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ppt/comments/comment8.xml" ContentType="application/vnd.openxmlformats-officedocument.presentationml.comments+xml"/>
  <Override PartName="/ppt/comments/comment9.xml" ContentType="application/vnd.openxmlformats-officedocument.presentationml.comments+xml"/>
  <Override PartName="/ppt/comments/comment10.xml" ContentType="application/vnd.openxmlformats-officedocument.presentationml.comments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theme/themeOverride4.xml" ContentType="application/vnd.openxmlformats-officedocument.themeOverride+xml"/>
  <Override PartName="/ppt/charts/chart7.xml" ContentType="application/vnd.openxmlformats-officedocument.drawingml.chart+xml"/>
  <Override PartName="/ppt/theme/themeOverride5.xml" ContentType="application/vnd.openxmlformats-officedocument.themeOverride+xml"/>
  <Override PartName="/ppt/charts/chart8.xml" ContentType="application/vnd.openxmlformats-officedocument.drawingml.chart+xml"/>
  <Override PartName="/ppt/theme/themeOverride6.xml" ContentType="application/vnd.openxmlformats-officedocument.themeOverride+xml"/>
  <Override PartName="/ppt/charts/chart9.xml" ContentType="application/vnd.openxmlformats-officedocument.drawingml.chart+xml"/>
  <Override PartName="/ppt/theme/themeOverride7.xml" ContentType="application/vnd.openxmlformats-officedocument.themeOverride+xml"/>
  <Override PartName="/ppt/charts/chart10.xml" ContentType="application/vnd.openxmlformats-officedocument.drawingml.chart+xml"/>
  <Override PartName="/ppt/theme/themeOverride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66"/>
  </p:notesMasterIdLst>
  <p:sldIdLst>
    <p:sldId id="538" r:id="rId2"/>
    <p:sldId id="539" r:id="rId3"/>
    <p:sldId id="536" r:id="rId4"/>
    <p:sldId id="563" r:id="rId5"/>
    <p:sldId id="502" r:id="rId6"/>
    <p:sldId id="630" r:id="rId7"/>
    <p:sldId id="609" r:id="rId8"/>
    <p:sldId id="655" r:id="rId9"/>
    <p:sldId id="355" r:id="rId10"/>
    <p:sldId id="423" r:id="rId11"/>
    <p:sldId id="631" r:id="rId12"/>
    <p:sldId id="424" r:id="rId13"/>
    <p:sldId id="425" r:id="rId14"/>
    <p:sldId id="495" r:id="rId15"/>
    <p:sldId id="557" r:id="rId16"/>
    <p:sldId id="556" r:id="rId17"/>
    <p:sldId id="501" r:id="rId18"/>
    <p:sldId id="499" r:id="rId19"/>
    <p:sldId id="441" r:id="rId20"/>
    <p:sldId id="493" r:id="rId21"/>
    <p:sldId id="656" r:id="rId22"/>
    <p:sldId id="657" r:id="rId23"/>
    <p:sldId id="511" r:id="rId24"/>
    <p:sldId id="506" r:id="rId25"/>
    <p:sldId id="507" r:id="rId26"/>
    <p:sldId id="508" r:id="rId27"/>
    <p:sldId id="560" r:id="rId28"/>
    <p:sldId id="512" r:id="rId29"/>
    <p:sldId id="611" r:id="rId30"/>
    <p:sldId id="632" r:id="rId31"/>
    <p:sldId id="633" r:id="rId32"/>
    <p:sldId id="634" r:id="rId33"/>
    <p:sldId id="635" r:id="rId34"/>
    <p:sldId id="645" r:id="rId35"/>
    <p:sldId id="640" r:id="rId36"/>
    <p:sldId id="533" r:id="rId37"/>
    <p:sldId id="488" r:id="rId38"/>
    <p:sldId id="643" r:id="rId39"/>
    <p:sldId id="644" r:id="rId40"/>
    <p:sldId id="607" r:id="rId41"/>
    <p:sldId id="615" r:id="rId42"/>
    <p:sldId id="614" r:id="rId43"/>
    <p:sldId id="618" r:id="rId44"/>
    <p:sldId id="646" r:id="rId45"/>
    <p:sldId id="647" r:id="rId46"/>
    <p:sldId id="616" r:id="rId47"/>
    <p:sldId id="648" r:id="rId48"/>
    <p:sldId id="649" r:id="rId49"/>
    <p:sldId id="652" r:id="rId50"/>
    <p:sldId id="653" r:id="rId51"/>
    <p:sldId id="654" r:id="rId52"/>
    <p:sldId id="629" r:id="rId53"/>
    <p:sldId id="621" r:id="rId54"/>
    <p:sldId id="622" r:id="rId55"/>
    <p:sldId id="623" r:id="rId56"/>
    <p:sldId id="624" r:id="rId57"/>
    <p:sldId id="625" r:id="rId58"/>
    <p:sldId id="626" r:id="rId59"/>
    <p:sldId id="627" r:id="rId60"/>
    <p:sldId id="628" r:id="rId61"/>
    <p:sldId id="580" r:id="rId62"/>
    <p:sldId id="579" r:id="rId63"/>
    <p:sldId id="350" r:id="rId64"/>
    <p:sldId id="564" r:id="rId65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is Alfonso Lopez Alvarez" initials="LALA" lastIdx="16" clrIdx="0">
    <p:extLst>
      <p:ext uri="{19B8F6BF-5375-455C-9EA6-DF929625EA0E}">
        <p15:presenceInfo xmlns:p15="http://schemas.microsoft.com/office/powerpoint/2012/main" xmlns="" userId="Luis Alfonso Lopez Alvarez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5160"/>
    <a:srgbClr val="85B98B"/>
    <a:srgbClr val="FF6600"/>
    <a:srgbClr val="5B9BD5"/>
    <a:srgbClr val="3E697C"/>
    <a:srgbClr val="278ACA"/>
    <a:srgbClr val="EEE7CA"/>
    <a:srgbClr val="FF5D5D"/>
    <a:srgbClr val="FF33CC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7CE84F3-28C3-443E-9E96-99CF82512B78}" styleName="Estilo oscuro 1 - Énfasis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97" autoAdjust="0"/>
    <p:restoredTop sz="96305" autoAdjust="0"/>
  </p:normalViewPr>
  <p:slideViewPr>
    <p:cSldViewPr>
      <p:cViewPr varScale="1">
        <p:scale>
          <a:sx n="79" d="100"/>
          <a:sy n="79" d="100"/>
        </p:scale>
        <p:origin x="-102" y="-498"/>
      </p:cViewPr>
      <p:guideLst>
        <p:guide orient="horz" pos="2160"/>
        <p:guide pos="3840"/>
      </p:guideLst>
    </p:cSldViewPr>
  </p:slideViewPr>
  <p:notesTextViewPr>
    <p:cViewPr>
      <p:scale>
        <a:sx n="300" d="100"/>
        <a:sy n="300" d="100"/>
      </p:scale>
      <p:origin x="0" y="0"/>
    </p:cViewPr>
  </p:notesTextViewPr>
  <p:sorterViewPr>
    <p:cViewPr varScale="1">
      <p:scale>
        <a:sx n="100" d="100"/>
        <a:sy n="100" d="100"/>
      </p:scale>
      <p:origin x="0" y="-166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\\cona\grpdata$\Todos\Meteorolog&#237;a\Maria%20Ines\Copia%20de%20SEGUIMIENTO_PREC_2017.xlsm" TargetMode="External"/><Relationship Id="rId1" Type="http://schemas.openxmlformats.org/officeDocument/2006/relationships/image" Target="../media/image15.png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E:\Documents\Gr&#225;ficas_HIDROLOG&#205;A_reciente\GRAFICAS%20ULTIMOS%20A&#209;OS\Gr&#225;ficas\ESTACION%20LAS%20VARAS.xlsm" TargetMode="External"/><Relationship Id="rId2" Type="http://schemas.openxmlformats.org/officeDocument/2006/relationships/image" Target="../media/image81.JPG"/><Relationship Id="rId1" Type="http://schemas.openxmlformats.org/officeDocument/2006/relationships/themeOverride" Target="../theme/themeOverride8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chartUserShapes" Target="../drawings/drawing2.xml"/><Relationship Id="rId1" Type="http://schemas.openxmlformats.org/officeDocument/2006/relationships/oleObject" Target="file:///\\cona\grpdata$\Pronosticos%20y%20Alertas\Seguimiento%20Precipitaci&#243;n%20y%20Temperatura%20NO%20BORRAR\SEGUIMIENTO_TMAX_2017.xlsm" TargetMode="External"/><Relationship Id="rId4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na\grpdata$\Pronosticos%20y%20Alertas\ARCHIVOS%20FUNCIONARIOS\ANITA\ESTACION%20PUERTO%20SALGAR.xlsm" TargetMode="External"/><Relationship Id="rId2" Type="http://schemas.openxmlformats.org/officeDocument/2006/relationships/image" Target="../media/image81.JPG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E:\Documents\Gr&#225;ficas_HIDROLOG&#205;A_reciente\GRAFICAS%20ULTIMOS%20A&#209;OS\Gr&#225;ficas\ESTACION%20ARRANCAPLUMAS.xlsm" TargetMode="External"/><Relationship Id="rId2" Type="http://schemas.openxmlformats.org/officeDocument/2006/relationships/image" Target="../media/image81.JPG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E:\Documents\Gr&#225;ficas_HIDROLOG&#205;A_reciente\GRAFICAS%20ULTIMOS%20A&#209;OS\Gr&#225;ficas\ESTACION%20BARRANCA.xlsm" TargetMode="External"/><Relationship Id="rId2" Type="http://schemas.openxmlformats.org/officeDocument/2006/relationships/image" Target="../media/image81.JPG"/><Relationship Id="rId1" Type="http://schemas.openxmlformats.org/officeDocument/2006/relationships/themeOverride" Target="../theme/themeOverrid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na\grpdata$\Pronosticos%20y%20Alertas\ARCHIVOS%20FUNCIONARIOS\ANITA\ESTACION%20EL%20BANCO.xlsm" TargetMode="External"/><Relationship Id="rId2" Type="http://schemas.openxmlformats.org/officeDocument/2006/relationships/image" Target="../media/image81.JPG"/><Relationship Id="rId1" Type="http://schemas.openxmlformats.org/officeDocument/2006/relationships/themeOverride" Target="../theme/themeOverrid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E:\Documents\Gr&#225;ficas_HIDROLOG&#205;A_reciente\GRAFICAS%20ULTIMOS%20A&#209;OS\Gr&#225;ficas\ESTACION%20JUANCHITO.xlsm" TargetMode="External"/><Relationship Id="rId2" Type="http://schemas.openxmlformats.org/officeDocument/2006/relationships/image" Target="../media/image81.JPG"/><Relationship Id="rId1" Type="http://schemas.openxmlformats.org/officeDocument/2006/relationships/themeOverride" Target="../theme/themeOverrid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na\grpdata$\Pronosticos%20y%20Alertas\ARCHIVOS%20FUNCIONARIOS\ANITA\ESTACION%20LA%20VIRGINIA.xlsm" TargetMode="External"/><Relationship Id="rId2" Type="http://schemas.openxmlformats.org/officeDocument/2006/relationships/image" Target="../media/image81.JPG"/><Relationship Id="rId1" Type="http://schemas.openxmlformats.org/officeDocument/2006/relationships/themeOverride" Target="../theme/themeOverride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na\grpdata$\Pronosticos%20y%20Alertas\ARCHIVOS%20FUNCIONARIOS\ANITA\ESTACION%20LA%20VICTORIA.xlsm" TargetMode="External"/><Relationship Id="rId2" Type="http://schemas.openxmlformats.org/officeDocument/2006/relationships/image" Target="../media/image81.JPG"/><Relationship Id="rId1" Type="http://schemas.openxmlformats.org/officeDocument/2006/relationships/themeOverride" Target="../theme/themeOverrid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RANK_DPTO!$E$37</c:f>
          <c:strCache>
            <c:ptCount val="1"/>
            <c:pt idx="0">
              <c:v>ANOMALÍA DE LLUVIA PONDERADA POR DEPARTAMENTOS | 1 AL 30 DE MAYO DE 2017</c:v>
            </c:pt>
          </c:strCache>
        </c:strRef>
      </c:tx>
      <c:layout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1300" b="1" i="0" u="none" strike="noStrike" kern="1200" spc="0" baseline="0">
              <a:solidFill>
                <a:sysClr val="windowText" lastClr="000000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8.0332444444444456E-2"/>
          <c:y val="7.6012037037037142E-2"/>
          <c:w val="0.89708977777777787"/>
          <c:h val="0.565308518518519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RANK_DPTO!$H$110</c:f>
              <c:strCache>
                <c:ptCount val="1"/>
                <c:pt idx="0">
                  <c:v>       Muy
  Deficiente
     (&lt;-70%)</c:v>
                </c:pt>
              </c:strCache>
            </c:strRef>
          </c:tx>
          <c:spPr>
            <a:solidFill>
              <a:srgbClr val="FF55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381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lIns="0" tIns="0" rIns="0" bIns="0" anchor="ctr" anchorCtr="1">
                <a:spAutoFit/>
              </a:bodyPr>
              <a:lstStyle/>
              <a:p>
                <a:pPr>
                  <a:defRPr lang="es-ES" sz="1200" b="1" i="0" u="none" strike="noStrike" kern="1200" baseline="0">
                    <a:solidFill>
                      <a:schemeClr val="bg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RANK_DPTO!$F$111:$F$143</c:f>
              <c:strCache>
                <c:ptCount val="33"/>
                <c:pt idx="0">
                  <c:v>Bogotá D.C</c:v>
                </c:pt>
                <c:pt idx="1">
                  <c:v>San Andrés/Pr</c:v>
                </c:pt>
                <c:pt idx="2">
                  <c:v>La Guajira</c:v>
                </c:pt>
                <c:pt idx="3">
                  <c:v>Magdalena</c:v>
                </c:pt>
                <c:pt idx="4">
                  <c:v>Atlántico</c:v>
                </c:pt>
                <c:pt idx="5">
                  <c:v>Bolívar</c:v>
                </c:pt>
                <c:pt idx="6">
                  <c:v>Cesar</c:v>
                </c:pt>
                <c:pt idx="7">
                  <c:v>Sucre</c:v>
                </c:pt>
                <c:pt idx="8">
                  <c:v>Córdoba</c:v>
                </c:pt>
                <c:pt idx="9">
                  <c:v>Antioquia</c:v>
                </c:pt>
                <c:pt idx="10">
                  <c:v>N. Santander</c:v>
                </c:pt>
                <c:pt idx="11">
                  <c:v>Santander</c:v>
                </c:pt>
                <c:pt idx="12">
                  <c:v>Boyacá</c:v>
                </c:pt>
                <c:pt idx="13">
                  <c:v>Cundinamarca</c:v>
                </c:pt>
                <c:pt idx="14">
                  <c:v>Caldas</c:v>
                </c:pt>
                <c:pt idx="15">
                  <c:v>Risaralda</c:v>
                </c:pt>
                <c:pt idx="16">
                  <c:v>Quindío</c:v>
                </c:pt>
                <c:pt idx="17">
                  <c:v>Tolima</c:v>
                </c:pt>
                <c:pt idx="18">
                  <c:v>Huila</c:v>
                </c:pt>
                <c:pt idx="19">
                  <c:v>Valle Cauca</c:v>
                </c:pt>
                <c:pt idx="20">
                  <c:v>Cauca</c:v>
                </c:pt>
                <c:pt idx="21">
                  <c:v>Nariño</c:v>
                </c:pt>
                <c:pt idx="22">
                  <c:v>Chocó</c:v>
                </c:pt>
                <c:pt idx="23">
                  <c:v>Arauca</c:v>
                </c:pt>
                <c:pt idx="24">
                  <c:v>Vichada</c:v>
                </c:pt>
                <c:pt idx="25">
                  <c:v>Meta</c:v>
                </c:pt>
                <c:pt idx="26">
                  <c:v>Casanare</c:v>
                </c:pt>
                <c:pt idx="27">
                  <c:v>Guaviare</c:v>
                </c:pt>
                <c:pt idx="28">
                  <c:v>Guainía</c:v>
                </c:pt>
                <c:pt idx="29">
                  <c:v>Vaupés</c:v>
                </c:pt>
                <c:pt idx="30">
                  <c:v>Putumayo</c:v>
                </c:pt>
                <c:pt idx="31">
                  <c:v>Caquetá</c:v>
                </c:pt>
                <c:pt idx="32">
                  <c:v>Amazonas</c:v>
                </c:pt>
              </c:strCache>
            </c:strRef>
          </c:cat>
          <c:val>
            <c:numRef>
              <c:f>RANK_DPTO!$H$111:$H$143</c:f>
              <c:numCache>
                <c:formatCode>0%;\-0%;;</c:formatCode>
                <c:ptCount val="3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DD0-44EF-B3F4-409279177A06}"/>
            </c:ext>
          </c:extLst>
        </c:ser>
        <c:ser>
          <c:idx val="1"/>
          <c:order val="1"/>
          <c:tx>
            <c:strRef>
              <c:f>RANK_DPTO!$I$110</c:f>
              <c:strCache>
                <c:ptCount val="1"/>
                <c:pt idx="0">
                  <c:v>  Moderadamente
       Deficiente
     (-70 a -40%)</c:v>
                </c:pt>
              </c:strCache>
            </c:strRef>
          </c:tx>
          <c:spPr>
            <a:solidFill>
              <a:srgbClr val="FFAA0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381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lIns="0" tIns="0" rIns="0" bIns="0" anchor="ctr" anchorCtr="1">
                <a:spAutoFit/>
              </a:bodyPr>
              <a:lstStyle/>
              <a:p>
                <a:pPr>
                  <a:defRPr lang="es-ES" sz="1200" b="1" i="0" u="none" strike="noStrike" kern="1200" baseline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RANK_DPTO!$F$111:$F$143</c:f>
              <c:strCache>
                <c:ptCount val="33"/>
                <c:pt idx="0">
                  <c:v>Bogotá D.C</c:v>
                </c:pt>
                <c:pt idx="1">
                  <c:v>San Andrés/Pr</c:v>
                </c:pt>
                <c:pt idx="2">
                  <c:v>La Guajira</c:v>
                </c:pt>
                <c:pt idx="3">
                  <c:v>Magdalena</c:v>
                </c:pt>
                <c:pt idx="4">
                  <c:v>Atlántico</c:v>
                </c:pt>
                <c:pt idx="5">
                  <c:v>Bolívar</c:v>
                </c:pt>
                <c:pt idx="6">
                  <c:v>Cesar</c:v>
                </c:pt>
                <c:pt idx="7">
                  <c:v>Sucre</c:v>
                </c:pt>
                <c:pt idx="8">
                  <c:v>Córdoba</c:v>
                </c:pt>
                <c:pt idx="9">
                  <c:v>Antioquia</c:v>
                </c:pt>
                <c:pt idx="10">
                  <c:v>N. Santander</c:v>
                </c:pt>
                <c:pt idx="11">
                  <c:v>Santander</c:v>
                </c:pt>
                <c:pt idx="12">
                  <c:v>Boyacá</c:v>
                </c:pt>
                <c:pt idx="13">
                  <c:v>Cundinamarca</c:v>
                </c:pt>
                <c:pt idx="14">
                  <c:v>Caldas</c:v>
                </c:pt>
                <c:pt idx="15">
                  <c:v>Risaralda</c:v>
                </c:pt>
                <c:pt idx="16">
                  <c:v>Quindío</c:v>
                </c:pt>
                <c:pt idx="17">
                  <c:v>Tolima</c:v>
                </c:pt>
                <c:pt idx="18">
                  <c:v>Huila</c:v>
                </c:pt>
                <c:pt idx="19">
                  <c:v>Valle Cauca</c:v>
                </c:pt>
                <c:pt idx="20">
                  <c:v>Cauca</c:v>
                </c:pt>
                <c:pt idx="21">
                  <c:v>Nariño</c:v>
                </c:pt>
                <c:pt idx="22">
                  <c:v>Chocó</c:v>
                </c:pt>
                <c:pt idx="23">
                  <c:v>Arauca</c:v>
                </c:pt>
                <c:pt idx="24">
                  <c:v>Vichada</c:v>
                </c:pt>
                <c:pt idx="25">
                  <c:v>Meta</c:v>
                </c:pt>
                <c:pt idx="26">
                  <c:v>Casanare</c:v>
                </c:pt>
                <c:pt idx="27">
                  <c:v>Guaviare</c:v>
                </c:pt>
                <c:pt idx="28">
                  <c:v>Guainía</c:v>
                </c:pt>
                <c:pt idx="29">
                  <c:v>Vaupés</c:v>
                </c:pt>
                <c:pt idx="30">
                  <c:v>Putumayo</c:v>
                </c:pt>
                <c:pt idx="31">
                  <c:v>Caquetá</c:v>
                </c:pt>
                <c:pt idx="32">
                  <c:v>Amazonas</c:v>
                </c:pt>
              </c:strCache>
            </c:strRef>
          </c:cat>
          <c:val>
            <c:numRef>
              <c:f>RANK_DPTO!$I$111:$I$143</c:f>
              <c:numCache>
                <c:formatCode>0%;\-0%;;</c:formatCode>
                <c:ptCount val="3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DD0-44EF-B3F4-409279177A06}"/>
            </c:ext>
          </c:extLst>
        </c:ser>
        <c:ser>
          <c:idx val="2"/>
          <c:order val="2"/>
          <c:tx>
            <c:strRef>
              <c:f>RANK_DPTO!$J$110</c:f>
              <c:strCache>
                <c:ptCount val="1"/>
                <c:pt idx="0">
                  <c:v>Ligeramente
  Deficiente
(-40 a -10%)</c:v>
                </c:pt>
              </c:strCache>
            </c:strRef>
          </c:tx>
          <c:spPr>
            <a:solidFill>
              <a:srgbClr val="FFD38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381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lIns="0" tIns="0" rIns="0" bIns="0" anchor="ctr" anchorCtr="1">
                <a:spAutoFit/>
              </a:bodyPr>
              <a:lstStyle/>
              <a:p>
                <a:pPr>
                  <a:defRPr lang="es-ES" sz="1200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RANK_DPTO!$F$111:$F$143</c:f>
              <c:strCache>
                <c:ptCount val="33"/>
                <c:pt idx="0">
                  <c:v>Bogotá D.C</c:v>
                </c:pt>
                <c:pt idx="1">
                  <c:v>San Andrés/Pr</c:v>
                </c:pt>
                <c:pt idx="2">
                  <c:v>La Guajira</c:v>
                </c:pt>
                <c:pt idx="3">
                  <c:v>Magdalena</c:v>
                </c:pt>
                <c:pt idx="4">
                  <c:v>Atlántico</c:v>
                </c:pt>
                <c:pt idx="5">
                  <c:v>Bolívar</c:v>
                </c:pt>
                <c:pt idx="6">
                  <c:v>Cesar</c:v>
                </c:pt>
                <c:pt idx="7">
                  <c:v>Sucre</c:v>
                </c:pt>
                <c:pt idx="8">
                  <c:v>Córdoba</c:v>
                </c:pt>
                <c:pt idx="9">
                  <c:v>Antioquia</c:v>
                </c:pt>
                <c:pt idx="10">
                  <c:v>N. Santander</c:v>
                </c:pt>
                <c:pt idx="11">
                  <c:v>Santander</c:v>
                </c:pt>
                <c:pt idx="12">
                  <c:v>Boyacá</c:v>
                </c:pt>
                <c:pt idx="13">
                  <c:v>Cundinamarca</c:v>
                </c:pt>
                <c:pt idx="14">
                  <c:v>Caldas</c:v>
                </c:pt>
                <c:pt idx="15">
                  <c:v>Risaralda</c:v>
                </c:pt>
                <c:pt idx="16">
                  <c:v>Quindío</c:v>
                </c:pt>
                <c:pt idx="17">
                  <c:v>Tolima</c:v>
                </c:pt>
                <c:pt idx="18">
                  <c:v>Huila</c:v>
                </c:pt>
                <c:pt idx="19">
                  <c:v>Valle Cauca</c:v>
                </c:pt>
                <c:pt idx="20">
                  <c:v>Cauca</c:v>
                </c:pt>
                <c:pt idx="21">
                  <c:v>Nariño</c:v>
                </c:pt>
                <c:pt idx="22">
                  <c:v>Chocó</c:v>
                </c:pt>
                <c:pt idx="23">
                  <c:v>Arauca</c:v>
                </c:pt>
                <c:pt idx="24">
                  <c:v>Vichada</c:v>
                </c:pt>
                <c:pt idx="25">
                  <c:v>Meta</c:v>
                </c:pt>
                <c:pt idx="26">
                  <c:v>Casanare</c:v>
                </c:pt>
                <c:pt idx="27">
                  <c:v>Guaviare</c:v>
                </c:pt>
                <c:pt idx="28">
                  <c:v>Guainía</c:v>
                </c:pt>
                <c:pt idx="29">
                  <c:v>Vaupés</c:v>
                </c:pt>
                <c:pt idx="30">
                  <c:v>Putumayo</c:v>
                </c:pt>
                <c:pt idx="31">
                  <c:v>Caquetá</c:v>
                </c:pt>
                <c:pt idx="32">
                  <c:v>Amazonas</c:v>
                </c:pt>
              </c:strCache>
            </c:strRef>
          </c:cat>
          <c:val>
            <c:numRef>
              <c:f>RANK_DPTO!$J$111:$J$143</c:f>
              <c:numCache>
                <c:formatCode>0%;\-0%;;</c:formatCode>
                <c:ptCount val="3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-0.15160302914138959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-0.13819929409536408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-0.10071991264404033</c:v>
                </c:pt>
                <c:pt idx="27">
                  <c:v>0</c:v>
                </c:pt>
                <c:pt idx="28">
                  <c:v>-0.31718152222200124</c:v>
                </c:pt>
                <c:pt idx="29">
                  <c:v>-0.2725165953212359</c:v>
                </c:pt>
                <c:pt idx="30">
                  <c:v>0</c:v>
                </c:pt>
                <c:pt idx="31">
                  <c:v>-0.24049239172349396</c:v>
                </c:pt>
                <c:pt idx="32">
                  <c:v>-0.12353106378364268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DD0-44EF-B3F4-409279177A06}"/>
            </c:ext>
          </c:extLst>
        </c:ser>
        <c:ser>
          <c:idx val="3"/>
          <c:order val="3"/>
          <c:tx>
            <c:strRef>
              <c:f>RANK_DPTO!$K$110</c:f>
              <c:strCache>
                <c:ptCount val="1"/>
                <c:pt idx="0">
                  <c:v>  Condición
    Normal
(-10 a 10%)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381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lIns="0" tIns="0" rIns="0" bIns="0" anchor="ctr" anchorCtr="1">
                <a:spAutoFit/>
              </a:bodyPr>
              <a:lstStyle/>
              <a:p>
                <a:pPr>
                  <a:defRPr lang="es-ES" sz="1200" b="1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RANK_DPTO!$F$111:$F$143</c:f>
              <c:strCache>
                <c:ptCount val="33"/>
                <c:pt idx="0">
                  <c:v>Bogotá D.C</c:v>
                </c:pt>
                <c:pt idx="1">
                  <c:v>San Andrés/Pr</c:v>
                </c:pt>
                <c:pt idx="2">
                  <c:v>La Guajira</c:v>
                </c:pt>
                <c:pt idx="3">
                  <c:v>Magdalena</c:v>
                </c:pt>
                <c:pt idx="4">
                  <c:v>Atlántico</c:v>
                </c:pt>
                <c:pt idx="5">
                  <c:v>Bolívar</c:v>
                </c:pt>
                <c:pt idx="6">
                  <c:v>Cesar</c:v>
                </c:pt>
                <c:pt idx="7">
                  <c:v>Sucre</c:v>
                </c:pt>
                <c:pt idx="8">
                  <c:v>Córdoba</c:v>
                </c:pt>
                <c:pt idx="9">
                  <c:v>Antioquia</c:v>
                </c:pt>
                <c:pt idx="10">
                  <c:v>N. Santander</c:v>
                </c:pt>
                <c:pt idx="11">
                  <c:v>Santander</c:v>
                </c:pt>
                <c:pt idx="12">
                  <c:v>Boyacá</c:v>
                </c:pt>
                <c:pt idx="13">
                  <c:v>Cundinamarca</c:v>
                </c:pt>
                <c:pt idx="14">
                  <c:v>Caldas</c:v>
                </c:pt>
                <c:pt idx="15">
                  <c:v>Risaralda</c:v>
                </c:pt>
                <c:pt idx="16">
                  <c:v>Quindío</c:v>
                </c:pt>
                <c:pt idx="17">
                  <c:v>Tolima</c:v>
                </c:pt>
                <c:pt idx="18">
                  <c:v>Huila</c:v>
                </c:pt>
                <c:pt idx="19">
                  <c:v>Valle Cauca</c:v>
                </c:pt>
                <c:pt idx="20">
                  <c:v>Cauca</c:v>
                </c:pt>
                <c:pt idx="21">
                  <c:v>Nariño</c:v>
                </c:pt>
                <c:pt idx="22">
                  <c:v>Chocó</c:v>
                </c:pt>
                <c:pt idx="23">
                  <c:v>Arauca</c:v>
                </c:pt>
                <c:pt idx="24">
                  <c:v>Vichada</c:v>
                </c:pt>
                <c:pt idx="25">
                  <c:v>Meta</c:v>
                </c:pt>
                <c:pt idx="26">
                  <c:v>Casanare</c:v>
                </c:pt>
                <c:pt idx="27">
                  <c:v>Guaviare</c:v>
                </c:pt>
                <c:pt idx="28">
                  <c:v>Guainía</c:v>
                </c:pt>
                <c:pt idx="29">
                  <c:v>Vaupés</c:v>
                </c:pt>
                <c:pt idx="30">
                  <c:v>Putumayo</c:v>
                </c:pt>
                <c:pt idx="31">
                  <c:v>Caquetá</c:v>
                </c:pt>
                <c:pt idx="32">
                  <c:v>Amazonas</c:v>
                </c:pt>
              </c:strCache>
            </c:strRef>
          </c:cat>
          <c:val>
            <c:numRef>
              <c:f>RANK_DPTO!$K$111:$K$143</c:f>
              <c:numCache>
                <c:formatCode>0%;\-0%;;</c:formatCode>
                <c:ptCount val="3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6.4521572730761978E-2</c:v>
                </c:pt>
                <c:pt idx="11">
                  <c:v>7.1497821792206886E-2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-5.2770223077139529E-2</c:v>
                </c:pt>
                <c:pt idx="24">
                  <c:v>-2.8874909765908017E-3</c:v>
                </c:pt>
                <c:pt idx="25">
                  <c:v>-8.5502810413061084E-2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-6.9717414802991137E-2</c:v>
                </c:pt>
                <c:pt idx="31">
                  <c:v>0</c:v>
                </c:pt>
                <c:pt idx="3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DD0-44EF-B3F4-409279177A06}"/>
            </c:ext>
          </c:extLst>
        </c:ser>
        <c:ser>
          <c:idx val="4"/>
          <c:order val="4"/>
          <c:tx>
            <c:strRef>
              <c:f>RANK_DPTO!$L$110</c:f>
              <c:strCache>
                <c:ptCount val="1"/>
                <c:pt idx="0">
                  <c:v>  Ligeramente
      Excesivo
    (10 a 40%)</c:v>
                </c:pt>
              </c:strCache>
            </c:strRef>
          </c:tx>
          <c:spPr>
            <a:solidFill>
              <a:srgbClr val="BEE8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381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lIns="0" tIns="0" rIns="0" bIns="0" anchor="ctr" anchorCtr="1">
                <a:spAutoFit/>
              </a:bodyPr>
              <a:lstStyle/>
              <a:p>
                <a:pPr>
                  <a:defRPr lang="es-ES" sz="12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RANK_DPTO!$F$111:$F$143</c:f>
              <c:strCache>
                <c:ptCount val="33"/>
                <c:pt idx="0">
                  <c:v>Bogotá D.C</c:v>
                </c:pt>
                <c:pt idx="1">
                  <c:v>San Andrés/Pr</c:v>
                </c:pt>
                <c:pt idx="2">
                  <c:v>La Guajira</c:v>
                </c:pt>
                <c:pt idx="3">
                  <c:v>Magdalena</c:v>
                </c:pt>
                <c:pt idx="4">
                  <c:v>Atlántico</c:v>
                </c:pt>
                <c:pt idx="5">
                  <c:v>Bolívar</c:v>
                </c:pt>
                <c:pt idx="6">
                  <c:v>Cesar</c:v>
                </c:pt>
                <c:pt idx="7">
                  <c:v>Sucre</c:v>
                </c:pt>
                <c:pt idx="8">
                  <c:v>Córdoba</c:v>
                </c:pt>
                <c:pt idx="9">
                  <c:v>Antioquia</c:v>
                </c:pt>
                <c:pt idx="10">
                  <c:v>N. Santander</c:v>
                </c:pt>
                <c:pt idx="11">
                  <c:v>Santander</c:v>
                </c:pt>
                <c:pt idx="12">
                  <c:v>Boyacá</c:v>
                </c:pt>
                <c:pt idx="13">
                  <c:v>Cundinamarca</c:v>
                </c:pt>
                <c:pt idx="14">
                  <c:v>Caldas</c:v>
                </c:pt>
                <c:pt idx="15">
                  <c:v>Risaralda</c:v>
                </c:pt>
                <c:pt idx="16">
                  <c:v>Quindío</c:v>
                </c:pt>
                <c:pt idx="17">
                  <c:v>Tolima</c:v>
                </c:pt>
                <c:pt idx="18">
                  <c:v>Huila</c:v>
                </c:pt>
                <c:pt idx="19">
                  <c:v>Valle Cauca</c:v>
                </c:pt>
                <c:pt idx="20">
                  <c:v>Cauca</c:v>
                </c:pt>
                <c:pt idx="21">
                  <c:v>Nariño</c:v>
                </c:pt>
                <c:pt idx="22">
                  <c:v>Chocó</c:v>
                </c:pt>
                <c:pt idx="23">
                  <c:v>Arauca</c:v>
                </c:pt>
                <c:pt idx="24">
                  <c:v>Vichada</c:v>
                </c:pt>
                <c:pt idx="25">
                  <c:v>Meta</c:v>
                </c:pt>
                <c:pt idx="26">
                  <c:v>Casanare</c:v>
                </c:pt>
                <c:pt idx="27">
                  <c:v>Guaviare</c:v>
                </c:pt>
                <c:pt idx="28">
                  <c:v>Guainía</c:v>
                </c:pt>
                <c:pt idx="29">
                  <c:v>Vaupés</c:v>
                </c:pt>
                <c:pt idx="30">
                  <c:v>Putumayo</c:v>
                </c:pt>
                <c:pt idx="31">
                  <c:v>Caquetá</c:v>
                </c:pt>
                <c:pt idx="32">
                  <c:v>Amazonas</c:v>
                </c:pt>
              </c:strCache>
            </c:strRef>
          </c:cat>
          <c:val>
            <c:numRef>
              <c:f>RANK_DPTO!$L$111:$L$143</c:f>
              <c:numCache>
                <c:formatCode>0%;\-0%;;</c:formatCode>
                <c:ptCount val="33"/>
                <c:pt idx="0">
                  <c:v>0.29617820099434267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0.30872871435928489</c:v>
                </c:pt>
                <c:pt idx="5">
                  <c:v>0.11351328417043408</c:v>
                </c:pt>
                <c:pt idx="6">
                  <c:v>0.25819201661543917</c:v>
                </c:pt>
                <c:pt idx="7">
                  <c:v>0.1824760196848221</c:v>
                </c:pt>
                <c:pt idx="8">
                  <c:v>0</c:v>
                </c:pt>
                <c:pt idx="9">
                  <c:v>0.20817092438938786</c:v>
                </c:pt>
                <c:pt idx="10">
                  <c:v>0</c:v>
                </c:pt>
                <c:pt idx="11">
                  <c:v>0</c:v>
                </c:pt>
                <c:pt idx="12">
                  <c:v>0.12491691975040697</c:v>
                </c:pt>
                <c:pt idx="13">
                  <c:v>0.282712392449809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0.18580773424949662</c:v>
                </c:pt>
                <c:pt idx="20">
                  <c:v>0.37717015380095187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0.35073798744979445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DD0-44EF-B3F4-409279177A06}"/>
            </c:ext>
          </c:extLst>
        </c:ser>
        <c:ser>
          <c:idx val="5"/>
          <c:order val="5"/>
          <c:tx>
            <c:strRef>
              <c:f>RANK_DPTO!$M$110</c:f>
              <c:strCache>
                <c:ptCount val="1"/>
                <c:pt idx="0">
                  <c:v>  Moderadamente
        Excesivo
      (40 a 70%)</c:v>
                </c:pt>
              </c:strCache>
            </c:strRef>
          </c:tx>
          <c:spPr>
            <a:solidFill>
              <a:srgbClr val="0071FE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381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lIns="0" tIns="0" rIns="0" bIns="0" anchor="ctr" anchorCtr="1">
                <a:spAutoFit/>
              </a:bodyPr>
              <a:lstStyle/>
              <a:p>
                <a:pPr>
                  <a:defRPr lang="es-ES" sz="1200" b="1" i="0" u="none" strike="noStrike" kern="1200" baseline="0">
                    <a:solidFill>
                      <a:schemeClr val="tx2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RANK_DPTO!$F$111:$F$143</c:f>
              <c:strCache>
                <c:ptCount val="33"/>
                <c:pt idx="0">
                  <c:v>Bogotá D.C</c:v>
                </c:pt>
                <c:pt idx="1">
                  <c:v>San Andrés/Pr</c:v>
                </c:pt>
                <c:pt idx="2">
                  <c:v>La Guajira</c:v>
                </c:pt>
                <c:pt idx="3">
                  <c:v>Magdalena</c:v>
                </c:pt>
                <c:pt idx="4">
                  <c:v>Atlántico</c:v>
                </c:pt>
                <c:pt idx="5">
                  <c:v>Bolívar</c:v>
                </c:pt>
                <c:pt idx="6">
                  <c:v>Cesar</c:v>
                </c:pt>
                <c:pt idx="7">
                  <c:v>Sucre</c:v>
                </c:pt>
                <c:pt idx="8">
                  <c:v>Córdoba</c:v>
                </c:pt>
                <c:pt idx="9">
                  <c:v>Antioquia</c:v>
                </c:pt>
                <c:pt idx="10">
                  <c:v>N. Santander</c:v>
                </c:pt>
                <c:pt idx="11">
                  <c:v>Santander</c:v>
                </c:pt>
                <c:pt idx="12">
                  <c:v>Boyacá</c:v>
                </c:pt>
                <c:pt idx="13">
                  <c:v>Cundinamarca</c:v>
                </c:pt>
                <c:pt idx="14">
                  <c:v>Caldas</c:v>
                </c:pt>
                <c:pt idx="15">
                  <c:v>Risaralda</c:v>
                </c:pt>
                <c:pt idx="16">
                  <c:v>Quindío</c:v>
                </c:pt>
                <c:pt idx="17">
                  <c:v>Tolima</c:v>
                </c:pt>
                <c:pt idx="18">
                  <c:v>Huila</c:v>
                </c:pt>
                <c:pt idx="19">
                  <c:v>Valle Cauca</c:v>
                </c:pt>
                <c:pt idx="20">
                  <c:v>Cauca</c:v>
                </c:pt>
                <c:pt idx="21">
                  <c:v>Nariño</c:v>
                </c:pt>
                <c:pt idx="22">
                  <c:v>Chocó</c:v>
                </c:pt>
                <c:pt idx="23">
                  <c:v>Arauca</c:v>
                </c:pt>
                <c:pt idx="24">
                  <c:v>Vichada</c:v>
                </c:pt>
                <c:pt idx="25">
                  <c:v>Meta</c:v>
                </c:pt>
                <c:pt idx="26">
                  <c:v>Casanare</c:v>
                </c:pt>
                <c:pt idx="27">
                  <c:v>Guaviare</c:v>
                </c:pt>
                <c:pt idx="28">
                  <c:v>Guainía</c:v>
                </c:pt>
                <c:pt idx="29">
                  <c:v>Vaupés</c:v>
                </c:pt>
                <c:pt idx="30">
                  <c:v>Putumayo</c:v>
                </c:pt>
                <c:pt idx="31">
                  <c:v>Caquetá</c:v>
                </c:pt>
                <c:pt idx="32">
                  <c:v>Amazonas</c:v>
                </c:pt>
              </c:strCache>
            </c:strRef>
          </c:cat>
          <c:val>
            <c:numRef>
              <c:f>RANK_DPTO!$M$111:$M$143</c:f>
              <c:numCache>
                <c:formatCode>0%;\-0%;;</c:formatCode>
                <c:ptCount val="33"/>
                <c:pt idx="0">
                  <c:v>0</c:v>
                </c:pt>
                <c:pt idx="1">
                  <c:v>0.48312534542754748</c:v>
                </c:pt>
                <c:pt idx="2">
                  <c:v>0.51573462273810489</c:v>
                </c:pt>
                <c:pt idx="3">
                  <c:v>0.56152885979836276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0.51746331147758473</c:v>
                </c:pt>
                <c:pt idx="15">
                  <c:v>0.60526826910457843</c:v>
                </c:pt>
                <c:pt idx="16">
                  <c:v>0.66891927153375974</c:v>
                </c:pt>
                <c:pt idx="17">
                  <c:v>0.55225406877417249</c:v>
                </c:pt>
                <c:pt idx="18">
                  <c:v>0.4739465321411403</c:v>
                </c:pt>
                <c:pt idx="19">
                  <c:v>0</c:v>
                </c:pt>
                <c:pt idx="20">
                  <c:v>0</c:v>
                </c:pt>
                <c:pt idx="21">
                  <c:v>0.41274726481175933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3DD0-44EF-B3F4-409279177A06}"/>
            </c:ext>
          </c:extLst>
        </c:ser>
        <c:ser>
          <c:idx val="6"/>
          <c:order val="6"/>
          <c:tx>
            <c:strRef>
              <c:f>RANK_DPTO!$N$110</c:f>
              <c:strCache>
                <c:ptCount val="1"/>
                <c:pt idx="0">
                  <c:v>      Muy
  Excesivo
   (&gt;70%)</c:v>
                </c:pt>
              </c:strCache>
            </c:strRef>
          </c:tx>
          <c:spPr>
            <a:solidFill>
              <a:srgbClr val="0000FE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381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lIns="0" tIns="0" rIns="0" bIns="0" anchor="ctr" anchorCtr="1">
                <a:spAutoFit/>
              </a:bodyPr>
              <a:lstStyle/>
              <a:p>
                <a:pPr>
                  <a:defRPr lang="es-ES" sz="1200" b="1" i="0" u="none" strike="noStrike" kern="1200" baseline="0">
                    <a:solidFill>
                      <a:schemeClr val="bg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RANK_DPTO!$F$111:$F$143</c:f>
              <c:strCache>
                <c:ptCount val="33"/>
                <c:pt idx="0">
                  <c:v>Bogotá D.C</c:v>
                </c:pt>
                <c:pt idx="1">
                  <c:v>San Andrés/Pr</c:v>
                </c:pt>
                <c:pt idx="2">
                  <c:v>La Guajira</c:v>
                </c:pt>
                <c:pt idx="3">
                  <c:v>Magdalena</c:v>
                </c:pt>
                <c:pt idx="4">
                  <c:v>Atlántico</c:v>
                </c:pt>
                <c:pt idx="5">
                  <c:v>Bolívar</c:v>
                </c:pt>
                <c:pt idx="6">
                  <c:v>Cesar</c:v>
                </c:pt>
                <c:pt idx="7">
                  <c:v>Sucre</c:v>
                </c:pt>
                <c:pt idx="8">
                  <c:v>Córdoba</c:v>
                </c:pt>
                <c:pt idx="9">
                  <c:v>Antioquia</c:v>
                </c:pt>
                <c:pt idx="10">
                  <c:v>N. Santander</c:v>
                </c:pt>
                <c:pt idx="11">
                  <c:v>Santander</c:v>
                </c:pt>
                <c:pt idx="12">
                  <c:v>Boyacá</c:v>
                </c:pt>
                <c:pt idx="13">
                  <c:v>Cundinamarca</c:v>
                </c:pt>
                <c:pt idx="14">
                  <c:v>Caldas</c:v>
                </c:pt>
                <c:pt idx="15">
                  <c:v>Risaralda</c:v>
                </c:pt>
                <c:pt idx="16">
                  <c:v>Quindío</c:v>
                </c:pt>
                <c:pt idx="17">
                  <c:v>Tolima</c:v>
                </c:pt>
                <c:pt idx="18">
                  <c:v>Huila</c:v>
                </c:pt>
                <c:pt idx="19">
                  <c:v>Valle Cauca</c:v>
                </c:pt>
                <c:pt idx="20">
                  <c:v>Cauca</c:v>
                </c:pt>
                <c:pt idx="21">
                  <c:v>Nariño</c:v>
                </c:pt>
                <c:pt idx="22">
                  <c:v>Chocó</c:v>
                </c:pt>
                <c:pt idx="23">
                  <c:v>Arauca</c:v>
                </c:pt>
                <c:pt idx="24">
                  <c:v>Vichada</c:v>
                </c:pt>
                <c:pt idx="25">
                  <c:v>Meta</c:v>
                </c:pt>
                <c:pt idx="26">
                  <c:v>Casanare</c:v>
                </c:pt>
                <c:pt idx="27">
                  <c:v>Guaviare</c:v>
                </c:pt>
                <c:pt idx="28">
                  <c:v>Guainía</c:v>
                </c:pt>
                <c:pt idx="29">
                  <c:v>Vaupés</c:v>
                </c:pt>
                <c:pt idx="30">
                  <c:v>Putumayo</c:v>
                </c:pt>
                <c:pt idx="31">
                  <c:v>Caquetá</c:v>
                </c:pt>
                <c:pt idx="32">
                  <c:v>Amazonas</c:v>
                </c:pt>
              </c:strCache>
            </c:strRef>
          </c:cat>
          <c:val>
            <c:numRef>
              <c:f>RANK_DPTO!$N$111:$N$143</c:f>
              <c:numCache>
                <c:formatCode>0%;\-0%;;</c:formatCode>
                <c:ptCount val="3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3DD0-44EF-B3F4-409279177A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92296704"/>
        <c:axId val="92298240"/>
        <c:extLst xmlns:c16r2="http://schemas.microsoft.com/office/drawing/2015/06/chart"/>
      </c:barChart>
      <c:catAx>
        <c:axId val="922967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5400000" spcFirstLastPara="1" vertOverflow="ellipsis" vert="horz" wrap="square" anchor="ctr" anchorCtr="1"/>
          <a:lstStyle/>
          <a:p>
            <a:pPr>
              <a:defRPr lang="es-ES" sz="1200" b="0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s-CO"/>
          </a:p>
        </c:txPr>
        <c:crossAx val="92298240"/>
        <c:crosses val="autoZero"/>
        <c:auto val="0"/>
        <c:lblAlgn val="ctr"/>
        <c:lblOffset val="750"/>
        <c:noMultiLvlLbl val="0"/>
      </c:catAx>
      <c:valAx>
        <c:axId val="92298240"/>
        <c:scaling>
          <c:orientation val="minMax"/>
          <c:max val="1"/>
          <c:min val="-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s-ES" sz="1200" b="1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s-CO" sz="1200" b="1"/>
                  <a:t>Déficit</a:t>
                </a:r>
                <a:r>
                  <a:rPr lang="es-CO" sz="1200" b="1" baseline="0"/>
                  <a:t> o Exceso </a:t>
                </a:r>
                <a:r>
                  <a:rPr lang="es-CO" sz="1200" b="1"/>
                  <a:t>de Precipitación</a:t>
                </a:r>
              </a:p>
            </c:rich>
          </c:tx>
          <c:layout>
            <c:manualLayout>
              <c:xMode val="edge"/>
              <c:yMode val="edge"/>
              <c:x val="8.4666666666666883E-3"/>
              <c:y val="0.1619718518518518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%;\-0%;;" sourceLinked="1"/>
        <c:majorTickMark val="out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1200" b="0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s-CO"/>
          </a:p>
        </c:txPr>
        <c:crossAx val="92296704"/>
        <c:crosses val="autoZero"/>
        <c:crossBetween val="between"/>
        <c:majorUnit val="0.2"/>
        <c:minorUnit val="0.1"/>
      </c:valAx>
      <c:spPr>
        <a:blipFill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8222222222222225E-2"/>
          <c:y val="0.87332388888888945"/>
          <c:w val="0.94637777777777776"/>
          <c:h val="0.1172687037037037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1200" b="1" i="0" u="none" strike="noStrike" kern="1200" baseline="0">
              <a:solidFill>
                <a:sysClr val="windowText" lastClr="000000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Arial Narrow" panose="020B0606020202030204" pitchFamily="34" charset="0"/>
        </a:defRPr>
      </a:pPr>
      <a:endParaRPr lang="es-CO"/>
    </a:p>
  </c:txPr>
  <c:externalData r:id="rId2">
    <c:autoUpdate val="0"/>
  </c:externalData>
  <c:userShapes r:id="rId3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 rtl="0">
              <a:defRPr lang="es-CO" sz="14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Arial"/>
                <a:cs typeface="Arial" panose="020B0604020202020204" pitchFamily="34" charset="0"/>
              </a:defRPr>
            </a:pPr>
            <a:r>
              <a:rPr lang="en-US" i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IDEAM - Oficina del Servicio de Pronósticos y Alertas </a:t>
            </a:r>
          </a:p>
          <a:p>
            <a:pPr algn="ctr" rtl="0">
              <a:defRPr lang="es-CO" sz="14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Arial"/>
                <a:cs typeface="Arial" panose="020B0604020202020204" pitchFamily="34" charset="0"/>
              </a:defRPr>
            </a:pPr>
            <a:r>
              <a:rPr lang="en-US" i="0">
                <a:solidFill>
                  <a:srgbClr val="FF0000"/>
                </a:solidFill>
                <a:latin typeface="Cambria" panose="02040503050406030204" pitchFamily="18" charset="0"/>
              </a:rPr>
              <a:t>LAS  VARAS - RIO CAUCA</a:t>
            </a:r>
            <a:r>
              <a:rPr lang="en-US" i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b="0" i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(Municipio de ACHI -  Bolivar)</a:t>
            </a:r>
          </a:p>
        </c:rich>
      </c:tx>
      <c:layout>
        <c:manualLayout>
          <c:xMode val="edge"/>
          <c:yMode val="edge"/>
          <c:x val="0.24487477231329685"/>
          <c:y val="1.2494162410346915E-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5.4243852459016403E-2"/>
          <c:y val="0.10555286275396587"/>
          <c:w val="0.92424908925318783"/>
          <c:h val="0.70457617870152356"/>
        </c:manualLayout>
      </c:layout>
      <c:lineChart>
        <c:grouping val="standard"/>
        <c:varyColors val="0"/>
        <c:ser>
          <c:idx val="13"/>
          <c:order val="0"/>
          <c:tx>
            <c:v>2010</c:v>
          </c:tx>
          <c:spPr>
            <a:ln w="3175">
              <a:solidFill>
                <a:schemeClr val="accent3">
                  <a:lumMod val="75000"/>
                </a:schemeClr>
              </a:solidFill>
              <a:prstDash val="solid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DATOS!$Y$3:$Y$734</c:f>
              <c:numCache>
                <c:formatCode>0.00</c:formatCode>
                <c:ptCount val="732"/>
                <c:pt idx="0">
                  <c:v>3.25</c:v>
                </c:pt>
                <c:pt idx="1">
                  <c:v>3.14</c:v>
                </c:pt>
                <c:pt idx="2">
                  <c:v>3.07</c:v>
                </c:pt>
                <c:pt idx="3">
                  <c:v>2.9499999999999997</c:v>
                </c:pt>
                <c:pt idx="4">
                  <c:v>2.8299999999999996</c:v>
                </c:pt>
                <c:pt idx="5">
                  <c:v>2.7600000000000002</c:v>
                </c:pt>
                <c:pt idx="6">
                  <c:v>2.77</c:v>
                </c:pt>
                <c:pt idx="7">
                  <c:v>2.7600000000000002</c:v>
                </c:pt>
                <c:pt idx="8">
                  <c:v>2.73</c:v>
                </c:pt>
                <c:pt idx="9">
                  <c:v>2.66</c:v>
                </c:pt>
                <c:pt idx="10">
                  <c:v>2.54</c:v>
                </c:pt>
                <c:pt idx="11">
                  <c:v>2.4699999999999998</c:v>
                </c:pt>
                <c:pt idx="12">
                  <c:v>2.3699999999999997</c:v>
                </c:pt>
                <c:pt idx="13">
                  <c:v>2.3299999999999996</c:v>
                </c:pt>
                <c:pt idx="14">
                  <c:v>2.29</c:v>
                </c:pt>
                <c:pt idx="15">
                  <c:v>2.2799999999999998</c:v>
                </c:pt>
                <c:pt idx="16">
                  <c:v>2.23</c:v>
                </c:pt>
                <c:pt idx="17">
                  <c:v>2.2200000000000002</c:v>
                </c:pt>
                <c:pt idx="18">
                  <c:v>2.17</c:v>
                </c:pt>
                <c:pt idx="19">
                  <c:v>2.16</c:v>
                </c:pt>
                <c:pt idx="20">
                  <c:v>2.09</c:v>
                </c:pt>
                <c:pt idx="21">
                  <c:v>2.1</c:v>
                </c:pt>
                <c:pt idx="22">
                  <c:v>2.17</c:v>
                </c:pt>
                <c:pt idx="23">
                  <c:v>2.2200000000000002</c:v>
                </c:pt>
                <c:pt idx="24">
                  <c:v>2.19</c:v>
                </c:pt>
                <c:pt idx="25">
                  <c:v>2.2200000000000002</c:v>
                </c:pt>
                <c:pt idx="26">
                  <c:v>2.0699999999999998</c:v>
                </c:pt>
                <c:pt idx="27">
                  <c:v>1.9700000000000002</c:v>
                </c:pt>
                <c:pt idx="28">
                  <c:v>1.85</c:v>
                </c:pt>
                <c:pt idx="29">
                  <c:v>1.83</c:v>
                </c:pt>
                <c:pt idx="30">
                  <c:v>1.82</c:v>
                </c:pt>
                <c:pt idx="31">
                  <c:v>1.87</c:v>
                </c:pt>
                <c:pt idx="32">
                  <c:v>1.9700000000000002</c:v>
                </c:pt>
                <c:pt idx="33">
                  <c:v>2.0099999999999998</c:v>
                </c:pt>
                <c:pt idx="34">
                  <c:v>1.86</c:v>
                </c:pt>
                <c:pt idx="35">
                  <c:v>1.87</c:v>
                </c:pt>
                <c:pt idx="36">
                  <c:v>1.9000000000000001</c:v>
                </c:pt>
                <c:pt idx="37">
                  <c:v>1.9400000000000002</c:v>
                </c:pt>
                <c:pt idx="38">
                  <c:v>1.9600000000000002</c:v>
                </c:pt>
                <c:pt idx="39">
                  <c:v>1.9500000000000002</c:v>
                </c:pt>
                <c:pt idx="40">
                  <c:v>1.83</c:v>
                </c:pt>
                <c:pt idx="41">
                  <c:v>1.83</c:v>
                </c:pt>
                <c:pt idx="42">
                  <c:v>1.84</c:v>
                </c:pt>
                <c:pt idx="43">
                  <c:v>1.86</c:v>
                </c:pt>
                <c:pt idx="44">
                  <c:v>1.77</c:v>
                </c:pt>
                <c:pt idx="45">
                  <c:v>1.75</c:v>
                </c:pt>
                <c:pt idx="46">
                  <c:v>1.7</c:v>
                </c:pt>
                <c:pt idx="47">
                  <c:v>1.73</c:v>
                </c:pt>
                <c:pt idx="48">
                  <c:v>1.83</c:v>
                </c:pt>
                <c:pt idx="49">
                  <c:v>1.86</c:v>
                </c:pt>
                <c:pt idx="50">
                  <c:v>1.81</c:v>
                </c:pt>
                <c:pt idx="51">
                  <c:v>1.7</c:v>
                </c:pt>
                <c:pt idx="52">
                  <c:v>1.82</c:v>
                </c:pt>
                <c:pt idx="53">
                  <c:v>1.9400000000000002</c:v>
                </c:pt>
                <c:pt idx="54">
                  <c:v>2.04</c:v>
                </c:pt>
                <c:pt idx="55">
                  <c:v>2.04</c:v>
                </c:pt>
                <c:pt idx="56">
                  <c:v>2.0299999999999998</c:v>
                </c:pt>
                <c:pt idx="57">
                  <c:v>2.04</c:v>
                </c:pt>
                <c:pt idx="58">
                  <c:v>1.9700000000000002</c:v>
                </c:pt>
                <c:pt idx="59">
                  <c:v>1.9100000000000001</c:v>
                </c:pt>
                <c:pt idx="60">
                  <c:v>1.73</c:v>
                </c:pt>
                <c:pt idx="61">
                  <c:v>1.73</c:v>
                </c:pt>
                <c:pt idx="62">
                  <c:v>1.6700000000000002</c:v>
                </c:pt>
                <c:pt idx="63">
                  <c:v>1.6700000000000002</c:v>
                </c:pt>
                <c:pt idx="64">
                  <c:v>1.61</c:v>
                </c:pt>
                <c:pt idx="65">
                  <c:v>1.57</c:v>
                </c:pt>
                <c:pt idx="66">
                  <c:v>1.52</c:v>
                </c:pt>
                <c:pt idx="67">
                  <c:v>1.51</c:v>
                </c:pt>
                <c:pt idx="68">
                  <c:v>1.49</c:v>
                </c:pt>
                <c:pt idx="69">
                  <c:v>1.54</c:v>
                </c:pt>
                <c:pt idx="70">
                  <c:v>1.6600000000000001</c:v>
                </c:pt>
                <c:pt idx="71">
                  <c:v>1.75</c:v>
                </c:pt>
                <c:pt idx="72">
                  <c:v>1.81</c:v>
                </c:pt>
                <c:pt idx="73">
                  <c:v>1.83</c:v>
                </c:pt>
                <c:pt idx="74">
                  <c:v>1.77</c:v>
                </c:pt>
                <c:pt idx="75">
                  <c:v>1.7</c:v>
                </c:pt>
                <c:pt idx="76">
                  <c:v>1.53</c:v>
                </c:pt>
                <c:pt idx="77">
                  <c:v>1.47</c:v>
                </c:pt>
                <c:pt idx="78">
                  <c:v>1.47</c:v>
                </c:pt>
                <c:pt idx="79">
                  <c:v>1.49</c:v>
                </c:pt>
                <c:pt idx="80">
                  <c:v>1.5</c:v>
                </c:pt>
                <c:pt idx="81">
                  <c:v>1.52</c:v>
                </c:pt>
                <c:pt idx="82">
                  <c:v>1.49</c:v>
                </c:pt>
                <c:pt idx="83">
                  <c:v>1.53</c:v>
                </c:pt>
                <c:pt idx="84">
                  <c:v>1.52</c:v>
                </c:pt>
                <c:pt idx="85">
                  <c:v>1.57</c:v>
                </c:pt>
                <c:pt idx="86">
                  <c:v>1.6</c:v>
                </c:pt>
                <c:pt idx="87">
                  <c:v>1.61</c:v>
                </c:pt>
                <c:pt idx="88">
                  <c:v>1.58</c:v>
                </c:pt>
                <c:pt idx="89">
                  <c:v>1.56</c:v>
                </c:pt>
                <c:pt idx="90">
                  <c:v>1.58</c:v>
                </c:pt>
                <c:pt idx="91">
                  <c:v>1.6</c:v>
                </c:pt>
                <c:pt idx="92">
                  <c:v>1.57</c:v>
                </c:pt>
                <c:pt idx="93">
                  <c:v>1.52</c:v>
                </c:pt>
                <c:pt idx="94">
                  <c:v>1.51</c:v>
                </c:pt>
                <c:pt idx="95">
                  <c:v>1.52</c:v>
                </c:pt>
                <c:pt idx="96">
                  <c:v>1.47</c:v>
                </c:pt>
                <c:pt idx="97">
                  <c:v>1.49</c:v>
                </c:pt>
                <c:pt idx="98">
                  <c:v>1.5</c:v>
                </c:pt>
                <c:pt idx="99">
                  <c:v>1.56</c:v>
                </c:pt>
                <c:pt idx="100">
                  <c:v>1.53</c:v>
                </c:pt>
                <c:pt idx="101">
                  <c:v>1.5</c:v>
                </c:pt>
                <c:pt idx="102">
                  <c:v>1.47</c:v>
                </c:pt>
                <c:pt idx="103">
                  <c:v>1.45</c:v>
                </c:pt>
                <c:pt idx="104">
                  <c:v>1.51</c:v>
                </c:pt>
                <c:pt idx="105">
                  <c:v>1.6</c:v>
                </c:pt>
                <c:pt idx="106">
                  <c:v>1.6500000000000001</c:v>
                </c:pt>
                <c:pt idx="107">
                  <c:v>1.6600000000000001</c:v>
                </c:pt>
                <c:pt idx="108">
                  <c:v>1.6300000000000001</c:v>
                </c:pt>
                <c:pt idx="109">
                  <c:v>1.6600000000000001</c:v>
                </c:pt>
                <c:pt idx="110">
                  <c:v>1.6400000000000001</c:v>
                </c:pt>
                <c:pt idx="111">
                  <c:v>1.75</c:v>
                </c:pt>
                <c:pt idx="112">
                  <c:v>1.83</c:v>
                </c:pt>
                <c:pt idx="113">
                  <c:v>1.9700000000000002</c:v>
                </c:pt>
                <c:pt idx="114">
                  <c:v>2.2000000000000002</c:v>
                </c:pt>
                <c:pt idx="115">
                  <c:v>2.0699999999999998</c:v>
                </c:pt>
                <c:pt idx="116">
                  <c:v>1.9400000000000002</c:v>
                </c:pt>
                <c:pt idx="117">
                  <c:v>1.9100000000000001</c:v>
                </c:pt>
                <c:pt idx="118">
                  <c:v>1.8900000000000001</c:v>
                </c:pt>
                <c:pt idx="119">
                  <c:v>1.9200000000000002</c:v>
                </c:pt>
                <c:pt idx="120">
                  <c:v>1.9300000000000002</c:v>
                </c:pt>
                <c:pt idx="121">
                  <c:v>1.85</c:v>
                </c:pt>
                <c:pt idx="122">
                  <c:v>1.77</c:v>
                </c:pt>
                <c:pt idx="123">
                  <c:v>1.81</c:v>
                </c:pt>
                <c:pt idx="124">
                  <c:v>1.85</c:v>
                </c:pt>
                <c:pt idx="125">
                  <c:v>2.02</c:v>
                </c:pt>
                <c:pt idx="126">
                  <c:v>2.0099999999999998</c:v>
                </c:pt>
                <c:pt idx="127">
                  <c:v>1.9000000000000001</c:v>
                </c:pt>
                <c:pt idx="128">
                  <c:v>1.87</c:v>
                </c:pt>
                <c:pt idx="129">
                  <c:v>2.11</c:v>
                </c:pt>
                <c:pt idx="130">
                  <c:v>2.09</c:v>
                </c:pt>
                <c:pt idx="131">
                  <c:v>2.16</c:v>
                </c:pt>
                <c:pt idx="132">
                  <c:v>2.3499999999999996</c:v>
                </c:pt>
                <c:pt idx="133">
                  <c:v>2.4299999999999997</c:v>
                </c:pt>
                <c:pt idx="134">
                  <c:v>2.48</c:v>
                </c:pt>
                <c:pt idx="135">
                  <c:v>2.73</c:v>
                </c:pt>
                <c:pt idx="136">
                  <c:v>2.79</c:v>
                </c:pt>
                <c:pt idx="137">
                  <c:v>2.64</c:v>
                </c:pt>
                <c:pt idx="138">
                  <c:v>2.4499999999999997</c:v>
                </c:pt>
                <c:pt idx="139">
                  <c:v>2.4299999999999997</c:v>
                </c:pt>
                <c:pt idx="140">
                  <c:v>2.3299999999999996</c:v>
                </c:pt>
                <c:pt idx="141">
                  <c:v>2.36</c:v>
                </c:pt>
                <c:pt idx="142">
                  <c:v>2.44</c:v>
                </c:pt>
                <c:pt idx="143">
                  <c:v>2.36</c:v>
                </c:pt>
                <c:pt idx="144">
                  <c:v>2.3299999999999996</c:v>
                </c:pt>
                <c:pt idx="145">
                  <c:v>2.23</c:v>
                </c:pt>
                <c:pt idx="146">
                  <c:v>2.12</c:v>
                </c:pt>
                <c:pt idx="147">
                  <c:v>2.14</c:v>
                </c:pt>
                <c:pt idx="148">
                  <c:v>2.02</c:v>
                </c:pt>
                <c:pt idx="149">
                  <c:v>1.9000000000000001</c:v>
                </c:pt>
                <c:pt idx="150">
                  <c:v>1.81</c:v>
                </c:pt>
                <c:pt idx="151">
                  <c:v>1.85</c:v>
                </c:pt>
                <c:pt idx="152">
                  <c:v>1.82</c:v>
                </c:pt>
                <c:pt idx="153">
                  <c:v>1.87</c:v>
                </c:pt>
                <c:pt idx="154">
                  <c:v>2.1</c:v>
                </c:pt>
                <c:pt idx="155">
                  <c:v>2.13</c:v>
                </c:pt>
                <c:pt idx="156">
                  <c:v>2.25</c:v>
                </c:pt>
                <c:pt idx="157">
                  <c:v>2.4</c:v>
                </c:pt>
                <c:pt idx="158">
                  <c:v>2.3099999999999996</c:v>
                </c:pt>
                <c:pt idx="159">
                  <c:v>2.29</c:v>
                </c:pt>
                <c:pt idx="160">
                  <c:v>2.3529999999999998</c:v>
                </c:pt>
                <c:pt idx="161">
                  <c:v>2.4299999999999997</c:v>
                </c:pt>
                <c:pt idx="162">
                  <c:v>2.3199999999999994</c:v>
                </c:pt>
                <c:pt idx="163">
                  <c:v>2.3099999999999996</c:v>
                </c:pt>
                <c:pt idx="164">
                  <c:v>2.29</c:v>
                </c:pt>
                <c:pt idx="165">
                  <c:v>2.21</c:v>
                </c:pt>
                <c:pt idx="166">
                  <c:v>2.0699999999999998</c:v>
                </c:pt>
                <c:pt idx="167">
                  <c:v>2.0099999999999998</c:v>
                </c:pt>
                <c:pt idx="168">
                  <c:v>1.8</c:v>
                </c:pt>
                <c:pt idx="169">
                  <c:v>1.72</c:v>
                </c:pt>
                <c:pt idx="170">
                  <c:v>1.77</c:v>
                </c:pt>
                <c:pt idx="171">
                  <c:v>1.6500000000000001</c:v>
                </c:pt>
                <c:pt idx="172">
                  <c:v>1.62</c:v>
                </c:pt>
                <c:pt idx="173">
                  <c:v>1.53</c:v>
                </c:pt>
                <c:pt idx="174">
                  <c:v>1.6</c:v>
                </c:pt>
                <c:pt idx="175">
                  <c:v>1.61</c:v>
                </c:pt>
                <c:pt idx="176">
                  <c:v>1.61</c:v>
                </c:pt>
                <c:pt idx="177">
                  <c:v>1.6700000000000002</c:v>
                </c:pt>
                <c:pt idx="178">
                  <c:v>1.84</c:v>
                </c:pt>
                <c:pt idx="179">
                  <c:v>2.0299999999999998</c:v>
                </c:pt>
                <c:pt idx="180">
                  <c:v>2.23</c:v>
                </c:pt>
                <c:pt idx="181">
                  <c:v>2.12</c:v>
                </c:pt>
                <c:pt idx="182">
                  <c:v>2.13</c:v>
                </c:pt>
                <c:pt idx="183">
                  <c:v>2.2799999999999998</c:v>
                </c:pt>
                <c:pt idx="184">
                  <c:v>2.25</c:v>
                </c:pt>
                <c:pt idx="185">
                  <c:v>2.2599999999999998</c:v>
                </c:pt>
                <c:pt idx="186">
                  <c:v>2.2599999999999998</c:v>
                </c:pt>
                <c:pt idx="187">
                  <c:v>2.3299999999999996</c:v>
                </c:pt>
                <c:pt idx="188">
                  <c:v>2.36</c:v>
                </c:pt>
                <c:pt idx="189">
                  <c:v>2.77</c:v>
                </c:pt>
                <c:pt idx="190">
                  <c:v>2.8299999999999996</c:v>
                </c:pt>
                <c:pt idx="191">
                  <c:v>2.73</c:v>
                </c:pt>
                <c:pt idx="192">
                  <c:v>2.77</c:v>
                </c:pt>
                <c:pt idx="193">
                  <c:v>2.98</c:v>
                </c:pt>
                <c:pt idx="194">
                  <c:v>3</c:v>
                </c:pt>
                <c:pt idx="195">
                  <c:v>2.98</c:v>
                </c:pt>
                <c:pt idx="196">
                  <c:v>2.9899999999999998</c:v>
                </c:pt>
                <c:pt idx="197">
                  <c:v>2.98</c:v>
                </c:pt>
                <c:pt idx="198">
                  <c:v>3.1</c:v>
                </c:pt>
                <c:pt idx="199">
                  <c:v>3.16</c:v>
                </c:pt>
                <c:pt idx="200">
                  <c:v>3.32</c:v>
                </c:pt>
                <c:pt idx="201">
                  <c:v>3.2</c:v>
                </c:pt>
                <c:pt idx="202">
                  <c:v>3.3499999999999996</c:v>
                </c:pt>
                <c:pt idx="203">
                  <c:v>3.36</c:v>
                </c:pt>
                <c:pt idx="204">
                  <c:v>3.4899999999999998</c:v>
                </c:pt>
                <c:pt idx="205">
                  <c:v>3.57</c:v>
                </c:pt>
                <c:pt idx="206">
                  <c:v>3.8</c:v>
                </c:pt>
                <c:pt idx="207">
                  <c:v>3.8099999999999996</c:v>
                </c:pt>
                <c:pt idx="208">
                  <c:v>3.8899999999999997</c:v>
                </c:pt>
                <c:pt idx="209">
                  <c:v>3.9499999999999997</c:v>
                </c:pt>
                <c:pt idx="210">
                  <c:v>3.9099999999999997</c:v>
                </c:pt>
                <c:pt idx="211">
                  <c:v>3.8099999999999996</c:v>
                </c:pt>
                <c:pt idx="212">
                  <c:v>3.73</c:v>
                </c:pt>
                <c:pt idx="213">
                  <c:v>3.7</c:v>
                </c:pt>
                <c:pt idx="214">
                  <c:v>3.69</c:v>
                </c:pt>
                <c:pt idx="215">
                  <c:v>3.63</c:v>
                </c:pt>
                <c:pt idx="216">
                  <c:v>3.4699999999999998</c:v>
                </c:pt>
                <c:pt idx="217">
                  <c:v>3.32</c:v>
                </c:pt>
                <c:pt idx="218">
                  <c:v>3.2600000000000002</c:v>
                </c:pt>
                <c:pt idx="219">
                  <c:v>3.23</c:v>
                </c:pt>
                <c:pt idx="220">
                  <c:v>3.23</c:v>
                </c:pt>
                <c:pt idx="221">
                  <c:v>3.27</c:v>
                </c:pt>
                <c:pt idx="222">
                  <c:v>3.58</c:v>
                </c:pt>
                <c:pt idx="223">
                  <c:v>3.73</c:v>
                </c:pt>
                <c:pt idx="224">
                  <c:v>3.61</c:v>
                </c:pt>
                <c:pt idx="225">
                  <c:v>3.46</c:v>
                </c:pt>
                <c:pt idx="226">
                  <c:v>3.29</c:v>
                </c:pt>
                <c:pt idx="227">
                  <c:v>3.14</c:v>
                </c:pt>
                <c:pt idx="228">
                  <c:v>3.06</c:v>
                </c:pt>
                <c:pt idx="229">
                  <c:v>3.03</c:v>
                </c:pt>
                <c:pt idx="230">
                  <c:v>3.06</c:v>
                </c:pt>
                <c:pt idx="231">
                  <c:v>3.03</c:v>
                </c:pt>
                <c:pt idx="232">
                  <c:v>3.09</c:v>
                </c:pt>
                <c:pt idx="233">
                  <c:v>3.21</c:v>
                </c:pt>
                <c:pt idx="234">
                  <c:v>3.11</c:v>
                </c:pt>
                <c:pt idx="235">
                  <c:v>3.06</c:v>
                </c:pt>
                <c:pt idx="236">
                  <c:v>3.25</c:v>
                </c:pt>
                <c:pt idx="237">
                  <c:v>3.3499999999999996</c:v>
                </c:pt>
                <c:pt idx="238">
                  <c:v>3.4499999999999997</c:v>
                </c:pt>
                <c:pt idx="239">
                  <c:v>3.63</c:v>
                </c:pt>
                <c:pt idx="240">
                  <c:v>3.7</c:v>
                </c:pt>
                <c:pt idx="241">
                  <c:v>3.71</c:v>
                </c:pt>
                <c:pt idx="242">
                  <c:v>3.7600000000000002</c:v>
                </c:pt>
                <c:pt idx="243">
                  <c:v>3.79</c:v>
                </c:pt>
                <c:pt idx="244">
                  <c:v>3.73</c:v>
                </c:pt>
                <c:pt idx="245">
                  <c:v>3.7600000000000002</c:v>
                </c:pt>
                <c:pt idx="246">
                  <c:v>3.8699999999999997</c:v>
                </c:pt>
                <c:pt idx="247">
                  <c:v>3.92</c:v>
                </c:pt>
                <c:pt idx="248">
                  <c:v>4.1099999999999994</c:v>
                </c:pt>
                <c:pt idx="249">
                  <c:v>4.2300000000000004</c:v>
                </c:pt>
                <c:pt idx="250">
                  <c:v>4.4700000000000006</c:v>
                </c:pt>
                <c:pt idx="251">
                  <c:v>4.5999999999999996</c:v>
                </c:pt>
                <c:pt idx="252">
                  <c:v>4.67</c:v>
                </c:pt>
                <c:pt idx="253">
                  <c:v>4.6499999999999995</c:v>
                </c:pt>
                <c:pt idx="254">
                  <c:v>4.63</c:v>
                </c:pt>
                <c:pt idx="255">
                  <c:v>4.6099999999999994</c:v>
                </c:pt>
                <c:pt idx="256">
                  <c:v>4.5</c:v>
                </c:pt>
                <c:pt idx="257">
                  <c:v>4.54</c:v>
                </c:pt>
                <c:pt idx="258">
                  <c:v>4.6899999999999995</c:v>
                </c:pt>
                <c:pt idx="259">
                  <c:v>4.7300000000000004</c:v>
                </c:pt>
                <c:pt idx="260">
                  <c:v>4.7</c:v>
                </c:pt>
                <c:pt idx="261">
                  <c:v>4.6599999999999993</c:v>
                </c:pt>
                <c:pt idx="262">
                  <c:v>4.63</c:v>
                </c:pt>
                <c:pt idx="263">
                  <c:v>4.6499999999999995</c:v>
                </c:pt>
                <c:pt idx="264">
                  <c:v>4.74</c:v>
                </c:pt>
                <c:pt idx="265">
                  <c:v>4.75</c:v>
                </c:pt>
                <c:pt idx="266">
                  <c:v>4.78</c:v>
                </c:pt>
                <c:pt idx="267">
                  <c:v>4.7699999999999996</c:v>
                </c:pt>
                <c:pt idx="268">
                  <c:v>4.83</c:v>
                </c:pt>
                <c:pt idx="269">
                  <c:v>4.84</c:v>
                </c:pt>
                <c:pt idx="270">
                  <c:v>4.9300000000000006</c:v>
                </c:pt>
                <c:pt idx="271">
                  <c:v>4.8899999999999997</c:v>
                </c:pt>
                <c:pt idx="272">
                  <c:v>5</c:v>
                </c:pt>
                <c:pt idx="273">
                  <c:v>5</c:v>
                </c:pt>
                <c:pt idx="274">
                  <c:v>4.9300000000000006</c:v>
                </c:pt>
                <c:pt idx="275">
                  <c:v>4.83</c:v>
                </c:pt>
                <c:pt idx="276">
                  <c:v>4.78</c:v>
                </c:pt>
                <c:pt idx="277">
                  <c:v>4.7300000000000004</c:v>
                </c:pt>
                <c:pt idx="278">
                  <c:v>4.68</c:v>
                </c:pt>
                <c:pt idx="279">
                  <c:v>4.57</c:v>
                </c:pt>
                <c:pt idx="280">
                  <c:v>4.63</c:v>
                </c:pt>
                <c:pt idx="281">
                  <c:v>4.71</c:v>
                </c:pt>
                <c:pt idx="282">
                  <c:v>4.6899999999999995</c:v>
                </c:pt>
                <c:pt idx="283">
                  <c:v>4.6499999999999995</c:v>
                </c:pt>
                <c:pt idx="284">
                  <c:v>4.6899999999999995</c:v>
                </c:pt>
                <c:pt idx="285">
                  <c:v>4.67</c:v>
                </c:pt>
                <c:pt idx="286">
                  <c:v>4.6899999999999995</c:v>
                </c:pt>
                <c:pt idx="287">
                  <c:v>4.67</c:v>
                </c:pt>
                <c:pt idx="288">
                  <c:v>4.7300000000000004</c:v>
                </c:pt>
                <c:pt idx="289">
                  <c:v>4.71</c:v>
                </c:pt>
                <c:pt idx="290">
                  <c:v>4.7300000000000004</c:v>
                </c:pt>
                <c:pt idx="291">
                  <c:v>4.71</c:v>
                </c:pt>
                <c:pt idx="292">
                  <c:v>4.7699999999999996</c:v>
                </c:pt>
                <c:pt idx="293">
                  <c:v>4.8099999999999996</c:v>
                </c:pt>
                <c:pt idx="294">
                  <c:v>4.8499999999999996</c:v>
                </c:pt>
                <c:pt idx="295">
                  <c:v>4.8899999999999997</c:v>
                </c:pt>
                <c:pt idx="296">
                  <c:v>4.9300000000000006</c:v>
                </c:pt>
                <c:pt idx="297">
                  <c:v>4.8899999999999997</c:v>
                </c:pt>
                <c:pt idx="298">
                  <c:v>4.84</c:v>
                </c:pt>
                <c:pt idx="299">
                  <c:v>4.8</c:v>
                </c:pt>
                <c:pt idx="300">
                  <c:v>4.79</c:v>
                </c:pt>
                <c:pt idx="301">
                  <c:v>4.7699999999999996</c:v>
                </c:pt>
                <c:pt idx="302">
                  <c:v>4.71</c:v>
                </c:pt>
                <c:pt idx="303">
                  <c:v>4.72</c:v>
                </c:pt>
                <c:pt idx="304">
                  <c:v>4.7300000000000004</c:v>
                </c:pt>
                <c:pt idx="305">
                  <c:v>4.75</c:v>
                </c:pt>
                <c:pt idx="306">
                  <c:v>4.79</c:v>
                </c:pt>
                <c:pt idx="307">
                  <c:v>4.76</c:v>
                </c:pt>
                <c:pt idx="308">
                  <c:v>4.79</c:v>
                </c:pt>
                <c:pt idx="309">
                  <c:v>4.9400000000000004</c:v>
                </c:pt>
                <c:pt idx="310">
                  <c:v>4.9300000000000006</c:v>
                </c:pt>
                <c:pt idx="311">
                  <c:v>4.8899999999999997</c:v>
                </c:pt>
                <c:pt idx="312">
                  <c:v>4.87</c:v>
                </c:pt>
                <c:pt idx="313">
                  <c:v>4.8099999999999996</c:v>
                </c:pt>
                <c:pt idx="314">
                  <c:v>4.72</c:v>
                </c:pt>
                <c:pt idx="315">
                  <c:v>4.68</c:v>
                </c:pt>
                <c:pt idx="316">
                  <c:v>4.6399999999999997</c:v>
                </c:pt>
                <c:pt idx="317">
                  <c:v>4.58</c:v>
                </c:pt>
                <c:pt idx="318">
                  <c:v>4.78</c:v>
                </c:pt>
                <c:pt idx="319">
                  <c:v>4.7699999999999996</c:v>
                </c:pt>
                <c:pt idx="320">
                  <c:v>4.71</c:v>
                </c:pt>
                <c:pt idx="321">
                  <c:v>4.68</c:v>
                </c:pt>
                <c:pt idx="322">
                  <c:v>4.71</c:v>
                </c:pt>
                <c:pt idx="323">
                  <c:v>4.6899999999999995</c:v>
                </c:pt>
                <c:pt idx="324">
                  <c:v>4.75</c:v>
                </c:pt>
                <c:pt idx="325">
                  <c:v>4.6499999999999995</c:v>
                </c:pt>
                <c:pt idx="326">
                  <c:v>4.6599999999999993</c:v>
                </c:pt>
                <c:pt idx="327">
                  <c:v>4.6099999999999994</c:v>
                </c:pt>
                <c:pt idx="328">
                  <c:v>4.71</c:v>
                </c:pt>
                <c:pt idx="329">
                  <c:v>4.72</c:v>
                </c:pt>
                <c:pt idx="330">
                  <c:v>4.7699999999999996</c:v>
                </c:pt>
                <c:pt idx="331">
                  <c:v>4.8199999999999994</c:v>
                </c:pt>
                <c:pt idx="332">
                  <c:v>4.9400000000000004</c:v>
                </c:pt>
                <c:pt idx="333">
                  <c:v>5.0199999999999996</c:v>
                </c:pt>
                <c:pt idx="334">
                  <c:v>5.14</c:v>
                </c:pt>
                <c:pt idx="335">
                  <c:v>5.23</c:v>
                </c:pt>
                <c:pt idx="336">
                  <c:v>5.35</c:v>
                </c:pt>
                <c:pt idx="337">
                  <c:v>5.39</c:v>
                </c:pt>
                <c:pt idx="338">
                  <c:v>5.37</c:v>
                </c:pt>
                <c:pt idx="339">
                  <c:v>5.5</c:v>
                </c:pt>
                <c:pt idx="340">
                  <c:v>5.6599999999999993</c:v>
                </c:pt>
                <c:pt idx="341">
                  <c:v>5.6499999999999995</c:v>
                </c:pt>
                <c:pt idx="342">
                  <c:v>5.68</c:v>
                </c:pt>
                <c:pt idx="343">
                  <c:v>5.71</c:v>
                </c:pt>
                <c:pt idx="344">
                  <c:v>5.8199999999999994</c:v>
                </c:pt>
                <c:pt idx="345">
                  <c:v>5.89</c:v>
                </c:pt>
                <c:pt idx="346">
                  <c:v>5.9700000000000006</c:v>
                </c:pt>
                <c:pt idx="347">
                  <c:v>6.01</c:v>
                </c:pt>
                <c:pt idx="348">
                  <c:v>6.05</c:v>
                </c:pt>
                <c:pt idx="349">
                  <c:v>6.07</c:v>
                </c:pt>
                <c:pt idx="350">
                  <c:v>6.09</c:v>
                </c:pt>
                <c:pt idx="351">
                  <c:v>6.1</c:v>
                </c:pt>
                <c:pt idx="352">
                  <c:v>6.1099999999999994</c:v>
                </c:pt>
                <c:pt idx="353">
                  <c:v>6.09</c:v>
                </c:pt>
                <c:pt idx="354">
                  <c:v>6.08</c:v>
                </c:pt>
                <c:pt idx="355">
                  <c:v>6.06</c:v>
                </c:pt>
                <c:pt idx="356">
                  <c:v>6.04</c:v>
                </c:pt>
                <c:pt idx="357">
                  <c:v>6.02</c:v>
                </c:pt>
                <c:pt idx="358">
                  <c:v>6.03</c:v>
                </c:pt>
                <c:pt idx="359">
                  <c:v>6.02</c:v>
                </c:pt>
                <c:pt idx="360">
                  <c:v>6.01</c:v>
                </c:pt>
                <c:pt idx="361">
                  <c:v>5.96</c:v>
                </c:pt>
                <c:pt idx="362">
                  <c:v>5.87</c:v>
                </c:pt>
                <c:pt idx="363">
                  <c:v>5.79</c:v>
                </c:pt>
                <c:pt idx="364">
                  <c:v>5.74</c:v>
                </c:pt>
                <c:pt idx="365">
                  <c:v>5.6199999999999992</c:v>
                </c:pt>
                <c:pt idx="366">
                  <c:v>5.5</c:v>
                </c:pt>
                <c:pt idx="367">
                  <c:v>5.4300000000000006</c:v>
                </c:pt>
                <c:pt idx="368">
                  <c:v>5.4</c:v>
                </c:pt>
                <c:pt idx="369">
                  <c:v>5.33</c:v>
                </c:pt>
                <c:pt idx="370">
                  <c:v>5.35</c:v>
                </c:pt>
                <c:pt idx="371">
                  <c:v>5.3599999999999994</c:v>
                </c:pt>
                <c:pt idx="372">
                  <c:v>5.49</c:v>
                </c:pt>
                <c:pt idx="373">
                  <c:v>5.56</c:v>
                </c:pt>
                <c:pt idx="374">
                  <c:v>5.6099999999999994</c:v>
                </c:pt>
                <c:pt idx="375">
                  <c:v>5.6599999999999993</c:v>
                </c:pt>
                <c:pt idx="376">
                  <c:v>5.72</c:v>
                </c:pt>
                <c:pt idx="377">
                  <c:v>5.76</c:v>
                </c:pt>
                <c:pt idx="378">
                  <c:v>5.79</c:v>
                </c:pt>
                <c:pt idx="379">
                  <c:v>5.8199999999999994</c:v>
                </c:pt>
                <c:pt idx="380">
                  <c:v>5.79</c:v>
                </c:pt>
                <c:pt idx="381">
                  <c:v>5.75</c:v>
                </c:pt>
                <c:pt idx="382">
                  <c:v>5.7700000000000005</c:v>
                </c:pt>
                <c:pt idx="383">
                  <c:v>5.79</c:v>
                </c:pt>
                <c:pt idx="384">
                  <c:v>5.83</c:v>
                </c:pt>
                <c:pt idx="385">
                  <c:v>5.87</c:v>
                </c:pt>
                <c:pt idx="386">
                  <c:v>5.98</c:v>
                </c:pt>
                <c:pt idx="387">
                  <c:v>6</c:v>
                </c:pt>
                <c:pt idx="388">
                  <c:v>6.04</c:v>
                </c:pt>
                <c:pt idx="389">
                  <c:v>6.08</c:v>
                </c:pt>
                <c:pt idx="390">
                  <c:v>6.1099999999999994</c:v>
                </c:pt>
                <c:pt idx="391">
                  <c:v>6.14</c:v>
                </c:pt>
                <c:pt idx="392">
                  <c:v>6.18</c:v>
                </c:pt>
                <c:pt idx="393">
                  <c:v>6.21</c:v>
                </c:pt>
                <c:pt idx="394">
                  <c:v>6.26</c:v>
                </c:pt>
                <c:pt idx="395">
                  <c:v>6.2700000000000005</c:v>
                </c:pt>
                <c:pt idx="396">
                  <c:v>6.34</c:v>
                </c:pt>
                <c:pt idx="397">
                  <c:v>6.37</c:v>
                </c:pt>
                <c:pt idx="398">
                  <c:v>6.4</c:v>
                </c:pt>
                <c:pt idx="399">
                  <c:v>6.42</c:v>
                </c:pt>
                <c:pt idx="400">
                  <c:v>6.49</c:v>
                </c:pt>
                <c:pt idx="401">
                  <c:v>6.5</c:v>
                </c:pt>
                <c:pt idx="402">
                  <c:v>6.53</c:v>
                </c:pt>
                <c:pt idx="403">
                  <c:v>6.53</c:v>
                </c:pt>
                <c:pt idx="404">
                  <c:v>6.52</c:v>
                </c:pt>
                <c:pt idx="405">
                  <c:v>6.54</c:v>
                </c:pt>
                <c:pt idx="406">
                  <c:v>6.56</c:v>
                </c:pt>
                <c:pt idx="407">
                  <c:v>6.58</c:v>
                </c:pt>
                <c:pt idx="408">
                  <c:v>6.59</c:v>
                </c:pt>
                <c:pt idx="409">
                  <c:v>6.58</c:v>
                </c:pt>
                <c:pt idx="410">
                  <c:v>6.53</c:v>
                </c:pt>
                <c:pt idx="411">
                  <c:v>6.48</c:v>
                </c:pt>
                <c:pt idx="412">
                  <c:v>6.41</c:v>
                </c:pt>
                <c:pt idx="413">
                  <c:v>6.35</c:v>
                </c:pt>
                <c:pt idx="414">
                  <c:v>6.3</c:v>
                </c:pt>
                <c:pt idx="415">
                  <c:v>6.26</c:v>
                </c:pt>
                <c:pt idx="416">
                  <c:v>6.21</c:v>
                </c:pt>
                <c:pt idx="417">
                  <c:v>6.1499999999999995</c:v>
                </c:pt>
                <c:pt idx="418">
                  <c:v>6.1099999999999994</c:v>
                </c:pt>
                <c:pt idx="419">
                  <c:v>6.1</c:v>
                </c:pt>
                <c:pt idx="420">
                  <c:v>6.09</c:v>
                </c:pt>
                <c:pt idx="421">
                  <c:v>6.05</c:v>
                </c:pt>
                <c:pt idx="422">
                  <c:v>6.09</c:v>
                </c:pt>
                <c:pt idx="423">
                  <c:v>6.08</c:v>
                </c:pt>
                <c:pt idx="424">
                  <c:v>6.04</c:v>
                </c:pt>
                <c:pt idx="425">
                  <c:v>6.01</c:v>
                </c:pt>
                <c:pt idx="426">
                  <c:v>6.02</c:v>
                </c:pt>
                <c:pt idx="427">
                  <c:v>6.03</c:v>
                </c:pt>
                <c:pt idx="428">
                  <c:v>6.04</c:v>
                </c:pt>
                <c:pt idx="429">
                  <c:v>6.03</c:v>
                </c:pt>
                <c:pt idx="430">
                  <c:v>5.99</c:v>
                </c:pt>
                <c:pt idx="431">
                  <c:v>5.95</c:v>
                </c:pt>
                <c:pt idx="432">
                  <c:v>5.91</c:v>
                </c:pt>
                <c:pt idx="433">
                  <c:v>5.88</c:v>
                </c:pt>
                <c:pt idx="434">
                  <c:v>5.87</c:v>
                </c:pt>
                <c:pt idx="435">
                  <c:v>5.85</c:v>
                </c:pt>
                <c:pt idx="436">
                  <c:v>5.84</c:v>
                </c:pt>
                <c:pt idx="437">
                  <c:v>5.81</c:v>
                </c:pt>
                <c:pt idx="438">
                  <c:v>5.8</c:v>
                </c:pt>
                <c:pt idx="439">
                  <c:v>5.76</c:v>
                </c:pt>
                <c:pt idx="440">
                  <c:v>5.73</c:v>
                </c:pt>
                <c:pt idx="441">
                  <c:v>5.7</c:v>
                </c:pt>
                <c:pt idx="442">
                  <c:v>5.67</c:v>
                </c:pt>
                <c:pt idx="443">
                  <c:v>5.67</c:v>
                </c:pt>
                <c:pt idx="444">
                  <c:v>5.68</c:v>
                </c:pt>
                <c:pt idx="445">
                  <c:v>5.6499999999999995</c:v>
                </c:pt>
                <c:pt idx="446">
                  <c:v>5.63</c:v>
                </c:pt>
                <c:pt idx="447">
                  <c:v>5.55</c:v>
                </c:pt>
                <c:pt idx="448">
                  <c:v>5.5</c:v>
                </c:pt>
                <c:pt idx="449">
                  <c:v>5.46</c:v>
                </c:pt>
                <c:pt idx="450">
                  <c:v>5.45</c:v>
                </c:pt>
                <c:pt idx="451">
                  <c:v>5.4700000000000006</c:v>
                </c:pt>
                <c:pt idx="452">
                  <c:v>5.42</c:v>
                </c:pt>
                <c:pt idx="453">
                  <c:v>5.3599999999999994</c:v>
                </c:pt>
                <c:pt idx="454">
                  <c:v>5.33</c:v>
                </c:pt>
                <c:pt idx="455">
                  <c:v>5.35</c:v>
                </c:pt>
                <c:pt idx="456">
                  <c:v>5.39</c:v>
                </c:pt>
                <c:pt idx="457">
                  <c:v>5.38</c:v>
                </c:pt>
                <c:pt idx="458">
                  <c:v>5.38</c:v>
                </c:pt>
                <c:pt idx="459">
                  <c:v>5.34</c:v>
                </c:pt>
                <c:pt idx="460">
                  <c:v>5.3199999999999994</c:v>
                </c:pt>
                <c:pt idx="461">
                  <c:v>5.34</c:v>
                </c:pt>
                <c:pt idx="462">
                  <c:v>5.3599999999999994</c:v>
                </c:pt>
                <c:pt idx="463">
                  <c:v>5.3599999999999994</c:v>
                </c:pt>
                <c:pt idx="464">
                  <c:v>5.37</c:v>
                </c:pt>
                <c:pt idx="465">
                  <c:v>5.39</c:v>
                </c:pt>
                <c:pt idx="466">
                  <c:v>5.4</c:v>
                </c:pt>
                <c:pt idx="467">
                  <c:v>5.41</c:v>
                </c:pt>
                <c:pt idx="468">
                  <c:v>5.4</c:v>
                </c:pt>
                <c:pt idx="469">
                  <c:v>5.3599999999999994</c:v>
                </c:pt>
                <c:pt idx="470">
                  <c:v>5.29</c:v>
                </c:pt>
                <c:pt idx="471">
                  <c:v>5.28</c:v>
                </c:pt>
                <c:pt idx="472">
                  <c:v>5.29</c:v>
                </c:pt>
                <c:pt idx="473">
                  <c:v>5.2700000000000005</c:v>
                </c:pt>
                <c:pt idx="474">
                  <c:v>5.34</c:v>
                </c:pt>
                <c:pt idx="475">
                  <c:v>5.25</c:v>
                </c:pt>
                <c:pt idx="476">
                  <c:v>5.2700000000000005</c:v>
                </c:pt>
                <c:pt idx="477">
                  <c:v>5.28</c:v>
                </c:pt>
                <c:pt idx="478">
                  <c:v>5.3</c:v>
                </c:pt>
                <c:pt idx="479">
                  <c:v>5.26</c:v>
                </c:pt>
                <c:pt idx="480">
                  <c:v>5.24</c:v>
                </c:pt>
                <c:pt idx="481">
                  <c:v>5.28</c:v>
                </c:pt>
                <c:pt idx="482">
                  <c:v>5.39</c:v>
                </c:pt>
                <c:pt idx="483">
                  <c:v>5.38</c:v>
                </c:pt>
                <c:pt idx="484">
                  <c:v>5.37</c:v>
                </c:pt>
                <c:pt idx="485">
                  <c:v>5.37</c:v>
                </c:pt>
                <c:pt idx="486">
                  <c:v>5.37</c:v>
                </c:pt>
                <c:pt idx="487">
                  <c:v>5.4</c:v>
                </c:pt>
                <c:pt idx="488">
                  <c:v>5.44</c:v>
                </c:pt>
                <c:pt idx="489">
                  <c:v>5.4700000000000006</c:v>
                </c:pt>
                <c:pt idx="490">
                  <c:v>5.56</c:v>
                </c:pt>
                <c:pt idx="491">
                  <c:v>5.58</c:v>
                </c:pt>
                <c:pt idx="492">
                  <c:v>5.6099999999999994</c:v>
                </c:pt>
                <c:pt idx="493">
                  <c:v>5.6099999999999994</c:v>
                </c:pt>
                <c:pt idx="494">
                  <c:v>5.63</c:v>
                </c:pt>
                <c:pt idx="495">
                  <c:v>5.64</c:v>
                </c:pt>
                <c:pt idx="496">
                  <c:v>5.6499999999999995</c:v>
                </c:pt>
                <c:pt idx="497">
                  <c:v>5.6599999999999993</c:v>
                </c:pt>
                <c:pt idx="498">
                  <c:v>5.55</c:v>
                </c:pt>
                <c:pt idx="499">
                  <c:v>5.4</c:v>
                </c:pt>
                <c:pt idx="500">
                  <c:v>5.3</c:v>
                </c:pt>
                <c:pt idx="501">
                  <c:v>5.26</c:v>
                </c:pt>
                <c:pt idx="502">
                  <c:v>5.2</c:v>
                </c:pt>
                <c:pt idx="503">
                  <c:v>5.13</c:v>
                </c:pt>
                <c:pt idx="504">
                  <c:v>5.08</c:v>
                </c:pt>
                <c:pt idx="505">
                  <c:v>5.09</c:v>
                </c:pt>
                <c:pt idx="506">
                  <c:v>5.0599999999999996</c:v>
                </c:pt>
                <c:pt idx="507">
                  <c:v>4.99</c:v>
                </c:pt>
                <c:pt idx="508">
                  <c:v>4.95</c:v>
                </c:pt>
                <c:pt idx="509">
                  <c:v>4.9400000000000004</c:v>
                </c:pt>
                <c:pt idx="510">
                  <c:v>5.01</c:v>
                </c:pt>
                <c:pt idx="511">
                  <c:v>5</c:v>
                </c:pt>
                <c:pt idx="512">
                  <c:v>4.95</c:v>
                </c:pt>
                <c:pt idx="513">
                  <c:v>4.9400000000000004</c:v>
                </c:pt>
                <c:pt idx="514">
                  <c:v>4.95</c:v>
                </c:pt>
                <c:pt idx="515">
                  <c:v>4.9300000000000006</c:v>
                </c:pt>
                <c:pt idx="516">
                  <c:v>4.9700000000000006</c:v>
                </c:pt>
                <c:pt idx="517">
                  <c:v>4.92</c:v>
                </c:pt>
                <c:pt idx="518">
                  <c:v>4.8599999999999994</c:v>
                </c:pt>
                <c:pt idx="519">
                  <c:v>4.8599999999999994</c:v>
                </c:pt>
                <c:pt idx="520">
                  <c:v>4.83</c:v>
                </c:pt>
                <c:pt idx="521">
                  <c:v>4.79</c:v>
                </c:pt>
                <c:pt idx="522">
                  <c:v>4.72</c:v>
                </c:pt>
                <c:pt idx="523">
                  <c:v>4.6399999999999997</c:v>
                </c:pt>
                <c:pt idx="524">
                  <c:v>4.6099999999999994</c:v>
                </c:pt>
                <c:pt idx="525">
                  <c:v>4.63</c:v>
                </c:pt>
                <c:pt idx="526">
                  <c:v>4.67</c:v>
                </c:pt>
                <c:pt idx="527">
                  <c:v>4.6899999999999995</c:v>
                </c:pt>
                <c:pt idx="528">
                  <c:v>4.7699999999999996</c:v>
                </c:pt>
                <c:pt idx="529">
                  <c:v>4.78</c:v>
                </c:pt>
                <c:pt idx="530">
                  <c:v>4.79</c:v>
                </c:pt>
                <c:pt idx="531">
                  <c:v>4.78</c:v>
                </c:pt>
                <c:pt idx="532">
                  <c:v>4.8099999999999996</c:v>
                </c:pt>
                <c:pt idx="533">
                  <c:v>4.8</c:v>
                </c:pt>
                <c:pt idx="534">
                  <c:v>4.83</c:v>
                </c:pt>
                <c:pt idx="535">
                  <c:v>4.8099999999999996</c:v>
                </c:pt>
                <c:pt idx="536">
                  <c:v>4.79</c:v>
                </c:pt>
                <c:pt idx="537">
                  <c:v>4.76</c:v>
                </c:pt>
                <c:pt idx="538">
                  <c:v>4.8199999999999994</c:v>
                </c:pt>
                <c:pt idx="539">
                  <c:v>4.83</c:v>
                </c:pt>
                <c:pt idx="540">
                  <c:v>4.8499999999999996</c:v>
                </c:pt>
                <c:pt idx="541">
                  <c:v>4.88</c:v>
                </c:pt>
                <c:pt idx="542">
                  <c:v>4.9300000000000006</c:v>
                </c:pt>
                <c:pt idx="543">
                  <c:v>4.95</c:v>
                </c:pt>
                <c:pt idx="544">
                  <c:v>5</c:v>
                </c:pt>
                <c:pt idx="545">
                  <c:v>4.96</c:v>
                </c:pt>
                <c:pt idx="546">
                  <c:v>4.9300000000000006</c:v>
                </c:pt>
                <c:pt idx="547">
                  <c:v>4.8899999999999997</c:v>
                </c:pt>
                <c:pt idx="548">
                  <c:v>4.84</c:v>
                </c:pt>
                <c:pt idx="549">
                  <c:v>4.8099999999999996</c:v>
                </c:pt>
                <c:pt idx="550">
                  <c:v>4.8</c:v>
                </c:pt>
                <c:pt idx="551">
                  <c:v>4.75</c:v>
                </c:pt>
                <c:pt idx="552">
                  <c:v>4.7300000000000004</c:v>
                </c:pt>
                <c:pt idx="553">
                  <c:v>4.6899999999999995</c:v>
                </c:pt>
                <c:pt idx="554">
                  <c:v>4.6899999999999995</c:v>
                </c:pt>
                <c:pt idx="555">
                  <c:v>4.7</c:v>
                </c:pt>
                <c:pt idx="556">
                  <c:v>4.74</c:v>
                </c:pt>
                <c:pt idx="557">
                  <c:v>4.75</c:v>
                </c:pt>
                <c:pt idx="558">
                  <c:v>4.78</c:v>
                </c:pt>
                <c:pt idx="559">
                  <c:v>4.8099999999999996</c:v>
                </c:pt>
                <c:pt idx="560">
                  <c:v>4.83</c:v>
                </c:pt>
                <c:pt idx="561">
                  <c:v>4.8899999999999997</c:v>
                </c:pt>
                <c:pt idx="562">
                  <c:v>4.95</c:v>
                </c:pt>
                <c:pt idx="563">
                  <c:v>4.9700000000000006</c:v>
                </c:pt>
                <c:pt idx="564">
                  <c:v>5</c:v>
                </c:pt>
                <c:pt idx="565">
                  <c:v>5.0199999999999996</c:v>
                </c:pt>
                <c:pt idx="566">
                  <c:v>5</c:v>
                </c:pt>
                <c:pt idx="567">
                  <c:v>4.9700000000000006</c:v>
                </c:pt>
                <c:pt idx="568">
                  <c:v>4.8899999999999997</c:v>
                </c:pt>
                <c:pt idx="569">
                  <c:v>4.7699999999999996</c:v>
                </c:pt>
                <c:pt idx="570">
                  <c:v>4.71</c:v>
                </c:pt>
                <c:pt idx="571">
                  <c:v>4.6099999999999994</c:v>
                </c:pt>
                <c:pt idx="572">
                  <c:v>4.55</c:v>
                </c:pt>
                <c:pt idx="573">
                  <c:v>4.4300000000000006</c:v>
                </c:pt>
                <c:pt idx="574">
                  <c:v>4.3599999999999994</c:v>
                </c:pt>
                <c:pt idx="575">
                  <c:v>4.3</c:v>
                </c:pt>
                <c:pt idx="576">
                  <c:v>4.2300000000000004</c:v>
                </c:pt>
                <c:pt idx="577">
                  <c:v>4.21</c:v>
                </c:pt>
                <c:pt idx="578">
                  <c:v>4.2</c:v>
                </c:pt>
                <c:pt idx="579">
                  <c:v>4.17</c:v>
                </c:pt>
                <c:pt idx="580">
                  <c:v>4.1499999999999995</c:v>
                </c:pt>
                <c:pt idx="581">
                  <c:v>4.17</c:v>
                </c:pt>
                <c:pt idx="582">
                  <c:v>4.1599999999999993</c:v>
                </c:pt>
                <c:pt idx="583">
                  <c:v>4.1499999999999995</c:v>
                </c:pt>
                <c:pt idx="584">
                  <c:v>4.13</c:v>
                </c:pt>
                <c:pt idx="585">
                  <c:v>4.08</c:v>
                </c:pt>
                <c:pt idx="586">
                  <c:v>4.05</c:v>
                </c:pt>
                <c:pt idx="587">
                  <c:v>4.1099999999999994</c:v>
                </c:pt>
                <c:pt idx="588">
                  <c:v>4.22</c:v>
                </c:pt>
                <c:pt idx="589">
                  <c:v>4.21</c:v>
                </c:pt>
                <c:pt idx="590">
                  <c:v>4.33</c:v>
                </c:pt>
                <c:pt idx="591">
                  <c:v>4.29</c:v>
                </c:pt>
                <c:pt idx="592">
                  <c:v>4.28</c:v>
                </c:pt>
                <c:pt idx="593">
                  <c:v>4.2699999999999996</c:v>
                </c:pt>
                <c:pt idx="594">
                  <c:v>4.38</c:v>
                </c:pt>
                <c:pt idx="595">
                  <c:v>4.37</c:v>
                </c:pt>
                <c:pt idx="596">
                  <c:v>4.3899999999999997</c:v>
                </c:pt>
                <c:pt idx="597">
                  <c:v>4.37</c:v>
                </c:pt>
                <c:pt idx="598">
                  <c:v>4.3</c:v>
                </c:pt>
                <c:pt idx="599">
                  <c:v>4.26</c:v>
                </c:pt>
                <c:pt idx="600">
                  <c:v>4.29</c:v>
                </c:pt>
                <c:pt idx="601">
                  <c:v>4.25</c:v>
                </c:pt>
                <c:pt idx="602">
                  <c:v>4.2300000000000004</c:v>
                </c:pt>
                <c:pt idx="603">
                  <c:v>4.2</c:v>
                </c:pt>
                <c:pt idx="604">
                  <c:v>4.3</c:v>
                </c:pt>
                <c:pt idx="605">
                  <c:v>4.3099999999999996</c:v>
                </c:pt>
                <c:pt idx="606">
                  <c:v>4.33</c:v>
                </c:pt>
                <c:pt idx="607">
                  <c:v>4.3499999999999996</c:v>
                </c:pt>
                <c:pt idx="608">
                  <c:v>4.4300000000000006</c:v>
                </c:pt>
                <c:pt idx="609">
                  <c:v>4.4400000000000004</c:v>
                </c:pt>
                <c:pt idx="610">
                  <c:v>4.51</c:v>
                </c:pt>
                <c:pt idx="611">
                  <c:v>4.53</c:v>
                </c:pt>
                <c:pt idx="612">
                  <c:v>4.6399999999999997</c:v>
                </c:pt>
                <c:pt idx="613">
                  <c:v>4.67</c:v>
                </c:pt>
                <c:pt idx="614">
                  <c:v>4.78</c:v>
                </c:pt>
                <c:pt idx="615">
                  <c:v>4.8099999999999996</c:v>
                </c:pt>
                <c:pt idx="616">
                  <c:v>4.8499999999999996</c:v>
                </c:pt>
                <c:pt idx="617">
                  <c:v>4.8899999999999997</c:v>
                </c:pt>
                <c:pt idx="618">
                  <c:v>4.9300000000000006</c:v>
                </c:pt>
                <c:pt idx="619">
                  <c:v>4.9700000000000006</c:v>
                </c:pt>
                <c:pt idx="620">
                  <c:v>5</c:v>
                </c:pt>
                <c:pt idx="621">
                  <c:v>5.01</c:v>
                </c:pt>
                <c:pt idx="622">
                  <c:v>5.04</c:v>
                </c:pt>
                <c:pt idx="623">
                  <c:v>5.09</c:v>
                </c:pt>
                <c:pt idx="624">
                  <c:v>5.1199999999999992</c:v>
                </c:pt>
                <c:pt idx="625">
                  <c:v>5.13</c:v>
                </c:pt>
                <c:pt idx="626">
                  <c:v>5.18</c:v>
                </c:pt>
                <c:pt idx="627">
                  <c:v>5.17</c:v>
                </c:pt>
                <c:pt idx="628">
                  <c:v>5.1599999999999993</c:v>
                </c:pt>
                <c:pt idx="629">
                  <c:v>5.1499999999999995</c:v>
                </c:pt>
                <c:pt idx="630">
                  <c:v>5.14</c:v>
                </c:pt>
                <c:pt idx="631">
                  <c:v>5.1499999999999995</c:v>
                </c:pt>
                <c:pt idx="632">
                  <c:v>5.1899999999999995</c:v>
                </c:pt>
                <c:pt idx="633">
                  <c:v>5.1599999999999993</c:v>
                </c:pt>
                <c:pt idx="634">
                  <c:v>5.14</c:v>
                </c:pt>
                <c:pt idx="635">
                  <c:v>5.14</c:v>
                </c:pt>
                <c:pt idx="636">
                  <c:v>5.1599999999999993</c:v>
                </c:pt>
                <c:pt idx="637">
                  <c:v>5.1499999999999995</c:v>
                </c:pt>
                <c:pt idx="638">
                  <c:v>5.17</c:v>
                </c:pt>
                <c:pt idx="639">
                  <c:v>5.18</c:v>
                </c:pt>
                <c:pt idx="640">
                  <c:v>5.1899999999999995</c:v>
                </c:pt>
                <c:pt idx="641">
                  <c:v>5.18</c:v>
                </c:pt>
                <c:pt idx="642">
                  <c:v>5.2</c:v>
                </c:pt>
                <c:pt idx="643">
                  <c:v>5.1599999999999993</c:v>
                </c:pt>
                <c:pt idx="644">
                  <c:v>5.1199999999999992</c:v>
                </c:pt>
                <c:pt idx="645">
                  <c:v>5.0999999999999996</c:v>
                </c:pt>
                <c:pt idx="646">
                  <c:v>5.07</c:v>
                </c:pt>
                <c:pt idx="647">
                  <c:v>5.0599999999999996</c:v>
                </c:pt>
                <c:pt idx="648">
                  <c:v>5.0199999999999996</c:v>
                </c:pt>
                <c:pt idx="649">
                  <c:v>5</c:v>
                </c:pt>
                <c:pt idx="650">
                  <c:v>4.9800000000000004</c:v>
                </c:pt>
                <c:pt idx="651">
                  <c:v>4.95</c:v>
                </c:pt>
                <c:pt idx="652">
                  <c:v>5</c:v>
                </c:pt>
                <c:pt idx="653">
                  <c:v>5</c:v>
                </c:pt>
                <c:pt idx="654">
                  <c:v>5.01</c:v>
                </c:pt>
                <c:pt idx="655">
                  <c:v>5</c:v>
                </c:pt>
                <c:pt idx="656">
                  <c:v>5.01</c:v>
                </c:pt>
                <c:pt idx="657">
                  <c:v>5</c:v>
                </c:pt>
                <c:pt idx="658">
                  <c:v>4.99</c:v>
                </c:pt>
                <c:pt idx="659">
                  <c:v>4.9300000000000006</c:v>
                </c:pt>
                <c:pt idx="660">
                  <c:v>4.9700000000000006</c:v>
                </c:pt>
                <c:pt idx="661">
                  <c:v>4.9300000000000006</c:v>
                </c:pt>
                <c:pt idx="662">
                  <c:v>4.9300000000000006</c:v>
                </c:pt>
                <c:pt idx="663">
                  <c:v>4.9000000000000004</c:v>
                </c:pt>
                <c:pt idx="664">
                  <c:v>4.8899999999999997</c:v>
                </c:pt>
                <c:pt idx="665">
                  <c:v>4.8599999999999994</c:v>
                </c:pt>
                <c:pt idx="666">
                  <c:v>4.8499999999999996</c:v>
                </c:pt>
                <c:pt idx="667">
                  <c:v>4.83</c:v>
                </c:pt>
                <c:pt idx="668">
                  <c:v>4.87</c:v>
                </c:pt>
                <c:pt idx="669">
                  <c:v>4.8899999999999997</c:v>
                </c:pt>
                <c:pt idx="670">
                  <c:v>4.9400000000000004</c:v>
                </c:pt>
                <c:pt idx="671">
                  <c:v>4.96</c:v>
                </c:pt>
                <c:pt idx="672">
                  <c:v>4.9700000000000006</c:v>
                </c:pt>
                <c:pt idx="673">
                  <c:v>4.9700000000000006</c:v>
                </c:pt>
                <c:pt idx="674">
                  <c:v>4.9800000000000004</c:v>
                </c:pt>
                <c:pt idx="675">
                  <c:v>4.99</c:v>
                </c:pt>
                <c:pt idx="676">
                  <c:v>5</c:v>
                </c:pt>
                <c:pt idx="677">
                  <c:v>5</c:v>
                </c:pt>
                <c:pt idx="678">
                  <c:v>5.0199999999999996</c:v>
                </c:pt>
                <c:pt idx="679">
                  <c:v>5.05</c:v>
                </c:pt>
                <c:pt idx="680">
                  <c:v>5.0599999999999996</c:v>
                </c:pt>
                <c:pt idx="681">
                  <c:v>5.05</c:v>
                </c:pt>
                <c:pt idx="682">
                  <c:v>5.04</c:v>
                </c:pt>
                <c:pt idx="683">
                  <c:v>5</c:v>
                </c:pt>
                <c:pt idx="684">
                  <c:v>4.87</c:v>
                </c:pt>
                <c:pt idx="685">
                  <c:v>4.7699999999999996</c:v>
                </c:pt>
                <c:pt idx="686">
                  <c:v>4.79</c:v>
                </c:pt>
                <c:pt idx="687">
                  <c:v>4.7699999999999996</c:v>
                </c:pt>
                <c:pt idx="688">
                  <c:v>4.71</c:v>
                </c:pt>
                <c:pt idx="689">
                  <c:v>4.6399999999999997</c:v>
                </c:pt>
                <c:pt idx="690">
                  <c:v>4.6099999999999994</c:v>
                </c:pt>
                <c:pt idx="691">
                  <c:v>4.5599999999999996</c:v>
                </c:pt>
                <c:pt idx="692">
                  <c:v>4.51</c:v>
                </c:pt>
                <c:pt idx="693">
                  <c:v>4.51</c:v>
                </c:pt>
                <c:pt idx="694">
                  <c:v>4.49</c:v>
                </c:pt>
                <c:pt idx="695">
                  <c:v>4.5</c:v>
                </c:pt>
                <c:pt idx="696">
                  <c:v>4.53</c:v>
                </c:pt>
                <c:pt idx="697">
                  <c:v>4.54</c:v>
                </c:pt>
                <c:pt idx="698">
                  <c:v>4.5599999999999996</c:v>
                </c:pt>
                <c:pt idx="699">
                  <c:v>4.57</c:v>
                </c:pt>
                <c:pt idx="700">
                  <c:v>4.58</c:v>
                </c:pt>
                <c:pt idx="701">
                  <c:v>4.57</c:v>
                </c:pt>
                <c:pt idx="702">
                  <c:v>4.57</c:v>
                </c:pt>
                <c:pt idx="703">
                  <c:v>4.55</c:v>
                </c:pt>
                <c:pt idx="704">
                  <c:v>4.5599999999999996</c:v>
                </c:pt>
                <c:pt idx="705">
                  <c:v>4.5199999999999996</c:v>
                </c:pt>
                <c:pt idx="706">
                  <c:v>4.49</c:v>
                </c:pt>
                <c:pt idx="707">
                  <c:v>4.45</c:v>
                </c:pt>
                <c:pt idx="708">
                  <c:v>4.41</c:v>
                </c:pt>
                <c:pt idx="709">
                  <c:v>4.37</c:v>
                </c:pt>
                <c:pt idx="710">
                  <c:v>4.3099999999999996</c:v>
                </c:pt>
                <c:pt idx="711">
                  <c:v>4.28</c:v>
                </c:pt>
                <c:pt idx="712">
                  <c:v>4.2300000000000004</c:v>
                </c:pt>
                <c:pt idx="713">
                  <c:v>4.18</c:v>
                </c:pt>
                <c:pt idx="714">
                  <c:v>4.13</c:v>
                </c:pt>
                <c:pt idx="715">
                  <c:v>4.0599999999999996</c:v>
                </c:pt>
                <c:pt idx="716">
                  <c:v>4</c:v>
                </c:pt>
                <c:pt idx="717">
                  <c:v>3.9699999999999998</c:v>
                </c:pt>
                <c:pt idx="718">
                  <c:v>3.9299999999999997</c:v>
                </c:pt>
                <c:pt idx="719">
                  <c:v>3.8699999999999997</c:v>
                </c:pt>
                <c:pt idx="720">
                  <c:v>3.9299999999999997</c:v>
                </c:pt>
                <c:pt idx="721">
                  <c:v>3.9099999999999997</c:v>
                </c:pt>
                <c:pt idx="722">
                  <c:v>3.9</c:v>
                </c:pt>
                <c:pt idx="723">
                  <c:v>3.86</c:v>
                </c:pt>
                <c:pt idx="724">
                  <c:v>3.8</c:v>
                </c:pt>
                <c:pt idx="725">
                  <c:v>3.7600000000000002</c:v>
                </c:pt>
                <c:pt idx="726">
                  <c:v>3.72</c:v>
                </c:pt>
                <c:pt idx="727">
                  <c:v>3.67</c:v>
                </c:pt>
                <c:pt idx="728">
                  <c:v>3.67</c:v>
                </c:pt>
                <c:pt idx="729">
                  <c:v>3.63</c:v>
                </c:pt>
                <c:pt idx="730">
                  <c:v>3.7</c:v>
                </c:pt>
                <c:pt idx="731">
                  <c:v>3.7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64C3-41AB-9925-8531DB58FD56}"/>
            </c:ext>
          </c:extLst>
        </c:ser>
        <c:ser>
          <c:idx val="11"/>
          <c:order val="1"/>
          <c:tx>
            <c:v>2011</c:v>
          </c:tx>
          <c:spPr>
            <a:ln w="3175">
              <a:solidFill>
                <a:srgbClr val="C00000"/>
              </a:solidFill>
              <a:prstDash val="sysDot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DATOS!$Z$3:$Z$734</c:f>
              <c:numCache>
                <c:formatCode>0.00</c:formatCode>
                <c:ptCount val="732"/>
                <c:pt idx="0">
                  <c:v>3.6</c:v>
                </c:pt>
                <c:pt idx="1">
                  <c:v>3.56</c:v>
                </c:pt>
                <c:pt idx="2">
                  <c:v>3.53</c:v>
                </c:pt>
                <c:pt idx="3">
                  <c:v>3.4899999999999998</c:v>
                </c:pt>
                <c:pt idx="4">
                  <c:v>3.4499999999999997</c:v>
                </c:pt>
                <c:pt idx="5">
                  <c:v>3.4299999999999997</c:v>
                </c:pt>
                <c:pt idx="6">
                  <c:v>3.3699999999999997</c:v>
                </c:pt>
                <c:pt idx="7">
                  <c:v>3.3699999999999997</c:v>
                </c:pt>
                <c:pt idx="8">
                  <c:v>3.3499999999999996</c:v>
                </c:pt>
                <c:pt idx="9">
                  <c:v>3.3299999999999996</c:v>
                </c:pt>
                <c:pt idx="10">
                  <c:v>3.3899999999999997</c:v>
                </c:pt>
                <c:pt idx="11">
                  <c:v>3.4</c:v>
                </c:pt>
                <c:pt idx="12">
                  <c:v>3.38</c:v>
                </c:pt>
                <c:pt idx="13">
                  <c:v>3.3699999999999997</c:v>
                </c:pt>
                <c:pt idx="14">
                  <c:v>3.3699999999999997</c:v>
                </c:pt>
                <c:pt idx="15">
                  <c:v>3.3699999999999997</c:v>
                </c:pt>
                <c:pt idx="16">
                  <c:v>3.3699999999999997</c:v>
                </c:pt>
                <c:pt idx="17">
                  <c:v>3.36</c:v>
                </c:pt>
                <c:pt idx="18">
                  <c:v>3.3499999999999996</c:v>
                </c:pt>
                <c:pt idx="19">
                  <c:v>3.36</c:v>
                </c:pt>
                <c:pt idx="20">
                  <c:v>3.3499999999999996</c:v>
                </c:pt>
                <c:pt idx="21">
                  <c:v>3.32</c:v>
                </c:pt>
                <c:pt idx="22">
                  <c:v>3.2600000000000002</c:v>
                </c:pt>
                <c:pt idx="23">
                  <c:v>3.21</c:v>
                </c:pt>
                <c:pt idx="24">
                  <c:v>3.17</c:v>
                </c:pt>
                <c:pt idx="25">
                  <c:v>3.13</c:v>
                </c:pt>
                <c:pt idx="26">
                  <c:v>3.04</c:v>
                </c:pt>
                <c:pt idx="27">
                  <c:v>3.08</c:v>
                </c:pt>
                <c:pt idx="28">
                  <c:v>3.04</c:v>
                </c:pt>
                <c:pt idx="29">
                  <c:v>3.03</c:v>
                </c:pt>
                <c:pt idx="30">
                  <c:v>3.03</c:v>
                </c:pt>
                <c:pt idx="31">
                  <c:v>3.03</c:v>
                </c:pt>
                <c:pt idx="32">
                  <c:v>3</c:v>
                </c:pt>
                <c:pt idx="33">
                  <c:v>2.98</c:v>
                </c:pt>
                <c:pt idx="34">
                  <c:v>3.02</c:v>
                </c:pt>
                <c:pt idx="35">
                  <c:v>3.04</c:v>
                </c:pt>
                <c:pt idx="36">
                  <c:v>3.03</c:v>
                </c:pt>
                <c:pt idx="37">
                  <c:v>3</c:v>
                </c:pt>
                <c:pt idx="38">
                  <c:v>2.94</c:v>
                </c:pt>
                <c:pt idx="39">
                  <c:v>2.9099999999999997</c:v>
                </c:pt>
                <c:pt idx="40">
                  <c:v>2.9</c:v>
                </c:pt>
                <c:pt idx="41">
                  <c:v>2.8699999999999997</c:v>
                </c:pt>
                <c:pt idx="42">
                  <c:v>2.8499999999999996</c:v>
                </c:pt>
                <c:pt idx="43">
                  <c:v>2.8299999999999996</c:v>
                </c:pt>
                <c:pt idx="44">
                  <c:v>2.8</c:v>
                </c:pt>
                <c:pt idx="45">
                  <c:v>2.8099999999999996</c:v>
                </c:pt>
                <c:pt idx="46">
                  <c:v>2.8</c:v>
                </c:pt>
                <c:pt idx="47">
                  <c:v>2.79</c:v>
                </c:pt>
                <c:pt idx="48">
                  <c:v>2.77</c:v>
                </c:pt>
                <c:pt idx="49">
                  <c:v>2.7600000000000002</c:v>
                </c:pt>
                <c:pt idx="50">
                  <c:v>2.75</c:v>
                </c:pt>
                <c:pt idx="51">
                  <c:v>2.72</c:v>
                </c:pt>
                <c:pt idx="52">
                  <c:v>2.71</c:v>
                </c:pt>
                <c:pt idx="53">
                  <c:v>2.72</c:v>
                </c:pt>
                <c:pt idx="54">
                  <c:v>2.72</c:v>
                </c:pt>
                <c:pt idx="55">
                  <c:v>2.74</c:v>
                </c:pt>
                <c:pt idx="56">
                  <c:v>2.75</c:v>
                </c:pt>
                <c:pt idx="57">
                  <c:v>2.74</c:v>
                </c:pt>
                <c:pt idx="58">
                  <c:v>2.71</c:v>
                </c:pt>
                <c:pt idx="59">
                  <c:v>2.69</c:v>
                </c:pt>
                <c:pt idx="60">
                  <c:v>2.66</c:v>
                </c:pt>
                <c:pt idx="61">
                  <c:v>2.64</c:v>
                </c:pt>
                <c:pt idx="62">
                  <c:v>2.62</c:v>
                </c:pt>
                <c:pt idx="63">
                  <c:v>2.61</c:v>
                </c:pt>
                <c:pt idx="64">
                  <c:v>2.6</c:v>
                </c:pt>
                <c:pt idx="65">
                  <c:v>2.61</c:v>
                </c:pt>
                <c:pt idx="66">
                  <c:v>2.61</c:v>
                </c:pt>
                <c:pt idx="67">
                  <c:v>2.61</c:v>
                </c:pt>
                <c:pt idx="68">
                  <c:v>2.58</c:v>
                </c:pt>
                <c:pt idx="69">
                  <c:v>2.5499999999999998</c:v>
                </c:pt>
                <c:pt idx="70">
                  <c:v>2.4899999999999998</c:v>
                </c:pt>
                <c:pt idx="71">
                  <c:v>2.46</c:v>
                </c:pt>
                <c:pt idx="72">
                  <c:v>2.42</c:v>
                </c:pt>
                <c:pt idx="73">
                  <c:v>2.4099999999999997</c:v>
                </c:pt>
                <c:pt idx="74">
                  <c:v>2.4</c:v>
                </c:pt>
                <c:pt idx="75">
                  <c:v>2.4</c:v>
                </c:pt>
                <c:pt idx="76">
                  <c:v>2.3899999999999997</c:v>
                </c:pt>
                <c:pt idx="77">
                  <c:v>2.4099999999999997</c:v>
                </c:pt>
                <c:pt idx="78">
                  <c:v>2.4899999999999998</c:v>
                </c:pt>
                <c:pt idx="79">
                  <c:v>2.58</c:v>
                </c:pt>
                <c:pt idx="80">
                  <c:v>2.59</c:v>
                </c:pt>
                <c:pt idx="81">
                  <c:v>2.59</c:v>
                </c:pt>
                <c:pt idx="82">
                  <c:v>2.61</c:v>
                </c:pt>
                <c:pt idx="83">
                  <c:v>2.63</c:v>
                </c:pt>
                <c:pt idx="84">
                  <c:v>2.64</c:v>
                </c:pt>
                <c:pt idx="85">
                  <c:v>2.63</c:v>
                </c:pt>
                <c:pt idx="86">
                  <c:v>2.61</c:v>
                </c:pt>
                <c:pt idx="87">
                  <c:v>2.61</c:v>
                </c:pt>
                <c:pt idx="88">
                  <c:v>2.62</c:v>
                </c:pt>
                <c:pt idx="89">
                  <c:v>2.65</c:v>
                </c:pt>
                <c:pt idx="90">
                  <c:v>2.69</c:v>
                </c:pt>
                <c:pt idx="91">
                  <c:v>2.73</c:v>
                </c:pt>
                <c:pt idx="92">
                  <c:v>2.8</c:v>
                </c:pt>
                <c:pt idx="93">
                  <c:v>2.82</c:v>
                </c:pt>
                <c:pt idx="94">
                  <c:v>2.8299999999999996</c:v>
                </c:pt>
                <c:pt idx="95">
                  <c:v>2.82</c:v>
                </c:pt>
                <c:pt idx="96">
                  <c:v>2.86</c:v>
                </c:pt>
                <c:pt idx="97">
                  <c:v>2.92</c:v>
                </c:pt>
                <c:pt idx="98">
                  <c:v>3.02</c:v>
                </c:pt>
                <c:pt idx="99">
                  <c:v>3.03</c:v>
                </c:pt>
                <c:pt idx="100">
                  <c:v>3.02</c:v>
                </c:pt>
                <c:pt idx="101">
                  <c:v>3</c:v>
                </c:pt>
                <c:pt idx="102">
                  <c:v>2.9899999999999998</c:v>
                </c:pt>
                <c:pt idx="103">
                  <c:v>2.9699999999999998</c:v>
                </c:pt>
                <c:pt idx="104">
                  <c:v>2.9299999999999997</c:v>
                </c:pt>
                <c:pt idx="105">
                  <c:v>2.8899999999999997</c:v>
                </c:pt>
                <c:pt idx="106">
                  <c:v>2.8299999999999996</c:v>
                </c:pt>
                <c:pt idx="107">
                  <c:v>2.8</c:v>
                </c:pt>
                <c:pt idx="108">
                  <c:v>2.75</c:v>
                </c:pt>
                <c:pt idx="109">
                  <c:v>2.73</c:v>
                </c:pt>
                <c:pt idx="110">
                  <c:v>2.71</c:v>
                </c:pt>
                <c:pt idx="111">
                  <c:v>2.75</c:v>
                </c:pt>
                <c:pt idx="112">
                  <c:v>2.8</c:v>
                </c:pt>
                <c:pt idx="113">
                  <c:v>2.8299999999999996</c:v>
                </c:pt>
                <c:pt idx="114">
                  <c:v>2.84</c:v>
                </c:pt>
                <c:pt idx="115">
                  <c:v>2.8499999999999996</c:v>
                </c:pt>
                <c:pt idx="116">
                  <c:v>2.8299999999999996</c:v>
                </c:pt>
                <c:pt idx="117">
                  <c:v>2.8299999999999996</c:v>
                </c:pt>
                <c:pt idx="118">
                  <c:v>2.8299999999999996</c:v>
                </c:pt>
                <c:pt idx="119">
                  <c:v>2.8299999999999996</c:v>
                </c:pt>
                <c:pt idx="120">
                  <c:v>2.8299999999999996</c:v>
                </c:pt>
                <c:pt idx="121">
                  <c:v>2.8499999999999996</c:v>
                </c:pt>
                <c:pt idx="122">
                  <c:v>2.9299999999999997</c:v>
                </c:pt>
                <c:pt idx="123">
                  <c:v>3</c:v>
                </c:pt>
                <c:pt idx="124">
                  <c:v>3.16</c:v>
                </c:pt>
                <c:pt idx="125">
                  <c:v>3.23</c:v>
                </c:pt>
                <c:pt idx="126">
                  <c:v>3.27</c:v>
                </c:pt>
                <c:pt idx="127">
                  <c:v>3.3299999999999996</c:v>
                </c:pt>
                <c:pt idx="128">
                  <c:v>3.3499999999999996</c:v>
                </c:pt>
                <c:pt idx="129">
                  <c:v>3.36</c:v>
                </c:pt>
                <c:pt idx="130">
                  <c:v>3.3099999999999996</c:v>
                </c:pt>
                <c:pt idx="131">
                  <c:v>3.27</c:v>
                </c:pt>
                <c:pt idx="132">
                  <c:v>3.23</c:v>
                </c:pt>
                <c:pt idx="133">
                  <c:v>3.21</c:v>
                </c:pt>
                <c:pt idx="134">
                  <c:v>3.21</c:v>
                </c:pt>
                <c:pt idx="135">
                  <c:v>3.18</c:v>
                </c:pt>
                <c:pt idx="136">
                  <c:v>3.16</c:v>
                </c:pt>
                <c:pt idx="137">
                  <c:v>3.12</c:v>
                </c:pt>
                <c:pt idx="138">
                  <c:v>3.13</c:v>
                </c:pt>
                <c:pt idx="139">
                  <c:v>3.13</c:v>
                </c:pt>
                <c:pt idx="140">
                  <c:v>3.17</c:v>
                </c:pt>
                <c:pt idx="141">
                  <c:v>3.23</c:v>
                </c:pt>
                <c:pt idx="142">
                  <c:v>3.27</c:v>
                </c:pt>
                <c:pt idx="143">
                  <c:v>3.25</c:v>
                </c:pt>
                <c:pt idx="144">
                  <c:v>3.21</c:v>
                </c:pt>
                <c:pt idx="145">
                  <c:v>3.15</c:v>
                </c:pt>
                <c:pt idx="146">
                  <c:v>3.09</c:v>
                </c:pt>
                <c:pt idx="147">
                  <c:v>3.04</c:v>
                </c:pt>
                <c:pt idx="148">
                  <c:v>2.9899999999999998</c:v>
                </c:pt>
                <c:pt idx="149">
                  <c:v>2.96</c:v>
                </c:pt>
                <c:pt idx="150">
                  <c:v>2.9299999999999997</c:v>
                </c:pt>
                <c:pt idx="151">
                  <c:v>2.9099999999999997</c:v>
                </c:pt>
                <c:pt idx="152">
                  <c:v>2.8699999999999997</c:v>
                </c:pt>
                <c:pt idx="153">
                  <c:v>2.84</c:v>
                </c:pt>
                <c:pt idx="154">
                  <c:v>2.8</c:v>
                </c:pt>
                <c:pt idx="155">
                  <c:v>2.7800000000000002</c:v>
                </c:pt>
                <c:pt idx="156">
                  <c:v>2.77</c:v>
                </c:pt>
                <c:pt idx="157">
                  <c:v>2.77</c:v>
                </c:pt>
                <c:pt idx="158">
                  <c:v>2.8299999999999996</c:v>
                </c:pt>
                <c:pt idx="159">
                  <c:v>2.9099999999999997</c:v>
                </c:pt>
                <c:pt idx="160">
                  <c:v>3.06</c:v>
                </c:pt>
                <c:pt idx="161">
                  <c:v>3.13</c:v>
                </c:pt>
                <c:pt idx="162">
                  <c:v>3.23</c:v>
                </c:pt>
                <c:pt idx="163">
                  <c:v>3.3099999999999996</c:v>
                </c:pt>
                <c:pt idx="164">
                  <c:v>3.3699999999999997</c:v>
                </c:pt>
                <c:pt idx="165">
                  <c:v>3.3899999999999997</c:v>
                </c:pt>
                <c:pt idx="166">
                  <c:v>3.3699999999999997</c:v>
                </c:pt>
                <c:pt idx="167">
                  <c:v>3.3699999999999997</c:v>
                </c:pt>
                <c:pt idx="168">
                  <c:v>3.4099999999999997</c:v>
                </c:pt>
                <c:pt idx="169">
                  <c:v>3.4099999999999997</c:v>
                </c:pt>
                <c:pt idx="170">
                  <c:v>3.4099999999999997</c:v>
                </c:pt>
                <c:pt idx="171">
                  <c:v>3.42</c:v>
                </c:pt>
                <c:pt idx="172">
                  <c:v>3.4299999999999997</c:v>
                </c:pt>
                <c:pt idx="173">
                  <c:v>3.4</c:v>
                </c:pt>
                <c:pt idx="174">
                  <c:v>3.4099999999999997</c:v>
                </c:pt>
                <c:pt idx="175">
                  <c:v>3.4099999999999997</c:v>
                </c:pt>
                <c:pt idx="176">
                  <c:v>3.4099999999999997</c:v>
                </c:pt>
                <c:pt idx="177">
                  <c:v>3.3699999999999997</c:v>
                </c:pt>
                <c:pt idx="178">
                  <c:v>3.3499999999999996</c:v>
                </c:pt>
                <c:pt idx="179">
                  <c:v>3.3299999999999996</c:v>
                </c:pt>
                <c:pt idx="180">
                  <c:v>3.3</c:v>
                </c:pt>
                <c:pt idx="181">
                  <c:v>3.2600000000000002</c:v>
                </c:pt>
                <c:pt idx="182">
                  <c:v>3.2</c:v>
                </c:pt>
                <c:pt idx="183">
                  <c:v>3.15</c:v>
                </c:pt>
                <c:pt idx="184">
                  <c:v>3.11</c:v>
                </c:pt>
                <c:pt idx="185">
                  <c:v>3.07</c:v>
                </c:pt>
                <c:pt idx="186">
                  <c:v>3.06</c:v>
                </c:pt>
                <c:pt idx="187">
                  <c:v>3.05</c:v>
                </c:pt>
                <c:pt idx="188">
                  <c:v>3.06</c:v>
                </c:pt>
                <c:pt idx="189">
                  <c:v>3.07</c:v>
                </c:pt>
                <c:pt idx="190">
                  <c:v>3.05</c:v>
                </c:pt>
                <c:pt idx="191">
                  <c:v>3.01</c:v>
                </c:pt>
                <c:pt idx="192">
                  <c:v>3.05</c:v>
                </c:pt>
                <c:pt idx="193">
                  <c:v>3.11</c:v>
                </c:pt>
                <c:pt idx="194">
                  <c:v>3.17</c:v>
                </c:pt>
                <c:pt idx="195">
                  <c:v>3.21</c:v>
                </c:pt>
                <c:pt idx="196">
                  <c:v>3.29</c:v>
                </c:pt>
                <c:pt idx="197">
                  <c:v>3.3099999999999996</c:v>
                </c:pt>
                <c:pt idx="198">
                  <c:v>3.3099999999999996</c:v>
                </c:pt>
                <c:pt idx="199">
                  <c:v>3.34</c:v>
                </c:pt>
                <c:pt idx="200">
                  <c:v>3.42</c:v>
                </c:pt>
                <c:pt idx="201">
                  <c:v>3.42</c:v>
                </c:pt>
                <c:pt idx="202">
                  <c:v>3.51</c:v>
                </c:pt>
                <c:pt idx="203">
                  <c:v>3.56</c:v>
                </c:pt>
                <c:pt idx="204">
                  <c:v>3.62</c:v>
                </c:pt>
                <c:pt idx="205">
                  <c:v>3.65</c:v>
                </c:pt>
                <c:pt idx="206">
                  <c:v>3.67</c:v>
                </c:pt>
                <c:pt idx="207">
                  <c:v>3.68</c:v>
                </c:pt>
                <c:pt idx="208">
                  <c:v>3.72</c:v>
                </c:pt>
                <c:pt idx="209">
                  <c:v>3.75</c:v>
                </c:pt>
                <c:pt idx="210">
                  <c:v>3.79</c:v>
                </c:pt>
                <c:pt idx="211">
                  <c:v>3.8099999999999996</c:v>
                </c:pt>
                <c:pt idx="212">
                  <c:v>3.8899999999999997</c:v>
                </c:pt>
                <c:pt idx="213">
                  <c:v>3.9099999999999997</c:v>
                </c:pt>
                <c:pt idx="214">
                  <c:v>3.94</c:v>
                </c:pt>
                <c:pt idx="215">
                  <c:v>3.9699999999999998</c:v>
                </c:pt>
                <c:pt idx="216">
                  <c:v>4.03</c:v>
                </c:pt>
                <c:pt idx="217">
                  <c:v>4.0599999999999996</c:v>
                </c:pt>
                <c:pt idx="218">
                  <c:v>4.0599999999999996</c:v>
                </c:pt>
                <c:pt idx="219">
                  <c:v>4.0599999999999996</c:v>
                </c:pt>
                <c:pt idx="220">
                  <c:v>4.05</c:v>
                </c:pt>
                <c:pt idx="221">
                  <c:v>4.04</c:v>
                </c:pt>
                <c:pt idx="222">
                  <c:v>4.03</c:v>
                </c:pt>
                <c:pt idx="223">
                  <c:v>4.03</c:v>
                </c:pt>
                <c:pt idx="224">
                  <c:v>4.03</c:v>
                </c:pt>
                <c:pt idx="225">
                  <c:v>4.03</c:v>
                </c:pt>
                <c:pt idx="226">
                  <c:v>4.03</c:v>
                </c:pt>
                <c:pt idx="227">
                  <c:v>4.04</c:v>
                </c:pt>
                <c:pt idx="228">
                  <c:v>4.05</c:v>
                </c:pt>
                <c:pt idx="229">
                  <c:v>4.04</c:v>
                </c:pt>
                <c:pt idx="230">
                  <c:v>4.0199999999999996</c:v>
                </c:pt>
                <c:pt idx="231">
                  <c:v>4.03</c:v>
                </c:pt>
                <c:pt idx="232">
                  <c:v>4.05</c:v>
                </c:pt>
                <c:pt idx="233">
                  <c:v>4.05</c:v>
                </c:pt>
                <c:pt idx="234">
                  <c:v>4.03</c:v>
                </c:pt>
                <c:pt idx="235">
                  <c:v>4.01</c:v>
                </c:pt>
                <c:pt idx="236">
                  <c:v>4.05</c:v>
                </c:pt>
                <c:pt idx="237">
                  <c:v>4.03</c:v>
                </c:pt>
                <c:pt idx="238">
                  <c:v>4</c:v>
                </c:pt>
                <c:pt idx="239">
                  <c:v>4</c:v>
                </c:pt>
                <c:pt idx="240">
                  <c:v>3.9699999999999998</c:v>
                </c:pt>
                <c:pt idx="241">
                  <c:v>3.9499999999999997</c:v>
                </c:pt>
                <c:pt idx="242">
                  <c:v>3.94</c:v>
                </c:pt>
                <c:pt idx="243">
                  <c:v>3.92</c:v>
                </c:pt>
                <c:pt idx="244">
                  <c:v>3.9299999999999997</c:v>
                </c:pt>
                <c:pt idx="245">
                  <c:v>3.9099999999999997</c:v>
                </c:pt>
                <c:pt idx="246">
                  <c:v>3.88</c:v>
                </c:pt>
                <c:pt idx="247">
                  <c:v>3.84</c:v>
                </c:pt>
                <c:pt idx="248">
                  <c:v>3.8099999999999996</c:v>
                </c:pt>
                <c:pt idx="249">
                  <c:v>3.86</c:v>
                </c:pt>
                <c:pt idx="250">
                  <c:v>3.92</c:v>
                </c:pt>
                <c:pt idx="251">
                  <c:v>3.67</c:v>
                </c:pt>
                <c:pt idx="252">
                  <c:v>3.64</c:v>
                </c:pt>
                <c:pt idx="253">
                  <c:v>3.61</c:v>
                </c:pt>
                <c:pt idx="254">
                  <c:v>3.55</c:v>
                </c:pt>
                <c:pt idx="255">
                  <c:v>3.4899999999999998</c:v>
                </c:pt>
                <c:pt idx="256">
                  <c:v>3.4899999999999998</c:v>
                </c:pt>
                <c:pt idx="257">
                  <c:v>3.4699999999999998</c:v>
                </c:pt>
                <c:pt idx="258">
                  <c:v>3.44</c:v>
                </c:pt>
                <c:pt idx="259">
                  <c:v>3.4299999999999997</c:v>
                </c:pt>
                <c:pt idx="260">
                  <c:v>3.4099999999999997</c:v>
                </c:pt>
                <c:pt idx="261">
                  <c:v>3.4</c:v>
                </c:pt>
                <c:pt idx="262">
                  <c:v>3.3699999999999997</c:v>
                </c:pt>
                <c:pt idx="263">
                  <c:v>3.3699999999999997</c:v>
                </c:pt>
                <c:pt idx="264">
                  <c:v>3.36</c:v>
                </c:pt>
                <c:pt idx="265">
                  <c:v>3.34</c:v>
                </c:pt>
                <c:pt idx="266">
                  <c:v>3.34</c:v>
                </c:pt>
                <c:pt idx="267">
                  <c:v>3.36</c:v>
                </c:pt>
                <c:pt idx="268">
                  <c:v>3.36</c:v>
                </c:pt>
                <c:pt idx="269">
                  <c:v>3.3699999999999997</c:v>
                </c:pt>
                <c:pt idx="270">
                  <c:v>3.3699999999999997</c:v>
                </c:pt>
                <c:pt idx="271">
                  <c:v>3.4299999999999997</c:v>
                </c:pt>
                <c:pt idx="272">
                  <c:v>3.4899999999999998</c:v>
                </c:pt>
                <c:pt idx="273">
                  <c:v>3.5</c:v>
                </c:pt>
                <c:pt idx="274">
                  <c:v>3.53</c:v>
                </c:pt>
                <c:pt idx="275">
                  <c:v>3.57</c:v>
                </c:pt>
                <c:pt idx="276">
                  <c:v>3.61</c:v>
                </c:pt>
                <c:pt idx="277">
                  <c:v>3.63</c:v>
                </c:pt>
                <c:pt idx="278">
                  <c:v>3.66</c:v>
                </c:pt>
                <c:pt idx="279">
                  <c:v>3.69</c:v>
                </c:pt>
                <c:pt idx="280">
                  <c:v>3.71</c:v>
                </c:pt>
                <c:pt idx="281">
                  <c:v>3.73</c:v>
                </c:pt>
                <c:pt idx="282">
                  <c:v>3.74</c:v>
                </c:pt>
                <c:pt idx="283">
                  <c:v>3.73</c:v>
                </c:pt>
                <c:pt idx="284">
                  <c:v>3.74</c:v>
                </c:pt>
                <c:pt idx="285">
                  <c:v>3.71</c:v>
                </c:pt>
                <c:pt idx="286">
                  <c:v>3.74</c:v>
                </c:pt>
                <c:pt idx="287">
                  <c:v>3.71</c:v>
                </c:pt>
                <c:pt idx="288">
                  <c:v>3.68</c:v>
                </c:pt>
                <c:pt idx="289">
                  <c:v>3.65</c:v>
                </c:pt>
                <c:pt idx="290">
                  <c:v>3.61</c:v>
                </c:pt>
                <c:pt idx="291">
                  <c:v>3.58</c:v>
                </c:pt>
                <c:pt idx="292">
                  <c:v>3.57</c:v>
                </c:pt>
                <c:pt idx="293">
                  <c:v>3.58</c:v>
                </c:pt>
                <c:pt idx="294">
                  <c:v>3.58</c:v>
                </c:pt>
                <c:pt idx="295">
                  <c:v>3.56</c:v>
                </c:pt>
                <c:pt idx="296">
                  <c:v>3.57</c:v>
                </c:pt>
                <c:pt idx="297">
                  <c:v>3.54</c:v>
                </c:pt>
                <c:pt idx="298">
                  <c:v>3.54</c:v>
                </c:pt>
                <c:pt idx="299">
                  <c:v>3.53</c:v>
                </c:pt>
                <c:pt idx="300">
                  <c:v>3.56</c:v>
                </c:pt>
                <c:pt idx="301">
                  <c:v>3.56</c:v>
                </c:pt>
                <c:pt idx="302">
                  <c:v>3.59</c:v>
                </c:pt>
                <c:pt idx="303">
                  <c:v>3.58</c:v>
                </c:pt>
                <c:pt idx="304">
                  <c:v>3.58</c:v>
                </c:pt>
                <c:pt idx="305">
                  <c:v>3.57</c:v>
                </c:pt>
                <c:pt idx="306">
                  <c:v>3.57</c:v>
                </c:pt>
                <c:pt idx="307">
                  <c:v>3.59</c:v>
                </c:pt>
                <c:pt idx="308">
                  <c:v>3.65</c:v>
                </c:pt>
                <c:pt idx="309">
                  <c:v>3.69</c:v>
                </c:pt>
                <c:pt idx="310">
                  <c:v>3.73</c:v>
                </c:pt>
                <c:pt idx="311">
                  <c:v>3.7600000000000002</c:v>
                </c:pt>
                <c:pt idx="312">
                  <c:v>3.8</c:v>
                </c:pt>
                <c:pt idx="313">
                  <c:v>3.8299999999999996</c:v>
                </c:pt>
                <c:pt idx="314">
                  <c:v>3.86</c:v>
                </c:pt>
                <c:pt idx="315">
                  <c:v>3.8499999999999996</c:v>
                </c:pt>
                <c:pt idx="316">
                  <c:v>3.8699999999999997</c:v>
                </c:pt>
                <c:pt idx="317">
                  <c:v>3.8499999999999996</c:v>
                </c:pt>
                <c:pt idx="318">
                  <c:v>3.84</c:v>
                </c:pt>
                <c:pt idx="319">
                  <c:v>3.8099999999999996</c:v>
                </c:pt>
                <c:pt idx="320">
                  <c:v>3.77</c:v>
                </c:pt>
                <c:pt idx="321">
                  <c:v>3.73</c:v>
                </c:pt>
                <c:pt idx="322">
                  <c:v>3.66</c:v>
                </c:pt>
                <c:pt idx="323">
                  <c:v>3.62</c:v>
                </c:pt>
                <c:pt idx="324">
                  <c:v>3.57</c:v>
                </c:pt>
                <c:pt idx="325">
                  <c:v>3.53</c:v>
                </c:pt>
                <c:pt idx="326">
                  <c:v>3.65</c:v>
                </c:pt>
                <c:pt idx="327">
                  <c:v>3.69</c:v>
                </c:pt>
                <c:pt idx="328">
                  <c:v>3.3699999999999997</c:v>
                </c:pt>
                <c:pt idx="329">
                  <c:v>3.3099999999999996</c:v>
                </c:pt>
                <c:pt idx="330">
                  <c:v>3.25</c:v>
                </c:pt>
                <c:pt idx="331">
                  <c:v>3.19</c:v>
                </c:pt>
                <c:pt idx="332">
                  <c:v>3.18</c:v>
                </c:pt>
                <c:pt idx="333">
                  <c:v>3.13</c:v>
                </c:pt>
                <c:pt idx="334">
                  <c:v>3.08</c:v>
                </c:pt>
                <c:pt idx="335">
                  <c:v>3.05</c:v>
                </c:pt>
                <c:pt idx="336">
                  <c:v>3.12</c:v>
                </c:pt>
                <c:pt idx="337">
                  <c:v>3.11</c:v>
                </c:pt>
                <c:pt idx="338">
                  <c:v>3.2</c:v>
                </c:pt>
                <c:pt idx="339">
                  <c:v>3.27</c:v>
                </c:pt>
                <c:pt idx="340">
                  <c:v>3.2</c:v>
                </c:pt>
                <c:pt idx="341">
                  <c:v>3.3299999999999996</c:v>
                </c:pt>
                <c:pt idx="342">
                  <c:v>3.3699999999999997</c:v>
                </c:pt>
                <c:pt idx="343">
                  <c:v>3.34</c:v>
                </c:pt>
                <c:pt idx="344">
                  <c:v>3.3</c:v>
                </c:pt>
                <c:pt idx="345">
                  <c:v>3.29</c:v>
                </c:pt>
                <c:pt idx="346">
                  <c:v>3.25</c:v>
                </c:pt>
                <c:pt idx="347">
                  <c:v>3.23</c:v>
                </c:pt>
                <c:pt idx="348">
                  <c:v>3.21</c:v>
                </c:pt>
                <c:pt idx="349">
                  <c:v>3.22</c:v>
                </c:pt>
                <c:pt idx="350">
                  <c:v>3.29</c:v>
                </c:pt>
                <c:pt idx="351">
                  <c:v>3.34</c:v>
                </c:pt>
                <c:pt idx="352">
                  <c:v>3.3699999999999997</c:v>
                </c:pt>
                <c:pt idx="353">
                  <c:v>3.4</c:v>
                </c:pt>
                <c:pt idx="354">
                  <c:v>3.58</c:v>
                </c:pt>
                <c:pt idx="355">
                  <c:v>3.6</c:v>
                </c:pt>
                <c:pt idx="356">
                  <c:v>3.65</c:v>
                </c:pt>
                <c:pt idx="357">
                  <c:v>3.71</c:v>
                </c:pt>
                <c:pt idx="358">
                  <c:v>3.7800000000000002</c:v>
                </c:pt>
                <c:pt idx="359">
                  <c:v>3.8099999999999996</c:v>
                </c:pt>
                <c:pt idx="360">
                  <c:v>3.8499999999999996</c:v>
                </c:pt>
                <c:pt idx="361">
                  <c:v>3.88</c:v>
                </c:pt>
                <c:pt idx="362">
                  <c:v>3.92</c:v>
                </c:pt>
                <c:pt idx="363">
                  <c:v>3.9299999999999997</c:v>
                </c:pt>
                <c:pt idx="364">
                  <c:v>3.9299999999999997</c:v>
                </c:pt>
                <c:pt idx="365">
                  <c:v>3.8899999999999997</c:v>
                </c:pt>
                <c:pt idx="366">
                  <c:v>3.8699999999999997</c:v>
                </c:pt>
                <c:pt idx="367">
                  <c:v>3.86</c:v>
                </c:pt>
                <c:pt idx="368">
                  <c:v>3.8499999999999996</c:v>
                </c:pt>
                <c:pt idx="369">
                  <c:v>3.84</c:v>
                </c:pt>
                <c:pt idx="370">
                  <c:v>3.8299999999999996</c:v>
                </c:pt>
                <c:pt idx="371">
                  <c:v>3.8099999999999996</c:v>
                </c:pt>
                <c:pt idx="372">
                  <c:v>3.7600000000000002</c:v>
                </c:pt>
                <c:pt idx="373">
                  <c:v>3.71</c:v>
                </c:pt>
                <c:pt idx="374">
                  <c:v>3.65</c:v>
                </c:pt>
                <c:pt idx="375">
                  <c:v>3.6</c:v>
                </c:pt>
                <c:pt idx="376">
                  <c:v>3.63</c:v>
                </c:pt>
                <c:pt idx="377">
                  <c:v>3.55</c:v>
                </c:pt>
                <c:pt idx="378">
                  <c:v>3.4899999999999998</c:v>
                </c:pt>
                <c:pt idx="379">
                  <c:v>3.4299999999999997</c:v>
                </c:pt>
                <c:pt idx="380">
                  <c:v>3.38</c:v>
                </c:pt>
                <c:pt idx="381">
                  <c:v>3.36</c:v>
                </c:pt>
                <c:pt idx="382">
                  <c:v>3.4</c:v>
                </c:pt>
                <c:pt idx="383">
                  <c:v>3.3899999999999997</c:v>
                </c:pt>
                <c:pt idx="384">
                  <c:v>3.4099999999999997</c:v>
                </c:pt>
                <c:pt idx="385">
                  <c:v>3.4099999999999997</c:v>
                </c:pt>
                <c:pt idx="386">
                  <c:v>3.4299999999999997</c:v>
                </c:pt>
                <c:pt idx="387">
                  <c:v>3.4099999999999997</c:v>
                </c:pt>
                <c:pt idx="388">
                  <c:v>3.4299999999999997</c:v>
                </c:pt>
                <c:pt idx="389">
                  <c:v>3.46</c:v>
                </c:pt>
                <c:pt idx="390">
                  <c:v>3.58</c:v>
                </c:pt>
                <c:pt idx="391">
                  <c:v>3.63</c:v>
                </c:pt>
                <c:pt idx="392">
                  <c:v>3.73</c:v>
                </c:pt>
                <c:pt idx="393">
                  <c:v>3.7600000000000002</c:v>
                </c:pt>
                <c:pt idx="394">
                  <c:v>3.77</c:v>
                </c:pt>
                <c:pt idx="395">
                  <c:v>3.8</c:v>
                </c:pt>
                <c:pt idx="396">
                  <c:v>3.8299999999999996</c:v>
                </c:pt>
                <c:pt idx="397">
                  <c:v>3.8299999999999996</c:v>
                </c:pt>
                <c:pt idx="398">
                  <c:v>3.8099999999999996</c:v>
                </c:pt>
                <c:pt idx="399">
                  <c:v>3.77</c:v>
                </c:pt>
                <c:pt idx="400">
                  <c:v>3.71</c:v>
                </c:pt>
                <c:pt idx="401">
                  <c:v>3.67</c:v>
                </c:pt>
                <c:pt idx="402">
                  <c:v>3.63</c:v>
                </c:pt>
                <c:pt idx="403">
                  <c:v>3.6</c:v>
                </c:pt>
                <c:pt idx="404">
                  <c:v>3.57</c:v>
                </c:pt>
                <c:pt idx="405">
                  <c:v>3.51</c:v>
                </c:pt>
                <c:pt idx="406">
                  <c:v>3.4499999999999997</c:v>
                </c:pt>
                <c:pt idx="407">
                  <c:v>3.4099999999999997</c:v>
                </c:pt>
                <c:pt idx="408">
                  <c:v>3.3499999999999996</c:v>
                </c:pt>
                <c:pt idx="409">
                  <c:v>3.3099999999999996</c:v>
                </c:pt>
                <c:pt idx="410">
                  <c:v>3.34</c:v>
                </c:pt>
                <c:pt idx="411">
                  <c:v>3.32</c:v>
                </c:pt>
                <c:pt idx="412">
                  <c:v>3.3099999999999996</c:v>
                </c:pt>
                <c:pt idx="413">
                  <c:v>3.2800000000000002</c:v>
                </c:pt>
                <c:pt idx="414">
                  <c:v>3.25</c:v>
                </c:pt>
                <c:pt idx="415">
                  <c:v>3.23</c:v>
                </c:pt>
                <c:pt idx="416">
                  <c:v>3.25</c:v>
                </c:pt>
                <c:pt idx="417">
                  <c:v>3.21</c:v>
                </c:pt>
                <c:pt idx="418">
                  <c:v>3.19</c:v>
                </c:pt>
                <c:pt idx="419">
                  <c:v>3.21</c:v>
                </c:pt>
                <c:pt idx="420">
                  <c:v>3.3699999999999997</c:v>
                </c:pt>
                <c:pt idx="421">
                  <c:v>3.3699999999999997</c:v>
                </c:pt>
                <c:pt idx="422">
                  <c:v>3.4699999999999998</c:v>
                </c:pt>
                <c:pt idx="423">
                  <c:v>3.5</c:v>
                </c:pt>
                <c:pt idx="424">
                  <c:v>3.57</c:v>
                </c:pt>
                <c:pt idx="425">
                  <c:v>3.6</c:v>
                </c:pt>
                <c:pt idx="426">
                  <c:v>3.63</c:v>
                </c:pt>
                <c:pt idx="427">
                  <c:v>3.63</c:v>
                </c:pt>
                <c:pt idx="428">
                  <c:v>3.59</c:v>
                </c:pt>
                <c:pt idx="429">
                  <c:v>3.57</c:v>
                </c:pt>
                <c:pt idx="430">
                  <c:v>3.57</c:v>
                </c:pt>
                <c:pt idx="431">
                  <c:v>3.56</c:v>
                </c:pt>
                <c:pt idx="432">
                  <c:v>3.55</c:v>
                </c:pt>
                <c:pt idx="433">
                  <c:v>3.51</c:v>
                </c:pt>
                <c:pt idx="434">
                  <c:v>3.4699999999999998</c:v>
                </c:pt>
                <c:pt idx="435">
                  <c:v>3.44</c:v>
                </c:pt>
                <c:pt idx="436">
                  <c:v>3.3899999999999997</c:v>
                </c:pt>
                <c:pt idx="437">
                  <c:v>3.3499999999999996</c:v>
                </c:pt>
                <c:pt idx="438">
                  <c:v>3.3</c:v>
                </c:pt>
                <c:pt idx="439">
                  <c:v>3.27</c:v>
                </c:pt>
                <c:pt idx="440">
                  <c:v>3.25</c:v>
                </c:pt>
                <c:pt idx="441">
                  <c:v>3.21</c:v>
                </c:pt>
                <c:pt idx="442">
                  <c:v>3.14</c:v>
                </c:pt>
                <c:pt idx="443">
                  <c:v>3.15</c:v>
                </c:pt>
                <c:pt idx="444">
                  <c:v>3.09</c:v>
                </c:pt>
                <c:pt idx="445">
                  <c:v>3.08</c:v>
                </c:pt>
                <c:pt idx="446">
                  <c:v>3.06</c:v>
                </c:pt>
                <c:pt idx="447">
                  <c:v>3.05</c:v>
                </c:pt>
                <c:pt idx="448">
                  <c:v>3.13</c:v>
                </c:pt>
                <c:pt idx="449">
                  <c:v>3.13</c:v>
                </c:pt>
                <c:pt idx="450">
                  <c:v>3.17</c:v>
                </c:pt>
                <c:pt idx="451">
                  <c:v>3.17</c:v>
                </c:pt>
                <c:pt idx="452">
                  <c:v>3.21</c:v>
                </c:pt>
                <c:pt idx="453">
                  <c:v>3.22</c:v>
                </c:pt>
                <c:pt idx="454">
                  <c:v>3.3</c:v>
                </c:pt>
                <c:pt idx="455">
                  <c:v>3.2800000000000002</c:v>
                </c:pt>
                <c:pt idx="456">
                  <c:v>3.3299999999999996</c:v>
                </c:pt>
                <c:pt idx="457">
                  <c:v>3.3299999999999996</c:v>
                </c:pt>
                <c:pt idx="458">
                  <c:v>3.4299999999999997</c:v>
                </c:pt>
                <c:pt idx="459">
                  <c:v>3.3899999999999997</c:v>
                </c:pt>
                <c:pt idx="460">
                  <c:v>3.3499999999999996</c:v>
                </c:pt>
                <c:pt idx="461">
                  <c:v>3.32</c:v>
                </c:pt>
                <c:pt idx="462">
                  <c:v>3.27</c:v>
                </c:pt>
                <c:pt idx="463">
                  <c:v>3.23</c:v>
                </c:pt>
                <c:pt idx="464">
                  <c:v>3.24</c:v>
                </c:pt>
                <c:pt idx="465">
                  <c:v>3.23</c:v>
                </c:pt>
                <c:pt idx="466">
                  <c:v>3.25</c:v>
                </c:pt>
                <c:pt idx="467">
                  <c:v>3.21</c:v>
                </c:pt>
                <c:pt idx="468">
                  <c:v>3.19</c:v>
                </c:pt>
                <c:pt idx="469">
                  <c:v>3.18</c:v>
                </c:pt>
                <c:pt idx="470">
                  <c:v>3.2600000000000002</c:v>
                </c:pt>
                <c:pt idx="471">
                  <c:v>3.23</c:v>
                </c:pt>
                <c:pt idx="472">
                  <c:v>3.3299999999999996</c:v>
                </c:pt>
                <c:pt idx="473">
                  <c:v>3.3499999999999996</c:v>
                </c:pt>
                <c:pt idx="474">
                  <c:v>3.3699999999999997</c:v>
                </c:pt>
                <c:pt idx="475">
                  <c:v>3.3899999999999997</c:v>
                </c:pt>
                <c:pt idx="476">
                  <c:v>3.3699999999999997</c:v>
                </c:pt>
                <c:pt idx="477">
                  <c:v>3.32</c:v>
                </c:pt>
                <c:pt idx="478">
                  <c:v>3.25</c:v>
                </c:pt>
                <c:pt idx="479">
                  <c:v>3.21</c:v>
                </c:pt>
                <c:pt idx="480">
                  <c:v>3.2</c:v>
                </c:pt>
                <c:pt idx="481">
                  <c:v>3.17</c:v>
                </c:pt>
                <c:pt idx="482">
                  <c:v>3.19</c:v>
                </c:pt>
                <c:pt idx="483">
                  <c:v>3.23</c:v>
                </c:pt>
                <c:pt idx="484">
                  <c:v>3.25</c:v>
                </c:pt>
                <c:pt idx="485">
                  <c:v>3.23</c:v>
                </c:pt>
                <c:pt idx="486">
                  <c:v>3.15</c:v>
                </c:pt>
                <c:pt idx="487">
                  <c:v>3.09</c:v>
                </c:pt>
                <c:pt idx="488">
                  <c:v>3.03</c:v>
                </c:pt>
                <c:pt idx="489">
                  <c:v>3</c:v>
                </c:pt>
                <c:pt idx="490">
                  <c:v>3</c:v>
                </c:pt>
                <c:pt idx="491">
                  <c:v>2.9699999999999998</c:v>
                </c:pt>
                <c:pt idx="492">
                  <c:v>2.9299999999999997</c:v>
                </c:pt>
                <c:pt idx="493">
                  <c:v>2.9499999999999997</c:v>
                </c:pt>
                <c:pt idx="494">
                  <c:v>2.96</c:v>
                </c:pt>
                <c:pt idx="495">
                  <c:v>2.9699999999999998</c:v>
                </c:pt>
                <c:pt idx="496">
                  <c:v>2.96</c:v>
                </c:pt>
                <c:pt idx="497">
                  <c:v>2.94</c:v>
                </c:pt>
                <c:pt idx="498">
                  <c:v>2.88</c:v>
                </c:pt>
                <c:pt idx="499">
                  <c:v>2.8099999999999996</c:v>
                </c:pt>
                <c:pt idx="500">
                  <c:v>2.7800000000000002</c:v>
                </c:pt>
                <c:pt idx="501">
                  <c:v>2.73</c:v>
                </c:pt>
                <c:pt idx="502">
                  <c:v>2.8699999999999997</c:v>
                </c:pt>
                <c:pt idx="503">
                  <c:v>2.94</c:v>
                </c:pt>
                <c:pt idx="504">
                  <c:v>3.04</c:v>
                </c:pt>
                <c:pt idx="505">
                  <c:v>3.07</c:v>
                </c:pt>
                <c:pt idx="506">
                  <c:v>3.15</c:v>
                </c:pt>
                <c:pt idx="507">
                  <c:v>3.18</c:v>
                </c:pt>
                <c:pt idx="508">
                  <c:v>3.2800000000000002</c:v>
                </c:pt>
                <c:pt idx="509">
                  <c:v>3.24</c:v>
                </c:pt>
                <c:pt idx="510">
                  <c:v>3.3099999999999996</c:v>
                </c:pt>
                <c:pt idx="511">
                  <c:v>3.34</c:v>
                </c:pt>
                <c:pt idx="512">
                  <c:v>3.4</c:v>
                </c:pt>
                <c:pt idx="513">
                  <c:v>3.4099999999999997</c:v>
                </c:pt>
                <c:pt idx="514">
                  <c:v>3.3899999999999997</c:v>
                </c:pt>
                <c:pt idx="515">
                  <c:v>3.34</c:v>
                </c:pt>
                <c:pt idx="516">
                  <c:v>3.3699999999999997</c:v>
                </c:pt>
                <c:pt idx="517">
                  <c:v>3.3099999999999996</c:v>
                </c:pt>
                <c:pt idx="518">
                  <c:v>3.3099999999999996</c:v>
                </c:pt>
                <c:pt idx="519">
                  <c:v>3.34</c:v>
                </c:pt>
                <c:pt idx="520">
                  <c:v>3.3699999999999997</c:v>
                </c:pt>
                <c:pt idx="521">
                  <c:v>3.4099999999999997</c:v>
                </c:pt>
                <c:pt idx="522">
                  <c:v>3.53</c:v>
                </c:pt>
                <c:pt idx="523">
                  <c:v>3.51</c:v>
                </c:pt>
                <c:pt idx="524">
                  <c:v>3.56</c:v>
                </c:pt>
                <c:pt idx="525">
                  <c:v>3.58</c:v>
                </c:pt>
                <c:pt idx="526">
                  <c:v>3.69</c:v>
                </c:pt>
                <c:pt idx="527">
                  <c:v>3.74</c:v>
                </c:pt>
                <c:pt idx="528">
                  <c:v>3.8099999999999996</c:v>
                </c:pt>
                <c:pt idx="529">
                  <c:v>3.82</c:v>
                </c:pt>
                <c:pt idx="530">
                  <c:v>3.82</c:v>
                </c:pt>
                <c:pt idx="531">
                  <c:v>3.79</c:v>
                </c:pt>
                <c:pt idx="532">
                  <c:v>3.79</c:v>
                </c:pt>
                <c:pt idx="533">
                  <c:v>3.74</c:v>
                </c:pt>
                <c:pt idx="534">
                  <c:v>3.73</c:v>
                </c:pt>
                <c:pt idx="535">
                  <c:v>3.71</c:v>
                </c:pt>
                <c:pt idx="536">
                  <c:v>3.67</c:v>
                </c:pt>
                <c:pt idx="537">
                  <c:v>3.65</c:v>
                </c:pt>
                <c:pt idx="538">
                  <c:v>3.67</c:v>
                </c:pt>
                <c:pt idx="539">
                  <c:v>3.7</c:v>
                </c:pt>
                <c:pt idx="540">
                  <c:v>3.75</c:v>
                </c:pt>
                <c:pt idx="541">
                  <c:v>3.72</c:v>
                </c:pt>
                <c:pt idx="542">
                  <c:v>3.69</c:v>
                </c:pt>
                <c:pt idx="543">
                  <c:v>3.61</c:v>
                </c:pt>
                <c:pt idx="544">
                  <c:v>3.55</c:v>
                </c:pt>
                <c:pt idx="545">
                  <c:v>3.4899999999999998</c:v>
                </c:pt>
                <c:pt idx="546">
                  <c:v>3.51</c:v>
                </c:pt>
                <c:pt idx="547">
                  <c:v>3.4899999999999998</c:v>
                </c:pt>
                <c:pt idx="548">
                  <c:v>3.4699999999999998</c:v>
                </c:pt>
                <c:pt idx="549">
                  <c:v>3.4099999999999997</c:v>
                </c:pt>
                <c:pt idx="550">
                  <c:v>3.3699999999999997</c:v>
                </c:pt>
                <c:pt idx="551">
                  <c:v>3.3299999999999996</c:v>
                </c:pt>
                <c:pt idx="552">
                  <c:v>3.2600000000000002</c:v>
                </c:pt>
                <c:pt idx="553">
                  <c:v>3.21</c:v>
                </c:pt>
                <c:pt idx="554">
                  <c:v>3.24</c:v>
                </c:pt>
                <c:pt idx="555">
                  <c:v>3.2600000000000002</c:v>
                </c:pt>
                <c:pt idx="556">
                  <c:v>3.23</c:v>
                </c:pt>
                <c:pt idx="557">
                  <c:v>3.2600000000000002</c:v>
                </c:pt>
                <c:pt idx="558">
                  <c:v>3.25</c:v>
                </c:pt>
                <c:pt idx="559">
                  <c:v>3.23</c:v>
                </c:pt>
                <c:pt idx="560">
                  <c:v>3.3299999999999996</c:v>
                </c:pt>
                <c:pt idx="561">
                  <c:v>3.3299999999999996</c:v>
                </c:pt>
                <c:pt idx="562">
                  <c:v>3.3699999999999997</c:v>
                </c:pt>
                <c:pt idx="563">
                  <c:v>3.3899999999999997</c:v>
                </c:pt>
                <c:pt idx="564">
                  <c:v>3.4699999999999998</c:v>
                </c:pt>
                <c:pt idx="565">
                  <c:v>3.4699999999999998</c:v>
                </c:pt>
                <c:pt idx="566">
                  <c:v>3.51</c:v>
                </c:pt>
                <c:pt idx="567">
                  <c:v>3.53</c:v>
                </c:pt>
                <c:pt idx="568">
                  <c:v>3.59</c:v>
                </c:pt>
                <c:pt idx="569">
                  <c:v>3.62</c:v>
                </c:pt>
                <c:pt idx="570">
                  <c:v>3.67</c:v>
                </c:pt>
                <c:pt idx="571">
                  <c:v>3.67</c:v>
                </c:pt>
                <c:pt idx="572">
                  <c:v>3.67</c:v>
                </c:pt>
                <c:pt idx="573">
                  <c:v>3.71</c:v>
                </c:pt>
                <c:pt idx="574">
                  <c:v>3.77</c:v>
                </c:pt>
                <c:pt idx="575">
                  <c:v>3.77</c:v>
                </c:pt>
                <c:pt idx="576">
                  <c:v>3.8099999999999996</c:v>
                </c:pt>
                <c:pt idx="577">
                  <c:v>3.8099999999999996</c:v>
                </c:pt>
                <c:pt idx="578">
                  <c:v>3.8099999999999996</c:v>
                </c:pt>
                <c:pt idx="579">
                  <c:v>3.82</c:v>
                </c:pt>
                <c:pt idx="580">
                  <c:v>3.8699999999999997</c:v>
                </c:pt>
                <c:pt idx="581">
                  <c:v>3.8699999999999997</c:v>
                </c:pt>
                <c:pt idx="582">
                  <c:v>3.8699999999999997</c:v>
                </c:pt>
                <c:pt idx="583">
                  <c:v>3.9</c:v>
                </c:pt>
                <c:pt idx="584">
                  <c:v>3.94</c:v>
                </c:pt>
                <c:pt idx="585">
                  <c:v>3.9499999999999997</c:v>
                </c:pt>
                <c:pt idx="586">
                  <c:v>3.9899999999999998</c:v>
                </c:pt>
                <c:pt idx="587">
                  <c:v>3.9899999999999998</c:v>
                </c:pt>
                <c:pt idx="588">
                  <c:v>4</c:v>
                </c:pt>
                <c:pt idx="589">
                  <c:v>4</c:v>
                </c:pt>
                <c:pt idx="590">
                  <c:v>3.9699999999999998</c:v>
                </c:pt>
                <c:pt idx="591">
                  <c:v>3.9299999999999997</c:v>
                </c:pt>
                <c:pt idx="592">
                  <c:v>3.8899999999999997</c:v>
                </c:pt>
                <c:pt idx="593">
                  <c:v>3.8499999999999996</c:v>
                </c:pt>
                <c:pt idx="594">
                  <c:v>3.8299999999999996</c:v>
                </c:pt>
                <c:pt idx="595">
                  <c:v>3.79</c:v>
                </c:pt>
                <c:pt idx="596">
                  <c:v>3.75</c:v>
                </c:pt>
                <c:pt idx="597">
                  <c:v>3.71</c:v>
                </c:pt>
                <c:pt idx="598">
                  <c:v>3.69</c:v>
                </c:pt>
                <c:pt idx="599">
                  <c:v>3.65</c:v>
                </c:pt>
                <c:pt idx="600">
                  <c:v>3.63</c:v>
                </c:pt>
                <c:pt idx="601">
                  <c:v>3.6</c:v>
                </c:pt>
                <c:pt idx="602">
                  <c:v>3.57</c:v>
                </c:pt>
                <c:pt idx="603">
                  <c:v>3.52</c:v>
                </c:pt>
                <c:pt idx="604">
                  <c:v>3.53</c:v>
                </c:pt>
                <c:pt idx="605">
                  <c:v>3.51</c:v>
                </c:pt>
                <c:pt idx="606">
                  <c:v>3.59</c:v>
                </c:pt>
                <c:pt idx="607">
                  <c:v>3.61</c:v>
                </c:pt>
                <c:pt idx="608">
                  <c:v>3.65</c:v>
                </c:pt>
                <c:pt idx="609">
                  <c:v>3.66</c:v>
                </c:pt>
                <c:pt idx="610">
                  <c:v>3.68</c:v>
                </c:pt>
                <c:pt idx="611">
                  <c:v>3.67</c:v>
                </c:pt>
                <c:pt idx="612">
                  <c:v>3.66</c:v>
                </c:pt>
                <c:pt idx="613">
                  <c:v>3.57</c:v>
                </c:pt>
                <c:pt idx="614">
                  <c:v>3.4899999999999998</c:v>
                </c:pt>
                <c:pt idx="615">
                  <c:v>3.4099999999999997</c:v>
                </c:pt>
                <c:pt idx="616">
                  <c:v>3.3699999999999997</c:v>
                </c:pt>
                <c:pt idx="617">
                  <c:v>3.34</c:v>
                </c:pt>
                <c:pt idx="618">
                  <c:v>3.36</c:v>
                </c:pt>
                <c:pt idx="619">
                  <c:v>3.3499999999999996</c:v>
                </c:pt>
                <c:pt idx="620">
                  <c:v>3.34</c:v>
                </c:pt>
                <c:pt idx="621">
                  <c:v>3.3299999999999996</c:v>
                </c:pt>
                <c:pt idx="622">
                  <c:v>3.3899999999999997</c:v>
                </c:pt>
                <c:pt idx="623">
                  <c:v>3.4099999999999997</c:v>
                </c:pt>
                <c:pt idx="624">
                  <c:v>3.4899999999999998</c:v>
                </c:pt>
                <c:pt idx="625">
                  <c:v>3.51</c:v>
                </c:pt>
                <c:pt idx="626">
                  <c:v>3.54</c:v>
                </c:pt>
                <c:pt idx="627">
                  <c:v>3.57</c:v>
                </c:pt>
                <c:pt idx="628">
                  <c:v>3.61</c:v>
                </c:pt>
                <c:pt idx="629">
                  <c:v>3.61</c:v>
                </c:pt>
                <c:pt idx="630">
                  <c:v>3.55</c:v>
                </c:pt>
                <c:pt idx="631">
                  <c:v>3.51</c:v>
                </c:pt>
                <c:pt idx="632">
                  <c:v>3.53</c:v>
                </c:pt>
                <c:pt idx="633">
                  <c:v>3.55</c:v>
                </c:pt>
                <c:pt idx="634">
                  <c:v>3.66</c:v>
                </c:pt>
                <c:pt idx="635">
                  <c:v>3.71</c:v>
                </c:pt>
                <c:pt idx="636">
                  <c:v>3.7600000000000002</c:v>
                </c:pt>
                <c:pt idx="637">
                  <c:v>3.82</c:v>
                </c:pt>
                <c:pt idx="638">
                  <c:v>3.8699999999999997</c:v>
                </c:pt>
                <c:pt idx="639">
                  <c:v>3.88</c:v>
                </c:pt>
                <c:pt idx="640">
                  <c:v>3.8899999999999997</c:v>
                </c:pt>
                <c:pt idx="641">
                  <c:v>3.86</c:v>
                </c:pt>
                <c:pt idx="642">
                  <c:v>3.8699999999999997</c:v>
                </c:pt>
                <c:pt idx="643">
                  <c:v>3.8899999999999997</c:v>
                </c:pt>
                <c:pt idx="644">
                  <c:v>3.9299999999999997</c:v>
                </c:pt>
                <c:pt idx="645">
                  <c:v>3.9499999999999997</c:v>
                </c:pt>
                <c:pt idx="646">
                  <c:v>3.9699999999999998</c:v>
                </c:pt>
                <c:pt idx="647">
                  <c:v>3.9899999999999998</c:v>
                </c:pt>
                <c:pt idx="648">
                  <c:v>4.1499999999999995</c:v>
                </c:pt>
                <c:pt idx="649">
                  <c:v>4.1599999999999993</c:v>
                </c:pt>
                <c:pt idx="650">
                  <c:v>4.17</c:v>
                </c:pt>
                <c:pt idx="651">
                  <c:v>4.18</c:v>
                </c:pt>
                <c:pt idx="652">
                  <c:v>4.17</c:v>
                </c:pt>
                <c:pt idx="653">
                  <c:v>4.1599999999999993</c:v>
                </c:pt>
                <c:pt idx="654">
                  <c:v>4.13</c:v>
                </c:pt>
                <c:pt idx="655">
                  <c:v>4.0999999999999996</c:v>
                </c:pt>
                <c:pt idx="656">
                  <c:v>4.1399999999999997</c:v>
                </c:pt>
                <c:pt idx="657">
                  <c:v>4.0999999999999996</c:v>
                </c:pt>
                <c:pt idx="658">
                  <c:v>4.1099999999999994</c:v>
                </c:pt>
                <c:pt idx="659">
                  <c:v>4.13</c:v>
                </c:pt>
                <c:pt idx="660">
                  <c:v>4.1499999999999995</c:v>
                </c:pt>
                <c:pt idx="661">
                  <c:v>4.1399999999999997</c:v>
                </c:pt>
                <c:pt idx="662">
                  <c:v>4.13</c:v>
                </c:pt>
                <c:pt idx="663">
                  <c:v>4.0999999999999996</c:v>
                </c:pt>
                <c:pt idx="664">
                  <c:v>4.09</c:v>
                </c:pt>
                <c:pt idx="665">
                  <c:v>4.0999999999999996</c:v>
                </c:pt>
                <c:pt idx="666">
                  <c:v>4.1099999999999994</c:v>
                </c:pt>
                <c:pt idx="667">
                  <c:v>4.1099999999999994</c:v>
                </c:pt>
                <c:pt idx="668">
                  <c:v>4.1199999999999992</c:v>
                </c:pt>
                <c:pt idx="669">
                  <c:v>4.13</c:v>
                </c:pt>
                <c:pt idx="670">
                  <c:v>4.21</c:v>
                </c:pt>
                <c:pt idx="671">
                  <c:v>4.22</c:v>
                </c:pt>
                <c:pt idx="672">
                  <c:v>4.25</c:v>
                </c:pt>
                <c:pt idx="673">
                  <c:v>4.26</c:v>
                </c:pt>
                <c:pt idx="674">
                  <c:v>4.29</c:v>
                </c:pt>
                <c:pt idx="675">
                  <c:v>4.24</c:v>
                </c:pt>
                <c:pt idx="676">
                  <c:v>4.17</c:v>
                </c:pt>
                <c:pt idx="677">
                  <c:v>4.13</c:v>
                </c:pt>
                <c:pt idx="678">
                  <c:v>4.1499999999999995</c:v>
                </c:pt>
                <c:pt idx="679">
                  <c:v>4.1499999999999995</c:v>
                </c:pt>
                <c:pt idx="680">
                  <c:v>4.1399999999999997</c:v>
                </c:pt>
                <c:pt idx="681">
                  <c:v>4.1099999999999994</c:v>
                </c:pt>
                <c:pt idx="682">
                  <c:v>4.1099999999999994</c:v>
                </c:pt>
                <c:pt idx="683">
                  <c:v>4.0999999999999996</c:v>
                </c:pt>
                <c:pt idx="684">
                  <c:v>4.1199999999999992</c:v>
                </c:pt>
                <c:pt idx="685">
                  <c:v>4.1099999999999994</c:v>
                </c:pt>
                <c:pt idx="686">
                  <c:v>4.0999999999999996</c:v>
                </c:pt>
                <c:pt idx="687">
                  <c:v>4.1099999999999994</c:v>
                </c:pt>
                <c:pt idx="688">
                  <c:v>4.1099999999999994</c:v>
                </c:pt>
                <c:pt idx="689">
                  <c:v>4.09</c:v>
                </c:pt>
                <c:pt idx="690">
                  <c:v>4.04</c:v>
                </c:pt>
                <c:pt idx="691">
                  <c:v>4.0199999999999996</c:v>
                </c:pt>
                <c:pt idx="692">
                  <c:v>4</c:v>
                </c:pt>
                <c:pt idx="693">
                  <c:v>4.04</c:v>
                </c:pt>
                <c:pt idx="694">
                  <c:v>4.1099999999999994</c:v>
                </c:pt>
                <c:pt idx="695">
                  <c:v>4.1399999999999997</c:v>
                </c:pt>
                <c:pt idx="696">
                  <c:v>4.18</c:v>
                </c:pt>
                <c:pt idx="697">
                  <c:v>4.17</c:v>
                </c:pt>
                <c:pt idx="698">
                  <c:v>4.24</c:v>
                </c:pt>
                <c:pt idx="699">
                  <c:v>4.26</c:v>
                </c:pt>
                <c:pt idx="700">
                  <c:v>4.34</c:v>
                </c:pt>
                <c:pt idx="701">
                  <c:v>4.41</c:v>
                </c:pt>
                <c:pt idx="702">
                  <c:v>4.59</c:v>
                </c:pt>
                <c:pt idx="703">
                  <c:v>4.63</c:v>
                </c:pt>
                <c:pt idx="704">
                  <c:v>4.6499999999999995</c:v>
                </c:pt>
                <c:pt idx="705">
                  <c:v>4.6499999999999995</c:v>
                </c:pt>
                <c:pt idx="706">
                  <c:v>4.6499999999999995</c:v>
                </c:pt>
                <c:pt idx="707">
                  <c:v>4.6399999999999997</c:v>
                </c:pt>
                <c:pt idx="708">
                  <c:v>4.6399999999999997</c:v>
                </c:pt>
                <c:pt idx="709">
                  <c:v>4.57</c:v>
                </c:pt>
                <c:pt idx="710">
                  <c:v>4.51</c:v>
                </c:pt>
                <c:pt idx="711">
                  <c:v>4.4800000000000004</c:v>
                </c:pt>
                <c:pt idx="712">
                  <c:v>4.45</c:v>
                </c:pt>
                <c:pt idx="713">
                  <c:v>4.41</c:v>
                </c:pt>
                <c:pt idx="714">
                  <c:v>4.34</c:v>
                </c:pt>
                <c:pt idx="715">
                  <c:v>4.2699999999999996</c:v>
                </c:pt>
                <c:pt idx="716">
                  <c:v>4.1499999999999995</c:v>
                </c:pt>
                <c:pt idx="717">
                  <c:v>4.08</c:v>
                </c:pt>
                <c:pt idx="718">
                  <c:v>4.01</c:v>
                </c:pt>
                <c:pt idx="719">
                  <c:v>3.94</c:v>
                </c:pt>
                <c:pt idx="720">
                  <c:v>3.8699999999999997</c:v>
                </c:pt>
                <c:pt idx="721">
                  <c:v>3.8</c:v>
                </c:pt>
                <c:pt idx="722">
                  <c:v>3.73</c:v>
                </c:pt>
                <c:pt idx="723">
                  <c:v>3.66</c:v>
                </c:pt>
                <c:pt idx="724">
                  <c:v>3.54</c:v>
                </c:pt>
                <c:pt idx="725">
                  <c:v>3.94</c:v>
                </c:pt>
                <c:pt idx="726">
                  <c:v>3.7</c:v>
                </c:pt>
                <c:pt idx="727">
                  <c:v>3.62</c:v>
                </c:pt>
                <c:pt idx="728">
                  <c:v>3.7</c:v>
                </c:pt>
                <c:pt idx="729">
                  <c:v>3.6</c:v>
                </c:pt>
                <c:pt idx="730">
                  <c:v>3.25</c:v>
                </c:pt>
                <c:pt idx="731">
                  <c:v>3.24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64C3-41AB-9925-8531DB58FD56}"/>
            </c:ext>
          </c:extLst>
        </c:ser>
        <c:ser>
          <c:idx val="14"/>
          <c:order val="2"/>
          <c:tx>
            <c:v>2012</c:v>
          </c:tx>
          <c:spPr>
            <a:ln w="12700">
              <a:solidFill>
                <a:srgbClr val="000000"/>
              </a:solidFill>
              <a:prstDash val="sysDash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DATOS!$AA$3:$AA$734</c:f>
              <c:numCache>
                <c:formatCode>0.00</c:formatCode>
                <c:ptCount val="732"/>
                <c:pt idx="0">
                  <c:v>3.23</c:v>
                </c:pt>
                <c:pt idx="1">
                  <c:v>3.18</c:v>
                </c:pt>
                <c:pt idx="2">
                  <c:v>3.13</c:v>
                </c:pt>
                <c:pt idx="3">
                  <c:v>3.07</c:v>
                </c:pt>
                <c:pt idx="4">
                  <c:v>3.02</c:v>
                </c:pt>
                <c:pt idx="5">
                  <c:v>3</c:v>
                </c:pt>
                <c:pt idx="6">
                  <c:v>3.01</c:v>
                </c:pt>
                <c:pt idx="7">
                  <c:v>3.05</c:v>
                </c:pt>
                <c:pt idx="8">
                  <c:v>3.04</c:v>
                </c:pt>
                <c:pt idx="9">
                  <c:v>3.01</c:v>
                </c:pt>
                <c:pt idx="10">
                  <c:v>2.9699999999999998</c:v>
                </c:pt>
                <c:pt idx="11">
                  <c:v>2.9699999999999998</c:v>
                </c:pt>
                <c:pt idx="12">
                  <c:v>2.9899999999999998</c:v>
                </c:pt>
                <c:pt idx="13">
                  <c:v>2.9899999999999998</c:v>
                </c:pt>
                <c:pt idx="14">
                  <c:v>2.9699999999999998</c:v>
                </c:pt>
                <c:pt idx="15">
                  <c:v>2.9299999999999997</c:v>
                </c:pt>
                <c:pt idx="16">
                  <c:v>2.9</c:v>
                </c:pt>
                <c:pt idx="17">
                  <c:v>2.8699999999999997</c:v>
                </c:pt>
                <c:pt idx="18">
                  <c:v>2.8299999999999996</c:v>
                </c:pt>
                <c:pt idx="19">
                  <c:v>2.8</c:v>
                </c:pt>
                <c:pt idx="20">
                  <c:v>2.7600000000000002</c:v>
                </c:pt>
                <c:pt idx="21">
                  <c:v>2.7</c:v>
                </c:pt>
                <c:pt idx="22">
                  <c:v>2.64</c:v>
                </c:pt>
                <c:pt idx="23">
                  <c:v>2.59</c:v>
                </c:pt>
                <c:pt idx="24">
                  <c:v>2.56</c:v>
                </c:pt>
                <c:pt idx="25">
                  <c:v>2.57</c:v>
                </c:pt>
                <c:pt idx="26">
                  <c:v>2.58</c:v>
                </c:pt>
                <c:pt idx="27">
                  <c:v>2.58</c:v>
                </c:pt>
                <c:pt idx="28">
                  <c:v>2.56</c:v>
                </c:pt>
                <c:pt idx="29">
                  <c:v>2.5499999999999998</c:v>
                </c:pt>
                <c:pt idx="30">
                  <c:v>2.5299999999999998</c:v>
                </c:pt>
                <c:pt idx="31">
                  <c:v>2.54</c:v>
                </c:pt>
                <c:pt idx="32">
                  <c:v>2.52</c:v>
                </c:pt>
                <c:pt idx="33">
                  <c:v>2.4699999999999998</c:v>
                </c:pt>
                <c:pt idx="34">
                  <c:v>2.46</c:v>
                </c:pt>
                <c:pt idx="35">
                  <c:v>2.4</c:v>
                </c:pt>
                <c:pt idx="36">
                  <c:v>2.4099999999999997</c:v>
                </c:pt>
                <c:pt idx="37">
                  <c:v>2.4299999999999997</c:v>
                </c:pt>
                <c:pt idx="38">
                  <c:v>2.4699999999999998</c:v>
                </c:pt>
                <c:pt idx="39">
                  <c:v>2.4899999999999998</c:v>
                </c:pt>
                <c:pt idx="40">
                  <c:v>2.4899999999999998</c:v>
                </c:pt>
                <c:pt idx="41">
                  <c:v>2.48</c:v>
                </c:pt>
                <c:pt idx="42">
                  <c:v>2.4899999999999998</c:v>
                </c:pt>
                <c:pt idx="43">
                  <c:v>2.48</c:v>
                </c:pt>
                <c:pt idx="44">
                  <c:v>2.4699999999999998</c:v>
                </c:pt>
                <c:pt idx="45">
                  <c:v>2.4699999999999998</c:v>
                </c:pt>
                <c:pt idx="46">
                  <c:v>2.48</c:v>
                </c:pt>
                <c:pt idx="47">
                  <c:v>2.46</c:v>
                </c:pt>
                <c:pt idx="48">
                  <c:v>2.4499999999999997</c:v>
                </c:pt>
                <c:pt idx="49">
                  <c:v>2.48</c:v>
                </c:pt>
                <c:pt idx="50">
                  <c:v>2.5499999999999998</c:v>
                </c:pt>
                <c:pt idx="51">
                  <c:v>2.58</c:v>
                </c:pt>
                <c:pt idx="52">
                  <c:v>2.61</c:v>
                </c:pt>
                <c:pt idx="53">
                  <c:v>2.63</c:v>
                </c:pt>
                <c:pt idx="54">
                  <c:v>2.62</c:v>
                </c:pt>
                <c:pt idx="55">
                  <c:v>2.61</c:v>
                </c:pt>
                <c:pt idx="56">
                  <c:v>2.61</c:v>
                </c:pt>
                <c:pt idx="57">
                  <c:v>2.6</c:v>
                </c:pt>
                <c:pt idx="58">
                  <c:v>2.58</c:v>
                </c:pt>
                <c:pt idx="59">
                  <c:v>2.58</c:v>
                </c:pt>
                <c:pt idx="60">
                  <c:v>2.57</c:v>
                </c:pt>
                <c:pt idx="61">
                  <c:v>2.54</c:v>
                </c:pt>
                <c:pt idx="62">
                  <c:v>2.5299999999999998</c:v>
                </c:pt>
                <c:pt idx="63">
                  <c:v>2.5299999999999998</c:v>
                </c:pt>
                <c:pt idx="64">
                  <c:v>2.5299999999999998</c:v>
                </c:pt>
                <c:pt idx="65">
                  <c:v>2.5499999999999998</c:v>
                </c:pt>
                <c:pt idx="66">
                  <c:v>2.58</c:v>
                </c:pt>
                <c:pt idx="67">
                  <c:v>2.57</c:v>
                </c:pt>
                <c:pt idx="68">
                  <c:v>2.56</c:v>
                </c:pt>
                <c:pt idx="69">
                  <c:v>2.57</c:v>
                </c:pt>
                <c:pt idx="70">
                  <c:v>2.57</c:v>
                </c:pt>
                <c:pt idx="71">
                  <c:v>2.88</c:v>
                </c:pt>
                <c:pt idx="72">
                  <c:v>2.9</c:v>
                </c:pt>
                <c:pt idx="73">
                  <c:v>2.38</c:v>
                </c:pt>
                <c:pt idx="74">
                  <c:v>2.4</c:v>
                </c:pt>
                <c:pt idx="75">
                  <c:v>2.42</c:v>
                </c:pt>
                <c:pt idx="76">
                  <c:v>2.46</c:v>
                </c:pt>
                <c:pt idx="77">
                  <c:v>2.4699999999999998</c:v>
                </c:pt>
                <c:pt idx="78">
                  <c:v>2.4899999999999998</c:v>
                </c:pt>
                <c:pt idx="79">
                  <c:v>2.5499999999999998</c:v>
                </c:pt>
                <c:pt idx="80">
                  <c:v>2.63</c:v>
                </c:pt>
                <c:pt idx="81">
                  <c:v>2.63</c:v>
                </c:pt>
                <c:pt idx="82">
                  <c:v>2.6</c:v>
                </c:pt>
                <c:pt idx="83">
                  <c:v>2.57</c:v>
                </c:pt>
                <c:pt idx="84">
                  <c:v>2.5499999999999998</c:v>
                </c:pt>
                <c:pt idx="85">
                  <c:v>2.5099999999999998</c:v>
                </c:pt>
                <c:pt idx="86">
                  <c:v>2.4499999999999997</c:v>
                </c:pt>
                <c:pt idx="87">
                  <c:v>2.4</c:v>
                </c:pt>
                <c:pt idx="88">
                  <c:v>2.3699999999999997</c:v>
                </c:pt>
                <c:pt idx="89">
                  <c:v>2.3699999999999997</c:v>
                </c:pt>
                <c:pt idx="90">
                  <c:v>2.38</c:v>
                </c:pt>
                <c:pt idx="91">
                  <c:v>2.3899999999999997</c:v>
                </c:pt>
                <c:pt idx="92">
                  <c:v>2.3699999999999997</c:v>
                </c:pt>
                <c:pt idx="93">
                  <c:v>2.3499999999999996</c:v>
                </c:pt>
                <c:pt idx="94">
                  <c:v>2.34</c:v>
                </c:pt>
                <c:pt idx="95">
                  <c:v>2.2999999999999998</c:v>
                </c:pt>
                <c:pt idx="96">
                  <c:v>2.25</c:v>
                </c:pt>
                <c:pt idx="97">
                  <c:v>2.23</c:v>
                </c:pt>
                <c:pt idx="98">
                  <c:v>2.2400000000000002</c:v>
                </c:pt>
                <c:pt idx="99">
                  <c:v>2.2200000000000002</c:v>
                </c:pt>
                <c:pt idx="100">
                  <c:v>2.23</c:v>
                </c:pt>
                <c:pt idx="101">
                  <c:v>2.2200000000000002</c:v>
                </c:pt>
                <c:pt idx="102">
                  <c:v>2.1800000000000002</c:v>
                </c:pt>
                <c:pt idx="103">
                  <c:v>2.2000000000000002</c:v>
                </c:pt>
                <c:pt idx="104">
                  <c:v>2.2200000000000002</c:v>
                </c:pt>
                <c:pt idx="105">
                  <c:v>2.2200000000000002</c:v>
                </c:pt>
                <c:pt idx="106">
                  <c:v>2.21</c:v>
                </c:pt>
                <c:pt idx="107">
                  <c:v>2.21</c:v>
                </c:pt>
                <c:pt idx="108">
                  <c:v>2.21</c:v>
                </c:pt>
                <c:pt idx="109">
                  <c:v>2.19</c:v>
                </c:pt>
                <c:pt idx="110">
                  <c:v>2.17</c:v>
                </c:pt>
                <c:pt idx="111">
                  <c:v>2.13</c:v>
                </c:pt>
                <c:pt idx="112">
                  <c:v>2.0699999999999998</c:v>
                </c:pt>
                <c:pt idx="113">
                  <c:v>2.0499999999999998</c:v>
                </c:pt>
                <c:pt idx="114">
                  <c:v>2.0499999999999998</c:v>
                </c:pt>
                <c:pt idx="115">
                  <c:v>2.06</c:v>
                </c:pt>
                <c:pt idx="116">
                  <c:v>2.0499999999999998</c:v>
                </c:pt>
                <c:pt idx="117">
                  <c:v>2.04</c:v>
                </c:pt>
                <c:pt idx="118">
                  <c:v>2.06</c:v>
                </c:pt>
                <c:pt idx="119">
                  <c:v>2.0699999999999998</c:v>
                </c:pt>
                <c:pt idx="120">
                  <c:v>2.1</c:v>
                </c:pt>
                <c:pt idx="121">
                  <c:v>2.12</c:v>
                </c:pt>
                <c:pt idx="122">
                  <c:v>2.13</c:v>
                </c:pt>
                <c:pt idx="123">
                  <c:v>2.12</c:v>
                </c:pt>
                <c:pt idx="124">
                  <c:v>2.0699999999999998</c:v>
                </c:pt>
                <c:pt idx="125">
                  <c:v>2.11</c:v>
                </c:pt>
                <c:pt idx="126">
                  <c:v>2.14</c:v>
                </c:pt>
                <c:pt idx="127">
                  <c:v>2.17</c:v>
                </c:pt>
                <c:pt idx="128">
                  <c:v>2.2200000000000002</c:v>
                </c:pt>
                <c:pt idx="129">
                  <c:v>2.25</c:v>
                </c:pt>
                <c:pt idx="130">
                  <c:v>2.2400000000000002</c:v>
                </c:pt>
                <c:pt idx="131">
                  <c:v>2.27</c:v>
                </c:pt>
                <c:pt idx="132">
                  <c:v>2.29</c:v>
                </c:pt>
                <c:pt idx="133">
                  <c:v>2.27</c:v>
                </c:pt>
                <c:pt idx="134">
                  <c:v>2.19</c:v>
                </c:pt>
                <c:pt idx="135">
                  <c:v>2.15</c:v>
                </c:pt>
                <c:pt idx="136">
                  <c:v>2.15</c:v>
                </c:pt>
                <c:pt idx="137">
                  <c:v>2.17</c:v>
                </c:pt>
                <c:pt idx="138">
                  <c:v>2.1800000000000002</c:v>
                </c:pt>
                <c:pt idx="139">
                  <c:v>2.2000000000000002</c:v>
                </c:pt>
                <c:pt idx="140">
                  <c:v>2.2200000000000002</c:v>
                </c:pt>
                <c:pt idx="141">
                  <c:v>2.25</c:v>
                </c:pt>
                <c:pt idx="142">
                  <c:v>2.2599999999999998</c:v>
                </c:pt>
                <c:pt idx="143">
                  <c:v>2.2200000000000002</c:v>
                </c:pt>
                <c:pt idx="144">
                  <c:v>2.17</c:v>
                </c:pt>
                <c:pt idx="145">
                  <c:v>2.17</c:v>
                </c:pt>
                <c:pt idx="146">
                  <c:v>2.19</c:v>
                </c:pt>
                <c:pt idx="147">
                  <c:v>2.2000000000000002</c:v>
                </c:pt>
                <c:pt idx="148">
                  <c:v>2.23</c:v>
                </c:pt>
                <c:pt idx="149">
                  <c:v>2.2799999999999998</c:v>
                </c:pt>
                <c:pt idx="150">
                  <c:v>2.2599999999999998</c:v>
                </c:pt>
                <c:pt idx="151">
                  <c:v>2.25</c:v>
                </c:pt>
                <c:pt idx="152">
                  <c:v>2.27</c:v>
                </c:pt>
                <c:pt idx="153">
                  <c:v>2.34</c:v>
                </c:pt>
                <c:pt idx="154">
                  <c:v>2.3699999999999997</c:v>
                </c:pt>
                <c:pt idx="155">
                  <c:v>2.3699999999999997</c:v>
                </c:pt>
                <c:pt idx="156">
                  <c:v>2.3499999999999996</c:v>
                </c:pt>
                <c:pt idx="157">
                  <c:v>2.36</c:v>
                </c:pt>
                <c:pt idx="158">
                  <c:v>2.42</c:v>
                </c:pt>
                <c:pt idx="159">
                  <c:v>2.4699999999999998</c:v>
                </c:pt>
                <c:pt idx="160">
                  <c:v>2.5499999999999998</c:v>
                </c:pt>
                <c:pt idx="161">
                  <c:v>2.61</c:v>
                </c:pt>
                <c:pt idx="162">
                  <c:v>2.61</c:v>
                </c:pt>
                <c:pt idx="163">
                  <c:v>2.6</c:v>
                </c:pt>
                <c:pt idx="164">
                  <c:v>2.66</c:v>
                </c:pt>
                <c:pt idx="165">
                  <c:v>2.73</c:v>
                </c:pt>
                <c:pt idx="166">
                  <c:v>2.8099999999999996</c:v>
                </c:pt>
                <c:pt idx="167">
                  <c:v>2.82</c:v>
                </c:pt>
                <c:pt idx="168">
                  <c:v>2.82</c:v>
                </c:pt>
                <c:pt idx="169">
                  <c:v>2.7600000000000002</c:v>
                </c:pt>
                <c:pt idx="170">
                  <c:v>2.77</c:v>
                </c:pt>
                <c:pt idx="171">
                  <c:v>2.9</c:v>
                </c:pt>
                <c:pt idx="172">
                  <c:v>2.9699999999999998</c:v>
                </c:pt>
                <c:pt idx="173">
                  <c:v>2.98</c:v>
                </c:pt>
                <c:pt idx="174">
                  <c:v>3.02</c:v>
                </c:pt>
                <c:pt idx="175">
                  <c:v>3.01</c:v>
                </c:pt>
                <c:pt idx="176">
                  <c:v>2.96</c:v>
                </c:pt>
                <c:pt idx="177">
                  <c:v>2.9299999999999997</c:v>
                </c:pt>
                <c:pt idx="178">
                  <c:v>2.84</c:v>
                </c:pt>
                <c:pt idx="179">
                  <c:v>2.8099999999999996</c:v>
                </c:pt>
                <c:pt idx="180">
                  <c:v>2.7600000000000002</c:v>
                </c:pt>
                <c:pt idx="181">
                  <c:v>2.7800000000000002</c:v>
                </c:pt>
                <c:pt idx="182">
                  <c:v>2.8299999999999996</c:v>
                </c:pt>
                <c:pt idx="183">
                  <c:v>2.8499999999999996</c:v>
                </c:pt>
                <c:pt idx="184">
                  <c:v>2.8099999999999996</c:v>
                </c:pt>
                <c:pt idx="185">
                  <c:v>2.77</c:v>
                </c:pt>
                <c:pt idx="186">
                  <c:v>2.77</c:v>
                </c:pt>
                <c:pt idx="187">
                  <c:v>2.73</c:v>
                </c:pt>
                <c:pt idx="188">
                  <c:v>2.71</c:v>
                </c:pt>
                <c:pt idx="189">
                  <c:v>2.73</c:v>
                </c:pt>
                <c:pt idx="190">
                  <c:v>2.77</c:v>
                </c:pt>
                <c:pt idx="191">
                  <c:v>2.75</c:v>
                </c:pt>
                <c:pt idx="192">
                  <c:v>2.77</c:v>
                </c:pt>
                <c:pt idx="193">
                  <c:v>2.84</c:v>
                </c:pt>
                <c:pt idx="194">
                  <c:v>2.8699999999999997</c:v>
                </c:pt>
                <c:pt idx="195">
                  <c:v>2.88</c:v>
                </c:pt>
                <c:pt idx="196">
                  <c:v>2.9099999999999997</c:v>
                </c:pt>
                <c:pt idx="197">
                  <c:v>2.96</c:v>
                </c:pt>
                <c:pt idx="198">
                  <c:v>3.3099999999999996</c:v>
                </c:pt>
                <c:pt idx="199">
                  <c:v>3.32</c:v>
                </c:pt>
                <c:pt idx="200">
                  <c:v>3.52</c:v>
                </c:pt>
                <c:pt idx="201">
                  <c:v>3.57</c:v>
                </c:pt>
                <c:pt idx="202">
                  <c:v>3.58</c:v>
                </c:pt>
                <c:pt idx="203">
                  <c:v>3.59</c:v>
                </c:pt>
                <c:pt idx="204">
                  <c:v>3.59</c:v>
                </c:pt>
                <c:pt idx="205">
                  <c:v>3.61</c:v>
                </c:pt>
                <c:pt idx="206">
                  <c:v>3.6</c:v>
                </c:pt>
                <c:pt idx="207">
                  <c:v>3.59</c:v>
                </c:pt>
                <c:pt idx="208">
                  <c:v>3.57</c:v>
                </c:pt>
                <c:pt idx="209">
                  <c:v>3.55</c:v>
                </c:pt>
                <c:pt idx="210">
                  <c:v>3.56</c:v>
                </c:pt>
                <c:pt idx="211">
                  <c:v>3.4699999999999998</c:v>
                </c:pt>
                <c:pt idx="212">
                  <c:v>3.38</c:v>
                </c:pt>
                <c:pt idx="213">
                  <c:v>3.2800000000000002</c:v>
                </c:pt>
                <c:pt idx="214">
                  <c:v>3.22</c:v>
                </c:pt>
                <c:pt idx="215">
                  <c:v>3.19</c:v>
                </c:pt>
                <c:pt idx="216">
                  <c:v>3.29</c:v>
                </c:pt>
                <c:pt idx="217">
                  <c:v>3.3499999999999996</c:v>
                </c:pt>
                <c:pt idx="218">
                  <c:v>3.4099999999999997</c:v>
                </c:pt>
                <c:pt idx="219">
                  <c:v>3.42</c:v>
                </c:pt>
                <c:pt idx="220">
                  <c:v>3.3899999999999997</c:v>
                </c:pt>
                <c:pt idx="221">
                  <c:v>3.3899999999999997</c:v>
                </c:pt>
                <c:pt idx="222">
                  <c:v>3.4099999999999997</c:v>
                </c:pt>
                <c:pt idx="223">
                  <c:v>3.3699999999999997</c:v>
                </c:pt>
                <c:pt idx="224">
                  <c:v>3.42</c:v>
                </c:pt>
                <c:pt idx="225">
                  <c:v>3.4499999999999997</c:v>
                </c:pt>
                <c:pt idx="226">
                  <c:v>3.4899999999999998</c:v>
                </c:pt>
                <c:pt idx="227">
                  <c:v>3.53</c:v>
                </c:pt>
                <c:pt idx="228">
                  <c:v>3.59</c:v>
                </c:pt>
                <c:pt idx="229">
                  <c:v>3.61</c:v>
                </c:pt>
                <c:pt idx="230">
                  <c:v>3.69</c:v>
                </c:pt>
                <c:pt idx="231">
                  <c:v>3.73</c:v>
                </c:pt>
                <c:pt idx="232">
                  <c:v>3.8299999999999996</c:v>
                </c:pt>
                <c:pt idx="233">
                  <c:v>3.8899999999999997</c:v>
                </c:pt>
                <c:pt idx="234">
                  <c:v>3.9699999999999998</c:v>
                </c:pt>
                <c:pt idx="235">
                  <c:v>4.01</c:v>
                </c:pt>
                <c:pt idx="236">
                  <c:v>4.0199999999999996</c:v>
                </c:pt>
                <c:pt idx="237">
                  <c:v>4.01</c:v>
                </c:pt>
                <c:pt idx="238">
                  <c:v>4.0199999999999996</c:v>
                </c:pt>
                <c:pt idx="239">
                  <c:v>3.9699999999999998</c:v>
                </c:pt>
                <c:pt idx="240">
                  <c:v>3.94</c:v>
                </c:pt>
                <c:pt idx="241">
                  <c:v>3.92</c:v>
                </c:pt>
                <c:pt idx="242">
                  <c:v>3.8499999999999996</c:v>
                </c:pt>
                <c:pt idx="243">
                  <c:v>3.7600000000000002</c:v>
                </c:pt>
                <c:pt idx="244">
                  <c:v>3.71</c:v>
                </c:pt>
                <c:pt idx="245">
                  <c:v>3.73</c:v>
                </c:pt>
                <c:pt idx="246">
                  <c:v>3.77</c:v>
                </c:pt>
                <c:pt idx="247">
                  <c:v>3.75</c:v>
                </c:pt>
                <c:pt idx="248">
                  <c:v>3.74</c:v>
                </c:pt>
                <c:pt idx="249">
                  <c:v>3.74</c:v>
                </c:pt>
                <c:pt idx="250">
                  <c:v>3.79</c:v>
                </c:pt>
                <c:pt idx="251">
                  <c:v>3.8099999999999996</c:v>
                </c:pt>
                <c:pt idx="252">
                  <c:v>3.8899999999999997</c:v>
                </c:pt>
                <c:pt idx="253">
                  <c:v>3.94</c:v>
                </c:pt>
                <c:pt idx="254">
                  <c:v>4.1099999999999994</c:v>
                </c:pt>
                <c:pt idx="255">
                  <c:v>4.1499999999999995</c:v>
                </c:pt>
                <c:pt idx="256">
                  <c:v>4.21</c:v>
                </c:pt>
                <c:pt idx="257">
                  <c:v>4.26</c:v>
                </c:pt>
                <c:pt idx="258">
                  <c:v>4.3099999999999996</c:v>
                </c:pt>
                <c:pt idx="259">
                  <c:v>4.33</c:v>
                </c:pt>
                <c:pt idx="260">
                  <c:v>4.3499999999999996</c:v>
                </c:pt>
                <c:pt idx="261">
                  <c:v>4.3599999999999994</c:v>
                </c:pt>
                <c:pt idx="262">
                  <c:v>4.38</c:v>
                </c:pt>
                <c:pt idx="263">
                  <c:v>4.37</c:v>
                </c:pt>
                <c:pt idx="264">
                  <c:v>4.3599999999999994</c:v>
                </c:pt>
                <c:pt idx="265">
                  <c:v>4.3499999999999996</c:v>
                </c:pt>
                <c:pt idx="266">
                  <c:v>4.3099999999999996</c:v>
                </c:pt>
                <c:pt idx="267">
                  <c:v>4.3099999999999996</c:v>
                </c:pt>
                <c:pt idx="268">
                  <c:v>4.26</c:v>
                </c:pt>
                <c:pt idx="269">
                  <c:v>4.21</c:v>
                </c:pt>
                <c:pt idx="270">
                  <c:v>4.1399999999999997</c:v>
                </c:pt>
                <c:pt idx="271">
                  <c:v>4.08</c:v>
                </c:pt>
                <c:pt idx="272">
                  <c:v>3.9899999999999998</c:v>
                </c:pt>
                <c:pt idx="273">
                  <c:v>3.9299999999999997</c:v>
                </c:pt>
                <c:pt idx="274">
                  <c:v>3.8499999999999996</c:v>
                </c:pt>
                <c:pt idx="275">
                  <c:v>3.79</c:v>
                </c:pt>
                <c:pt idx="276">
                  <c:v>3.79</c:v>
                </c:pt>
                <c:pt idx="277">
                  <c:v>3.74</c:v>
                </c:pt>
                <c:pt idx="278">
                  <c:v>3.73</c:v>
                </c:pt>
                <c:pt idx="279">
                  <c:v>3.73</c:v>
                </c:pt>
                <c:pt idx="280">
                  <c:v>3.75</c:v>
                </c:pt>
                <c:pt idx="281">
                  <c:v>3.73</c:v>
                </c:pt>
                <c:pt idx="282">
                  <c:v>3.77</c:v>
                </c:pt>
                <c:pt idx="283">
                  <c:v>3.79</c:v>
                </c:pt>
                <c:pt idx="284">
                  <c:v>3.8099999999999996</c:v>
                </c:pt>
                <c:pt idx="285">
                  <c:v>3.8099999999999996</c:v>
                </c:pt>
                <c:pt idx="286">
                  <c:v>3.84</c:v>
                </c:pt>
                <c:pt idx="287">
                  <c:v>3.8299999999999996</c:v>
                </c:pt>
                <c:pt idx="288">
                  <c:v>3.8699999999999997</c:v>
                </c:pt>
                <c:pt idx="289">
                  <c:v>3.88</c:v>
                </c:pt>
                <c:pt idx="290">
                  <c:v>3.8899999999999997</c:v>
                </c:pt>
                <c:pt idx="291">
                  <c:v>3.8899999999999997</c:v>
                </c:pt>
                <c:pt idx="292">
                  <c:v>3.9099999999999997</c:v>
                </c:pt>
                <c:pt idx="293">
                  <c:v>3.9</c:v>
                </c:pt>
                <c:pt idx="294">
                  <c:v>3.88</c:v>
                </c:pt>
                <c:pt idx="295">
                  <c:v>3.8499999999999996</c:v>
                </c:pt>
                <c:pt idx="296">
                  <c:v>3.8299999999999996</c:v>
                </c:pt>
                <c:pt idx="297">
                  <c:v>3.79</c:v>
                </c:pt>
                <c:pt idx="298">
                  <c:v>3.75</c:v>
                </c:pt>
                <c:pt idx="299">
                  <c:v>3.69</c:v>
                </c:pt>
                <c:pt idx="300">
                  <c:v>3.61</c:v>
                </c:pt>
                <c:pt idx="301">
                  <c:v>3.58</c:v>
                </c:pt>
                <c:pt idx="302">
                  <c:v>3.4899999999999998</c:v>
                </c:pt>
                <c:pt idx="303">
                  <c:v>3.4299999999999997</c:v>
                </c:pt>
                <c:pt idx="304">
                  <c:v>3.3499999999999996</c:v>
                </c:pt>
                <c:pt idx="305">
                  <c:v>3.27</c:v>
                </c:pt>
                <c:pt idx="306">
                  <c:v>3.24</c:v>
                </c:pt>
                <c:pt idx="307">
                  <c:v>3.09</c:v>
                </c:pt>
                <c:pt idx="308">
                  <c:v>3.03</c:v>
                </c:pt>
                <c:pt idx="309">
                  <c:v>2.9499999999999997</c:v>
                </c:pt>
                <c:pt idx="310">
                  <c:v>2.9499999999999997</c:v>
                </c:pt>
                <c:pt idx="311">
                  <c:v>2.92</c:v>
                </c:pt>
                <c:pt idx="312">
                  <c:v>2.8899999999999997</c:v>
                </c:pt>
                <c:pt idx="313">
                  <c:v>2.86</c:v>
                </c:pt>
                <c:pt idx="314">
                  <c:v>2.8499999999999996</c:v>
                </c:pt>
                <c:pt idx="315">
                  <c:v>2.8299999999999996</c:v>
                </c:pt>
                <c:pt idx="316">
                  <c:v>2.8</c:v>
                </c:pt>
                <c:pt idx="317">
                  <c:v>2.75</c:v>
                </c:pt>
                <c:pt idx="318">
                  <c:v>2.79</c:v>
                </c:pt>
                <c:pt idx="319">
                  <c:v>2.8</c:v>
                </c:pt>
                <c:pt idx="320">
                  <c:v>2.8</c:v>
                </c:pt>
                <c:pt idx="321">
                  <c:v>2.8099999999999996</c:v>
                </c:pt>
                <c:pt idx="322">
                  <c:v>2.79</c:v>
                </c:pt>
                <c:pt idx="323">
                  <c:v>2.77</c:v>
                </c:pt>
                <c:pt idx="324">
                  <c:v>2.79</c:v>
                </c:pt>
                <c:pt idx="325">
                  <c:v>2.7800000000000002</c:v>
                </c:pt>
                <c:pt idx="326">
                  <c:v>2.8699999999999997</c:v>
                </c:pt>
                <c:pt idx="327">
                  <c:v>2.9099999999999997</c:v>
                </c:pt>
                <c:pt idx="328">
                  <c:v>2.9699999999999998</c:v>
                </c:pt>
                <c:pt idx="329">
                  <c:v>3.01</c:v>
                </c:pt>
                <c:pt idx="330">
                  <c:v>3.08</c:v>
                </c:pt>
                <c:pt idx="331">
                  <c:v>3.14</c:v>
                </c:pt>
                <c:pt idx="332">
                  <c:v>3.13</c:v>
                </c:pt>
                <c:pt idx="333">
                  <c:v>3.11</c:v>
                </c:pt>
                <c:pt idx="334">
                  <c:v>3.14</c:v>
                </c:pt>
                <c:pt idx="335">
                  <c:v>3.13</c:v>
                </c:pt>
                <c:pt idx="336">
                  <c:v>3.18</c:v>
                </c:pt>
                <c:pt idx="337">
                  <c:v>3.23</c:v>
                </c:pt>
                <c:pt idx="338">
                  <c:v>3.3</c:v>
                </c:pt>
                <c:pt idx="339">
                  <c:v>3.2800000000000002</c:v>
                </c:pt>
                <c:pt idx="340">
                  <c:v>3.18</c:v>
                </c:pt>
                <c:pt idx="341">
                  <c:v>3.09</c:v>
                </c:pt>
                <c:pt idx="342">
                  <c:v>3.04</c:v>
                </c:pt>
                <c:pt idx="343">
                  <c:v>3.01</c:v>
                </c:pt>
                <c:pt idx="344">
                  <c:v>3.07</c:v>
                </c:pt>
                <c:pt idx="345">
                  <c:v>3.01</c:v>
                </c:pt>
                <c:pt idx="346">
                  <c:v>3.02</c:v>
                </c:pt>
                <c:pt idx="347">
                  <c:v>3.08</c:v>
                </c:pt>
                <c:pt idx="348">
                  <c:v>3.11</c:v>
                </c:pt>
                <c:pt idx="349">
                  <c:v>3.02</c:v>
                </c:pt>
                <c:pt idx="350">
                  <c:v>2.9699999999999998</c:v>
                </c:pt>
                <c:pt idx="351">
                  <c:v>2.92</c:v>
                </c:pt>
                <c:pt idx="352">
                  <c:v>2.9099999999999997</c:v>
                </c:pt>
                <c:pt idx="353">
                  <c:v>2.9</c:v>
                </c:pt>
                <c:pt idx="354">
                  <c:v>2.88</c:v>
                </c:pt>
                <c:pt idx="355">
                  <c:v>2.88</c:v>
                </c:pt>
                <c:pt idx="356">
                  <c:v>2.9099999999999997</c:v>
                </c:pt>
                <c:pt idx="357">
                  <c:v>2.96</c:v>
                </c:pt>
                <c:pt idx="358">
                  <c:v>3.03</c:v>
                </c:pt>
                <c:pt idx="359">
                  <c:v>3.03</c:v>
                </c:pt>
                <c:pt idx="360">
                  <c:v>3.05</c:v>
                </c:pt>
                <c:pt idx="361">
                  <c:v>3.03</c:v>
                </c:pt>
                <c:pt idx="362">
                  <c:v>3.01</c:v>
                </c:pt>
                <c:pt idx="363">
                  <c:v>3</c:v>
                </c:pt>
                <c:pt idx="364">
                  <c:v>2.98</c:v>
                </c:pt>
                <c:pt idx="365">
                  <c:v>2.9699999999999998</c:v>
                </c:pt>
                <c:pt idx="366">
                  <c:v>2.9899999999999998</c:v>
                </c:pt>
                <c:pt idx="367">
                  <c:v>3.03</c:v>
                </c:pt>
                <c:pt idx="368">
                  <c:v>3.03</c:v>
                </c:pt>
                <c:pt idx="369">
                  <c:v>2.9499999999999997</c:v>
                </c:pt>
                <c:pt idx="370">
                  <c:v>2.9099999999999997</c:v>
                </c:pt>
                <c:pt idx="371">
                  <c:v>2.8699999999999997</c:v>
                </c:pt>
                <c:pt idx="372">
                  <c:v>2.86</c:v>
                </c:pt>
                <c:pt idx="373">
                  <c:v>2.88</c:v>
                </c:pt>
                <c:pt idx="374">
                  <c:v>2.92</c:v>
                </c:pt>
                <c:pt idx="375">
                  <c:v>2.94</c:v>
                </c:pt>
                <c:pt idx="376">
                  <c:v>3.03</c:v>
                </c:pt>
                <c:pt idx="377">
                  <c:v>3.07</c:v>
                </c:pt>
                <c:pt idx="378">
                  <c:v>3.08</c:v>
                </c:pt>
                <c:pt idx="379">
                  <c:v>3.03</c:v>
                </c:pt>
                <c:pt idx="380">
                  <c:v>2.9699999999999998</c:v>
                </c:pt>
                <c:pt idx="381">
                  <c:v>2.9099999999999997</c:v>
                </c:pt>
                <c:pt idx="382">
                  <c:v>2.84</c:v>
                </c:pt>
                <c:pt idx="383">
                  <c:v>2.8099999999999996</c:v>
                </c:pt>
                <c:pt idx="384">
                  <c:v>2.8099999999999996</c:v>
                </c:pt>
                <c:pt idx="385">
                  <c:v>2.74</c:v>
                </c:pt>
                <c:pt idx="386">
                  <c:v>2.8099999999999996</c:v>
                </c:pt>
                <c:pt idx="387">
                  <c:v>2.8699999999999997</c:v>
                </c:pt>
                <c:pt idx="388">
                  <c:v>2.9099999999999997</c:v>
                </c:pt>
                <c:pt idx="389">
                  <c:v>2.9099999999999997</c:v>
                </c:pt>
                <c:pt idx="390">
                  <c:v>2.9299999999999997</c:v>
                </c:pt>
                <c:pt idx="391">
                  <c:v>2.9299999999999997</c:v>
                </c:pt>
                <c:pt idx="392">
                  <c:v>2.9699999999999998</c:v>
                </c:pt>
                <c:pt idx="393">
                  <c:v>2.9699999999999998</c:v>
                </c:pt>
                <c:pt idx="394">
                  <c:v>3.01</c:v>
                </c:pt>
                <c:pt idx="395">
                  <c:v>3.04</c:v>
                </c:pt>
                <c:pt idx="396">
                  <c:v>3.01</c:v>
                </c:pt>
                <c:pt idx="397">
                  <c:v>2.9499999999999997</c:v>
                </c:pt>
                <c:pt idx="398">
                  <c:v>2.9099999999999997</c:v>
                </c:pt>
                <c:pt idx="399">
                  <c:v>2.84</c:v>
                </c:pt>
                <c:pt idx="400">
                  <c:v>2.7600000000000002</c:v>
                </c:pt>
                <c:pt idx="401">
                  <c:v>2.84</c:v>
                </c:pt>
                <c:pt idx="402">
                  <c:v>2.77</c:v>
                </c:pt>
                <c:pt idx="403">
                  <c:v>2.72</c:v>
                </c:pt>
                <c:pt idx="404">
                  <c:v>2.72</c:v>
                </c:pt>
                <c:pt idx="405">
                  <c:v>2.68</c:v>
                </c:pt>
                <c:pt idx="406">
                  <c:v>2.65</c:v>
                </c:pt>
                <c:pt idx="407">
                  <c:v>2.62</c:v>
                </c:pt>
                <c:pt idx="408">
                  <c:v>2.59</c:v>
                </c:pt>
                <c:pt idx="409">
                  <c:v>2.57</c:v>
                </c:pt>
                <c:pt idx="410">
                  <c:v>2.57</c:v>
                </c:pt>
                <c:pt idx="411">
                  <c:v>2.58</c:v>
                </c:pt>
                <c:pt idx="412">
                  <c:v>2.67</c:v>
                </c:pt>
                <c:pt idx="413">
                  <c:v>2.71</c:v>
                </c:pt>
                <c:pt idx="414">
                  <c:v>2.72</c:v>
                </c:pt>
                <c:pt idx="415">
                  <c:v>2.69</c:v>
                </c:pt>
                <c:pt idx="416">
                  <c:v>2.64</c:v>
                </c:pt>
                <c:pt idx="417">
                  <c:v>2.62</c:v>
                </c:pt>
                <c:pt idx="418">
                  <c:v>2.59</c:v>
                </c:pt>
                <c:pt idx="419">
                  <c:v>2.57</c:v>
                </c:pt>
                <c:pt idx="420">
                  <c:v>2.67</c:v>
                </c:pt>
                <c:pt idx="421">
                  <c:v>2.7600000000000002</c:v>
                </c:pt>
                <c:pt idx="422">
                  <c:v>2.79</c:v>
                </c:pt>
                <c:pt idx="423">
                  <c:v>2.8099999999999996</c:v>
                </c:pt>
                <c:pt idx="424">
                  <c:v>2.88</c:v>
                </c:pt>
                <c:pt idx="425">
                  <c:v>2.9699999999999998</c:v>
                </c:pt>
                <c:pt idx="426">
                  <c:v>3.03</c:v>
                </c:pt>
                <c:pt idx="427">
                  <c:v>3.07</c:v>
                </c:pt>
                <c:pt idx="428">
                  <c:v>3.1</c:v>
                </c:pt>
                <c:pt idx="429">
                  <c:v>3.09</c:v>
                </c:pt>
                <c:pt idx="430">
                  <c:v>3.12</c:v>
                </c:pt>
                <c:pt idx="431">
                  <c:v>3.13</c:v>
                </c:pt>
                <c:pt idx="432">
                  <c:v>3.15</c:v>
                </c:pt>
                <c:pt idx="433">
                  <c:v>3.15</c:v>
                </c:pt>
                <c:pt idx="434">
                  <c:v>3.16</c:v>
                </c:pt>
                <c:pt idx="435">
                  <c:v>3.18</c:v>
                </c:pt>
                <c:pt idx="436">
                  <c:v>3.23</c:v>
                </c:pt>
                <c:pt idx="437">
                  <c:v>3.25</c:v>
                </c:pt>
                <c:pt idx="438">
                  <c:v>3.24</c:v>
                </c:pt>
                <c:pt idx="439">
                  <c:v>3.29</c:v>
                </c:pt>
                <c:pt idx="440">
                  <c:v>3.3</c:v>
                </c:pt>
                <c:pt idx="441">
                  <c:v>3.25</c:v>
                </c:pt>
                <c:pt idx="442">
                  <c:v>3.21</c:v>
                </c:pt>
                <c:pt idx="443">
                  <c:v>3.17</c:v>
                </c:pt>
                <c:pt idx="444">
                  <c:v>3.19</c:v>
                </c:pt>
                <c:pt idx="445">
                  <c:v>3.18</c:v>
                </c:pt>
                <c:pt idx="446">
                  <c:v>3.13</c:v>
                </c:pt>
                <c:pt idx="447">
                  <c:v>3.06</c:v>
                </c:pt>
                <c:pt idx="448">
                  <c:v>3.05</c:v>
                </c:pt>
                <c:pt idx="449">
                  <c:v>3.04</c:v>
                </c:pt>
                <c:pt idx="450">
                  <c:v>3.07</c:v>
                </c:pt>
                <c:pt idx="451">
                  <c:v>3.12</c:v>
                </c:pt>
                <c:pt idx="452">
                  <c:v>3.2800000000000002</c:v>
                </c:pt>
                <c:pt idx="453">
                  <c:v>3.3099999999999996</c:v>
                </c:pt>
                <c:pt idx="454">
                  <c:v>3.48</c:v>
                </c:pt>
                <c:pt idx="455">
                  <c:v>3.57</c:v>
                </c:pt>
                <c:pt idx="456">
                  <c:v>3.67</c:v>
                </c:pt>
                <c:pt idx="457">
                  <c:v>3.73</c:v>
                </c:pt>
                <c:pt idx="458">
                  <c:v>3.82</c:v>
                </c:pt>
                <c:pt idx="459">
                  <c:v>3.9299999999999997</c:v>
                </c:pt>
                <c:pt idx="460">
                  <c:v>3.9499999999999997</c:v>
                </c:pt>
                <c:pt idx="461">
                  <c:v>3.9499999999999997</c:v>
                </c:pt>
                <c:pt idx="462">
                  <c:v>3.98</c:v>
                </c:pt>
                <c:pt idx="463">
                  <c:v>3.9899999999999998</c:v>
                </c:pt>
                <c:pt idx="464">
                  <c:v>3.9</c:v>
                </c:pt>
                <c:pt idx="465">
                  <c:v>3.92</c:v>
                </c:pt>
                <c:pt idx="466">
                  <c:v>4</c:v>
                </c:pt>
                <c:pt idx="467">
                  <c:v>3.9899999999999998</c:v>
                </c:pt>
                <c:pt idx="468">
                  <c:v>3.9899999999999998</c:v>
                </c:pt>
                <c:pt idx="469">
                  <c:v>3.9699999999999998</c:v>
                </c:pt>
                <c:pt idx="470">
                  <c:v>3.9699999999999998</c:v>
                </c:pt>
                <c:pt idx="471">
                  <c:v>3.9099999999999997</c:v>
                </c:pt>
                <c:pt idx="472">
                  <c:v>3.8499999999999996</c:v>
                </c:pt>
                <c:pt idx="473">
                  <c:v>3.79</c:v>
                </c:pt>
                <c:pt idx="474">
                  <c:v>3.77</c:v>
                </c:pt>
                <c:pt idx="475">
                  <c:v>3.73</c:v>
                </c:pt>
                <c:pt idx="476">
                  <c:v>3.65</c:v>
                </c:pt>
                <c:pt idx="477">
                  <c:v>3.59</c:v>
                </c:pt>
                <c:pt idx="478">
                  <c:v>3.53</c:v>
                </c:pt>
                <c:pt idx="479">
                  <c:v>3.5</c:v>
                </c:pt>
                <c:pt idx="480">
                  <c:v>3.46</c:v>
                </c:pt>
                <c:pt idx="481">
                  <c:v>3.4</c:v>
                </c:pt>
                <c:pt idx="482">
                  <c:v>3.34</c:v>
                </c:pt>
                <c:pt idx="483">
                  <c:v>3.2800000000000002</c:v>
                </c:pt>
                <c:pt idx="484">
                  <c:v>3.22</c:v>
                </c:pt>
                <c:pt idx="485">
                  <c:v>3.14</c:v>
                </c:pt>
                <c:pt idx="486">
                  <c:v>3.14</c:v>
                </c:pt>
                <c:pt idx="487">
                  <c:v>3.05</c:v>
                </c:pt>
                <c:pt idx="488">
                  <c:v>3.02</c:v>
                </c:pt>
                <c:pt idx="489">
                  <c:v>2.9699999999999998</c:v>
                </c:pt>
                <c:pt idx="490">
                  <c:v>2.92</c:v>
                </c:pt>
                <c:pt idx="491">
                  <c:v>2.88</c:v>
                </c:pt>
                <c:pt idx="492">
                  <c:v>2.92</c:v>
                </c:pt>
                <c:pt idx="493">
                  <c:v>2.9099999999999997</c:v>
                </c:pt>
                <c:pt idx="494">
                  <c:v>2.9299999999999997</c:v>
                </c:pt>
                <c:pt idx="495">
                  <c:v>2.94</c:v>
                </c:pt>
                <c:pt idx="496">
                  <c:v>3.01</c:v>
                </c:pt>
                <c:pt idx="497">
                  <c:v>2.9699999999999998</c:v>
                </c:pt>
                <c:pt idx="498">
                  <c:v>2.96</c:v>
                </c:pt>
                <c:pt idx="499">
                  <c:v>2.8299999999999996</c:v>
                </c:pt>
                <c:pt idx="500">
                  <c:v>3</c:v>
                </c:pt>
                <c:pt idx="501">
                  <c:v>3.01</c:v>
                </c:pt>
                <c:pt idx="502">
                  <c:v>2.9699999999999998</c:v>
                </c:pt>
                <c:pt idx="503">
                  <c:v>2.9699999999999998</c:v>
                </c:pt>
                <c:pt idx="504">
                  <c:v>2.96</c:v>
                </c:pt>
                <c:pt idx="505">
                  <c:v>2.96</c:v>
                </c:pt>
                <c:pt idx="506">
                  <c:v>3.01</c:v>
                </c:pt>
                <c:pt idx="507">
                  <c:v>2.98</c:v>
                </c:pt>
                <c:pt idx="508">
                  <c:v>2.9299999999999997</c:v>
                </c:pt>
                <c:pt idx="509">
                  <c:v>2.9299999999999997</c:v>
                </c:pt>
                <c:pt idx="510">
                  <c:v>2.9099999999999997</c:v>
                </c:pt>
                <c:pt idx="511">
                  <c:v>2.8899999999999997</c:v>
                </c:pt>
                <c:pt idx="512">
                  <c:v>2.9099999999999997</c:v>
                </c:pt>
                <c:pt idx="513">
                  <c:v>2.8899999999999997</c:v>
                </c:pt>
                <c:pt idx="514">
                  <c:v>2.9499999999999997</c:v>
                </c:pt>
                <c:pt idx="515">
                  <c:v>3.01</c:v>
                </c:pt>
                <c:pt idx="516">
                  <c:v>3.05</c:v>
                </c:pt>
                <c:pt idx="517">
                  <c:v>3.01</c:v>
                </c:pt>
                <c:pt idx="518">
                  <c:v>2.94</c:v>
                </c:pt>
                <c:pt idx="519">
                  <c:v>2.8899999999999997</c:v>
                </c:pt>
                <c:pt idx="520">
                  <c:v>2.8299999999999996</c:v>
                </c:pt>
                <c:pt idx="521">
                  <c:v>2.8099999999999996</c:v>
                </c:pt>
                <c:pt idx="522">
                  <c:v>2.8299999999999996</c:v>
                </c:pt>
                <c:pt idx="523">
                  <c:v>2.88</c:v>
                </c:pt>
                <c:pt idx="524">
                  <c:v>2.94</c:v>
                </c:pt>
                <c:pt idx="525">
                  <c:v>2.98</c:v>
                </c:pt>
                <c:pt idx="526">
                  <c:v>3.06</c:v>
                </c:pt>
                <c:pt idx="527">
                  <c:v>3.07</c:v>
                </c:pt>
                <c:pt idx="528">
                  <c:v>3.1</c:v>
                </c:pt>
                <c:pt idx="529">
                  <c:v>3.06</c:v>
                </c:pt>
                <c:pt idx="530">
                  <c:v>3.11</c:v>
                </c:pt>
                <c:pt idx="531">
                  <c:v>3.1</c:v>
                </c:pt>
                <c:pt idx="532">
                  <c:v>3.04</c:v>
                </c:pt>
                <c:pt idx="533">
                  <c:v>2.9899999999999998</c:v>
                </c:pt>
                <c:pt idx="534">
                  <c:v>3.02</c:v>
                </c:pt>
                <c:pt idx="535">
                  <c:v>3.01</c:v>
                </c:pt>
                <c:pt idx="536">
                  <c:v>3.08</c:v>
                </c:pt>
                <c:pt idx="537">
                  <c:v>3.13</c:v>
                </c:pt>
                <c:pt idx="538">
                  <c:v>3.13</c:v>
                </c:pt>
                <c:pt idx="539">
                  <c:v>3.09</c:v>
                </c:pt>
                <c:pt idx="540">
                  <c:v>3.03</c:v>
                </c:pt>
                <c:pt idx="541">
                  <c:v>3</c:v>
                </c:pt>
                <c:pt idx="542">
                  <c:v>2.98</c:v>
                </c:pt>
                <c:pt idx="543">
                  <c:v>2.9699999999999998</c:v>
                </c:pt>
                <c:pt idx="544">
                  <c:v>2.9699999999999998</c:v>
                </c:pt>
                <c:pt idx="545">
                  <c:v>2.9299999999999997</c:v>
                </c:pt>
                <c:pt idx="546">
                  <c:v>2.88</c:v>
                </c:pt>
                <c:pt idx="547">
                  <c:v>2.8299999999999996</c:v>
                </c:pt>
                <c:pt idx="548">
                  <c:v>2.8099999999999996</c:v>
                </c:pt>
                <c:pt idx="549">
                  <c:v>2.7800000000000002</c:v>
                </c:pt>
                <c:pt idx="550">
                  <c:v>2.7600000000000002</c:v>
                </c:pt>
                <c:pt idx="551">
                  <c:v>2.7600000000000002</c:v>
                </c:pt>
                <c:pt idx="552">
                  <c:v>2.8299999999999996</c:v>
                </c:pt>
                <c:pt idx="553">
                  <c:v>2.8499999999999996</c:v>
                </c:pt>
                <c:pt idx="554">
                  <c:v>2.8699999999999997</c:v>
                </c:pt>
                <c:pt idx="555">
                  <c:v>2.84</c:v>
                </c:pt>
                <c:pt idx="556">
                  <c:v>2.86</c:v>
                </c:pt>
                <c:pt idx="557">
                  <c:v>2.88</c:v>
                </c:pt>
                <c:pt idx="558">
                  <c:v>2.88</c:v>
                </c:pt>
                <c:pt idx="559">
                  <c:v>2.8499999999999996</c:v>
                </c:pt>
                <c:pt idx="560">
                  <c:v>2.9299999999999997</c:v>
                </c:pt>
                <c:pt idx="561">
                  <c:v>2.96</c:v>
                </c:pt>
                <c:pt idx="562">
                  <c:v>3</c:v>
                </c:pt>
                <c:pt idx="563">
                  <c:v>3.05</c:v>
                </c:pt>
                <c:pt idx="564">
                  <c:v>3.06</c:v>
                </c:pt>
                <c:pt idx="565">
                  <c:v>3.03</c:v>
                </c:pt>
                <c:pt idx="566">
                  <c:v>3</c:v>
                </c:pt>
                <c:pt idx="567">
                  <c:v>3.01</c:v>
                </c:pt>
                <c:pt idx="568">
                  <c:v>3.01</c:v>
                </c:pt>
                <c:pt idx="569">
                  <c:v>3.03</c:v>
                </c:pt>
                <c:pt idx="570">
                  <c:v>3.05</c:v>
                </c:pt>
                <c:pt idx="571">
                  <c:v>3.03</c:v>
                </c:pt>
                <c:pt idx="572">
                  <c:v>3.01</c:v>
                </c:pt>
                <c:pt idx="573">
                  <c:v>3.03</c:v>
                </c:pt>
                <c:pt idx="574">
                  <c:v>3.03</c:v>
                </c:pt>
                <c:pt idx="575">
                  <c:v>3.01</c:v>
                </c:pt>
                <c:pt idx="576">
                  <c:v>3.08</c:v>
                </c:pt>
                <c:pt idx="577">
                  <c:v>3.11</c:v>
                </c:pt>
                <c:pt idx="578">
                  <c:v>3.18</c:v>
                </c:pt>
                <c:pt idx="579">
                  <c:v>3.2600000000000002</c:v>
                </c:pt>
                <c:pt idx="580">
                  <c:v>3.3299999999999996</c:v>
                </c:pt>
                <c:pt idx="581">
                  <c:v>3.3499999999999996</c:v>
                </c:pt>
                <c:pt idx="582">
                  <c:v>3.3899999999999997</c:v>
                </c:pt>
                <c:pt idx="583">
                  <c:v>3.4099999999999997</c:v>
                </c:pt>
                <c:pt idx="584">
                  <c:v>3.48</c:v>
                </c:pt>
                <c:pt idx="585">
                  <c:v>3.4699999999999998</c:v>
                </c:pt>
                <c:pt idx="586">
                  <c:v>3.4499999999999997</c:v>
                </c:pt>
                <c:pt idx="587">
                  <c:v>3.44</c:v>
                </c:pt>
                <c:pt idx="588">
                  <c:v>3.4099999999999997</c:v>
                </c:pt>
                <c:pt idx="589">
                  <c:v>3.3899999999999997</c:v>
                </c:pt>
                <c:pt idx="590">
                  <c:v>3.4499999999999997</c:v>
                </c:pt>
                <c:pt idx="591">
                  <c:v>3.4699999999999998</c:v>
                </c:pt>
                <c:pt idx="592">
                  <c:v>3.54</c:v>
                </c:pt>
                <c:pt idx="593">
                  <c:v>3.52</c:v>
                </c:pt>
                <c:pt idx="594">
                  <c:v>3.4899999999999998</c:v>
                </c:pt>
                <c:pt idx="595">
                  <c:v>3.4899999999999998</c:v>
                </c:pt>
                <c:pt idx="596">
                  <c:v>3.4899999999999998</c:v>
                </c:pt>
                <c:pt idx="597">
                  <c:v>3.4499999999999997</c:v>
                </c:pt>
                <c:pt idx="598">
                  <c:v>3.4499999999999997</c:v>
                </c:pt>
                <c:pt idx="599">
                  <c:v>3.4499999999999997</c:v>
                </c:pt>
                <c:pt idx="600">
                  <c:v>3.4899999999999998</c:v>
                </c:pt>
                <c:pt idx="601">
                  <c:v>3.4899999999999998</c:v>
                </c:pt>
                <c:pt idx="602">
                  <c:v>3.42</c:v>
                </c:pt>
                <c:pt idx="603">
                  <c:v>3.36</c:v>
                </c:pt>
                <c:pt idx="604">
                  <c:v>3.29</c:v>
                </c:pt>
                <c:pt idx="605">
                  <c:v>3.22</c:v>
                </c:pt>
                <c:pt idx="606">
                  <c:v>3.17</c:v>
                </c:pt>
                <c:pt idx="607">
                  <c:v>3.16</c:v>
                </c:pt>
                <c:pt idx="608">
                  <c:v>3.12</c:v>
                </c:pt>
                <c:pt idx="609">
                  <c:v>3.11</c:v>
                </c:pt>
                <c:pt idx="610">
                  <c:v>3.13</c:v>
                </c:pt>
                <c:pt idx="611">
                  <c:v>3.18</c:v>
                </c:pt>
                <c:pt idx="612">
                  <c:v>3.21</c:v>
                </c:pt>
                <c:pt idx="613">
                  <c:v>3.24</c:v>
                </c:pt>
                <c:pt idx="614">
                  <c:v>3.3</c:v>
                </c:pt>
                <c:pt idx="615">
                  <c:v>3.34</c:v>
                </c:pt>
                <c:pt idx="616">
                  <c:v>3.3699999999999997</c:v>
                </c:pt>
                <c:pt idx="617">
                  <c:v>3.3</c:v>
                </c:pt>
                <c:pt idx="618">
                  <c:v>3.3499999999999996</c:v>
                </c:pt>
                <c:pt idx="619">
                  <c:v>3.3299999999999996</c:v>
                </c:pt>
                <c:pt idx="620">
                  <c:v>3.29</c:v>
                </c:pt>
                <c:pt idx="621">
                  <c:v>3.27</c:v>
                </c:pt>
                <c:pt idx="622">
                  <c:v>3.25</c:v>
                </c:pt>
                <c:pt idx="623">
                  <c:v>3.21</c:v>
                </c:pt>
                <c:pt idx="624">
                  <c:v>3.17</c:v>
                </c:pt>
                <c:pt idx="625">
                  <c:v>3.14</c:v>
                </c:pt>
                <c:pt idx="626">
                  <c:v>3.13</c:v>
                </c:pt>
                <c:pt idx="627">
                  <c:v>3.11</c:v>
                </c:pt>
                <c:pt idx="628">
                  <c:v>3.07</c:v>
                </c:pt>
                <c:pt idx="629">
                  <c:v>3</c:v>
                </c:pt>
                <c:pt idx="630">
                  <c:v>2.9499999999999997</c:v>
                </c:pt>
                <c:pt idx="631">
                  <c:v>2.9099999999999997</c:v>
                </c:pt>
                <c:pt idx="632">
                  <c:v>2.92</c:v>
                </c:pt>
                <c:pt idx="633">
                  <c:v>2.9099999999999997</c:v>
                </c:pt>
                <c:pt idx="634">
                  <c:v>2.9899999999999998</c:v>
                </c:pt>
                <c:pt idx="635">
                  <c:v>3</c:v>
                </c:pt>
                <c:pt idx="636">
                  <c:v>3.08</c:v>
                </c:pt>
                <c:pt idx="637">
                  <c:v>3.05</c:v>
                </c:pt>
                <c:pt idx="638">
                  <c:v>3.07</c:v>
                </c:pt>
                <c:pt idx="639">
                  <c:v>3.08</c:v>
                </c:pt>
                <c:pt idx="640">
                  <c:v>3.23</c:v>
                </c:pt>
                <c:pt idx="641">
                  <c:v>3.3</c:v>
                </c:pt>
                <c:pt idx="642">
                  <c:v>3.4299999999999997</c:v>
                </c:pt>
                <c:pt idx="643">
                  <c:v>3.51</c:v>
                </c:pt>
                <c:pt idx="644">
                  <c:v>3.69</c:v>
                </c:pt>
                <c:pt idx="645">
                  <c:v>3.71</c:v>
                </c:pt>
                <c:pt idx="646">
                  <c:v>3.74</c:v>
                </c:pt>
                <c:pt idx="647">
                  <c:v>3.7600000000000002</c:v>
                </c:pt>
                <c:pt idx="648">
                  <c:v>3.7600000000000002</c:v>
                </c:pt>
                <c:pt idx="649">
                  <c:v>3.74</c:v>
                </c:pt>
                <c:pt idx="650">
                  <c:v>3.67</c:v>
                </c:pt>
                <c:pt idx="651">
                  <c:v>3.6</c:v>
                </c:pt>
                <c:pt idx="652">
                  <c:v>3.53</c:v>
                </c:pt>
                <c:pt idx="653">
                  <c:v>3.46</c:v>
                </c:pt>
                <c:pt idx="654">
                  <c:v>3.4299999999999997</c:v>
                </c:pt>
                <c:pt idx="655">
                  <c:v>3.3899999999999997</c:v>
                </c:pt>
                <c:pt idx="656">
                  <c:v>3.4</c:v>
                </c:pt>
                <c:pt idx="657">
                  <c:v>3.36</c:v>
                </c:pt>
                <c:pt idx="658">
                  <c:v>3.29</c:v>
                </c:pt>
                <c:pt idx="659">
                  <c:v>3.23</c:v>
                </c:pt>
                <c:pt idx="660">
                  <c:v>3.19</c:v>
                </c:pt>
                <c:pt idx="661">
                  <c:v>3.13</c:v>
                </c:pt>
                <c:pt idx="662">
                  <c:v>3.09</c:v>
                </c:pt>
                <c:pt idx="663">
                  <c:v>3.03</c:v>
                </c:pt>
                <c:pt idx="664">
                  <c:v>3.04</c:v>
                </c:pt>
                <c:pt idx="665">
                  <c:v>3.05</c:v>
                </c:pt>
                <c:pt idx="666">
                  <c:v>3.03</c:v>
                </c:pt>
                <c:pt idx="667">
                  <c:v>3.05</c:v>
                </c:pt>
                <c:pt idx="668">
                  <c:v>3.06</c:v>
                </c:pt>
                <c:pt idx="669">
                  <c:v>3.07</c:v>
                </c:pt>
                <c:pt idx="670">
                  <c:v>3.13</c:v>
                </c:pt>
                <c:pt idx="671">
                  <c:v>3.14</c:v>
                </c:pt>
                <c:pt idx="672">
                  <c:v>3.17</c:v>
                </c:pt>
                <c:pt idx="673">
                  <c:v>3.19</c:v>
                </c:pt>
                <c:pt idx="674">
                  <c:v>3.21</c:v>
                </c:pt>
                <c:pt idx="675">
                  <c:v>3.21</c:v>
                </c:pt>
                <c:pt idx="676">
                  <c:v>3.29</c:v>
                </c:pt>
                <c:pt idx="677">
                  <c:v>3.3299999999999996</c:v>
                </c:pt>
                <c:pt idx="678">
                  <c:v>3.3299999999999996</c:v>
                </c:pt>
                <c:pt idx="679">
                  <c:v>3.25</c:v>
                </c:pt>
                <c:pt idx="680">
                  <c:v>3.15</c:v>
                </c:pt>
                <c:pt idx="681">
                  <c:v>3.1</c:v>
                </c:pt>
                <c:pt idx="682">
                  <c:v>3.08</c:v>
                </c:pt>
                <c:pt idx="683">
                  <c:v>3.08</c:v>
                </c:pt>
                <c:pt idx="684">
                  <c:v>3.02</c:v>
                </c:pt>
                <c:pt idx="685">
                  <c:v>2.9699999999999998</c:v>
                </c:pt>
                <c:pt idx="686">
                  <c:v>2.92</c:v>
                </c:pt>
                <c:pt idx="687">
                  <c:v>2.8499999999999996</c:v>
                </c:pt>
                <c:pt idx="688">
                  <c:v>2.82</c:v>
                </c:pt>
                <c:pt idx="689">
                  <c:v>2.82</c:v>
                </c:pt>
                <c:pt idx="690">
                  <c:v>2.69</c:v>
                </c:pt>
                <c:pt idx="691">
                  <c:v>2.69</c:v>
                </c:pt>
                <c:pt idx="692">
                  <c:v>2.71</c:v>
                </c:pt>
                <c:pt idx="693">
                  <c:v>2.71</c:v>
                </c:pt>
                <c:pt idx="694">
                  <c:v>2.74</c:v>
                </c:pt>
                <c:pt idx="695">
                  <c:v>2.73</c:v>
                </c:pt>
                <c:pt idx="696">
                  <c:v>2.8299999999999996</c:v>
                </c:pt>
                <c:pt idx="697">
                  <c:v>2.82</c:v>
                </c:pt>
                <c:pt idx="698">
                  <c:v>2.84</c:v>
                </c:pt>
                <c:pt idx="699">
                  <c:v>2.8499999999999996</c:v>
                </c:pt>
                <c:pt idx="700">
                  <c:v>2.8699999999999997</c:v>
                </c:pt>
                <c:pt idx="701">
                  <c:v>2.9099999999999997</c:v>
                </c:pt>
                <c:pt idx="702">
                  <c:v>2.9099999999999997</c:v>
                </c:pt>
                <c:pt idx="703">
                  <c:v>2.8899999999999997</c:v>
                </c:pt>
                <c:pt idx="704">
                  <c:v>2.8499999999999996</c:v>
                </c:pt>
                <c:pt idx="705">
                  <c:v>2.8099999999999996</c:v>
                </c:pt>
                <c:pt idx="706">
                  <c:v>2.79</c:v>
                </c:pt>
                <c:pt idx="707">
                  <c:v>2.77</c:v>
                </c:pt>
                <c:pt idx="708">
                  <c:v>2.7600000000000002</c:v>
                </c:pt>
                <c:pt idx="709">
                  <c:v>2.75</c:v>
                </c:pt>
                <c:pt idx="710">
                  <c:v>2.74</c:v>
                </c:pt>
                <c:pt idx="711">
                  <c:v>2.74</c:v>
                </c:pt>
                <c:pt idx="712">
                  <c:v>2.73</c:v>
                </c:pt>
                <c:pt idx="713">
                  <c:v>2.72</c:v>
                </c:pt>
                <c:pt idx="714">
                  <c:v>2.74</c:v>
                </c:pt>
                <c:pt idx="715">
                  <c:v>2.73</c:v>
                </c:pt>
                <c:pt idx="716">
                  <c:v>2.71</c:v>
                </c:pt>
                <c:pt idx="717">
                  <c:v>2.71</c:v>
                </c:pt>
                <c:pt idx="718">
                  <c:v>2.68</c:v>
                </c:pt>
                <c:pt idx="719">
                  <c:v>2.69</c:v>
                </c:pt>
                <c:pt idx="720">
                  <c:v>2.66</c:v>
                </c:pt>
                <c:pt idx="721">
                  <c:v>2.59</c:v>
                </c:pt>
                <c:pt idx="722">
                  <c:v>2.57</c:v>
                </c:pt>
                <c:pt idx="723">
                  <c:v>2.61</c:v>
                </c:pt>
                <c:pt idx="724">
                  <c:v>2.6</c:v>
                </c:pt>
                <c:pt idx="725">
                  <c:v>2.5299999999999998</c:v>
                </c:pt>
                <c:pt idx="726">
                  <c:v>2.57</c:v>
                </c:pt>
                <c:pt idx="727">
                  <c:v>2.4899999999999998</c:v>
                </c:pt>
                <c:pt idx="728">
                  <c:v>2.48</c:v>
                </c:pt>
                <c:pt idx="729">
                  <c:v>2.5099999999999998</c:v>
                </c:pt>
                <c:pt idx="730">
                  <c:v>2.4899999999999998</c:v>
                </c:pt>
                <c:pt idx="731">
                  <c:v>2.4499999999999997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64C3-41AB-9925-8531DB58FD56}"/>
            </c:ext>
          </c:extLst>
        </c:ser>
        <c:ser>
          <c:idx val="15"/>
          <c:order val="3"/>
          <c:tx>
            <c:v>2013</c:v>
          </c:tx>
          <c:spPr>
            <a:ln w="127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DATOS!$AB$9:$AB$734</c:f>
              <c:numCache>
                <c:formatCode>0.00</c:formatCode>
                <c:ptCount val="726"/>
                <c:pt idx="0">
                  <c:v>2.2599999999999998</c:v>
                </c:pt>
                <c:pt idx="1">
                  <c:v>2.27</c:v>
                </c:pt>
                <c:pt idx="2">
                  <c:v>2.2599999999999998</c:v>
                </c:pt>
                <c:pt idx="3">
                  <c:v>2.27</c:v>
                </c:pt>
                <c:pt idx="4">
                  <c:v>2.25</c:v>
                </c:pt>
                <c:pt idx="5">
                  <c:v>2.2000000000000002</c:v>
                </c:pt>
                <c:pt idx="6">
                  <c:v>2.11</c:v>
                </c:pt>
                <c:pt idx="7">
                  <c:v>2.09</c:v>
                </c:pt>
                <c:pt idx="8">
                  <c:v>2.0499999999999998</c:v>
                </c:pt>
                <c:pt idx="9">
                  <c:v>2.0299999999999998</c:v>
                </c:pt>
                <c:pt idx="10">
                  <c:v>2.0099999999999998</c:v>
                </c:pt>
                <c:pt idx="11">
                  <c:v>2.0099999999999998</c:v>
                </c:pt>
                <c:pt idx="12">
                  <c:v>2.0499999999999998</c:v>
                </c:pt>
                <c:pt idx="13">
                  <c:v>2.0699999999999998</c:v>
                </c:pt>
                <c:pt idx="14">
                  <c:v>2.08</c:v>
                </c:pt>
                <c:pt idx="15">
                  <c:v>2.06</c:v>
                </c:pt>
                <c:pt idx="16">
                  <c:v>1.9600000000000002</c:v>
                </c:pt>
                <c:pt idx="17">
                  <c:v>2</c:v>
                </c:pt>
                <c:pt idx="18">
                  <c:v>2.0299999999999998</c:v>
                </c:pt>
                <c:pt idx="19">
                  <c:v>2.02</c:v>
                </c:pt>
                <c:pt idx="20">
                  <c:v>2.0099999999999998</c:v>
                </c:pt>
                <c:pt idx="21">
                  <c:v>1.9800000000000002</c:v>
                </c:pt>
                <c:pt idx="22">
                  <c:v>2</c:v>
                </c:pt>
                <c:pt idx="23">
                  <c:v>1.9700000000000002</c:v>
                </c:pt>
                <c:pt idx="24">
                  <c:v>1.8800000000000001</c:v>
                </c:pt>
                <c:pt idx="25">
                  <c:v>1.9100000000000001</c:v>
                </c:pt>
                <c:pt idx="26">
                  <c:v>1.87</c:v>
                </c:pt>
                <c:pt idx="27">
                  <c:v>1.9300000000000002</c:v>
                </c:pt>
                <c:pt idx="28">
                  <c:v>1.9900000000000002</c:v>
                </c:pt>
                <c:pt idx="29">
                  <c:v>2.02</c:v>
                </c:pt>
                <c:pt idx="30">
                  <c:v>2.04</c:v>
                </c:pt>
                <c:pt idx="31">
                  <c:v>2.02</c:v>
                </c:pt>
                <c:pt idx="32">
                  <c:v>2.0099999999999998</c:v>
                </c:pt>
                <c:pt idx="33">
                  <c:v>1.9800000000000002</c:v>
                </c:pt>
                <c:pt idx="34">
                  <c:v>1.9000000000000001</c:v>
                </c:pt>
                <c:pt idx="35">
                  <c:v>1.8800000000000001</c:v>
                </c:pt>
                <c:pt idx="36">
                  <c:v>1.84</c:v>
                </c:pt>
                <c:pt idx="37">
                  <c:v>1.9100000000000001</c:v>
                </c:pt>
                <c:pt idx="38">
                  <c:v>1.85</c:v>
                </c:pt>
                <c:pt idx="39">
                  <c:v>1.9200000000000002</c:v>
                </c:pt>
                <c:pt idx="40">
                  <c:v>1.9500000000000002</c:v>
                </c:pt>
                <c:pt idx="41">
                  <c:v>1.9500000000000002</c:v>
                </c:pt>
                <c:pt idx="42">
                  <c:v>1.8900000000000001</c:v>
                </c:pt>
                <c:pt idx="43">
                  <c:v>1.9200000000000002</c:v>
                </c:pt>
                <c:pt idx="44">
                  <c:v>1.9600000000000002</c:v>
                </c:pt>
                <c:pt idx="45">
                  <c:v>1.9600000000000002</c:v>
                </c:pt>
                <c:pt idx="46">
                  <c:v>1.9100000000000001</c:v>
                </c:pt>
                <c:pt idx="47">
                  <c:v>1.85</c:v>
                </c:pt>
                <c:pt idx="48">
                  <c:v>1.85</c:v>
                </c:pt>
                <c:pt idx="49">
                  <c:v>1.85</c:v>
                </c:pt>
                <c:pt idx="50">
                  <c:v>1.87</c:v>
                </c:pt>
                <c:pt idx="51">
                  <c:v>1.8900000000000001</c:v>
                </c:pt>
                <c:pt idx="52">
                  <c:v>1.8900000000000001</c:v>
                </c:pt>
                <c:pt idx="53">
                  <c:v>1.8900000000000001</c:v>
                </c:pt>
                <c:pt idx="54">
                  <c:v>1.81</c:v>
                </c:pt>
                <c:pt idx="55">
                  <c:v>1.78</c:v>
                </c:pt>
                <c:pt idx="56">
                  <c:v>1.83</c:v>
                </c:pt>
                <c:pt idx="57">
                  <c:v>1.87</c:v>
                </c:pt>
                <c:pt idx="58">
                  <c:v>1.8900000000000001</c:v>
                </c:pt>
                <c:pt idx="59">
                  <c:v>1.81</c:v>
                </c:pt>
                <c:pt idx="60">
                  <c:v>1.8900000000000001</c:v>
                </c:pt>
                <c:pt idx="61">
                  <c:v>1.77</c:v>
                </c:pt>
                <c:pt idx="62">
                  <c:v>1.79</c:v>
                </c:pt>
                <c:pt idx="63">
                  <c:v>1.82</c:v>
                </c:pt>
                <c:pt idx="64">
                  <c:v>1.82</c:v>
                </c:pt>
                <c:pt idx="65">
                  <c:v>1.85</c:v>
                </c:pt>
                <c:pt idx="66">
                  <c:v>1.9500000000000002</c:v>
                </c:pt>
                <c:pt idx="67">
                  <c:v>2.0099999999999998</c:v>
                </c:pt>
                <c:pt idx="68">
                  <c:v>1.9700000000000002</c:v>
                </c:pt>
                <c:pt idx="69">
                  <c:v>1.9800000000000002</c:v>
                </c:pt>
                <c:pt idx="70">
                  <c:v>2.0099999999999998</c:v>
                </c:pt>
                <c:pt idx="71">
                  <c:v>2.06</c:v>
                </c:pt>
                <c:pt idx="72">
                  <c:v>2.13</c:v>
                </c:pt>
                <c:pt idx="73">
                  <c:v>2.12</c:v>
                </c:pt>
                <c:pt idx="74">
                  <c:v>2.1</c:v>
                </c:pt>
                <c:pt idx="75">
                  <c:v>2.2200000000000002</c:v>
                </c:pt>
                <c:pt idx="76">
                  <c:v>2.2400000000000002</c:v>
                </c:pt>
                <c:pt idx="77">
                  <c:v>2.23</c:v>
                </c:pt>
                <c:pt idx="78">
                  <c:v>2.25</c:v>
                </c:pt>
                <c:pt idx="79">
                  <c:v>2.27</c:v>
                </c:pt>
                <c:pt idx="80">
                  <c:v>2.27</c:v>
                </c:pt>
                <c:pt idx="81">
                  <c:v>2.2400000000000002</c:v>
                </c:pt>
                <c:pt idx="82">
                  <c:v>2.19</c:v>
                </c:pt>
                <c:pt idx="83">
                  <c:v>2.2000000000000002</c:v>
                </c:pt>
                <c:pt idx="84">
                  <c:v>2.2400000000000002</c:v>
                </c:pt>
                <c:pt idx="85">
                  <c:v>2.2599999999999998</c:v>
                </c:pt>
                <c:pt idx="86">
                  <c:v>2.25</c:v>
                </c:pt>
                <c:pt idx="87">
                  <c:v>2.2400000000000002</c:v>
                </c:pt>
                <c:pt idx="88">
                  <c:v>2.17</c:v>
                </c:pt>
                <c:pt idx="89">
                  <c:v>2.14</c:v>
                </c:pt>
                <c:pt idx="90">
                  <c:v>2.15</c:v>
                </c:pt>
                <c:pt idx="91">
                  <c:v>2.14</c:v>
                </c:pt>
                <c:pt idx="92">
                  <c:v>2.12</c:v>
                </c:pt>
                <c:pt idx="93">
                  <c:v>2.14</c:v>
                </c:pt>
                <c:pt idx="94">
                  <c:v>2.15</c:v>
                </c:pt>
                <c:pt idx="95">
                  <c:v>2.13</c:v>
                </c:pt>
                <c:pt idx="96">
                  <c:v>2.04</c:v>
                </c:pt>
                <c:pt idx="97">
                  <c:v>2</c:v>
                </c:pt>
                <c:pt idx="98">
                  <c:v>1.9400000000000002</c:v>
                </c:pt>
                <c:pt idx="99">
                  <c:v>2.0099999999999998</c:v>
                </c:pt>
                <c:pt idx="100">
                  <c:v>2.04</c:v>
                </c:pt>
                <c:pt idx="101">
                  <c:v>2.0499999999999998</c:v>
                </c:pt>
                <c:pt idx="102">
                  <c:v>1.9800000000000002</c:v>
                </c:pt>
                <c:pt idx="103">
                  <c:v>1.9500000000000002</c:v>
                </c:pt>
                <c:pt idx="104">
                  <c:v>1.9600000000000002</c:v>
                </c:pt>
                <c:pt idx="105">
                  <c:v>2.08</c:v>
                </c:pt>
                <c:pt idx="106">
                  <c:v>2.04</c:v>
                </c:pt>
                <c:pt idx="107">
                  <c:v>2.0099999999999998</c:v>
                </c:pt>
                <c:pt idx="108">
                  <c:v>2.0299999999999998</c:v>
                </c:pt>
                <c:pt idx="109">
                  <c:v>2.0299999999999998</c:v>
                </c:pt>
                <c:pt idx="110">
                  <c:v>1.9600000000000002</c:v>
                </c:pt>
                <c:pt idx="111">
                  <c:v>1.9500000000000002</c:v>
                </c:pt>
                <c:pt idx="112">
                  <c:v>1.9000000000000001</c:v>
                </c:pt>
                <c:pt idx="113">
                  <c:v>1.9300000000000002</c:v>
                </c:pt>
                <c:pt idx="114">
                  <c:v>1.9000000000000001</c:v>
                </c:pt>
                <c:pt idx="115">
                  <c:v>1.9300000000000002</c:v>
                </c:pt>
                <c:pt idx="116">
                  <c:v>2.0099999999999998</c:v>
                </c:pt>
                <c:pt idx="117">
                  <c:v>2.06</c:v>
                </c:pt>
                <c:pt idx="118">
                  <c:v>2.17</c:v>
                </c:pt>
                <c:pt idx="119">
                  <c:v>2.21</c:v>
                </c:pt>
                <c:pt idx="120">
                  <c:v>2.25</c:v>
                </c:pt>
                <c:pt idx="121">
                  <c:v>2.2799999999999998</c:v>
                </c:pt>
                <c:pt idx="122">
                  <c:v>2.25</c:v>
                </c:pt>
                <c:pt idx="123">
                  <c:v>2.21</c:v>
                </c:pt>
                <c:pt idx="124">
                  <c:v>2.2000000000000002</c:v>
                </c:pt>
                <c:pt idx="125">
                  <c:v>2.19</c:v>
                </c:pt>
                <c:pt idx="126">
                  <c:v>2.12</c:v>
                </c:pt>
                <c:pt idx="127">
                  <c:v>2.0499999999999998</c:v>
                </c:pt>
                <c:pt idx="128">
                  <c:v>1.9800000000000002</c:v>
                </c:pt>
                <c:pt idx="129">
                  <c:v>1.9800000000000002</c:v>
                </c:pt>
                <c:pt idx="130">
                  <c:v>2.0099999999999998</c:v>
                </c:pt>
                <c:pt idx="131">
                  <c:v>2.0299999999999998</c:v>
                </c:pt>
                <c:pt idx="132">
                  <c:v>2.0499999999999998</c:v>
                </c:pt>
                <c:pt idx="133">
                  <c:v>2.06</c:v>
                </c:pt>
                <c:pt idx="134">
                  <c:v>2.09</c:v>
                </c:pt>
                <c:pt idx="135">
                  <c:v>2.11</c:v>
                </c:pt>
                <c:pt idx="136">
                  <c:v>2.0699999999999998</c:v>
                </c:pt>
                <c:pt idx="137">
                  <c:v>2.02</c:v>
                </c:pt>
                <c:pt idx="138">
                  <c:v>2.0499999999999998</c:v>
                </c:pt>
                <c:pt idx="139">
                  <c:v>2.02</c:v>
                </c:pt>
                <c:pt idx="140">
                  <c:v>2.0499999999999998</c:v>
                </c:pt>
                <c:pt idx="141">
                  <c:v>2.14</c:v>
                </c:pt>
                <c:pt idx="142">
                  <c:v>2.29</c:v>
                </c:pt>
                <c:pt idx="143">
                  <c:v>2.46</c:v>
                </c:pt>
                <c:pt idx="144">
                  <c:v>2.63</c:v>
                </c:pt>
                <c:pt idx="145">
                  <c:v>2.63</c:v>
                </c:pt>
                <c:pt idx="146">
                  <c:v>2.8299999999999996</c:v>
                </c:pt>
                <c:pt idx="147">
                  <c:v>2.9099999999999997</c:v>
                </c:pt>
                <c:pt idx="148">
                  <c:v>2.8699999999999997</c:v>
                </c:pt>
                <c:pt idx="149">
                  <c:v>2.8299999999999996</c:v>
                </c:pt>
                <c:pt idx="150">
                  <c:v>2.86</c:v>
                </c:pt>
                <c:pt idx="151">
                  <c:v>2.8099999999999996</c:v>
                </c:pt>
                <c:pt idx="152">
                  <c:v>2.7800000000000002</c:v>
                </c:pt>
                <c:pt idx="153">
                  <c:v>2.77</c:v>
                </c:pt>
                <c:pt idx="154">
                  <c:v>2.75</c:v>
                </c:pt>
                <c:pt idx="155">
                  <c:v>2.71</c:v>
                </c:pt>
                <c:pt idx="156">
                  <c:v>2.69</c:v>
                </c:pt>
                <c:pt idx="157">
                  <c:v>2.69</c:v>
                </c:pt>
                <c:pt idx="158">
                  <c:v>2.73</c:v>
                </c:pt>
                <c:pt idx="159">
                  <c:v>2.71</c:v>
                </c:pt>
                <c:pt idx="160">
                  <c:v>2.68</c:v>
                </c:pt>
                <c:pt idx="161">
                  <c:v>2.65</c:v>
                </c:pt>
                <c:pt idx="162">
                  <c:v>2.62</c:v>
                </c:pt>
                <c:pt idx="163">
                  <c:v>2.57</c:v>
                </c:pt>
                <c:pt idx="164">
                  <c:v>2.5099999999999998</c:v>
                </c:pt>
                <c:pt idx="165">
                  <c:v>2.4699999999999998</c:v>
                </c:pt>
                <c:pt idx="166">
                  <c:v>2.52</c:v>
                </c:pt>
                <c:pt idx="167">
                  <c:v>2.5299999999999998</c:v>
                </c:pt>
                <c:pt idx="168">
                  <c:v>2.52</c:v>
                </c:pt>
                <c:pt idx="169">
                  <c:v>2.4899999999999998</c:v>
                </c:pt>
                <c:pt idx="170">
                  <c:v>2.4299999999999997</c:v>
                </c:pt>
                <c:pt idx="171">
                  <c:v>2.42</c:v>
                </c:pt>
                <c:pt idx="172">
                  <c:v>2.4</c:v>
                </c:pt>
                <c:pt idx="173">
                  <c:v>2.3699999999999997</c:v>
                </c:pt>
                <c:pt idx="174">
                  <c:v>2.3299999999999996</c:v>
                </c:pt>
                <c:pt idx="175">
                  <c:v>2.3299999999999996</c:v>
                </c:pt>
                <c:pt idx="176">
                  <c:v>2.3899999999999997</c:v>
                </c:pt>
                <c:pt idx="177">
                  <c:v>2.4099999999999997</c:v>
                </c:pt>
                <c:pt idx="178">
                  <c:v>2.38</c:v>
                </c:pt>
                <c:pt idx="179">
                  <c:v>2.3699999999999997</c:v>
                </c:pt>
                <c:pt idx="180">
                  <c:v>2.44</c:v>
                </c:pt>
                <c:pt idx="181">
                  <c:v>2.5099999999999998</c:v>
                </c:pt>
                <c:pt idx="182">
                  <c:v>2.5299999999999998</c:v>
                </c:pt>
                <c:pt idx="183">
                  <c:v>2.4899999999999998</c:v>
                </c:pt>
                <c:pt idx="184">
                  <c:v>2.4</c:v>
                </c:pt>
                <c:pt idx="185">
                  <c:v>2.3499999999999996</c:v>
                </c:pt>
                <c:pt idx="186">
                  <c:v>2.27</c:v>
                </c:pt>
                <c:pt idx="187">
                  <c:v>2.2400000000000002</c:v>
                </c:pt>
                <c:pt idx="188">
                  <c:v>2.34</c:v>
                </c:pt>
                <c:pt idx="189">
                  <c:v>2.3699999999999997</c:v>
                </c:pt>
                <c:pt idx="190">
                  <c:v>2.34</c:v>
                </c:pt>
                <c:pt idx="191">
                  <c:v>2.3099999999999996</c:v>
                </c:pt>
                <c:pt idx="192">
                  <c:v>2.2400000000000002</c:v>
                </c:pt>
                <c:pt idx="193">
                  <c:v>2.23</c:v>
                </c:pt>
                <c:pt idx="194">
                  <c:v>2.25</c:v>
                </c:pt>
                <c:pt idx="195">
                  <c:v>2.2400000000000002</c:v>
                </c:pt>
                <c:pt idx="196">
                  <c:v>2.2000000000000002</c:v>
                </c:pt>
                <c:pt idx="197">
                  <c:v>2.19</c:v>
                </c:pt>
                <c:pt idx="198">
                  <c:v>2.23</c:v>
                </c:pt>
                <c:pt idx="199">
                  <c:v>2.2200000000000002</c:v>
                </c:pt>
                <c:pt idx="200">
                  <c:v>2.2000000000000002</c:v>
                </c:pt>
                <c:pt idx="201">
                  <c:v>2.23</c:v>
                </c:pt>
                <c:pt idx="202">
                  <c:v>2.19</c:v>
                </c:pt>
                <c:pt idx="203">
                  <c:v>2.1800000000000002</c:v>
                </c:pt>
                <c:pt idx="204">
                  <c:v>2.21</c:v>
                </c:pt>
                <c:pt idx="205">
                  <c:v>2.23</c:v>
                </c:pt>
                <c:pt idx="206">
                  <c:v>2.3099999999999996</c:v>
                </c:pt>
                <c:pt idx="207">
                  <c:v>2.4</c:v>
                </c:pt>
                <c:pt idx="208">
                  <c:v>2.4299999999999997</c:v>
                </c:pt>
                <c:pt idx="209">
                  <c:v>2.4499999999999997</c:v>
                </c:pt>
                <c:pt idx="210">
                  <c:v>2.5499999999999998</c:v>
                </c:pt>
                <c:pt idx="211">
                  <c:v>2.61</c:v>
                </c:pt>
                <c:pt idx="212">
                  <c:v>2.65</c:v>
                </c:pt>
                <c:pt idx="213">
                  <c:v>2.61</c:v>
                </c:pt>
                <c:pt idx="214">
                  <c:v>2.71</c:v>
                </c:pt>
                <c:pt idx="215">
                  <c:v>2.7600000000000002</c:v>
                </c:pt>
                <c:pt idx="216">
                  <c:v>2.77</c:v>
                </c:pt>
                <c:pt idx="217">
                  <c:v>2.73</c:v>
                </c:pt>
                <c:pt idx="218">
                  <c:v>2.74</c:v>
                </c:pt>
                <c:pt idx="219">
                  <c:v>2.72</c:v>
                </c:pt>
                <c:pt idx="220">
                  <c:v>2.7600000000000002</c:v>
                </c:pt>
                <c:pt idx="221">
                  <c:v>2.8</c:v>
                </c:pt>
                <c:pt idx="222">
                  <c:v>2.84</c:v>
                </c:pt>
                <c:pt idx="223">
                  <c:v>2.88</c:v>
                </c:pt>
                <c:pt idx="224">
                  <c:v>2.86</c:v>
                </c:pt>
                <c:pt idx="225">
                  <c:v>2.8099999999999996</c:v>
                </c:pt>
                <c:pt idx="226">
                  <c:v>2.8499999999999996</c:v>
                </c:pt>
                <c:pt idx="227">
                  <c:v>2.8699999999999997</c:v>
                </c:pt>
                <c:pt idx="228">
                  <c:v>2.9099999999999997</c:v>
                </c:pt>
                <c:pt idx="229">
                  <c:v>2.9099999999999997</c:v>
                </c:pt>
                <c:pt idx="230">
                  <c:v>2.9299999999999997</c:v>
                </c:pt>
                <c:pt idx="231">
                  <c:v>2.9299999999999997</c:v>
                </c:pt>
                <c:pt idx="232">
                  <c:v>2.96</c:v>
                </c:pt>
                <c:pt idx="233">
                  <c:v>2.9499999999999997</c:v>
                </c:pt>
                <c:pt idx="234">
                  <c:v>2.98</c:v>
                </c:pt>
                <c:pt idx="235">
                  <c:v>2.96</c:v>
                </c:pt>
                <c:pt idx="236">
                  <c:v>3.07</c:v>
                </c:pt>
                <c:pt idx="237">
                  <c:v>3.03</c:v>
                </c:pt>
                <c:pt idx="238">
                  <c:v>3.05</c:v>
                </c:pt>
                <c:pt idx="239">
                  <c:v>3.05</c:v>
                </c:pt>
                <c:pt idx="240">
                  <c:v>3.06</c:v>
                </c:pt>
                <c:pt idx="241">
                  <c:v>3.06</c:v>
                </c:pt>
                <c:pt idx="242">
                  <c:v>3.14</c:v>
                </c:pt>
                <c:pt idx="243">
                  <c:v>3.18</c:v>
                </c:pt>
                <c:pt idx="244">
                  <c:v>3.24</c:v>
                </c:pt>
                <c:pt idx="245">
                  <c:v>3.24</c:v>
                </c:pt>
                <c:pt idx="246">
                  <c:v>3.29</c:v>
                </c:pt>
                <c:pt idx="247">
                  <c:v>3.3099999999999996</c:v>
                </c:pt>
                <c:pt idx="248">
                  <c:v>3.3899999999999997</c:v>
                </c:pt>
                <c:pt idx="249">
                  <c:v>3.4699999999999998</c:v>
                </c:pt>
                <c:pt idx="250">
                  <c:v>3.53</c:v>
                </c:pt>
                <c:pt idx="251">
                  <c:v>3.52</c:v>
                </c:pt>
                <c:pt idx="252">
                  <c:v>3.56</c:v>
                </c:pt>
                <c:pt idx="253">
                  <c:v>3.52</c:v>
                </c:pt>
                <c:pt idx="254">
                  <c:v>3.52</c:v>
                </c:pt>
                <c:pt idx="255">
                  <c:v>3.52</c:v>
                </c:pt>
                <c:pt idx="256">
                  <c:v>3.58</c:v>
                </c:pt>
                <c:pt idx="257">
                  <c:v>3.59</c:v>
                </c:pt>
                <c:pt idx="258">
                  <c:v>3.59</c:v>
                </c:pt>
                <c:pt idx="259">
                  <c:v>3.56</c:v>
                </c:pt>
                <c:pt idx="260">
                  <c:v>3.44</c:v>
                </c:pt>
                <c:pt idx="261">
                  <c:v>3.36</c:v>
                </c:pt>
                <c:pt idx="262">
                  <c:v>3.3</c:v>
                </c:pt>
                <c:pt idx="263">
                  <c:v>3.23</c:v>
                </c:pt>
                <c:pt idx="264">
                  <c:v>3.25</c:v>
                </c:pt>
                <c:pt idx="265">
                  <c:v>3.23</c:v>
                </c:pt>
                <c:pt idx="266">
                  <c:v>3.27</c:v>
                </c:pt>
                <c:pt idx="267">
                  <c:v>3.4499999999999997</c:v>
                </c:pt>
                <c:pt idx="268">
                  <c:v>3.51</c:v>
                </c:pt>
                <c:pt idx="269">
                  <c:v>3.58</c:v>
                </c:pt>
                <c:pt idx="270">
                  <c:v>3.59</c:v>
                </c:pt>
                <c:pt idx="271">
                  <c:v>3.59</c:v>
                </c:pt>
                <c:pt idx="272">
                  <c:v>3.65</c:v>
                </c:pt>
                <c:pt idx="273">
                  <c:v>3.63</c:v>
                </c:pt>
                <c:pt idx="274">
                  <c:v>3.55</c:v>
                </c:pt>
                <c:pt idx="275">
                  <c:v>3.4899999999999998</c:v>
                </c:pt>
                <c:pt idx="276">
                  <c:v>3.53</c:v>
                </c:pt>
                <c:pt idx="277">
                  <c:v>3.54</c:v>
                </c:pt>
                <c:pt idx="278">
                  <c:v>3.58</c:v>
                </c:pt>
                <c:pt idx="279">
                  <c:v>3.4899999999999998</c:v>
                </c:pt>
                <c:pt idx="280">
                  <c:v>3.61</c:v>
                </c:pt>
                <c:pt idx="281">
                  <c:v>3.64</c:v>
                </c:pt>
                <c:pt idx="282">
                  <c:v>3.8299999999999996</c:v>
                </c:pt>
                <c:pt idx="283">
                  <c:v>3.77</c:v>
                </c:pt>
                <c:pt idx="284">
                  <c:v>3.8299999999999996</c:v>
                </c:pt>
                <c:pt idx="285">
                  <c:v>3.96</c:v>
                </c:pt>
                <c:pt idx="286">
                  <c:v>4.03</c:v>
                </c:pt>
                <c:pt idx="287">
                  <c:v>3.94</c:v>
                </c:pt>
                <c:pt idx="288">
                  <c:v>3.94</c:v>
                </c:pt>
                <c:pt idx="289">
                  <c:v>3.88</c:v>
                </c:pt>
                <c:pt idx="290">
                  <c:v>3.8299999999999996</c:v>
                </c:pt>
                <c:pt idx="291">
                  <c:v>3.8099999999999996</c:v>
                </c:pt>
                <c:pt idx="292">
                  <c:v>3.8899999999999997</c:v>
                </c:pt>
                <c:pt idx="293">
                  <c:v>3.88</c:v>
                </c:pt>
                <c:pt idx="294">
                  <c:v>3.8699999999999997</c:v>
                </c:pt>
                <c:pt idx="295">
                  <c:v>3.86</c:v>
                </c:pt>
                <c:pt idx="296">
                  <c:v>3.88</c:v>
                </c:pt>
                <c:pt idx="297">
                  <c:v>3.8699999999999997</c:v>
                </c:pt>
                <c:pt idx="298">
                  <c:v>3.8899999999999997</c:v>
                </c:pt>
                <c:pt idx="299">
                  <c:v>3.8899999999999997</c:v>
                </c:pt>
                <c:pt idx="300">
                  <c:v>3.8899999999999997</c:v>
                </c:pt>
                <c:pt idx="301">
                  <c:v>3.8699999999999997</c:v>
                </c:pt>
                <c:pt idx="302">
                  <c:v>3.8499999999999996</c:v>
                </c:pt>
                <c:pt idx="303">
                  <c:v>3.74</c:v>
                </c:pt>
                <c:pt idx="304">
                  <c:v>3.69</c:v>
                </c:pt>
                <c:pt idx="305">
                  <c:v>3.67</c:v>
                </c:pt>
                <c:pt idx="306">
                  <c:v>3.67</c:v>
                </c:pt>
                <c:pt idx="307">
                  <c:v>3.63</c:v>
                </c:pt>
                <c:pt idx="308">
                  <c:v>3.63</c:v>
                </c:pt>
                <c:pt idx="309">
                  <c:v>3.57</c:v>
                </c:pt>
                <c:pt idx="310">
                  <c:v>3.53</c:v>
                </c:pt>
                <c:pt idx="311">
                  <c:v>3.44</c:v>
                </c:pt>
                <c:pt idx="312">
                  <c:v>3.3299999999999996</c:v>
                </c:pt>
                <c:pt idx="313">
                  <c:v>3.24</c:v>
                </c:pt>
                <c:pt idx="314">
                  <c:v>3.14</c:v>
                </c:pt>
                <c:pt idx="315">
                  <c:v>3.12</c:v>
                </c:pt>
                <c:pt idx="316">
                  <c:v>3.13</c:v>
                </c:pt>
                <c:pt idx="317">
                  <c:v>3.06</c:v>
                </c:pt>
                <c:pt idx="318">
                  <c:v>3.05</c:v>
                </c:pt>
                <c:pt idx="319">
                  <c:v>3.05</c:v>
                </c:pt>
                <c:pt idx="320">
                  <c:v>3.04</c:v>
                </c:pt>
                <c:pt idx="321">
                  <c:v>3.04</c:v>
                </c:pt>
                <c:pt idx="322">
                  <c:v>3.04</c:v>
                </c:pt>
                <c:pt idx="323">
                  <c:v>3.05</c:v>
                </c:pt>
                <c:pt idx="324">
                  <c:v>3.09</c:v>
                </c:pt>
                <c:pt idx="325">
                  <c:v>3.14</c:v>
                </c:pt>
                <c:pt idx="326">
                  <c:v>3.3</c:v>
                </c:pt>
                <c:pt idx="327">
                  <c:v>3.3099999999999996</c:v>
                </c:pt>
                <c:pt idx="328">
                  <c:v>3.32</c:v>
                </c:pt>
                <c:pt idx="329">
                  <c:v>3.3299999999999996</c:v>
                </c:pt>
                <c:pt idx="330">
                  <c:v>3.3299999999999996</c:v>
                </c:pt>
                <c:pt idx="331">
                  <c:v>3.34</c:v>
                </c:pt>
                <c:pt idx="332">
                  <c:v>3.3499999999999996</c:v>
                </c:pt>
                <c:pt idx="333">
                  <c:v>3.3299999999999996</c:v>
                </c:pt>
                <c:pt idx="334">
                  <c:v>3.3499999999999996</c:v>
                </c:pt>
                <c:pt idx="335">
                  <c:v>3.3299999999999996</c:v>
                </c:pt>
                <c:pt idx="336">
                  <c:v>3.34</c:v>
                </c:pt>
                <c:pt idx="337">
                  <c:v>3.3499999999999996</c:v>
                </c:pt>
                <c:pt idx="338">
                  <c:v>3.3299999999999996</c:v>
                </c:pt>
                <c:pt idx="339">
                  <c:v>3.29</c:v>
                </c:pt>
                <c:pt idx="340">
                  <c:v>3.27</c:v>
                </c:pt>
                <c:pt idx="341">
                  <c:v>3.23</c:v>
                </c:pt>
                <c:pt idx="342">
                  <c:v>3.19</c:v>
                </c:pt>
                <c:pt idx="343">
                  <c:v>3.16</c:v>
                </c:pt>
                <c:pt idx="344">
                  <c:v>3.13</c:v>
                </c:pt>
                <c:pt idx="345">
                  <c:v>3.09</c:v>
                </c:pt>
                <c:pt idx="346">
                  <c:v>3.14</c:v>
                </c:pt>
                <c:pt idx="347">
                  <c:v>3.17</c:v>
                </c:pt>
                <c:pt idx="348">
                  <c:v>3.27</c:v>
                </c:pt>
                <c:pt idx="349">
                  <c:v>3.3299999999999996</c:v>
                </c:pt>
                <c:pt idx="350">
                  <c:v>3.3899999999999997</c:v>
                </c:pt>
                <c:pt idx="351">
                  <c:v>3.3899999999999997</c:v>
                </c:pt>
                <c:pt idx="352">
                  <c:v>3.3299999999999996</c:v>
                </c:pt>
                <c:pt idx="353">
                  <c:v>3.3</c:v>
                </c:pt>
                <c:pt idx="354">
                  <c:v>3.29</c:v>
                </c:pt>
                <c:pt idx="355">
                  <c:v>3.3099999999999996</c:v>
                </c:pt>
                <c:pt idx="356">
                  <c:v>3.3499999999999996</c:v>
                </c:pt>
                <c:pt idx="357">
                  <c:v>3.34</c:v>
                </c:pt>
                <c:pt idx="358">
                  <c:v>3.3299999999999996</c:v>
                </c:pt>
                <c:pt idx="359">
                  <c:v>3.32</c:v>
                </c:pt>
                <c:pt idx="360">
                  <c:v>3.3499999999999996</c:v>
                </c:pt>
                <c:pt idx="361">
                  <c:v>3.3699999999999997</c:v>
                </c:pt>
                <c:pt idx="362">
                  <c:v>3.38</c:v>
                </c:pt>
                <c:pt idx="363">
                  <c:v>3.34</c:v>
                </c:pt>
                <c:pt idx="364">
                  <c:v>3.3099999999999996</c:v>
                </c:pt>
                <c:pt idx="365">
                  <c:v>3.3</c:v>
                </c:pt>
                <c:pt idx="366">
                  <c:v>3.29</c:v>
                </c:pt>
                <c:pt idx="367">
                  <c:v>3.3</c:v>
                </c:pt>
                <c:pt idx="368">
                  <c:v>3.29</c:v>
                </c:pt>
                <c:pt idx="369">
                  <c:v>3.23</c:v>
                </c:pt>
                <c:pt idx="370">
                  <c:v>3.18</c:v>
                </c:pt>
                <c:pt idx="371">
                  <c:v>3.11</c:v>
                </c:pt>
                <c:pt idx="372">
                  <c:v>3.06</c:v>
                </c:pt>
                <c:pt idx="373">
                  <c:v>3.03</c:v>
                </c:pt>
                <c:pt idx="374">
                  <c:v>2.9899999999999998</c:v>
                </c:pt>
                <c:pt idx="375">
                  <c:v>2.98</c:v>
                </c:pt>
                <c:pt idx="376">
                  <c:v>2.94</c:v>
                </c:pt>
                <c:pt idx="377">
                  <c:v>2.88</c:v>
                </c:pt>
                <c:pt idx="378">
                  <c:v>2.8699999999999997</c:v>
                </c:pt>
                <c:pt idx="379">
                  <c:v>2.8499999999999996</c:v>
                </c:pt>
                <c:pt idx="380">
                  <c:v>2.8499999999999996</c:v>
                </c:pt>
                <c:pt idx="381">
                  <c:v>2.8499999999999996</c:v>
                </c:pt>
                <c:pt idx="382">
                  <c:v>2.84</c:v>
                </c:pt>
                <c:pt idx="383">
                  <c:v>2.84</c:v>
                </c:pt>
                <c:pt idx="384">
                  <c:v>2.8299999999999996</c:v>
                </c:pt>
                <c:pt idx="385">
                  <c:v>2.7800000000000002</c:v>
                </c:pt>
                <c:pt idx="386">
                  <c:v>2.69</c:v>
                </c:pt>
                <c:pt idx="387">
                  <c:v>2.64</c:v>
                </c:pt>
                <c:pt idx="388">
                  <c:v>2.57</c:v>
                </c:pt>
                <c:pt idx="389">
                  <c:v>2.5299999999999998</c:v>
                </c:pt>
                <c:pt idx="390">
                  <c:v>2.58</c:v>
                </c:pt>
                <c:pt idx="391">
                  <c:v>2.54</c:v>
                </c:pt>
                <c:pt idx="392">
                  <c:v>2.61</c:v>
                </c:pt>
                <c:pt idx="393">
                  <c:v>2.64</c:v>
                </c:pt>
                <c:pt idx="394">
                  <c:v>2.68</c:v>
                </c:pt>
                <c:pt idx="395">
                  <c:v>2.69</c:v>
                </c:pt>
                <c:pt idx="396">
                  <c:v>2.71</c:v>
                </c:pt>
                <c:pt idx="397">
                  <c:v>2.72</c:v>
                </c:pt>
                <c:pt idx="398">
                  <c:v>2.61</c:v>
                </c:pt>
                <c:pt idx="399">
                  <c:v>2.58</c:v>
                </c:pt>
                <c:pt idx="400">
                  <c:v>2.65</c:v>
                </c:pt>
                <c:pt idx="401">
                  <c:v>2.64</c:v>
                </c:pt>
                <c:pt idx="402">
                  <c:v>2.63</c:v>
                </c:pt>
                <c:pt idx="403">
                  <c:v>2.73</c:v>
                </c:pt>
                <c:pt idx="404">
                  <c:v>2.74</c:v>
                </c:pt>
                <c:pt idx="405">
                  <c:v>2.74</c:v>
                </c:pt>
                <c:pt idx="406">
                  <c:v>2.73</c:v>
                </c:pt>
                <c:pt idx="407">
                  <c:v>2.68</c:v>
                </c:pt>
                <c:pt idx="408">
                  <c:v>2.63</c:v>
                </c:pt>
                <c:pt idx="409">
                  <c:v>2.59</c:v>
                </c:pt>
                <c:pt idx="410">
                  <c:v>2.64</c:v>
                </c:pt>
                <c:pt idx="411">
                  <c:v>2.65</c:v>
                </c:pt>
                <c:pt idx="412">
                  <c:v>2.65</c:v>
                </c:pt>
                <c:pt idx="413">
                  <c:v>2.6</c:v>
                </c:pt>
                <c:pt idx="414">
                  <c:v>2.52</c:v>
                </c:pt>
                <c:pt idx="415">
                  <c:v>2.48</c:v>
                </c:pt>
                <c:pt idx="416">
                  <c:v>2.5099999999999998</c:v>
                </c:pt>
                <c:pt idx="417">
                  <c:v>2.5499999999999998</c:v>
                </c:pt>
                <c:pt idx="418">
                  <c:v>2.63</c:v>
                </c:pt>
                <c:pt idx="419">
                  <c:v>2.62</c:v>
                </c:pt>
                <c:pt idx="420">
                  <c:v>2.73</c:v>
                </c:pt>
                <c:pt idx="421">
                  <c:v>2.8</c:v>
                </c:pt>
                <c:pt idx="422">
                  <c:v>2.9099999999999997</c:v>
                </c:pt>
                <c:pt idx="423">
                  <c:v>3.02</c:v>
                </c:pt>
                <c:pt idx="424">
                  <c:v>3.07</c:v>
                </c:pt>
                <c:pt idx="425">
                  <c:v>3.08</c:v>
                </c:pt>
                <c:pt idx="426">
                  <c:v>3.03</c:v>
                </c:pt>
                <c:pt idx="427">
                  <c:v>3.01</c:v>
                </c:pt>
                <c:pt idx="428">
                  <c:v>2.98</c:v>
                </c:pt>
                <c:pt idx="429">
                  <c:v>3.01</c:v>
                </c:pt>
                <c:pt idx="430">
                  <c:v>2.9699999999999998</c:v>
                </c:pt>
                <c:pt idx="431">
                  <c:v>2.98</c:v>
                </c:pt>
                <c:pt idx="432">
                  <c:v>2.9499999999999997</c:v>
                </c:pt>
                <c:pt idx="433">
                  <c:v>2.8299999999999996</c:v>
                </c:pt>
                <c:pt idx="434">
                  <c:v>2.8699999999999997</c:v>
                </c:pt>
                <c:pt idx="435">
                  <c:v>2.8499999999999996</c:v>
                </c:pt>
                <c:pt idx="436">
                  <c:v>2.9099999999999997</c:v>
                </c:pt>
                <c:pt idx="437">
                  <c:v>2.96</c:v>
                </c:pt>
                <c:pt idx="438">
                  <c:v>2.9899999999999998</c:v>
                </c:pt>
                <c:pt idx="439">
                  <c:v>2.9699999999999998</c:v>
                </c:pt>
                <c:pt idx="440">
                  <c:v>3.08</c:v>
                </c:pt>
                <c:pt idx="441">
                  <c:v>3.07</c:v>
                </c:pt>
                <c:pt idx="442">
                  <c:v>3.11</c:v>
                </c:pt>
                <c:pt idx="443">
                  <c:v>3.13</c:v>
                </c:pt>
                <c:pt idx="444">
                  <c:v>3.27</c:v>
                </c:pt>
                <c:pt idx="445">
                  <c:v>3.3299999999999996</c:v>
                </c:pt>
                <c:pt idx="446">
                  <c:v>3.3499999999999996</c:v>
                </c:pt>
                <c:pt idx="447">
                  <c:v>3.3499999999999996</c:v>
                </c:pt>
                <c:pt idx="448">
                  <c:v>3.4299999999999997</c:v>
                </c:pt>
                <c:pt idx="449">
                  <c:v>3.4499999999999997</c:v>
                </c:pt>
                <c:pt idx="450">
                  <c:v>3.3499999999999996</c:v>
                </c:pt>
                <c:pt idx="451">
                  <c:v>3.36</c:v>
                </c:pt>
                <c:pt idx="452">
                  <c:v>3.3299999999999996</c:v>
                </c:pt>
                <c:pt idx="453">
                  <c:v>3.3</c:v>
                </c:pt>
                <c:pt idx="454">
                  <c:v>3.3499999999999996</c:v>
                </c:pt>
                <c:pt idx="455">
                  <c:v>3.2800000000000002</c:v>
                </c:pt>
                <c:pt idx="456">
                  <c:v>3.25</c:v>
                </c:pt>
                <c:pt idx="457">
                  <c:v>3.3299999999999996</c:v>
                </c:pt>
                <c:pt idx="458">
                  <c:v>3.3899999999999997</c:v>
                </c:pt>
                <c:pt idx="459">
                  <c:v>3.4299999999999997</c:v>
                </c:pt>
                <c:pt idx="460">
                  <c:v>3.4499999999999997</c:v>
                </c:pt>
                <c:pt idx="461">
                  <c:v>3.48</c:v>
                </c:pt>
                <c:pt idx="462">
                  <c:v>3.4899999999999998</c:v>
                </c:pt>
                <c:pt idx="463">
                  <c:v>3.51</c:v>
                </c:pt>
                <c:pt idx="464">
                  <c:v>3.51</c:v>
                </c:pt>
                <c:pt idx="465">
                  <c:v>3.54</c:v>
                </c:pt>
                <c:pt idx="466">
                  <c:v>3.54</c:v>
                </c:pt>
                <c:pt idx="467">
                  <c:v>3.53</c:v>
                </c:pt>
                <c:pt idx="468">
                  <c:v>3.52</c:v>
                </c:pt>
                <c:pt idx="469">
                  <c:v>3.4299999999999997</c:v>
                </c:pt>
                <c:pt idx="470">
                  <c:v>3.4299999999999997</c:v>
                </c:pt>
                <c:pt idx="471">
                  <c:v>3.3899999999999997</c:v>
                </c:pt>
                <c:pt idx="472">
                  <c:v>3.4099999999999997</c:v>
                </c:pt>
                <c:pt idx="473">
                  <c:v>3.54</c:v>
                </c:pt>
                <c:pt idx="474">
                  <c:v>3.55</c:v>
                </c:pt>
                <c:pt idx="475">
                  <c:v>3.54</c:v>
                </c:pt>
                <c:pt idx="476">
                  <c:v>3.68</c:v>
                </c:pt>
                <c:pt idx="477">
                  <c:v>3.66</c:v>
                </c:pt>
                <c:pt idx="478">
                  <c:v>3.75</c:v>
                </c:pt>
                <c:pt idx="479">
                  <c:v>3.69</c:v>
                </c:pt>
                <c:pt idx="480">
                  <c:v>3.72</c:v>
                </c:pt>
                <c:pt idx="481">
                  <c:v>3.69</c:v>
                </c:pt>
                <c:pt idx="482">
                  <c:v>3.68</c:v>
                </c:pt>
                <c:pt idx="483">
                  <c:v>3.64</c:v>
                </c:pt>
                <c:pt idx="484">
                  <c:v>3.63</c:v>
                </c:pt>
                <c:pt idx="485">
                  <c:v>3.62</c:v>
                </c:pt>
                <c:pt idx="486">
                  <c:v>3.52</c:v>
                </c:pt>
                <c:pt idx="487">
                  <c:v>3.53</c:v>
                </c:pt>
                <c:pt idx="488">
                  <c:v>3.53</c:v>
                </c:pt>
                <c:pt idx="489">
                  <c:v>3.53</c:v>
                </c:pt>
                <c:pt idx="490">
                  <c:v>3.51</c:v>
                </c:pt>
                <c:pt idx="491">
                  <c:v>3.4899999999999998</c:v>
                </c:pt>
                <c:pt idx="492">
                  <c:v>3.4299999999999997</c:v>
                </c:pt>
                <c:pt idx="493">
                  <c:v>3.3499999999999996</c:v>
                </c:pt>
                <c:pt idx="494">
                  <c:v>3.42</c:v>
                </c:pt>
                <c:pt idx="495">
                  <c:v>3.4699999999999998</c:v>
                </c:pt>
                <c:pt idx="496">
                  <c:v>3.55</c:v>
                </c:pt>
                <c:pt idx="497">
                  <c:v>3.57</c:v>
                </c:pt>
                <c:pt idx="498">
                  <c:v>3.58</c:v>
                </c:pt>
                <c:pt idx="499">
                  <c:v>3.53</c:v>
                </c:pt>
                <c:pt idx="500">
                  <c:v>3.4899999999999998</c:v>
                </c:pt>
                <c:pt idx="501">
                  <c:v>3.4699999999999998</c:v>
                </c:pt>
                <c:pt idx="502">
                  <c:v>3.4299999999999997</c:v>
                </c:pt>
                <c:pt idx="503">
                  <c:v>3.3899999999999997</c:v>
                </c:pt>
                <c:pt idx="504">
                  <c:v>3.4899999999999998</c:v>
                </c:pt>
                <c:pt idx="505">
                  <c:v>3.59</c:v>
                </c:pt>
                <c:pt idx="506">
                  <c:v>3.63</c:v>
                </c:pt>
                <c:pt idx="507">
                  <c:v>3.6</c:v>
                </c:pt>
                <c:pt idx="508">
                  <c:v>3.59</c:v>
                </c:pt>
                <c:pt idx="509">
                  <c:v>3.51</c:v>
                </c:pt>
                <c:pt idx="510">
                  <c:v>3.55</c:v>
                </c:pt>
                <c:pt idx="511">
                  <c:v>3.51</c:v>
                </c:pt>
                <c:pt idx="512">
                  <c:v>3.4499999999999997</c:v>
                </c:pt>
                <c:pt idx="513">
                  <c:v>3.4</c:v>
                </c:pt>
                <c:pt idx="514">
                  <c:v>3.4299999999999997</c:v>
                </c:pt>
                <c:pt idx="515">
                  <c:v>3.4299999999999997</c:v>
                </c:pt>
                <c:pt idx="516">
                  <c:v>3.4699999999999998</c:v>
                </c:pt>
                <c:pt idx="517">
                  <c:v>3.4499999999999997</c:v>
                </c:pt>
                <c:pt idx="518">
                  <c:v>3.59</c:v>
                </c:pt>
                <c:pt idx="519">
                  <c:v>3.63</c:v>
                </c:pt>
                <c:pt idx="520">
                  <c:v>3.64</c:v>
                </c:pt>
                <c:pt idx="521">
                  <c:v>3.68</c:v>
                </c:pt>
                <c:pt idx="522">
                  <c:v>3.69</c:v>
                </c:pt>
                <c:pt idx="523">
                  <c:v>3.66</c:v>
                </c:pt>
                <c:pt idx="524">
                  <c:v>3.64</c:v>
                </c:pt>
                <c:pt idx="525">
                  <c:v>3.61</c:v>
                </c:pt>
                <c:pt idx="526">
                  <c:v>3.59</c:v>
                </c:pt>
                <c:pt idx="527">
                  <c:v>3.56</c:v>
                </c:pt>
                <c:pt idx="528">
                  <c:v>3.53</c:v>
                </c:pt>
                <c:pt idx="529">
                  <c:v>3.46</c:v>
                </c:pt>
                <c:pt idx="530">
                  <c:v>3.4899999999999998</c:v>
                </c:pt>
                <c:pt idx="531">
                  <c:v>3.5</c:v>
                </c:pt>
                <c:pt idx="532">
                  <c:v>3.46</c:v>
                </c:pt>
                <c:pt idx="533">
                  <c:v>3.4299999999999997</c:v>
                </c:pt>
                <c:pt idx="534">
                  <c:v>3.3899999999999997</c:v>
                </c:pt>
                <c:pt idx="535">
                  <c:v>3.36</c:v>
                </c:pt>
                <c:pt idx="536">
                  <c:v>3.3</c:v>
                </c:pt>
                <c:pt idx="537">
                  <c:v>3.24</c:v>
                </c:pt>
                <c:pt idx="538">
                  <c:v>3.19</c:v>
                </c:pt>
                <c:pt idx="539">
                  <c:v>3.22</c:v>
                </c:pt>
                <c:pt idx="540">
                  <c:v>3.13</c:v>
                </c:pt>
                <c:pt idx="541">
                  <c:v>3.19</c:v>
                </c:pt>
                <c:pt idx="542">
                  <c:v>3.22</c:v>
                </c:pt>
                <c:pt idx="543">
                  <c:v>3.2600000000000002</c:v>
                </c:pt>
                <c:pt idx="544">
                  <c:v>3.2800000000000002</c:v>
                </c:pt>
                <c:pt idx="545">
                  <c:v>3.3099999999999996</c:v>
                </c:pt>
                <c:pt idx="546">
                  <c:v>3.25</c:v>
                </c:pt>
                <c:pt idx="547">
                  <c:v>3.2</c:v>
                </c:pt>
                <c:pt idx="548">
                  <c:v>3.16</c:v>
                </c:pt>
                <c:pt idx="549">
                  <c:v>3.29</c:v>
                </c:pt>
                <c:pt idx="550">
                  <c:v>3.3499999999999996</c:v>
                </c:pt>
                <c:pt idx="551">
                  <c:v>3.29</c:v>
                </c:pt>
                <c:pt idx="552">
                  <c:v>3.25</c:v>
                </c:pt>
                <c:pt idx="553">
                  <c:v>3.15</c:v>
                </c:pt>
                <c:pt idx="554">
                  <c:v>3.11</c:v>
                </c:pt>
                <c:pt idx="555">
                  <c:v>3.08</c:v>
                </c:pt>
                <c:pt idx="556">
                  <c:v>3.05</c:v>
                </c:pt>
                <c:pt idx="557">
                  <c:v>3.04</c:v>
                </c:pt>
                <c:pt idx="558">
                  <c:v>3.03</c:v>
                </c:pt>
                <c:pt idx="559">
                  <c:v>3</c:v>
                </c:pt>
                <c:pt idx="560">
                  <c:v>3.02</c:v>
                </c:pt>
                <c:pt idx="561">
                  <c:v>2.9899999999999998</c:v>
                </c:pt>
                <c:pt idx="562">
                  <c:v>2.9600000000000004</c:v>
                </c:pt>
                <c:pt idx="563">
                  <c:v>2.93</c:v>
                </c:pt>
                <c:pt idx="564">
                  <c:v>2.89</c:v>
                </c:pt>
                <c:pt idx="565">
                  <c:v>2.86</c:v>
                </c:pt>
                <c:pt idx="566">
                  <c:v>2.8699999999999997</c:v>
                </c:pt>
                <c:pt idx="567">
                  <c:v>2.9699999999999998</c:v>
                </c:pt>
                <c:pt idx="568">
                  <c:v>3.02</c:v>
                </c:pt>
                <c:pt idx="569">
                  <c:v>3.07</c:v>
                </c:pt>
                <c:pt idx="570">
                  <c:v>3.29</c:v>
                </c:pt>
                <c:pt idx="571">
                  <c:v>3.3499999999999996</c:v>
                </c:pt>
                <c:pt idx="572">
                  <c:v>3.4699999999999998</c:v>
                </c:pt>
                <c:pt idx="573">
                  <c:v>3.52</c:v>
                </c:pt>
                <c:pt idx="574">
                  <c:v>3.55</c:v>
                </c:pt>
                <c:pt idx="575">
                  <c:v>3.58</c:v>
                </c:pt>
                <c:pt idx="576">
                  <c:v>3.58</c:v>
                </c:pt>
                <c:pt idx="577">
                  <c:v>3.55</c:v>
                </c:pt>
                <c:pt idx="578">
                  <c:v>3.55</c:v>
                </c:pt>
                <c:pt idx="579">
                  <c:v>3.4899999999999998</c:v>
                </c:pt>
                <c:pt idx="580">
                  <c:v>3.4899999999999998</c:v>
                </c:pt>
                <c:pt idx="581">
                  <c:v>3.4699999999999998</c:v>
                </c:pt>
                <c:pt idx="582">
                  <c:v>3.4499999999999997</c:v>
                </c:pt>
                <c:pt idx="583">
                  <c:v>3.48</c:v>
                </c:pt>
                <c:pt idx="584">
                  <c:v>3.4499999999999997</c:v>
                </c:pt>
                <c:pt idx="585">
                  <c:v>3.48</c:v>
                </c:pt>
                <c:pt idx="586">
                  <c:v>3.53</c:v>
                </c:pt>
                <c:pt idx="587">
                  <c:v>3.51</c:v>
                </c:pt>
                <c:pt idx="588">
                  <c:v>3.53</c:v>
                </c:pt>
                <c:pt idx="589">
                  <c:v>3.53</c:v>
                </c:pt>
                <c:pt idx="590">
                  <c:v>3.4899999999999998</c:v>
                </c:pt>
                <c:pt idx="591">
                  <c:v>3.4499999999999997</c:v>
                </c:pt>
                <c:pt idx="592">
                  <c:v>3.44</c:v>
                </c:pt>
                <c:pt idx="593">
                  <c:v>3.4499999999999997</c:v>
                </c:pt>
                <c:pt idx="594">
                  <c:v>3.46</c:v>
                </c:pt>
                <c:pt idx="595">
                  <c:v>3.4699999999999998</c:v>
                </c:pt>
                <c:pt idx="596">
                  <c:v>3.44</c:v>
                </c:pt>
                <c:pt idx="597">
                  <c:v>3.3899999999999997</c:v>
                </c:pt>
                <c:pt idx="598">
                  <c:v>3.4499999999999997</c:v>
                </c:pt>
                <c:pt idx="599">
                  <c:v>3.42</c:v>
                </c:pt>
                <c:pt idx="600">
                  <c:v>3.46</c:v>
                </c:pt>
                <c:pt idx="601">
                  <c:v>3.58</c:v>
                </c:pt>
                <c:pt idx="602">
                  <c:v>3.58</c:v>
                </c:pt>
                <c:pt idx="603">
                  <c:v>3.54</c:v>
                </c:pt>
                <c:pt idx="604">
                  <c:v>3.55</c:v>
                </c:pt>
                <c:pt idx="605">
                  <c:v>3.57</c:v>
                </c:pt>
                <c:pt idx="606">
                  <c:v>3.63</c:v>
                </c:pt>
                <c:pt idx="607">
                  <c:v>3.65</c:v>
                </c:pt>
                <c:pt idx="608">
                  <c:v>3.58</c:v>
                </c:pt>
                <c:pt idx="609">
                  <c:v>3.54</c:v>
                </c:pt>
                <c:pt idx="610">
                  <c:v>3.55</c:v>
                </c:pt>
                <c:pt idx="611">
                  <c:v>3.57</c:v>
                </c:pt>
                <c:pt idx="612">
                  <c:v>3.63</c:v>
                </c:pt>
                <c:pt idx="613">
                  <c:v>3.65</c:v>
                </c:pt>
                <c:pt idx="614">
                  <c:v>3.8499999999999996</c:v>
                </c:pt>
                <c:pt idx="615">
                  <c:v>3.8299999999999996</c:v>
                </c:pt>
                <c:pt idx="616">
                  <c:v>3.9299999999999997</c:v>
                </c:pt>
                <c:pt idx="617">
                  <c:v>3.94</c:v>
                </c:pt>
                <c:pt idx="618">
                  <c:v>3.96</c:v>
                </c:pt>
                <c:pt idx="619">
                  <c:v>3.9899999999999998</c:v>
                </c:pt>
                <c:pt idx="620">
                  <c:v>4.0599999999999996</c:v>
                </c:pt>
                <c:pt idx="621">
                  <c:v>4.08</c:v>
                </c:pt>
                <c:pt idx="622">
                  <c:v>4.0599999999999996</c:v>
                </c:pt>
                <c:pt idx="623">
                  <c:v>4.03</c:v>
                </c:pt>
                <c:pt idx="624">
                  <c:v>4.08</c:v>
                </c:pt>
                <c:pt idx="625">
                  <c:v>4.1099999999999994</c:v>
                </c:pt>
                <c:pt idx="626">
                  <c:v>4.08</c:v>
                </c:pt>
                <c:pt idx="627">
                  <c:v>4</c:v>
                </c:pt>
                <c:pt idx="628">
                  <c:v>3.88</c:v>
                </c:pt>
                <c:pt idx="629">
                  <c:v>3.9699999999999998</c:v>
                </c:pt>
                <c:pt idx="630">
                  <c:v>3.94</c:v>
                </c:pt>
                <c:pt idx="631">
                  <c:v>3.8899999999999997</c:v>
                </c:pt>
                <c:pt idx="632">
                  <c:v>3.8699999999999997</c:v>
                </c:pt>
                <c:pt idx="633">
                  <c:v>3.8099999999999996</c:v>
                </c:pt>
                <c:pt idx="634">
                  <c:v>3.8099999999999996</c:v>
                </c:pt>
                <c:pt idx="635">
                  <c:v>3.74</c:v>
                </c:pt>
                <c:pt idx="636">
                  <c:v>3.65</c:v>
                </c:pt>
                <c:pt idx="637">
                  <c:v>3.65</c:v>
                </c:pt>
                <c:pt idx="638">
                  <c:v>3.55</c:v>
                </c:pt>
                <c:pt idx="639">
                  <c:v>3.51</c:v>
                </c:pt>
                <c:pt idx="640">
                  <c:v>3.51</c:v>
                </c:pt>
                <c:pt idx="641">
                  <c:v>3.51</c:v>
                </c:pt>
                <c:pt idx="642">
                  <c:v>3.53</c:v>
                </c:pt>
                <c:pt idx="643">
                  <c:v>3.55</c:v>
                </c:pt>
                <c:pt idx="644">
                  <c:v>3.59</c:v>
                </c:pt>
                <c:pt idx="645">
                  <c:v>3.63</c:v>
                </c:pt>
                <c:pt idx="646">
                  <c:v>3.55</c:v>
                </c:pt>
                <c:pt idx="647">
                  <c:v>3.48</c:v>
                </c:pt>
                <c:pt idx="648">
                  <c:v>3.4499999999999997</c:v>
                </c:pt>
                <c:pt idx="649">
                  <c:v>3.3899999999999997</c:v>
                </c:pt>
                <c:pt idx="650">
                  <c:v>3.4299999999999997</c:v>
                </c:pt>
                <c:pt idx="651">
                  <c:v>3.4299999999999997</c:v>
                </c:pt>
                <c:pt idx="652">
                  <c:v>3.48</c:v>
                </c:pt>
                <c:pt idx="653">
                  <c:v>3.3899999999999997</c:v>
                </c:pt>
                <c:pt idx="654">
                  <c:v>3.4899999999999998</c:v>
                </c:pt>
                <c:pt idx="655">
                  <c:v>3.4699999999999998</c:v>
                </c:pt>
                <c:pt idx="656">
                  <c:v>3.61</c:v>
                </c:pt>
                <c:pt idx="657">
                  <c:v>3.63</c:v>
                </c:pt>
                <c:pt idx="658">
                  <c:v>3.68</c:v>
                </c:pt>
                <c:pt idx="659">
                  <c:v>3.68</c:v>
                </c:pt>
                <c:pt idx="660">
                  <c:v>3.69</c:v>
                </c:pt>
                <c:pt idx="661">
                  <c:v>3.74</c:v>
                </c:pt>
                <c:pt idx="662">
                  <c:v>3.7800000000000002</c:v>
                </c:pt>
                <c:pt idx="663">
                  <c:v>3.77</c:v>
                </c:pt>
                <c:pt idx="664">
                  <c:v>3.7800000000000002</c:v>
                </c:pt>
                <c:pt idx="665">
                  <c:v>3.82</c:v>
                </c:pt>
                <c:pt idx="666">
                  <c:v>3.84</c:v>
                </c:pt>
                <c:pt idx="667">
                  <c:v>3.8499999999999996</c:v>
                </c:pt>
                <c:pt idx="668">
                  <c:v>3.8899999999999997</c:v>
                </c:pt>
                <c:pt idx="669">
                  <c:v>3.9099999999999997</c:v>
                </c:pt>
                <c:pt idx="670">
                  <c:v>3.9299999999999997</c:v>
                </c:pt>
                <c:pt idx="671">
                  <c:v>3.96</c:v>
                </c:pt>
                <c:pt idx="672">
                  <c:v>3.9499999999999997</c:v>
                </c:pt>
                <c:pt idx="673">
                  <c:v>3.9499999999999997</c:v>
                </c:pt>
                <c:pt idx="674">
                  <c:v>3.8899999999999997</c:v>
                </c:pt>
                <c:pt idx="675">
                  <c:v>3.77</c:v>
                </c:pt>
                <c:pt idx="676">
                  <c:v>3.7800000000000002</c:v>
                </c:pt>
                <c:pt idx="677">
                  <c:v>3.69</c:v>
                </c:pt>
                <c:pt idx="678">
                  <c:v>3.68</c:v>
                </c:pt>
                <c:pt idx="679">
                  <c:v>3.62</c:v>
                </c:pt>
                <c:pt idx="680">
                  <c:v>3.62</c:v>
                </c:pt>
                <c:pt idx="681">
                  <c:v>3.65</c:v>
                </c:pt>
                <c:pt idx="682">
                  <c:v>3.68</c:v>
                </c:pt>
                <c:pt idx="683">
                  <c:v>3.67</c:v>
                </c:pt>
                <c:pt idx="684">
                  <c:v>3.61</c:v>
                </c:pt>
                <c:pt idx="685">
                  <c:v>3.65</c:v>
                </c:pt>
                <c:pt idx="686">
                  <c:v>3.4699999999999998</c:v>
                </c:pt>
                <c:pt idx="687">
                  <c:v>3.29</c:v>
                </c:pt>
                <c:pt idx="688">
                  <c:v>3.29</c:v>
                </c:pt>
                <c:pt idx="689">
                  <c:v>3.24</c:v>
                </c:pt>
                <c:pt idx="690">
                  <c:v>3.24</c:v>
                </c:pt>
                <c:pt idx="691">
                  <c:v>3.23</c:v>
                </c:pt>
                <c:pt idx="692">
                  <c:v>3.22</c:v>
                </c:pt>
                <c:pt idx="693">
                  <c:v>3.2</c:v>
                </c:pt>
                <c:pt idx="694">
                  <c:v>3.29</c:v>
                </c:pt>
                <c:pt idx="695">
                  <c:v>3.3099999999999996</c:v>
                </c:pt>
                <c:pt idx="696">
                  <c:v>3.23</c:v>
                </c:pt>
                <c:pt idx="697">
                  <c:v>3.23</c:v>
                </c:pt>
                <c:pt idx="698">
                  <c:v>3.29</c:v>
                </c:pt>
                <c:pt idx="699">
                  <c:v>3.3499999999999996</c:v>
                </c:pt>
                <c:pt idx="700">
                  <c:v>3.4299999999999997</c:v>
                </c:pt>
                <c:pt idx="701">
                  <c:v>3.38</c:v>
                </c:pt>
                <c:pt idx="702">
                  <c:v>3.34</c:v>
                </c:pt>
                <c:pt idx="703">
                  <c:v>3.3099999999999996</c:v>
                </c:pt>
                <c:pt idx="704">
                  <c:v>3.2800000000000002</c:v>
                </c:pt>
                <c:pt idx="705">
                  <c:v>3.12</c:v>
                </c:pt>
                <c:pt idx="706">
                  <c:v>3.05</c:v>
                </c:pt>
                <c:pt idx="707">
                  <c:v>2.98</c:v>
                </c:pt>
                <c:pt idx="708">
                  <c:v>2.86</c:v>
                </c:pt>
                <c:pt idx="709">
                  <c:v>2.82</c:v>
                </c:pt>
                <c:pt idx="710">
                  <c:v>2.7800000000000002</c:v>
                </c:pt>
                <c:pt idx="711">
                  <c:v>2.77</c:v>
                </c:pt>
                <c:pt idx="712">
                  <c:v>2.9899999999999998</c:v>
                </c:pt>
                <c:pt idx="713">
                  <c:v>3.07</c:v>
                </c:pt>
                <c:pt idx="714">
                  <c:v>3.13</c:v>
                </c:pt>
                <c:pt idx="715">
                  <c:v>3.08</c:v>
                </c:pt>
                <c:pt idx="716">
                  <c:v>2.9899999999999998</c:v>
                </c:pt>
                <c:pt idx="717">
                  <c:v>2.98</c:v>
                </c:pt>
                <c:pt idx="718">
                  <c:v>2.9499999999999997</c:v>
                </c:pt>
                <c:pt idx="719">
                  <c:v>2.88</c:v>
                </c:pt>
                <c:pt idx="720">
                  <c:v>2.7800000000000002</c:v>
                </c:pt>
                <c:pt idx="721">
                  <c:v>2.68</c:v>
                </c:pt>
                <c:pt idx="722">
                  <c:v>2.65</c:v>
                </c:pt>
                <c:pt idx="723">
                  <c:v>2.63</c:v>
                </c:pt>
                <c:pt idx="724">
                  <c:v>2.6</c:v>
                </c:pt>
                <c:pt idx="725">
                  <c:v>2.57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64C3-41AB-9925-8531DB58FD56}"/>
            </c:ext>
          </c:extLst>
        </c:ser>
        <c:ser>
          <c:idx val="16"/>
          <c:order val="4"/>
          <c:tx>
            <c:v>2014</c:v>
          </c:tx>
          <c:spPr>
            <a:ln w="12700">
              <a:solidFill>
                <a:schemeClr val="accent5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DATOS!$AC$2:$AC$734</c:f>
              <c:numCache>
                <c:formatCode>0.00</c:formatCode>
                <c:ptCount val="733"/>
                <c:pt idx="0" formatCode="General">
                  <c:v>2014</c:v>
                </c:pt>
                <c:pt idx="1">
                  <c:v>2.54</c:v>
                </c:pt>
                <c:pt idx="2">
                  <c:v>2.57</c:v>
                </c:pt>
                <c:pt idx="3">
                  <c:v>2.4899999999999998</c:v>
                </c:pt>
                <c:pt idx="4">
                  <c:v>2.4499999999999997</c:v>
                </c:pt>
                <c:pt idx="5">
                  <c:v>2.4299999999999997</c:v>
                </c:pt>
                <c:pt idx="6">
                  <c:v>2.48</c:v>
                </c:pt>
                <c:pt idx="7">
                  <c:v>2.5099999999999998</c:v>
                </c:pt>
                <c:pt idx="8">
                  <c:v>2.4899999999999998</c:v>
                </c:pt>
                <c:pt idx="9">
                  <c:v>2.3899999999999997</c:v>
                </c:pt>
                <c:pt idx="10">
                  <c:v>2.3499999999999996</c:v>
                </c:pt>
                <c:pt idx="11">
                  <c:v>2.36</c:v>
                </c:pt>
                <c:pt idx="12">
                  <c:v>2.2999999999999998</c:v>
                </c:pt>
                <c:pt idx="13">
                  <c:v>2.3499999999999996</c:v>
                </c:pt>
                <c:pt idx="14">
                  <c:v>2.2999999999999998</c:v>
                </c:pt>
                <c:pt idx="15">
                  <c:v>2.3499999999999996</c:v>
                </c:pt>
                <c:pt idx="16">
                  <c:v>2.3699999999999997</c:v>
                </c:pt>
                <c:pt idx="17">
                  <c:v>2.4299999999999997</c:v>
                </c:pt>
                <c:pt idx="18">
                  <c:v>2.4499999999999997</c:v>
                </c:pt>
                <c:pt idx="19">
                  <c:v>2.46</c:v>
                </c:pt>
                <c:pt idx="20">
                  <c:v>2.4499999999999997</c:v>
                </c:pt>
                <c:pt idx="21">
                  <c:v>2.6</c:v>
                </c:pt>
                <c:pt idx="22">
                  <c:v>2.42</c:v>
                </c:pt>
                <c:pt idx="23">
                  <c:v>2.36</c:v>
                </c:pt>
                <c:pt idx="24">
                  <c:v>2.3099999999999996</c:v>
                </c:pt>
                <c:pt idx="25">
                  <c:v>2.3099999999999996</c:v>
                </c:pt>
                <c:pt idx="26">
                  <c:v>2.2999999999999998</c:v>
                </c:pt>
                <c:pt idx="27">
                  <c:v>2.2999999999999998</c:v>
                </c:pt>
                <c:pt idx="28">
                  <c:v>2.3299999999999996</c:v>
                </c:pt>
                <c:pt idx="29">
                  <c:v>2.3699999999999997</c:v>
                </c:pt>
                <c:pt idx="30">
                  <c:v>2.36</c:v>
                </c:pt>
                <c:pt idx="31">
                  <c:v>2.34</c:v>
                </c:pt>
                <c:pt idx="32">
                  <c:v>2.34</c:v>
                </c:pt>
                <c:pt idx="33">
                  <c:v>2.3499999999999996</c:v>
                </c:pt>
                <c:pt idx="34">
                  <c:v>2.3299999999999996</c:v>
                </c:pt>
                <c:pt idx="35">
                  <c:v>2.2599999999999998</c:v>
                </c:pt>
                <c:pt idx="36">
                  <c:v>2.27</c:v>
                </c:pt>
                <c:pt idx="37">
                  <c:v>2.2999999999999998</c:v>
                </c:pt>
                <c:pt idx="38">
                  <c:v>2.2799999999999998</c:v>
                </c:pt>
                <c:pt idx="39">
                  <c:v>2.2799999999999998</c:v>
                </c:pt>
                <c:pt idx="40">
                  <c:v>2.25</c:v>
                </c:pt>
                <c:pt idx="41">
                  <c:v>2.16</c:v>
                </c:pt>
                <c:pt idx="42">
                  <c:v>2.15</c:v>
                </c:pt>
                <c:pt idx="43">
                  <c:v>2.2000000000000002</c:v>
                </c:pt>
                <c:pt idx="44">
                  <c:v>2.2000000000000002</c:v>
                </c:pt>
                <c:pt idx="45">
                  <c:v>2.2999999999999998</c:v>
                </c:pt>
                <c:pt idx="46">
                  <c:v>2.4299999999999997</c:v>
                </c:pt>
                <c:pt idx="47">
                  <c:v>2.4499999999999997</c:v>
                </c:pt>
                <c:pt idx="48">
                  <c:v>2.4099999999999997</c:v>
                </c:pt>
                <c:pt idx="49">
                  <c:v>2.3299999999999996</c:v>
                </c:pt>
                <c:pt idx="50">
                  <c:v>2.3099999999999996</c:v>
                </c:pt>
                <c:pt idx="51">
                  <c:v>2.2999999999999998</c:v>
                </c:pt>
                <c:pt idx="52">
                  <c:v>2.2599999999999998</c:v>
                </c:pt>
                <c:pt idx="53">
                  <c:v>2.2200000000000002</c:v>
                </c:pt>
                <c:pt idx="54">
                  <c:v>2.21</c:v>
                </c:pt>
                <c:pt idx="55">
                  <c:v>2.2599999999999998</c:v>
                </c:pt>
                <c:pt idx="56">
                  <c:v>2.2000000000000002</c:v>
                </c:pt>
                <c:pt idx="57">
                  <c:v>2.2000000000000002</c:v>
                </c:pt>
                <c:pt idx="58">
                  <c:v>2.17</c:v>
                </c:pt>
                <c:pt idx="59">
                  <c:v>2.21</c:v>
                </c:pt>
                <c:pt idx="60">
                  <c:v>2.21</c:v>
                </c:pt>
                <c:pt idx="61">
                  <c:v>2.25</c:v>
                </c:pt>
                <c:pt idx="62">
                  <c:v>2.2599999999999998</c:v>
                </c:pt>
                <c:pt idx="63">
                  <c:v>2.2799999999999998</c:v>
                </c:pt>
                <c:pt idx="64">
                  <c:v>2.2799999999999998</c:v>
                </c:pt>
                <c:pt idx="65">
                  <c:v>2.2200000000000002</c:v>
                </c:pt>
                <c:pt idx="66">
                  <c:v>2.21</c:v>
                </c:pt>
                <c:pt idx="67">
                  <c:v>2.2599999999999998</c:v>
                </c:pt>
                <c:pt idx="68">
                  <c:v>2.25</c:v>
                </c:pt>
                <c:pt idx="69">
                  <c:v>2.19</c:v>
                </c:pt>
                <c:pt idx="70">
                  <c:v>2.2200000000000002</c:v>
                </c:pt>
                <c:pt idx="71">
                  <c:v>2.23</c:v>
                </c:pt>
                <c:pt idx="72">
                  <c:v>2.2400000000000002</c:v>
                </c:pt>
                <c:pt idx="73">
                  <c:v>2.34</c:v>
                </c:pt>
                <c:pt idx="74">
                  <c:v>2.38</c:v>
                </c:pt>
                <c:pt idx="75">
                  <c:v>2.3899999999999997</c:v>
                </c:pt>
                <c:pt idx="76">
                  <c:v>2.3099999999999996</c:v>
                </c:pt>
                <c:pt idx="77">
                  <c:v>2.3499999999999996</c:v>
                </c:pt>
                <c:pt idx="78">
                  <c:v>2.3099999999999996</c:v>
                </c:pt>
                <c:pt idx="79">
                  <c:v>2.3499999999999996</c:v>
                </c:pt>
                <c:pt idx="80">
                  <c:v>2.4099999999999997</c:v>
                </c:pt>
                <c:pt idx="81">
                  <c:v>2.46</c:v>
                </c:pt>
                <c:pt idx="82">
                  <c:v>2.48</c:v>
                </c:pt>
                <c:pt idx="83">
                  <c:v>2.4299999999999997</c:v>
                </c:pt>
                <c:pt idx="84">
                  <c:v>2.3899999999999997</c:v>
                </c:pt>
                <c:pt idx="85">
                  <c:v>2.4699999999999998</c:v>
                </c:pt>
                <c:pt idx="86">
                  <c:v>2.46</c:v>
                </c:pt>
                <c:pt idx="87">
                  <c:v>2.3499999999999996</c:v>
                </c:pt>
                <c:pt idx="88">
                  <c:v>2.27</c:v>
                </c:pt>
                <c:pt idx="89">
                  <c:v>2.21</c:v>
                </c:pt>
                <c:pt idx="90">
                  <c:v>2.17</c:v>
                </c:pt>
                <c:pt idx="91">
                  <c:v>2.1800000000000002</c:v>
                </c:pt>
                <c:pt idx="92">
                  <c:v>2.29</c:v>
                </c:pt>
                <c:pt idx="93">
                  <c:v>2.4299999999999997</c:v>
                </c:pt>
                <c:pt idx="94">
                  <c:v>2.48</c:v>
                </c:pt>
                <c:pt idx="95">
                  <c:v>2.4699999999999998</c:v>
                </c:pt>
                <c:pt idx="96">
                  <c:v>2.42</c:v>
                </c:pt>
                <c:pt idx="97">
                  <c:v>2.2999999999999998</c:v>
                </c:pt>
                <c:pt idx="98">
                  <c:v>2.2799999999999998</c:v>
                </c:pt>
                <c:pt idx="99">
                  <c:v>2.36</c:v>
                </c:pt>
                <c:pt idx="100">
                  <c:v>2.38</c:v>
                </c:pt>
                <c:pt idx="101">
                  <c:v>2.3299999999999996</c:v>
                </c:pt>
                <c:pt idx="102">
                  <c:v>2.3199999999999994</c:v>
                </c:pt>
                <c:pt idx="103">
                  <c:v>2.42</c:v>
                </c:pt>
                <c:pt idx="104">
                  <c:v>2.4</c:v>
                </c:pt>
                <c:pt idx="105">
                  <c:v>2.38</c:v>
                </c:pt>
                <c:pt idx="106">
                  <c:v>2.3699999999999997</c:v>
                </c:pt>
                <c:pt idx="107">
                  <c:v>2.44</c:v>
                </c:pt>
                <c:pt idx="108">
                  <c:v>2.4699999999999998</c:v>
                </c:pt>
                <c:pt idx="109">
                  <c:v>2.4699999999999998</c:v>
                </c:pt>
                <c:pt idx="110">
                  <c:v>2.4699999999999998</c:v>
                </c:pt>
                <c:pt idx="111">
                  <c:v>2.4499999999999997</c:v>
                </c:pt>
                <c:pt idx="112">
                  <c:v>2.46</c:v>
                </c:pt>
                <c:pt idx="113">
                  <c:v>2.5299999999999998</c:v>
                </c:pt>
                <c:pt idx="114">
                  <c:v>2.57</c:v>
                </c:pt>
                <c:pt idx="115">
                  <c:v>2.5499999999999998</c:v>
                </c:pt>
                <c:pt idx="116">
                  <c:v>2.57</c:v>
                </c:pt>
                <c:pt idx="117">
                  <c:v>2.61</c:v>
                </c:pt>
                <c:pt idx="118">
                  <c:v>2.68</c:v>
                </c:pt>
                <c:pt idx="119">
                  <c:v>2.8099999999999996</c:v>
                </c:pt>
                <c:pt idx="120">
                  <c:v>2.8299999999999996</c:v>
                </c:pt>
                <c:pt idx="121">
                  <c:v>3.08</c:v>
                </c:pt>
                <c:pt idx="122">
                  <c:v>3.15</c:v>
                </c:pt>
                <c:pt idx="123">
                  <c:v>3.17</c:v>
                </c:pt>
                <c:pt idx="124">
                  <c:v>3.14</c:v>
                </c:pt>
                <c:pt idx="125">
                  <c:v>3.15</c:v>
                </c:pt>
                <c:pt idx="126">
                  <c:v>3.17</c:v>
                </c:pt>
                <c:pt idx="127">
                  <c:v>3.08</c:v>
                </c:pt>
                <c:pt idx="128">
                  <c:v>3.05</c:v>
                </c:pt>
                <c:pt idx="129">
                  <c:v>3.01</c:v>
                </c:pt>
                <c:pt idx="130">
                  <c:v>3.01</c:v>
                </c:pt>
                <c:pt idx="131">
                  <c:v>3.05</c:v>
                </c:pt>
                <c:pt idx="132">
                  <c:v>3.08</c:v>
                </c:pt>
                <c:pt idx="133">
                  <c:v>3.12</c:v>
                </c:pt>
                <c:pt idx="134">
                  <c:v>3.17</c:v>
                </c:pt>
                <c:pt idx="135">
                  <c:v>3.02</c:v>
                </c:pt>
                <c:pt idx="136">
                  <c:v>3.01</c:v>
                </c:pt>
                <c:pt idx="137">
                  <c:v>3.09</c:v>
                </c:pt>
                <c:pt idx="138">
                  <c:v>3.2</c:v>
                </c:pt>
                <c:pt idx="139">
                  <c:v>3.32</c:v>
                </c:pt>
                <c:pt idx="140">
                  <c:v>3.3899999999999997</c:v>
                </c:pt>
                <c:pt idx="141">
                  <c:v>3.3299999999999996</c:v>
                </c:pt>
                <c:pt idx="142">
                  <c:v>3.27</c:v>
                </c:pt>
                <c:pt idx="143">
                  <c:v>3.17</c:v>
                </c:pt>
                <c:pt idx="144">
                  <c:v>3.02</c:v>
                </c:pt>
                <c:pt idx="145">
                  <c:v>3.02</c:v>
                </c:pt>
                <c:pt idx="146">
                  <c:v>3.03</c:v>
                </c:pt>
                <c:pt idx="147">
                  <c:v>3.04</c:v>
                </c:pt>
                <c:pt idx="148">
                  <c:v>3.03</c:v>
                </c:pt>
                <c:pt idx="149">
                  <c:v>2.9099999999999997</c:v>
                </c:pt>
                <c:pt idx="150">
                  <c:v>2.8499999999999996</c:v>
                </c:pt>
                <c:pt idx="151">
                  <c:v>2.8499999999999996</c:v>
                </c:pt>
                <c:pt idx="152">
                  <c:v>2.8699999999999997</c:v>
                </c:pt>
                <c:pt idx="153">
                  <c:v>2.8499999999999996</c:v>
                </c:pt>
                <c:pt idx="154">
                  <c:v>2.82</c:v>
                </c:pt>
                <c:pt idx="155">
                  <c:v>2.82</c:v>
                </c:pt>
                <c:pt idx="156">
                  <c:v>2.84</c:v>
                </c:pt>
                <c:pt idx="157">
                  <c:v>2.84</c:v>
                </c:pt>
                <c:pt idx="158">
                  <c:v>2.8299999999999996</c:v>
                </c:pt>
                <c:pt idx="159">
                  <c:v>2.8</c:v>
                </c:pt>
                <c:pt idx="160">
                  <c:v>2.7600000000000002</c:v>
                </c:pt>
                <c:pt idx="161">
                  <c:v>2.69</c:v>
                </c:pt>
                <c:pt idx="162">
                  <c:v>2.66</c:v>
                </c:pt>
                <c:pt idx="163">
                  <c:v>2.71</c:v>
                </c:pt>
                <c:pt idx="164">
                  <c:v>2.66</c:v>
                </c:pt>
                <c:pt idx="165">
                  <c:v>2.61</c:v>
                </c:pt>
                <c:pt idx="166">
                  <c:v>2.61</c:v>
                </c:pt>
                <c:pt idx="167">
                  <c:v>2.62</c:v>
                </c:pt>
                <c:pt idx="168">
                  <c:v>2.61</c:v>
                </c:pt>
                <c:pt idx="169">
                  <c:v>2.56</c:v>
                </c:pt>
                <c:pt idx="170">
                  <c:v>2.5499999999999998</c:v>
                </c:pt>
                <c:pt idx="171">
                  <c:v>2.57</c:v>
                </c:pt>
                <c:pt idx="172">
                  <c:v>2.66</c:v>
                </c:pt>
                <c:pt idx="173">
                  <c:v>2.74</c:v>
                </c:pt>
                <c:pt idx="174">
                  <c:v>2.7600000000000002</c:v>
                </c:pt>
                <c:pt idx="175">
                  <c:v>2.66</c:v>
                </c:pt>
                <c:pt idx="176">
                  <c:v>2.63</c:v>
                </c:pt>
                <c:pt idx="177">
                  <c:v>2.62</c:v>
                </c:pt>
                <c:pt idx="178">
                  <c:v>2.58</c:v>
                </c:pt>
                <c:pt idx="179">
                  <c:v>2.44</c:v>
                </c:pt>
                <c:pt idx="180">
                  <c:v>2.36</c:v>
                </c:pt>
                <c:pt idx="181">
                  <c:v>2.2799999999999998</c:v>
                </c:pt>
                <c:pt idx="182">
                  <c:v>2.29</c:v>
                </c:pt>
                <c:pt idx="183">
                  <c:v>2.3699999999999997</c:v>
                </c:pt>
                <c:pt idx="184">
                  <c:v>2.38</c:v>
                </c:pt>
                <c:pt idx="185">
                  <c:v>2.3899999999999997</c:v>
                </c:pt>
                <c:pt idx="186">
                  <c:v>2.36</c:v>
                </c:pt>
                <c:pt idx="187">
                  <c:v>2.3699999999999997</c:v>
                </c:pt>
                <c:pt idx="188">
                  <c:v>2.46</c:v>
                </c:pt>
                <c:pt idx="189">
                  <c:v>2.5</c:v>
                </c:pt>
                <c:pt idx="190">
                  <c:v>2.5099999999999998</c:v>
                </c:pt>
                <c:pt idx="191">
                  <c:v>2.5099999999999998</c:v>
                </c:pt>
                <c:pt idx="192">
                  <c:v>2.5099999999999998</c:v>
                </c:pt>
                <c:pt idx="193">
                  <c:v>2.52</c:v>
                </c:pt>
                <c:pt idx="194">
                  <c:v>2.5099999999999998</c:v>
                </c:pt>
                <c:pt idx="195">
                  <c:v>2.52</c:v>
                </c:pt>
                <c:pt idx="196">
                  <c:v>2.57</c:v>
                </c:pt>
                <c:pt idx="197">
                  <c:v>2.63</c:v>
                </c:pt>
                <c:pt idx="198">
                  <c:v>2.61</c:v>
                </c:pt>
                <c:pt idx="199">
                  <c:v>2.61</c:v>
                </c:pt>
                <c:pt idx="200">
                  <c:v>2.61</c:v>
                </c:pt>
                <c:pt idx="201">
                  <c:v>2.63</c:v>
                </c:pt>
                <c:pt idx="202">
                  <c:v>2.61</c:v>
                </c:pt>
                <c:pt idx="203">
                  <c:v>2.57</c:v>
                </c:pt>
                <c:pt idx="204">
                  <c:v>2.58</c:v>
                </c:pt>
                <c:pt idx="205">
                  <c:v>2.59</c:v>
                </c:pt>
                <c:pt idx="206">
                  <c:v>2.6</c:v>
                </c:pt>
                <c:pt idx="207">
                  <c:v>2.59</c:v>
                </c:pt>
                <c:pt idx="208">
                  <c:v>2.61</c:v>
                </c:pt>
                <c:pt idx="209">
                  <c:v>2.65</c:v>
                </c:pt>
                <c:pt idx="210">
                  <c:v>2.68</c:v>
                </c:pt>
                <c:pt idx="211">
                  <c:v>2.67</c:v>
                </c:pt>
                <c:pt idx="212">
                  <c:v>2.66</c:v>
                </c:pt>
                <c:pt idx="213">
                  <c:v>2.73</c:v>
                </c:pt>
                <c:pt idx="214">
                  <c:v>2.8</c:v>
                </c:pt>
                <c:pt idx="215">
                  <c:v>3.03</c:v>
                </c:pt>
                <c:pt idx="216">
                  <c:v>3.11</c:v>
                </c:pt>
                <c:pt idx="217">
                  <c:v>3.22</c:v>
                </c:pt>
                <c:pt idx="218">
                  <c:v>3.21</c:v>
                </c:pt>
                <c:pt idx="219">
                  <c:v>3.17</c:v>
                </c:pt>
                <c:pt idx="220">
                  <c:v>3.13</c:v>
                </c:pt>
                <c:pt idx="221">
                  <c:v>3.21</c:v>
                </c:pt>
                <c:pt idx="222">
                  <c:v>3.2800000000000002</c:v>
                </c:pt>
                <c:pt idx="223">
                  <c:v>3.3499999999999996</c:v>
                </c:pt>
                <c:pt idx="224">
                  <c:v>3.3499999999999996</c:v>
                </c:pt>
                <c:pt idx="225">
                  <c:v>3.44</c:v>
                </c:pt>
                <c:pt idx="226">
                  <c:v>3.55</c:v>
                </c:pt>
                <c:pt idx="227">
                  <c:v>3.68</c:v>
                </c:pt>
                <c:pt idx="228">
                  <c:v>3.79</c:v>
                </c:pt>
                <c:pt idx="229">
                  <c:v>3.9299999999999997</c:v>
                </c:pt>
                <c:pt idx="230">
                  <c:v>4.09</c:v>
                </c:pt>
                <c:pt idx="231">
                  <c:v>4.13</c:v>
                </c:pt>
                <c:pt idx="232">
                  <c:v>4.09</c:v>
                </c:pt>
                <c:pt idx="233">
                  <c:v>4.08</c:v>
                </c:pt>
                <c:pt idx="234">
                  <c:v>4.05</c:v>
                </c:pt>
                <c:pt idx="235">
                  <c:v>4.08</c:v>
                </c:pt>
                <c:pt idx="236">
                  <c:v>4.1199999999999992</c:v>
                </c:pt>
                <c:pt idx="237">
                  <c:v>4.1499999999999995</c:v>
                </c:pt>
                <c:pt idx="238">
                  <c:v>4.1499999999999995</c:v>
                </c:pt>
                <c:pt idx="239">
                  <c:v>4.18</c:v>
                </c:pt>
                <c:pt idx="240">
                  <c:v>4.1899999999999995</c:v>
                </c:pt>
                <c:pt idx="241">
                  <c:v>4.4800000000000004</c:v>
                </c:pt>
                <c:pt idx="242">
                  <c:v>4.21</c:v>
                </c:pt>
                <c:pt idx="243">
                  <c:v>4.29</c:v>
                </c:pt>
                <c:pt idx="244">
                  <c:v>4.3099999999999996</c:v>
                </c:pt>
                <c:pt idx="245">
                  <c:v>4.3199999999999994</c:v>
                </c:pt>
                <c:pt idx="246">
                  <c:v>4.38</c:v>
                </c:pt>
                <c:pt idx="247">
                  <c:v>4.4800000000000004</c:v>
                </c:pt>
                <c:pt idx="248">
                  <c:v>4.55</c:v>
                </c:pt>
                <c:pt idx="249">
                  <c:v>4.6499999999999995</c:v>
                </c:pt>
                <c:pt idx="250">
                  <c:v>4.6399999999999997</c:v>
                </c:pt>
                <c:pt idx="251">
                  <c:v>4.6499999999999995</c:v>
                </c:pt>
                <c:pt idx="252">
                  <c:v>4.58</c:v>
                </c:pt>
                <c:pt idx="253">
                  <c:v>4.54</c:v>
                </c:pt>
                <c:pt idx="254">
                  <c:v>4.58</c:v>
                </c:pt>
                <c:pt idx="255">
                  <c:v>4.7300000000000004</c:v>
                </c:pt>
                <c:pt idx="256">
                  <c:v>4.83</c:v>
                </c:pt>
                <c:pt idx="257">
                  <c:v>4.9400000000000004</c:v>
                </c:pt>
                <c:pt idx="258">
                  <c:v>4.95</c:v>
                </c:pt>
                <c:pt idx="259">
                  <c:v>5.04</c:v>
                </c:pt>
                <c:pt idx="260">
                  <c:v>5.08</c:v>
                </c:pt>
                <c:pt idx="261">
                  <c:v>5.1899999999999995</c:v>
                </c:pt>
                <c:pt idx="262">
                  <c:v>5.28</c:v>
                </c:pt>
                <c:pt idx="263">
                  <c:v>5.37</c:v>
                </c:pt>
                <c:pt idx="264">
                  <c:v>5.4300000000000006</c:v>
                </c:pt>
                <c:pt idx="265">
                  <c:v>5.51</c:v>
                </c:pt>
                <c:pt idx="266">
                  <c:v>5.57</c:v>
                </c:pt>
                <c:pt idx="267">
                  <c:v>5.59</c:v>
                </c:pt>
                <c:pt idx="268">
                  <c:v>5.59</c:v>
                </c:pt>
                <c:pt idx="269">
                  <c:v>5.52</c:v>
                </c:pt>
                <c:pt idx="270">
                  <c:v>5.6499999999999995</c:v>
                </c:pt>
                <c:pt idx="271">
                  <c:v>5.64</c:v>
                </c:pt>
                <c:pt idx="272">
                  <c:v>5.6199999999999992</c:v>
                </c:pt>
                <c:pt idx="273">
                  <c:v>5.6499999999999995</c:v>
                </c:pt>
                <c:pt idx="274">
                  <c:v>5.6599999999999993</c:v>
                </c:pt>
                <c:pt idx="275">
                  <c:v>5.6499999999999995</c:v>
                </c:pt>
                <c:pt idx="276">
                  <c:v>5.6199999999999992</c:v>
                </c:pt>
                <c:pt idx="277">
                  <c:v>5.64</c:v>
                </c:pt>
                <c:pt idx="278">
                  <c:v>5.6099999999999994</c:v>
                </c:pt>
                <c:pt idx="279">
                  <c:v>5.59</c:v>
                </c:pt>
                <c:pt idx="280">
                  <c:v>5.53</c:v>
                </c:pt>
                <c:pt idx="281">
                  <c:v>5.4700000000000006</c:v>
                </c:pt>
                <c:pt idx="282">
                  <c:v>5.39</c:v>
                </c:pt>
                <c:pt idx="283">
                  <c:v>5.3199999999999994</c:v>
                </c:pt>
                <c:pt idx="284">
                  <c:v>5.28</c:v>
                </c:pt>
                <c:pt idx="285">
                  <c:v>5.25</c:v>
                </c:pt>
                <c:pt idx="286">
                  <c:v>5.24</c:v>
                </c:pt>
                <c:pt idx="287">
                  <c:v>5.1899999999999995</c:v>
                </c:pt>
                <c:pt idx="288">
                  <c:v>5.14</c:v>
                </c:pt>
                <c:pt idx="289">
                  <c:v>5.09</c:v>
                </c:pt>
                <c:pt idx="290">
                  <c:v>5.04</c:v>
                </c:pt>
                <c:pt idx="291">
                  <c:v>4.95</c:v>
                </c:pt>
                <c:pt idx="292">
                  <c:v>4.8199999999999994</c:v>
                </c:pt>
                <c:pt idx="293">
                  <c:v>4.72</c:v>
                </c:pt>
                <c:pt idx="294">
                  <c:v>4.6199999999999992</c:v>
                </c:pt>
                <c:pt idx="295">
                  <c:v>4.53</c:v>
                </c:pt>
                <c:pt idx="296">
                  <c:v>4.42</c:v>
                </c:pt>
                <c:pt idx="297">
                  <c:v>4.3499999999999996</c:v>
                </c:pt>
                <c:pt idx="298">
                  <c:v>4.2699999999999996</c:v>
                </c:pt>
                <c:pt idx="299">
                  <c:v>4.29</c:v>
                </c:pt>
                <c:pt idx="300">
                  <c:v>4.33</c:v>
                </c:pt>
                <c:pt idx="301">
                  <c:v>4.38</c:v>
                </c:pt>
                <c:pt idx="302">
                  <c:v>4.3899999999999997</c:v>
                </c:pt>
                <c:pt idx="303">
                  <c:v>4.4800000000000004</c:v>
                </c:pt>
                <c:pt idx="304">
                  <c:v>4.53</c:v>
                </c:pt>
                <c:pt idx="305">
                  <c:v>4.58</c:v>
                </c:pt>
                <c:pt idx="306">
                  <c:v>4.59</c:v>
                </c:pt>
                <c:pt idx="307">
                  <c:v>4.58</c:v>
                </c:pt>
                <c:pt idx="308">
                  <c:v>4.54</c:v>
                </c:pt>
                <c:pt idx="309">
                  <c:v>4.57</c:v>
                </c:pt>
                <c:pt idx="310">
                  <c:v>4.57</c:v>
                </c:pt>
                <c:pt idx="311">
                  <c:v>4.54</c:v>
                </c:pt>
                <c:pt idx="312">
                  <c:v>4.57</c:v>
                </c:pt>
                <c:pt idx="313">
                  <c:v>4.72</c:v>
                </c:pt>
                <c:pt idx="314">
                  <c:v>4.8199999999999994</c:v>
                </c:pt>
                <c:pt idx="315">
                  <c:v>4.88</c:v>
                </c:pt>
                <c:pt idx="316">
                  <c:v>4.92</c:v>
                </c:pt>
                <c:pt idx="317">
                  <c:v>5.05</c:v>
                </c:pt>
                <c:pt idx="318">
                  <c:v>5.1499999999999995</c:v>
                </c:pt>
                <c:pt idx="319">
                  <c:v>5.21</c:v>
                </c:pt>
                <c:pt idx="320">
                  <c:v>5.25</c:v>
                </c:pt>
                <c:pt idx="321">
                  <c:v>5.3199999999999994</c:v>
                </c:pt>
                <c:pt idx="322">
                  <c:v>5.35</c:v>
                </c:pt>
                <c:pt idx="323">
                  <c:v>5.41</c:v>
                </c:pt>
                <c:pt idx="324">
                  <c:v>5.46</c:v>
                </c:pt>
                <c:pt idx="325">
                  <c:v>5.45</c:v>
                </c:pt>
                <c:pt idx="326">
                  <c:v>5.41</c:v>
                </c:pt>
                <c:pt idx="327">
                  <c:v>5.35</c:v>
                </c:pt>
                <c:pt idx="328">
                  <c:v>5.29</c:v>
                </c:pt>
                <c:pt idx="329">
                  <c:v>5.1899999999999995</c:v>
                </c:pt>
                <c:pt idx="330">
                  <c:v>5.1499999999999995</c:v>
                </c:pt>
                <c:pt idx="331">
                  <c:v>5.17</c:v>
                </c:pt>
                <c:pt idx="332">
                  <c:v>5.17</c:v>
                </c:pt>
                <c:pt idx="333">
                  <c:v>5.25</c:v>
                </c:pt>
                <c:pt idx="334">
                  <c:v>5.29</c:v>
                </c:pt>
                <c:pt idx="335">
                  <c:v>5.34</c:v>
                </c:pt>
                <c:pt idx="336">
                  <c:v>5.37</c:v>
                </c:pt>
                <c:pt idx="337">
                  <c:v>5.35</c:v>
                </c:pt>
                <c:pt idx="338">
                  <c:v>5.3199999999999994</c:v>
                </c:pt>
                <c:pt idx="339">
                  <c:v>5.29</c:v>
                </c:pt>
                <c:pt idx="340">
                  <c:v>5.29</c:v>
                </c:pt>
                <c:pt idx="341">
                  <c:v>5.13</c:v>
                </c:pt>
                <c:pt idx="342">
                  <c:v>5.0199999999999996</c:v>
                </c:pt>
                <c:pt idx="343">
                  <c:v>4.9300000000000006</c:v>
                </c:pt>
                <c:pt idx="344">
                  <c:v>4.83</c:v>
                </c:pt>
                <c:pt idx="345">
                  <c:v>4.78</c:v>
                </c:pt>
                <c:pt idx="346">
                  <c:v>4.72</c:v>
                </c:pt>
                <c:pt idx="347">
                  <c:v>4.63</c:v>
                </c:pt>
                <c:pt idx="348">
                  <c:v>4.6199999999999992</c:v>
                </c:pt>
                <c:pt idx="349">
                  <c:v>4.59</c:v>
                </c:pt>
                <c:pt idx="350">
                  <c:v>4.57</c:v>
                </c:pt>
                <c:pt idx="351">
                  <c:v>4.68</c:v>
                </c:pt>
                <c:pt idx="352">
                  <c:v>4.72</c:v>
                </c:pt>
                <c:pt idx="353">
                  <c:v>4.71</c:v>
                </c:pt>
                <c:pt idx="354">
                  <c:v>4.7300000000000004</c:v>
                </c:pt>
                <c:pt idx="355">
                  <c:v>4.74</c:v>
                </c:pt>
                <c:pt idx="356">
                  <c:v>4.79</c:v>
                </c:pt>
                <c:pt idx="357">
                  <c:v>4.84</c:v>
                </c:pt>
                <c:pt idx="358">
                  <c:v>4.78</c:v>
                </c:pt>
                <c:pt idx="359">
                  <c:v>4.7</c:v>
                </c:pt>
                <c:pt idx="360">
                  <c:v>4.63</c:v>
                </c:pt>
                <c:pt idx="361">
                  <c:v>4.54</c:v>
                </c:pt>
                <c:pt idx="362">
                  <c:v>4.49</c:v>
                </c:pt>
                <c:pt idx="363">
                  <c:v>4.45</c:v>
                </c:pt>
                <c:pt idx="364">
                  <c:v>4.41</c:v>
                </c:pt>
                <c:pt idx="365">
                  <c:v>4.53</c:v>
                </c:pt>
                <c:pt idx="366">
                  <c:v>4.5</c:v>
                </c:pt>
                <c:pt idx="367">
                  <c:v>4.51</c:v>
                </c:pt>
                <c:pt idx="368">
                  <c:v>4.54</c:v>
                </c:pt>
                <c:pt idx="369">
                  <c:v>4.53</c:v>
                </c:pt>
                <c:pt idx="370">
                  <c:v>4.53</c:v>
                </c:pt>
                <c:pt idx="371">
                  <c:v>4.4800000000000004</c:v>
                </c:pt>
                <c:pt idx="372">
                  <c:v>4.4300000000000006</c:v>
                </c:pt>
                <c:pt idx="373">
                  <c:v>4.53</c:v>
                </c:pt>
                <c:pt idx="374">
                  <c:v>4.46</c:v>
                </c:pt>
                <c:pt idx="375">
                  <c:v>4.4800000000000004</c:v>
                </c:pt>
                <c:pt idx="376">
                  <c:v>4.46</c:v>
                </c:pt>
                <c:pt idx="377">
                  <c:v>4.53</c:v>
                </c:pt>
                <c:pt idx="378">
                  <c:v>4.4700000000000006</c:v>
                </c:pt>
                <c:pt idx="379">
                  <c:v>4.41</c:v>
                </c:pt>
                <c:pt idx="380">
                  <c:v>4.41</c:v>
                </c:pt>
                <c:pt idx="381">
                  <c:v>4.3499999999999996</c:v>
                </c:pt>
                <c:pt idx="382">
                  <c:v>4.04</c:v>
                </c:pt>
                <c:pt idx="383">
                  <c:v>4.03</c:v>
                </c:pt>
                <c:pt idx="384">
                  <c:v>4.03</c:v>
                </c:pt>
                <c:pt idx="385">
                  <c:v>4.0199999999999996</c:v>
                </c:pt>
                <c:pt idx="386">
                  <c:v>4.01</c:v>
                </c:pt>
                <c:pt idx="387">
                  <c:v>3.9499999999999997</c:v>
                </c:pt>
                <c:pt idx="388">
                  <c:v>3.9299999999999997</c:v>
                </c:pt>
                <c:pt idx="389">
                  <c:v>3.9499999999999997</c:v>
                </c:pt>
                <c:pt idx="390">
                  <c:v>3.86</c:v>
                </c:pt>
                <c:pt idx="391">
                  <c:v>3.84</c:v>
                </c:pt>
                <c:pt idx="392">
                  <c:v>3.88</c:v>
                </c:pt>
                <c:pt idx="393">
                  <c:v>3.79</c:v>
                </c:pt>
                <c:pt idx="394">
                  <c:v>3.8699999999999997</c:v>
                </c:pt>
                <c:pt idx="395">
                  <c:v>3.8499999999999996</c:v>
                </c:pt>
                <c:pt idx="396">
                  <c:v>3.79</c:v>
                </c:pt>
                <c:pt idx="397">
                  <c:v>3.7800000000000002</c:v>
                </c:pt>
                <c:pt idx="398">
                  <c:v>3.71</c:v>
                </c:pt>
                <c:pt idx="399">
                  <c:v>3.71</c:v>
                </c:pt>
                <c:pt idx="400">
                  <c:v>3.67</c:v>
                </c:pt>
                <c:pt idx="401">
                  <c:v>3.59</c:v>
                </c:pt>
                <c:pt idx="402">
                  <c:v>3.53</c:v>
                </c:pt>
                <c:pt idx="403">
                  <c:v>3.48</c:v>
                </c:pt>
                <c:pt idx="404">
                  <c:v>3.4899999999999998</c:v>
                </c:pt>
                <c:pt idx="405">
                  <c:v>3.54</c:v>
                </c:pt>
                <c:pt idx="406">
                  <c:v>3.51</c:v>
                </c:pt>
                <c:pt idx="407">
                  <c:v>3.46</c:v>
                </c:pt>
                <c:pt idx="408">
                  <c:v>3.4699999999999998</c:v>
                </c:pt>
                <c:pt idx="409">
                  <c:v>3.4499999999999997</c:v>
                </c:pt>
                <c:pt idx="410">
                  <c:v>3.48</c:v>
                </c:pt>
                <c:pt idx="411">
                  <c:v>3.56</c:v>
                </c:pt>
                <c:pt idx="412">
                  <c:v>3.62</c:v>
                </c:pt>
                <c:pt idx="413">
                  <c:v>3.65</c:v>
                </c:pt>
                <c:pt idx="414">
                  <c:v>3.6</c:v>
                </c:pt>
                <c:pt idx="415">
                  <c:v>3.53</c:v>
                </c:pt>
                <c:pt idx="416">
                  <c:v>3.48</c:v>
                </c:pt>
                <c:pt idx="417">
                  <c:v>3.57</c:v>
                </c:pt>
                <c:pt idx="418">
                  <c:v>3.57</c:v>
                </c:pt>
                <c:pt idx="419">
                  <c:v>3.4899999999999998</c:v>
                </c:pt>
                <c:pt idx="420">
                  <c:v>3.44</c:v>
                </c:pt>
                <c:pt idx="421">
                  <c:v>3.4099999999999997</c:v>
                </c:pt>
                <c:pt idx="422">
                  <c:v>3.4099999999999997</c:v>
                </c:pt>
                <c:pt idx="423">
                  <c:v>3.4899999999999998</c:v>
                </c:pt>
                <c:pt idx="424">
                  <c:v>3.52</c:v>
                </c:pt>
                <c:pt idx="425">
                  <c:v>3.54</c:v>
                </c:pt>
                <c:pt idx="426">
                  <c:v>3.59</c:v>
                </c:pt>
                <c:pt idx="427">
                  <c:v>3.55</c:v>
                </c:pt>
                <c:pt idx="428">
                  <c:v>3.54</c:v>
                </c:pt>
                <c:pt idx="429">
                  <c:v>3.68</c:v>
                </c:pt>
                <c:pt idx="430">
                  <c:v>3.79</c:v>
                </c:pt>
                <c:pt idx="431">
                  <c:v>3.86</c:v>
                </c:pt>
                <c:pt idx="432">
                  <c:v>3.8099999999999996</c:v>
                </c:pt>
                <c:pt idx="433">
                  <c:v>3.72</c:v>
                </c:pt>
                <c:pt idx="434">
                  <c:v>3.72</c:v>
                </c:pt>
                <c:pt idx="435">
                  <c:v>3.65</c:v>
                </c:pt>
                <c:pt idx="436">
                  <c:v>3.62</c:v>
                </c:pt>
                <c:pt idx="437">
                  <c:v>3.67</c:v>
                </c:pt>
                <c:pt idx="438">
                  <c:v>3.7800000000000002</c:v>
                </c:pt>
                <c:pt idx="439">
                  <c:v>4</c:v>
                </c:pt>
                <c:pt idx="440">
                  <c:v>4.1199999999999992</c:v>
                </c:pt>
                <c:pt idx="441">
                  <c:v>4.2300000000000004</c:v>
                </c:pt>
                <c:pt idx="442">
                  <c:v>4.33</c:v>
                </c:pt>
                <c:pt idx="443">
                  <c:v>4.37</c:v>
                </c:pt>
                <c:pt idx="444">
                  <c:v>4.34</c:v>
                </c:pt>
                <c:pt idx="445">
                  <c:v>4.3599999999999994</c:v>
                </c:pt>
                <c:pt idx="446">
                  <c:v>4.4300000000000006</c:v>
                </c:pt>
                <c:pt idx="447">
                  <c:v>4.5</c:v>
                </c:pt>
                <c:pt idx="448">
                  <c:v>4.51</c:v>
                </c:pt>
                <c:pt idx="449">
                  <c:v>4.5199999999999996</c:v>
                </c:pt>
                <c:pt idx="450">
                  <c:v>4.57</c:v>
                </c:pt>
                <c:pt idx="451">
                  <c:v>4.6499999999999995</c:v>
                </c:pt>
                <c:pt idx="452">
                  <c:v>4.68</c:v>
                </c:pt>
                <c:pt idx="453">
                  <c:v>4.6499999999999995</c:v>
                </c:pt>
                <c:pt idx="454">
                  <c:v>4.67</c:v>
                </c:pt>
                <c:pt idx="455">
                  <c:v>4.67</c:v>
                </c:pt>
                <c:pt idx="456">
                  <c:v>4.5999999999999996</c:v>
                </c:pt>
                <c:pt idx="457">
                  <c:v>4.5299999999999985</c:v>
                </c:pt>
                <c:pt idx="458">
                  <c:v>4.46</c:v>
                </c:pt>
                <c:pt idx="459">
                  <c:v>4.37</c:v>
                </c:pt>
                <c:pt idx="460">
                  <c:v>4.25</c:v>
                </c:pt>
                <c:pt idx="461">
                  <c:v>4.3899999999999997</c:v>
                </c:pt>
                <c:pt idx="462">
                  <c:v>4.4000000000000004</c:v>
                </c:pt>
                <c:pt idx="463">
                  <c:v>4.5199999999999996</c:v>
                </c:pt>
                <c:pt idx="464">
                  <c:v>4.5199999999999996</c:v>
                </c:pt>
                <c:pt idx="465">
                  <c:v>4.5999999999999996</c:v>
                </c:pt>
                <c:pt idx="466">
                  <c:v>4.59</c:v>
                </c:pt>
                <c:pt idx="467">
                  <c:v>4.55</c:v>
                </c:pt>
                <c:pt idx="468">
                  <c:v>4.5199999999999996</c:v>
                </c:pt>
                <c:pt idx="469">
                  <c:v>4.4800000000000004</c:v>
                </c:pt>
                <c:pt idx="470">
                  <c:v>4.4300000000000006</c:v>
                </c:pt>
                <c:pt idx="471">
                  <c:v>4.45</c:v>
                </c:pt>
                <c:pt idx="472">
                  <c:v>4.4300000000000006</c:v>
                </c:pt>
                <c:pt idx="473">
                  <c:v>4.6199999999999992</c:v>
                </c:pt>
                <c:pt idx="474">
                  <c:v>4.6099999999999994</c:v>
                </c:pt>
                <c:pt idx="475">
                  <c:v>4.7699999999999996</c:v>
                </c:pt>
                <c:pt idx="476">
                  <c:v>4.88</c:v>
                </c:pt>
                <c:pt idx="477">
                  <c:v>5.01</c:v>
                </c:pt>
                <c:pt idx="478">
                  <c:v>5.05</c:v>
                </c:pt>
                <c:pt idx="479">
                  <c:v>5.28</c:v>
                </c:pt>
                <c:pt idx="480">
                  <c:v>5.39</c:v>
                </c:pt>
                <c:pt idx="481">
                  <c:v>5.53</c:v>
                </c:pt>
                <c:pt idx="482">
                  <c:v>5.64</c:v>
                </c:pt>
                <c:pt idx="483">
                  <c:v>5.76</c:v>
                </c:pt>
                <c:pt idx="484">
                  <c:v>5.85</c:v>
                </c:pt>
                <c:pt idx="485">
                  <c:v>5.92</c:v>
                </c:pt>
                <c:pt idx="486">
                  <c:v>5.95</c:v>
                </c:pt>
                <c:pt idx="487">
                  <c:v>5.94</c:v>
                </c:pt>
                <c:pt idx="488">
                  <c:v>5.89</c:v>
                </c:pt>
                <c:pt idx="489">
                  <c:v>5.94</c:v>
                </c:pt>
                <c:pt idx="490">
                  <c:v>5.74</c:v>
                </c:pt>
                <c:pt idx="491">
                  <c:v>5.6099999999999994</c:v>
                </c:pt>
                <c:pt idx="492">
                  <c:v>5.52</c:v>
                </c:pt>
                <c:pt idx="493">
                  <c:v>5.42</c:v>
                </c:pt>
                <c:pt idx="494">
                  <c:v>5.35</c:v>
                </c:pt>
                <c:pt idx="495">
                  <c:v>5.3</c:v>
                </c:pt>
                <c:pt idx="496">
                  <c:v>5.26</c:v>
                </c:pt>
                <c:pt idx="497">
                  <c:v>5.17</c:v>
                </c:pt>
                <c:pt idx="498">
                  <c:v>5.1499999999999995</c:v>
                </c:pt>
                <c:pt idx="499">
                  <c:v>5.09</c:v>
                </c:pt>
                <c:pt idx="500">
                  <c:v>5.05</c:v>
                </c:pt>
                <c:pt idx="501">
                  <c:v>4.92</c:v>
                </c:pt>
                <c:pt idx="502">
                  <c:v>4.84</c:v>
                </c:pt>
                <c:pt idx="503">
                  <c:v>4.6899999999999995</c:v>
                </c:pt>
                <c:pt idx="504">
                  <c:v>4.63</c:v>
                </c:pt>
                <c:pt idx="505">
                  <c:v>4.55</c:v>
                </c:pt>
                <c:pt idx="506">
                  <c:v>4.4800000000000004</c:v>
                </c:pt>
                <c:pt idx="507">
                  <c:v>4.54</c:v>
                </c:pt>
                <c:pt idx="508">
                  <c:v>4.55</c:v>
                </c:pt>
                <c:pt idx="509">
                  <c:v>4.45</c:v>
                </c:pt>
                <c:pt idx="510">
                  <c:v>4.4300000000000006</c:v>
                </c:pt>
                <c:pt idx="511">
                  <c:v>4.53</c:v>
                </c:pt>
                <c:pt idx="512">
                  <c:v>4.55</c:v>
                </c:pt>
                <c:pt idx="513">
                  <c:v>4.6399999999999997</c:v>
                </c:pt>
                <c:pt idx="514">
                  <c:v>4.6499999999999995</c:v>
                </c:pt>
                <c:pt idx="515">
                  <c:v>4.6499999999999995</c:v>
                </c:pt>
                <c:pt idx="516">
                  <c:v>4.6399999999999997</c:v>
                </c:pt>
                <c:pt idx="517">
                  <c:v>4.92</c:v>
                </c:pt>
                <c:pt idx="518">
                  <c:v>5.05</c:v>
                </c:pt>
                <c:pt idx="519">
                  <c:v>5.13</c:v>
                </c:pt>
                <c:pt idx="520">
                  <c:v>5.1599999999999993</c:v>
                </c:pt>
                <c:pt idx="521">
                  <c:v>5.29</c:v>
                </c:pt>
                <c:pt idx="522">
                  <c:v>5.31</c:v>
                </c:pt>
                <c:pt idx="523">
                  <c:v>5.35</c:v>
                </c:pt>
                <c:pt idx="524">
                  <c:v>5.39</c:v>
                </c:pt>
                <c:pt idx="525">
                  <c:v>5.41</c:v>
                </c:pt>
                <c:pt idx="526">
                  <c:v>5.42</c:v>
                </c:pt>
                <c:pt idx="527">
                  <c:v>5.37</c:v>
                </c:pt>
                <c:pt idx="528">
                  <c:v>5.33</c:v>
                </c:pt>
                <c:pt idx="529">
                  <c:v>5.37</c:v>
                </c:pt>
                <c:pt idx="530">
                  <c:v>5.25</c:v>
                </c:pt>
                <c:pt idx="531">
                  <c:v>5.35</c:v>
                </c:pt>
                <c:pt idx="532">
                  <c:v>5.4700000000000006</c:v>
                </c:pt>
                <c:pt idx="533">
                  <c:v>5.48</c:v>
                </c:pt>
                <c:pt idx="534">
                  <c:v>5.49</c:v>
                </c:pt>
                <c:pt idx="535">
                  <c:v>5.45</c:v>
                </c:pt>
                <c:pt idx="536">
                  <c:v>5.41</c:v>
                </c:pt>
                <c:pt idx="537">
                  <c:v>5.4</c:v>
                </c:pt>
                <c:pt idx="538">
                  <c:v>5.41</c:v>
                </c:pt>
                <c:pt idx="539">
                  <c:v>5.33</c:v>
                </c:pt>
                <c:pt idx="540">
                  <c:v>5.25</c:v>
                </c:pt>
                <c:pt idx="541">
                  <c:v>5.04</c:v>
                </c:pt>
                <c:pt idx="542">
                  <c:v>5.0599999999999996</c:v>
                </c:pt>
                <c:pt idx="543">
                  <c:v>5.0199999999999996</c:v>
                </c:pt>
                <c:pt idx="544">
                  <c:v>4.9300000000000006</c:v>
                </c:pt>
                <c:pt idx="545">
                  <c:v>4.9300000000000006</c:v>
                </c:pt>
                <c:pt idx="546">
                  <c:v>4.6499999999999995</c:v>
                </c:pt>
                <c:pt idx="547">
                  <c:v>4.54</c:v>
                </c:pt>
                <c:pt idx="548">
                  <c:v>4.4300000000000006</c:v>
                </c:pt>
                <c:pt idx="549">
                  <c:v>4.33</c:v>
                </c:pt>
                <c:pt idx="550">
                  <c:v>4.28</c:v>
                </c:pt>
                <c:pt idx="551">
                  <c:v>4.3099999999999996</c:v>
                </c:pt>
                <c:pt idx="552">
                  <c:v>4.3099999999999996</c:v>
                </c:pt>
                <c:pt idx="553">
                  <c:v>4.18</c:v>
                </c:pt>
                <c:pt idx="554">
                  <c:v>4.1499999999999995</c:v>
                </c:pt>
                <c:pt idx="555">
                  <c:v>4.24</c:v>
                </c:pt>
                <c:pt idx="556">
                  <c:v>4.2300000000000004</c:v>
                </c:pt>
                <c:pt idx="557">
                  <c:v>4.34</c:v>
                </c:pt>
                <c:pt idx="558">
                  <c:v>4.4000000000000004</c:v>
                </c:pt>
                <c:pt idx="559">
                  <c:v>4.57</c:v>
                </c:pt>
                <c:pt idx="560">
                  <c:v>4.6199999999999992</c:v>
                </c:pt>
                <c:pt idx="561">
                  <c:v>4.75</c:v>
                </c:pt>
                <c:pt idx="562">
                  <c:v>4.83</c:v>
                </c:pt>
                <c:pt idx="563">
                  <c:v>5.0599999999999996</c:v>
                </c:pt>
                <c:pt idx="564">
                  <c:v>5.1499999999999995</c:v>
                </c:pt>
                <c:pt idx="565">
                  <c:v>5.1899999999999995</c:v>
                </c:pt>
                <c:pt idx="566">
                  <c:v>5.25</c:v>
                </c:pt>
                <c:pt idx="567">
                  <c:v>5.33</c:v>
                </c:pt>
                <c:pt idx="568">
                  <c:v>5.39</c:v>
                </c:pt>
                <c:pt idx="569">
                  <c:v>5.45</c:v>
                </c:pt>
                <c:pt idx="570">
                  <c:v>5.48</c:v>
                </c:pt>
                <c:pt idx="571">
                  <c:v>5.54</c:v>
                </c:pt>
                <c:pt idx="572">
                  <c:v>5.59</c:v>
                </c:pt>
                <c:pt idx="573">
                  <c:v>5.67</c:v>
                </c:pt>
                <c:pt idx="574">
                  <c:v>5.6899999999999995</c:v>
                </c:pt>
                <c:pt idx="575">
                  <c:v>5.7</c:v>
                </c:pt>
                <c:pt idx="576">
                  <c:v>5.73</c:v>
                </c:pt>
                <c:pt idx="577">
                  <c:v>5.75</c:v>
                </c:pt>
                <c:pt idx="578">
                  <c:v>5.75</c:v>
                </c:pt>
                <c:pt idx="579">
                  <c:v>5.76</c:v>
                </c:pt>
                <c:pt idx="580">
                  <c:v>5.73</c:v>
                </c:pt>
                <c:pt idx="581">
                  <c:v>5.68</c:v>
                </c:pt>
                <c:pt idx="582">
                  <c:v>5.64</c:v>
                </c:pt>
                <c:pt idx="583">
                  <c:v>5.55</c:v>
                </c:pt>
                <c:pt idx="584">
                  <c:v>5.48</c:v>
                </c:pt>
                <c:pt idx="585">
                  <c:v>5.4700000000000006</c:v>
                </c:pt>
                <c:pt idx="586">
                  <c:v>5.4700000000000006</c:v>
                </c:pt>
                <c:pt idx="587">
                  <c:v>5.46</c:v>
                </c:pt>
                <c:pt idx="588">
                  <c:v>5.45</c:v>
                </c:pt>
                <c:pt idx="589">
                  <c:v>5.48</c:v>
                </c:pt>
                <c:pt idx="590">
                  <c:v>5.51</c:v>
                </c:pt>
                <c:pt idx="591">
                  <c:v>5.5</c:v>
                </c:pt>
                <c:pt idx="592">
                  <c:v>5.4700000000000006</c:v>
                </c:pt>
                <c:pt idx="593">
                  <c:v>5.48</c:v>
                </c:pt>
                <c:pt idx="594">
                  <c:v>5.46</c:v>
                </c:pt>
                <c:pt idx="595">
                  <c:v>5.4700000000000006</c:v>
                </c:pt>
                <c:pt idx="596">
                  <c:v>5.45</c:v>
                </c:pt>
                <c:pt idx="597">
                  <c:v>5.4</c:v>
                </c:pt>
                <c:pt idx="598">
                  <c:v>5.3599999999999994</c:v>
                </c:pt>
                <c:pt idx="599">
                  <c:v>5.34</c:v>
                </c:pt>
                <c:pt idx="600">
                  <c:v>5.3199999999999994</c:v>
                </c:pt>
                <c:pt idx="601">
                  <c:v>5.33</c:v>
                </c:pt>
                <c:pt idx="602">
                  <c:v>5.3599999999999994</c:v>
                </c:pt>
                <c:pt idx="603">
                  <c:v>5.37</c:v>
                </c:pt>
                <c:pt idx="604">
                  <c:v>5.37</c:v>
                </c:pt>
                <c:pt idx="605">
                  <c:v>5.34</c:v>
                </c:pt>
                <c:pt idx="606">
                  <c:v>5.3</c:v>
                </c:pt>
                <c:pt idx="607">
                  <c:v>5.25</c:v>
                </c:pt>
                <c:pt idx="608">
                  <c:v>5.21</c:v>
                </c:pt>
                <c:pt idx="609">
                  <c:v>5.17</c:v>
                </c:pt>
                <c:pt idx="610">
                  <c:v>5.1499999999999995</c:v>
                </c:pt>
                <c:pt idx="611">
                  <c:v>5.23</c:v>
                </c:pt>
                <c:pt idx="612">
                  <c:v>5.3199999999999994</c:v>
                </c:pt>
                <c:pt idx="613">
                  <c:v>5.39</c:v>
                </c:pt>
                <c:pt idx="614">
                  <c:v>5.4300000000000006</c:v>
                </c:pt>
                <c:pt idx="615">
                  <c:v>5.4300000000000006</c:v>
                </c:pt>
                <c:pt idx="616">
                  <c:v>5.39</c:v>
                </c:pt>
                <c:pt idx="617">
                  <c:v>5.39</c:v>
                </c:pt>
                <c:pt idx="618">
                  <c:v>5.37</c:v>
                </c:pt>
                <c:pt idx="619">
                  <c:v>5.41</c:v>
                </c:pt>
                <c:pt idx="620">
                  <c:v>5.41</c:v>
                </c:pt>
                <c:pt idx="621">
                  <c:v>5.45</c:v>
                </c:pt>
                <c:pt idx="622">
                  <c:v>5.5</c:v>
                </c:pt>
                <c:pt idx="623">
                  <c:v>5.55</c:v>
                </c:pt>
                <c:pt idx="624">
                  <c:v>5.57</c:v>
                </c:pt>
                <c:pt idx="625">
                  <c:v>5.6899999999999995</c:v>
                </c:pt>
                <c:pt idx="626">
                  <c:v>5.75</c:v>
                </c:pt>
                <c:pt idx="627">
                  <c:v>5.81</c:v>
                </c:pt>
                <c:pt idx="628">
                  <c:v>5.85</c:v>
                </c:pt>
                <c:pt idx="629">
                  <c:v>5.9300000000000006</c:v>
                </c:pt>
                <c:pt idx="630">
                  <c:v>5.9700000000000006</c:v>
                </c:pt>
                <c:pt idx="631">
                  <c:v>6.01</c:v>
                </c:pt>
                <c:pt idx="632">
                  <c:v>6.06</c:v>
                </c:pt>
                <c:pt idx="633">
                  <c:v>6.1199999999999992</c:v>
                </c:pt>
                <c:pt idx="634">
                  <c:v>6.1599999999999993</c:v>
                </c:pt>
                <c:pt idx="635">
                  <c:v>6.2</c:v>
                </c:pt>
                <c:pt idx="636">
                  <c:v>6.22</c:v>
                </c:pt>
                <c:pt idx="637">
                  <c:v>6.25</c:v>
                </c:pt>
                <c:pt idx="638">
                  <c:v>6.26</c:v>
                </c:pt>
                <c:pt idx="639">
                  <c:v>6.3199999999999994</c:v>
                </c:pt>
                <c:pt idx="640">
                  <c:v>6.3199999999999994</c:v>
                </c:pt>
                <c:pt idx="641">
                  <c:v>6.3199999999999994</c:v>
                </c:pt>
                <c:pt idx="642">
                  <c:v>6.3199999999999994</c:v>
                </c:pt>
                <c:pt idx="643">
                  <c:v>6.3199999999999994</c:v>
                </c:pt>
                <c:pt idx="644">
                  <c:v>6.3199999999999994</c:v>
                </c:pt>
                <c:pt idx="645">
                  <c:v>6.3</c:v>
                </c:pt>
                <c:pt idx="646">
                  <c:v>6.28</c:v>
                </c:pt>
                <c:pt idx="647">
                  <c:v>6.26</c:v>
                </c:pt>
                <c:pt idx="648">
                  <c:v>6.25</c:v>
                </c:pt>
                <c:pt idx="649">
                  <c:v>6.23</c:v>
                </c:pt>
                <c:pt idx="650">
                  <c:v>6.1899999999999995</c:v>
                </c:pt>
                <c:pt idx="651">
                  <c:v>6.17</c:v>
                </c:pt>
                <c:pt idx="652">
                  <c:v>6.1499999999999995</c:v>
                </c:pt>
                <c:pt idx="653">
                  <c:v>6.09</c:v>
                </c:pt>
                <c:pt idx="654">
                  <c:v>6.04</c:v>
                </c:pt>
                <c:pt idx="655">
                  <c:v>6.05</c:v>
                </c:pt>
                <c:pt idx="656">
                  <c:v>5.9300000000000006</c:v>
                </c:pt>
                <c:pt idx="657">
                  <c:v>5.89</c:v>
                </c:pt>
                <c:pt idx="658">
                  <c:v>5.94</c:v>
                </c:pt>
                <c:pt idx="659">
                  <c:v>5.85</c:v>
                </c:pt>
                <c:pt idx="660">
                  <c:v>5.75</c:v>
                </c:pt>
                <c:pt idx="661">
                  <c:v>5.68</c:v>
                </c:pt>
                <c:pt idx="662">
                  <c:v>5.6199999999999992</c:v>
                </c:pt>
                <c:pt idx="663">
                  <c:v>5.6</c:v>
                </c:pt>
                <c:pt idx="664">
                  <c:v>5.57</c:v>
                </c:pt>
                <c:pt idx="665">
                  <c:v>5.53</c:v>
                </c:pt>
                <c:pt idx="666">
                  <c:v>5.56</c:v>
                </c:pt>
                <c:pt idx="667">
                  <c:v>5.35</c:v>
                </c:pt>
                <c:pt idx="668">
                  <c:v>5.2700000000000005</c:v>
                </c:pt>
                <c:pt idx="669">
                  <c:v>5.17</c:v>
                </c:pt>
                <c:pt idx="670">
                  <c:v>5.1099999999999994</c:v>
                </c:pt>
                <c:pt idx="671">
                  <c:v>5.0599999999999996</c:v>
                </c:pt>
                <c:pt idx="672">
                  <c:v>5.0199999999999996</c:v>
                </c:pt>
                <c:pt idx="673">
                  <c:v>4.9400000000000004</c:v>
                </c:pt>
                <c:pt idx="674">
                  <c:v>4.9400000000000004</c:v>
                </c:pt>
                <c:pt idx="675">
                  <c:v>4.8899999999999997</c:v>
                </c:pt>
                <c:pt idx="676">
                  <c:v>4.83</c:v>
                </c:pt>
                <c:pt idx="677">
                  <c:v>4.74</c:v>
                </c:pt>
                <c:pt idx="678">
                  <c:v>4.68</c:v>
                </c:pt>
                <c:pt idx="679">
                  <c:v>4.6499999999999995</c:v>
                </c:pt>
                <c:pt idx="680">
                  <c:v>4.6899999999999995</c:v>
                </c:pt>
                <c:pt idx="681">
                  <c:v>4.72</c:v>
                </c:pt>
                <c:pt idx="682">
                  <c:v>4.7300000000000004</c:v>
                </c:pt>
                <c:pt idx="683">
                  <c:v>4.79</c:v>
                </c:pt>
                <c:pt idx="684">
                  <c:v>4.83</c:v>
                </c:pt>
                <c:pt idx="685">
                  <c:v>4.9000000000000004</c:v>
                </c:pt>
                <c:pt idx="686">
                  <c:v>4.96</c:v>
                </c:pt>
                <c:pt idx="687">
                  <c:v>5.17</c:v>
                </c:pt>
                <c:pt idx="688">
                  <c:v>5.25</c:v>
                </c:pt>
                <c:pt idx="689">
                  <c:v>5.31</c:v>
                </c:pt>
                <c:pt idx="690">
                  <c:v>5.38</c:v>
                </c:pt>
                <c:pt idx="691">
                  <c:v>5.45</c:v>
                </c:pt>
                <c:pt idx="692">
                  <c:v>5.49</c:v>
                </c:pt>
                <c:pt idx="693">
                  <c:v>5.55</c:v>
                </c:pt>
                <c:pt idx="694">
                  <c:v>5.59</c:v>
                </c:pt>
                <c:pt idx="695">
                  <c:v>5.6899999999999995</c:v>
                </c:pt>
                <c:pt idx="696">
                  <c:v>5.75</c:v>
                </c:pt>
                <c:pt idx="697">
                  <c:v>5.8</c:v>
                </c:pt>
                <c:pt idx="698">
                  <c:v>5.85</c:v>
                </c:pt>
                <c:pt idx="699">
                  <c:v>5.89</c:v>
                </c:pt>
                <c:pt idx="700">
                  <c:v>5.91</c:v>
                </c:pt>
                <c:pt idx="701">
                  <c:v>5.89</c:v>
                </c:pt>
                <c:pt idx="702">
                  <c:v>5.8599999999999994</c:v>
                </c:pt>
                <c:pt idx="703">
                  <c:v>5.81</c:v>
                </c:pt>
                <c:pt idx="704">
                  <c:v>5.79</c:v>
                </c:pt>
                <c:pt idx="705">
                  <c:v>5.73</c:v>
                </c:pt>
                <c:pt idx="706">
                  <c:v>5.6899999999999995</c:v>
                </c:pt>
                <c:pt idx="707">
                  <c:v>5.57</c:v>
                </c:pt>
                <c:pt idx="708">
                  <c:v>5.45</c:v>
                </c:pt>
                <c:pt idx="709">
                  <c:v>5.37</c:v>
                </c:pt>
                <c:pt idx="710">
                  <c:v>5.2700000000000005</c:v>
                </c:pt>
                <c:pt idx="711">
                  <c:v>5.18</c:v>
                </c:pt>
                <c:pt idx="712">
                  <c:v>5.0999999999999996</c:v>
                </c:pt>
                <c:pt idx="713">
                  <c:v>4.9300000000000006</c:v>
                </c:pt>
                <c:pt idx="714">
                  <c:v>4.83</c:v>
                </c:pt>
                <c:pt idx="715">
                  <c:v>4.68</c:v>
                </c:pt>
                <c:pt idx="716">
                  <c:v>4.58</c:v>
                </c:pt>
                <c:pt idx="717">
                  <c:v>4.4400000000000004</c:v>
                </c:pt>
                <c:pt idx="718">
                  <c:v>4.4000000000000004</c:v>
                </c:pt>
                <c:pt idx="719">
                  <c:v>4.34</c:v>
                </c:pt>
                <c:pt idx="720">
                  <c:v>4.33</c:v>
                </c:pt>
                <c:pt idx="721">
                  <c:v>4.25</c:v>
                </c:pt>
                <c:pt idx="722">
                  <c:v>4.1399999999999997</c:v>
                </c:pt>
                <c:pt idx="723">
                  <c:v>4</c:v>
                </c:pt>
                <c:pt idx="724">
                  <c:v>3.9699999999999998</c:v>
                </c:pt>
                <c:pt idx="725">
                  <c:v>3.94</c:v>
                </c:pt>
                <c:pt idx="726">
                  <c:v>3.9299999999999997</c:v>
                </c:pt>
                <c:pt idx="727">
                  <c:v>3.73</c:v>
                </c:pt>
                <c:pt idx="728">
                  <c:v>3.67</c:v>
                </c:pt>
                <c:pt idx="729">
                  <c:v>3.66</c:v>
                </c:pt>
                <c:pt idx="730">
                  <c:v>3.66</c:v>
                </c:pt>
                <c:pt idx="731">
                  <c:v>3.65</c:v>
                </c:pt>
                <c:pt idx="732">
                  <c:v>3.6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64C3-41AB-9925-8531DB58FD56}"/>
            </c:ext>
          </c:extLst>
        </c:ser>
        <c:ser>
          <c:idx val="17"/>
          <c:order val="5"/>
          <c:tx>
            <c:v>2015</c:v>
          </c:tx>
          <c:spPr>
            <a:ln w="12700">
              <a:solidFill>
                <a:schemeClr val="accent6"/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DATOS!$AD$3:$AD$734</c:f>
              <c:numCache>
                <c:formatCode>0.00</c:formatCode>
                <c:ptCount val="732"/>
                <c:pt idx="0">
                  <c:v>3.4899999999999998</c:v>
                </c:pt>
                <c:pt idx="1">
                  <c:v>3.4499999999999997</c:v>
                </c:pt>
                <c:pt idx="2">
                  <c:v>3.4299999999999997</c:v>
                </c:pt>
                <c:pt idx="3">
                  <c:v>3.4499999999999997</c:v>
                </c:pt>
                <c:pt idx="4">
                  <c:v>3.42</c:v>
                </c:pt>
                <c:pt idx="5">
                  <c:v>3.3299999999999996</c:v>
                </c:pt>
                <c:pt idx="6">
                  <c:v>3.21</c:v>
                </c:pt>
                <c:pt idx="7">
                  <c:v>3.14</c:v>
                </c:pt>
                <c:pt idx="8">
                  <c:v>3.04</c:v>
                </c:pt>
                <c:pt idx="9">
                  <c:v>3</c:v>
                </c:pt>
                <c:pt idx="10">
                  <c:v>2.9099999999999997</c:v>
                </c:pt>
                <c:pt idx="11">
                  <c:v>2.8899999999999997</c:v>
                </c:pt>
                <c:pt idx="12">
                  <c:v>2.8499999999999996</c:v>
                </c:pt>
                <c:pt idx="13">
                  <c:v>2.84</c:v>
                </c:pt>
                <c:pt idx="14">
                  <c:v>2.88</c:v>
                </c:pt>
                <c:pt idx="15">
                  <c:v>2.8699999999999997</c:v>
                </c:pt>
                <c:pt idx="16">
                  <c:v>2.88</c:v>
                </c:pt>
                <c:pt idx="17">
                  <c:v>2.8499999999999996</c:v>
                </c:pt>
                <c:pt idx="18">
                  <c:v>2.8299999999999996</c:v>
                </c:pt>
                <c:pt idx="19">
                  <c:v>2.7800000000000002</c:v>
                </c:pt>
                <c:pt idx="20">
                  <c:v>2.7600000000000002</c:v>
                </c:pt>
                <c:pt idx="21">
                  <c:v>2.7</c:v>
                </c:pt>
                <c:pt idx="22">
                  <c:v>2.6</c:v>
                </c:pt>
                <c:pt idx="23">
                  <c:v>2.57</c:v>
                </c:pt>
                <c:pt idx="24">
                  <c:v>2.5299999999999998</c:v>
                </c:pt>
                <c:pt idx="25">
                  <c:v>2.5299999999999998</c:v>
                </c:pt>
                <c:pt idx="26">
                  <c:v>2.61</c:v>
                </c:pt>
                <c:pt idx="27">
                  <c:v>2.62</c:v>
                </c:pt>
                <c:pt idx="28">
                  <c:v>2.54</c:v>
                </c:pt>
                <c:pt idx="29">
                  <c:v>2.5499999999999998</c:v>
                </c:pt>
                <c:pt idx="30">
                  <c:v>2.5099999999999998</c:v>
                </c:pt>
                <c:pt idx="31">
                  <c:v>2.52</c:v>
                </c:pt>
                <c:pt idx="32">
                  <c:v>2.6</c:v>
                </c:pt>
                <c:pt idx="33">
                  <c:v>2.72</c:v>
                </c:pt>
                <c:pt idx="34">
                  <c:v>2.73</c:v>
                </c:pt>
                <c:pt idx="35">
                  <c:v>2.73</c:v>
                </c:pt>
                <c:pt idx="36">
                  <c:v>2.7</c:v>
                </c:pt>
                <c:pt idx="37">
                  <c:v>2.67</c:v>
                </c:pt>
                <c:pt idx="38">
                  <c:v>2.65</c:v>
                </c:pt>
                <c:pt idx="39">
                  <c:v>2.73</c:v>
                </c:pt>
                <c:pt idx="40">
                  <c:v>2.79</c:v>
                </c:pt>
                <c:pt idx="41">
                  <c:v>2.8099999999999996</c:v>
                </c:pt>
                <c:pt idx="42">
                  <c:v>2.8</c:v>
                </c:pt>
                <c:pt idx="43">
                  <c:v>2.8499999999999996</c:v>
                </c:pt>
                <c:pt idx="44">
                  <c:v>2.92</c:v>
                </c:pt>
                <c:pt idx="45">
                  <c:v>2.9299999999999997</c:v>
                </c:pt>
                <c:pt idx="46">
                  <c:v>3</c:v>
                </c:pt>
                <c:pt idx="47">
                  <c:v>3.06</c:v>
                </c:pt>
                <c:pt idx="48">
                  <c:v>3.2</c:v>
                </c:pt>
                <c:pt idx="49">
                  <c:v>3.21</c:v>
                </c:pt>
                <c:pt idx="50">
                  <c:v>3.22</c:v>
                </c:pt>
                <c:pt idx="51">
                  <c:v>3.18</c:v>
                </c:pt>
                <c:pt idx="52">
                  <c:v>3.14</c:v>
                </c:pt>
                <c:pt idx="53">
                  <c:v>3.1</c:v>
                </c:pt>
                <c:pt idx="54">
                  <c:v>3.13</c:v>
                </c:pt>
                <c:pt idx="55">
                  <c:v>3.07</c:v>
                </c:pt>
                <c:pt idx="56">
                  <c:v>2.94</c:v>
                </c:pt>
                <c:pt idx="57">
                  <c:v>2.9099999999999997</c:v>
                </c:pt>
                <c:pt idx="58">
                  <c:v>2.88</c:v>
                </c:pt>
                <c:pt idx="59">
                  <c:v>2.7800000000000002</c:v>
                </c:pt>
                <c:pt idx="60">
                  <c:v>2.68</c:v>
                </c:pt>
                <c:pt idx="61">
                  <c:v>2.66</c:v>
                </c:pt>
                <c:pt idx="62">
                  <c:v>2.68</c:v>
                </c:pt>
                <c:pt idx="63">
                  <c:v>2.67</c:v>
                </c:pt>
                <c:pt idx="64">
                  <c:v>2.61</c:v>
                </c:pt>
                <c:pt idx="65">
                  <c:v>2.6</c:v>
                </c:pt>
                <c:pt idx="66">
                  <c:v>2.56</c:v>
                </c:pt>
                <c:pt idx="67">
                  <c:v>2.56</c:v>
                </c:pt>
                <c:pt idx="68">
                  <c:v>2.56</c:v>
                </c:pt>
                <c:pt idx="69">
                  <c:v>2.68</c:v>
                </c:pt>
                <c:pt idx="70">
                  <c:v>2.54</c:v>
                </c:pt>
                <c:pt idx="71">
                  <c:v>2.75</c:v>
                </c:pt>
                <c:pt idx="72">
                  <c:v>2.73</c:v>
                </c:pt>
                <c:pt idx="73">
                  <c:v>2.73</c:v>
                </c:pt>
                <c:pt idx="74">
                  <c:v>2.71</c:v>
                </c:pt>
                <c:pt idx="75">
                  <c:v>2.73</c:v>
                </c:pt>
                <c:pt idx="76">
                  <c:v>2.73</c:v>
                </c:pt>
                <c:pt idx="77">
                  <c:v>2.7800000000000002</c:v>
                </c:pt>
                <c:pt idx="78">
                  <c:v>2.9099999999999997</c:v>
                </c:pt>
                <c:pt idx="79">
                  <c:v>3.14</c:v>
                </c:pt>
                <c:pt idx="80">
                  <c:v>3.3299999999999996</c:v>
                </c:pt>
                <c:pt idx="81">
                  <c:v>3.44</c:v>
                </c:pt>
                <c:pt idx="82">
                  <c:v>3.46</c:v>
                </c:pt>
                <c:pt idx="83">
                  <c:v>3.4699999999999998</c:v>
                </c:pt>
                <c:pt idx="84">
                  <c:v>3.32</c:v>
                </c:pt>
                <c:pt idx="85">
                  <c:v>3.22</c:v>
                </c:pt>
                <c:pt idx="86">
                  <c:v>3.3099999999999996</c:v>
                </c:pt>
                <c:pt idx="87">
                  <c:v>3.29</c:v>
                </c:pt>
                <c:pt idx="88">
                  <c:v>3.2600000000000002</c:v>
                </c:pt>
                <c:pt idx="89">
                  <c:v>3.21</c:v>
                </c:pt>
                <c:pt idx="90">
                  <c:v>3.18</c:v>
                </c:pt>
                <c:pt idx="91">
                  <c:v>3.2600000000000002</c:v>
                </c:pt>
                <c:pt idx="92">
                  <c:v>3.25</c:v>
                </c:pt>
                <c:pt idx="93">
                  <c:v>3.23</c:v>
                </c:pt>
                <c:pt idx="94">
                  <c:v>3.08</c:v>
                </c:pt>
                <c:pt idx="95">
                  <c:v>3.02</c:v>
                </c:pt>
                <c:pt idx="96">
                  <c:v>2.9699999999999998</c:v>
                </c:pt>
                <c:pt idx="97">
                  <c:v>2.9299999999999997</c:v>
                </c:pt>
                <c:pt idx="98">
                  <c:v>2.8699999999999997</c:v>
                </c:pt>
                <c:pt idx="99">
                  <c:v>2.8099999999999996</c:v>
                </c:pt>
                <c:pt idx="100">
                  <c:v>2.67</c:v>
                </c:pt>
                <c:pt idx="101">
                  <c:v>2.67</c:v>
                </c:pt>
                <c:pt idx="102">
                  <c:v>2.72</c:v>
                </c:pt>
                <c:pt idx="103">
                  <c:v>2.69</c:v>
                </c:pt>
                <c:pt idx="104">
                  <c:v>2.66</c:v>
                </c:pt>
                <c:pt idx="105">
                  <c:v>2.65</c:v>
                </c:pt>
                <c:pt idx="106">
                  <c:v>2.61</c:v>
                </c:pt>
                <c:pt idx="107">
                  <c:v>2.56</c:v>
                </c:pt>
                <c:pt idx="108">
                  <c:v>2.48</c:v>
                </c:pt>
                <c:pt idx="109">
                  <c:v>2.3899999999999997</c:v>
                </c:pt>
                <c:pt idx="110">
                  <c:v>2.3499999999999996</c:v>
                </c:pt>
                <c:pt idx="111">
                  <c:v>2.3899999999999997</c:v>
                </c:pt>
                <c:pt idx="112">
                  <c:v>2.4499999999999997</c:v>
                </c:pt>
                <c:pt idx="113">
                  <c:v>2.4499999999999997</c:v>
                </c:pt>
                <c:pt idx="114">
                  <c:v>2.3099999999999996</c:v>
                </c:pt>
                <c:pt idx="115">
                  <c:v>2.2599999999999998</c:v>
                </c:pt>
                <c:pt idx="116">
                  <c:v>2.27</c:v>
                </c:pt>
                <c:pt idx="117">
                  <c:v>2.25</c:v>
                </c:pt>
                <c:pt idx="118">
                  <c:v>2.3099999999999996</c:v>
                </c:pt>
                <c:pt idx="119">
                  <c:v>2.36</c:v>
                </c:pt>
                <c:pt idx="120">
                  <c:v>2.3099999999999996</c:v>
                </c:pt>
                <c:pt idx="121">
                  <c:v>2.36</c:v>
                </c:pt>
                <c:pt idx="122">
                  <c:v>2.29</c:v>
                </c:pt>
                <c:pt idx="123">
                  <c:v>2.3099999999999996</c:v>
                </c:pt>
                <c:pt idx="124">
                  <c:v>2.3199999999999994</c:v>
                </c:pt>
                <c:pt idx="125">
                  <c:v>2.3299999999999996</c:v>
                </c:pt>
                <c:pt idx="126">
                  <c:v>2.2999999999999998</c:v>
                </c:pt>
                <c:pt idx="127">
                  <c:v>2.3199999999999994</c:v>
                </c:pt>
                <c:pt idx="128">
                  <c:v>2.29</c:v>
                </c:pt>
                <c:pt idx="129">
                  <c:v>2.3299999999999996</c:v>
                </c:pt>
                <c:pt idx="130">
                  <c:v>2.3899999999999997</c:v>
                </c:pt>
                <c:pt idx="131">
                  <c:v>2.2599999999999998</c:v>
                </c:pt>
                <c:pt idx="132">
                  <c:v>2.1800000000000002</c:v>
                </c:pt>
                <c:pt idx="133">
                  <c:v>2.2400000000000002</c:v>
                </c:pt>
                <c:pt idx="134">
                  <c:v>2.34</c:v>
                </c:pt>
                <c:pt idx="135">
                  <c:v>2.36</c:v>
                </c:pt>
                <c:pt idx="136">
                  <c:v>2.29</c:v>
                </c:pt>
                <c:pt idx="137">
                  <c:v>2.2799999999999998</c:v>
                </c:pt>
                <c:pt idx="138">
                  <c:v>2.27</c:v>
                </c:pt>
                <c:pt idx="139">
                  <c:v>2.29</c:v>
                </c:pt>
                <c:pt idx="140">
                  <c:v>2.27</c:v>
                </c:pt>
                <c:pt idx="141">
                  <c:v>2.29</c:v>
                </c:pt>
                <c:pt idx="142">
                  <c:v>2.3699999999999997</c:v>
                </c:pt>
                <c:pt idx="143">
                  <c:v>2.4299999999999997</c:v>
                </c:pt>
                <c:pt idx="144">
                  <c:v>2.42</c:v>
                </c:pt>
                <c:pt idx="145">
                  <c:v>2.46</c:v>
                </c:pt>
                <c:pt idx="146">
                  <c:v>2.4699999999999998</c:v>
                </c:pt>
                <c:pt idx="147">
                  <c:v>2.4499999999999997</c:v>
                </c:pt>
                <c:pt idx="148">
                  <c:v>2.3699999999999997</c:v>
                </c:pt>
                <c:pt idx="149">
                  <c:v>2.2999999999999998</c:v>
                </c:pt>
                <c:pt idx="150">
                  <c:v>2.15</c:v>
                </c:pt>
                <c:pt idx="151">
                  <c:v>2.0699999999999998</c:v>
                </c:pt>
                <c:pt idx="152">
                  <c:v>1.9400000000000002</c:v>
                </c:pt>
                <c:pt idx="153">
                  <c:v>1.9000000000000001</c:v>
                </c:pt>
                <c:pt idx="154">
                  <c:v>1.85</c:v>
                </c:pt>
                <c:pt idx="155">
                  <c:v>1.9000000000000001</c:v>
                </c:pt>
                <c:pt idx="156">
                  <c:v>2.0299999999999998</c:v>
                </c:pt>
                <c:pt idx="157">
                  <c:v>2.09</c:v>
                </c:pt>
                <c:pt idx="158">
                  <c:v>2.19</c:v>
                </c:pt>
                <c:pt idx="159">
                  <c:v>2.3899999999999997</c:v>
                </c:pt>
                <c:pt idx="160">
                  <c:v>2.7</c:v>
                </c:pt>
                <c:pt idx="161">
                  <c:v>2.75</c:v>
                </c:pt>
                <c:pt idx="162">
                  <c:v>2.82</c:v>
                </c:pt>
                <c:pt idx="163">
                  <c:v>2.8699999999999997</c:v>
                </c:pt>
                <c:pt idx="164">
                  <c:v>2.9499999999999997</c:v>
                </c:pt>
                <c:pt idx="165">
                  <c:v>3.17</c:v>
                </c:pt>
                <c:pt idx="166">
                  <c:v>3.25</c:v>
                </c:pt>
                <c:pt idx="167">
                  <c:v>3.2600000000000002</c:v>
                </c:pt>
                <c:pt idx="168">
                  <c:v>3.25</c:v>
                </c:pt>
                <c:pt idx="169">
                  <c:v>3.18</c:v>
                </c:pt>
                <c:pt idx="170">
                  <c:v>3.13</c:v>
                </c:pt>
                <c:pt idx="171">
                  <c:v>3.11</c:v>
                </c:pt>
                <c:pt idx="172">
                  <c:v>3.03</c:v>
                </c:pt>
                <c:pt idx="173">
                  <c:v>2.9499999999999997</c:v>
                </c:pt>
                <c:pt idx="174">
                  <c:v>2.8699999999999997</c:v>
                </c:pt>
                <c:pt idx="175">
                  <c:v>2.77</c:v>
                </c:pt>
                <c:pt idx="176">
                  <c:v>2.65</c:v>
                </c:pt>
                <c:pt idx="177">
                  <c:v>2.57</c:v>
                </c:pt>
                <c:pt idx="178">
                  <c:v>2.5099999999999998</c:v>
                </c:pt>
                <c:pt idx="179">
                  <c:v>2.48</c:v>
                </c:pt>
                <c:pt idx="180">
                  <c:v>2.61</c:v>
                </c:pt>
                <c:pt idx="181">
                  <c:v>2.77</c:v>
                </c:pt>
                <c:pt idx="182">
                  <c:v>2.9299999999999997</c:v>
                </c:pt>
                <c:pt idx="183">
                  <c:v>3.03</c:v>
                </c:pt>
                <c:pt idx="184">
                  <c:v>3.03</c:v>
                </c:pt>
                <c:pt idx="185">
                  <c:v>3.11</c:v>
                </c:pt>
                <c:pt idx="186">
                  <c:v>3.09</c:v>
                </c:pt>
                <c:pt idx="187">
                  <c:v>3.03</c:v>
                </c:pt>
                <c:pt idx="188">
                  <c:v>2.94</c:v>
                </c:pt>
                <c:pt idx="189">
                  <c:v>2.9099999999999997</c:v>
                </c:pt>
                <c:pt idx="190">
                  <c:v>3.01</c:v>
                </c:pt>
                <c:pt idx="191">
                  <c:v>3.03</c:v>
                </c:pt>
                <c:pt idx="192">
                  <c:v>3.23</c:v>
                </c:pt>
                <c:pt idx="193">
                  <c:v>3.2800000000000002</c:v>
                </c:pt>
                <c:pt idx="194">
                  <c:v>3.3099999999999996</c:v>
                </c:pt>
                <c:pt idx="195">
                  <c:v>3.3699999999999997</c:v>
                </c:pt>
                <c:pt idx="196">
                  <c:v>3.44</c:v>
                </c:pt>
                <c:pt idx="197">
                  <c:v>3.46</c:v>
                </c:pt>
                <c:pt idx="198">
                  <c:v>3.4899999999999998</c:v>
                </c:pt>
                <c:pt idx="199">
                  <c:v>3.55</c:v>
                </c:pt>
                <c:pt idx="200">
                  <c:v>3.57</c:v>
                </c:pt>
                <c:pt idx="201">
                  <c:v>3.59</c:v>
                </c:pt>
                <c:pt idx="202">
                  <c:v>3.64</c:v>
                </c:pt>
                <c:pt idx="203">
                  <c:v>3.4899999999999998</c:v>
                </c:pt>
                <c:pt idx="204">
                  <c:v>3.5</c:v>
                </c:pt>
                <c:pt idx="205">
                  <c:v>3.57</c:v>
                </c:pt>
                <c:pt idx="206">
                  <c:v>3.57</c:v>
                </c:pt>
                <c:pt idx="207">
                  <c:v>3.52</c:v>
                </c:pt>
                <c:pt idx="208">
                  <c:v>3.4499999999999997</c:v>
                </c:pt>
                <c:pt idx="209">
                  <c:v>3.3699999999999997</c:v>
                </c:pt>
                <c:pt idx="210">
                  <c:v>3.3099999999999996</c:v>
                </c:pt>
                <c:pt idx="211">
                  <c:v>3.21</c:v>
                </c:pt>
                <c:pt idx="212">
                  <c:v>3.2800000000000002</c:v>
                </c:pt>
                <c:pt idx="213">
                  <c:v>3.3299999999999996</c:v>
                </c:pt>
                <c:pt idx="214">
                  <c:v>3.46</c:v>
                </c:pt>
                <c:pt idx="215">
                  <c:v>3.68</c:v>
                </c:pt>
                <c:pt idx="216">
                  <c:v>3.77</c:v>
                </c:pt>
                <c:pt idx="217">
                  <c:v>3.8099999999999996</c:v>
                </c:pt>
                <c:pt idx="218">
                  <c:v>3.86</c:v>
                </c:pt>
                <c:pt idx="219">
                  <c:v>3.9099999999999997</c:v>
                </c:pt>
                <c:pt idx="220">
                  <c:v>3.98</c:v>
                </c:pt>
                <c:pt idx="221">
                  <c:v>3.98</c:v>
                </c:pt>
                <c:pt idx="222">
                  <c:v>4.0599999999999996</c:v>
                </c:pt>
                <c:pt idx="223">
                  <c:v>4.1399999999999997</c:v>
                </c:pt>
                <c:pt idx="224">
                  <c:v>4.24</c:v>
                </c:pt>
                <c:pt idx="225">
                  <c:v>4.29</c:v>
                </c:pt>
                <c:pt idx="226">
                  <c:v>4.37</c:v>
                </c:pt>
                <c:pt idx="227">
                  <c:v>4.38</c:v>
                </c:pt>
                <c:pt idx="228">
                  <c:v>4.3499999999999996</c:v>
                </c:pt>
                <c:pt idx="229">
                  <c:v>4.33</c:v>
                </c:pt>
                <c:pt idx="230">
                  <c:v>4.25</c:v>
                </c:pt>
                <c:pt idx="231">
                  <c:v>4.1899999999999995</c:v>
                </c:pt>
                <c:pt idx="232">
                  <c:v>4.18</c:v>
                </c:pt>
                <c:pt idx="233">
                  <c:v>4.1199999999999992</c:v>
                </c:pt>
                <c:pt idx="234">
                  <c:v>4</c:v>
                </c:pt>
                <c:pt idx="235">
                  <c:v>3.9</c:v>
                </c:pt>
                <c:pt idx="236">
                  <c:v>3.79</c:v>
                </c:pt>
                <c:pt idx="237">
                  <c:v>3.68</c:v>
                </c:pt>
                <c:pt idx="238">
                  <c:v>3.55</c:v>
                </c:pt>
                <c:pt idx="239">
                  <c:v>3.4899999999999998</c:v>
                </c:pt>
                <c:pt idx="240">
                  <c:v>3.4899999999999998</c:v>
                </c:pt>
                <c:pt idx="241">
                  <c:v>3.44</c:v>
                </c:pt>
                <c:pt idx="242">
                  <c:v>3.42</c:v>
                </c:pt>
                <c:pt idx="243">
                  <c:v>3.4699999999999998</c:v>
                </c:pt>
                <c:pt idx="244">
                  <c:v>3.4899999999999998</c:v>
                </c:pt>
                <c:pt idx="245">
                  <c:v>3.42</c:v>
                </c:pt>
                <c:pt idx="246">
                  <c:v>3.3499999999999996</c:v>
                </c:pt>
                <c:pt idx="247">
                  <c:v>3.29</c:v>
                </c:pt>
                <c:pt idx="248">
                  <c:v>3.18</c:v>
                </c:pt>
                <c:pt idx="249">
                  <c:v>3.13</c:v>
                </c:pt>
                <c:pt idx="250">
                  <c:v>3.08</c:v>
                </c:pt>
                <c:pt idx="251">
                  <c:v>3.08</c:v>
                </c:pt>
                <c:pt idx="252">
                  <c:v>3.14</c:v>
                </c:pt>
                <c:pt idx="253">
                  <c:v>3.15</c:v>
                </c:pt>
                <c:pt idx="254">
                  <c:v>3.08</c:v>
                </c:pt>
                <c:pt idx="255">
                  <c:v>2.9899999999999998</c:v>
                </c:pt>
                <c:pt idx="256">
                  <c:v>2.96</c:v>
                </c:pt>
                <c:pt idx="257">
                  <c:v>2.9499999999999997</c:v>
                </c:pt>
                <c:pt idx="258">
                  <c:v>3.04</c:v>
                </c:pt>
                <c:pt idx="259">
                  <c:v>3.08</c:v>
                </c:pt>
                <c:pt idx="260">
                  <c:v>3.05</c:v>
                </c:pt>
                <c:pt idx="261">
                  <c:v>3.03</c:v>
                </c:pt>
                <c:pt idx="262">
                  <c:v>2.9899999999999998</c:v>
                </c:pt>
                <c:pt idx="263">
                  <c:v>2.94</c:v>
                </c:pt>
                <c:pt idx="264">
                  <c:v>2.8299999999999996</c:v>
                </c:pt>
                <c:pt idx="265">
                  <c:v>2.73</c:v>
                </c:pt>
                <c:pt idx="266">
                  <c:v>2.64</c:v>
                </c:pt>
                <c:pt idx="267">
                  <c:v>2.6</c:v>
                </c:pt>
                <c:pt idx="268">
                  <c:v>2.57</c:v>
                </c:pt>
                <c:pt idx="269">
                  <c:v>2.61</c:v>
                </c:pt>
                <c:pt idx="270">
                  <c:v>2.64</c:v>
                </c:pt>
                <c:pt idx="271">
                  <c:v>2.65</c:v>
                </c:pt>
                <c:pt idx="272">
                  <c:v>2.74</c:v>
                </c:pt>
                <c:pt idx="273">
                  <c:v>2.8699999999999997</c:v>
                </c:pt>
                <c:pt idx="274">
                  <c:v>3.23</c:v>
                </c:pt>
                <c:pt idx="275">
                  <c:v>3.3499999999999996</c:v>
                </c:pt>
                <c:pt idx="276">
                  <c:v>3.63</c:v>
                </c:pt>
                <c:pt idx="277">
                  <c:v>3.77</c:v>
                </c:pt>
                <c:pt idx="278">
                  <c:v>3.8899999999999997</c:v>
                </c:pt>
                <c:pt idx="279">
                  <c:v>3.94</c:v>
                </c:pt>
                <c:pt idx="280">
                  <c:v>4.09</c:v>
                </c:pt>
                <c:pt idx="281">
                  <c:v>4.22</c:v>
                </c:pt>
                <c:pt idx="282">
                  <c:v>4.2300000000000004</c:v>
                </c:pt>
                <c:pt idx="283">
                  <c:v>4.3</c:v>
                </c:pt>
                <c:pt idx="284">
                  <c:v>4.38</c:v>
                </c:pt>
                <c:pt idx="285">
                  <c:v>4.4300000000000006</c:v>
                </c:pt>
                <c:pt idx="286">
                  <c:v>4.45</c:v>
                </c:pt>
                <c:pt idx="287">
                  <c:v>4.4800000000000004</c:v>
                </c:pt>
                <c:pt idx="288">
                  <c:v>4.4700000000000006</c:v>
                </c:pt>
                <c:pt idx="289">
                  <c:v>4.4800000000000004</c:v>
                </c:pt>
                <c:pt idx="290">
                  <c:v>4.45</c:v>
                </c:pt>
                <c:pt idx="291">
                  <c:v>4.38</c:v>
                </c:pt>
                <c:pt idx="292">
                  <c:v>4.37</c:v>
                </c:pt>
                <c:pt idx="293">
                  <c:v>4.3499999999999996</c:v>
                </c:pt>
                <c:pt idx="294">
                  <c:v>4.4300000000000006</c:v>
                </c:pt>
                <c:pt idx="295">
                  <c:v>4.45</c:v>
                </c:pt>
                <c:pt idx="296">
                  <c:v>4.4800000000000004</c:v>
                </c:pt>
                <c:pt idx="297">
                  <c:v>4.49</c:v>
                </c:pt>
                <c:pt idx="298">
                  <c:v>4.49</c:v>
                </c:pt>
                <c:pt idx="299">
                  <c:v>4.53</c:v>
                </c:pt>
                <c:pt idx="300">
                  <c:v>4.7300000000000004</c:v>
                </c:pt>
                <c:pt idx="301">
                  <c:v>4.8199999999999994</c:v>
                </c:pt>
                <c:pt idx="302">
                  <c:v>4.95</c:v>
                </c:pt>
                <c:pt idx="303">
                  <c:v>5.05</c:v>
                </c:pt>
                <c:pt idx="304">
                  <c:v>5.24</c:v>
                </c:pt>
                <c:pt idx="305">
                  <c:v>5.2700000000000005</c:v>
                </c:pt>
                <c:pt idx="306">
                  <c:v>5.33</c:v>
                </c:pt>
                <c:pt idx="307">
                  <c:v>5.35</c:v>
                </c:pt>
                <c:pt idx="308">
                  <c:v>5.31</c:v>
                </c:pt>
                <c:pt idx="309">
                  <c:v>5.25</c:v>
                </c:pt>
                <c:pt idx="310">
                  <c:v>5.29</c:v>
                </c:pt>
                <c:pt idx="311">
                  <c:v>5.23</c:v>
                </c:pt>
                <c:pt idx="312">
                  <c:v>5.1899999999999995</c:v>
                </c:pt>
                <c:pt idx="313">
                  <c:v>5.13</c:v>
                </c:pt>
                <c:pt idx="314">
                  <c:v>5.1099999999999994</c:v>
                </c:pt>
                <c:pt idx="315">
                  <c:v>4.95</c:v>
                </c:pt>
                <c:pt idx="316">
                  <c:v>4.9400000000000004</c:v>
                </c:pt>
                <c:pt idx="317">
                  <c:v>4.91</c:v>
                </c:pt>
                <c:pt idx="318">
                  <c:v>5.09</c:v>
                </c:pt>
                <c:pt idx="319">
                  <c:v>5.08</c:v>
                </c:pt>
                <c:pt idx="320">
                  <c:v>5.09</c:v>
                </c:pt>
                <c:pt idx="321">
                  <c:v>5.1099999999999994</c:v>
                </c:pt>
                <c:pt idx="322">
                  <c:v>5.09</c:v>
                </c:pt>
                <c:pt idx="323">
                  <c:v>5.07</c:v>
                </c:pt>
                <c:pt idx="324">
                  <c:v>5.09</c:v>
                </c:pt>
                <c:pt idx="325">
                  <c:v>5.07</c:v>
                </c:pt>
                <c:pt idx="326">
                  <c:v>4.9800000000000004</c:v>
                </c:pt>
                <c:pt idx="327">
                  <c:v>4.96</c:v>
                </c:pt>
                <c:pt idx="328">
                  <c:v>4.92</c:v>
                </c:pt>
                <c:pt idx="329">
                  <c:v>4.84</c:v>
                </c:pt>
                <c:pt idx="330">
                  <c:v>4.79</c:v>
                </c:pt>
                <c:pt idx="331">
                  <c:v>4.74</c:v>
                </c:pt>
                <c:pt idx="332">
                  <c:v>4.76</c:v>
                </c:pt>
                <c:pt idx="333">
                  <c:v>4.74</c:v>
                </c:pt>
                <c:pt idx="334">
                  <c:v>4.7300000000000004</c:v>
                </c:pt>
                <c:pt idx="335">
                  <c:v>4.79</c:v>
                </c:pt>
                <c:pt idx="336">
                  <c:v>4.6099999999999994</c:v>
                </c:pt>
                <c:pt idx="337">
                  <c:v>4.5</c:v>
                </c:pt>
                <c:pt idx="338">
                  <c:v>4.3899999999999997</c:v>
                </c:pt>
                <c:pt idx="339">
                  <c:v>4.28</c:v>
                </c:pt>
                <c:pt idx="340">
                  <c:v>4.1499999999999995</c:v>
                </c:pt>
                <c:pt idx="341">
                  <c:v>4.0599999999999996</c:v>
                </c:pt>
                <c:pt idx="342">
                  <c:v>3.96</c:v>
                </c:pt>
                <c:pt idx="343">
                  <c:v>3.92</c:v>
                </c:pt>
                <c:pt idx="344">
                  <c:v>3.74</c:v>
                </c:pt>
                <c:pt idx="345">
                  <c:v>3.68</c:v>
                </c:pt>
                <c:pt idx="346">
                  <c:v>3.65</c:v>
                </c:pt>
                <c:pt idx="347">
                  <c:v>3.67</c:v>
                </c:pt>
                <c:pt idx="348">
                  <c:v>3.65</c:v>
                </c:pt>
                <c:pt idx="349">
                  <c:v>3.67</c:v>
                </c:pt>
                <c:pt idx="350">
                  <c:v>3.68</c:v>
                </c:pt>
                <c:pt idx="351">
                  <c:v>3.63</c:v>
                </c:pt>
                <c:pt idx="352">
                  <c:v>3.59</c:v>
                </c:pt>
                <c:pt idx="353">
                  <c:v>3.57</c:v>
                </c:pt>
                <c:pt idx="354">
                  <c:v>3.57</c:v>
                </c:pt>
                <c:pt idx="355">
                  <c:v>3.51</c:v>
                </c:pt>
                <c:pt idx="356">
                  <c:v>3.4499999999999997</c:v>
                </c:pt>
                <c:pt idx="357">
                  <c:v>3.29</c:v>
                </c:pt>
                <c:pt idx="358">
                  <c:v>3.19</c:v>
                </c:pt>
                <c:pt idx="359">
                  <c:v>3.13</c:v>
                </c:pt>
                <c:pt idx="360">
                  <c:v>3.04</c:v>
                </c:pt>
                <c:pt idx="361">
                  <c:v>3.02</c:v>
                </c:pt>
                <c:pt idx="362">
                  <c:v>2.9699999999999998</c:v>
                </c:pt>
                <c:pt idx="363">
                  <c:v>2.9</c:v>
                </c:pt>
                <c:pt idx="364">
                  <c:v>2.84</c:v>
                </c:pt>
                <c:pt idx="365">
                  <c:v>2.8099999999999996</c:v>
                </c:pt>
                <c:pt idx="366">
                  <c:v>2.8099999999999996</c:v>
                </c:pt>
                <c:pt idx="367">
                  <c:v>2.7800000000000002</c:v>
                </c:pt>
                <c:pt idx="368">
                  <c:v>2.75</c:v>
                </c:pt>
                <c:pt idx="369">
                  <c:v>2.68</c:v>
                </c:pt>
                <c:pt idx="370">
                  <c:v>2.66</c:v>
                </c:pt>
                <c:pt idx="371">
                  <c:v>2.66</c:v>
                </c:pt>
                <c:pt idx="372">
                  <c:v>2.64</c:v>
                </c:pt>
                <c:pt idx="373">
                  <c:v>2.59</c:v>
                </c:pt>
                <c:pt idx="374">
                  <c:v>2.48</c:v>
                </c:pt>
                <c:pt idx="375">
                  <c:v>2.4899999999999998</c:v>
                </c:pt>
                <c:pt idx="376">
                  <c:v>2.4299999999999997</c:v>
                </c:pt>
                <c:pt idx="377">
                  <c:v>2.4499999999999997</c:v>
                </c:pt>
                <c:pt idx="378">
                  <c:v>2.56</c:v>
                </c:pt>
                <c:pt idx="379">
                  <c:v>2.65</c:v>
                </c:pt>
                <c:pt idx="380">
                  <c:v>2.7600000000000002</c:v>
                </c:pt>
                <c:pt idx="381">
                  <c:v>2.82</c:v>
                </c:pt>
                <c:pt idx="382">
                  <c:v>2.84</c:v>
                </c:pt>
                <c:pt idx="383">
                  <c:v>2.8699999999999997</c:v>
                </c:pt>
                <c:pt idx="384">
                  <c:v>2.98</c:v>
                </c:pt>
                <c:pt idx="385">
                  <c:v>3.13</c:v>
                </c:pt>
                <c:pt idx="386">
                  <c:v>3.11</c:v>
                </c:pt>
                <c:pt idx="387">
                  <c:v>3.01</c:v>
                </c:pt>
                <c:pt idx="388">
                  <c:v>3.03</c:v>
                </c:pt>
                <c:pt idx="389">
                  <c:v>3.1</c:v>
                </c:pt>
                <c:pt idx="390">
                  <c:v>3.2</c:v>
                </c:pt>
                <c:pt idx="391">
                  <c:v>3.2</c:v>
                </c:pt>
                <c:pt idx="392">
                  <c:v>3.18</c:v>
                </c:pt>
                <c:pt idx="393">
                  <c:v>3.19</c:v>
                </c:pt>
                <c:pt idx="394">
                  <c:v>3.5</c:v>
                </c:pt>
                <c:pt idx="395">
                  <c:v>3.8299999999999996</c:v>
                </c:pt>
                <c:pt idx="396">
                  <c:v>3.9499999999999997</c:v>
                </c:pt>
                <c:pt idx="397">
                  <c:v>4.03</c:v>
                </c:pt>
                <c:pt idx="398">
                  <c:v>4.0999999999999996</c:v>
                </c:pt>
                <c:pt idx="399">
                  <c:v>4.1499999999999995</c:v>
                </c:pt>
                <c:pt idx="400">
                  <c:v>4.13</c:v>
                </c:pt>
                <c:pt idx="401">
                  <c:v>4.07</c:v>
                </c:pt>
                <c:pt idx="402">
                  <c:v>4.03</c:v>
                </c:pt>
                <c:pt idx="403">
                  <c:v>4.01</c:v>
                </c:pt>
                <c:pt idx="404">
                  <c:v>4.29</c:v>
                </c:pt>
                <c:pt idx="405">
                  <c:v>4.33</c:v>
                </c:pt>
                <c:pt idx="406">
                  <c:v>4.68</c:v>
                </c:pt>
                <c:pt idx="407">
                  <c:v>4.88</c:v>
                </c:pt>
                <c:pt idx="408">
                  <c:v>4.9800000000000004</c:v>
                </c:pt>
                <c:pt idx="409">
                  <c:v>4.95</c:v>
                </c:pt>
                <c:pt idx="410">
                  <c:v>5.08</c:v>
                </c:pt>
                <c:pt idx="411">
                  <c:v>5.14</c:v>
                </c:pt>
                <c:pt idx="412">
                  <c:v>5.2</c:v>
                </c:pt>
                <c:pt idx="413">
                  <c:v>5.18</c:v>
                </c:pt>
                <c:pt idx="414">
                  <c:v>5.14</c:v>
                </c:pt>
                <c:pt idx="415">
                  <c:v>5.07</c:v>
                </c:pt>
                <c:pt idx="416">
                  <c:v>4.9700000000000006</c:v>
                </c:pt>
                <c:pt idx="417">
                  <c:v>4.87</c:v>
                </c:pt>
                <c:pt idx="418">
                  <c:v>4.7699999999999996</c:v>
                </c:pt>
                <c:pt idx="419">
                  <c:v>4.68</c:v>
                </c:pt>
                <c:pt idx="420">
                  <c:v>4.57</c:v>
                </c:pt>
                <c:pt idx="421">
                  <c:v>4.4700000000000006</c:v>
                </c:pt>
                <c:pt idx="422">
                  <c:v>4.4000000000000004</c:v>
                </c:pt>
                <c:pt idx="423">
                  <c:v>4.29</c:v>
                </c:pt>
                <c:pt idx="424">
                  <c:v>4.17</c:v>
                </c:pt>
                <c:pt idx="425">
                  <c:v>4.08</c:v>
                </c:pt>
                <c:pt idx="426">
                  <c:v>3.9899999999999998</c:v>
                </c:pt>
                <c:pt idx="427">
                  <c:v>3.94</c:v>
                </c:pt>
                <c:pt idx="428">
                  <c:v>4</c:v>
                </c:pt>
                <c:pt idx="429">
                  <c:v>4</c:v>
                </c:pt>
                <c:pt idx="430">
                  <c:v>3.9499999999999997</c:v>
                </c:pt>
                <c:pt idx="431">
                  <c:v>3.84</c:v>
                </c:pt>
                <c:pt idx="432">
                  <c:v>3.71</c:v>
                </c:pt>
                <c:pt idx="433">
                  <c:v>3.65</c:v>
                </c:pt>
                <c:pt idx="434">
                  <c:v>3.59</c:v>
                </c:pt>
                <c:pt idx="435">
                  <c:v>3.56</c:v>
                </c:pt>
                <c:pt idx="436">
                  <c:v>3.5</c:v>
                </c:pt>
                <c:pt idx="437">
                  <c:v>3.44</c:v>
                </c:pt>
                <c:pt idx="438">
                  <c:v>3.3699999999999997</c:v>
                </c:pt>
                <c:pt idx="439">
                  <c:v>3.3299999999999996</c:v>
                </c:pt>
                <c:pt idx="440">
                  <c:v>3.36</c:v>
                </c:pt>
                <c:pt idx="441">
                  <c:v>3.4699999999999998</c:v>
                </c:pt>
                <c:pt idx="442">
                  <c:v>3.72</c:v>
                </c:pt>
                <c:pt idx="443">
                  <c:v>3.9099999999999997</c:v>
                </c:pt>
                <c:pt idx="444">
                  <c:v>4</c:v>
                </c:pt>
                <c:pt idx="445">
                  <c:v>4.09</c:v>
                </c:pt>
                <c:pt idx="446">
                  <c:v>4.09</c:v>
                </c:pt>
                <c:pt idx="447">
                  <c:v>4.07</c:v>
                </c:pt>
                <c:pt idx="448">
                  <c:v>4.05</c:v>
                </c:pt>
                <c:pt idx="449">
                  <c:v>4.05</c:v>
                </c:pt>
                <c:pt idx="450">
                  <c:v>4.0199999999999996</c:v>
                </c:pt>
                <c:pt idx="451">
                  <c:v>3.9499999999999997</c:v>
                </c:pt>
                <c:pt idx="452">
                  <c:v>3.9499999999999997</c:v>
                </c:pt>
                <c:pt idx="453">
                  <c:v>3.8699999999999997</c:v>
                </c:pt>
                <c:pt idx="454">
                  <c:v>3.8699999999999997</c:v>
                </c:pt>
                <c:pt idx="455">
                  <c:v>3.8499999999999996</c:v>
                </c:pt>
                <c:pt idx="456">
                  <c:v>3.8099999999999996</c:v>
                </c:pt>
                <c:pt idx="457">
                  <c:v>3.8699999999999997</c:v>
                </c:pt>
                <c:pt idx="458">
                  <c:v>3.84</c:v>
                </c:pt>
                <c:pt idx="459">
                  <c:v>3.8299999999999996</c:v>
                </c:pt>
                <c:pt idx="460">
                  <c:v>3.9699999999999998</c:v>
                </c:pt>
                <c:pt idx="461">
                  <c:v>4.01</c:v>
                </c:pt>
                <c:pt idx="462">
                  <c:v>4.1499999999999995</c:v>
                </c:pt>
                <c:pt idx="463">
                  <c:v>4.1599999999999993</c:v>
                </c:pt>
                <c:pt idx="464">
                  <c:v>4.0599999999999996</c:v>
                </c:pt>
                <c:pt idx="465">
                  <c:v>4</c:v>
                </c:pt>
                <c:pt idx="466">
                  <c:v>3.9899999999999998</c:v>
                </c:pt>
                <c:pt idx="467">
                  <c:v>4.03</c:v>
                </c:pt>
                <c:pt idx="468">
                  <c:v>4.18</c:v>
                </c:pt>
                <c:pt idx="469">
                  <c:v>4.2</c:v>
                </c:pt>
                <c:pt idx="470">
                  <c:v>4.2</c:v>
                </c:pt>
                <c:pt idx="471">
                  <c:v>4.1599999999999993</c:v>
                </c:pt>
                <c:pt idx="472">
                  <c:v>4.09</c:v>
                </c:pt>
                <c:pt idx="473">
                  <c:v>4.08</c:v>
                </c:pt>
                <c:pt idx="474">
                  <c:v>4.09</c:v>
                </c:pt>
                <c:pt idx="475">
                  <c:v>4.05</c:v>
                </c:pt>
                <c:pt idx="476">
                  <c:v>4.04</c:v>
                </c:pt>
                <c:pt idx="477">
                  <c:v>4.2</c:v>
                </c:pt>
                <c:pt idx="478">
                  <c:v>4.45</c:v>
                </c:pt>
                <c:pt idx="479">
                  <c:v>4.59</c:v>
                </c:pt>
                <c:pt idx="480">
                  <c:v>4.67</c:v>
                </c:pt>
                <c:pt idx="481">
                  <c:v>4.67</c:v>
                </c:pt>
                <c:pt idx="482">
                  <c:v>4.6899999999999995</c:v>
                </c:pt>
                <c:pt idx="483">
                  <c:v>4.6899999999999995</c:v>
                </c:pt>
                <c:pt idx="484">
                  <c:v>4.67</c:v>
                </c:pt>
                <c:pt idx="485">
                  <c:v>4.6399999999999997</c:v>
                </c:pt>
                <c:pt idx="486">
                  <c:v>4.6499999999999995</c:v>
                </c:pt>
                <c:pt idx="487">
                  <c:v>4.3499999999999996</c:v>
                </c:pt>
                <c:pt idx="488">
                  <c:v>4.34</c:v>
                </c:pt>
                <c:pt idx="489">
                  <c:v>4.3899999999999997</c:v>
                </c:pt>
                <c:pt idx="490">
                  <c:v>4.4400000000000004</c:v>
                </c:pt>
                <c:pt idx="491">
                  <c:v>4.49</c:v>
                </c:pt>
                <c:pt idx="492">
                  <c:v>4.4700000000000006</c:v>
                </c:pt>
                <c:pt idx="493">
                  <c:v>4.46</c:v>
                </c:pt>
                <c:pt idx="494">
                  <c:v>4.3599999999999994</c:v>
                </c:pt>
                <c:pt idx="495">
                  <c:v>4.3599999999999994</c:v>
                </c:pt>
                <c:pt idx="496">
                  <c:v>4.3199999999999994</c:v>
                </c:pt>
                <c:pt idx="497">
                  <c:v>4.25</c:v>
                </c:pt>
                <c:pt idx="498">
                  <c:v>4.3</c:v>
                </c:pt>
                <c:pt idx="499">
                  <c:v>4.25</c:v>
                </c:pt>
                <c:pt idx="500">
                  <c:v>4.2699999999999996</c:v>
                </c:pt>
                <c:pt idx="501">
                  <c:v>4.28</c:v>
                </c:pt>
                <c:pt idx="502">
                  <c:v>4.2300000000000004</c:v>
                </c:pt>
                <c:pt idx="503">
                  <c:v>4.1899999999999995</c:v>
                </c:pt>
                <c:pt idx="504">
                  <c:v>4.24</c:v>
                </c:pt>
                <c:pt idx="505">
                  <c:v>4.2699999999999996</c:v>
                </c:pt>
                <c:pt idx="506">
                  <c:v>4.29</c:v>
                </c:pt>
                <c:pt idx="507">
                  <c:v>4.24</c:v>
                </c:pt>
                <c:pt idx="508">
                  <c:v>4.26</c:v>
                </c:pt>
                <c:pt idx="509">
                  <c:v>4.2699999999999996</c:v>
                </c:pt>
                <c:pt idx="510">
                  <c:v>4.33</c:v>
                </c:pt>
                <c:pt idx="511">
                  <c:v>4.4000000000000004</c:v>
                </c:pt>
                <c:pt idx="512">
                  <c:v>4.4000000000000004</c:v>
                </c:pt>
                <c:pt idx="513">
                  <c:v>4.38</c:v>
                </c:pt>
                <c:pt idx="514">
                  <c:v>4.3199999999999994</c:v>
                </c:pt>
                <c:pt idx="515">
                  <c:v>4.1899999999999995</c:v>
                </c:pt>
                <c:pt idx="516">
                  <c:v>4.0199999999999996</c:v>
                </c:pt>
                <c:pt idx="517">
                  <c:v>3.94</c:v>
                </c:pt>
                <c:pt idx="518">
                  <c:v>3.98</c:v>
                </c:pt>
                <c:pt idx="519">
                  <c:v>3.9499999999999997</c:v>
                </c:pt>
                <c:pt idx="520">
                  <c:v>3.86</c:v>
                </c:pt>
                <c:pt idx="521">
                  <c:v>3.8</c:v>
                </c:pt>
                <c:pt idx="522">
                  <c:v>3.8099999999999996</c:v>
                </c:pt>
                <c:pt idx="523">
                  <c:v>3.75</c:v>
                </c:pt>
                <c:pt idx="524">
                  <c:v>3.7</c:v>
                </c:pt>
                <c:pt idx="525">
                  <c:v>3.65</c:v>
                </c:pt>
                <c:pt idx="526">
                  <c:v>3.64</c:v>
                </c:pt>
                <c:pt idx="527">
                  <c:v>3.55</c:v>
                </c:pt>
                <c:pt idx="528">
                  <c:v>3.61</c:v>
                </c:pt>
                <c:pt idx="529">
                  <c:v>3.6</c:v>
                </c:pt>
                <c:pt idx="530">
                  <c:v>3.54</c:v>
                </c:pt>
                <c:pt idx="531">
                  <c:v>3.51</c:v>
                </c:pt>
                <c:pt idx="532">
                  <c:v>3.44</c:v>
                </c:pt>
                <c:pt idx="533">
                  <c:v>3.34</c:v>
                </c:pt>
                <c:pt idx="534">
                  <c:v>3.2800000000000002</c:v>
                </c:pt>
                <c:pt idx="535">
                  <c:v>3.23</c:v>
                </c:pt>
                <c:pt idx="536">
                  <c:v>3.24</c:v>
                </c:pt>
                <c:pt idx="537">
                  <c:v>3.42</c:v>
                </c:pt>
                <c:pt idx="538">
                  <c:v>3.32</c:v>
                </c:pt>
                <c:pt idx="539">
                  <c:v>3.34</c:v>
                </c:pt>
                <c:pt idx="540">
                  <c:v>3.3299999999999996</c:v>
                </c:pt>
                <c:pt idx="541">
                  <c:v>3.2600000000000002</c:v>
                </c:pt>
                <c:pt idx="542">
                  <c:v>3.2</c:v>
                </c:pt>
                <c:pt idx="543">
                  <c:v>3.17</c:v>
                </c:pt>
                <c:pt idx="544">
                  <c:v>3.13</c:v>
                </c:pt>
                <c:pt idx="545">
                  <c:v>3.1</c:v>
                </c:pt>
                <c:pt idx="546">
                  <c:v>3.01</c:v>
                </c:pt>
                <c:pt idx="547">
                  <c:v>2.94</c:v>
                </c:pt>
                <c:pt idx="548">
                  <c:v>2.9</c:v>
                </c:pt>
                <c:pt idx="549">
                  <c:v>3</c:v>
                </c:pt>
                <c:pt idx="550">
                  <c:v>3.08</c:v>
                </c:pt>
                <c:pt idx="551">
                  <c:v>3.04</c:v>
                </c:pt>
                <c:pt idx="552">
                  <c:v>3.08</c:v>
                </c:pt>
                <c:pt idx="553">
                  <c:v>3.08</c:v>
                </c:pt>
                <c:pt idx="554">
                  <c:v>3.2</c:v>
                </c:pt>
                <c:pt idx="555">
                  <c:v>3.38</c:v>
                </c:pt>
                <c:pt idx="556">
                  <c:v>3.44</c:v>
                </c:pt>
                <c:pt idx="557">
                  <c:v>3.4299999999999997</c:v>
                </c:pt>
                <c:pt idx="558">
                  <c:v>3.3899999999999997</c:v>
                </c:pt>
                <c:pt idx="559">
                  <c:v>3.32</c:v>
                </c:pt>
                <c:pt idx="560">
                  <c:v>3.32</c:v>
                </c:pt>
                <c:pt idx="561">
                  <c:v>3.22</c:v>
                </c:pt>
                <c:pt idx="562">
                  <c:v>3.23</c:v>
                </c:pt>
                <c:pt idx="563">
                  <c:v>3.3099999999999996</c:v>
                </c:pt>
                <c:pt idx="564">
                  <c:v>3.3899999999999997</c:v>
                </c:pt>
                <c:pt idx="565">
                  <c:v>3.3299999999999996</c:v>
                </c:pt>
                <c:pt idx="566">
                  <c:v>3.22</c:v>
                </c:pt>
                <c:pt idx="567">
                  <c:v>3.2800000000000002</c:v>
                </c:pt>
                <c:pt idx="568">
                  <c:v>3.3699999999999997</c:v>
                </c:pt>
                <c:pt idx="569">
                  <c:v>3.4299999999999997</c:v>
                </c:pt>
                <c:pt idx="570">
                  <c:v>3.48</c:v>
                </c:pt>
                <c:pt idx="571">
                  <c:v>3.57</c:v>
                </c:pt>
                <c:pt idx="572">
                  <c:v>3.57</c:v>
                </c:pt>
                <c:pt idx="573">
                  <c:v>3.61</c:v>
                </c:pt>
                <c:pt idx="574">
                  <c:v>3.77</c:v>
                </c:pt>
                <c:pt idx="575">
                  <c:v>3.88</c:v>
                </c:pt>
                <c:pt idx="576">
                  <c:v>3.8699999999999997</c:v>
                </c:pt>
                <c:pt idx="577">
                  <c:v>3.82</c:v>
                </c:pt>
                <c:pt idx="578">
                  <c:v>3.9299999999999997</c:v>
                </c:pt>
                <c:pt idx="579">
                  <c:v>4.08</c:v>
                </c:pt>
                <c:pt idx="580">
                  <c:v>4.37</c:v>
                </c:pt>
                <c:pt idx="581">
                  <c:v>4.5199999999999996</c:v>
                </c:pt>
                <c:pt idx="582">
                  <c:v>4.6899999999999995</c:v>
                </c:pt>
                <c:pt idx="583">
                  <c:v>4.7300000000000004</c:v>
                </c:pt>
                <c:pt idx="584">
                  <c:v>4.78</c:v>
                </c:pt>
                <c:pt idx="585">
                  <c:v>4.78</c:v>
                </c:pt>
                <c:pt idx="586">
                  <c:v>4.72</c:v>
                </c:pt>
                <c:pt idx="587">
                  <c:v>4.6599999999999993</c:v>
                </c:pt>
                <c:pt idx="588">
                  <c:v>4.59</c:v>
                </c:pt>
                <c:pt idx="589">
                  <c:v>4.54</c:v>
                </c:pt>
                <c:pt idx="590">
                  <c:v>4.45</c:v>
                </c:pt>
                <c:pt idx="591">
                  <c:v>4.38</c:v>
                </c:pt>
                <c:pt idx="592">
                  <c:v>4.3599999999999994</c:v>
                </c:pt>
                <c:pt idx="593">
                  <c:v>4.29</c:v>
                </c:pt>
                <c:pt idx="594">
                  <c:v>4.25</c:v>
                </c:pt>
                <c:pt idx="595">
                  <c:v>4.2300000000000004</c:v>
                </c:pt>
                <c:pt idx="596">
                  <c:v>4.1899999999999995</c:v>
                </c:pt>
                <c:pt idx="597">
                  <c:v>4.2</c:v>
                </c:pt>
                <c:pt idx="598">
                  <c:v>4.38</c:v>
                </c:pt>
                <c:pt idx="599">
                  <c:v>4.4000000000000004</c:v>
                </c:pt>
                <c:pt idx="600">
                  <c:v>4.42</c:v>
                </c:pt>
                <c:pt idx="601">
                  <c:v>4.4800000000000004</c:v>
                </c:pt>
                <c:pt idx="602">
                  <c:v>4.46</c:v>
                </c:pt>
                <c:pt idx="603">
                  <c:v>4.3899999999999997</c:v>
                </c:pt>
                <c:pt idx="604">
                  <c:v>4.3499999999999996</c:v>
                </c:pt>
                <c:pt idx="605">
                  <c:v>4.2300000000000004</c:v>
                </c:pt>
                <c:pt idx="606">
                  <c:v>4.22</c:v>
                </c:pt>
                <c:pt idx="607">
                  <c:v>4.25</c:v>
                </c:pt>
                <c:pt idx="608">
                  <c:v>4.1499999999999995</c:v>
                </c:pt>
                <c:pt idx="609">
                  <c:v>4.1599999999999993</c:v>
                </c:pt>
                <c:pt idx="610">
                  <c:v>4.1899999999999995</c:v>
                </c:pt>
                <c:pt idx="611">
                  <c:v>4.24</c:v>
                </c:pt>
                <c:pt idx="612">
                  <c:v>4.28</c:v>
                </c:pt>
                <c:pt idx="613">
                  <c:v>4.24</c:v>
                </c:pt>
                <c:pt idx="614">
                  <c:v>4.33</c:v>
                </c:pt>
                <c:pt idx="615">
                  <c:v>4.49</c:v>
                </c:pt>
                <c:pt idx="616">
                  <c:v>4.4400000000000004</c:v>
                </c:pt>
                <c:pt idx="617">
                  <c:v>4.46</c:v>
                </c:pt>
                <c:pt idx="618">
                  <c:v>4.6499999999999995</c:v>
                </c:pt>
                <c:pt idx="619">
                  <c:v>4.76</c:v>
                </c:pt>
                <c:pt idx="620">
                  <c:v>4.7300000000000004</c:v>
                </c:pt>
                <c:pt idx="621">
                  <c:v>4.6499999999999995</c:v>
                </c:pt>
                <c:pt idx="622">
                  <c:v>4.59</c:v>
                </c:pt>
                <c:pt idx="623">
                  <c:v>4.5199999999999996</c:v>
                </c:pt>
                <c:pt idx="624">
                  <c:v>4.49</c:v>
                </c:pt>
                <c:pt idx="625">
                  <c:v>4.5</c:v>
                </c:pt>
                <c:pt idx="626">
                  <c:v>4.53</c:v>
                </c:pt>
                <c:pt idx="627">
                  <c:v>4.5199999999999996</c:v>
                </c:pt>
                <c:pt idx="628">
                  <c:v>4.4400000000000004</c:v>
                </c:pt>
                <c:pt idx="629">
                  <c:v>4.37</c:v>
                </c:pt>
                <c:pt idx="630">
                  <c:v>4.4400000000000004</c:v>
                </c:pt>
                <c:pt idx="631">
                  <c:v>4.4700000000000006</c:v>
                </c:pt>
                <c:pt idx="632">
                  <c:v>4.4800000000000004</c:v>
                </c:pt>
                <c:pt idx="633">
                  <c:v>4.49</c:v>
                </c:pt>
                <c:pt idx="634">
                  <c:v>4.4700000000000006</c:v>
                </c:pt>
                <c:pt idx="635">
                  <c:v>4.4300000000000006</c:v>
                </c:pt>
                <c:pt idx="636">
                  <c:v>4.42</c:v>
                </c:pt>
                <c:pt idx="637">
                  <c:v>4.41</c:v>
                </c:pt>
                <c:pt idx="638">
                  <c:v>4.3499999999999996</c:v>
                </c:pt>
                <c:pt idx="639">
                  <c:v>4.28</c:v>
                </c:pt>
                <c:pt idx="640">
                  <c:v>4.29</c:v>
                </c:pt>
                <c:pt idx="641">
                  <c:v>4.29</c:v>
                </c:pt>
                <c:pt idx="642">
                  <c:v>4.21</c:v>
                </c:pt>
                <c:pt idx="643">
                  <c:v>4.24</c:v>
                </c:pt>
                <c:pt idx="644">
                  <c:v>4.29</c:v>
                </c:pt>
                <c:pt idx="645">
                  <c:v>4.29</c:v>
                </c:pt>
                <c:pt idx="646">
                  <c:v>4.3499999999999996</c:v>
                </c:pt>
                <c:pt idx="647">
                  <c:v>4.4300000000000006</c:v>
                </c:pt>
                <c:pt idx="648">
                  <c:v>4.4700000000000006</c:v>
                </c:pt>
                <c:pt idx="649">
                  <c:v>4.4400000000000004</c:v>
                </c:pt>
                <c:pt idx="650">
                  <c:v>4.4700000000000006</c:v>
                </c:pt>
                <c:pt idx="651">
                  <c:v>4.4000000000000004</c:v>
                </c:pt>
                <c:pt idx="652">
                  <c:v>4.37</c:v>
                </c:pt>
                <c:pt idx="653">
                  <c:v>4.34</c:v>
                </c:pt>
                <c:pt idx="654">
                  <c:v>4.33</c:v>
                </c:pt>
                <c:pt idx="655">
                  <c:v>4.3</c:v>
                </c:pt>
                <c:pt idx="656">
                  <c:v>4.4000000000000004</c:v>
                </c:pt>
                <c:pt idx="657">
                  <c:v>4.46</c:v>
                </c:pt>
                <c:pt idx="658">
                  <c:v>4.72</c:v>
                </c:pt>
                <c:pt idx="659">
                  <c:v>4.6199999999999992</c:v>
                </c:pt>
                <c:pt idx="660">
                  <c:v>4.6199999999999992</c:v>
                </c:pt>
                <c:pt idx="661">
                  <c:v>4.6099999999999994</c:v>
                </c:pt>
                <c:pt idx="662">
                  <c:v>4.6099999999999994</c:v>
                </c:pt>
                <c:pt idx="663">
                  <c:v>4.6199999999999992</c:v>
                </c:pt>
                <c:pt idx="664">
                  <c:v>4.67</c:v>
                </c:pt>
                <c:pt idx="665">
                  <c:v>4.6599999999999993</c:v>
                </c:pt>
                <c:pt idx="666">
                  <c:v>4.63</c:v>
                </c:pt>
                <c:pt idx="667">
                  <c:v>4.6099999999999994</c:v>
                </c:pt>
                <c:pt idx="668">
                  <c:v>4.5199999999999996</c:v>
                </c:pt>
                <c:pt idx="669">
                  <c:v>4.45</c:v>
                </c:pt>
                <c:pt idx="670">
                  <c:v>4.33</c:v>
                </c:pt>
                <c:pt idx="671">
                  <c:v>4.2699999999999996</c:v>
                </c:pt>
                <c:pt idx="672">
                  <c:v>4.2699999999999996</c:v>
                </c:pt>
                <c:pt idx="673">
                  <c:v>4.29</c:v>
                </c:pt>
                <c:pt idx="674">
                  <c:v>4.24</c:v>
                </c:pt>
                <c:pt idx="675">
                  <c:v>4.18</c:v>
                </c:pt>
                <c:pt idx="676">
                  <c:v>4.0999999999999996</c:v>
                </c:pt>
                <c:pt idx="677">
                  <c:v>3.9899999999999998</c:v>
                </c:pt>
                <c:pt idx="678">
                  <c:v>3.98</c:v>
                </c:pt>
                <c:pt idx="679">
                  <c:v>3.9299999999999997</c:v>
                </c:pt>
                <c:pt idx="680">
                  <c:v>3.77</c:v>
                </c:pt>
                <c:pt idx="681">
                  <c:v>3.66</c:v>
                </c:pt>
                <c:pt idx="682">
                  <c:v>3.64</c:v>
                </c:pt>
                <c:pt idx="683">
                  <c:v>3.67</c:v>
                </c:pt>
                <c:pt idx="684">
                  <c:v>3.56</c:v>
                </c:pt>
                <c:pt idx="685">
                  <c:v>3.53</c:v>
                </c:pt>
                <c:pt idx="686">
                  <c:v>3.46</c:v>
                </c:pt>
                <c:pt idx="687">
                  <c:v>3.4</c:v>
                </c:pt>
                <c:pt idx="688">
                  <c:v>3.3499999999999996</c:v>
                </c:pt>
                <c:pt idx="689">
                  <c:v>3.34</c:v>
                </c:pt>
                <c:pt idx="690">
                  <c:v>3.29</c:v>
                </c:pt>
                <c:pt idx="691">
                  <c:v>3.3</c:v>
                </c:pt>
                <c:pt idx="692">
                  <c:v>3.27</c:v>
                </c:pt>
                <c:pt idx="693">
                  <c:v>3.2600000000000002</c:v>
                </c:pt>
                <c:pt idx="694">
                  <c:v>3.24</c:v>
                </c:pt>
                <c:pt idx="695">
                  <c:v>3.17</c:v>
                </c:pt>
                <c:pt idx="696">
                  <c:v>3.11</c:v>
                </c:pt>
                <c:pt idx="697">
                  <c:v>3.07</c:v>
                </c:pt>
                <c:pt idx="698">
                  <c:v>2.9899999999999998</c:v>
                </c:pt>
                <c:pt idx="699">
                  <c:v>2.94</c:v>
                </c:pt>
                <c:pt idx="700">
                  <c:v>2.7600000000000002</c:v>
                </c:pt>
                <c:pt idx="701">
                  <c:v>2.75</c:v>
                </c:pt>
                <c:pt idx="702">
                  <c:v>2.98</c:v>
                </c:pt>
                <c:pt idx="703">
                  <c:v>3.08</c:v>
                </c:pt>
                <c:pt idx="704">
                  <c:v>3.05</c:v>
                </c:pt>
                <c:pt idx="705">
                  <c:v>3.03</c:v>
                </c:pt>
                <c:pt idx="706">
                  <c:v>3.07</c:v>
                </c:pt>
                <c:pt idx="707">
                  <c:v>3.09</c:v>
                </c:pt>
                <c:pt idx="708">
                  <c:v>3.08</c:v>
                </c:pt>
                <c:pt idx="709">
                  <c:v>3.01</c:v>
                </c:pt>
                <c:pt idx="710">
                  <c:v>2.9299999999999997</c:v>
                </c:pt>
                <c:pt idx="711">
                  <c:v>2.92</c:v>
                </c:pt>
                <c:pt idx="712">
                  <c:v>2.8899999999999997</c:v>
                </c:pt>
                <c:pt idx="713">
                  <c:v>2.82</c:v>
                </c:pt>
                <c:pt idx="714">
                  <c:v>2.69</c:v>
                </c:pt>
                <c:pt idx="715">
                  <c:v>2.62</c:v>
                </c:pt>
                <c:pt idx="716">
                  <c:v>2.5</c:v>
                </c:pt>
                <c:pt idx="717">
                  <c:v>2.4499999999999997</c:v>
                </c:pt>
                <c:pt idx="718">
                  <c:v>2.5</c:v>
                </c:pt>
                <c:pt idx="719">
                  <c:v>2.5</c:v>
                </c:pt>
                <c:pt idx="720">
                  <c:v>2.36</c:v>
                </c:pt>
                <c:pt idx="721">
                  <c:v>2.36</c:v>
                </c:pt>
                <c:pt idx="722">
                  <c:v>2.4099999999999997</c:v>
                </c:pt>
                <c:pt idx="723">
                  <c:v>2.4</c:v>
                </c:pt>
                <c:pt idx="724">
                  <c:v>2.25</c:v>
                </c:pt>
                <c:pt idx="725">
                  <c:v>2.17</c:v>
                </c:pt>
                <c:pt idx="726">
                  <c:v>2.1</c:v>
                </c:pt>
                <c:pt idx="727">
                  <c:v>2.06</c:v>
                </c:pt>
                <c:pt idx="728">
                  <c:v>2.0099999999999998</c:v>
                </c:pt>
                <c:pt idx="729">
                  <c:v>2</c:v>
                </c:pt>
                <c:pt idx="730">
                  <c:v>2.1</c:v>
                </c:pt>
                <c:pt idx="731">
                  <c:v>2.19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5-64C3-41AB-9925-8531DB58FD56}"/>
            </c:ext>
          </c:extLst>
        </c:ser>
        <c:ser>
          <c:idx val="18"/>
          <c:order val="6"/>
          <c:tx>
            <c:v>2016</c:v>
          </c:tx>
          <c:spPr>
            <a:ln w="25400">
              <a:solidFill>
                <a:schemeClr val="accent5">
                  <a:lumMod val="50000"/>
                </a:schemeClr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DATOS!$AE$3:$AE$734</c:f>
              <c:numCache>
                <c:formatCode>0.00</c:formatCode>
                <c:ptCount val="732"/>
                <c:pt idx="0">
                  <c:v>2.2400000000000002</c:v>
                </c:pt>
                <c:pt idx="1">
                  <c:v>2.25</c:v>
                </c:pt>
                <c:pt idx="2">
                  <c:v>2.2599999999999998</c:v>
                </c:pt>
                <c:pt idx="3">
                  <c:v>2.36</c:v>
                </c:pt>
                <c:pt idx="4">
                  <c:v>2.3899999999999997</c:v>
                </c:pt>
                <c:pt idx="5">
                  <c:v>2.4699999999999998</c:v>
                </c:pt>
                <c:pt idx="6">
                  <c:v>2.3899999999999997</c:v>
                </c:pt>
                <c:pt idx="7">
                  <c:v>2.2999999999999998</c:v>
                </c:pt>
                <c:pt idx="8">
                  <c:v>2.2799999999999998</c:v>
                </c:pt>
                <c:pt idx="9">
                  <c:v>2.4299999999999997</c:v>
                </c:pt>
                <c:pt idx="10">
                  <c:v>2.5499999999999998</c:v>
                </c:pt>
                <c:pt idx="11">
                  <c:v>2.54</c:v>
                </c:pt>
                <c:pt idx="12">
                  <c:v>2.4899999999999998</c:v>
                </c:pt>
                <c:pt idx="13">
                  <c:v>2.5</c:v>
                </c:pt>
                <c:pt idx="14">
                  <c:v>2.44</c:v>
                </c:pt>
                <c:pt idx="15">
                  <c:v>2.36</c:v>
                </c:pt>
                <c:pt idx="16">
                  <c:v>2.3199999999999994</c:v>
                </c:pt>
                <c:pt idx="17">
                  <c:v>2.3499999999999996</c:v>
                </c:pt>
                <c:pt idx="18">
                  <c:v>2.3299999999999996</c:v>
                </c:pt>
                <c:pt idx="19">
                  <c:v>2.29</c:v>
                </c:pt>
                <c:pt idx="20">
                  <c:v>2.14</c:v>
                </c:pt>
                <c:pt idx="21">
                  <c:v>2.13</c:v>
                </c:pt>
                <c:pt idx="22">
                  <c:v>2.19</c:v>
                </c:pt>
                <c:pt idx="23">
                  <c:v>2.14</c:v>
                </c:pt>
                <c:pt idx="24">
                  <c:v>2.0099999999999998</c:v>
                </c:pt>
                <c:pt idx="25">
                  <c:v>1.9200000000000002</c:v>
                </c:pt>
                <c:pt idx="26">
                  <c:v>1.86</c:v>
                </c:pt>
                <c:pt idx="27">
                  <c:v>1.9100000000000001</c:v>
                </c:pt>
                <c:pt idx="28">
                  <c:v>1.8900000000000001</c:v>
                </c:pt>
                <c:pt idx="29">
                  <c:v>1.72</c:v>
                </c:pt>
                <c:pt idx="30">
                  <c:v>1.9200000000000002</c:v>
                </c:pt>
                <c:pt idx="31">
                  <c:v>1.9000000000000001</c:v>
                </c:pt>
                <c:pt idx="32">
                  <c:v>1.7</c:v>
                </c:pt>
                <c:pt idx="33">
                  <c:v>1.6800000000000002</c:v>
                </c:pt>
                <c:pt idx="34">
                  <c:v>1.6500000000000001</c:v>
                </c:pt>
                <c:pt idx="35">
                  <c:v>1.6500000000000001</c:v>
                </c:pt>
                <c:pt idx="36">
                  <c:v>1.77</c:v>
                </c:pt>
                <c:pt idx="37">
                  <c:v>1.77</c:v>
                </c:pt>
                <c:pt idx="38">
                  <c:v>1.78</c:v>
                </c:pt>
                <c:pt idx="39">
                  <c:v>1.6500000000000001</c:v>
                </c:pt>
                <c:pt idx="40">
                  <c:v>1.73</c:v>
                </c:pt>
                <c:pt idx="41">
                  <c:v>1.77</c:v>
                </c:pt>
                <c:pt idx="42">
                  <c:v>1.79</c:v>
                </c:pt>
                <c:pt idx="43">
                  <c:v>1.76</c:v>
                </c:pt>
                <c:pt idx="44">
                  <c:v>1.6700000000000002</c:v>
                </c:pt>
                <c:pt idx="45">
                  <c:v>1.58</c:v>
                </c:pt>
                <c:pt idx="46">
                  <c:v>1.6700000000000002</c:v>
                </c:pt>
                <c:pt idx="47">
                  <c:v>1.71</c:v>
                </c:pt>
                <c:pt idx="48">
                  <c:v>1.6900000000000002</c:v>
                </c:pt>
                <c:pt idx="49">
                  <c:v>1.6700000000000002</c:v>
                </c:pt>
                <c:pt idx="50">
                  <c:v>1.57</c:v>
                </c:pt>
                <c:pt idx="51">
                  <c:v>1.54</c:v>
                </c:pt>
                <c:pt idx="52">
                  <c:v>1.6300000000000001</c:v>
                </c:pt>
                <c:pt idx="53">
                  <c:v>1.75</c:v>
                </c:pt>
                <c:pt idx="54">
                  <c:v>1.77</c:v>
                </c:pt>
                <c:pt idx="55">
                  <c:v>1.74</c:v>
                </c:pt>
                <c:pt idx="56">
                  <c:v>1.6600000000000001</c:v>
                </c:pt>
                <c:pt idx="57">
                  <c:v>1.6700000000000002</c:v>
                </c:pt>
                <c:pt idx="58">
                  <c:v>1.75</c:v>
                </c:pt>
                <c:pt idx="59">
                  <c:v>1.6600000000000001</c:v>
                </c:pt>
                <c:pt idx="60">
                  <c:v>1.74</c:v>
                </c:pt>
                <c:pt idx="61">
                  <c:v>1.73</c:v>
                </c:pt>
                <c:pt idx="62">
                  <c:v>1.71</c:v>
                </c:pt>
                <c:pt idx="63">
                  <c:v>1.74</c:v>
                </c:pt>
                <c:pt idx="64">
                  <c:v>1.52</c:v>
                </c:pt>
                <c:pt idx="65">
                  <c:v>1.3800000000000001</c:v>
                </c:pt>
                <c:pt idx="66">
                  <c:v>1.31</c:v>
                </c:pt>
                <c:pt idx="67">
                  <c:v>1.31</c:v>
                </c:pt>
                <c:pt idx="68">
                  <c:v>1.41</c:v>
                </c:pt>
                <c:pt idx="69">
                  <c:v>1.49</c:v>
                </c:pt>
                <c:pt idx="70">
                  <c:v>1.43</c:v>
                </c:pt>
                <c:pt idx="71">
                  <c:v>1.46</c:v>
                </c:pt>
                <c:pt idx="72">
                  <c:v>1.57</c:v>
                </c:pt>
                <c:pt idx="73">
                  <c:v>1.51</c:v>
                </c:pt>
                <c:pt idx="74">
                  <c:v>1.57</c:v>
                </c:pt>
                <c:pt idx="75">
                  <c:v>1.57</c:v>
                </c:pt>
                <c:pt idx="76">
                  <c:v>1.41</c:v>
                </c:pt>
                <c:pt idx="77">
                  <c:v>1.29</c:v>
                </c:pt>
                <c:pt idx="78">
                  <c:v>1.23</c:v>
                </c:pt>
                <c:pt idx="79">
                  <c:v>1.21</c:v>
                </c:pt>
                <c:pt idx="80">
                  <c:v>1.43</c:v>
                </c:pt>
                <c:pt idx="81">
                  <c:v>1.72</c:v>
                </c:pt>
                <c:pt idx="82">
                  <c:v>1.83</c:v>
                </c:pt>
                <c:pt idx="83">
                  <c:v>1.86</c:v>
                </c:pt>
                <c:pt idx="84">
                  <c:v>1.56</c:v>
                </c:pt>
                <c:pt idx="85">
                  <c:v>1.41</c:v>
                </c:pt>
                <c:pt idx="86">
                  <c:v>1.37</c:v>
                </c:pt>
                <c:pt idx="87">
                  <c:v>1.3</c:v>
                </c:pt>
                <c:pt idx="88">
                  <c:v>1.43</c:v>
                </c:pt>
                <c:pt idx="89">
                  <c:v>1.53</c:v>
                </c:pt>
                <c:pt idx="90">
                  <c:v>1.57</c:v>
                </c:pt>
                <c:pt idx="91">
                  <c:v>1.42</c:v>
                </c:pt>
                <c:pt idx="92">
                  <c:v>1.29</c:v>
                </c:pt>
                <c:pt idx="93">
                  <c:v>1.25</c:v>
                </c:pt>
                <c:pt idx="94">
                  <c:v>1.36</c:v>
                </c:pt>
                <c:pt idx="95">
                  <c:v>1.43</c:v>
                </c:pt>
                <c:pt idx="96">
                  <c:v>1.45</c:v>
                </c:pt>
                <c:pt idx="97">
                  <c:v>1.45</c:v>
                </c:pt>
                <c:pt idx="98">
                  <c:v>1.45</c:v>
                </c:pt>
                <c:pt idx="99">
                  <c:v>1.45</c:v>
                </c:pt>
                <c:pt idx="100">
                  <c:v>1.49</c:v>
                </c:pt>
                <c:pt idx="101">
                  <c:v>1.54</c:v>
                </c:pt>
                <c:pt idx="102">
                  <c:v>1.54</c:v>
                </c:pt>
                <c:pt idx="103">
                  <c:v>1.46</c:v>
                </c:pt>
                <c:pt idx="104">
                  <c:v>1.28</c:v>
                </c:pt>
                <c:pt idx="105">
                  <c:v>1.21</c:v>
                </c:pt>
                <c:pt idx="106">
                  <c:v>1.31</c:v>
                </c:pt>
                <c:pt idx="107">
                  <c:v>1.4</c:v>
                </c:pt>
                <c:pt idx="108">
                  <c:v>1.43</c:v>
                </c:pt>
                <c:pt idx="109">
                  <c:v>1.46</c:v>
                </c:pt>
                <c:pt idx="110">
                  <c:v>1.6800000000000002</c:v>
                </c:pt>
                <c:pt idx="111">
                  <c:v>1.73</c:v>
                </c:pt>
                <c:pt idx="112">
                  <c:v>1.6700000000000002</c:v>
                </c:pt>
                <c:pt idx="113">
                  <c:v>1.6400000000000001</c:v>
                </c:pt>
                <c:pt idx="114">
                  <c:v>1.54</c:v>
                </c:pt>
                <c:pt idx="115">
                  <c:v>1.36</c:v>
                </c:pt>
                <c:pt idx="116">
                  <c:v>1.28</c:v>
                </c:pt>
                <c:pt idx="117">
                  <c:v>1.23</c:v>
                </c:pt>
                <c:pt idx="118">
                  <c:v>1.34</c:v>
                </c:pt>
                <c:pt idx="119">
                  <c:v>1.43</c:v>
                </c:pt>
                <c:pt idx="120">
                  <c:v>1.48</c:v>
                </c:pt>
                <c:pt idx="121">
                  <c:v>1.48</c:v>
                </c:pt>
                <c:pt idx="122">
                  <c:v>1.42</c:v>
                </c:pt>
                <c:pt idx="123">
                  <c:v>1.33</c:v>
                </c:pt>
                <c:pt idx="124">
                  <c:v>1.31</c:v>
                </c:pt>
                <c:pt idx="125">
                  <c:v>1.32</c:v>
                </c:pt>
                <c:pt idx="126">
                  <c:v>1.26</c:v>
                </c:pt>
                <c:pt idx="127">
                  <c:v>1.27</c:v>
                </c:pt>
                <c:pt idx="128">
                  <c:v>1.37</c:v>
                </c:pt>
                <c:pt idx="129">
                  <c:v>1.42</c:v>
                </c:pt>
                <c:pt idx="130">
                  <c:v>1.44</c:v>
                </c:pt>
                <c:pt idx="131">
                  <c:v>1.41</c:v>
                </c:pt>
                <c:pt idx="132">
                  <c:v>1.3</c:v>
                </c:pt>
                <c:pt idx="133">
                  <c:v>1.24</c:v>
                </c:pt>
                <c:pt idx="134">
                  <c:v>1.23</c:v>
                </c:pt>
                <c:pt idx="135">
                  <c:v>1.23</c:v>
                </c:pt>
                <c:pt idx="136">
                  <c:v>1.55</c:v>
                </c:pt>
                <c:pt idx="137">
                  <c:v>1.6</c:v>
                </c:pt>
                <c:pt idx="138">
                  <c:v>1.45</c:v>
                </c:pt>
                <c:pt idx="139">
                  <c:v>1.32</c:v>
                </c:pt>
                <c:pt idx="140">
                  <c:v>1.43</c:v>
                </c:pt>
                <c:pt idx="141">
                  <c:v>1.5</c:v>
                </c:pt>
                <c:pt idx="142">
                  <c:v>1.49</c:v>
                </c:pt>
                <c:pt idx="143">
                  <c:v>1.49</c:v>
                </c:pt>
                <c:pt idx="144">
                  <c:v>1.53</c:v>
                </c:pt>
                <c:pt idx="145">
                  <c:v>1.6400000000000001</c:v>
                </c:pt>
                <c:pt idx="146">
                  <c:v>1.62</c:v>
                </c:pt>
                <c:pt idx="147">
                  <c:v>1.55</c:v>
                </c:pt>
                <c:pt idx="148">
                  <c:v>1.44</c:v>
                </c:pt>
                <c:pt idx="149">
                  <c:v>1.34</c:v>
                </c:pt>
                <c:pt idx="150">
                  <c:v>1.37</c:v>
                </c:pt>
                <c:pt idx="151">
                  <c:v>1.41</c:v>
                </c:pt>
                <c:pt idx="152">
                  <c:v>1.54</c:v>
                </c:pt>
                <c:pt idx="153">
                  <c:v>1.56</c:v>
                </c:pt>
                <c:pt idx="154">
                  <c:v>1.53</c:v>
                </c:pt>
                <c:pt idx="155">
                  <c:v>1.59</c:v>
                </c:pt>
                <c:pt idx="156">
                  <c:v>1.53</c:v>
                </c:pt>
                <c:pt idx="157">
                  <c:v>1.52</c:v>
                </c:pt>
                <c:pt idx="158">
                  <c:v>1.56</c:v>
                </c:pt>
                <c:pt idx="159">
                  <c:v>1.53</c:v>
                </c:pt>
                <c:pt idx="160">
                  <c:v>1.49</c:v>
                </c:pt>
                <c:pt idx="161">
                  <c:v>1.45</c:v>
                </c:pt>
                <c:pt idx="162">
                  <c:v>1.57</c:v>
                </c:pt>
                <c:pt idx="163">
                  <c:v>1.58</c:v>
                </c:pt>
                <c:pt idx="164">
                  <c:v>1.57</c:v>
                </c:pt>
                <c:pt idx="165">
                  <c:v>1.56</c:v>
                </c:pt>
                <c:pt idx="166">
                  <c:v>1.6900000000000002</c:v>
                </c:pt>
                <c:pt idx="167">
                  <c:v>1.82</c:v>
                </c:pt>
                <c:pt idx="168">
                  <c:v>1.73</c:v>
                </c:pt>
                <c:pt idx="169">
                  <c:v>1.61</c:v>
                </c:pt>
                <c:pt idx="170">
                  <c:v>1.54</c:v>
                </c:pt>
                <c:pt idx="171">
                  <c:v>1.42</c:v>
                </c:pt>
                <c:pt idx="172">
                  <c:v>1.32</c:v>
                </c:pt>
                <c:pt idx="173">
                  <c:v>1.26</c:v>
                </c:pt>
                <c:pt idx="174">
                  <c:v>1.21</c:v>
                </c:pt>
                <c:pt idx="175">
                  <c:v>1.3</c:v>
                </c:pt>
                <c:pt idx="176">
                  <c:v>1.37</c:v>
                </c:pt>
                <c:pt idx="177">
                  <c:v>1.4</c:v>
                </c:pt>
                <c:pt idx="178">
                  <c:v>1.33</c:v>
                </c:pt>
                <c:pt idx="179">
                  <c:v>1.43</c:v>
                </c:pt>
                <c:pt idx="180">
                  <c:v>1.3800000000000001</c:v>
                </c:pt>
                <c:pt idx="181">
                  <c:v>1.37</c:v>
                </c:pt>
                <c:pt idx="182">
                  <c:v>1.43</c:v>
                </c:pt>
                <c:pt idx="183">
                  <c:v>1.5</c:v>
                </c:pt>
                <c:pt idx="184">
                  <c:v>1.43</c:v>
                </c:pt>
                <c:pt idx="185">
                  <c:v>1.37</c:v>
                </c:pt>
                <c:pt idx="186">
                  <c:v>1.46</c:v>
                </c:pt>
                <c:pt idx="187">
                  <c:v>1.47</c:v>
                </c:pt>
                <c:pt idx="188">
                  <c:v>1.6300000000000001</c:v>
                </c:pt>
                <c:pt idx="189">
                  <c:v>1.6300000000000001</c:v>
                </c:pt>
                <c:pt idx="190">
                  <c:v>1.72</c:v>
                </c:pt>
                <c:pt idx="191">
                  <c:v>1.78</c:v>
                </c:pt>
                <c:pt idx="192">
                  <c:v>1.83</c:v>
                </c:pt>
                <c:pt idx="193">
                  <c:v>1.83</c:v>
                </c:pt>
                <c:pt idx="194">
                  <c:v>1.83</c:v>
                </c:pt>
                <c:pt idx="195">
                  <c:v>1.9100000000000001</c:v>
                </c:pt>
                <c:pt idx="196">
                  <c:v>1.9400000000000002</c:v>
                </c:pt>
                <c:pt idx="197">
                  <c:v>1.81</c:v>
                </c:pt>
                <c:pt idx="198">
                  <c:v>1.75</c:v>
                </c:pt>
                <c:pt idx="199">
                  <c:v>1.74</c:v>
                </c:pt>
                <c:pt idx="200">
                  <c:v>1.6800000000000002</c:v>
                </c:pt>
                <c:pt idx="201">
                  <c:v>1.7</c:v>
                </c:pt>
                <c:pt idx="202">
                  <c:v>1.74</c:v>
                </c:pt>
                <c:pt idx="203">
                  <c:v>2.13</c:v>
                </c:pt>
                <c:pt idx="204">
                  <c:v>2.2999999999999998</c:v>
                </c:pt>
                <c:pt idx="205">
                  <c:v>2.2999999999999998</c:v>
                </c:pt>
                <c:pt idx="206">
                  <c:v>2.0299999999999998</c:v>
                </c:pt>
                <c:pt idx="207">
                  <c:v>2</c:v>
                </c:pt>
                <c:pt idx="208">
                  <c:v>2.13</c:v>
                </c:pt>
                <c:pt idx="209">
                  <c:v>2.2400000000000002</c:v>
                </c:pt>
                <c:pt idx="210">
                  <c:v>2.6</c:v>
                </c:pt>
                <c:pt idx="211">
                  <c:v>2.71</c:v>
                </c:pt>
                <c:pt idx="212">
                  <c:v>2.69</c:v>
                </c:pt>
                <c:pt idx="213">
                  <c:v>2.57</c:v>
                </c:pt>
                <c:pt idx="214">
                  <c:v>2.58</c:v>
                </c:pt>
                <c:pt idx="215">
                  <c:v>2.58</c:v>
                </c:pt>
                <c:pt idx="216">
                  <c:v>2.5499999999999998</c:v>
                </c:pt>
                <c:pt idx="217">
                  <c:v>2.59</c:v>
                </c:pt>
                <c:pt idx="218">
                  <c:v>2.64</c:v>
                </c:pt>
                <c:pt idx="219">
                  <c:v>2.62</c:v>
                </c:pt>
                <c:pt idx="220">
                  <c:v>2.6</c:v>
                </c:pt>
                <c:pt idx="221">
                  <c:v>2.8099999999999996</c:v>
                </c:pt>
                <c:pt idx="222">
                  <c:v>2.8</c:v>
                </c:pt>
                <c:pt idx="223">
                  <c:v>2.69</c:v>
                </c:pt>
                <c:pt idx="224">
                  <c:v>2.62</c:v>
                </c:pt>
                <c:pt idx="225">
                  <c:v>2.73</c:v>
                </c:pt>
                <c:pt idx="226">
                  <c:v>2.7800000000000002</c:v>
                </c:pt>
                <c:pt idx="227">
                  <c:v>2.77</c:v>
                </c:pt>
                <c:pt idx="228">
                  <c:v>2.88</c:v>
                </c:pt>
                <c:pt idx="229">
                  <c:v>3.09</c:v>
                </c:pt>
                <c:pt idx="230">
                  <c:v>3.12</c:v>
                </c:pt>
                <c:pt idx="231">
                  <c:v>3.3</c:v>
                </c:pt>
                <c:pt idx="232">
                  <c:v>3.38</c:v>
                </c:pt>
                <c:pt idx="233">
                  <c:v>3.21</c:v>
                </c:pt>
                <c:pt idx="234">
                  <c:v>3.2</c:v>
                </c:pt>
                <c:pt idx="235">
                  <c:v>3.22</c:v>
                </c:pt>
                <c:pt idx="236">
                  <c:v>3.2600000000000002</c:v>
                </c:pt>
                <c:pt idx="237">
                  <c:v>3.34</c:v>
                </c:pt>
                <c:pt idx="238">
                  <c:v>3.38</c:v>
                </c:pt>
                <c:pt idx="239">
                  <c:v>3.4099999999999997</c:v>
                </c:pt>
                <c:pt idx="240">
                  <c:v>3.4099999999999997</c:v>
                </c:pt>
                <c:pt idx="241">
                  <c:v>3.38</c:v>
                </c:pt>
                <c:pt idx="242">
                  <c:v>3.34</c:v>
                </c:pt>
                <c:pt idx="243">
                  <c:v>3.3099999999999996</c:v>
                </c:pt>
                <c:pt idx="244">
                  <c:v>3.3299999999999996</c:v>
                </c:pt>
                <c:pt idx="245">
                  <c:v>3.4</c:v>
                </c:pt>
                <c:pt idx="246">
                  <c:v>3.58</c:v>
                </c:pt>
                <c:pt idx="247">
                  <c:v>3.73</c:v>
                </c:pt>
                <c:pt idx="248">
                  <c:v>3.8699999999999997</c:v>
                </c:pt>
                <c:pt idx="249">
                  <c:v>3.94</c:v>
                </c:pt>
                <c:pt idx="250">
                  <c:v>4.05</c:v>
                </c:pt>
                <c:pt idx="251">
                  <c:v>4.1199999999999992</c:v>
                </c:pt>
                <c:pt idx="252">
                  <c:v>4.1099999999999994</c:v>
                </c:pt>
                <c:pt idx="253">
                  <c:v>4.08</c:v>
                </c:pt>
                <c:pt idx="254">
                  <c:v>4</c:v>
                </c:pt>
                <c:pt idx="255">
                  <c:v>4.1199999999999992</c:v>
                </c:pt>
                <c:pt idx="256">
                  <c:v>4.1599999999999993</c:v>
                </c:pt>
                <c:pt idx="257">
                  <c:v>4.13</c:v>
                </c:pt>
                <c:pt idx="258">
                  <c:v>4.05</c:v>
                </c:pt>
                <c:pt idx="259">
                  <c:v>4.08</c:v>
                </c:pt>
                <c:pt idx="260">
                  <c:v>4.18</c:v>
                </c:pt>
                <c:pt idx="261">
                  <c:v>4.18</c:v>
                </c:pt>
                <c:pt idx="262">
                  <c:v>4.33</c:v>
                </c:pt>
                <c:pt idx="263">
                  <c:v>4.4800000000000004</c:v>
                </c:pt>
                <c:pt idx="264">
                  <c:v>4.63</c:v>
                </c:pt>
                <c:pt idx="265">
                  <c:v>4.7300000000000004</c:v>
                </c:pt>
                <c:pt idx="266">
                  <c:v>4.74</c:v>
                </c:pt>
                <c:pt idx="267">
                  <c:v>4.71</c:v>
                </c:pt>
                <c:pt idx="268">
                  <c:v>4.6399999999999997</c:v>
                </c:pt>
                <c:pt idx="269">
                  <c:v>4.57</c:v>
                </c:pt>
                <c:pt idx="270">
                  <c:v>4.51</c:v>
                </c:pt>
                <c:pt idx="271">
                  <c:v>4.4400000000000004</c:v>
                </c:pt>
                <c:pt idx="272">
                  <c:v>4.37</c:v>
                </c:pt>
                <c:pt idx="273">
                  <c:v>4.3</c:v>
                </c:pt>
                <c:pt idx="274">
                  <c:v>4.2300000000000004</c:v>
                </c:pt>
                <c:pt idx="275">
                  <c:v>4.1199999999999992</c:v>
                </c:pt>
                <c:pt idx="276">
                  <c:v>3.9899999999999998</c:v>
                </c:pt>
                <c:pt idx="277">
                  <c:v>3.92</c:v>
                </c:pt>
                <c:pt idx="278">
                  <c:v>3.7800000000000002</c:v>
                </c:pt>
                <c:pt idx="279">
                  <c:v>3.66</c:v>
                </c:pt>
                <c:pt idx="280">
                  <c:v>3.57</c:v>
                </c:pt>
                <c:pt idx="281">
                  <c:v>3.4699999999999998</c:v>
                </c:pt>
                <c:pt idx="282">
                  <c:v>3.52</c:v>
                </c:pt>
                <c:pt idx="283">
                  <c:v>3.4499999999999997</c:v>
                </c:pt>
                <c:pt idx="284">
                  <c:v>3.53</c:v>
                </c:pt>
                <c:pt idx="285">
                  <c:v>3.53</c:v>
                </c:pt>
                <c:pt idx="286">
                  <c:v>3.4899999999999998</c:v>
                </c:pt>
                <c:pt idx="287">
                  <c:v>3.5</c:v>
                </c:pt>
                <c:pt idx="288">
                  <c:v>3.46</c:v>
                </c:pt>
                <c:pt idx="289">
                  <c:v>3.4099999999999997</c:v>
                </c:pt>
                <c:pt idx="290">
                  <c:v>3.4</c:v>
                </c:pt>
                <c:pt idx="291">
                  <c:v>3.3899999999999997</c:v>
                </c:pt>
                <c:pt idx="292">
                  <c:v>3.3899999999999997</c:v>
                </c:pt>
                <c:pt idx="293">
                  <c:v>3.44</c:v>
                </c:pt>
                <c:pt idx="294">
                  <c:v>3.48</c:v>
                </c:pt>
                <c:pt idx="295">
                  <c:v>3.46</c:v>
                </c:pt>
                <c:pt idx="296">
                  <c:v>3.58</c:v>
                </c:pt>
                <c:pt idx="297">
                  <c:v>3.72</c:v>
                </c:pt>
                <c:pt idx="298">
                  <c:v>3.7800000000000002</c:v>
                </c:pt>
                <c:pt idx="299">
                  <c:v>3.79</c:v>
                </c:pt>
                <c:pt idx="300">
                  <c:v>3.8899999999999997</c:v>
                </c:pt>
                <c:pt idx="301">
                  <c:v>4.0199999999999996</c:v>
                </c:pt>
                <c:pt idx="302">
                  <c:v>4.05</c:v>
                </c:pt>
                <c:pt idx="303">
                  <c:v>4.04</c:v>
                </c:pt>
                <c:pt idx="304">
                  <c:v>4.25</c:v>
                </c:pt>
                <c:pt idx="305">
                  <c:v>4.4000000000000004</c:v>
                </c:pt>
                <c:pt idx="306">
                  <c:v>4.5</c:v>
                </c:pt>
                <c:pt idx="307">
                  <c:v>4.54</c:v>
                </c:pt>
                <c:pt idx="308">
                  <c:v>4.5999999999999996</c:v>
                </c:pt>
                <c:pt idx="309">
                  <c:v>4.6399999999999997</c:v>
                </c:pt>
                <c:pt idx="310">
                  <c:v>4.74</c:v>
                </c:pt>
                <c:pt idx="311">
                  <c:v>4.8599999999999994</c:v>
                </c:pt>
                <c:pt idx="312">
                  <c:v>4.9400000000000004</c:v>
                </c:pt>
                <c:pt idx="313">
                  <c:v>4.9800000000000004</c:v>
                </c:pt>
                <c:pt idx="314">
                  <c:v>5.1499999999999995</c:v>
                </c:pt>
                <c:pt idx="315">
                  <c:v>5.07</c:v>
                </c:pt>
                <c:pt idx="316">
                  <c:v>5.05</c:v>
                </c:pt>
                <c:pt idx="317">
                  <c:v>4.9400000000000004</c:v>
                </c:pt>
                <c:pt idx="318">
                  <c:v>4.92</c:v>
                </c:pt>
                <c:pt idx="319">
                  <c:v>4.9800000000000004</c:v>
                </c:pt>
                <c:pt idx="320">
                  <c:v>5</c:v>
                </c:pt>
                <c:pt idx="321">
                  <c:v>4.92</c:v>
                </c:pt>
                <c:pt idx="322">
                  <c:v>4.88</c:v>
                </c:pt>
                <c:pt idx="323">
                  <c:v>4.8</c:v>
                </c:pt>
                <c:pt idx="324">
                  <c:v>4.78</c:v>
                </c:pt>
                <c:pt idx="325">
                  <c:v>4.78</c:v>
                </c:pt>
                <c:pt idx="326">
                  <c:v>4.78</c:v>
                </c:pt>
                <c:pt idx="327">
                  <c:v>4.6399999999999997</c:v>
                </c:pt>
                <c:pt idx="328">
                  <c:v>4.58</c:v>
                </c:pt>
                <c:pt idx="329">
                  <c:v>4.53</c:v>
                </c:pt>
                <c:pt idx="330">
                  <c:v>4.4800000000000004</c:v>
                </c:pt>
                <c:pt idx="331">
                  <c:v>4.4400000000000004</c:v>
                </c:pt>
                <c:pt idx="332">
                  <c:v>4.41</c:v>
                </c:pt>
                <c:pt idx="333">
                  <c:v>4.3099999999999996</c:v>
                </c:pt>
                <c:pt idx="334">
                  <c:v>4.29</c:v>
                </c:pt>
                <c:pt idx="335">
                  <c:v>4.28</c:v>
                </c:pt>
                <c:pt idx="336">
                  <c:v>4.24</c:v>
                </c:pt>
                <c:pt idx="337">
                  <c:v>4.1499999999999995</c:v>
                </c:pt>
                <c:pt idx="338">
                  <c:v>4.05</c:v>
                </c:pt>
                <c:pt idx="339">
                  <c:v>3.98</c:v>
                </c:pt>
                <c:pt idx="340">
                  <c:v>3.9899999999999998</c:v>
                </c:pt>
                <c:pt idx="341">
                  <c:v>3.94</c:v>
                </c:pt>
                <c:pt idx="342">
                  <c:v>3.9899999999999998</c:v>
                </c:pt>
                <c:pt idx="343">
                  <c:v>4.04</c:v>
                </c:pt>
                <c:pt idx="344">
                  <c:v>4.05</c:v>
                </c:pt>
                <c:pt idx="345">
                  <c:v>4.0599999999999996</c:v>
                </c:pt>
                <c:pt idx="346">
                  <c:v>4.08</c:v>
                </c:pt>
                <c:pt idx="347">
                  <c:v>3.9899999999999998</c:v>
                </c:pt>
                <c:pt idx="348">
                  <c:v>4.04</c:v>
                </c:pt>
                <c:pt idx="349">
                  <c:v>3.98</c:v>
                </c:pt>
                <c:pt idx="350">
                  <c:v>4.2</c:v>
                </c:pt>
                <c:pt idx="351">
                  <c:v>4.24</c:v>
                </c:pt>
                <c:pt idx="352">
                  <c:v>4.2699999999999996</c:v>
                </c:pt>
                <c:pt idx="353">
                  <c:v>4.29</c:v>
                </c:pt>
                <c:pt idx="354">
                  <c:v>4.3099999999999996</c:v>
                </c:pt>
                <c:pt idx="355">
                  <c:v>4.33</c:v>
                </c:pt>
                <c:pt idx="356">
                  <c:v>4.45</c:v>
                </c:pt>
                <c:pt idx="357">
                  <c:v>4.4800000000000004</c:v>
                </c:pt>
                <c:pt idx="358">
                  <c:v>4.4700000000000006</c:v>
                </c:pt>
                <c:pt idx="359">
                  <c:v>4.4300000000000006</c:v>
                </c:pt>
                <c:pt idx="360">
                  <c:v>4.3</c:v>
                </c:pt>
                <c:pt idx="361">
                  <c:v>4.1899999999999995</c:v>
                </c:pt>
                <c:pt idx="362">
                  <c:v>4.1199999999999992</c:v>
                </c:pt>
                <c:pt idx="363">
                  <c:v>4.01</c:v>
                </c:pt>
                <c:pt idx="364">
                  <c:v>3.94</c:v>
                </c:pt>
                <c:pt idx="365">
                  <c:v>3.88</c:v>
                </c:pt>
                <c:pt idx="366">
                  <c:v>3.9499999999999997</c:v>
                </c:pt>
                <c:pt idx="367">
                  <c:v>3.9499999999999997</c:v>
                </c:pt>
                <c:pt idx="368">
                  <c:v>4.01</c:v>
                </c:pt>
                <c:pt idx="369">
                  <c:v>3.96</c:v>
                </c:pt>
                <c:pt idx="370">
                  <c:v>4</c:v>
                </c:pt>
                <c:pt idx="371">
                  <c:v>4.03</c:v>
                </c:pt>
                <c:pt idx="372">
                  <c:v>4.03</c:v>
                </c:pt>
                <c:pt idx="373">
                  <c:v>4.0199999999999996</c:v>
                </c:pt>
                <c:pt idx="374">
                  <c:v>4.0999999999999996</c:v>
                </c:pt>
                <c:pt idx="375">
                  <c:v>4.1599999999999993</c:v>
                </c:pt>
                <c:pt idx="376">
                  <c:v>4.2</c:v>
                </c:pt>
                <c:pt idx="377">
                  <c:v>4.2300000000000004</c:v>
                </c:pt>
                <c:pt idx="378">
                  <c:v>4.2699999999999996</c:v>
                </c:pt>
                <c:pt idx="379">
                  <c:v>4.3</c:v>
                </c:pt>
                <c:pt idx="380">
                  <c:v>4.28</c:v>
                </c:pt>
                <c:pt idx="381">
                  <c:v>4.2300000000000004</c:v>
                </c:pt>
                <c:pt idx="382">
                  <c:v>4.1599999999999993</c:v>
                </c:pt>
                <c:pt idx="383">
                  <c:v>4.08</c:v>
                </c:pt>
                <c:pt idx="384">
                  <c:v>4.01</c:v>
                </c:pt>
                <c:pt idx="385">
                  <c:v>4</c:v>
                </c:pt>
                <c:pt idx="386">
                  <c:v>3.9099999999999997</c:v>
                </c:pt>
                <c:pt idx="387">
                  <c:v>3.84</c:v>
                </c:pt>
                <c:pt idx="388">
                  <c:v>3.8899999999999997</c:v>
                </c:pt>
                <c:pt idx="389">
                  <c:v>3.8899999999999997</c:v>
                </c:pt>
                <c:pt idx="390">
                  <c:v>3.9299999999999997</c:v>
                </c:pt>
                <c:pt idx="391">
                  <c:v>3.9299999999999997</c:v>
                </c:pt>
                <c:pt idx="392">
                  <c:v>3.9</c:v>
                </c:pt>
                <c:pt idx="393">
                  <c:v>3.88</c:v>
                </c:pt>
                <c:pt idx="394">
                  <c:v>4.01</c:v>
                </c:pt>
                <c:pt idx="395">
                  <c:v>4.1599999999999993</c:v>
                </c:pt>
                <c:pt idx="396">
                  <c:v>4.2699999999999996</c:v>
                </c:pt>
                <c:pt idx="397">
                  <c:v>4.34</c:v>
                </c:pt>
                <c:pt idx="398">
                  <c:v>4.4300000000000006</c:v>
                </c:pt>
                <c:pt idx="399">
                  <c:v>4.49</c:v>
                </c:pt>
                <c:pt idx="400">
                  <c:v>4.51</c:v>
                </c:pt>
                <c:pt idx="401">
                  <c:v>4.4800000000000004</c:v>
                </c:pt>
                <c:pt idx="402">
                  <c:v>4.42</c:v>
                </c:pt>
                <c:pt idx="403">
                  <c:v>4.3199999999999994</c:v>
                </c:pt>
                <c:pt idx="404">
                  <c:v>4.24</c:v>
                </c:pt>
                <c:pt idx="405">
                  <c:v>4.18</c:v>
                </c:pt>
                <c:pt idx="406">
                  <c:v>4.26</c:v>
                </c:pt>
                <c:pt idx="407">
                  <c:v>4.3499999999999996</c:v>
                </c:pt>
                <c:pt idx="408">
                  <c:v>4.4300000000000006</c:v>
                </c:pt>
                <c:pt idx="409">
                  <c:v>4.5</c:v>
                </c:pt>
                <c:pt idx="410">
                  <c:v>4.54</c:v>
                </c:pt>
                <c:pt idx="411">
                  <c:v>4.63</c:v>
                </c:pt>
                <c:pt idx="412">
                  <c:v>4.72</c:v>
                </c:pt>
                <c:pt idx="413">
                  <c:v>4.71</c:v>
                </c:pt>
                <c:pt idx="414">
                  <c:v>4.7300000000000004</c:v>
                </c:pt>
                <c:pt idx="415">
                  <c:v>4.72</c:v>
                </c:pt>
                <c:pt idx="416">
                  <c:v>4.6499999999999995</c:v>
                </c:pt>
                <c:pt idx="417">
                  <c:v>4.7</c:v>
                </c:pt>
                <c:pt idx="418">
                  <c:v>4.5599999999999996</c:v>
                </c:pt>
                <c:pt idx="419">
                  <c:v>4.49</c:v>
                </c:pt>
                <c:pt idx="420">
                  <c:v>4.49</c:v>
                </c:pt>
                <c:pt idx="421">
                  <c:v>4.4800000000000004</c:v>
                </c:pt>
                <c:pt idx="422">
                  <c:v>4.57</c:v>
                </c:pt>
                <c:pt idx="423">
                  <c:v>4.55</c:v>
                </c:pt>
                <c:pt idx="424">
                  <c:v>4.5199999999999996</c:v>
                </c:pt>
                <c:pt idx="425">
                  <c:v>4.5199999999999996</c:v>
                </c:pt>
                <c:pt idx="426">
                  <c:v>4.42</c:v>
                </c:pt>
                <c:pt idx="427">
                  <c:v>4.4300000000000006</c:v>
                </c:pt>
                <c:pt idx="428">
                  <c:v>4.37</c:v>
                </c:pt>
                <c:pt idx="429">
                  <c:v>4.4300000000000006</c:v>
                </c:pt>
                <c:pt idx="430">
                  <c:v>4.37</c:v>
                </c:pt>
                <c:pt idx="431">
                  <c:v>4.58</c:v>
                </c:pt>
                <c:pt idx="432">
                  <c:v>4.67</c:v>
                </c:pt>
                <c:pt idx="433">
                  <c:v>4.7699999999999996</c:v>
                </c:pt>
                <c:pt idx="434">
                  <c:v>4.96</c:v>
                </c:pt>
                <c:pt idx="435">
                  <c:v>5.0599999999999996</c:v>
                </c:pt>
                <c:pt idx="436">
                  <c:v>5.1099999999999994</c:v>
                </c:pt>
                <c:pt idx="437">
                  <c:v>5.14</c:v>
                </c:pt>
                <c:pt idx="438">
                  <c:v>5.1499999999999995</c:v>
                </c:pt>
                <c:pt idx="439">
                  <c:v>5.0999999999999996</c:v>
                </c:pt>
                <c:pt idx="440">
                  <c:v>5.0199999999999996</c:v>
                </c:pt>
                <c:pt idx="441">
                  <c:v>4.9300000000000006</c:v>
                </c:pt>
                <c:pt idx="442">
                  <c:v>4.83</c:v>
                </c:pt>
                <c:pt idx="443">
                  <c:v>4.78</c:v>
                </c:pt>
                <c:pt idx="444">
                  <c:v>4.75</c:v>
                </c:pt>
                <c:pt idx="445">
                  <c:v>4.68</c:v>
                </c:pt>
                <c:pt idx="446">
                  <c:v>4.67</c:v>
                </c:pt>
                <c:pt idx="447">
                  <c:v>4.63</c:v>
                </c:pt>
                <c:pt idx="448">
                  <c:v>4.5999999999999996</c:v>
                </c:pt>
                <c:pt idx="449">
                  <c:v>4.54</c:v>
                </c:pt>
                <c:pt idx="450">
                  <c:v>4.5</c:v>
                </c:pt>
                <c:pt idx="451">
                  <c:v>4.4700000000000006</c:v>
                </c:pt>
                <c:pt idx="452">
                  <c:v>4.45</c:v>
                </c:pt>
                <c:pt idx="453">
                  <c:v>4.4000000000000004</c:v>
                </c:pt>
                <c:pt idx="454">
                  <c:v>4.3599999999999994</c:v>
                </c:pt>
                <c:pt idx="455">
                  <c:v>4.33</c:v>
                </c:pt>
                <c:pt idx="456">
                  <c:v>4.3199999999999994</c:v>
                </c:pt>
                <c:pt idx="457">
                  <c:v>4.29</c:v>
                </c:pt>
                <c:pt idx="458">
                  <c:v>4.2</c:v>
                </c:pt>
                <c:pt idx="459">
                  <c:v>4.1499999999999995</c:v>
                </c:pt>
                <c:pt idx="460">
                  <c:v>4.09</c:v>
                </c:pt>
                <c:pt idx="461">
                  <c:v>4.01</c:v>
                </c:pt>
                <c:pt idx="462">
                  <c:v>4.01</c:v>
                </c:pt>
                <c:pt idx="463">
                  <c:v>4.04</c:v>
                </c:pt>
                <c:pt idx="464">
                  <c:v>3.9899999999999998</c:v>
                </c:pt>
                <c:pt idx="465">
                  <c:v>3.9</c:v>
                </c:pt>
                <c:pt idx="466">
                  <c:v>3.84</c:v>
                </c:pt>
                <c:pt idx="467">
                  <c:v>3.8</c:v>
                </c:pt>
                <c:pt idx="468">
                  <c:v>3.77</c:v>
                </c:pt>
                <c:pt idx="469">
                  <c:v>3.74</c:v>
                </c:pt>
                <c:pt idx="470">
                  <c:v>3.62</c:v>
                </c:pt>
                <c:pt idx="471">
                  <c:v>3.53</c:v>
                </c:pt>
                <c:pt idx="472">
                  <c:v>3.48</c:v>
                </c:pt>
                <c:pt idx="473">
                  <c:v>3.42</c:v>
                </c:pt>
                <c:pt idx="474">
                  <c:v>3.46</c:v>
                </c:pt>
                <c:pt idx="475">
                  <c:v>3.4499999999999997</c:v>
                </c:pt>
                <c:pt idx="476">
                  <c:v>3.53</c:v>
                </c:pt>
                <c:pt idx="477">
                  <c:v>3.46</c:v>
                </c:pt>
                <c:pt idx="478">
                  <c:v>3.4499999999999997</c:v>
                </c:pt>
                <c:pt idx="479">
                  <c:v>3.6</c:v>
                </c:pt>
                <c:pt idx="480">
                  <c:v>3.7800000000000002</c:v>
                </c:pt>
                <c:pt idx="481">
                  <c:v>3.84</c:v>
                </c:pt>
                <c:pt idx="482">
                  <c:v>3.9299999999999997</c:v>
                </c:pt>
                <c:pt idx="483">
                  <c:v>3.96</c:v>
                </c:pt>
                <c:pt idx="484">
                  <c:v>3.9699999999999998</c:v>
                </c:pt>
                <c:pt idx="485">
                  <c:v>3.9299999999999997</c:v>
                </c:pt>
                <c:pt idx="486">
                  <c:v>3.8899999999999997</c:v>
                </c:pt>
                <c:pt idx="487">
                  <c:v>3.9099999999999997</c:v>
                </c:pt>
                <c:pt idx="488">
                  <c:v>4.1499999999999995</c:v>
                </c:pt>
                <c:pt idx="489">
                  <c:v>4.2</c:v>
                </c:pt>
                <c:pt idx="490">
                  <c:v>4.29</c:v>
                </c:pt>
                <c:pt idx="491">
                  <c:v>4.3499999999999996</c:v>
                </c:pt>
                <c:pt idx="492">
                  <c:v>4.4000000000000004</c:v>
                </c:pt>
                <c:pt idx="493">
                  <c:v>4.4000000000000004</c:v>
                </c:pt>
                <c:pt idx="494">
                  <c:v>4.4000000000000004</c:v>
                </c:pt>
                <c:pt idx="495">
                  <c:v>4.4000000000000004</c:v>
                </c:pt>
                <c:pt idx="496">
                  <c:v>4.4000000000000004</c:v>
                </c:pt>
                <c:pt idx="497">
                  <c:v>4.34</c:v>
                </c:pt>
                <c:pt idx="498">
                  <c:v>4.3199999999999994</c:v>
                </c:pt>
                <c:pt idx="499">
                  <c:v>4.3199999999999994</c:v>
                </c:pt>
                <c:pt idx="500">
                  <c:v>4.58</c:v>
                </c:pt>
                <c:pt idx="501">
                  <c:v>4.63</c:v>
                </c:pt>
                <c:pt idx="502">
                  <c:v>4.8099999999999996</c:v>
                </c:pt>
                <c:pt idx="503">
                  <c:v>4.8599999999999994</c:v>
                </c:pt>
                <c:pt idx="504">
                  <c:v>4.8899999999999997</c:v>
                </c:pt>
                <c:pt idx="505">
                  <c:v>4.8599999999999994</c:v>
                </c:pt>
                <c:pt idx="506">
                  <c:v>4.84</c:v>
                </c:pt>
                <c:pt idx="507">
                  <c:v>4.7300000000000004</c:v>
                </c:pt>
                <c:pt idx="508">
                  <c:v>4.6399999999999997</c:v>
                </c:pt>
                <c:pt idx="509">
                  <c:v>4.71</c:v>
                </c:pt>
                <c:pt idx="510">
                  <c:v>4.63</c:v>
                </c:pt>
                <c:pt idx="511">
                  <c:v>4.7</c:v>
                </c:pt>
                <c:pt idx="512">
                  <c:v>4.67</c:v>
                </c:pt>
                <c:pt idx="513">
                  <c:v>4.74</c:v>
                </c:pt>
                <c:pt idx="514">
                  <c:v>4.79</c:v>
                </c:pt>
                <c:pt idx="515">
                  <c:v>4.8</c:v>
                </c:pt>
                <c:pt idx="516">
                  <c:v>4.8</c:v>
                </c:pt>
                <c:pt idx="517">
                  <c:v>4.78</c:v>
                </c:pt>
                <c:pt idx="518">
                  <c:v>4.78</c:v>
                </c:pt>
                <c:pt idx="519">
                  <c:v>4.78</c:v>
                </c:pt>
                <c:pt idx="520">
                  <c:v>4.8099999999999996</c:v>
                </c:pt>
                <c:pt idx="521">
                  <c:v>4.84</c:v>
                </c:pt>
                <c:pt idx="522">
                  <c:v>4.8099999999999996</c:v>
                </c:pt>
                <c:pt idx="523">
                  <c:v>4.7300000000000004</c:v>
                </c:pt>
                <c:pt idx="524">
                  <c:v>4.6399999999999997</c:v>
                </c:pt>
                <c:pt idx="525">
                  <c:v>4.54</c:v>
                </c:pt>
                <c:pt idx="526">
                  <c:v>4.4700000000000006</c:v>
                </c:pt>
                <c:pt idx="527">
                  <c:v>4.46</c:v>
                </c:pt>
                <c:pt idx="528">
                  <c:v>4.42</c:v>
                </c:pt>
                <c:pt idx="529">
                  <c:v>4.3899999999999997</c:v>
                </c:pt>
                <c:pt idx="530">
                  <c:v>4.41</c:v>
                </c:pt>
                <c:pt idx="531">
                  <c:v>4.4300000000000006</c:v>
                </c:pt>
                <c:pt idx="532">
                  <c:v>4.38</c:v>
                </c:pt>
                <c:pt idx="533">
                  <c:v>4.3499999999999996</c:v>
                </c:pt>
                <c:pt idx="534">
                  <c:v>4.3</c:v>
                </c:pt>
                <c:pt idx="535">
                  <c:v>4.28</c:v>
                </c:pt>
                <c:pt idx="536">
                  <c:v>4.28</c:v>
                </c:pt>
                <c:pt idx="537">
                  <c:v>4.3199999999999994</c:v>
                </c:pt>
                <c:pt idx="538">
                  <c:v>4.3099999999999996</c:v>
                </c:pt>
                <c:pt idx="539">
                  <c:v>4.3199999999999994</c:v>
                </c:pt>
                <c:pt idx="540">
                  <c:v>4.26</c:v>
                </c:pt>
                <c:pt idx="541">
                  <c:v>4.1599999999999993</c:v>
                </c:pt>
                <c:pt idx="542">
                  <c:v>4.1099999999999994</c:v>
                </c:pt>
                <c:pt idx="543">
                  <c:v>4.09</c:v>
                </c:pt>
                <c:pt idx="544">
                  <c:v>4.08</c:v>
                </c:pt>
                <c:pt idx="545">
                  <c:v>4.0599999999999996</c:v>
                </c:pt>
                <c:pt idx="546">
                  <c:v>4.03</c:v>
                </c:pt>
                <c:pt idx="547">
                  <c:v>4.0199999999999996</c:v>
                </c:pt>
                <c:pt idx="548">
                  <c:v>4.0199999999999996</c:v>
                </c:pt>
                <c:pt idx="549">
                  <c:v>4.01</c:v>
                </c:pt>
                <c:pt idx="550">
                  <c:v>3.9899999999999998</c:v>
                </c:pt>
                <c:pt idx="551">
                  <c:v>4.4000000000000004</c:v>
                </c:pt>
                <c:pt idx="552">
                  <c:v>4.4000000000000004</c:v>
                </c:pt>
                <c:pt idx="553">
                  <c:v>4.2</c:v>
                </c:pt>
                <c:pt idx="554">
                  <c:v>4.3</c:v>
                </c:pt>
                <c:pt idx="555">
                  <c:v>4.3499999999999996</c:v>
                </c:pt>
                <c:pt idx="556">
                  <c:v>4.3199999999999994</c:v>
                </c:pt>
                <c:pt idx="557">
                  <c:v>4.29</c:v>
                </c:pt>
                <c:pt idx="558">
                  <c:v>4.3599999999999994</c:v>
                </c:pt>
                <c:pt idx="559">
                  <c:v>4.3099999999999996</c:v>
                </c:pt>
                <c:pt idx="560">
                  <c:v>4.5</c:v>
                </c:pt>
                <c:pt idx="561">
                  <c:v>4.4800000000000004</c:v>
                </c:pt>
                <c:pt idx="562">
                  <c:v>4.49</c:v>
                </c:pt>
                <c:pt idx="563">
                  <c:v>4.49</c:v>
                </c:pt>
                <c:pt idx="564">
                  <c:v>4.63</c:v>
                </c:pt>
                <c:pt idx="565">
                  <c:v>4.6499999999999995</c:v>
                </c:pt>
                <c:pt idx="566">
                  <c:v>4.6899999999999995</c:v>
                </c:pt>
                <c:pt idx="567">
                  <c:v>4.83</c:v>
                </c:pt>
                <c:pt idx="568">
                  <c:v>4.99</c:v>
                </c:pt>
                <c:pt idx="569">
                  <c:v>5.23</c:v>
                </c:pt>
                <c:pt idx="570">
                  <c:v>5.1199999999999992</c:v>
                </c:pt>
                <c:pt idx="571">
                  <c:v>5.29</c:v>
                </c:pt>
                <c:pt idx="572">
                  <c:v>5.33</c:v>
                </c:pt>
                <c:pt idx="573">
                  <c:v>5.39</c:v>
                </c:pt>
                <c:pt idx="574">
                  <c:v>5.46</c:v>
                </c:pt>
                <c:pt idx="575">
                  <c:v>5.54</c:v>
                </c:pt>
                <c:pt idx="576">
                  <c:v>5.57</c:v>
                </c:pt>
                <c:pt idx="577">
                  <c:v>5.55</c:v>
                </c:pt>
                <c:pt idx="578">
                  <c:v>5.51</c:v>
                </c:pt>
                <c:pt idx="579">
                  <c:v>5.4700000000000006</c:v>
                </c:pt>
                <c:pt idx="580">
                  <c:v>5.39</c:v>
                </c:pt>
                <c:pt idx="581">
                  <c:v>5.33</c:v>
                </c:pt>
                <c:pt idx="582">
                  <c:v>5.39</c:v>
                </c:pt>
                <c:pt idx="583">
                  <c:v>5.37</c:v>
                </c:pt>
                <c:pt idx="584">
                  <c:v>5.39</c:v>
                </c:pt>
                <c:pt idx="585">
                  <c:v>5.41</c:v>
                </c:pt>
                <c:pt idx="586">
                  <c:v>5.41</c:v>
                </c:pt>
                <c:pt idx="591">
                  <c:v>5.46</c:v>
                </c:pt>
                <c:pt idx="592">
                  <c:v>5.4300000000000006</c:v>
                </c:pt>
                <c:pt idx="593">
                  <c:v>5.39</c:v>
                </c:pt>
                <c:pt idx="594">
                  <c:v>5.41</c:v>
                </c:pt>
                <c:pt idx="595">
                  <c:v>5.3599999999999994</c:v>
                </c:pt>
                <c:pt idx="596">
                  <c:v>5.29</c:v>
                </c:pt>
                <c:pt idx="597">
                  <c:v>5.29</c:v>
                </c:pt>
                <c:pt idx="598">
                  <c:v>5.33</c:v>
                </c:pt>
                <c:pt idx="599">
                  <c:v>5.38</c:v>
                </c:pt>
                <c:pt idx="600">
                  <c:v>5.4700000000000006</c:v>
                </c:pt>
                <c:pt idx="603">
                  <c:v>5.6</c:v>
                </c:pt>
                <c:pt idx="604">
                  <c:v>5.68</c:v>
                </c:pt>
                <c:pt idx="605">
                  <c:v>5.75</c:v>
                </c:pt>
                <c:pt idx="606">
                  <c:v>5.85</c:v>
                </c:pt>
                <c:pt idx="607">
                  <c:v>5.91</c:v>
                </c:pt>
                <c:pt idx="608">
                  <c:v>5.9700000000000006</c:v>
                </c:pt>
                <c:pt idx="609">
                  <c:v>6.03</c:v>
                </c:pt>
                <c:pt idx="610">
                  <c:v>6.03</c:v>
                </c:pt>
                <c:pt idx="611">
                  <c:v>6.06</c:v>
                </c:pt>
                <c:pt idx="612">
                  <c:v>6.07</c:v>
                </c:pt>
                <c:pt idx="613">
                  <c:v>6.06</c:v>
                </c:pt>
                <c:pt idx="614">
                  <c:v>6.05</c:v>
                </c:pt>
                <c:pt idx="615">
                  <c:v>6.04</c:v>
                </c:pt>
                <c:pt idx="616">
                  <c:v>6.04</c:v>
                </c:pt>
                <c:pt idx="617">
                  <c:v>6.03</c:v>
                </c:pt>
                <c:pt idx="618">
                  <c:v>6</c:v>
                </c:pt>
                <c:pt idx="619">
                  <c:v>5.9700000000000006</c:v>
                </c:pt>
                <c:pt idx="620">
                  <c:v>5.9700000000000006</c:v>
                </c:pt>
                <c:pt idx="621">
                  <c:v>5.96</c:v>
                </c:pt>
                <c:pt idx="622">
                  <c:v>5.99</c:v>
                </c:pt>
                <c:pt idx="623">
                  <c:v>6.05</c:v>
                </c:pt>
                <c:pt idx="624">
                  <c:v>6</c:v>
                </c:pt>
                <c:pt idx="625">
                  <c:v>5.96</c:v>
                </c:pt>
                <c:pt idx="626">
                  <c:v>5.95</c:v>
                </c:pt>
                <c:pt idx="627">
                  <c:v>5.92</c:v>
                </c:pt>
                <c:pt idx="628">
                  <c:v>5.89</c:v>
                </c:pt>
                <c:pt idx="629">
                  <c:v>5.87</c:v>
                </c:pt>
                <c:pt idx="630">
                  <c:v>5.85</c:v>
                </c:pt>
                <c:pt idx="631">
                  <c:v>5.8199999999999994</c:v>
                </c:pt>
                <c:pt idx="632">
                  <c:v>5.87</c:v>
                </c:pt>
                <c:pt idx="633">
                  <c:v>5.83</c:v>
                </c:pt>
                <c:pt idx="634">
                  <c:v>5.78</c:v>
                </c:pt>
                <c:pt idx="635">
                  <c:v>5.76</c:v>
                </c:pt>
                <c:pt idx="636">
                  <c:v>5.67</c:v>
                </c:pt>
                <c:pt idx="637">
                  <c:v>5.6199999999999992</c:v>
                </c:pt>
                <c:pt idx="638">
                  <c:v>5.6199999999999992</c:v>
                </c:pt>
                <c:pt idx="639">
                  <c:v>5.63</c:v>
                </c:pt>
                <c:pt idx="640">
                  <c:v>5.67</c:v>
                </c:pt>
                <c:pt idx="641">
                  <c:v>5.71</c:v>
                </c:pt>
                <c:pt idx="642">
                  <c:v>5.78</c:v>
                </c:pt>
                <c:pt idx="643">
                  <c:v>5.78</c:v>
                </c:pt>
                <c:pt idx="644">
                  <c:v>5.79</c:v>
                </c:pt>
                <c:pt idx="645">
                  <c:v>5.7700000000000005</c:v>
                </c:pt>
                <c:pt idx="646">
                  <c:v>5.79</c:v>
                </c:pt>
                <c:pt idx="647">
                  <c:v>5.78</c:v>
                </c:pt>
                <c:pt idx="648">
                  <c:v>5.85</c:v>
                </c:pt>
                <c:pt idx="649">
                  <c:v>5.89</c:v>
                </c:pt>
                <c:pt idx="650">
                  <c:v>5.94</c:v>
                </c:pt>
                <c:pt idx="651">
                  <c:v>5.98</c:v>
                </c:pt>
                <c:pt idx="652">
                  <c:v>6.02</c:v>
                </c:pt>
                <c:pt idx="653">
                  <c:v>6.06</c:v>
                </c:pt>
                <c:pt idx="654">
                  <c:v>6.08</c:v>
                </c:pt>
                <c:pt idx="655">
                  <c:v>6.08</c:v>
                </c:pt>
                <c:pt idx="656">
                  <c:v>6.04</c:v>
                </c:pt>
                <c:pt idx="657">
                  <c:v>6</c:v>
                </c:pt>
                <c:pt idx="658">
                  <c:v>6.01</c:v>
                </c:pt>
                <c:pt idx="659">
                  <c:v>6.05</c:v>
                </c:pt>
                <c:pt idx="660">
                  <c:v>6.07</c:v>
                </c:pt>
                <c:pt idx="661">
                  <c:v>6.08</c:v>
                </c:pt>
                <c:pt idx="662">
                  <c:v>6.08</c:v>
                </c:pt>
                <c:pt idx="663">
                  <c:v>6.08</c:v>
                </c:pt>
                <c:pt idx="664">
                  <c:v>6.1</c:v>
                </c:pt>
                <c:pt idx="665">
                  <c:v>6.1</c:v>
                </c:pt>
                <c:pt idx="666">
                  <c:v>6.1099999999999994</c:v>
                </c:pt>
                <c:pt idx="667">
                  <c:v>6.1099999999999994</c:v>
                </c:pt>
                <c:pt idx="668">
                  <c:v>6.1199999999999992</c:v>
                </c:pt>
                <c:pt idx="669">
                  <c:v>6.1099999999999994</c:v>
                </c:pt>
                <c:pt idx="671">
                  <c:v>6.1499999999999995</c:v>
                </c:pt>
                <c:pt idx="672">
                  <c:v>6.24</c:v>
                </c:pt>
                <c:pt idx="673">
                  <c:v>6.25</c:v>
                </c:pt>
                <c:pt idx="674">
                  <c:v>6.3199999999999994</c:v>
                </c:pt>
                <c:pt idx="675">
                  <c:v>6.3599999999999994</c:v>
                </c:pt>
                <c:pt idx="676">
                  <c:v>6.42</c:v>
                </c:pt>
                <c:pt idx="677">
                  <c:v>6.45</c:v>
                </c:pt>
                <c:pt idx="678">
                  <c:v>6.5</c:v>
                </c:pt>
                <c:pt idx="679">
                  <c:v>6.52</c:v>
                </c:pt>
                <c:pt idx="680">
                  <c:v>6.55</c:v>
                </c:pt>
                <c:pt idx="681">
                  <c:v>6.56</c:v>
                </c:pt>
                <c:pt idx="682">
                  <c:v>6.58</c:v>
                </c:pt>
                <c:pt idx="683">
                  <c:v>6.6</c:v>
                </c:pt>
                <c:pt idx="684">
                  <c:v>6.6</c:v>
                </c:pt>
                <c:pt idx="685">
                  <c:v>6.64</c:v>
                </c:pt>
                <c:pt idx="686">
                  <c:v>6.67</c:v>
                </c:pt>
                <c:pt idx="687">
                  <c:v>6.6599999999999993</c:v>
                </c:pt>
                <c:pt idx="688">
                  <c:v>6.6499999999999995</c:v>
                </c:pt>
                <c:pt idx="689">
                  <c:v>6.6</c:v>
                </c:pt>
                <c:pt idx="690">
                  <c:v>6.6</c:v>
                </c:pt>
                <c:pt idx="691">
                  <c:v>6.7</c:v>
                </c:pt>
                <c:pt idx="692">
                  <c:v>6.5</c:v>
                </c:pt>
                <c:pt idx="693">
                  <c:v>6.55</c:v>
                </c:pt>
                <c:pt idx="694">
                  <c:v>6.56</c:v>
                </c:pt>
                <c:pt idx="695">
                  <c:v>6.56</c:v>
                </c:pt>
                <c:pt idx="696">
                  <c:v>6.52</c:v>
                </c:pt>
                <c:pt idx="697">
                  <c:v>6.49</c:v>
                </c:pt>
                <c:pt idx="698">
                  <c:v>6.44</c:v>
                </c:pt>
                <c:pt idx="699">
                  <c:v>6.35</c:v>
                </c:pt>
                <c:pt idx="700">
                  <c:v>6.26</c:v>
                </c:pt>
                <c:pt idx="701">
                  <c:v>6.18</c:v>
                </c:pt>
                <c:pt idx="702">
                  <c:v>6.08</c:v>
                </c:pt>
                <c:pt idx="703">
                  <c:v>6.04</c:v>
                </c:pt>
                <c:pt idx="704">
                  <c:v>5.9300000000000006</c:v>
                </c:pt>
                <c:pt idx="705">
                  <c:v>5.83</c:v>
                </c:pt>
                <c:pt idx="706">
                  <c:v>5.76</c:v>
                </c:pt>
                <c:pt idx="707">
                  <c:v>5.6899999999999995</c:v>
                </c:pt>
                <c:pt idx="708">
                  <c:v>5.57</c:v>
                </c:pt>
                <c:pt idx="709">
                  <c:v>5.45</c:v>
                </c:pt>
                <c:pt idx="710">
                  <c:v>5.3199999999999994</c:v>
                </c:pt>
                <c:pt idx="711">
                  <c:v>5.22</c:v>
                </c:pt>
                <c:pt idx="712">
                  <c:v>5.0999999999999996</c:v>
                </c:pt>
                <c:pt idx="713">
                  <c:v>5.0199999999999996</c:v>
                </c:pt>
                <c:pt idx="714">
                  <c:v>5.0599999999999996</c:v>
                </c:pt>
                <c:pt idx="715">
                  <c:v>5.07</c:v>
                </c:pt>
                <c:pt idx="716">
                  <c:v>5.0599999999999996</c:v>
                </c:pt>
                <c:pt idx="717">
                  <c:v>5.0599999999999996</c:v>
                </c:pt>
                <c:pt idx="718">
                  <c:v>5.04</c:v>
                </c:pt>
                <c:pt idx="719">
                  <c:v>5.04</c:v>
                </c:pt>
                <c:pt idx="720">
                  <c:v>5.0599999999999996</c:v>
                </c:pt>
                <c:pt idx="721">
                  <c:v>5.13</c:v>
                </c:pt>
                <c:pt idx="722">
                  <c:v>5.17</c:v>
                </c:pt>
                <c:pt idx="723">
                  <c:v>5.18</c:v>
                </c:pt>
                <c:pt idx="724">
                  <c:v>5.17</c:v>
                </c:pt>
                <c:pt idx="725">
                  <c:v>5.1599999999999993</c:v>
                </c:pt>
                <c:pt idx="726">
                  <c:v>5.1199999999999992</c:v>
                </c:pt>
                <c:pt idx="727">
                  <c:v>5.0599999999999996</c:v>
                </c:pt>
                <c:pt idx="728">
                  <c:v>4.96</c:v>
                </c:pt>
                <c:pt idx="729">
                  <c:v>4.83</c:v>
                </c:pt>
                <c:pt idx="730">
                  <c:v>4.7699999999999996</c:v>
                </c:pt>
                <c:pt idx="731">
                  <c:v>4.7699999999999996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64C3-41AB-9925-8531DB58FD56}"/>
            </c:ext>
          </c:extLst>
        </c:ser>
        <c:ser>
          <c:idx val="19"/>
          <c:order val="7"/>
          <c:tx>
            <c:v>2017</c:v>
          </c:tx>
          <c:spPr>
            <a:ln w="38100">
              <a:solidFill>
                <a:schemeClr val="tx1"/>
              </a:solidFill>
            </a:ln>
          </c:spPr>
          <c:marker>
            <c:symbol val="none"/>
          </c:marker>
          <c:val>
            <c:numRef>
              <c:f>[1]Teléfono!$CW$5122:$CW$5851</c:f>
              <c:numCache>
                <c:formatCode>0.00</c:formatCode>
                <c:ptCount val="730"/>
                <c:pt idx="0">
                  <c:v>4.6499999999999995</c:v>
                </c:pt>
                <c:pt idx="1">
                  <c:v>4.54</c:v>
                </c:pt>
                <c:pt idx="2">
                  <c:v>4.51</c:v>
                </c:pt>
                <c:pt idx="3">
                  <c:v>4.4800000000000004</c:v>
                </c:pt>
                <c:pt idx="4">
                  <c:v>4.37</c:v>
                </c:pt>
                <c:pt idx="5">
                  <c:v>4.3199999999999994</c:v>
                </c:pt>
                <c:pt idx="6">
                  <c:v>4.33</c:v>
                </c:pt>
                <c:pt idx="7">
                  <c:v>4.34</c:v>
                </c:pt>
                <c:pt idx="8">
                  <c:v>4.28</c:v>
                </c:pt>
                <c:pt idx="9">
                  <c:v>4.28</c:v>
                </c:pt>
                <c:pt idx="10">
                  <c:v>4.28</c:v>
                </c:pt>
                <c:pt idx="11">
                  <c:v>4.3199999999999994</c:v>
                </c:pt>
                <c:pt idx="12">
                  <c:v>4.3</c:v>
                </c:pt>
                <c:pt idx="13">
                  <c:v>4.2300000000000004</c:v>
                </c:pt>
                <c:pt idx="14">
                  <c:v>4.1499999999999995</c:v>
                </c:pt>
                <c:pt idx="15">
                  <c:v>4.07</c:v>
                </c:pt>
                <c:pt idx="16">
                  <c:v>4.0999999999999996</c:v>
                </c:pt>
                <c:pt idx="17">
                  <c:v>4.1199999999999992</c:v>
                </c:pt>
                <c:pt idx="18">
                  <c:v>4.34</c:v>
                </c:pt>
                <c:pt idx="19">
                  <c:v>4.49</c:v>
                </c:pt>
                <c:pt idx="20">
                  <c:v>4.5199999999999996</c:v>
                </c:pt>
                <c:pt idx="21">
                  <c:v>4.4400000000000004</c:v>
                </c:pt>
                <c:pt idx="22">
                  <c:v>4.34</c:v>
                </c:pt>
                <c:pt idx="23">
                  <c:v>4.17</c:v>
                </c:pt>
                <c:pt idx="24">
                  <c:v>4.05</c:v>
                </c:pt>
                <c:pt idx="25">
                  <c:v>4.01</c:v>
                </c:pt>
                <c:pt idx="26">
                  <c:v>4.0599999999999996</c:v>
                </c:pt>
                <c:pt idx="27">
                  <c:v>4.04</c:v>
                </c:pt>
                <c:pt idx="28">
                  <c:v>3.9499999999999997</c:v>
                </c:pt>
                <c:pt idx="29">
                  <c:v>3.9299999999999997</c:v>
                </c:pt>
                <c:pt idx="30">
                  <c:v>3.9299999999999997</c:v>
                </c:pt>
                <c:pt idx="31">
                  <c:v>3.9</c:v>
                </c:pt>
                <c:pt idx="32">
                  <c:v>3.84</c:v>
                </c:pt>
                <c:pt idx="33">
                  <c:v>3.84</c:v>
                </c:pt>
                <c:pt idx="34">
                  <c:v>3.8699999999999997</c:v>
                </c:pt>
                <c:pt idx="35">
                  <c:v>3.8899999999999997</c:v>
                </c:pt>
                <c:pt idx="36">
                  <c:v>3.8899999999999997</c:v>
                </c:pt>
                <c:pt idx="37">
                  <c:v>3.9299999999999997</c:v>
                </c:pt>
                <c:pt idx="38">
                  <c:v>4</c:v>
                </c:pt>
                <c:pt idx="39">
                  <c:v>4.0599999999999996</c:v>
                </c:pt>
                <c:pt idx="40">
                  <c:v>4.13</c:v>
                </c:pt>
                <c:pt idx="41">
                  <c:v>4.17</c:v>
                </c:pt>
                <c:pt idx="42">
                  <c:v>4.18</c:v>
                </c:pt>
                <c:pt idx="43">
                  <c:v>4.1499999999999995</c:v>
                </c:pt>
                <c:pt idx="44">
                  <c:v>4.13</c:v>
                </c:pt>
                <c:pt idx="45">
                  <c:v>4.18</c:v>
                </c:pt>
                <c:pt idx="46">
                  <c:v>4.28</c:v>
                </c:pt>
                <c:pt idx="47">
                  <c:v>4.3199999999999994</c:v>
                </c:pt>
                <c:pt idx="48">
                  <c:v>4.3199999999999994</c:v>
                </c:pt>
                <c:pt idx="49">
                  <c:v>4.28</c:v>
                </c:pt>
                <c:pt idx="50">
                  <c:v>4.29</c:v>
                </c:pt>
                <c:pt idx="51">
                  <c:v>4.18</c:v>
                </c:pt>
                <c:pt idx="52">
                  <c:v>4.08</c:v>
                </c:pt>
                <c:pt idx="53">
                  <c:v>4.01</c:v>
                </c:pt>
                <c:pt idx="54">
                  <c:v>3.9699999999999998</c:v>
                </c:pt>
                <c:pt idx="55">
                  <c:v>3.9699999999999998</c:v>
                </c:pt>
                <c:pt idx="56">
                  <c:v>3.96</c:v>
                </c:pt>
                <c:pt idx="57">
                  <c:v>3.8899999999999997</c:v>
                </c:pt>
                <c:pt idx="58">
                  <c:v>3.7800000000000002</c:v>
                </c:pt>
                <c:pt idx="59">
                  <c:v>3.74</c:v>
                </c:pt>
                <c:pt idx="60">
                  <c:v>3.68</c:v>
                </c:pt>
                <c:pt idx="61">
                  <c:v>3.68</c:v>
                </c:pt>
                <c:pt idx="62">
                  <c:v>3.7</c:v>
                </c:pt>
                <c:pt idx="63">
                  <c:v>3.69</c:v>
                </c:pt>
                <c:pt idx="64">
                  <c:v>3.66</c:v>
                </c:pt>
                <c:pt idx="65">
                  <c:v>3.64</c:v>
                </c:pt>
                <c:pt idx="66">
                  <c:v>3.59</c:v>
                </c:pt>
                <c:pt idx="67">
                  <c:v>3.54</c:v>
                </c:pt>
                <c:pt idx="68">
                  <c:v>3.48</c:v>
                </c:pt>
                <c:pt idx="69">
                  <c:v>3.44</c:v>
                </c:pt>
                <c:pt idx="70">
                  <c:v>3.44</c:v>
                </c:pt>
                <c:pt idx="71">
                  <c:v>3.4</c:v>
                </c:pt>
                <c:pt idx="72">
                  <c:v>3.32</c:v>
                </c:pt>
                <c:pt idx="73">
                  <c:v>3.29</c:v>
                </c:pt>
                <c:pt idx="74">
                  <c:v>3.27</c:v>
                </c:pt>
                <c:pt idx="75">
                  <c:v>3.23</c:v>
                </c:pt>
                <c:pt idx="76">
                  <c:v>3.19</c:v>
                </c:pt>
                <c:pt idx="77">
                  <c:v>3.24</c:v>
                </c:pt>
                <c:pt idx="78">
                  <c:v>3.13</c:v>
                </c:pt>
                <c:pt idx="79">
                  <c:v>3.1</c:v>
                </c:pt>
                <c:pt idx="80">
                  <c:v>3.12</c:v>
                </c:pt>
                <c:pt idx="81">
                  <c:v>3.04</c:v>
                </c:pt>
                <c:pt idx="82">
                  <c:v>2.92</c:v>
                </c:pt>
                <c:pt idx="83">
                  <c:v>2.8499999999999996</c:v>
                </c:pt>
                <c:pt idx="84">
                  <c:v>2.8</c:v>
                </c:pt>
                <c:pt idx="85">
                  <c:v>2.8099999999999996</c:v>
                </c:pt>
                <c:pt idx="86">
                  <c:v>2.84</c:v>
                </c:pt>
                <c:pt idx="87">
                  <c:v>2.8099999999999996</c:v>
                </c:pt>
                <c:pt idx="88">
                  <c:v>2.8299999999999996</c:v>
                </c:pt>
                <c:pt idx="89">
                  <c:v>2.77</c:v>
                </c:pt>
                <c:pt idx="90">
                  <c:v>2.8499999999999996</c:v>
                </c:pt>
                <c:pt idx="91">
                  <c:v>2.8699999999999997</c:v>
                </c:pt>
                <c:pt idx="92">
                  <c:v>2.8099999999999996</c:v>
                </c:pt>
                <c:pt idx="93">
                  <c:v>2.75</c:v>
                </c:pt>
                <c:pt idx="94">
                  <c:v>2.75</c:v>
                </c:pt>
                <c:pt idx="95">
                  <c:v>2.71</c:v>
                </c:pt>
                <c:pt idx="96">
                  <c:v>2.68</c:v>
                </c:pt>
                <c:pt idx="97">
                  <c:v>2.73</c:v>
                </c:pt>
                <c:pt idx="98">
                  <c:v>2.82</c:v>
                </c:pt>
                <c:pt idx="99">
                  <c:v>2.79</c:v>
                </c:pt>
                <c:pt idx="100">
                  <c:v>2.77</c:v>
                </c:pt>
                <c:pt idx="101">
                  <c:v>2.7</c:v>
                </c:pt>
                <c:pt idx="102">
                  <c:v>2.6</c:v>
                </c:pt>
                <c:pt idx="103">
                  <c:v>2.57</c:v>
                </c:pt>
                <c:pt idx="104">
                  <c:v>2.59</c:v>
                </c:pt>
                <c:pt idx="105">
                  <c:v>2.58</c:v>
                </c:pt>
                <c:pt idx="106">
                  <c:v>2.59</c:v>
                </c:pt>
                <c:pt idx="107">
                  <c:v>2.6</c:v>
                </c:pt>
                <c:pt idx="108">
                  <c:v>2.6</c:v>
                </c:pt>
                <c:pt idx="109">
                  <c:v>2.5499999999999998</c:v>
                </c:pt>
                <c:pt idx="110">
                  <c:v>2.48</c:v>
                </c:pt>
                <c:pt idx="111">
                  <c:v>2.4699999999999998</c:v>
                </c:pt>
                <c:pt idx="112">
                  <c:v>2.52</c:v>
                </c:pt>
                <c:pt idx="113">
                  <c:v>2.4899999999999998</c:v>
                </c:pt>
                <c:pt idx="114">
                  <c:v>2.3699999999999997</c:v>
                </c:pt>
                <c:pt idx="115">
                  <c:v>2.3299999999999996</c:v>
                </c:pt>
                <c:pt idx="116">
                  <c:v>2.3199999999999994</c:v>
                </c:pt>
                <c:pt idx="117">
                  <c:v>2.4099999999999997</c:v>
                </c:pt>
                <c:pt idx="118">
                  <c:v>2.5099999999999998</c:v>
                </c:pt>
                <c:pt idx="119">
                  <c:v>2.54</c:v>
                </c:pt>
                <c:pt idx="120">
                  <c:v>2.54</c:v>
                </c:pt>
                <c:pt idx="121">
                  <c:v>2.54</c:v>
                </c:pt>
                <c:pt idx="122">
                  <c:v>2.5299999999999998</c:v>
                </c:pt>
                <c:pt idx="123">
                  <c:v>2.5099999999999998</c:v>
                </c:pt>
                <c:pt idx="124">
                  <c:v>2.42</c:v>
                </c:pt>
                <c:pt idx="125">
                  <c:v>2.4499999999999997</c:v>
                </c:pt>
                <c:pt idx="126">
                  <c:v>2.5099999999999998</c:v>
                </c:pt>
                <c:pt idx="127">
                  <c:v>2.56</c:v>
                </c:pt>
                <c:pt idx="128">
                  <c:v>2.64</c:v>
                </c:pt>
                <c:pt idx="129">
                  <c:v>2.68</c:v>
                </c:pt>
                <c:pt idx="130">
                  <c:v>2.6</c:v>
                </c:pt>
                <c:pt idx="131">
                  <c:v>2.59</c:v>
                </c:pt>
                <c:pt idx="132">
                  <c:v>2.65</c:v>
                </c:pt>
                <c:pt idx="133">
                  <c:v>2.77</c:v>
                </c:pt>
                <c:pt idx="134">
                  <c:v>2.8699999999999997</c:v>
                </c:pt>
                <c:pt idx="135">
                  <c:v>2.9</c:v>
                </c:pt>
                <c:pt idx="136">
                  <c:v>2.9899999999999998</c:v>
                </c:pt>
                <c:pt idx="137">
                  <c:v>3.1</c:v>
                </c:pt>
                <c:pt idx="138">
                  <c:v>3.22</c:v>
                </c:pt>
                <c:pt idx="139">
                  <c:v>3.3099999999999996</c:v>
                </c:pt>
                <c:pt idx="140">
                  <c:v>3.2800000000000002</c:v>
                </c:pt>
                <c:pt idx="141">
                  <c:v>3.2800000000000002</c:v>
                </c:pt>
                <c:pt idx="142">
                  <c:v>3.36</c:v>
                </c:pt>
                <c:pt idx="143">
                  <c:v>3.4899999999999998</c:v>
                </c:pt>
                <c:pt idx="144">
                  <c:v>3.66</c:v>
                </c:pt>
                <c:pt idx="145">
                  <c:v>3.7600000000000002</c:v>
                </c:pt>
                <c:pt idx="146">
                  <c:v>3.84</c:v>
                </c:pt>
                <c:pt idx="147">
                  <c:v>3.86</c:v>
                </c:pt>
                <c:pt idx="148">
                  <c:v>4.0599999999999996</c:v>
                </c:pt>
                <c:pt idx="149">
                  <c:v>4.18</c:v>
                </c:pt>
                <c:pt idx="150">
                  <c:v>4.29</c:v>
                </c:pt>
                <c:pt idx="151">
                  <c:v>4.34</c:v>
                </c:pt>
                <c:pt idx="152">
                  <c:v>4.34</c:v>
                </c:pt>
                <c:pt idx="153">
                  <c:v>4.3</c:v>
                </c:pt>
                <c:pt idx="154">
                  <c:v>4.29</c:v>
                </c:pt>
                <c:pt idx="155">
                  <c:v>4.18</c:v>
                </c:pt>
                <c:pt idx="156">
                  <c:v>4.13</c:v>
                </c:pt>
                <c:pt idx="157">
                  <c:v>4.0999999999999996</c:v>
                </c:pt>
                <c:pt idx="158">
                  <c:v>4.08</c:v>
                </c:pt>
                <c:pt idx="159">
                  <c:v>4.03</c:v>
                </c:pt>
                <c:pt idx="160">
                  <c:v>3.9299999999999997</c:v>
                </c:pt>
                <c:pt idx="161">
                  <c:v>3.8899999999999997</c:v>
                </c:pt>
                <c:pt idx="162">
                  <c:v>3.94</c:v>
                </c:pt>
                <c:pt idx="163">
                  <c:v>3.8899999999999997</c:v>
                </c:pt>
                <c:pt idx="164">
                  <c:v>3.94</c:v>
                </c:pt>
                <c:pt idx="165">
                  <c:v>4.04</c:v>
                </c:pt>
                <c:pt idx="166">
                  <c:v>4.18</c:v>
                </c:pt>
                <c:pt idx="167">
                  <c:v>4.24</c:v>
                </c:pt>
                <c:pt idx="168">
                  <c:v>4.24</c:v>
                </c:pt>
                <c:pt idx="169">
                  <c:v>4.2300000000000004</c:v>
                </c:pt>
                <c:pt idx="170">
                  <c:v>4.37</c:v>
                </c:pt>
                <c:pt idx="171">
                  <c:v>4.4800000000000004</c:v>
                </c:pt>
                <c:pt idx="172">
                  <c:v>4.6199999999999992</c:v>
                </c:pt>
                <c:pt idx="173">
                  <c:v>4.74</c:v>
                </c:pt>
                <c:pt idx="174">
                  <c:v>4.84</c:v>
                </c:pt>
                <c:pt idx="175">
                  <c:v>4.84</c:v>
                </c:pt>
                <c:pt idx="176">
                  <c:v>4.84</c:v>
                </c:pt>
                <c:pt idx="177">
                  <c:v>4.8899999999999997</c:v>
                </c:pt>
                <c:pt idx="178">
                  <c:v>4.9000000000000004</c:v>
                </c:pt>
                <c:pt idx="179">
                  <c:v>4.92</c:v>
                </c:pt>
                <c:pt idx="180">
                  <c:v>5.04</c:v>
                </c:pt>
                <c:pt idx="181">
                  <c:v>5.07</c:v>
                </c:pt>
                <c:pt idx="182">
                  <c:v>5.09</c:v>
                </c:pt>
                <c:pt idx="183">
                  <c:v>5.08</c:v>
                </c:pt>
                <c:pt idx="184">
                  <c:v>5.09</c:v>
                </c:pt>
                <c:pt idx="185">
                  <c:v>5.08</c:v>
                </c:pt>
                <c:pt idx="186">
                  <c:v>5.04</c:v>
                </c:pt>
                <c:pt idx="187">
                  <c:v>4.99</c:v>
                </c:pt>
                <c:pt idx="188">
                  <c:v>4.92</c:v>
                </c:pt>
                <c:pt idx="189">
                  <c:v>4.8</c:v>
                </c:pt>
                <c:pt idx="190">
                  <c:v>4.72</c:v>
                </c:pt>
                <c:pt idx="191">
                  <c:v>4.5999999999999996</c:v>
                </c:pt>
                <c:pt idx="192">
                  <c:v>4.53</c:v>
                </c:pt>
                <c:pt idx="193">
                  <c:v>4.42</c:v>
                </c:pt>
                <c:pt idx="194">
                  <c:v>4.3</c:v>
                </c:pt>
                <c:pt idx="195">
                  <c:v>4.25</c:v>
                </c:pt>
                <c:pt idx="196">
                  <c:v>4.22</c:v>
                </c:pt>
                <c:pt idx="197">
                  <c:v>4.17</c:v>
                </c:pt>
                <c:pt idx="198">
                  <c:v>4.1599999999999993</c:v>
                </c:pt>
                <c:pt idx="199">
                  <c:v>4.1399999999999997</c:v>
                </c:pt>
                <c:pt idx="200">
                  <c:v>4.1099999999999994</c:v>
                </c:pt>
                <c:pt idx="201">
                  <c:v>4.1499999999999995</c:v>
                </c:pt>
                <c:pt idx="202">
                  <c:v>4.25</c:v>
                </c:pt>
                <c:pt idx="203">
                  <c:v>4.29</c:v>
                </c:pt>
                <c:pt idx="204">
                  <c:v>4.29</c:v>
                </c:pt>
                <c:pt idx="205">
                  <c:v>4.2699999999999996</c:v>
                </c:pt>
                <c:pt idx="206">
                  <c:v>4.2300000000000004</c:v>
                </c:pt>
                <c:pt idx="207">
                  <c:v>4.2</c:v>
                </c:pt>
                <c:pt idx="208">
                  <c:v>4.2699999999999996</c:v>
                </c:pt>
                <c:pt idx="209">
                  <c:v>4.28</c:v>
                </c:pt>
                <c:pt idx="210">
                  <c:v>4.3</c:v>
                </c:pt>
                <c:pt idx="211">
                  <c:v>4.3199999999999994</c:v>
                </c:pt>
                <c:pt idx="212">
                  <c:v>4.3</c:v>
                </c:pt>
                <c:pt idx="213">
                  <c:v>4.28</c:v>
                </c:pt>
                <c:pt idx="214">
                  <c:v>4.3199999999999994</c:v>
                </c:pt>
                <c:pt idx="215">
                  <c:v>4.3499999999999996</c:v>
                </c:pt>
                <c:pt idx="216">
                  <c:v>4.3599999999999994</c:v>
                </c:pt>
                <c:pt idx="217">
                  <c:v>4.34</c:v>
                </c:pt>
                <c:pt idx="218">
                  <c:v>4.29</c:v>
                </c:pt>
                <c:pt idx="219">
                  <c:v>4.3599999999999994</c:v>
                </c:pt>
                <c:pt idx="220">
                  <c:v>4.42</c:v>
                </c:pt>
                <c:pt idx="221">
                  <c:v>4.54</c:v>
                </c:pt>
                <c:pt idx="222">
                  <c:v>4.68</c:v>
                </c:pt>
                <c:pt idx="223">
                  <c:v>4.6499999999999995</c:v>
                </c:pt>
                <c:pt idx="224">
                  <c:v>4.6499999999999995</c:v>
                </c:pt>
                <c:pt idx="225">
                  <c:v>4.63</c:v>
                </c:pt>
                <c:pt idx="226">
                  <c:v>4.67</c:v>
                </c:pt>
                <c:pt idx="227">
                  <c:v>4.6499999999999995</c:v>
                </c:pt>
                <c:pt idx="228">
                  <c:v>4.6199999999999992</c:v>
                </c:pt>
                <c:pt idx="229">
                  <c:v>4.7300000000000004</c:v>
                </c:pt>
                <c:pt idx="230">
                  <c:v>4.72</c:v>
                </c:pt>
                <c:pt idx="231">
                  <c:v>4.7300000000000004</c:v>
                </c:pt>
                <c:pt idx="232">
                  <c:v>4.72</c:v>
                </c:pt>
                <c:pt idx="233">
                  <c:v>4.72</c:v>
                </c:pt>
                <c:pt idx="234">
                  <c:v>4.7699999999999996</c:v>
                </c:pt>
                <c:pt idx="235">
                  <c:v>4.8199999999999994</c:v>
                </c:pt>
                <c:pt idx="236">
                  <c:v>4.8199999999999994</c:v>
                </c:pt>
                <c:pt idx="237">
                  <c:v>4.71</c:v>
                </c:pt>
                <c:pt idx="238">
                  <c:v>4.6399999999999997</c:v>
                </c:pt>
                <c:pt idx="239">
                  <c:v>4.74</c:v>
                </c:pt>
                <c:pt idx="240">
                  <c:v>4.54</c:v>
                </c:pt>
                <c:pt idx="241">
                  <c:v>4.75</c:v>
                </c:pt>
                <c:pt idx="242">
                  <c:v>4.87</c:v>
                </c:pt>
                <c:pt idx="243">
                  <c:v>4.9000000000000004</c:v>
                </c:pt>
                <c:pt idx="244">
                  <c:v>4.96</c:v>
                </c:pt>
                <c:pt idx="245">
                  <c:v>5.01</c:v>
                </c:pt>
                <c:pt idx="246">
                  <c:v>5.0999999999999996</c:v>
                </c:pt>
                <c:pt idx="247">
                  <c:v>5.17</c:v>
                </c:pt>
                <c:pt idx="248">
                  <c:v>5.22</c:v>
                </c:pt>
                <c:pt idx="249">
                  <c:v>5.3</c:v>
                </c:pt>
                <c:pt idx="250">
                  <c:v>5.3199999999999994</c:v>
                </c:pt>
                <c:pt idx="251">
                  <c:v>5.3</c:v>
                </c:pt>
                <c:pt idx="252">
                  <c:v>5.28</c:v>
                </c:pt>
                <c:pt idx="253">
                  <c:v>5.31</c:v>
                </c:pt>
                <c:pt idx="254">
                  <c:v>5.39</c:v>
                </c:pt>
                <c:pt idx="255">
                  <c:v>5.4300000000000006</c:v>
                </c:pt>
                <c:pt idx="256">
                  <c:v>5.6099999999999994</c:v>
                </c:pt>
                <c:pt idx="257">
                  <c:v>5.7</c:v>
                </c:pt>
                <c:pt idx="258">
                  <c:v>5.7700000000000005</c:v>
                </c:pt>
                <c:pt idx="259">
                  <c:v>5.85</c:v>
                </c:pt>
                <c:pt idx="260">
                  <c:v>5.96</c:v>
                </c:pt>
                <c:pt idx="261">
                  <c:v>6.05</c:v>
                </c:pt>
                <c:pt idx="262">
                  <c:v>6.23</c:v>
                </c:pt>
                <c:pt idx="263">
                  <c:v>6.3</c:v>
                </c:pt>
                <c:pt idx="264">
                  <c:v>6.38</c:v>
                </c:pt>
                <c:pt idx="265">
                  <c:v>6.4700000000000006</c:v>
                </c:pt>
                <c:pt idx="266">
                  <c:v>6.6199999999999992</c:v>
                </c:pt>
                <c:pt idx="267">
                  <c:v>6.72</c:v>
                </c:pt>
                <c:pt idx="268">
                  <c:v>6.78</c:v>
                </c:pt>
                <c:pt idx="269">
                  <c:v>6.83</c:v>
                </c:pt>
                <c:pt idx="270">
                  <c:v>6.8199999999999994</c:v>
                </c:pt>
                <c:pt idx="271">
                  <c:v>6.8</c:v>
                </c:pt>
                <c:pt idx="272">
                  <c:v>6.8</c:v>
                </c:pt>
                <c:pt idx="273">
                  <c:v>6.78</c:v>
                </c:pt>
                <c:pt idx="274">
                  <c:v>6.76</c:v>
                </c:pt>
                <c:pt idx="275">
                  <c:v>6.73</c:v>
                </c:pt>
                <c:pt idx="276">
                  <c:v>6.7</c:v>
                </c:pt>
                <c:pt idx="277">
                  <c:v>6.67</c:v>
                </c:pt>
                <c:pt idx="278">
                  <c:v>6.33</c:v>
                </c:pt>
                <c:pt idx="279">
                  <c:v>6.59</c:v>
                </c:pt>
                <c:pt idx="280">
                  <c:v>6.56</c:v>
                </c:pt>
                <c:pt idx="281">
                  <c:v>6.49</c:v>
                </c:pt>
                <c:pt idx="282">
                  <c:v>6.44</c:v>
                </c:pt>
                <c:pt idx="283">
                  <c:v>6.39</c:v>
                </c:pt>
                <c:pt idx="284">
                  <c:v>6.35</c:v>
                </c:pt>
                <c:pt idx="285">
                  <c:v>6.29</c:v>
                </c:pt>
                <c:pt idx="286">
                  <c:v>6.23</c:v>
                </c:pt>
                <c:pt idx="287">
                  <c:v>6.17</c:v>
                </c:pt>
                <c:pt idx="288">
                  <c:v>6.1</c:v>
                </c:pt>
                <c:pt idx="289">
                  <c:v>6.06</c:v>
                </c:pt>
                <c:pt idx="290">
                  <c:v>6</c:v>
                </c:pt>
                <c:pt idx="291">
                  <c:v>5.95</c:v>
                </c:pt>
                <c:pt idx="292">
                  <c:v>5.89</c:v>
                </c:pt>
                <c:pt idx="293">
                  <c:v>5.88</c:v>
                </c:pt>
                <c:pt idx="294">
                  <c:v>5.8</c:v>
                </c:pt>
                <c:pt idx="295">
                  <c:v>5.73</c:v>
                </c:pt>
                <c:pt idx="296">
                  <c:v>5.6599999999999993</c:v>
                </c:pt>
                <c:pt idx="297">
                  <c:v>5.88</c:v>
                </c:pt>
                <c:pt idx="298">
                  <c:v>5.54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7-64C3-41AB-9925-8531DB58FD56}"/>
            </c:ext>
          </c:extLst>
        </c:ser>
        <c:ser>
          <c:idx val="8"/>
          <c:order val="8"/>
          <c:tx>
            <c:v>COTA CRITICA</c:v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DATOS!$AF$3:$AF$732</c:f>
              <c:numCache>
                <c:formatCode>0.00</c:formatCode>
                <c:ptCount val="730"/>
                <c:pt idx="0">
                  <c:v>6.26</c:v>
                </c:pt>
                <c:pt idx="1">
                  <c:v>6.26</c:v>
                </c:pt>
                <c:pt idx="2">
                  <c:v>6.26</c:v>
                </c:pt>
                <c:pt idx="3">
                  <c:v>6.26</c:v>
                </c:pt>
                <c:pt idx="4">
                  <c:v>6.26</c:v>
                </c:pt>
                <c:pt idx="5">
                  <c:v>6.26</c:v>
                </c:pt>
                <c:pt idx="6">
                  <c:v>6.26</c:v>
                </c:pt>
                <c:pt idx="7">
                  <c:v>6.26</c:v>
                </c:pt>
                <c:pt idx="8">
                  <c:v>6.26</c:v>
                </c:pt>
                <c:pt idx="9">
                  <c:v>6.26</c:v>
                </c:pt>
                <c:pt idx="10">
                  <c:v>6.26</c:v>
                </c:pt>
                <c:pt idx="11">
                  <c:v>6.26</c:v>
                </c:pt>
                <c:pt idx="12">
                  <c:v>6.26</c:v>
                </c:pt>
                <c:pt idx="13">
                  <c:v>6.26</c:v>
                </c:pt>
                <c:pt idx="14">
                  <c:v>6.26</c:v>
                </c:pt>
                <c:pt idx="15">
                  <c:v>6.26</c:v>
                </c:pt>
                <c:pt idx="16">
                  <c:v>6.26</c:v>
                </c:pt>
                <c:pt idx="17">
                  <c:v>6.26</c:v>
                </c:pt>
                <c:pt idx="18">
                  <c:v>6.26</c:v>
                </c:pt>
                <c:pt idx="19">
                  <c:v>6.26</c:v>
                </c:pt>
                <c:pt idx="20">
                  <c:v>6.26</c:v>
                </c:pt>
                <c:pt idx="21">
                  <c:v>6.26</c:v>
                </c:pt>
                <c:pt idx="22">
                  <c:v>6.26</c:v>
                </c:pt>
                <c:pt idx="23">
                  <c:v>6.26</c:v>
                </c:pt>
                <c:pt idx="24">
                  <c:v>6.26</c:v>
                </c:pt>
                <c:pt idx="25">
                  <c:v>6.26</c:v>
                </c:pt>
                <c:pt idx="26">
                  <c:v>6.26</c:v>
                </c:pt>
                <c:pt idx="27">
                  <c:v>6.26</c:v>
                </c:pt>
                <c:pt idx="28">
                  <c:v>6.26</c:v>
                </c:pt>
                <c:pt idx="29">
                  <c:v>6.26</c:v>
                </c:pt>
                <c:pt idx="30">
                  <c:v>6.26</c:v>
                </c:pt>
                <c:pt idx="31">
                  <c:v>6.26</c:v>
                </c:pt>
                <c:pt idx="32">
                  <c:v>6.26</c:v>
                </c:pt>
                <c:pt idx="33">
                  <c:v>6.26</c:v>
                </c:pt>
                <c:pt idx="34">
                  <c:v>6.26</c:v>
                </c:pt>
                <c:pt idx="35">
                  <c:v>6.26</c:v>
                </c:pt>
                <c:pt idx="36">
                  <c:v>6.26</c:v>
                </c:pt>
                <c:pt idx="37">
                  <c:v>6.26</c:v>
                </c:pt>
                <c:pt idx="38">
                  <c:v>6.26</c:v>
                </c:pt>
                <c:pt idx="39">
                  <c:v>6.26</c:v>
                </c:pt>
                <c:pt idx="40">
                  <c:v>6.26</c:v>
                </c:pt>
                <c:pt idx="41">
                  <c:v>6.26</c:v>
                </c:pt>
                <c:pt idx="42">
                  <c:v>6.26</c:v>
                </c:pt>
                <c:pt idx="43">
                  <c:v>6.26</c:v>
                </c:pt>
                <c:pt idx="44">
                  <c:v>6.26</c:v>
                </c:pt>
                <c:pt idx="45">
                  <c:v>6.26</c:v>
                </c:pt>
                <c:pt idx="46">
                  <c:v>6.26</c:v>
                </c:pt>
                <c:pt idx="47">
                  <c:v>6.26</c:v>
                </c:pt>
                <c:pt idx="48">
                  <c:v>6.26</c:v>
                </c:pt>
                <c:pt idx="49">
                  <c:v>6.26</c:v>
                </c:pt>
                <c:pt idx="50">
                  <c:v>6.26</c:v>
                </c:pt>
                <c:pt idx="51">
                  <c:v>6.26</c:v>
                </c:pt>
                <c:pt idx="52">
                  <c:v>6.26</c:v>
                </c:pt>
                <c:pt idx="53">
                  <c:v>6.26</c:v>
                </c:pt>
                <c:pt idx="54">
                  <c:v>6.26</c:v>
                </c:pt>
                <c:pt idx="55">
                  <c:v>6.26</c:v>
                </c:pt>
                <c:pt idx="56">
                  <c:v>6.26</c:v>
                </c:pt>
                <c:pt idx="57">
                  <c:v>6.26</c:v>
                </c:pt>
                <c:pt idx="58">
                  <c:v>6.26</c:v>
                </c:pt>
                <c:pt idx="59">
                  <c:v>6.26</c:v>
                </c:pt>
                <c:pt idx="60">
                  <c:v>6.26</c:v>
                </c:pt>
                <c:pt idx="61">
                  <c:v>6.26</c:v>
                </c:pt>
                <c:pt idx="62">
                  <c:v>6.26</c:v>
                </c:pt>
                <c:pt idx="63">
                  <c:v>6.26</c:v>
                </c:pt>
                <c:pt idx="64">
                  <c:v>6.26</c:v>
                </c:pt>
                <c:pt idx="65">
                  <c:v>6.26</c:v>
                </c:pt>
                <c:pt idx="66">
                  <c:v>6.26</c:v>
                </c:pt>
                <c:pt idx="67">
                  <c:v>6.26</c:v>
                </c:pt>
                <c:pt idx="68">
                  <c:v>6.26</c:v>
                </c:pt>
                <c:pt idx="69">
                  <c:v>6.26</c:v>
                </c:pt>
                <c:pt idx="70">
                  <c:v>6.26</c:v>
                </c:pt>
                <c:pt idx="71">
                  <c:v>6.26</c:v>
                </c:pt>
                <c:pt idx="72">
                  <c:v>6.26</c:v>
                </c:pt>
                <c:pt idx="73">
                  <c:v>6.26</c:v>
                </c:pt>
                <c:pt idx="74">
                  <c:v>6.26</c:v>
                </c:pt>
                <c:pt idx="75">
                  <c:v>6.26</c:v>
                </c:pt>
                <c:pt idx="76">
                  <c:v>6.26</c:v>
                </c:pt>
                <c:pt idx="77">
                  <c:v>6.26</c:v>
                </c:pt>
                <c:pt idx="78">
                  <c:v>6.26</c:v>
                </c:pt>
                <c:pt idx="79">
                  <c:v>6.26</c:v>
                </c:pt>
                <c:pt idx="80">
                  <c:v>6.26</c:v>
                </c:pt>
                <c:pt idx="81">
                  <c:v>6.26</c:v>
                </c:pt>
                <c:pt idx="82">
                  <c:v>6.26</c:v>
                </c:pt>
                <c:pt idx="83">
                  <c:v>6.26</c:v>
                </c:pt>
                <c:pt idx="84">
                  <c:v>6.26</c:v>
                </c:pt>
                <c:pt idx="85">
                  <c:v>6.26</c:v>
                </c:pt>
                <c:pt idx="86">
                  <c:v>6.26</c:v>
                </c:pt>
                <c:pt idx="87">
                  <c:v>6.26</c:v>
                </c:pt>
                <c:pt idx="88">
                  <c:v>6.26</c:v>
                </c:pt>
                <c:pt idx="89">
                  <c:v>6.26</c:v>
                </c:pt>
                <c:pt idx="90">
                  <c:v>6.26</c:v>
                </c:pt>
                <c:pt idx="91">
                  <c:v>6.26</c:v>
                </c:pt>
                <c:pt idx="92">
                  <c:v>6.26</c:v>
                </c:pt>
                <c:pt idx="93">
                  <c:v>6.26</c:v>
                </c:pt>
                <c:pt idx="94">
                  <c:v>6.26</c:v>
                </c:pt>
                <c:pt idx="95">
                  <c:v>6.26</c:v>
                </c:pt>
                <c:pt idx="96">
                  <c:v>6.26</c:v>
                </c:pt>
                <c:pt idx="97">
                  <c:v>6.26</c:v>
                </c:pt>
                <c:pt idx="98">
                  <c:v>6.26</c:v>
                </c:pt>
                <c:pt idx="99">
                  <c:v>6.26</c:v>
                </c:pt>
                <c:pt idx="100">
                  <c:v>6.26</c:v>
                </c:pt>
                <c:pt idx="101">
                  <c:v>6.26</c:v>
                </c:pt>
                <c:pt idx="102">
                  <c:v>6.26</c:v>
                </c:pt>
                <c:pt idx="103">
                  <c:v>6.26</c:v>
                </c:pt>
                <c:pt idx="104">
                  <c:v>6.26</c:v>
                </c:pt>
                <c:pt idx="105">
                  <c:v>6.26</c:v>
                </c:pt>
                <c:pt idx="106">
                  <c:v>6.26</c:v>
                </c:pt>
                <c:pt idx="107">
                  <c:v>6.26</c:v>
                </c:pt>
                <c:pt idx="108">
                  <c:v>6.26</c:v>
                </c:pt>
                <c:pt idx="109">
                  <c:v>6.26</c:v>
                </c:pt>
                <c:pt idx="110">
                  <c:v>6.26</c:v>
                </c:pt>
                <c:pt idx="111">
                  <c:v>6.26</c:v>
                </c:pt>
                <c:pt idx="112">
                  <c:v>6.26</c:v>
                </c:pt>
                <c:pt idx="113">
                  <c:v>6.26</c:v>
                </c:pt>
                <c:pt idx="114">
                  <c:v>6.26</c:v>
                </c:pt>
                <c:pt idx="115">
                  <c:v>6.26</c:v>
                </c:pt>
                <c:pt idx="116">
                  <c:v>6.26</c:v>
                </c:pt>
                <c:pt idx="117">
                  <c:v>6.26</c:v>
                </c:pt>
                <c:pt idx="118">
                  <c:v>6.26</c:v>
                </c:pt>
                <c:pt idx="119">
                  <c:v>6.26</c:v>
                </c:pt>
                <c:pt idx="120">
                  <c:v>6.26</c:v>
                </c:pt>
                <c:pt idx="121">
                  <c:v>6.26</c:v>
                </c:pt>
                <c:pt idx="122">
                  <c:v>6.26</c:v>
                </c:pt>
                <c:pt idx="123">
                  <c:v>6.26</c:v>
                </c:pt>
                <c:pt idx="124">
                  <c:v>6.26</c:v>
                </c:pt>
                <c:pt idx="125">
                  <c:v>6.26</c:v>
                </c:pt>
                <c:pt idx="126">
                  <c:v>6.26</c:v>
                </c:pt>
                <c:pt idx="127">
                  <c:v>6.26</c:v>
                </c:pt>
                <c:pt idx="128">
                  <c:v>6.26</c:v>
                </c:pt>
                <c:pt idx="129">
                  <c:v>6.26</c:v>
                </c:pt>
                <c:pt idx="130">
                  <c:v>6.26</c:v>
                </c:pt>
                <c:pt idx="131">
                  <c:v>6.26</c:v>
                </c:pt>
                <c:pt idx="132">
                  <c:v>6.26</c:v>
                </c:pt>
                <c:pt idx="133">
                  <c:v>6.26</c:v>
                </c:pt>
                <c:pt idx="134">
                  <c:v>6.26</c:v>
                </c:pt>
                <c:pt idx="135">
                  <c:v>6.26</c:v>
                </c:pt>
                <c:pt idx="136">
                  <c:v>6.26</c:v>
                </c:pt>
                <c:pt idx="137">
                  <c:v>6.26</c:v>
                </c:pt>
                <c:pt idx="138">
                  <c:v>6.26</c:v>
                </c:pt>
                <c:pt idx="139">
                  <c:v>6.26</c:v>
                </c:pt>
                <c:pt idx="140">
                  <c:v>6.26</c:v>
                </c:pt>
                <c:pt idx="141">
                  <c:v>6.26</c:v>
                </c:pt>
                <c:pt idx="142">
                  <c:v>6.26</c:v>
                </c:pt>
                <c:pt idx="143">
                  <c:v>6.26</c:v>
                </c:pt>
                <c:pt idx="144">
                  <c:v>6.26</c:v>
                </c:pt>
                <c:pt idx="145">
                  <c:v>6.26</c:v>
                </c:pt>
                <c:pt idx="146">
                  <c:v>6.26</c:v>
                </c:pt>
                <c:pt idx="147">
                  <c:v>6.26</c:v>
                </c:pt>
                <c:pt idx="148">
                  <c:v>6.26</c:v>
                </c:pt>
                <c:pt idx="149">
                  <c:v>6.26</c:v>
                </c:pt>
                <c:pt idx="150">
                  <c:v>6.26</c:v>
                </c:pt>
                <c:pt idx="151">
                  <c:v>6.26</c:v>
                </c:pt>
                <c:pt idx="152">
                  <c:v>6.26</c:v>
                </c:pt>
                <c:pt idx="153">
                  <c:v>6.26</c:v>
                </c:pt>
                <c:pt idx="154">
                  <c:v>6.26</c:v>
                </c:pt>
                <c:pt idx="155">
                  <c:v>6.26</c:v>
                </c:pt>
                <c:pt idx="156">
                  <c:v>6.26</c:v>
                </c:pt>
                <c:pt idx="157">
                  <c:v>6.26</c:v>
                </c:pt>
                <c:pt idx="158">
                  <c:v>6.26</c:v>
                </c:pt>
                <c:pt idx="159">
                  <c:v>6.26</c:v>
                </c:pt>
                <c:pt idx="160">
                  <c:v>6.26</c:v>
                </c:pt>
                <c:pt idx="161">
                  <c:v>6.26</c:v>
                </c:pt>
                <c:pt idx="162">
                  <c:v>6.26</c:v>
                </c:pt>
                <c:pt idx="163">
                  <c:v>6.26</c:v>
                </c:pt>
                <c:pt idx="164">
                  <c:v>6.26</c:v>
                </c:pt>
                <c:pt idx="165">
                  <c:v>6.26</c:v>
                </c:pt>
                <c:pt idx="166">
                  <c:v>6.26</c:v>
                </c:pt>
                <c:pt idx="167">
                  <c:v>6.26</c:v>
                </c:pt>
                <c:pt idx="168">
                  <c:v>6.26</c:v>
                </c:pt>
                <c:pt idx="169">
                  <c:v>6.26</c:v>
                </c:pt>
                <c:pt idx="170">
                  <c:v>6.26</c:v>
                </c:pt>
                <c:pt idx="171">
                  <c:v>6.26</c:v>
                </c:pt>
                <c:pt idx="172">
                  <c:v>6.26</c:v>
                </c:pt>
                <c:pt idx="173">
                  <c:v>6.26</c:v>
                </c:pt>
                <c:pt idx="174">
                  <c:v>6.26</c:v>
                </c:pt>
                <c:pt idx="175">
                  <c:v>6.26</c:v>
                </c:pt>
                <c:pt idx="176">
                  <c:v>6.26</c:v>
                </c:pt>
                <c:pt idx="177">
                  <c:v>6.26</c:v>
                </c:pt>
                <c:pt idx="178">
                  <c:v>6.26</c:v>
                </c:pt>
                <c:pt idx="179">
                  <c:v>6.26</c:v>
                </c:pt>
                <c:pt idx="180">
                  <c:v>6.26</c:v>
                </c:pt>
                <c:pt idx="181">
                  <c:v>6.26</c:v>
                </c:pt>
                <c:pt idx="182">
                  <c:v>6.26</c:v>
                </c:pt>
                <c:pt idx="183">
                  <c:v>6.26</c:v>
                </c:pt>
                <c:pt idx="184">
                  <c:v>6.26</c:v>
                </c:pt>
                <c:pt idx="185">
                  <c:v>6.26</c:v>
                </c:pt>
                <c:pt idx="186">
                  <c:v>6.26</c:v>
                </c:pt>
                <c:pt idx="187">
                  <c:v>6.26</c:v>
                </c:pt>
                <c:pt idx="188">
                  <c:v>6.26</c:v>
                </c:pt>
                <c:pt idx="189">
                  <c:v>6.26</c:v>
                </c:pt>
                <c:pt idx="190">
                  <c:v>6.26</c:v>
                </c:pt>
                <c:pt idx="191">
                  <c:v>6.26</c:v>
                </c:pt>
                <c:pt idx="192">
                  <c:v>6.26</c:v>
                </c:pt>
                <c:pt idx="193">
                  <c:v>6.26</c:v>
                </c:pt>
                <c:pt idx="194">
                  <c:v>6.26</c:v>
                </c:pt>
                <c:pt idx="195">
                  <c:v>6.26</c:v>
                </c:pt>
                <c:pt idx="196">
                  <c:v>6.26</c:v>
                </c:pt>
                <c:pt idx="197">
                  <c:v>6.26</c:v>
                </c:pt>
                <c:pt idx="198">
                  <c:v>6.26</c:v>
                </c:pt>
                <c:pt idx="199">
                  <c:v>6.26</c:v>
                </c:pt>
                <c:pt idx="200">
                  <c:v>6.26</c:v>
                </c:pt>
                <c:pt idx="201">
                  <c:v>6.26</c:v>
                </c:pt>
                <c:pt idx="202">
                  <c:v>6.26</c:v>
                </c:pt>
                <c:pt idx="203">
                  <c:v>6.26</c:v>
                </c:pt>
                <c:pt idx="204">
                  <c:v>6.26</c:v>
                </c:pt>
                <c:pt idx="205">
                  <c:v>6.26</c:v>
                </c:pt>
                <c:pt idx="206">
                  <c:v>6.26</c:v>
                </c:pt>
                <c:pt idx="207">
                  <c:v>6.26</c:v>
                </c:pt>
                <c:pt idx="208">
                  <c:v>6.26</c:v>
                </c:pt>
                <c:pt idx="209">
                  <c:v>6.26</c:v>
                </c:pt>
                <c:pt idx="210">
                  <c:v>6.26</c:v>
                </c:pt>
                <c:pt idx="211">
                  <c:v>6.26</c:v>
                </c:pt>
                <c:pt idx="212">
                  <c:v>6.26</c:v>
                </c:pt>
                <c:pt idx="213">
                  <c:v>6.26</c:v>
                </c:pt>
                <c:pt idx="214">
                  <c:v>6.26</c:v>
                </c:pt>
                <c:pt idx="215">
                  <c:v>6.26</c:v>
                </c:pt>
                <c:pt idx="216">
                  <c:v>6.26</c:v>
                </c:pt>
                <c:pt idx="217">
                  <c:v>6.26</c:v>
                </c:pt>
                <c:pt idx="218">
                  <c:v>6.26</c:v>
                </c:pt>
                <c:pt idx="219">
                  <c:v>6.26</c:v>
                </c:pt>
                <c:pt idx="220">
                  <c:v>6.26</c:v>
                </c:pt>
                <c:pt idx="221">
                  <c:v>6.26</c:v>
                </c:pt>
                <c:pt idx="222">
                  <c:v>6.26</c:v>
                </c:pt>
                <c:pt idx="223">
                  <c:v>6.26</c:v>
                </c:pt>
                <c:pt idx="224">
                  <c:v>6.26</c:v>
                </c:pt>
                <c:pt idx="225">
                  <c:v>6.26</c:v>
                </c:pt>
                <c:pt idx="226">
                  <c:v>6.26</c:v>
                </c:pt>
                <c:pt idx="227">
                  <c:v>6.26</c:v>
                </c:pt>
                <c:pt idx="228">
                  <c:v>6.26</c:v>
                </c:pt>
                <c:pt idx="229">
                  <c:v>6.26</c:v>
                </c:pt>
                <c:pt idx="230">
                  <c:v>6.26</c:v>
                </c:pt>
                <c:pt idx="231">
                  <c:v>6.26</c:v>
                </c:pt>
                <c:pt idx="232">
                  <c:v>6.26</c:v>
                </c:pt>
                <c:pt idx="233">
                  <c:v>6.26</c:v>
                </c:pt>
                <c:pt idx="234">
                  <c:v>6.26</c:v>
                </c:pt>
                <c:pt idx="235">
                  <c:v>6.26</c:v>
                </c:pt>
                <c:pt idx="236">
                  <c:v>6.26</c:v>
                </c:pt>
                <c:pt idx="237">
                  <c:v>6.26</c:v>
                </c:pt>
                <c:pt idx="238">
                  <c:v>6.26</c:v>
                </c:pt>
                <c:pt idx="239">
                  <c:v>6.26</c:v>
                </c:pt>
                <c:pt idx="240">
                  <c:v>6.26</c:v>
                </c:pt>
                <c:pt idx="241">
                  <c:v>6.26</c:v>
                </c:pt>
                <c:pt idx="242">
                  <c:v>6.26</c:v>
                </c:pt>
                <c:pt idx="243">
                  <c:v>6.26</c:v>
                </c:pt>
                <c:pt idx="244">
                  <c:v>6.26</c:v>
                </c:pt>
                <c:pt idx="245">
                  <c:v>6.26</c:v>
                </c:pt>
                <c:pt idx="246">
                  <c:v>6.26</c:v>
                </c:pt>
                <c:pt idx="247">
                  <c:v>6.26</c:v>
                </c:pt>
                <c:pt idx="248">
                  <c:v>6.26</c:v>
                </c:pt>
                <c:pt idx="249">
                  <c:v>6.26</c:v>
                </c:pt>
                <c:pt idx="250">
                  <c:v>6.26</c:v>
                </c:pt>
                <c:pt idx="251">
                  <c:v>6.26</c:v>
                </c:pt>
                <c:pt idx="252">
                  <c:v>6.26</c:v>
                </c:pt>
                <c:pt idx="253">
                  <c:v>6.26</c:v>
                </c:pt>
                <c:pt idx="254">
                  <c:v>6.26</c:v>
                </c:pt>
                <c:pt idx="255">
                  <c:v>6.26</c:v>
                </c:pt>
                <c:pt idx="256">
                  <c:v>6.26</c:v>
                </c:pt>
                <c:pt idx="257">
                  <c:v>6.26</c:v>
                </c:pt>
                <c:pt idx="258">
                  <c:v>6.26</c:v>
                </c:pt>
                <c:pt idx="259">
                  <c:v>6.26</c:v>
                </c:pt>
                <c:pt idx="260">
                  <c:v>6.26</c:v>
                </c:pt>
                <c:pt idx="261">
                  <c:v>6.26</c:v>
                </c:pt>
                <c:pt idx="262">
                  <c:v>6.26</c:v>
                </c:pt>
                <c:pt idx="263">
                  <c:v>6.26</c:v>
                </c:pt>
                <c:pt idx="264">
                  <c:v>6.26</c:v>
                </c:pt>
                <c:pt idx="265">
                  <c:v>6.26</c:v>
                </c:pt>
                <c:pt idx="266">
                  <c:v>6.26</c:v>
                </c:pt>
                <c:pt idx="267">
                  <c:v>6.26</c:v>
                </c:pt>
                <c:pt idx="268">
                  <c:v>6.26</c:v>
                </c:pt>
                <c:pt idx="269">
                  <c:v>6.26</c:v>
                </c:pt>
                <c:pt idx="270">
                  <c:v>6.26</c:v>
                </c:pt>
                <c:pt idx="271">
                  <c:v>6.26</c:v>
                </c:pt>
                <c:pt idx="272">
                  <c:v>6.26</c:v>
                </c:pt>
                <c:pt idx="273">
                  <c:v>6.26</c:v>
                </c:pt>
                <c:pt idx="274">
                  <c:v>6.26</c:v>
                </c:pt>
                <c:pt idx="275">
                  <c:v>6.26</c:v>
                </c:pt>
                <c:pt idx="276">
                  <c:v>6.26</c:v>
                </c:pt>
                <c:pt idx="277">
                  <c:v>6.26</c:v>
                </c:pt>
                <c:pt idx="278">
                  <c:v>6.26</c:v>
                </c:pt>
                <c:pt idx="279">
                  <c:v>6.26</c:v>
                </c:pt>
                <c:pt idx="280">
                  <c:v>6.26</c:v>
                </c:pt>
                <c:pt idx="281">
                  <c:v>6.26</c:v>
                </c:pt>
                <c:pt idx="282">
                  <c:v>6.26</c:v>
                </c:pt>
                <c:pt idx="283">
                  <c:v>6.26</c:v>
                </c:pt>
                <c:pt idx="284">
                  <c:v>6.26</c:v>
                </c:pt>
                <c:pt idx="285">
                  <c:v>6.26</c:v>
                </c:pt>
                <c:pt idx="286">
                  <c:v>6.26</c:v>
                </c:pt>
                <c:pt idx="287">
                  <c:v>6.26</c:v>
                </c:pt>
                <c:pt idx="288">
                  <c:v>6.26</c:v>
                </c:pt>
                <c:pt idx="289">
                  <c:v>6.26</c:v>
                </c:pt>
                <c:pt idx="290">
                  <c:v>6.26</c:v>
                </c:pt>
                <c:pt idx="291">
                  <c:v>6.26</c:v>
                </c:pt>
                <c:pt idx="292">
                  <c:v>6.26</c:v>
                </c:pt>
                <c:pt idx="293">
                  <c:v>6.26</c:v>
                </c:pt>
                <c:pt idx="294">
                  <c:v>6.26</c:v>
                </c:pt>
                <c:pt idx="295">
                  <c:v>6.26</c:v>
                </c:pt>
                <c:pt idx="296">
                  <c:v>6.26</c:v>
                </c:pt>
                <c:pt idx="297">
                  <c:v>6.26</c:v>
                </c:pt>
                <c:pt idx="298">
                  <c:v>6.26</c:v>
                </c:pt>
                <c:pt idx="299">
                  <c:v>6.26</c:v>
                </c:pt>
                <c:pt idx="300">
                  <c:v>6.26</c:v>
                </c:pt>
                <c:pt idx="301">
                  <c:v>6.26</c:v>
                </c:pt>
                <c:pt idx="302">
                  <c:v>6.26</c:v>
                </c:pt>
                <c:pt idx="303">
                  <c:v>6.26</c:v>
                </c:pt>
                <c:pt idx="304">
                  <c:v>6.26</c:v>
                </c:pt>
                <c:pt idx="305">
                  <c:v>6.26</c:v>
                </c:pt>
                <c:pt idx="306">
                  <c:v>6.26</c:v>
                </c:pt>
                <c:pt idx="307">
                  <c:v>6.26</c:v>
                </c:pt>
                <c:pt idx="308">
                  <c:v>6.26</c:v>
                </c:pt>
                <c:pt idx="309">
                  <c:v>6.26</c:v>
                </c:pt>
                <c:pt idx="310">
                  <c:v>6.26</c:v>
                </c:pt>
                <c:pt idx="311">
                  <c:v>6.26</c:v>
                </c:pt>
                <c:pt idx="312">
                  <c:v>6.26</c:v>
                </c:pt>
                <c:pt idx="313">
                  <c:v>6.26</c:v>
                </c:pt>
                <c:pt idx="314">
                  <c:v>6.26</c:v>
                </c:pt>
                <c:pt idx="315">
                  <c:v>6.26</c:v>
                </c:pt>
                <c:pt idx="316">
                  <c:v>6.26</c:v>
                </c:pt>
                <c:pt idx="317">
                  <c:v>6.26</c:v>
                </c:pt>
                <c:pt idx="318">
                  <c:v>6.26</c:v>
                </c:pt>
                <c:pt idx="319">
                  <c:v>6.26</c:v>
                </c:pt>
                <c:pt idx="320">
                  <c:v>6.26</c:v>
                </c:pt>
                <c:pt idx="321">
                  <c:v>6.26</c:v>
                </c:pt>
                <c:pt idx="322">
                  <c:v>6.26</c:v>
                </c:pt>
                <c:pt idx="323">
                  <c:v>6.26</c:v>
                </c:pt>
                <c:pt idx="324">
                  <c:v>6.26</c:v>
                </c:pt>
                <c:pt idx="325">
                  <c:v>6.26</c:v>
                </c:pt>
                <c:pt idx="326">
                  <c:v>6.26</c:v>
                </c:pt>
                <c:pt idx="327">
                  <c:v>6.26</c:v>
                </c:pt>
                <c:pt idx="328">
                  <c:v>6.26</c:v>
                </c:pt>
                <c:pt idx="329">
                  <c:v>6.26</c:v>
                </c:pt>
                <c:pt idx="330">
                  <c:v>6.26</c:v>
                </c:pt>
                <c:pt idx="331">
                  <c:v>6.26</c:v>
                </c:pt>
                <c:pt idx="332">
                  <c:v>6.26</c:v>
                </c:pt>
                <c:pt idx="333">
                  <c:v>6.26</c:v>
                </c:pt>
                <c:pt idx="334">
                  <c:v>6.26</c:v>
                </c:pt>
                <c:pt idx="335">
                  <c:v>6.26</c:v>
                </c:pt>
                <c:pt idx="336">
                  <c:v>6.26</c:v>
                </c:pt>
                <c:pt idx="337">
                  <c:v>6.26</c:v>
                </c:pt>
                <c:pt idx="338">
                  <c:v>6.26</c:v>
                </c:pt>
                <c:pt idx="339">
                  <c:v>6.26</c:v>
                </c:pt>
                <c:pt idx="340">
                  <c:v>6.26</c:v>
                </c:pt>
                <c:pt idx="341">
                  <c:v>6.26</c:v>
                </c:pt>
                <c:pt idx="342">
                  <c:v>6.26</c:v>
                </c:pt>
                <c:pt idx="343">
                  <c:v>6.26</c:v>
                </c:pt>
                <c:pt idx="344">
                  <c:v>6.26</c:v>
                </c:pt>
                <c:pt idx="345">
                  <c:v>6.26</c:v>
                </c:pt>
                <c:pt idx="346">
                  <c:v>6.26</c:v>
                </c:pt>
                <c:pt idx="347">
                  <c:v>6.26</c:v>
                </c:pt>
                <c:pt idx="348">
                  <c:v>6.26</c:v>
                </c:pt>
                <c:pt idx="349">
                  <c:v>6.26</c:v>
                </c:pt>
                <c:pt idx="350">
                  <c:v>6.26</c:v>
                </c:pt>
                <c:pt idx="351">
                  <c:v>6.26</c:v>
                </c:pt>
                <c:pt idx="352">
                  <c:v>6.26</c:v>
                </c:pt>
                <c:pt idx="353">
                  <c:v>6.26</c:v>
                </c:pt>
                <c:pt idx="354">
                  <c:v>6.26</c:v>
                </c:pt>
                <c:pt idx="355">
                  <c:v>6.26</c:v>
                </c:pt>
                <c:pt idx="356">
                  <c:v>6.26</c:v>
                </c:pt>
                <c:pt idx="357">
                  <c:v>6.26</c:v>
                </c:pt>
                <c:pt idx="358">
                  <c:v>6.26</c:v>
                </c:pt>
                <c:pt idx="359">
                  <c:v>6.26</c:v>
                </c:pt>
                <c:pt idx="360">
                  <c:v>6.26</c:v>
                </c:pt>
                <c:pt idx="361">
                  <c:v>6.26</c:v>
                </c:pt>
                <c:pt idx="362">
                  <c:v>6.26</c:v>
                </c:pt>
                <c:pt idx="363">
                  <c:v>6.26</c:v>
                </c:pt>
                <c:pt idx="364">
                  <c:v>6.26</c:v>
                </c:pt>
                <c:pt idx="365">
                  <c:v>6.26</c:v>
                </c:pt>
                <c:pt idx="366">
                  <c:v>6.26</c:v>
                </c:pt>
                <c:pt idx="367">
                  <c:v>6.26</c:v>
                </c:pt>
                <c:pt idx="368">
                  <c:v>6.26</c:v>
                </c:pt>
                <c:pt idx="369">
                  <c:v>6.26</c:v>
                </c:pt>
                <c:pt idx="370">
                  <c:v>6.26</c:v>
                </c:pt>
                <c:pt idx="371">
                  <c:v>6.26</c:v>
                </c:pt>
                <c:pt idx="372">
                  <c:v>6.26</c:v>
                </c:pt>
                <c:pt idx="373">
                  <c:v>6.26</c:v>
                </c:pt>
                <c:pt idx="374">
                  <c:v>6.26</c:v>
                </c:pt>
                <c:pt idx="375">
                  <c:v>6.26</c:v>
                </c:pt>
                <c:pt idx="376">
                  <c:v>6.26</c:v>
                </c:pt>
                <c:pt idx="377">
                  <c:v>6.26</c:v>
                </c:pt>
                <c:pt idx="378">
                  <c:v>6.26</c:v>
                </c:pt>
                <c:pt idx="379">
                  <c:v>6.26</c:v>
                </c:pt>
                <c:pt idx="380">
                  <c:v>6.26</c:v>
                </c:pt>
                <c:pt idx="381">
                  <c:v>6.26</c:v>
                </c:pt>
                <c:pt idx="382">
                  <c:v>6.26</c:v>
                </c:pt>
                <c:pt idx="383">
                  <c:v>6.26</c:v>
                </c:pt>
                <c:pt idx="384">
                  <c:v>6.26</c:v>
                </c:pt>
                <c:pt idx="385">
                  <c:v>6.26</c:v>
                </c:pt>
                <c:pt idx="386">
                  <c:v>6.26</c:v>
                </c:pt>
                <c:pt idx="387">
                  <c:v>6.26</c:v>
                </c:pt>
                <c:pt idx="388">
                  <c:v>6.26</c:v>
                </c:pt>
                <c:pt idx="389">
                  <c:v>6.26</c:v>
                </c:pt>
                <c:pt idx="390">
                  <c:v>6.26</c:v>
                </c:pt>
                <c:pt idx="391">
                  <c:v>6.26</c:v>
                </c:pt>
                <c:pt idx="392">
                  <c:v>6.26</c:v>
                </c:pt>
                <c:pt idx="393">
                  <c:v>6.26</c:v>
                </c:pt>
                <c:pt idx="394">
                  <c:v>6.26</c:v>
                </c:pt>
                <c:pt idx="395">
                  <c:v>6.26</c:v>
                </c:pt>
                <c:pt idx="396">
                  <c:v>6.26</c:v>
                </c:pt>
                <c:pt idx="397">
                  <c:v>6.26</c:v>
                </c:pt>
                <c:pt idx="398">
                  <c:v>6.26</c:v>
                </c:pt>
                <c:pt idx="399">
                  <c:v>6.26</c:v>
                </c:pt>
                <c:pt idx="400">
                  <c:v>6.26</c:v>
                </c:pt>
                <c:pt idx="401">
                  <c:v>6.26</c:v>
                </c:pt>
                <c:pt idx="402">
                  <c:v>6.26</c:v>
                </c:pt>
                <c:pt idx="403">
                  <c:v>6.26</c:v>
                </c:pt>
                <c:pt idx="404">
                  <c:v>6.26</c:v>
                </c:pt>
                <c:pt idx="405">
                  <c:v>6.26</c:v>
                </c:pt>
                <c:pt idx="406">
                  <c:v>6.26</c:v>
                </c:pt>
                <c:pt idx="407">
                  <c:v>6.26</c:v>
                </c:pt>
                <c:pt idx="408">
                  <c:v>6.26</c:v>
                </c:pt>
                <c:pt idx="409">
                  <c:v>6.26</c:v>
                </c:pt>
                <c:pt idx="410">
                  <c:v>6.26</c:v>
                </c:pt>
                <c:pt idx="411">
                  <c:v>6.26</c:v>
                </c:pt>
                <c:pt idx="412">
                  <c:v>6.26</c:v>
                </c:pt>
                <c:pt idx="413">
                  <c:v>6.26</c:v>
                </c:pt>
                <c:pt idx="414">
                  <c:v>6.26</c:v>
                </c:pt>
                <c:pt idx="415">
                  <c:v>6.26</c:v>
                </c:pt>
                <c:pt idx="416">
                  <c:v>6.26</c:v>
                </c:pt>
                <c:pt idx="417">
                  <c:v>6.26</c:v>
                </c:pt>
                <c:pt idx="418">
                  <c:v>6.26</c:v>
                </c:pt>
                <c:pt idx="419">
                  <c:v>6.26</c:v>
                </c:pt>
                <c:pt idx="420">
                  <c:v>6.26</c:v>
                </c:pt>
                <c:pt idx="421">
                  <c:v>6.26</c:v>
                </c:pt>
                <c:pt idx="422">
                  <c:v>6.26</c:v>
                </c:pt>
                <c:pt idx="423">
                  <c:v>6.26</c:v>
                </c:pt>
                <c:pt idx="424">
                  <c:v>6.26</c:v>
                </c:pt>
                <c:pt idx="425">
                  <c:v>6.26</c:v>
                </c:pt>
                <c:pt idx="426">
                  <c:v>6.26</c:v>
                </c:pt>
                <c:pt idx="427">
                  <c:v>6.26</c:v>
                </c:pt>
                <c:pt idx="428">
                  <c:v>6.26</c:v>
                </c:pt>
                <c:pt idx="429">
                  <c:v>6.26</c:v>
                </c:pt>
                <c:pt idx="430">
                  <c:v>6.26</c:v>
                </c:pt>
                <c:pt idx="431">
                  <c:v>6.26</c:v>
                </c:pt>
                <c:pt idx="432">
                  <c:v>6.26</c:v>
                </c:pt>
                <c:pt idx="433">
                  <c:v>6.26</c:v>
                </c:pt>
                <c:pt idx="434">
                  <c:v>6.26</c:v>
                </c:pt>
                <c:pt idx="435">
                  <c:v>6.26</c:v>
                </c:pt>
                <c:pt idx="436">
                  <c:v>6.26</c:v>
                </c:pt>
                <c:pt idx="437">
                  <c:v>6.26</c:v>
                </c:pt>
                <c:pt idx="438">
                  <c:v>6.26</c:v>
                </c:pt>
                <c:pt idx="439">
                  <c:v>6.26</c:v>
                </c:pt>
                <c:pt idx="440">
                  <c:v>6.26</c:v>
                </c:pt>
                <c:pt idx="441">
                  <c:v>6.26</c:v>
                </c:pt>
                <c:pt idx="442">
                  <c:v>6.26</c:v>
                </c:pt>
                <c:pt idx="443">
                  <c:v>6.26</c:v>
                </c:pt>
                <c:pt idx="444">
                  <c:v>6.26</c:v>
                </c:pt>
                <c:pt idx="445">
                  <c:v>6.26</c:v>
                </c:pt>
                <c:pt idx="446">
                  <c:v>6.26</c:v>
                </c:pt>
                <c:pt idx="447">
                  <c:v>6.26</c:v>
                </c:pt>
                <c:pt idx="448">
                  <c:v>6.26</c:v>
                </c:pt>
                <c:pt idx="449">
                  <c:v>6.26</c:v>
                </c:pt>
                <c:pt idx="450">
                  <c:v>6.26</c:v>
                </c:pt>
                <c:pt idx="451">
                  <c:v>6.26</c:v>
                </c:pt>
                <c:pt idx="452">
                  <c:v>6.26</c:v>
                </c:pt>
                <c:pt idx="453">
                  <c:v>6.26</c:v>
                </c:pt>
                <c:pt idx="454">
                  <c:v>6.26</c:v>
                </c:pt>
                <c:pt idx="455">
                  <c:v>6.26</c:v>
                </c:pt>
                <c:pt idx="456">
                  <c:v>6.26</c:v>
                </c:pt>
                <c:pt idx="457">
                  <c:v>6.26</c:v>
                </c:pt>
                <c:pt idx="458">
                  <c:v>6.26</c:v>
                </c:pt>
                <c:pt idx="459">
                  <c:v>6.26</c:v>
                </c:pt>
                <c:pt idx="460">
                  <c:v>6.26</c:v>
                </c:pt>
                <c:pt idx="461">
                  <c:v>6.26</c:v>
                </c:pt>
                <c:pt idx="462">
                  <c:v>6.26</c:v>
                </c:pt>
                <c:pt idx="463">
                  <c:v>6.26</c:v>
                </c:pt>
                <c:pt idx="464">
                  <c:v>6.26</c:v>
                </c:pt>
                <c:pt idx="465">
                  <c:v>6.26</c:v>
                </c:pt>
                <c:pt idx="466">
                  <c:v>6.26</c:v>
                </c:pt>
                <c:pt idx="467">
                  <c:v>6.26</c:v>
                </c:pt>
                <c:pt idx="468">
                  <c:v>6.26</c:v>
                </c:pt>
                <c:pt idx="469">
                  <c:v>6.26</c:v>
                </c:pt>
                <c:pt idx="470">
                  <c:v>6.26</c:v>
                </c:pt>
                <c:pt idx="471">
                  <c:v>6.26</c:v>
                </c:pt>
                <c:pt idx="472">
                  <c:v>6.26</c:v>
                </c:pt>
                <c:pt idx="473">
                  <c:v>6.26</c:v>
                </c:pt>
                <c:pt idx="474">
                  <c:v>6.26</c:v>
                </c:pt>
                <c:pt idx="475">
                  <c:v>6.26</c:v>
                </c:pt>
                <c:pt idx="476">
                  <c:v>6.26</c:v>
                </c:pt>
                <c:pt idx="477">
                  <c:v>6.26</c:v>
                </c:pt>
                <c:pt idx="478">
                  <c:v>6.26</c:v>
                </c:pt>
                <c:pt idx="479">
                  <c:v>6.26</c:v>
                </c:pt>
                <c:pt idx="480">
                  <c:v>6.26</c:v>
                </c:pt>
                <c:pt idx="481">
                  <c:v>6.26</c:v>
                </c:pt>
                <c:pt idx="482">
                  <c:v>6.26</c:v>
                </c:pt>
                <c:pt idx="483">
                  <c:v>6.26</c:v>
                </c:pt>
                <c:pt idx="484">
                  <c:v>6.26</c:v>
                </c:pt>
                <c:pt idx="485">
                  <c:v>6.26</c:v>
                </c:pt>
                <c:pt idx="486">
                  <c:v>6.26</c:v>
                </c:pt>
                <c:pt idx="487">
                  <c:v>6.26</c:v>
                </c:pt>
                <c:pt idx="488">
                  <c:v>6.26</c:v>
                </c:pt>
                <c:pt idx="489">
                  <c:v>6.26</c:v>
                </c:pt>
                <c:pt idx="490">
                  <c:v>6.26</c:v>
                </c:pt>
                <c:pt idx="491">
                  <c:v>6.26</c:v>
                </c:pt>
                <c:pt idx="492">
                  <c:v>6.26</c:v>
                </c:pt>
                <c:pt idx="493">
                  <c:v>6.26</c:v>
                </c:pt>
                <c:pt idx="494">
                  <c:v>6.26</c:v>
                </c:pt>
                <c:pt idx="495">
                  <c:v>6.26</c:v>
                </c:pt>
                <c:pt idx="496">
                  <c:v>6.26</c:v>
                </c:pt>
                <c:pt idx="497">
                  <c:v>6.26</c:v>
                </c:pt>
                <c:pt idx="498">
                  <c:v>6.26</c:v>
                </c:pt>
                <c:pt idx="499">
                  <c:v>6.26</c:v>
                </c:pt>
                <c:pt idx="500">
                  <c:v>6.26</c:v>
                </c:pt>
                <c:pt idx="501">
                  <c:v>6.26</c:v>
                </c:pt>
                <c:pt idx="502">
                  <c:v>6.26</c:v>
                </c:pt>
                <c:pt idx="503">
                  <c:v>6.26</c:v>
                </c:pt>
                <c:pt idx="504">
                  <c:v>6.26</c:v>
                </c:pt>
                <c:pt idx="505">
                  <c:v>6.26</c:v>
                </c:pt>
                <c:pt idx="506">
                  <c:v>6.26</c:v>
                </c:pt>
                <c:pt idx="507">
                  <c:v>6.26</c:v>
                </c:pt>
                <c:pt idx="508">
                  <c:v>6.26</c:v>
                </c:pt>
                <c:pt idx="509">
                  <c:v>6.26</c:v>
                </c:pt>
                <c:pt idx="510">
                  <c:v>6.26</c:v>
                </c:pt>
                <c:pt idx="511">
                  <c:v>6.26</c:v>
                </c:pt>
                <c:pt idx="512">
                  <c:v>6.26</c:v>
                </c:pt>
                <c:pt idx="513">
                  <c:v>6.26</c:v>
                </c:pt>
                <c:pt idx="514">
                  <c:v>6.26</c:v>
                </c:pt>
                <c:pt idx="515">
                  <c:v>6.26</c:v>
                </c:pt>
                <c:pt idx="516">
                  <c:v>6.26</c:v>
                </c:pt>
                <c:pt idx="517">
                  <c:v>6.26</c:v>
                </c:pt>
                <c:pt idx="518">
                  <c:v>6.26</c:v>
                </c:pt>
                <c:pt idx="519">
                  <c:v>6.26</c:v>
                </c:pt>
                <c:pt idx="520">
                  <c:v>6.26</c:v>
                </c:pt>
                <c:pt idx="521">
                  <c:v>6.26</c:v>
                </c:pt>
                <c:pt idx="522">
                  <c:v>6.26</c:v>
                </c:pt>
                <c:pt idx="523">
                  <c:v>6.26</c:v>
                </c:pt>
                <c:pt idx="524">
                  <c:v>6.26</c:v>
                </c:pt>
                <c:pt idx="525">
                  <c:v>6.26</c:v>
                </c:pt>
                <c:pt idx="526">
                  <c:v>6.26</c:v>
                </c:pt>
                <c:pt idx="527">
                  <c:v>6.26</c:v>
                </c:pt>
                <c:pt idx="528">
                  <c:v>6.26</c:v>
                </c:pt>
                <c:pt idx="529">
                  <c:v>6.26</c:v>
                </c:pt>
                <c:pt idx="530">
                  <c:v>6.26</c:v>
                </c:pt>
                <c:pt idx="531">
                  <c:v>6.26</c:v>
                </c:pt>
                <c:pt idx="532">
                  <c:v>6.26</c:v>
                </c:pt>
                <c:pt idx="533">
                  <c:v>6.26</c:v>
                </c:pt>
                <c:pt idx="534">
                  <c:v>6.26</c:v>
                </c:pt>
                <c:pt idx="535">
                  <c:v>6.26</c:v>
                </c:pt>
                <c:pt idx="536">
                  <c:v>6.26</c:v>
                </c:pt>
                <c:pt idx="537">
                  <c:v>6.26</c:v>
                </c:pt>
                <c:pt idx="538">
                  <c:v>6.26</c:v>
                </c:pt>
                <c:pt idx="539">
                  <c:v>6.26</c:v>
                </c:pt>
                <c:pt idx="540">
                  <c:v>6.26</c:v>
                </c:pt>
                <c:pt idx="541">
                  <c:v>6.26</c:v>
                </c:pt>
                <c:pt idx="542">
                  <c:v>6.26</c:v>
                </c:pt>
                <c:pt idx="543">
                  <c:v>6.26</c:v>
                </c:pt>
                <c:pt idx="544">
                  <c:v>6.26</c:v>
                </c:pt>
                <c:pt idx="545">
                  <c:v>6.26</c:v>
                </c:pt>
                <c:pt idx="546">
                  <c:v>6.26</c:v>
                </c:pt>
                <c:pt idx="547">
                  <c:v>6.26</c:v>
                </c:pt>
                <c:pt idx="548">
                  <c:v>6.26</c:v>
                </c:pt>
                <c:pt idx="549">
                  <c:v>6.26</c:v>
                </c:pt>
                <c:pt idx="550">
                  <c:v>6.26</c:v>
                </c:pt>
                <c:pt idx="551">
                  <c:v>6.26</c:v>
                </c:pt>
                <c:pt idx="552">
                  <c:v>6.26</c:v>
                </c:pt>
                <c:pt idx="553">
                  <c:v>6.26</c:v>
                </c:pt>
                <c:pt idx="554">
                  <c:v>6.26</c:v>
                </c:pt>
                <c:pt idx="555">
                  <c:v>6.26</c:v>
                </c:pt>
                <c:pt idx="556">
                  <c:v>6.26</c:v>
                </c:pt>
                <c:pt idx="557">
                  <c:v>6.26</c:v>
                </c:pt>
                <c:pt idx="558">
                  <c:v>6.26</c:v>
                </c:pt>
                <c:pt idx="559">
                  <c:v>6.26</c:v>
                </c:pt>
                <c:pt idx="560">
                  <c:v>6.26</c:v>
                </c:pt>
                <c:pt idx="561">
                  <c:v>6.26</c:v>
                </c:pt>
                <c:pt idx="562">
                  <c:v>6.26</c:v>
                </c:pt>
                <c:pt idx="563">
                  <c:v>6.26</c:v>
                </c:pt>
                <c:pt idx="564">
                  <c:v>6.26</c:v>
                </c:pt>
                <c:pt idx="565">
                  <c:v>6.26</c:v>
                </c:pt>
                <c:pt idx="566">
                  <c:v>6.26</c:v>
                </c:pt>
                <c:pt idx="567">
                  <c:v>6.26</c:v>
                </c:pt>
                <c:pt idx="568">
                  <c:v>6.26</c:v>
                </c:pt>
                <c:pt idx="569">
                  <c:v>6.26</c:v>
                </c:pt>
                <c:pt idx="570">
                  <c:v>6.26</c:v>
                </c:pt>
                <c:pt idx="571">
                  <c:v>6.26</c:v>
                </c:pt>
                <c:pt idx="572">
                  <c:v>6.26</c:v>
                </c:pt>
                <c:pt idx="573">
                  <c:v>6.26</c:v>
                </c:pt>
                <c:pt idx="574">
                  <c:v>6.26</c:v>
                </c:pt>
                <c:pt idx="575">
                  <c:v>6.26</c:v>
                </c:pt>
                <c:pt idx="576">
                  <c:v>6.26</c:v>
                </c:pt>
                <c:pt idx="577">
                  <c:v>6.26</c:v>
                </c:pt>
                <c:pt idx="578">
                  <c:v>6.26</c:v>
                </c:pt>
                <c:pt idx="579">
                  <c:v>6.26</c:v>
                </c:pt>
                <c:pt idx="580">
                  <c:v>6.26</c:v>
                </c:pt>
                <c:pt idx="581">
                  <c:v>6.26</c:v>
                </c:pt>
                <c:pt idx="582">
                  <c:v>6.26</c:v>
                </c:pt>
                <c:pt idx="583">
                  <c:v>6.26</c:v>
                </c:pt>
                <c:pt idx="584">
                  <c:v>6.26</c:v>
                </c:pt>
                <c:pt idx="585">
                  <c:v>6.26</c:v>
                </c:pt>
                <c:pt idx="586">
                  <c:v>6.26</c:v>
                </c:pt>
                <c:pt idx="587">
                  <c:v>6.26</c:v>
                </c:pt>
                <c:pt idx="588">
                  <c:v>6.26</c:v>
                </c:pt>
                <c:pt idx="589">
                  <c:v>6.26</c:v>
                </c:pt>
                <c:pt idx="590">
                  <c:v>6.26</c:v>
                </c:pt>
                <c:pt idx="591">
                  <c:v>6.26</c:v>
                </c:pt>
                <c:pt idx="592">
                  <c:v>6.26</c:v>
                </c:pt>
                <c:pt idx="593">
                  <c:v>6.26</c:v>
                </c:pt>
                <c:pt idx="594">
                  <c:v>6.26</c:v>
                </c:pt>
                <c:pt idx="595">
                  <c:v>6.26</c:v>
                </c:pt>
                <c:pt idx="596">
                  <c:v>6.26</c:v>
                </c:pt>
                <c:pt idx="597">
                  <c:v>6.26</c:v>
                </c:pt>
                <c:pt idx="598">
                  <c:v>6.26</c:v>
                </c:pt>
                <c:pt idx="599">
                  <c:v>6.26</c:v>
                </c:pt>
                <c:pt idx="600">
                  <c:v>6.26</c:v>
                </c:pt>
                <c:pt idx="601">
                  <c:v>6.26</c:v>
                </c:pt>
                <c:pt idx="602">
                  <c:v>6.26</c:v>
                </c:pt>
                <c:pt idx="603">
                  <c:v>6.26</c:v>
                </c:pt>
                <c:pt idx="604">
                  <c:v>6.26</c:v>
                </c:pt>
                <c:pt idx="605">
                  <c:v>6.26</c:v>
                </c:pt>
                <c:pt idx="606">
                  <c:v>6.26</c:v>
                </c:pt>
                <c:pt idx="607">
                  <c:v>6.26</c:v>
                </c:pt>
                <c:pt idx="608">
                  <c:v>6.26</c:v>
                </c:pt>
                <c:pt idx="609">
                  <c:v>6.26</c:v>
                </c:pt>
                <c:pt idx="610">
                  <c:v>6.26</c:v>
                </c:pt>
                <c:pt idx="611">
                  <c:v>6.26</c:v>
                </c:pt>
                <c:pt idx="612">
                  <c:v>6.26</c:v>
                </c:pt>
                <c:pt idx="613">
                  <c:v>6.26</c:v>
                </c:pt>
                <c:pt idx="614">
                  <c:v>6.26</c:v>
                </c:pt>
                <c:pt idx="615">
                  <c:v>6.26</c:v>
                </c:pt>
                <c:pt idx="616">
                  <c:v>6.26</c:v>
                </c:pt>
                <c:pt idx="617">
                  <c:v>6.26</c:v>
                </c:pt>
                <c:pt idx="618">
                  <c:v>6.26</c:v>
                </c:pt>
                <c:pt idx="619">
                  <c:v>6.26</c:v>
                </c:pt>
                <c:pt idx="620">
                  <c:v>6.26</c:v>
                </c:pt>
                <c:pt idx="621">
                  <c:v>6.26</c:v>
                </c:pt>
                <c:pt idx="622">
                  <c:v>6.26</c:v>
                </c:pt>
                <c:pt idx="623">
                  <c:v>6.26</c:v>
                </c:pt>
                <c:pt idx="624">
                  <c:v>6.26</c:v>
                </c:pt>
                <c:pt idx="625">
                  <c:v>6.26</c:v>
                </c:pt>
                <c:pt idx="626">
                  <c:v>6.26</c:v>
                </c:pt>
                <c:pt idx="627">
                  <c:v>6.26</c:v>
                </c:pt>
                <c:pt idx="628">
                  <c:v>6.26</c:v>
                </c:pt>
                <c:pt idx="629">
                  <c:v>6.26</c:v>
                </c:pt>
                <c:pt idx="630">
                  <c:v>6.26</c:v>
                </c:pt>
                <c:pt idx="631">
                  <c:v>6.26</c:v>
                </c:pt>
                <c:pt idx="632">
                  <c:v>6.26</c:v>
                </c:pt>
                <c:pt idx="633">
                  <c:v>6.26</c:v>
                </c:pt>
                <c:pt idx="634">
                  <c:v>6.26</c:v>
                </c:pt>
                <c:pt idx="635">
                  <c:v>6.26</c:v>
                </c:pt>
                <c:pt idx="636">
                  <c:v>6.26</c:v>
                </c:pt>
                <c:pt idx="637">
                  <c:v>6.26</c:v>
                </c:pt>
                <c:pt idx="638">
                  <c:v>6.26</c:v>
                </c:pt>
                <c:pt idx="639">
                  <c:v>6.26</c:v>
                </c:pt>
                <c:pt idx="640">
                  <c:v>6.26</c:v>
                </c:pt>
                <c:pt idx="641">
                  <c:v>6.26</c:v>
                </c:pt>
                <c:pt idx="642">
                  <c:v>6.26</c:v>
                </c:pt>
                <c:pt idx="643">
                  <c:v>6.26</c:v>
                </c:pt>
                <c:pt idx="644">
                  <c:v>6.26</c:v>
                </c:pt>
                <c:pt idx="645">
                  <c:v>6.26</c:v>
                </c:pt>
                <c:pt idx="646">
                  <c:v>6.26</c:v>
                </c:pt>
                <c:pt idx="647">
                  <c:v>6.26</c:v>
                </c:pt>
                <c:pt idx="648">
                  <c:v>6.26</c:v>
                </c:pt>
                <c:pt idx="649">
                  <c:v>6.26</c:v>
                </c:pt>
                <c:pt idx="650">
                  <c:v>6.26</c:v>
                </c:pt>
                <c:pt idx="651">
                  <c:v>6.26</c:v>
                </c:pt>
                <c:pt idx="652">
                  <c:v>6.26</c:v>
                </c:pt>
                <c:pt idx="653">
                  <c:v>6.26</c:v>
                </c:pt>
                <c:pt idx="654">
                  <c:v>6.26</c:v>
                </c:pt>
                <c:pt idx="655">
                  <c:v>6.26</c:v>
                </c:pt>
                <c:pt idx="656">
                  <c:v>6.26</c:v>
                </c:pt>
                <c:pt idx="657">
                  <c:v>6.26</c:v>
                </c:pt>
                <c:pt idx="658">
                  <c:v>6.26</c:v>
                </c:pt>
                <c:pt idx="659">
                  <c:v>6.26</c:v>
                </c:pt>
                <c:pt idx="660">
                  <c:v>6.26</c:v>
                </c:pt>
                <c:pt idx="661">
                  <c:v>6.26</c:v>
                </c:pt>
                <c:pt idx="662">
                  <c:v>6.26</c:v>
                </c:pt>
                <c:pt idx="663">
                  <c:v>6.26</c:v>
                </c:pt>
                <c:pt idx="664">
                  <c:v>6.26</c:v>
                </c:pt>
                <c:pt idx="665">
                  <c:v>6.26</c:v>
                </c:pt>
                <c:pt idx="666">
                  <c:v>6.26</c:v>
                </c:pt>
                <c:pt idx="667">
                  <c:v>6.26</c:v>
                </c:pt>
                <c:pt idx="668">
                  <c:v>6.26</c:v>
                </c:pt>
                <c:pt idx="669">
                  <c:v>6.26</c:v>
                </c:pt>
                <c:pt idx="670">
                  <c:v>6.26</c:v>
                </c:pt>
                <c:pt idx="671">
                  <c:v>6.26</c:v>
                </c:pt>
                <c:pt idx="672">
                  <c:v>6.26</c:v>
                </c:pt>
                <c:pt idx="673">
                  <c:v>6.26</c:v>
                </c:pt>
                <c:pt idx="674">
                  <c:v>6.26</c:v>
                </c:pt>
                <c:pt idx="675">
                  <c:v>6.26</c:v>
                </c:pt>
                <c:pt idx="676">
                  <c:v>6.26</c:v>
                </c:pt>
                <c:pt idx="677">
                  <c:v>6.26</c:v>
                </c:pt>
                <c:pt idx="678">
                  <c:v>6.26</c:v>
                </c:pt>
                <c:pt idx="679">
                  <c:v>6.26</c:v>
                </c:pt>
                <c:pt idx="680">
                  <c:v>6.26</c:v>
                </c:pt>
                <c:pt idx="681">
                  <c:v>6.26</c:v>
                </c:pt>
                <c:pt idx="682">
                  <c:v>6.26</c:v>
                </c:pt>
                <c:pt idx="683">
                  <c:v>6.26</c:v>
                </c:pt>
                <c:pt idx="684">
                  <c:v>6.26</c:v>
                </c:pt>
                <c:pt idx="685">
                  <c:v>6.26</c:v>
                </c:pt>
                <c:pt idx="686">
                  <c:v>6.26</c:v>
                </c:pt>
                <c:pt idx="687">
                  <c:v>6.26</c:v>
                </c:pt>
                <c:pt idx="688">
                  <c:v>6.26</c:v>
                </c:pt>
                <c:pt idx="689">
                  <c:v>6.26</c:v>
                </c:pt>
                <c:pt idx="690">
                  <c:v>6.26</c:v>
                </c:pt>
                <c:pt idx="691">
                  <c:v>6.26</c:v>
                </c:pt>
                <c:pt idx="692">
                  <c:v>6.26</c:v>
                </c:pt>
                <c:pt idx="693">
                  <c:v>6.26</c:v>
                </c:pt>
                <c:pt idx="694">
                  <c:v>6.26</c:v>
                </c:pt>
                <c:pt idx="695">
                  <c:v>6.26</c:v>
                </c:pt>
                <c:pt idx="696">
                  <c:v>6.26</c:v>
                </c:pt>
                <c:pt idx="697">
                  <c:v>6.26</c:v>
                </c:pt>
                <c:pt idx="698">
                  <c:v>6.26</c:v>
                </c:pt>
                <c:pt idx="699">
                  <c:v>6.26</c:v>
                </c:pt>
                <c:pt idx="700">
                  <c:v>6.26</c:v>
                </c:pt>
                <c:pt idx="701">
                  <c:v>6.26</c:v>
                </c:pt>
                <c:pt idx="702">
                  <c:v>6.26</c:v>
                </c:pt>
                <c:pt idx="703">
                  <c:v>6.26</c:v>
                </c:pt>
                <c:pt idx="704">
                  <c:v>6.26</c:v>
                </c:pt>
                <c:pt idx="705">
                  <c:v>6.26</c:v>
                </c:pt>
                <c:pt idx="706">
                  <c:v>6.26</c:v>
                </c:pt>
                <c:pt idx="707">
                  <c:v>6.26</c:v>
                </c:pt>
                <c:pt idx="708">
                  <c:v>6.26</c:v>
                </c:pt>
                <c:pt idx="709">
                  <c:v>6.26</c:v>
                </c:pt>
                <c:pt idx="710">
                  <c:v>6.26</c:v>
                </c:pt>
                <c:pt idx="711">
                  <c:v>6.26</c:v>
                </c:pt>
                <c:pt idx="712">
                  <c:v>6.26</c:v>
                </c:pt>
                <c:pt idx="713">
                  <c:v>6.26</c:v>
                </c:pt>
                <c:pt idx="714">
                  <c:v>6.26</c:v>
                </c:pt>
                <c:pt idx="715">
                  <c:v>6.26</c:v>
                </c:pt>
                <c:pt idx="716">
                  <c:v>6.26</c:v>
                </c:pt>
                <c:pt idx="717">
                  <c:v>6.26</c:v>
                </c:pt>
                <c:pt idx="718">
                  <c:v>6.26</c:v>
                </c:pt>
                <c:pt idx="719">
                  <c:v>6.26</c:v>
                </c:pt>
                <c:pt idx="720">
                  <c:v>6.26</c:v>
                </c:pt>
                <c:pt idx="721">
                  <c:v>6.26</c:v>
                </c:pt>
                <c:pt idx="722">
                  <c:v>6.26</c:v>
                </c:pt>
                <c:pt idx="723">
                  <c:v>6.26</c:v>
                </c:pt>
                <c:pt idx="724">
                  <c:v>6.26</c:v>
                </c:pt>
                <c:pt idx="725">
                  <c:v>6.26</c:v>
                </c:pt>
                <c:pt idx="726">
                  <c:v>6.26</c:v>
                </c:pt>
                <c:pt idx="727">
                  <c:v>6.26</c:v>
                </c:pt>
                <c:pt idx="728">
                  <c:v>6.26</c:v>
                </c:pt>
                <c:pt idx="729">
                  <c:v>6.26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8-64C3-41AB-9925-8531DB58FD56}"/>
            </c:ext>
          </c:extLst>
        </c:ser>
        <c:ser>
          <c:idx val="12"/>
          <c:order val="9"/>
          <c:tx>
            <c:v>MINIMO ABSOLUTO 1973</c:v>
          </c:tx>
          <c:spPr>
            <a:ln w="50800">
              <a:solidFill>
                <a:srgbClr val="00B050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DATOS!$AG$3:$AG$732</c:f>
              <c:numCache>
                <c:formatCode>0.00</c:formatCode>
                <c:ptCount val="730"/>
                <c:pt idx="0">
                  <c:v>0.37000000000000005</c:v>
                </c:pt>
                <c:pt idx="1">
                  <c:v>0.37000000000000005</c:v>
                </c:pt>
                <c:pt idx="2">
                  <c:v>0.37000000000000005</c:v>
                </c:pt>
                <c:pt idx="3">
                  <c:v>0.37000000000000005</c:v>
                </c:pt>
                <c:pt idx="4">
                  <c:v>0.37000000000000005</c:v>
                </c:pt>
                <c:pt idx="5">
                  <c:v>0.37000000000000005</c:v>
                </c:pt>
                <c:pt idx="6">
                  <c:v>0.37000000000000005</c:v>
                </c:pt>
                <c:pt idx="7">
                  <c:v>0.37000000000000005</c:v>
                </c:pt>
                <c:pt idx="8">
                  <c:v>0.37000000000000005</c:v>
                </c:pt>
                <c:pt idx="9">
                  <c:v>0.37000000000000005</c:v>
                </c:pt>
                <c:pt idx="10">
                  <c:v>0.37000000000000005</c:v>
                </c:pt>
                <c:pt idx="11">
                  <c:v>0.37000000000000005</c:v>
                </c:pt>
                <c:pt idx="12">
                  <c:v>0.37000000000000005</c:v>
                </c:pt>
                <c:pt idx="13">
                  <c:v>0.37000000000000005</c:v>
                </c:pt>
                <c:pt idx="14">
                  <c:v>0.37000000000000005</c:v>
                </c:pt>
                <c:pt idx="15">
                  <c:v>0.37000000000000005</c:v>
                </c:pt>
                <c:pt idx="16">
                  <c:v>0.37000000000000005</c:v>
                </c:pt>
                <c:pt idx="17">
                  <c:v>0.37000000000000005</c:v>
                </c:pt>
                <c:pt idx="18">
                  <c:v>0.37000000000000005</c:v>
                </c:pt>
                <c:pt idx="19">
                  <c:v>0.37000000000000005</c:v>
                </c:pt>
                <c:pt idx="20">
                  <c:v>0.37000000000000005</c:v>
                </c:pt>
                <c:pt idx="21">
                  <c:v>0.37000000000000005</c:v>
                </c:pt>
                <c:pt idx="22">
                  <c:v>0.37000000000000005</c:v>
                </c:pt>
                <c:pt idx="23">
                  <c:v>0.37000000000000005</c:v>
                </c:pt>
                <c:pt idx="24">
                  <c:v>0.37000000000000005</c:v>
                </c:pt>
                <c:pt idx="25">
                  <c:v>0.37000000000000005</c:v>
                </c:pt>
                <c:pt idx="26">
                  <c:v>0.37000000000000005</c:v>
                </c:pt>
                <c:pt idx="27">
                  <c:v>0.37000000000000005</c:v>
                </c:pt>
                <c:pt idx="28">
                  <c:v>0.37000000000000005</c:v>
                </c:pt>
                <c:pt idx="29">
                  <c:v>0.37000000000000005</c:v>
                </c:pt>
                <c:pt idx="30">
                  <c:v>0.37000000000000005</c:v>
                </c:pt>
                <c:pt idx="31">
                  <c:v>0.37000000000000005</c:v>
                </c:pt>
                <c:pt idx="32">
                  <c:v>0.37000000000000005</c:v>
                </c:pt>
                <c:pt idx="33">
                  <c:v>0.37000000000000005</c:v>
                </c:pt>
                <c:pt idx="34">
                  <c:v>0.37000000000000005</c:v>
                </c:pt>
                <c:pt idx="35">
                  <c:v>0.37000000000000005</c:v>
                </c:pt>
                <c:pt idx="36">
                  <c:v>0.37000000000000005</c:v>
                </c:pt>
                <c:pt idx="37">
                  <c:v>0.37000000000000005</c:v>
                </c:pt>
                <c:pt idx="38">
                  <c:v>0.37000000000000005</c:v>
                </c:pt>
                <c:pt idx="39">
                  <c:v>0.37000000000000005</c:v>
                </c:pt>
                <c:pt idx="40">
                  <c:v>0.37000000000000005</c:v>
                </c:pt>
                <c:pt idx="41">
                  <c:v>0.37000000000000005</c:v>
                </c:pt>
                <c:pt idx="42">
                  <c:v>0.37000000000000005</c:v>
                </c:pt>
                <c:pt idx="43">
                  <c:v>0.37000000000000005</c:v>
                </c:pt>
                <c:pt idx="44">
                  <c:v>0.37000000000000005</c:v>
                </c:pt>
                <c:pt idx="45">
                  <c:v>0.37000000000000005</c:v>
                </c:pt>
                <c:pt idx="46">
                  <c:v>0.37000000000000005</c:v>
                </c:pt>
                <c:pt idx="47">
                  <c:v>0.37000000000000005</c:v>
                </c:pt>
                <c:pt idx="48">
                  <c:v>0.37000000000000005</c:v>
                </c:pt>
                <c:pt idx="49">
                  <c:v>0.37000000000000005</c:v>
                </c:pt>
                <c:pt idx="50">
                  <c:v>0.37000000000000005</c:v>
                </c:pt>
                <c:pt idx="51">
                  <c:v>0.37000000000000005</c:v>
                </c:pt>
                <c:pt idx="52">
                  <c:v>0.37000000000000005</c:v>
                </c:pt>
                <c:pt idx="53">
                  <c:v>0.37000000000000005</c:v>
                </c:pt>
                <c:pt idx="54">
                  <c:v>0.37000000000000005</c:v>
                </c:pt>
                <c:pt idx="55">
                  <c:v>0.37000000000000005</c:v>
                </c:pt>
                <c:pt idx="56">
                  <c:v>0.37000000000000005</c:v>
                </c:pt>
                <c:pt idx="57">
                  <c:v>0.37000000000000005</c:v>
                </c:pt>
                <c:pt idx="58">
                  <c:v>0.37000000000000005</c:v>
                </c:pt>
                <c:pt idx="59">
                  <c:v>0.37000000000000005</c:v>
                </c:pt>
                <c:pt idx="60">
                  <c:v>0.37000000000000005</c:v>
                </c:pt>
                <c:pt idx="61">
                  <c:v>0.37000000000000005</c:v>
                </c:pt>
                <c:pt idx="62">
                  <c:v>0.37000000000000005</c:v>
                </c:pt>
                <c:pt idx="63">
                  <c:v>0.37000000000000005</c:v>
                </c:pt>
                <c:pt idx="64">
                  <c:v>0.37000000000000005</c:v>
                </c:pt>
                <c:pt idx="65">
                  <c:v>0.37000000000000005</c:v>
                </c:pt>
                <c:pt idx="66">
                  <c:v>0.37000000000000005</c:v>
                </c:pt>
                <c:pt idx="67">
                  <c:v>0.37000000000000005</c:v>
                </c:pt>
                <c:pt idx="68">
                  <c:v>0.37000000000000005</c:v>
                </c:pt>
                <c:pt idx="69">
                  <c:v>0.37000000000000005</c:v>
                </c:pt>
                <c:pt idx="70">
                  <c:v>0.37000000000000005</c:v>
                </c:pt>
                <c:pt idx="71">
                  <c:v>0.37000000000000005</c:v>
                </c:pt>
                <c:pt idx="72">
                  <c:v>0.37000000000000005</c:v>
                </c:pt>
                <c:pt idx="73">
                  <c:v>0.37000000000000005</c:v>
                </c:pt>
                <c:pt idx="74">
                  <c:v>0.37000000000000005</c:v>
                </c:pt>
                <c:pt idx="75">
                  <c:v>0.37000000000000005</c:v>
                </c:pt>
                <c:pt idx="76">
                  <c:v>0.37000000000000005</c:v>
                </c:pt>
                <c:pt idx="77">
                  <c:v>0.37000000000000005</c:v>
                </c:pt>
                <c:pt idx="78">
                  <c:v>0.37000000000000005</c:v>
                </c:pt>
                <c:pt idx="79">
                  <c:v>0.37000000000000005</c:v>
                </c:pt>
                <c:pt idx="80">
                  <c:v>0.37000000000000005</c:v>
                </c:pt>
                <c:pt idx="81">
                  <c:v>0.37000000000000005</c:v>
                </c:pt>
                <c:pt idx="82">
                  <c:v>0.37000000000000005</c:v>
                </c:pt>
                <c:pt idx="83">
                  <c:v>0.37000000000000005</c:v>
                </c:pt>
                <c:pt idx="84">
                  <c:v>0.37000000000000005</c:v>
                </c:pt>
                <c:pt idx="85">
                  <c:v>0.37000000000000005</c:v>
                </c:pt>
                <c:pt idx="86">
                  <c:v>0.37000000000000005</c:v>
                </c:pt>
                <c:pt idx="87">
                  <c:v>0.37000000000000005</c:v>
                </c:pt>
                <c:pt idx="88">
                  <c:v>0.37000000000000005</c:v>
                </c:pt>
                <c:pt idx="89">
                  <c:v>0.37000000000000005</c:v>
                </c:pt>
                <c:pt idx="90">
                  <c:v>0.37000000000000005</c:v>
                </c:pt>
                <c:pt idx="91">
                  <c:v>0.37000000000000005</c:v>
                </c:pt>
                <c:pt idx="92">
                  <c:v>0.37000000000000005</c:v>
                </c:pt>
                <c:pt idx="93">
                  <c:v>0.37000000000000005</c:v>
                </c:pt>
                <c:pt idx="94">
                  <c:v>0.37000000000000005</c:v>
                </c:pt>
                <c:pt idx="95">
                  <c:v>0.37000000000000005</c:v>
                </c:pt>
                <c:pt idx="96">
                  <c:v>0.37000000000000005</c:v>
                </c:pt>
                <c:pt idx="97">
                  <c:v>0.37000000000000005</c:v>
                </c:pt>
                <c:pt idx="98">
                  <c:v>0.37000000000000005</c:v>
                </c:pt>
                <c:pt idx="99">
                  <c:v>0.37000000000000005</c:v>
                </c:pt>
                <c:pt idx="100">
                  <c:v>0.37000000000000005</c:v>
                </c:pt>
                <c:pt idx="101">
                  <c:v>0.37000000000000005</c:v>
                </c:pt>
                <c:pt idx="102">
                  <c:v>0.37000000000000005</c:v>
                </c:pt>
                <c:pt idx="103">
                  <c:v>0.37000000000000005</c:v>
                </c:pt>
                <c:pt idx="104">
                  <c:v>0.37000000000000005</c:v>
                </c:pt>
                <c:pt idx="105">
                  <c:v>0.37000000000000005</c:v>
                </c:pt>
                <c:pt idx="106">
                  <c:v>0.37000000000000005</c:v>
                </c:pt>
                <c:pt idx="107">
                  <c:v>0.37000000000000005</c:v>
                </c:pt>
                <c:pt idx="108">
                  <c:v>0.37000000000000005</c:v>
                </c:pt>
                <c:pt idx="109">
                  <c:v>0.37000000000000005</c:v>
                </c:pt>
                <c:pt idx="110">
                  <c:v>0.37000000000000005</c:v>
                </c:pt>
                <c:pt idx="111">
                  <c:v>0.37000000000000005</c:v>
                </c:pt>
                <c:pt idx="112">
                  <c:v>0.37000000000000005</c:v>
                </c:pt>
                <c:pt idx="113">
                  <c:v>0.37000000000000005</c:v>
                </c:pt>
                <c:pt idx="114">
                  <c:v>0.37000000000000005</c:v>
                </c:pt>
                <c:pt idx="115">
                  <c:v>0.37000000000000005</c:v>
                </c:pt>
                <c:pt idx="116">
                  <c:v>0.37000000000000005</c:v>
                </c:pt>
                <c:pt idx="117">
                  <c:v>0.37000000000000005</c:v>
                </c:pt>
                <c:pt idx="118">
                  <c:v>0.37000000000000005</c:v>
                </c:pt>
                <c:pt idx="119">
                  <c:v>0.37000000000000005</c:v>
                </c:pt>
                <c:pt idx="120">
                  <c:v>0.37000000000000005</c:v>
                </c:pt>
                <c:pt idx="121">
                  <c:v>0.37000000000000005</c:v>
                </c:pt>
                <c:pt idx="122">
                  <c:v>0.37000000000000005</c:v>
                </c:pt>
                <c:pt idx="123">
                  <c:v>0.37000000000000005</c:v>
                </c:pt>
                <c:pt idx="124">
                  <c:v>0.37000000000000005</c:v>
                </c:pt>
                <c:pt idx="125">
                  <c:v>0.37000000000000005</c:v>
                </c:pt>
                <c:pt idx="126">
                  <c:v>0.37000000000000005</c:v>
                </c:pt>
                <c:pt idx="127">
                  <c:v>0.37000000000000005</c:v>
                </c:pt>
                <c:pt idx="128">
                  <c:v>0.37000000000000005</c:v>
                </c:pt>
                <c:pt idx="129">
                  <c:v>0.37000000000000005</c:v>
                </c:pt>
                <c:pt idx="130">
                  <c:v>0.37000000000000005</c:v>
                </c:pt>
                <c:pt idx="131">
                  <c:v>0.37000000000000005</c:v>
                </c:pt>
                <c:pt idx="132">
                  <c:v>0.37000000000000005</c:v>
                </c:pt>
                <c:pt idx="133">
                  <c:v>0.37000000000000005</c:v>
                </c:pt>
                <c:pt idx="134">
                  <c:v>0.37000000000000005</c:v>
                </c:pt>
                <c:pt idx="135">
                  <c:v>0.37000000000000005</c:v>
                </c:pt>
                <c:pt idx="136">
                  <c:v>0.37000000000000005</c:v>
                </c:pt>
                <c:pt idx="137">
                  <c:v>0.37000000000000005</c:v>
                </c:pt>
                <c:pt idx="138">
                  <c:v>0.37000000000000005</c:v>
                </c:pt>
                <c:pt idx="139">
                  <c:v>0.37000000000000005</c:v>
                </c:pt>
                <c:pt idx="140">
                  <c:v>0.37000000000000005</c:v>
                </c:pt>
                <c:pt idx="141">
                  <c:v>0.37000000000000005</c:v>
                </c:pt>
                <c:pt idx="142">
                  <c:v>0.37000000000000005</c:v>
                </c:pt>
                <c:pt idx="143">
                  <c:v>0.37000000000000005</c:v>
                </c:pt>
                <c:pt idx="144">
                  <c:v>0.37000000000000005</c:v>
                </c:pt>
                <c:pt idx="145">
                  <c:v>0.37000000000000005</c:v>
                </c:pt>
                <c:pt idx="146">
                  <c:v>0.37000000000000005</c:v>
                </c:pt>
                <c:pt idx="147">
                  <c:v>0.37000000000000005</c:v>
                </c:pt>
                <c:pt idx="148">
                  <c:v>0.37000000000000005</c:v>
                </c:pt>
                <c:pt idx="149">
                  <c:v>0.37000000000000005</c:v>
                </c:pt>
                <c:pt idx="150">
                  <c:v>0.37000000000000005</c:v>
                </c:pt>
                <c:pt idx="151">
                  <c:v>0.37000000000000005</c:v>
                </c:pt>
                <c:pt idx="152">
                  <c:v>0.37000000000000005</c:v>
                </c:pt>
                <c:pt idx="153">
                  <c:v>0.37000000000000005</c:v>
                </c:pt>
                <c:pt idx="154">
                  <c:v>0.37000000000000005</c:v>
                </c:pt>
                <c:pt idx="155">
                  <c:v>0.37000000000000005</c:v>
                </c:pt>
                <c:pt idx="156">
                  <c:v>0.37000000000000005</c:v>
                </c:pt>
                <c:pt idx="157">
                  <c:v>0.37000000000000005</c:v>
                </c:pt>
                <c:pt idx="158">
                  <c:v>0.37000000000000005</c:v>
                </c:pt>
                <c:pt idx="159">
                  <c:v>0.37000000000000005</c:v>
                </c:pt>
                <c:pt idx="160">
                  <c:v>0.37000000000000005</c:v>
                </c:pt>
                <c:pt idx="161">
                  <c:v>0.37000000000000005</c:v>
                </c:pt>
                <c:pt idx="162">
                  <c:v>0.37000000000000005</c:v>
                </c:pt>
                <c:pt idx="163">
                  <c:v>0.37000000000000005</c:v>
                </c:pt>
                <c:pt idx="164">
                  <c:v>0.37000000000000005</c:v>
                </c:pt>
                <c:pt idx="165">
                  <c:v>0.37000000000000005</c:v>
                </c:pt>
                <c:pt idx="166">
                  <c:v>0.37000000000000005</c:v>
                </c:pt>
                <c:pt idx="167">
                  <c:v>0.37000000000000005</c:v>
                </c:pt>
                <c:pt idx="168">
                  <c:v>0.37000000000000005</c:v>
                </c:pt>
                <c:pt idx="169">
                  <c:v>0.37000000000000005</c:v>
                </c:pt>
                <c:pt idx="170">
                  <c:v>0.37000000000000005</c:v>
                </c:pt>
                <c:pt idx="171">
                  <c:v>0.37000000000000005</c:v>
                </c:pt>
                <c:pt idx="172">
                  <c:v>0.37000000000000005</c:v>
                </c:pt>
                <c:pt idx="173">
                  <c:v>0.37000000000000005</c:v>
                </c:pt>
                <c:pt idx="174">
                  <c:v>0.37000000000000005</c:v>
                </c:pt>
                <c:pt idx="175">
                  <c:v>0.37000000000000005</c:v>
                </c:pt>
                <c:pt idx="176">
                  <c:v>0.37000000000000005</c:v>
                </c:pt>
                <c:pt idx="177">
                  <c:v>0.37000000000000005</c:v>
                </c:pt>
                <c:pt idx="178">
                  <c:v>0.37000000000000005</c:v>
                </c:pt>
                <c:pt idx="179">
                  <c:v>0.37000000000000005</c:v>
                </c:pt>
                <c:pt idx="180">
                  <c:v>0.37000000000000005</c:v>
                </c:pt>
                <c:pt idx="181">
                  <c:v>0.37000000000000005</c:v>
                </c:pt>
                <c:pt idx="182">
                  <c:v>0.37000000000000005</c:v>
                </c:pt>
                <c:pt idx="183">
                  <c:v>0.37000000000000005</c:v>
                </c:pt>
                <c:pt idx="184">
                  <c:v>0.37000000000000005</c:v>
                </c:pt>
                <c:pt idx="185">
                  <c:v>0.37000000000000005</c:v>
                </c:pt>
                <c:pt idx="186">
                  <c:v>0.37000000000000005</c:v>
                </c:pt>
                <c:pt idx="187">
                  <c:v>0.37000000000000005</c:v>
                </c:pt>
                <c:pt idx="188">
                  <c:v>0.37000000000000005</c:v>
                </c:pt>
                <c:pt idx="189">
                  <c:v>0.37000000000000005</c:v>
                </c:pt>
                <c:pt idx="190">
                  <c:v>0.37000000000000005</c:v>
                </c:pt>
                <c:pt idx="191">
                  <c:v>0.37000000000000005</c:v>
                </c:pt>
                <c:pt idx="192">
                  <c:v>0.37000000000000005</c:v>
                </c:pt>
                <c:pt idx="193">
                  <c:v>0.37000000000000005</c:v>
                </c:pt>
                <c:pt idx="194">
                  <c:v>0.37000000000000005</c:v>
                </c:pt>
                <c:pt idx="195">
                  <c:v>0.37000000000000005</c:v>
                </c:pt>
                <c:pt idx="196">
                  <c:v>0.37000000000000005</c:v>
                </c:pt>
                <c:pt idx="197">
                  <c:v>0.37000000000000005</c:v>
                </c:pt>
                <c:pt idx="198">
                  <c:v>0.37000000000000005</c:v>
                </c:pt>
                <c:pt idx="199">
                  <c:v>0.37000000000000005</c:v>
                </c:pt>
                <c:pt idx="200">
                  <c:v>0.37000000000000005</c:v>
                </c:pt>
                <c:pt idx="201">
                  <c:v>0.37000000000000005</c:v>
                </c:pt>
                <c:pt idx="202">
                  <c:v>0.37000000000000005</c:v>
                </c:pt>
                <c:pt idx="203">
                  <c:v>0.37000000000000005</c:v>
                </c:pt>
                <c:pt idx="204">
                  <c:v>0.37000000000000005</c:v>
                </c:pt>
                <c:pt idx="205">
                  <c:v>0.37000000000000005</c:v>
                </c:pt>
                <c:pt idx="206">
                  <c:v>0.37000000000000005</c:v>
                </c:pt>
                <c:pt idx="207">
                  <c:v>0.37000000000000005</c:v>
                </c:pt>
                <c:pt idx="208">
                  <c:v>0.37000000000000005</c:v>
                </c:pt>
                <c:pt idx="209">
                  <c:v>0.37000000000000005</c:v>
                </c:pt>
                <c:pt idx="210">
                  <c:v>0.37000000000000005</c:v>
                </c:pt>
                <c:pt idx="211">
                  <c:v>0.37000000000000005</c:v>
                </c:pt>
                <c:pt idx="212">
                  <c:v>0.37000000000000005</c:v>
                </c:pt>
                <c:pt idx="213">
                  <c:v>0.37000000000000005</c:v>
                </c:pt>
                <c:pt idx="214">
                  <c:v>0.37000000000000005</c:v>
                </c:pt>
                <c:pt idx="215">
                  <c:v>0.37000000000000005</c:v>
                </c:pt>
                <c:pt idx="216">
                  <c:v>0.37000000000000005</c:v>
                </c:pt>
                <c:pt idx="217">
                  <c:v>0.37000000000000005</c:v>
                </c:pt>
                <c:pt idx="218">
                  <c:v>0.37000000000000005</c:v>
                </c:pt>
                <c:pt idx="219">
                  <c:v>0.37000000000000005</c:v>
                </c:pt>
                <c:pt idx="220">
                  <c:v>0.37000000000000005</c:v>
                </c:pt>
                <c:pt idx="221">
                  <c:v>0.37000000000000005</c:v>
                </c:pt>
                <c:pt idx="222">
                  <c:v>0.37000000000000005</c:v>
                </c:pt>
                <c:pt idx="223">
                  <c:v>0.37000000000000005</c:v>
                </c:pt>
                <c:pt idx="224">
                  <c:v>0.37000000000000005</c:v>
                </c:pt>
                <c:pt idx="225">
                  <c:v>0.37000000000000005</c:v>
                </c:pt>
                <c:pt idx="226">
                  <c:v>0.37000000000000005</c:v>
                </c:pt>
                <c:pt idx="227">
                  <c:v>0.37000000000000005</c:v>
                </c:pt>
                <c:pt idx="228">
                  <c:v>0.37000000000000005</c:v>
                </c:pt>
                <c:pt idx="229">
                  <c:v>0.37000000000000005</c:v>
                </c:pt>
                <c:pt idx="230">
                  <c:v>0.37000000000000005</c:v>
                </c:pt>
                <c:pt idx="231">
                  <c:v>0.37000000000000005</c:v>
                </c:pt>
                <c:pt idx="232">
                  <c:v>0.37000000000000005</c:v>
                </c:pt>
                <c:pt idx="233">
                  <c:v>0.37000000000000005</c:v>
                </c:pt>
                <c:pt idx="234">
                  <c:v>0.37000000000000005</c:v>
                </c:pt>
                <c:pt idx="235">
                  <c:v>0.37000000000000005</c:v>
                </c:pt>
                <c:pt idx="236">
                  <c:v>0.37000000000000005</c:v>
                </c:pt>
                <c:pt idx="237">
                  <c:v>0.37000000000000005</c:v>
                </c:pt>
                <c:pt idx="238">
                  <c:v>0.37000000000000005</c:v>
                </c:pt>
                <c:pt idx="239">
                  <c:v>0.37000000000000005</c:v>
                </c:pt>
                <c:pt idx="240">
                  <c:v>0.37000000000000005</c:v>
                </c:pt>
                <c:pt idx="241">
                  <c:v>0.37000000000000005</c:v>
                </c:pt>
                <c:pt idx="242">
                  <c:v>0.37000000000000005</c:v>
                </c:pt>
                <c:pt idx="243">
                  <c:v>0.37000000000000005</c:v>
                </c:pt>
                <c:pt idx="244">
                  <c:v>0.37000000000000005</c:v>
                </c:pt>
                <c:pt idx="245">
                  <c:v>0.37000000000000005</c:v>
                </c:pt>
                <c:pt idx="246">
                  <c:v>0.37000000000000005</c:v>
                </c:pt>
                <c:pt idx="247">
                  <c:v>0.37000000000000005</c:v>
                </c:pt>
                <c:pt idx="248">
                  <c:v>0.37000000000000005</c:v>
                </c:pt>
                <c:pt idx="249">
                  <c:v>0.37000000000000005</c:v>
                </c:pt>
                <c:pt idx="250">
                  <c:v>0.37000000000000005</c:v>
                </c:pt>
                <c:pt idx="251">
                  <c:v>0.37000000000000005</c:v>
                </c:pt>
                <c:pt idx="252">
                  <c:v>0.37000000000000005</c:v>
                </c:pt>
                <c:pt idx="253">
                  <c:v>0.37000000000000005</c:v>
                </c:pt>
                <c:pt idx="254">
                  <c:v>0.37000000000000005</c:v>
                </c:pt>
                <c:pt idx="255">
                  <c:v>0.37000000000000005</c:v>
                </c:pt>
                <c:pt idx="256">
                  <c:v>0.37000000000000005</c:v>
                </c:pt>
                <c:pt idx="257">
                  <c:v>0.37000000000000005</c:v>
                </c:pt>
                <c:pt idx="258">
                  <c:v>0.37000000000000005</c:v>
                </c:pt>
                <c:pt idx="259">
                  <c:v>0.37000000000000005</c:v>
                </c:pt>
                <c:pt idx="260">
                  <c:v>0.37000000000000005</c:v>
                </c:pt>
                <c:pt idx="261">
                  <c:v>0.37000000000000005</c:v>
                </c:pt>
                <c:pt idx="262">
                  <c:v>0.37000000000000005</c:v>
                </c:pt>
                <c:pt idx="263">
                  <c:v>0.37000000000000005</c:v>
                </c:pt>
                <c:pt idx="264">
                  <c:v>0.37000000000000005</c:v>
                </c:pt>
                <c:pt idx="265">
                  <c:v>0.37000000000000005</c:v>
                </c:pt>
                <c:pt idx="266">
                  <c:v>0.37000000000000005</c:v>
                </c:pt>
                <c:pt idx="267">
                  <c:v>0.37000000000000005</c:v>
                </c:pt>
                <c:pt idx="268">
                  <c:v>0.37000000000000005</c:v>
                </c:pt>
                <c:pt idx="269">
                  <c:v>0.37000000000000005</c:v>
                </c:pt>
                <c:pt idx="270">
                  <c:v>0.37000000000000005</c:v>
                </c:pt>
                <c:pt idx="271">
                  <c:v>0.37000000000000005</c:v>
                </c:pt>
                <c:pt idx="272">
                  <c:v>0.37000000000000005</c:v>
                </c:pt>
                <c:pt idx="273">
                  <c:v>0.37000000000000005</c:v>
                </c:pt>
                <c:pt idx="274">
                  <c:v>0.37000000000000005</c:v>
                </c:pt>
                <c:pt idx="275">
                  <c:v>0.37000000000000005</c:v>
                </c:pt>
                <c:pt idx="276">
                  <c:v>0.37000000000000005</c:v>
                </c:pt>
                <c:pt idx="277">
                  <c:v>0.37000000000000005</c:v>
                </c:pt>
                <c:pt idx="278">
                  <c:v>0.37000000000000005</c:v>
                </c:pt>
                <c:pt idx="279">
                  <c:v>0.37000000000000005</c:v>
                </c:pt>
                <c:pt idx="280">
                  <c:v>0.37000000000000005</c:v>
                </c:pt>
                <c:pt idx="281">
                  <c:v>0.37000000000000005</c:v>
                </c:pt>
                <c:pt idx="282">
                  <c:v>0.37000000000000005</c:v>
                </c:pt>
                <c:pt idx="283">
                  <c:v>0.37000000000000005</c:v>
                </c:pt>
                <c:pt idx="284">
                  <c:v>0.37000000000000005</c:v>
                </c:pt>
                <c:pt idx="285">
                  <c:v>0.37000000000000005</c:v>
                </c:pt>
                <c:pt idx="286">
                  <c:v>0.37000000000000005</c:v>
                </c:pt>
                <c:pt idx="287">
                  <c:v>0.37000000000000005</c:v>
                </c:pt>
                <c:pt idx="288">
                  <c:v>0.37000000000000005</c:v>
                </c:pt>
                <c:pt idx="289">
                  <c:v>0.37000000000000005</c:v>
                </c:pt>
                <c:pt idx="290">
                  <c:v>0.37000000000000005</c:v>
                </c:pt>
                <c:pt idx="291">
                  <c:v>0.37000000000000005</c:v>
                </c:pt>
                <c:pt idx="292">
                  <c:v>0.37000000000000005</c:v>
                </c:pt>
                <c:pt idx="293">
                  <c:v>0.37000000000000005</c:v>
                </c:pt>
                <c:pt idx="294">
                  <c:v>0.37000000000000005</c:v>
                </c:pt>
                <c:pt idx="295">
                  <c:v>0.37000000000000005</c:v>
                </c:pt>
                <c:pt idx="296">
                  <c:v>0.37000000000000005</c:v>
                </c:pt>
                <c:pt idx="297">
                  <c:v>0.37000000000000005</c:v>
                </c:pt>
                <c:pt idx="298">
                  <c:v>0.37000000000000005</c:v>
                </c:pt>
                <c:pt idx="299">
                  <c:v>0.37000000000000005</c:v>
                </c:pt>
                <c:pt idx="300">
                  <c:v>0.37000000000000005</c:v>
                </c:pt>
                <c:pt idx="301">
                  <c:v>0.37000000000000005</c:v>
                </c:pt>
                <c:pt idx="302">
                  <c:v>0.37000000000000005</c:v>
                </c:pt>
                <c:pt idx="303">
                  <c:v>0.37000000000000005</c:v>
                </c:pt>
                <c:pt idx="304">
                  <c:v>0.37000000000000005</c:v>
                </c:pt>
                <c:pt idx="305">
                  <c:v>0.37000000000000005</c:v>
                </c:pt>
                <c:pt idx="306">
                  <c:v>0.37000000000000005</c:v>
                </c:pt>
                <c:pt idx="307">
                  <c:v>0.37000000000000005</c:v>
                </c:pt>
                <c:pt idx="308">
                  <c:v>0.37000000000000005</c:v>
                </c:pt>
                <c:pt idx="309">
                  <c:v>0.37000000000000005</c:v>
                </c:pt>
                <c:pt idx="310">
                  <c:v>0.37000000000000005</c:v>
                </c:pt>
                <c:pt idx="311">
                  <c:v>0.37000000000000005</c:v>
                </c:pt>
                <c:pt idx="312">
                  <c:v>0.37000000000000005</c:v>
                </c:pt>
                <c:pt idx="313">
                  <c:v>0.37000000000000005</c:v>
                </c:pt>
                <c:pt idx="314">
                  <c:v>0.37000000000000005</c:v>
                </c:pt>
                <c:pt idx="315">
                  <c:v>0.37000000000000005</c:v>
                </c:pt>
                <c:pt idx="316">
                  <c:v>0.37000000000000005</c:v>
                </c:pt>
                <c:pt idx="317">
                  <c:v>0.37000000000000005</c:v>
                </c:pt>
                <c:pt idx="318">
                  <c:v>0.37000000000000005</c:v>
                </c:pt>
                <c:pt idx="319">
                  <c:v>0.37000000000000005</c:v>
                </c:pt>
                <c:pt idx="320">
                  <c:v>0.37000000000000005</c:v>
                </c:pt>
                <c:pt idx="321">
                  <c:v>0.37000000000000005</c:v>
                </c:pt>
                <c:pt idx="322">
                  <c:v>0.37000000000000005</c:v>
                </c:pt>
                <c:pt idx="323">
                  <c:v>0.37000000000000005</c:v>
                </c:pt>
                <c:pt idx="324">
                  <c:v>0.37000000000000005</c:v>
                </c:pt>
                <c:pt idx="325">
                  <c:v>0.37000000000000005</c:v>
                </c:pt>
                <c:pt idx="326">
                  <c:v>0.37000000000000005</c:v>
                </c:pt>
                <c:pt idx="327">
                  <c:v>0.37000000000000005</c:v>
                </c:pt>
                <c:pt idx="328">
                  <c:v>0.37000000000000005</c:v>
                </c:pt>
                <c:pt idx="329">
                  <c:v>0.37000000000000005</c:v>
                </c:pt>
                <c:pt idx="330">
                  <c:v>0.37000000000000005</c:v>
                </c:pt>
                <c:pt idx="331">
                  <c:v>0.37000000000000005</c:v>
                </c:pt>
                <c:pt idx="332">
                  <c:v>0.37000000000000005</c:v>
                </c:pt>
                <c:pt idx="333">
                  <c:v>0.37000000000000005</c:v>
                </c:pt>
                <c:pt idx="334">
                  <c:v>0.37000000000000005</c:v>
                </c:pt>
                <c:pt idx="335">
                  <c:v>0.37000000000000005</c:v>
                </c:pt>
                <c:pt idx="336">
                  <c:v>0.37000000000000005</c:v>
                </c:pt>
                <c:pt idx="337">
                  <c:v>0.37000000000000005</c:v>
                </c:pt>
                <c:pt idx="338">
                  <c:v>0.37000000000000005</c:v>
                </c:pt>
                <c:pt idx="339">
                  <c:v>0.37000000000000005</c:v>
                </c:pt>
                <c:pt idx="340">
                  <c:v>0.37000000000000005</c:v>
                </c:pt>
                <c:pt idx="341">
                  <c:v>0.37000000000000005</c:v>
                </c:pt>
                <c:pt idx="342">
                  <c:v>0.37000000000000005</c:v>
                </c:pt>
                <c:pt idx="343">
                  <c:v>0.37000000000000005</c:v>
                </c:pt>
                <c:pt idx="344">
                  <c:v>0.37000000000000005</c:v>
                </c:pt>
                <c:pt idx="345">
                  <c:v>0.37000000000000005</c:v>
                </c:pt>
                <c:pt idx="346">
                  <c:v>0.37000000000000005</c:v>
                </c:pt>
                <c:pt idx="347">
                  <c:v>0.37000000000000005</c:v>
                </c:pt>
                <c:pt idx="348">
                  <c:v>0.37000000000000005</c:v>
                </c:pt>
                <c:pt idx="349">
                  <c:v>0.37000000000000005</c:v>
                </c:pt>
                <c:pt idx="350">
                  <c:v>0.37000000000000005</c:v>
                </c:pt>
                <c:pt idx="351">
                  <c:v>0.37000000000000005</c:v>
                </c:pt>
                <c:pt idx="352">
                  <c:v>0.37000000000000005</c:v>
                </c:pt>
                <c:pt idx="353">
                  <c:v>0.37000000000000005</c:v>
                </c:pt>
                <c:pt idx="354">
                  <c:v>0.37000000000000005</c:v>
                </c:pt>
                <c:pt idx="355">
                  <c:v>0.37000000000000005</c:v>
                </c:pt>
                <c:pt idx="356">
                  <c:v>0.37000000000000005</c:v>
                </c:pt>
                <c:pt idx="357">
                  <c:v>0.37000000000000005</c:v>
                </c:pt>
                <c:pt idx="358">
                  <c:v>0.37000000000000005</c:v>
                </c:pt>
                <c:pt idx="359">
                  <c:v>0.37000000000000005</c:v>
                </c:pt>
                <c:pt idx="360">
                  <c:v>0.37000000000000005</c:v>
                </c:pt>
                <c:pt idx="361">
                  <c:v>0.37000000000000005</c:v>
                </c:pt>
                <c:pt idx="362">
                  <c:v>0.37000000000000005</c:v>
                </c:pt>
                <c:pt idx="363">
                  <c:v>0.37000000000000005</c:v>
                </c:pt>
                <c:pt idx="364">
                  <c:v>0.37000000000000005</c:v>
                </c:pt>
                <c:pt idx="365">
                  <c:v>0.37000000000000005</c:v>
                </c:pt>
                <c:pt idx="366">
                  <c:v>0.37000000000000005</c:v>
                </c:pt>
                <c:pt idx="367">
                  <c:v>0.37000000000000005</c:v>
                </c:pt>
                <c:pt idx="368">
                  <c:v>0.37000000000000005</c:v>
                </c:pt>
                <c:pt idx="369">
                  <c:v>0.37000000000000005</c:v>
                </c:pt>
                <c:pt idx="370">
                  <c:v>0.37000000000000005</c:v>
                </c:pt>
                <c:pt idx="371">
                  <c:v>0.37000000000000005</c:v>
                </c:pt>
                <c:pt idx="372">
                  <c:v>0.37000000000000005</c:v>
                </c:pt>
                <c:pt idx="373">
                  <c:v>0.37000000000000005</c:v>
                </c:pt>
                <c:pt idx="374">
                  <c:v>0.37000000000000005</c:v>
                </c:pt>
                <c:pt idx="375">
                  <c:v>0.37000000000000005</c:v>
                </c:pt>
                <c:pt idx="376">
                  <c:v>0.37000000000000005</c:v>
                </c:pt>
                <c:pt idx="377">
                  <c:v>0.37000000000000005</c:v>
                </c:pt>
                <c:pt idx="378">
                  <c:v>0.37000000000000005</c:v>
                </c:pt>
                <c:pt idx="379">
                  <c:v>0.37000000000000005</c:v>
                </c:pt>
                <c:pt idx="380">
                  <c:v>0.37000000000000005</c:v>
                </c:pt>
                <c:pt idx="381">
                  <c:v>0.37000000000000005</c:v>
                </c:pt>
                <c:pt idx="382">
                  <c:v>0.37000000000000005</c:v>
                </c:pt>
                <c:pt idx="383">
                  <c:v>0.37000000000000005</c:v>
                </c:pt>
                <c:pt idx="384">
                  <c:v>0.37000000000000005</c:v>
                </c:pt>
                <c:pt idx="385">
                  <c:v>0.37000000000000005</c:v>
                </c:pt>
                <c:pt idx="386">
                  <c:v>0.37000000000000005</c:v>
                </c:pt>
                <c:pt idx="387">
                  <c:v>0.37000000000000005</c:v>
                </c:pt>
                <c:pt idx="388">
                  <c:v>0.37000000000000005</c:v>
                </c:pt>
                <c:pt idx="389">
                  <c:v>0.37000000000000005</c:v>
                </c:pt>
                <c:pt idx="390">
                  <c:v>0.37000000000000005</c:v>
                </c:pt>
                <c:pt idx="391">
                  <c:v>0.37000000000000005</c:v>
                </c:pt>
                <c:pt idx="392">
                  <c:v>0.37000000000000005</c:v>
                </c:pt>
                <c:pt idx="393">
                  <c:v>0.37000000000000005</c:v>
                </c:pt>
                <c:pt idx="394">
                  <c:v>0.37000000000000005</c:v>
                </c:pt>
                <c:pt idx="395">
                  <c:v>0.37000000000000005</c:v>
                </c:pt>
                <c:pt idx="396">
                  <c:v>0.37000000000000005</c:v>
                </c:pt>
                <c:pt idx="397">
                  <c:v>0.37000000000000005</c:v>
                </c:pt>
                <c:pt idx="398">
                  <c:v>0.37000000000000005</c:v>
                </c:pt>
                <c:pt idx="399">
                  <c:v>0.37000000000000005</c:v>
                </c:pt>
                <c:pt idx="400">
                  <c:v>0.37000000000000005</c:v>
                </c:pt>
                <c:pt idx="401">
                  <c:v>0.37000000000000005</c:v>
                </c:pt>
                <c:pt idx="402">
                  <c:v>0.37000000000000005</c:v>
                </c:pt>
                <c:pt idx="403">
                  <c:v>0.37000000000000005</c:v>
                </c:pt>
                <c:pt idx="404">
                  <c:v>0.37000000000000005</c:v>
                </c:pt>
                <c:pt idx="405">
                  <c:v>0.37000000000000005</c:v>
                </c:pt>
                <c:pt idx="406">
                  <c:v>0.37000000000000005</c:v>
                </c:pt>
                <c:pt idx="407">
                  <c:v>0.37000000000000005</c:v>
                </c:pt>
                <c:pt idx="408">
                  <c:v>0.37000000000000005</c:v>
                </c:pt>
                <c:pt idx="409">
                  <c:v>0.37000000000000005</c:v>
                </c:pt>
                <c:pt idx="410">
                  <c:v>0.37000000000000005</c:v>
                </c:pt>
                <c:pt idx="411">
                  <c:v>0.37000000000000005</c:v>
                </c:pt>
                <c:pt idx="412">
                  <c:v>0.37000000000000005</c:v>
                </c:pt>
                <c:pt idx="413">
                  <c:v>0.37000000000000005</c:v>
                </c:pt>
                <c:pt idx="414">
                  <c:v>0.37000000000000005</c:v>
                </c:pt>
                <c:pt idx="415">
                  <c:v>0.37000000000000005</c:v>
                </c:pt>
                <c:pt idx="416">
                  <c:v>0.37000000000000005</c:v>
                </c:pt>
                <c:pt idx="417">
                  <c:v>0.37000000000000005</c:v>
                </c:pt>
                <c:pt idx="418">
                  <c:v>0.37000000000000005</c:v>
                </c:pt>
                <c:pt idx="419">
                  <c:v>0.37000000000000005</c:v>
                </c:pt>
                <c:pt idx="420">
                  <c:v>0.37000000000000005</c:v>
                </c:pt>
                <c:pt idx="421">
                  <c:v>0.37000000000000005</c:v>
                </c:pt>
                <c:pt idx="422">
                  <c:v>0.37000000000000005</c:v>
                </c:pt>
                <c:pt idx="423">
                  <c:v>0.37000000000000005</c:v>
                </c:pt>
                <c:pt idx="424">
                  <c:v>0.37000000000000005</c:v>
                </c:pt>
                <c:pt idx="425">
                  <c:v>0.37000000000000005</c:v>
                </c:pt>
                <c:pt idx="426">
                  <c:v>0.37000000000000005</c:v>
                </c:pt>
                <c:pt idx="427">
                  <c:v>0.37000000000000005</c:v>
                </c:pt>
                <c:pt idx="428">
                  <c:v>0.37000000000000005</c:v>
                </c:pt>
                <c:pt idx="429">
                  <c:v>0.37000000000000005</c:v>
                </c:pt>
                <c:pt idx="430">
                  <c:v>0.37000000000000005</c:v>
                </c:pt>
                <c:pt idx="431">
                  <c:v>0.37000000000000005</c:v>
                </c:pt>
                <c:pt idx="432">
                  <c:v>0.37000000000000005</c:v>
                </c:pt>
                <c:pt idx="433">
                  <c:v>0.37000000000000005</c:v>
                </c:pt>
                <c:pt idx="434">
                  <c:v>0.37000000000000005</c:v>
                </c:pt>
                <c:pt idx="435">
                  <c:v>0.37000000000000005</c:v>
                </c:pt>
                <c:pt idx="436">
                  <c:v>0.37000000000000005</c:v>
                </c:pt>
                <c:pt idx="437">
                  <c:v>0.37000000000000005</c:v>
                </c:pt>
                <c:pt idx="438">
                  <c:v>0.37000000000000005</c:v>
                </c:pt>
                <c:pt idx="439">
                  <c:v>0.37000000000000005</c:v>
                </c:pt>
                <c:pt idx="440">
                  <c:v>0.37000000000000005</c:v>
                </c:pt>
                <c:pt idx="441">
                  <c:v>0.37000000000000005</c:v>
                </c:pt>
                <c:pt idx="442">
                  <c:v>0.37000000000000005</c:v>
                </c:pt>
                <c:pt idx="443">
                  <c:v>0.37000000000000005</c:v>
                </c:pt>
                <c:pt idx="444">
                  <c:v>0.37000000000000005</c:v>
                </c:pt>
                <c:pt idx="445">
                  <c:v>0.37000000000000005</c:v>
                </c:pt>
                <c:pt idx="446">
                  <c:v>0.37000000000000005</c:v>
                </c:pt>
                <c:pt idx="447">
                  <c:v>0.37000000000000005</c:v>
                </c:pt>
                <c:pt idx="448">
                  <c:v>0.37000000000000005</c:v>
                </c:pt>
                <c:pt idx="449">
                  <c:v>0.37000000000000005</c:v>
                </c:pt>
                <c:pt idx="450">
                  <c:v>0.37000000000000005</c:v>
                </c:pt>
                <c:pt idx="451">
                  <c:v>0.37000000000000005</c:v>
                </c:pt>
                <c:pt idx="452">
                  <c:v>0.37000000000000005</c:v>
                </c:pt>
                <c:pt idx="453">
                  <c:v>0.37000000000000005</c:v>
                </c:pt>
                <c:pt idx="454">
                  <c:v>0.37000000000000005</c:v>
                </c:pt>
                <c:pt idx="455">
                  <c:v>0.37000000000000005</c:v>
                </c:pt>
                <c:pt idx="456">
                  <c:v>0.37000000000000005</c:v>
                </c:pt>
                <c:pt idx="457">
                  <c:v>0.37000000000000005</c:v>
                </c:pt>
                <c:pt idx="458">
                  <c:v>0.37000000000000005</c:v>
                </c:pt>
                <c:pt idx="459">
                  <c:v>0.37000000000000005</c:v>
                </c:pt>
                <c:pt idx="460">
                  <c:v>0.37000000000000005</c:v>
                </c:pt>
                <c:pt idx="461">
                  <c:v>0.37000000000000005</c:v>
                </c:pt>
                <c:pt idx="462">
                  <c:v>0.37000000000000005</c:v>
                </c:pt>
                <c:pt idx="463">
                  <c:v>0.37000000000000005</c:v>
                </c:pt>
                <c:pt idx="464">
                  <c:v>0.37000000000000005</c:v>
                </c:pt>
                <c:pt idx="465">
                  <c:v>0.37000000000000005</c:v>
                </c:pt>
                <c:pt idx="466">
                  <c:v>0.37000000000000005</c:v>
                </c:pt>
                <c:pt idx="467">
                  <c:v>0.37000000000000005</c:v>
                </c:pt>
                <c:pt idx="468">
                  <c:v>0.37000000000000005</c:v>
                </c:pt>
                <c:pt idx="469">
                  <c:v>0.37000000000000005</c:v>
                </c:pt>
                <c:pt idx="470">
                  <c:v>0.37000000000000005</c:v>
                </c:pt>
                <c:pt idx="471">
                  <c:v>0.37000000000000005</c:v>
                </c:pt>
                <c:pt idx="472">
                  <c:v>0.37000000000000005</c:v>
                </c:pt>
                <c:pt idx="473">
                  <c:v>0.37000000000000005</c:v>
                </c:pt>
                <c:pt idx="474">
                  <c:v>0.37000000000000005</c:v>
                </c:pt>
                <c:pt idx="475">
                  <c:v>0.37000000000000005</c:v>
                </c:pt>
                <c:pt idx="476">
                  <c:v>0.37000000000000005</c:v>
                </c:pt>
                <c:pt idx="477">
                  <c:v>0.37000000000000005</c:v>
                </c:pt>
                <c:pt idx="478">
                  <c:v>0.37000000000000005</c:v>
                </c:pt>
                <c:pt idx="479">
                  <c:v>0.37000000000000005</c:v>
                </c:pt>
                <c:pt idx="480">
                  <c:v>0.37000000000000005</c:v>
                </c:pt>
                <c:pt idx="481">
                  <c:v>0.37000000000000005</c:v>
                </c:pt>
                <c:pt idx="482">
                  <c:v>0.37000000000000005</c:v>
                </c:pt>
                <c:pt idx="483">
                  <c:v>0.37000000000000005</c:v>
                </c:pt>
                <c:pt idx="484">
                  <c:v>0.37000000000000005</c:v>
                </c:pt>
                <c:pt idx="485">
                  <c:v>0.37000000000000005</c:v>
                </c:pt>
                <c:pt idx="486">
                  <c:v>0.37000000000000005</c:v>
                </c:pt>
                <c:pt idx="487">
                  <c:v>0.37000000000000005</c:v>
                </c:pt>
                <c:pt idx="488">
                  <c:v>0.37000000000000005</c:v>
                </c:pt>
                <c:pt idx="489">
                  <c:v>0.37000000000000005</c:v>
                </c:pt>
                <c:pt idx="490">
                  <c:v>0.37000000000000005</c:v>
                </c:pt>
                <c:pt idx="491">
                  <c:v>0.37000000000000005</c:v>
                </c:pt>
                <c:pt idx="492">
                  <c:v>0.37000000000000005</c:v>
                </c:pt>
                <c:pt idx="493">
                  <c:v>0.37000000000000005</c:v>
                </c:pt>
                <c:pt idx="494">
                  <c:v>0.37000000000000005</c:v>
                </c:pt>
                <c:pt idx="495">
                  <c:v>0.37000000000000005</c:v>
                </c:pt>
                <c:pt idx="496">
                  <c:v>0.37000000000000005</c:v>
                </c:pt>
                <c:pt idx="497">
                  <c:v>0.37000000000000005</c:v>
                </c:pt>
                <c:pt idx="498">
                  <c:v>0.37000000000000005</c:v>
                </c:pt>
                <c:pt idx="499">
                  <c:v>0.37000000000000005</c:v>
                </c:pt>
                <c:pt idx="500">
                  <c:v>0.37000000000000005</c:v>
                </c:pt>
                <c:pt idx="501">
                  <c:v>0.37000000000000005</c:v>
                </c:pt>
                <c:pt idx="502">
                  <c:v>0.37000000000000005</c:v>
                </c:pt>
                <c:pt idx="503">
                  <c:v>0.37000000000000005</c:v>
                </c:pt>
                <c:pt idx="504">
                  <c:v>0.37000000000000005</c:v>
                </c:pt>
                <c:pt idx="505">
                  <c:v>0.37000000000000005</c:v>
                </c:pt>
                <c:pt idx="506">
                  <c:v>0.37000000000000005</c:v>
                </c:pt>
                <c:pt idx="507">
                  <c:v>0.37000000000000005</c:v>
                </c:pt>
                <c:pt idx="508">
                  <c:v>0.37000000000000005</c:v>
                </c:pt>
                <c:pt idx="509">
                  <c:v>0.37000000000000005</c:v>
                </c:pt>
                <c:pt idx="510">
                  <c:v>0.37000000000000005</c:v>
                </c:pt>
                <c:pt idx="511">
                  <c:v>0.37000000000000005</c:v>
                </c:pt>
                <c:pt idx="512">
                  <c:v>0.37000000000000005</c:v>
                </c:pt>
                <c:pt idx="513">
                  <c:v>0.37000000000000005</c:v>
                </c:pt>
                <c:pt idx="514">
                  <c:v>0.37000000000000005</c:v>
                </c:pt>
                <c:pt idx="515">
                  <c:v>0.37000000000000005</c:v>
                </c:pt>
                <c:pt idx="516">
                  <c:v>0.37000000000000005</c:v>
                </c:pt>
                <c:pt idx="517">
                  <c:v>0.37000000000000005</c:v>
                </c:pt>
                <c:pt idx="518">
                  <c:v>0.37000000000000005</c:v>
                </c:pt>
                <c:pt idx="519">
                  <c:v>0.37000000000000005</c:v>
                </c:pt>
                <c:pt idx="520">
                  <c:v>0.37000000000000005</c:v>
                </c:pt>
                <c:pt idx="521">
                  <c:v>0.37000000000000005</c:v>
                </c:pt>
                <c:pt idx="522">
                  <c:v>0.37000000000000005</c:v>
                </c:pt>
                <c:pt idx="523">
                  <c:v>0.37000000000000005</c:v>
                </c:pt>
                <c:pt idx="524">
                  <c:v>0.37000000000000005</c:v>
                </c:pt>
                <c:pt idx="525">
                  <c:v>0.37000000000000005</c:v>
                </c:pt>
                <c:pt idx="526">
                  <c:v>0.37000000000000005</c:v>
                </c:pt>
                <c:pt idx="527">
                  <c:v>0.37000000000000005</c:v>
                </c:pt>
                <c:pt idx="528">
                  <c:v>0.37000000000000005</c:v>
                </c:pt>
                <c:pt idx="529">
                  <c:v>0.37000000000000005</c:v>
                </c:pt>
                <c:pt idx="530">
                  <c:v>0.37000000000000005</c:v>
                </c:pt>
                <c:pt idx="531">
                  <c:v>0.37000000000000005</c:v>
                </c:pt>
                <c:pt idx="532">
                  <c:v>0.37000000000000005</c:v>
                </c:pt>
                <c:pt idx="533">
                  <c:v>0.37000000000000005</c:v>
                </c:pt>
                <c:pt idx="534">
                  <c:v>0.37000000000000005</c:v>
                </c:pt>
                <c:pt idx="535">
                  <c:v>0.37000000000000005</c:v>
                </c:pt>
                <c:pt idx="536">
                  <c:v>0.37000000000000005</c:v>
                </c:pt>
                <c:pt idx="537">
                  <c:v>0.37000000000000005</c:v>
                </c:pt>
                <c:pt idx="538">
                  <c:v>0.37000000000000005</c:v>
                </c:pt>
                <c:pt idx="539">
                  <c:v>0.37000000000000005</c:v>
                </c:pt>
                <c:pt idx="540">
                  <c:v>0.37000000000000005</c:v>
                </c:pt>
                <c:pt idx="541">
                  <c:v>0.37000000000000005</c:v>
                </c:pt>
                <c:pt idx="542">
                  <c:v>0.37000000000000005</c:v>
                </c:pt>
                <c:pt idx="543">
                  <c:v>0.37000000000000005</c:v>
                </c:pt>
                <c:pt idx="544">
                  <c:v>0.37000000000000005</c:v>
                </c:pt>
                <c:pt idx="545">
                  <c:v>0.37000000000000005</c:v>
                </c:pt>
                <c:pt idx="546">
                  <c:v>0.37000000000000005</c:v>
                </c:pt>
                <c:pt idx="547">
                  <c:v>0.37000000000000005</c:v>
                </c:pt>
                <c:pt idx="548">
                  <c:v>0.37000000000000005</c:v>
                </c:pt>
                <c:pt idx="549">
                  <c:v>0.37000000000000005</c:v>
                </c:pt>
                <c:pt idx="550">
                  <c:v>0.37000000000000005</c:v>
                </c:pt>
                <c:pt idx="551">
                  <c:v>0.37000000000000005</c:v>
                </c:pt>
                <c:pt idx="552">
                  <c:v>0.37000000000000005</c:v>
                </c:pt>
                <c:pt idx="553">
                  <c:v>0.37000000000000005</c:v>
                </c:pt>
                <c:pt idx="554">
                  <c:v>0.37000000000000005</c:v>
                </c:pt>
                <c:pt idx="555">
                  <c:v>0.37000000000000005</c:v>
                </c:pt>
                <c:pt idx="556">
                  <c:v>0.37000000000000005</c:v>
                </c:pt>
                <c:pt idx="557">
                  <c:v>0.37000000000000005</c:v>
                </c:pt>
                <c:pt idx="558">
                  <c:v>0.37000000000000005</c:v>
                </c:pt>
                <c:pt idx="559">
                  <c:v>0.37000000000000005</c:v>
                </c:pt>
                <c:pt idx="560">
                  <c:v>0.37000000000000005</c:v>
                </c:pt>
                <c:pt idx="561">
                  <c:v>0.37000000000000005</c:v>
                </c:pt>
                <c:pt idx="562">
                  <c:v>0.37000000000000005</c:v>
                </c:pt>
                <c:pt idx="563">
                  <c:v>0.37000000000000005</c:v>
                </c:pt>
                <c:pt idx="564">
                  <c:v>0.37000000000000005</c:v>
                </c:pt>
                <c:pt idx="565">
                  <c:v>0.37000000000000005</c:v>
                </c:pt>
                <c:pt idx="566">
                  <c:v>0.37000000000000005</c:v>
                </c:pt>
                <c:pt idx="567">
                  <c:v>0.37000000000000005</c:v>
                </c:pt>
                <c:pt idx="568">
                  <c:v>0.37000000000000005</c:v>
                </c:pt>
                <c:pt idx="569">
                  <c:v>0.37000000000000005</c:v>
                </c:pt>
                <c:pt idx="570">
                  <c:v>0.37000000000000005</c:v>
                </c:pt>
                <c:pt idx="571">
                  <c:v>0.37000000000000005</c:v>
                </c:pt>
                <c:pt idx="572">
                  <c:v>0.37000000000000005</c:v>
                </c:pt>
                <c:pt idx="573">
                  <c:v>0.37000000000000005</c:v>
                </c:pt>
                <c:pt idx="574">
                  <c:v>0.37000000000000005</c:v>
                </c:pt>
                <c:pt idx="575">
                  <c:v>0.37000000000000005</c:v>
                </c:pt>
                <c:pt idx="576">
                  <c:v>0.37000000000000005</c:v>
                </c:pt>
                <c:pt idx="577">
                  <c:v>0.37000000000000005</c:v>
                </c:pt>
                <c:pt idx="578">
                  <c:v>0.37000000000000005</c:v>
                </c:pt>
                <c:pt idx="579">
                  <c:v>0.37000000000000005</c:v>
                </c:pt>
                <c:pt idx="580">
                  <c:v>0.37000000000000005</c:v>
                </c:pt>
                <c:pt idx="581">
                  <c:v>0.37000000000000005</c:v>
                </c:pt>
                <c:pt idx="582">
                  <c:v>0.37000000000000005</c:v>
                </c:pt>
                <c:pt idx="583">
                  <c:v>0.37000000000000005</c:v>
                </c:pt>
                <c:pt idx="584">
                  <c:v>0.37000000000000005</c:v>
                </c:pt>
                <c:pt idx="585">
                  <c:v>0.37000000000000005</c:v>
                </c:pt>
                <c:pt idx="586">
                  <c:v>0.37000000000000005</c:v>
                </c:pt>
                <c:pt idx="587">
                  <c:v>0.37000000000000005</c:v>
                </c:pt>
                <c:pt idx="588">
                  <c:v>0.37000000000000005</c:v>
                </c:pt>
                <c:pt idx="589">
                  <c:v>0.37000000000000005</c:v>
                </c:pt>
                <c:pt idx="590">
                  <c:v>0.37000000000000005</c:v>
                </c:pt>
                <c:pt idx="591">
                  <c:v>0.37000000000000005</c:v>
                </c:pt>
                <c:pt idx="592">
                  <c:v>0.37000000000000005</c:v>
                </c:pt>
                <c:pt idx="593">
                  <c:v>0.37000000000000005</c:v>
                </c:pt>
                <c:pt idx="594">
                  <c:v>0.37000000000000005</c:v>
                </c:pt>
                <c:pt idx="595">
                  <c:v>0.37000000000000005</c:v>
                </c:pt>
                <c:pt idx="596">
                  <c:v>0.37000000000000005</c:v>
                </c:pt>
                <c:pt idx="597">
                  <c:v>0.37000000000000005</c:v>
                </c:pt>
                <c:pt idx="598">
                  <c:v>0.37000000000000005</c:v>
                </c:pt>
                <c:pt idx="599">
                  <c:v>0.37000000000000005</c:v>
                </c:pt>
                <c:pt idx="600">
                  <c:v>0.37000000000000005</c:v>
                </c:pt>
                <c:pt idx="601">
                  <c:v>0.37000000000000005</c:v>
                </c:pt>
                <c:pt idx="602">
                  <c:v>0.37000000000000005</c:v>
                </c:pt>
                <c:pt idx="603">
                  <c:v>0.37000000000000005</c:v>
                </c:pt>
                <c:pt idx="604">
                  <c:v>0.37000000000000005</c:v>
                </c:pt>
                <c:pt idx="605">
                  <c:v>0.37000000000000005</c:v>
                </c:pt>
                <c:pt idx="606">
                  <c:v>0.37000000000000005</c:v>
                </c:pt>
                <c:pt idx="607">
                  <c:v>0.37000000000000005</c:v>
                </c:pt>
                <c:pt idx="608">
                  <c:v>0.37000000000000005</c:v>
                </c:pt>
                <c:pt idx="609">
                  <c:v>0.37000000000000005</c:v>
                </c:pt>
                <c:pt idx="610">
                  <c:v>0.37000000000000005</c:v>
                </c:pt>
                <c:pt idx="611">
                  <c:v>0.37000000000000005</c:v>
                </c:pt>
                <c:pt idx="612">
                  <c:v>0.37000000000000005</c:v>
                </c:pt>
                <c:pt idx="613">
                  <c:v>0.37000000000000005</c:v>
                </c:pt>
                <c:pt idx="614">
                  <c:v>0.37000000000000005</c:v>
                </c:pt>
                <c:pt idx="615">
                  <c:v>0.37000000000000005</c:v>
                </c:pt>
                <c:pt idx="616">
                  <c:v>0.37000000000000005</c:v>
                </c:pt>
                <c:pt idx="617">
                  <c:v>0.37000000000000005</c:v>
                </c:pt>
                <c:pt idx="618">
                  <c:v>0.37000000000000005</c:v>
                </c:pt>
                <c:pt idx="619">
                  <c:v>0.37000000000000005</c:v>
                </c:pt>
                <c:pt idx="620">
                  <c:v>0.37000000000000005</c:v>
                </c:pt>
                <c:pt idx="621">
                  <c:v>0.37000000000000005</c:v>
                </c:pt>
                <c:pt idx="622">
                  <c:v>0.37000000000000005</c:v>
                </c:pt>
                <c:pt idx="623">
                  <c:v>0.37000000000000005</c:v>
                </c:pt>
                <c:pt idx="624">
                  <c:v>0.37000000000000005</c:v>
                </c:pt>
                <c:pt idx="625">
                  <c:v>0.37000000000000005</c:v>
                </c:pt>
                <c:pt idx="626">
                  <c:v>0.37000000000000005</c:v>
                </c:pt>
                <c:pt idx="627">
                  <c:v>0.37000000000000005</c:v>
                </c:pt>
                <c:pt idx="628">
                  <c:v>0.37000000000000005</c:v>
                </c:pt>
                <c:pt idx="629">
                  <c:v>0.37000000000000005</c:v>
                </c:pt>
                <c:pt idx="630">
                  <c:v>0.37000000000000005</c:v>
                </c:pt>
                <c:pt idx="631">
                  <c:v>0.37000000000000005</c:v>
                </c:pt>
                <c:pt idx="632">
                  <c:v>0.37000000000000005</c:v>
                </c:pt>
                <c:pt idx="633">
                  <c:v>0.37000000000000005</c:v>
                </c:pt>
                <c:pt idx="634">
                  <c:v>0.37000000000000005</c:v>
                </c:pt>
                <c:pt idx="635">
                  <c:v>0.37000000000000005</c:v>
                </c:pt>
                <c:pt idx="636">
                  <c:v>0.37000000000000005</c:v>
                </c:pt>
                <c:pt idx="637">
                  <c:v>0.37000000000000005</c:v>
                </c:pt>
                <c:pt idx="638">
                  <c:v>0.37000000000000005</c:v>
                </c:pt>
                <c:pt idx="639">
                  <c:v>0.37000000000000005</c:v>
                </c:pt>
                <c:pt idx="640">
                  <c:v>0.37000000000000005</c:v>
                </c:pt>
                <c:pt idx="641">
                  <c:v>0.37000000000000005</c:v>
                </c:pt>
                <c:pt idx="642">
                  <c:v>0.37000000000000005</c:v>
                </c:pt>
                <c:pt idx="643">
                  <c:v>0.37000000000000005</c:v>
                </c:pt>
                <c:pt idx="644">
                  <c:v>0.37000000000000005</c:v>
                </c:pt>
                <c:pt idx="645">
                  <c:v>0.37000000000000005</c:v>
                </c:pt>
                <c:pt idx="646">
                  <c:v>0.37000000000000005</c:v>
                </c:pt>
                <c:pt idx="647">
                  <c:v>0.37000000000000005</c:v>
                </c:pt>
                <c:pt idx="648">
                  <c:v>0.37000000000000005</c:v>
                </c:pt>
                <c:pt idx="649">
                  <c:v>0.37000000000000005</c:v>
                </c:pt>
                <c:pt idx="650">
                  <c:v>0.37000000000000005</c:v>
                </c:pt>
                <c:pt idx="651">
                  <c:v>0.37000000000000005</c:v>
                </c:pt>
                <c:pt idx="652">
                  <c:v>0.37000000000000005</c:v>
                </c:pt>
                <c:pt idx="653">
                  <c:v>0.37000000000000005</c:v>
                </c:pt>
                <c:pt idx="654">
                  <c:v>0.37000000000000005</c:v>
                </c:pt>
                <c:pt idx="655">
                  <c:v>0.37000000000000005</c:v>
                </c:pt>
                <c:pt idx="656">
                  <c:v>0.37000000000000005</c:v>
                </c:pt>
                <c:pt idx="657">
                  <c:v>0.37000000000000005</c:v>
                </c:pt>
                <c:pt idx="658">
                  <c:v>0.37000000000000005</c:v>
                </c:pt>
                <c:pt idx="659">
                  <c:v>0.37000000000000005</c:v>
                </c:pt>
                <c:pt idx="660">
                  <c:v>0.37000000000000005</c:v>
                </c:pt>
                <c:pt idx="661">
                  <c:v>0.37000000000000005</c:v>
                </c:pt>
                <c:pt idx="662">
                  <c:v>0.37000000000000005</c:v>
                </c:pt>
                <c:pt idx="663">
                  <c:v>0.37000000000000005</c:v>
                </c:pt>
                <c:pt idx="664">
                  <c:v>0.37000000000000005</c:v>
                </c:pt>
                <c:pt idx="665">
                  <c:v>0.37000000000000005</c:v>
                </c:pt>
                <c:pt idx="666">
                  <c:v>0.37000000000000005</c:v>
                </c:pt>
                <c:pt idx="667">
                  <c:v>0.37000000000000005</c:v>
                </c:pt>
                <c:pt idx="668">
                  <c:v>0.37000000000000005</c:v>
                </c:pt>
                <c:pt idx="669">
                  <c:v>0.37000000000000005</c:v>
                </c:pt>
                <c:pt idx="670">
                  <c:v>0.37000000000000005</c:v>
                </c:pt>
                <c:pt idx="671">
                  <c:v>0.37000000000000005</c:v>
                </c:pt>
                <c:pt idx="672">
                  <c:v>0.37000000000000005</c:v>
                </c:pt>
                <c:pt idx="673">
                  <c:v>0.37000000000000005</c:v>
                </c:pt>
                <c:pt idx="674">
                  <c:v>0.37000000000000005</c:v>
                </c:pt>
                <c:pt idx="675">
                  <c:v>0.37000000000000005</c:v>
                </c:pt>
                <c:pt idx="676">
                  <c:v>0.37000000000000005</c:v>
                </c:pt>
                <c:pt idx="677">
                  <c:v>0.37000000000000005</c:v>
                </c:pt>
                <c:pt idx="678">
                  <c:v>0.37000000000000005</c:v>
                </c:pt>
                <c:pt idx="679">
                  <c:v>0.37000000000000005</c:v>
                </c:pt>
                <c:pt idx="680">
                  <c:v>0.37000000000000005</c:v>
                </c:pt>
                <c:pt idx="681">
                  <c:v>0.37000000000000005</c:v>
                </c:pt>
                <c:pt idx="682">
                  <c:v>0.37000000000000005</c:v>
                </c:pt>
                <c:pt idx="683">
                  <c:v>0.37000000000000005</c:v>
                </c:pt>
                <c:pt idx="684">
                  <c:v>0.37000000000000005</c:v>
                </c:pt>
                <c:pt idx="685">
                  <c:v>0.37000000000000005</c:v>
                </c:pt>
                <c:pt idx="686">
                  <c:v>0.37000000000000005</c:v>
                </c:pt>
                <c:pt idx="687">
                  <c:v>0.37000000000000005</c:v>
                </c:pt>
                <c:pt idx="688">
                  <c:v>0.37000000000000005</c:v>
                </c:pt>
                <c:pt idx="689">
                  <c:v>0.37000000000000005</c:v>
                </c:pt>
                <c:pt idx="690">
                  <c:v>0.37000000000000005</c:v>
                </c:pt>
                <c:pt idx="691">
                  <c:v>0.37000000000000005</c:v>
                </c:pt>
                <c:pt idx="692">
                  <c:v>0.37000000000000005</c:v>
                </c:pt>
                <c:pt idx="693">
                  <c:v>0.37000000000000005</c:v>
                </c:pt>
                <c:pt idx="694">
                  <c:v>0.37000000000000005</c:v>
                </c:pt>
                <c:pt idx="695">
                  <c:v>0.37000000000000005</c:v>
                </c:pt>
                <c:pt idx="696">
                  <c:v>0.37000000000000005</c:v>
                </c:pt>
                <c:pt idx="697">
                  <c:v>0.37000000000000005</c:v>
                </c:pt>
                <c:pt idx="698">
                  <c:v>0.37000000000000005</c:v>
                </c:pt>
                <c:pt idx="699">
                  <c:v>0.37000000000000005</c:v>
                </c:pt>
                <c:pt idx="700">
                  <c:v>0.37000000000000005</c:v>
                </c:pt>
                <c:pt idx="701">
                  <c:v>0.37000000000000005</c:v>
                </c:pt>
                <c:pt idx="702">
                  <c:v>0.37000000000000005</c:v>
                </c:pt>
                <c:pt idx="703">
                  <c:v>0.37000000000000005</c:v>
                </c:pt>
                <c:pt idx="704">
                  <c:v>0.37000000000000005</c:v>
                </c:pt>
                <c:pt idx="705">
                  <c:v>0.37000000000000005</c:v>
                </c:pt>
                <c:pt idx="706">
                  <c:v>0.37000000000000005</c:v>
                </c:pt>
                <c:pt idx="707">
                  <c:v>0.37000000000000005</c:v>
                </c:pt>
                <c:pt idx="708">
                  <c:v>0.37000000000000005</c:v>
                </c:pt>
                <c:pt idx="709">
                  <c:v>0.37000000000000005</c:v>
                </c:pt>
                <c:pt idx="710">
                  <c:v>0.37000000000000005</c:v>
                </c:pt>
                <c:pt idx="711">
                  <c:v>0.37000000000000005</c:v>
                </c:pt>
                <c:pt idx="712">
                  <c:v>0.37000000000000005</c:v>
                </c:pt>
                <c:pt idx="713">
                  <c:v>0.37000000000000005</c:v>
                </c:pt>
                <c:pt idx="714">
                  <c:v>0.37000000000000005</c:v>
                </c:pt>
                <c:pt idx="715">
                  <c:v>0.37000000000000005</c:v>
                </c:pt>
                <c:pt idx="716">
                  <c:v>0.37000000000000005</c:v>
                </c:pt>
                <c:pt idx="717">
                  <c:v>0.37000000000000005</c:v>
                </c:pt>
                <c:pt idx="718">
                  <c:v>0.37000000000000005</c:v>
                </c:pt>
                <c:pt idx="719">
                  <c:v>0.37000000000000005</c:v>
                </c:pt>
                <c:pt idx="720">
                  <c:v>0.37000000000000005</c:v>
                </c:pt>
                <c:pt idx="721">
                  <c:v>0.37000000000000005</c:v>
                </c:pt>
                <c:pt idx="722">
                  <c:v>0.37000000000000005</c:v>
                </c:pt>
                <c:pt idx="723">
                  <c:v>0.37000000000000005</c:v>
                </c:pt>
                <c:pt idx="724">
                  <c:v>0.37000000000000005</c:v>
                </c:pt>
                <c:pt idx="725">
                  <c:v>0.37000000000000005</c:v>
                </c:pt>
                <c:pt idx="726">
                  <c:v>0.37000000000000005</c:v>
                </c:pt>
                <c:pt idx="727">
                  <c:v>0.37000000000000005</c:v>
                </c:pt>
                <c:pt idx="728">
                  <c:v>0.37000000000000005</c:v>
                </c:pt>
                <c:pt idx="729">
                  <c:v>0.37000000000000005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9-64C3-41AB-9925-8531DB58FD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1050112"/>
        <c:axId val="131056384"/>
        <c:extLst xmlns:c16r2="http://schemas.microsoft.com/office/drawing/2015/06/chart"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v>2000</c:v>
                </c:tx>
                <c:spPr>
                  <a:ln w="12700">
                    <a:solidFill>
                      <a:schemeClr val="tx1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DATOS!$O$3:$O$732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4.72</c:v>
                      </c:pt>
                      <c:pt idx="1">
                        <c:v>4.68</c:v>
                      </c:pt>
                      <c:pt idx="2">
                        <c:v>4.6399999999999997</c:v>
                      </c:pt>
                      <c:pt idx="3">
                        <c:v>4.5999999999999996</c:v>
                      </c:pt>
                      <c:pt idx="4">
                        <c:v>4.55</c:v>
                      </c:pt>
                      <c:pt idx="5">
                        <c:v>4.5199999999999996</c:v>
                      </c:pt>
                      <c:pt idx="6">
                        <c:v>4.54</c:v>
                      </c:pt>
                      <c:pt idx="7">
                        <c:v>4.53</c:v>
                      </c:pt>
                      <c:pt idx="8">
                        <c:v>4.54</c:v>
                      </c:pt>
                      <c:pt idx="9">
                        <c:v>4.54</c:v>
                      </c:pt>
                      <c:pt idx="10">
                        <c:v>4.5599999999999996</c:v>
                      </c:pt>
                      <c:pt idx="11">
                        <c:v>4.57</c:v>
                      </c:pt>
                      <c:pt idx="12">
                        <c:v>4.5</c:v>
                      </c:pt>
                      <c:pt idx="13">
                        <c:v>4.4800000000000004</c:v>
                      </c:pt>
                      <c:pt idx="14">
                        <c:v>4.46</c:v>
                      </c:pt>
                      <c:pt idx="15">
                        <c:v>4.47</c:v>
                      </c:pt>
                      <c:pt idx="16">
                        <c:v>4.5</c:v>
                      </c:pt>
                      <c:pt idx="17">
                        <c:v>4.51</c:v>
                      </c:pt>
                      <c:pt idx="18">
                        <c:v>4.55</c:v>
                      </c:pt>
                      <c:pt idx="19">
                        <c:v>4.54</c:v>
                      </c:pt>
                      <c:pt idx="20">
                        <c:v>4.49</c:v>
                      </c:pt>
                      <c:pt idx="21">
                        <c:v>4.42</c:v>
                      </c:pt>
                      <c:pt idx="22">
                        <c:v>4.3600000000000003</c:v>
                      </c:pt>
                      <c:pt idx="23">
                        <c:v>4.33</c:v>
                      </c:pt>
                      <c:pt idx="24">
                        <c:v>4.28</c:v>
                      </c:pt>
                      <c:pt idx="25">
                        <c:v>4.2300000000000004</c:v>
                      </c:pt>
                      <c:pt idx="26">
                        <c:v>4.16</c:v>
                      </c:pt>
                      <c:pt idx="27">
                        <c:v>4.0999999999999996</c:v>
                      </c:pt>
                      <c:pt idx="28">
                        <c:v>4.05</c:v>
                      </c:pt>
                      <c:pt idx="29">
                        <c:v>4</c:v>
                      </c:pt>
                      <c:pt idx="30">
                        <c:v>3.94</c:v>
                      </c:pt>
                      <c:pt idx="31">
                        <c:v>3.89</c:v>
                      </c:pt>
                      <c:pt idx="32">
                        <c:v>3.88</c:v>
                      </c:pt>
                      <c:pt idx="33">
                        <c:v>3.84</c:v>
                      </c:pt>
                      <c:pt idx="34">
                        <c:v>3.77</c:v>
                      </c:pt>
                      <c:pt idx="35">
                        <c:v>3.74</c:v>
                      </c:pt>
                      <c:pt idx="36">
                        <c:v>3.73</c:v>
                      </c:pt>
                      <c:pt idx="37">
                        <c:v>3.7</c:v>
                      </c:pt>
                      <c:pt idx="38">
                        <c:v>3.65</c:v>
                      </c:pt>
                      <c:pt idx="39">
                        <c:v>3.64</c:v>
                      </c:pt>
                      <c:pt idx="40">
                        <c:v>3.64</c:v>
                      </c:pt>
                      <c:pt idx="41">
                        <c:v>3.62</c:v>
                      </c:pt>
                      <c:pt idx="42">
                        <c:v>3.6</c:v>
                      </c:pt>
                      <c:pt idx="43">
                        <c:v>3.58</c:v>
                      </c:pt>
                      <c:pt idx="44">
                        <c:v>3.54</c:v>
                      </c:pt>
                      <c:pt idx="45">
                        <c:v>3.53</c:v>
                      </c:pt>
                      <c:pt idx="46">
                        <c:v>3.55</c:v>
                      </c:pt>
                      <c:pt idx="47">
                        <c:v>3.54</c:v>
                      </c:pt>
                      <c:pt idx="48">
                        <c:v>3.51</c:v>
                      </c:pt>
                      <c:pt idx="49">
                        <c:v>3.52</c:v>
                      </c:pt>
                      <c:pt idx="50">
                        <c:v>3.54</c:v>
                      </c:pt>
                      <c:pt idx="51">
                        <c:v>3.62</c:v>
                      </c:pt>
                      <c:pt idx="52">
                        <c:v>3.71</c:v>
                      </c:pt>
                      <c:pt idx="53">
                        <c:v>3.8</c:v>
                      </c:pt>
                      <c:pt idx="54">
                        <c:v>3.76</c:v>
                      </c:pt>
                      <c:pt idx="55">
                        <c:v>3.8</c:v>
                      </c:pt>
                      <c:pt idx="56">
                        <c:v>3.53</c:v>
                      </c:pt>
                      <c:pt idx="57">
                        <c:v>3.48</c:v>
                      </c:pt>
                      <c:pt idx="58">
                        <c:v>3.43</c:v>
                      </c:pt>
                      <c:pt idx="59">
                        <c:v>3.35</c:v>
                      </c:pt>
                      <c:pt idx="60">
                        <c:v>3.34</c:v>
                      </c:pt>
                      <c:pt idx="61">
                        <c:v>3.38</c:v>
                      </c:pt>
                      <c:pt idx="62">
                        <c:v>3.44</c:v>
                      </c:pt>
                      <c:pt idx="63">
                        <c:v>3.44</c:v>
                      </c:pt>
                      <c:pt idx="64">
                        <c:v>3.51</c:v>
                      </c:pt>
                      <c:pt idx="65">
                        <c:v>3.6</c:v>
                      </c:pt>
                      <c:pt idx="66">
                        <c:v>3.63</c:v>
                      </c:pt>
                      <c:pt idx="67">
                        <c:v>3.62</c:v>
                      </c:pt>
                      <c:pt idx="68">
                        <c:v>3.62</c:v>
                      </c:pt>
                      <c:pt idx="69">
                        <c:v>3.62</c:v>
                      </c:pt>
                      <c:pt idx="70">
                        <c:v>3.59</c:v>
                      </c:pt>
                      <c:pt idx="71">
                        <c:v>3.53</c:v>
                      </c:pt>
                      <c:pt idx="72">
                        <c:v>3.47</c:v>
                      </c:pt>
                      <c:pt idx="73">
                        <c:v>3.48</c:v>
                      </c:pt>
                      <c:pt idx="74">
                        <c:v>3.52</c:v>
                      </c:pt>
                      <c:pt idx="75">
                        <c:v>3.48</c:v>
                      </c:pt>
                      <c:pt idx="76">
                        <c:v>3.35</c:v>
                      </c:pt>
                      <c:pt idx="77">
                        <c:v>3.3</c:v>
                      </c:pt>
                      <c:pt idx="78">
                        <c:v>3.24</c:v>
                      </c:pt>
                      <c:pt idx="79">
                        <c:v>3.18</c:v>
                      </c:pt>
                      <c:pt idx="80">
                        <c:v>3.11</c:v>
                      </c:pt>
                      <c:pt idx="81">
                        <c:v>3.06</c:v>
                      </c:pt>
                      <c:pt idx="82">
                        <c:v>3.02</c:v>
                      </c:pt>
                      <c:pt idx="83">
                        <c:v>2.99</c:v>
                      </c:pt>
                      <c:pt idx="84">
                        <c:v>2.96</c:v>
                      </c:pt>
                      <c:pt idx="85">
                        <c:v>2.83</c:v>
                      </c:pt>
                      <c:pt idx="86">
                        <c:v>2.9</c:v>
                      </c:pt>
                      <c:pt idx="87">
                        <c:v>2.93</c:v>
                      </c:pt>
                      <c:pt idx="88">
                        <c:v>2.91</c:v>
                      </c:pt>
                      <c:pt idx="89">
                        <c:v>2.87</c:v>
                      </c:pt>
                      <c:pt idx="90">
                        <c:v>2.88</c:v>
                      </c:pt>
                      <c:pt idx="91">
                        <c:v>2.84</c:v>
                      </c:pt>
                      <c:pt idx="92">
                        <c:v>2.74</c:v>
                      </c:pt>
                      <c:pt idx="93">
                        <c:v>2.67</c:v>
                      </c:pt>
                      <c:pt idx="94">
                        <c:v>2.6</c:v>
                      </c:pt>
                      <c:pt idx="95">
                        <c:v>2.56</c:v>
                      </c:pt>
                      <c:pt idx="96">
                        <c:v>2.61</c:v>
                      </c:pt>
                      <c:pt idx="97">
                        <c:v>2.69</c:v>
                      </c:pt>
                      <c:pt idx="98">
                        <c:v>2.8</c:v>
                      </c:pt>
                      <c:pt idx="99">
                        <c:v>2.88</c:v>
                      </c:pt>
                      <c:pt idx="100">
                        <c:v>2.94</c:v>
                      </c:pt>
                      <c:pt idx="101">
                        <c:v>2.92</c:v>
                      </c:pt>
                      <c:pt idx="102">
                        <c:v>2.86</c:v>
                      </c:pt>
                      <c:pt idx="103">
                        <c:v>2.84</c:v>
                      </c:pt>
                      <c:pt idx="104">
                        <c:v>2.93</c:v>
                      </c:pt>
                      <c:pt idx="105">
                        <c:v>3.04</c:v>
                      </c:pt>
                      <c:pt idx="106">
                        <c:v>3.15</c:v>
                      </c:pt>
                      <c:pt idx="107">
                        <c:v>3.18</c:v>
                      </c:pt>
                      <c:pt idx="108">
                        <c:v>3.32</c:v>
                      </c:pt>
                      <c:pt idx="109">
                        <c:v>3.41</c:v>
                      </c:pt>
                      <c:pt idx="110">
                        <c:v>3.7</c:v>
                      </c:pt>
                      <c:pt idx="111">
                        <c:v>3.8</c:v>
                      </c:pt>
                      <c:pt idx="112">
                        <c:v>3.94</c:v>
                      </c:pt>
                      <c:pt idx="113">
                        <c:v>4.04</c:v>
                      </c:pt>
                      <c:pt idx="114">
                        <c:v>4.1500000000000004</c:v>
                      </c:pt>
                      <c:pt idx="115">
                        <c:v>4.22</c:v>
                      </c:pt>
                      <c:pt idx="116">
                        <c:v>4.3600000000000003</c:v>
                      </c:pt>
                      <c:pt idx="117">
                        <c:v>4.43</c:v>
                      </c:pt>
                      <c:pt idx="118">
                        <c:v>4.54</c:v>
                      </c:pt>
                      <c:pt idx="119">
                        <c:v>4.5999999999999996</c:v>
                      </c:pt>
                      <c:pt idx="120">
                        <c:v>4.6500000000000004</c:v>
                      </c:pt>
                      <c:pt idx="121">
                        <c:v>4.68</c:v>
                      </c:pt>
                      <c:pt idx="122">
                        <c:v>4.6100000000000003</c:v>
                      </c:pt>
                      <c:pt idx="123">
                        <c:v>4.7300000000000004</c:v>
                      </c:pt>
                      <c:pt idx="124">
                        <c:v>4.71</c:v>
                      </c:pt>
                      <c:pt idx="125">
                        <c:v>4.7</c:v>
                      </c:pt>
                      <c:pt idx="126">
                        <c:v>4.66</c:v>
                      </c:pt>
                      <c:pt idx="127">
                        <c:v>4.6399999999999997</c:v>
                      </c:pt>
                      <c:pt idx="128">
                        <c:v>4.5999999999999996</c:v>
                      </c:pt>
                      <c:pt idx="129">
                        <c:v>4.5999999999999996</c:v>
                      </c:pt>
                      <c:pt idx="130">
                        <c:v>4.58</c:v>
                      </c:pt>
                      <c:pt idx="131">
                        <c:v>4.5199999999999996</c:v>
                      </c:pt>
                      <c:pt idx="132">
                        <c:v>4.41</c:v>
                      </c:pt>
                      <c:pt idx="133">
                        <c:v>4.34</c:v>
                      </c:pt>
                      <c:pt idx="134">
                        <c:v>4.3600000000000003</c:v>
                      </c:pt>
                      <c:pt idx="135">
                        <c:v>4.41</c:v>
                      </c:pt>
                      <c:pt idx="136">
                        <c:v>4.46</c:v>
                      </c:pt>
                      <c:pt idx="137">
                        <c:v>4.4400000000000004</c:v>
                      </c:pt>
                      <c:pt idx="138">
                        <c:v>4.38</c:v>
                      </c:pt>
                      <c:pt idx="139">
                        <c:v>4.3600000000000003</c:v>
                      </c:pt>
                      <c:pt idx="140">
                        <c:v>4.32</c:v>
                      </c:pt>
                      <c:pt idx="141">
                        <c:v>4.25</c:v>
                      </c:pt>
                      <c:pt idx="142">
                        <c:v>4.1100000000000003</c:v>
                      </c:pt>
                      <c:pt idx="143">
                        <c:v>4.05</c:v>
                      </c:pt>
                      <c:pt idx="144">
                        <c:v>3.96</c:v>
                      </c:pt>
                      <c:pt idx="145">
                        <c:v>3.97</c:v>
                      </c:pt>
                      <c:pt idx="146">
                        <c:v>3.92</c:v>
                      </c:pt>
                      <c:pt idx="147">
                        <c:v>3.9</c:v>
                      </c:pt>
                      <c:pt idx="148">
                        <c:v>3.86</c:v>
                      </c:pt>
                      <c:pt idx="149">
                        <c:v>3.8</c:v>
                      </c:pt>
                      <c:pt idx="150">
                        <c:v>3.76</c:v>
                      </c:pt>
                      <c:pt idx="151">
                        <c:v>3.74</c:v>
                      </c:pt>
                      <c:pt idx="152">
                        <c:v>3.69</c:v>
                      </c:pt>
                      <c:pt idx="153">
                        <c:v>3.64</c:v>
                      </c:pt>
                      <c:pt idx="154">
                        <c:v>3.63</c:v>
                      </c:pt>
                      <c:pt idx="155">
                        <c:v>3.68</c:v>
                      </c:pt>
                      <c:pt idx="156">
                        <c:v>3.66</c:v>
                      </c:pt>
                      <c:pt idx="157">
                        <c:v>3.56</c:v>
                      </c:pt>
                      <c:pt idx="158">
                        <c:v>3.46</c:v>
                      </c:pt>
                      <c:pt idx="159">
                        <c:v>3.4</c:v>
                      </c:pt>
                      <c:pt idx="160">
                        <c:v>3.36</c:v>
                      </c:pt>
                      <c:pt idx="161">
                        <c:v>3.36</c:v>
                      </c:pt>
                      <c:pt idx="162">
                        <c:v>3.36</c:v>
                      </c:pt>
                      <c:pt idx="163">
                        <c:v>3.36</c:v>
                      </c:pt>
                      <c:pt idx="164">
                        <c:v>3.3</c:v>
                      </c:pt>
                      <c:pt idx="165">
                        <c:v>3.24</c:v>
                      </c:pt>
                      <c:pt idx="166">
                        <c:v>3.01</c:v>
                      </c:pt>
                      <c:pt idx="167">
                        <c:v>3.01</c:v>
                      </c:pt>
                      <c:pt idx="168">
                        <c:v>2.98</c:v>
                      </c:pt>
                      <c:pt idx="169">
                        <c:v>3</c:v>
                      </c:pt>
                      <c:pt idx="170">
                        <c:v>3</c:v>
                      </c:pt>
                      <c:pt idx="171">
                        <c:v>3.1</c:v>
                      </c:pt>
                      <c:pt idx="172">
                        <c:v>3.26</c:v>
                      </c:pt>
                      <c:pt idx="173">
                        <c:v>3.27</c:v>
                      </c:pt>
                      <c:pt idx="174">
                        <c:v>3.25</c:v>
                      </c:pt>
                      <c:pt idx="175">
                        <c:v>3.26</c:v>
                      </c:pt>
                      <c:pt idx="176">
                        <c:v>3.26</c:v>
                      </c:pt>
                      <c:pt idx="177">
                        <c:v>3.23</c:v>
                      </c:pt>
                      <c:pt idx="178">
                        <c:v>3.18</c:v>
                      </c:pt>
                      <c:pt idx="179">
                        <c:v>3.16</c:v>
                      </c:pt>
                      <c:pt idx="180">
                        <c:v>3.18</c:v>
                      </c:pt>
                      <c:pt idx="181">
                        <c:v>3.27</c:v>
                      </c:pt>
                      <c:pt idx="182">
                        <c:v>3.33</c:v>
                      </c:pt>
                      <c:pt idx="183">
                        <c:v>3.35</c:v>
                      </c:pt>
                      <c:pt idx="184">
                        <c:v>3.34</c:v>
                      </c:pt>
                      <c:pt idx="185">
                        <c:v>3.3</c:v>
                      </c:pt>
                      <c:pt idx="186">
                        <c:v>3.28</c:v>
                      </c:pt>
                      <c:pt idx="187">
                        <c:v>3.26</c:v>
                      </c:pt>
                      <c:pt idx="188">
                        <c:v>3.18</c:v>
                      </c:pt>
                      <c:pt idx="189">
                        <c:v>3.18</c:v>
                      </c:pt>
                      <c:pt idx="190">
                        <c:v>3.22</c:v>
                      </c:pt>
                      <c:pt idx="191">
                        <c:v>3.28</c:v>
                      </c:pt>
                      <c:pt idx="192">
                        <c:v>3.37</c:v>
                      </c:pt>
                      <c:pt idx="193">
                        <c:v>3.42</c:v>
                      </c:pt>
                      <c:pt idx="194">
                        <c:v>3.47</c:v>
                      </c:pt>
                      <c:pt idx="195">
                        <c:v>3.48</c:v>
                      </c:pt>
                      <c:pt idx="196">
                        <c:v>3.46</c:v>
                      </c:pt>
                      <c:pt idx="197">
                        <c:v>3.47</c:v>
                      </c:pt>
                      <c:pt idx="198">
                        <c:v>3.51</c:v>
                      </c:pt>
                      <c:pt idx="199">
                        <c:v>3.52</c:v>
                      </c:pt>
                      <c:pt idx="200">
                        <c:v>3.52</c:v>
                      </c:pt>
                      <c:pt idx="201">
                        <c:v>3.46</c:v>
                      </c:pt>
                      <c:pt idx="202">
                        <c:v>3.34</c:v>
                      </c:pt>
                      <c:pt idx="203">
                        <c:v>3.26</c:v>
                      </c:pt>
                      <c:pt idx="204">
                        <c:v>3.23</c:v>
                      </c:pt>
                      <c:pt idx="205">
                        <c:v>3.23</c:v>
                      </c:pt>
                      <c:pt idx="206">
                        <c:v>3.24</c:v>
                      </c:pt>
                      <c:pt idx="207">
                        <c:v>3.24</c:v>
                      </c:pt>
                      <c:pt idx="208">
                        <c:v>3.26</c:v>
                      </c:pt>
                      <c:pt idx="209">
                        <c:v>3.34</c:v>
                      </c:pt>
                      <c:pt idx="210">
                        <c:v>3.52</c:v>
                      </c:pt>
                      <c:pt idx="211">
                        <c:v>3.65</c:v>
                      </c:pt>
                      <c:pt idx="212">
                        <c:v>3.72</c:v>
                      </c:pt>
                      <c:pt idx="213">
                        <c:v>3.73</c:v>
                      </c:pt>
                      <c:pt idx="214">
                        <c:v>3.73</c:v>
                      </c:pt>
                      <c:pt idx="215">
                        <c:v>3.72</c:v>
                      </c:pt>
                      <c:pt idx="216">
                        <c:v>3.72</c:v>
                      </c:pt>
                      <c:pt idx="217">
                        <c:v>3.79</c:v>
                      </c:pt>
                      <c:pt idx="218">
                        <c:v>3.92</c:v>
                      </c:pt>
                      <c:pt idx="219">
                        <c:v>3.98</c:v>
                      </c:pt>
                      <c:pt idx="220">
                        <c:v>4.01</c:v>
                      </c:pt>
                      <c:pt idx="221">
                        <c:v>4</c:v>
                      </c:pt>
                      <c:pt idx="222">
                        <c:v>4.05</c:v>
                      </c:pt>
                      <c:pt idx="223">
                        <c:v>4.09</c:v>
                      </c:pt>
                      <c:pt idx="224">
                        <c:v>4.0999999999999996</c:v>
                      </c:pt>
                      <c:pt idx="225">
                        <c:v>4.0599999999999996</c:v>
                      </c:pt>
                      <c:pt idx="226">
                        <c:v>4.1100000000000003</c:v>
                      </c:pt>
                      <c:pt idx="227">
                        <c:v>4.16</c:v>
                      </c:pt>
                      <c:pt idx="228">
                        <c:v>4.22</c:v>
                      </c:pt>
                      <c:pt idx="229">
                        <c:v>4.1900000000000004</c:v>
                      </c:pt>
                      <c:pt idx="230">
                        <c:v>4.2699999999999996</c:v>
                      </c:pt>
                      <c:pt idx="231">
                        <c:v>4.34</c:v>
                      </c:pt>
                      <c:pt idx="232">
                        <c:v>4.4000000000000004</c:v>
                      </c:pt>
                      <c:pt idx="233">
                        <c:v>4.45</c:v>
                      </c:pt>
                      <c:pt idx="234">
                        <c:v>4.4400000000000004</c:v>
                      </c:pt>
                      <c:pt idx="235">
                        <c:v>4.38</c:v>
                      </c:pt>
                      <c:pt idx="236">
                        <c:v>4.34</c:v>
                      </c:pt>
                      <c:pt idx="237">
                        <c:v>4.28</c:v>
                      </c:pt>
                      <c:pt idx="238">
                        <c:v>4.21</c:v>
                      </c:pt>
                      <c:pt idx="239">
                        <c:v>4.16</c:v>
                      </c:pt>
                      <c:pt idx="240">
                        <c:v>4.1900000000000004</c:v>
                      </c:pt>
                      <c:pt idx="241">
                        <c:v>4.22</c:v>
                      </c:pt>
                      <c:pt idx="242">
                        <c:v>4.17</c:v>
                      </c:pt>
                      <c:pt idx="243">
                        <c:v>4.16</c:v>
                      </c:pt>
                      <c:pt idx="244">
                        <c:v>4.1900000000000004</c:v>
                      </c:pt>
                      <c:pt idx="245">
                        <c:v>4.13</c:v>
                      </c:pt>
                      <c:pt idx="246">
                        <c:v>4.07</c:v>
                      </c:pt>
                      <c:pt idx="247">
                        <c:v>4.0599999999999996</c:v>
                      </c:pt>
                      <c:pt idx="248">
                        <c:v>4.0599999999999996</c:v>
                      </c:pt>
                      <c:pt idx="249">
                        <c:v>4.08</c:v>
                      </c:pt>
                      <c:pt idx="250">
                        <c:v>4.25</c:v>
                      </c:pt>
                      <c:pt idx="251">
                        <c:v>4.3</c:v>
                      </c:pt>
                      <c:pt idx="252">
                        <c:v>4.32</c:v>
                      </c:pt>
                      <c:pt idx="253">
                        <c:v>4.3499999999999996</c:v>
                      </c:pt>
                      <c:pt idx="254">
                        <c:v>4.49</c:v>
                      </c:pt>
                      <c:pt idx="255">
                        <c:v>4.59</c:v>
                      </c:pt>
                      <c:pt idx="256">
                        <c:v>4.6399999999999997</c:v>
                      </c:pt>
                      <c:pt idx="257">
                        <c:v>4.7</c:v>
                      </c:pt>
                      <c:pt idx="258">
                        <c:v>4.84</c:v>
                      </c:pt>
                      <c:pt idx="259">
                        <c:v>4.88</c:v>
                      </c:pt>
                      <c:pt idx="260">
                        <c:v>4.9000000000000004</c:v>
                      </c:pt>
                      <c:pt idx="261">
                        <c:v>4.9000000000000004</c:v>
                      </c:pt>
                      <c:pt idx="262">
                        <c:v>4.92</c:v>
                      </c:pt>
                      <c:pt idx="263">
                        <c:v>4.88</c:v>
                      </c:pt>
                      <c:pt idx="264">
                        <c:v>4.88</c:v>
                      </c:pt>
                      <c:pt idx="265">
                        <c:v>4.84</c:v>
                      </c:pt>
                      <c:pt idx="266">
                        <c:v>4.8099999999999996</c:v>
                      </c:pt>
                      <c:pt idx="267">
                        <c:v>4.8</c:v>
                      </c:pt>
                      <c:pt idx="268">
                        <c:v>4.78</c:v>
                      </c:pt>
                      <c:pt idx="269">
                        <c:v>4.7699999999999996</c:v>
                      </c:pt>
                      <c:pt idx="270">
                        <c:v>4.8</c:v>
                      </c:pt>
                      <c:pt idx="271">
                        <c:v>4.8499999999999996</c:v>
                      </c:pt>
                      <c:pt idx="272">
                        <c:v>4.9000000000000004</c:v>
                      </c:pt>
                      <c:pt idx="273">
                        <c:v>4.88</c:v>
                      </c:pt>
                      <c:pt idx="274">
                        <c:v>4.8600000000000003</c:v>
                      </c:pt>
                      <c:pt idx="275">
                        <c:v>4.8600000000000003</c:v>
                      </c:pt>
                      <c:pt idx="276">
                        <c:v>4.9800000000000004</c:v>
                      </c:pt>
                      <c:pt idx="277">
                        <c:v>5.04</c:v>
                      </c:pt>
                      <c:pt idx="278">
                        <c:v>5.09</c:v>
                      </c:pt>
                      <c:pt idx="279">
                        <c:v>5.08</c:v>
                      </c:pt>
                      <c:pt idx="280">
                        <c:v>5.04</c:v>
                      </c:pt>
                      <c:pt idx="281">
                        <c:v>5.0599999999999996</c:v>
                      </c:pt>
                      <c:pt idx="282">
                        <c:v>5.0999999999999996</c:v>
                      </c:pt>
                      <c:pt idx="283">
                        <c:v>5.15</c:v>
                      </c:pt>
                      <c:pt idx="284">
                        <c:v>5.19</c:v>
                      </c:pt>
                      <c:pt idx="285">
                        <c:v>5.19</c:v>
                      </c:pt>
                      <c:pt idx="286">
                        <c:v>5.2</c:v>
                      </c:pt>
                      <c:pt idx="287">
                        <c:v>5.2</c:v>
                      </c:pt>
                      <c:pt idx="288">
                        <c:v>5.22</c:v>
                      </c:pt>
                      <c:pt idx="289">
                        <c:v>5.23</c:v>
                      </c:pt>
                      <c:pt idx="290">
                        <c:v>5.26</c:v>
                      </c:pt>
                      <c:pt idx="291">
                        <c:v>5.28</c:v>
                      </c:pt>
                      <c:pt idx="292">
                        <c:v>5.29</c:v>
                      </c:pt>
                      <c:pt idx="293">
                        <c:v>5.29</c:v>
                      </c:pt>
                      <c:pt idx="294">
                        <c:v>5.34</c:v>
                      </c:pt>
                      <c:pt idx="295">
                        <c:v>5.35</c:v>
                      </c:pt>
                      <c:pt idx="296">
                        <c:v>5.39</c:v>
                      </c:pt>
                      <c:pt idx="297">
                        <c:v>5.41</c:v>
                      </c:pt>
                      <c:pt idx="298">
                        <c:v>5.44</c:v>
                      </c:pt>
                      <c:pt idx="299">
                        <c:v>5.44</c:v>
                      </c:pt>
                      <c:pt idx="300">
                        <c:v>5.48</c:v>
                      </c:pt>
                      <c:pt idx="301">
                        <c:v>5.48</c:v>
                      </c:pt>
                      <c:pt idx="302">
                        <c:v>5.56</c:v>
                      </c:pt>
                      <c:pt idx="303">
                        <c:v>5.71</c:v>
                      </c:pt>
                      <c:pt idx="304">
                        <c:v>5.72</c:v>
                      </c:pt>
                      <c:pt idx="305">
                        <c:v>5.72</c:v>
                      </c:pt>
                      <c:pt idx="306">
                        <c:v>5.78</c:v>
                      </c:pt>
                      <c:pt idx="307">
                        <c:v>5.7</c:v>
                      </c:pt>
                      <c:pt idx="308">
                        <c:v>5.75</c:v>
                      </c:pt>
                      <c:pt idx="309">
                        <c:v>5.78</c:v>
                      </c:pt>
                      <c:pt idx="310">
                        <c:v>5.84</c:v>
                      </c:pt>
                      <c:pt idx="311">
                        <c:v>5.88</c:v>
                      </c:pt>
                      <c:pt idx="312">
                        <c:v>5.91</c:v>
                      </c:pt>
                      <c:pt idx="313">
                        <c:v>5.91</c:v>
                      </c:pt>
                      <c:pt idx="314">
                        <c:v>5.92</c:v>
                      </c:pt>
                      <c:pt idx="315">
                        <c:v>5.9</c:v>
                      </c:pt>
                      <c:pt idx="316">
                        <c:v>5.92</c:v>
                      </c:pt>
                      <c:pt idx="317">
                        <c:v>5.88</c:v>
                      </c:pt>
                      <c:pt idx="318">
                        <c:v>5.86</c:v>
                      </c:pt>
                      <c:pt idx="319">
                        <c:v>5.8</c:v>
                      </c:pt>
                      <c:pt idx="320">
                        <c:v>5.66</c:v>
                      </c:pt>
                      <c:pt idx="321">
                        <c:v>5.62</c:v>
                      </c:pt>
                      <c:pt idx="322">
                        <c:v>5.68</c:v>
                      </c:pt>
                      <c:pt idx="323">
                        <c:v>5.66</c:v>
                      </c:pt>
                      <c:pt idx="324">
                        <c:v>5.58</c:v>
                      </c:pt>
                      <c:pt idx="325">
                        <c:v>5.54</c:v>
                      </c:pt>
                      <c:pt idx="326">
                        <c:v>5.51</c:v>
                      </c:pt>
                      <c:pt idx="327">
                        <c:v>5.39</c:v>
                      </c:pt>
                      <c:pt idx="328">
                        <c:v>5.31</c:v>
                      </c:pt>
                      <c:pt idx="329">
                        <c:v>5.27</c:v>
                      </c:pt>
                      <c:pt idx="330">
                        <c:v>5.19</c:v>
                      </c:pt>
                      <c:pt idx="331">
                        <c:v>5.19</c:v>
                      </c:pt>
                      <c:pt idx="332">
                        <c:v>5.21</c:v>
                      </c:pt>
                      <c:pt idx="333">
                        <c:v>5.21</c:v>
                      </c:pt>
                      <c:pt idx="334">
                        <c:v>5.15</c:v>
                      </c:pt>
                      <c:pt idx="335">
                        <c:v>5.0999999999999996</c:v>
                      </c:pt>
                      <c:pt idx="336">
                        <c:v>5.27</c:v>
                      </c:pt>
                      <c:pt idx="337">
                        <c:v>5.28</c:v>
                      </c:pt>
                      <c:pt idx="338">
                        <c:v>5.33</c:v>
                      </c:pt>
                      <c:pt idx="339">
                        <c:v>5.35</c:v>
                      </c:pt>
                      <c:pt idx="340">
                        <c:v>5.34</c:v>
                      </c:pt>
                      <c:pt idx="341">
                        <c:v>5.35</c:v>
                      </c:pt>
                      <c:pt idx="342">
                        <c:v>5.38</c:v>
                      </c:pt>
                      <c:pt idx="343">
                        <c:v>5.39</c:v>
                      </c:pt>
                      <c:pt idx="344">
                        <c:v>5.4</c:v>
                      </c:pt>
                      <c:pt idx="345">
                        <c:v>5.38</c:v>
                      </c:pt>
                      <c:pt idx="346">
                        <c:v>5.4</c:v>
                      </c:pt>
                      <c:pt idx="347">
                        <c:v>5.4</c:v>
                      </c:pt>
                      <c:pt idx="348">
                        <c:v>5.41</c:v>
                      </c:pt>
                      <c:pt idx="349">
                        <c:v>5.41</c:v>
                      </c:pt>
                      <c:pt idx="350">
                        <c:v>5.54</c:v>
                      </c:pt>
                      <c:pt idx="351">
                        <c:v>5.58</c:v>
                      </c:pt>
                      <c:pt idx="352">
                        <c:v>5.7</c:v>
                      </c:pt>
                      <c:pt idx="353">
                        <c:v>5.71</c:v>
                      </c:pt>
                      <c:pt idx="354">
                        <c:v>5.66</c:v>
                      </c:pt>
                      <c:pt idx="355">
                        <c:v>5.7</c:v>
                      </c:pt>
                      <c:pt idx="356">
                        <c:v>5.74</c:v>
                      </c:pt>
                      <c:pt idx="357">
                        <c:v>5.8</c:v>
                      </c:pt>
                      <c:pt idx="358">
                        <c:v>5.84</c:v>
                      </c:pt>
                      <c:pt idx="359">
                        <c:v>5.86</c:v>
                      </c:pt>
                      <c:pt idx="360">
                        <c:v>5.84</c:v>
                      </c:pt>
                      <c:pt idx="361">
                        <c:v>5.79</c:v>
                      </c:pt>
                      <c:pt idx="362">
                        <c:v>5.75</c:v>
                      </c:pt>
                      <c:pt idx="363">
                        <c:v>5.74</c:v>
                      </c:pt>
                      <c:pt idx="364">
                        <c:v>5.66</c:v>
                      </c:pt>
                      <c:pt idx="365">
                        <c:v>5.56</c:v>
                      </c:pt>
                      <c:pt idx="366">
                        <c:v>5.46</c:v>
                      </c:pt>
                      <c:pt idx="367">
                        <c:v>5.37</c:v>
                      </c:pt>
                      <c:pt idx="368">
                        <c:v>5.32</c:v>
                      </c:pt>
                      <c:pt idx="369">
                        <c:v>5.32</c:v>
                      </c:pt>
                      <c:pt idx="370">
                        <c:v>5.32</c:v>
                      </c:pt>
                      <c:pt idx="371">
                        <c:v>5.28</c:v>
                      </c:pt>
                      <c:pt idx="372">
                        <c:v>5.2</c:v>
                      </c:pt>
                      <c:pt idx="373">
                        <c:v>5.04</c:v>
                      </c:pt>
                      <c:pt idx="374">
                        <c:v>5</c:v>
                      </c:pt>
                      <c:pt idx="375">
                        <c:v>4.93</c:v>
                      </c:pt>
                      <c:pt idx="376">
                        <c:v>4.93</c:v>
                      </c:pt>
                      <c:pt idx="377">
                        <c:v>4.8899999999999997</c:v>
                      </c:pt>
                      <c:pt idx="378">
                        <c:v>4.87</c:v>
                      </c:pt>
                      <c:pt idx="379">
                        <c:v>4.83</c:v>
                      </c:pt>
                      <c:pt idx="380">
                        <c:v>4.7699999999999996</c:v>
                      </c:pt>
                      <c:pt idx="381">
                        <c:v>4.71</c:v>
                      </c:pt>
                      <c:pt idx="382">
                        <c:v>4.76</c:v>
                      </c:pt>
                      <c:pt idx="383">
                        <c:v>4.58</c:v>
                      </c:pt>
                      <c:pt idx="384">
                        <c:v>4.4800000000000004</c:v>
                      </c:pt>
                      <c:pt idx="385">
                        <c:v>4.4000000000000004</c:v>
                      </c:pt>
                      <c:pt idx="386">
                        <c:v>4.3</c:v>
                      </c:pt>
                      <c:pt idx="387">
                        <c:v>4.2699999999999996</c:v>
                      </c:pt>
                      <c:pt idx="388">
                        <c:v>4.24</c:v>
                      </c:pt>
                      <c:pt idx="389">
                        <c:v>4.26</c:v>
                      </c:pt>
                      <c:pt idx="390">
                        <c:v>4.21</c:v>
                      </c:pt>
                      <c:pt idx="391">
                        <c:v>4.24</c:v>
                      </c:pt>
                      <c:pt idx="392">
                        <c:v>4.2</c:v>
                      </c:pt>
                      <c:pt idx="393">
                        <c:v>4.2300000000000004</c:v>
                      </c:pt>
                      <c:pt idx="394">
                        <c:v>4.21</c:v>
                      </c:pt>
                      <c:pt idx="395">
                        <c:v>4.22</c:v>
                      </c:pt>
                      <c:pt idx="396">
                        <c:v>4.32</c:v>
                      </c:pt>
                      <c:pt idx="397">
                        <c:v>4.22</c:v>
                      </c:pt>
                      <c:pt idx="398">
                        <c:v>4.2</c:v>
                      </c:pt>
                      <c:pt idx="399">
                        <c:v>4.2300000000000004</c:v>
                      </c:pt>
                      <c:pt idx="400">
                        <c:v>4.34</c:v>
                      </c:pt>
                      <c:pt idx="401">
                        <c:v>4.33</c:v>
                      </c:pt>
                      <c:pt idx="402">
                        <c:v>4.3</c:v>
                      </c:pt>
                      <c:pt idx="403">
                        <c:v>4.25</c:v>
                      </c:pt>
                      <c:pt idx="404">
                        <c:v>4.25</c:v>
                      </c:pt>
                      <c:pt idx="405">
                        <c:v>4.3</c:v>
                      </c:pt>
                      <c:pt idx="406">
                        <c:v>4.42</c:v>
                      </c:pt>
                      <c:pt idx="407">
                        <c:v>4.46</c:v>
                      </c:pt>
                      <c:pt idx="408">
                        <c:v>4.54</c:v>
                      </c:pt>
                      <c:pt idx="409">
                        <c:v>4.5199999999999996</c:v>
                      </c:pt>
                      <c:pt idx="410">
                        <c:v>4.43</c:v>
                      </c:pt>
                      <c:pt idx="411">
                        <c:v>4.4400000000000004</c:v>
                      </c:pt>
                      <c:pt idx="412">
                        <c:v>4.34</c:v>
                      </c:pt>
                      <c:pt idx="413">
                        <c:v>4.3</c:v>
                      </c:pt>
                      <c:pt idx="414">
                        <c:v>4.33</c:v>
                      </c:pt>
                      <c:pt idx="415">
                        <c:v>4.3099999999999996</c:v>
                      </c:pt>
                      <c:pt idx="416">
                        <c:v>4.3600000000000003</c:v>
                      </c:pt>
                      <c:pt idx="417">
                        <c:v>4.38</c:v>
                      </c:pt>
                      <c:pt idx="418">
                        <c:v>4.5</c:v>
                      </c:pt>
                      <c:pt idx="419">
                        <c:v>4.49</c:v>
                      </c:pt>
                      <c:pt idx="420">
                        <c:v>4.5199999999999996</c:v>
                      </c:pt>
                      <c:pt idx="421">
                        <c:v>4.5599999999999996</c:v>
                      </c:pt>
                      <c:pt idx="422">
                        <c:v>4.62</c:v>
                      </c:pt>
                      <c:pt idx="423">
                        <c:v>4.68</c:v>
                      </c:pt>
                      <c:pt idx="424">
                        <c:v>4.8600000000000003</c:v>
                      </c:pt>
                      <c:pt idx="425">
                        <c:v>4.8600000000000003</c:v>
                      </c:pt>
                      <c:pt idx="426">
                        <c:v>4.84</c:v>
                      </c:pt>
                      <c:pt idx="427">
                        <c:v>4.84</c:v>
                      </c:pt>
                      <c:pt idx="428">
                        <c:v>4.8600000000000003</c:v>
                      </c:pt>
                      <c:pt idx="429">
                        <c:v>4.8600000000000003</c:v>
                      </c:pt>
                      <c:pt idx="430">
                        <c:v>4.8499999999999996</c:v>
                      </c:pt>
                      <c:pt idx="431">
                        <c:v>4.84</c:v>
                      </c:pt>
                      <c:pt idx="432">
                        <c:v>4.84</c:v>
                      </c:pt>
                      <c:pt idx="433">
                        <c:v>4.82</c:v>
                      </c:pt>
                      <c:pt idx="434">
                        <c:v>4.99</c:v>
                      </c:pt>
                      <c:pt idx="435">
                        <c:v>5.0199999999999996</c:v>
                      </c:pt>
                      <c:pt idx="436">
                        <c:v>5.04</c:v>
                      </c:pt>
                      <c:pt idx="437">
                        <c:v>4.99</c:v>
                      </c:pt>
                      <c:pt idx="438">
                        <c:v>4.93</c:v>
                      </c:pt>
                      <c:pt idx="439">
                        <c:v>4.9000000000000004</c:v>
                      </c:pt>
                      <c:pt idx="440">
                        <c:v>4.92</c:v>
                      </c:pt>
                      <c:pt idx="441">
                        <c:v>4.9400000000000004</c:v>
                      </c:pt>
                      <c:pt idx="442">
                        <c:v>4.9400000000000004</c:v>
                      </c:pt>
                      <c:pt idx="443">
                        <c:v>4.9000000000000004</c:v>
                      </c:pt>
                      <c:pt idx="444">
                        <c:v>4.8600000000000003</c:v>
                      </c:pt>
                      <c:pt idx="445">
                        <c:v>4.82</c:v>
                      </c:pt>
                      <c:pt idx="446">
                        <c:v>4.75</c:v>
                      </c:pt>
                      <c:pt idx="447">
                        <c:v>4.78</c:v>
                      </c:pt>
                      <c:pt idx="448">
                        <c:v>4.74</c:v>
                      </c:pt>
                      <c:pt idx="449">
                        <c:v>4.59</c:v>
                      </c:pt>
                      <c:pt idx="450">
                        <c:v>4.5199999999999996</c:v>
                      </c:pt>
                      <c:pt idx="451">
                        <c:v>4.46</c:v>
                      </c:pt>
                      <c:pt idx="452">
                        <c:v>4.3499999999999996</c:v>
                      </c:pt>
                      <c:pt idx="453">
                        <c:v>4.3099999999999996</c:v>
                      </c:pt>
                      <c:pt idx="454">
                        <c:v>4.28</c:v>
                      </c:pt>
                      <c:pt idx="455">
                        <c:v>4.24</c:v>
                      </c:pt>
                      <c:pt idx="456">
                        <c:v>4.24</c:v>
                      </c:pt>
                      <c:pt idx="457">
                        <c:v>4.16</c:v>
                      </c:pt>
                      <c:pt idx="458">
                        <c:v>4.12</c:v>
                      </c:pt>
                      <c:pt idx="459">
                        <c:v>4.0999999999999996</c:v>
                      </c:pt>
                      <c:pt idx="460">
                        <c:v>4.2</c:v>
                      </c:pt>
                      <c:pt idx="461">
                        <c:v>4.16</c:v>
                      </c:pt>
                      <c:pt idx="462">
                        <c:v>4.12</c:v>
                      </c:pt>
                      <c:pt idx="463">
                        <c:v>4.12</c:v>
                      </c:pt>
                      <c:pt idx="464">
                        <c:v>3.97</c:v>
                      </c:pt>
                      <c:pt idx="465">
                        <c:v>4</c:v>
                      </c:pt>
                      <c:pt idx="466">
                        <c:v>3.97</c:v>
                      </c:pt>
                      <c:pt idx="467">
                        <c:v>3.94</c:v>
                      </c:pt>
                      <c:pt idx="468">
                        <c:v>3.92</c:v>
                      </c:pt>
                      <c:pt idx="469">
                        <c:v>3.86</c:v>
                      </c:pt>
                      <c:pt idx="470">
                        <c:v>3.68</c:v>
                      </c:pt>
                      <c:pt idx="471">
                        <c:v>3.6</c:v>
                      </c:pt>
                      <c:pt idx="472">
                        <c:v>3.84</c:v>
                      </c:pt>
                      <c:pt idx="473">
                        <c:v>3.84</c:v>
                      </c:pt>
                      <c:pt idx="474">
                        <c:v>3.8</c:v>
                      </c:pt>
                      <c:pt idx="475">
                        <c:v>3.9</c:v>
                      </c:pt>
                      <c:pt idx="476">
                        <c:v>3.97</c:v>
                      </c:pt>
                      <c:pt idx="477">
                        <c:v>4.0199999999999996</c:v>
                      </c:pt>
                      <c:pt idx="478">
                        <c:v>4.2</c:v>
                      </c:pt>
                      <c:pt idx="479">
                        <c:v>4.22</c:v>
                      </c:pt>
                      <c:pt idx="480">
                        <c:v>4.21</c:v>
                      </c:pt>
                      <c:pt idx="481">
                        <c:v>4.24</c:v>
                      </c:pt>
                      <c:pt idx="482">
                        <c:v>4.3600000000000003</c:v>
                      </c:pt>
                      <c:pt idx="483">
                        <c:v>4.3899999999999997</c:v>
                      </c:pt>
                      <c:pt idx="484">
                        <c:v>4.51</c:v>
                      </c:pt>
                      <c:pt idx="485">
                        <c:v>4.5599999999999996</c:v>
                      </c:pt>
                      <c:pt idx="486">
                        <c:v>4.62</c:v>
                      </c:pt>
                      <c:pt idx="487">
                        <c:v>4.6399999999999997</c:v>
                      </c:pt>
                      <c:pt idx="488">
                        <c:v>4.67</c:v>
                      </c:pt>
                      <c:pt idx="489">
                        <c:v>4.66</c:v>
                      </c:pt>
                      <c:pt idx="490">
                        <c:v>4.6900000000000004</c:v>
                      </c:pt>
                      <c:pt idx="491">
                        <c:v>4.7</c:v>
                      </c:pt>
                      <c:pt idx="492">
                        <c:v>4.7</c:v>
                      </c:pt>
                      <c:pt idx="493">
                        <c:v>4.68</c:v>
                      </c:pt>
                      <c:pt idx="494">
                        <c:v>4.66</c:v>
                      </c:pt>
                      <c:pt idx="495">
                        <c:v>4.7699999999999996</c:v>
                      </c:pt>
                      <c:pt idx="496">
                        <c:v>4.8099999999999996</c:v>
                      </c:pt>
                      <c:pt idx="497">
                        <c:v>4.82</c:v>
                      </c:pt>
                      <c:pt idx="498">
                        <c:v>4.8600000000000003</c:v>
                      </c:pt>
                      <c:pt idx="499">
                        <c:v>4.87</c:v>
                      </c:pt>
                      <c:pt idx="500">
                        <c:v>4.87</c:v>
                      </c:pt>
                      <c:pt idx="501">
                        <c:v>4.87</c:v>
                      </c:pt>
                      <c:pt idx="502">
                        <c:v>4.76</c:v>
                      </c:pt>
                      <c:pt idx="503">
                        <c:v>4.75</c:v>
                      </c:pt>
                      <c:pt idx="504">
                        <c:v>4.84</c:v>
                      </c:pt>
                      <c:pt idx="505">
                        <c:v>4.84</c:v>
                      </c:pt>
                      <c:pt idx="506">
                        <c:v>4.7300000000000004</c:v>
                      </c:pt>
                      <c:pt idx="507">
                        <c:v>4.76</c:v>
                      </c:pt>
                      <c:pt idx="508">
                        <c:v>4.84</c:v>
                      </c:pt>
                      <c:pt idx="509">
                        <c:v>4.88</c:v>
                      </c:pt>
                      <c:pt idx="510">
                        <c:v>4.9000000000000004</c:v>
                      </c:pt>
                      <c:pt idx="511">
                        <c:v>4.9000000000000004</c:v>
                      </c:pt>
                      <c:pt idx="512">
                        <c:v>4.9000000000000004</c:v>
                      </c:pt>
                      <c:pt idx="513">
                        <c:v>4.99</c:v>
                      </c:pt>
                      <c:pt idx="514">
                        <c:v>4.9400000000000004</c:v>
                      </c:pt>
                      <c:pt idx="515">
                        <c:v>4.88</c:v>
                      </c:pt>
                      <c:pt idx="516">
                        <c:v>4.8600000000000003</c:v>
                      </c:pt>
                      <c:pt idx="517">
                        <c:v>4.9000000000000004</c:v>
                      </c:pt>
                      <c:pt idx="518">
                        <c:v>4.92</c:v>
                      </c:pt>
                      <c:pt idx="519">
                        <c:v>4.87</c:v>
                      </c:pt>
                      <c:pt idx="520">
                        <c:v>4.84</c:v>
                      </c:pt>
                      <c:pt idx="521">
                        <c:v>4.84</c:v>
                      </c:pt>
                      <c:pt idx="522">
                        <c:v>4.82</c:v>
                      </c:pt>
                      <c:pt idx="523">
                        <c:v>4.84</c:v>
                      </c:pt>
                      <c:pt idx="524">
                        <c:v>4.78</c:v>
                      </c:pt>
                      <c:pt idx="525">
                        <c:v>4.72</c:v>
                      </c:pt>
                      <c:pt idx="526">
                        <c:v>4.68</c:v>
                      </c:pt>
                      <c:pt idx="527">
                        <c:v>4.66</c:v>
                      </c:pt>
                      <c:pt idx="528">
                        <c:v>4.6100000000000003</c:v>
                      </c:pt>
                      <c:pt idx="529">
                        <c:v>4.6399999999999997</c:v>
                      </c:pt>
                      <c:pt idx="530">
                        <c:v>4.6399999999999997</c:v>
                      </c:pt>
                      <c:pt idx="531">
                        <c:v>4.62</c:v>
                      </c:pt>
                      <c:pt idx="532">
                        <c:v>4.6900000000000004</c:v>
                      </c:pt>
                      <c:pt idx="533">
                        <c:v>4.6399999999999997</c:v>
                      </c:pt>
                      <c:pt idx="534">
                        <c:v>4.7</c:v>
                      </c:pt>
                      <c:pt idx="535">
                        <c:v>4.74</c:v>
                      </c:pt>
                      <c:pt idx="536">
                        <c:v>4.7</c:v>
                      </c:pt>
                      <c:pt idx="537">
                        <c:v>4.7300000000000004</c:v>
                      </c:pt>
                      <c:pt idx="538">
                        <c:v>4.66</c:v>
                      </c:pt>
                      <c:pt idx="539">
                        <c:v>4.66</c:v>
                      </c:pt>
                      <c:pt idx="540">
                        <c:v>4.62</c:v>
                      </c:pt>
                      <c:pt idx="541">
                        <c:v>4.7300000000000004</c:v>
                      </c:pt>
                      <c:pt idx="542">
                        <c:v>4.8600000000000003</c:v>
                      </c:pt>
                      <c:pt idx="543">
                        <c:v>4.8600000000000003</c:v>
                      </c:pt>
                      <c:pt idx="544">
                        <c:v>4.9800000000000004</c:v>
                      </c:pt>
                      <c:pt idx="545">
                        <c:v>5</c:v>
                      </c:pt>
                      <c:pt idx="546">
                        <c:v>5.0199999999999996</c:v>
                      </c:pt>
                      <c:pt idx="547">
                        <c:v>5.03</c:v>
                      </c:pt>
                      <c:pt idx="548">
                        <c:v>5.04</c:v>
                      </c:pt>
                      <c:pt idx="549">
                        <c:v>5.05</c:v>
                      </c:pt>
                      <c:pt idx="550">
                        <c:v>5.08</c:v>
                      </c:pt>
                      <c:pt idx="551">
                        <c:v>5.0999999999999996</c:v>
                      </c:pt>
                      <c:pt idx="552">
                        <c:v>5.12</c:v>
                      </c:pt>
                      <c:pt idx="553">
                        <c:v>5.12</c:v>
                      </c:pt>
                      <c:pt idx="554">
                        <c:v>5.14</c:v>
                      </c:pt>
                      <c:pt idx="555">
                        <c:v>5.14</c:v>
                      </c:pt>
                      <c:pt idx="556">
                        <c:v>5.16</c:v>
                      </c:pt>
                      <c:pt idx="557">
                        <c:v>5.14</c:v>
                      </c:pt>
                      <c:pt idx="558">
                        <c:v>5.07</c:v>
                      </c:pt>
                      <c:pt idx="559">
                        <c:v>5.13</c:v>
                      </c:pt>
                      <c:pt idx="560">
                        <c:v>5.09</c:v>
                      </c:pt>
                      <c:pt idx="561">
                        <c:v>5.05</c:v>
                      </c:pt>
                      <c:pt idx="562">
                        <c:v>4.96</c:v>
                      </c:pt>
                      <c:pt idx="563">
                        <c:v>4.92</c:v>
                      </c:pt>
                      <c:pt idx="564">
                        <c:v>4.88</c:v>
                      </c:pt>
                      <c:pt idx="565">
                        <c:v>4.84</c:v>
                      </c:pt>
                      <c:pt idx="566">
                        <c:v>4.79</c:v>
                      </c:pt>
                      <c:pt idx="567">
                        <c:v>4.74</c:v>
                      </c:pt>
                      <c:pt idx="568">
                        <c:v>4.7</c:v>
                      </c:pt>
                      <c:pt idx="569">
                        <c:v>4.67</c:v>
                      </c:pt>
                      <c:pt idx="570">
                        <c:v>4.6399999999999997</c:v>
                      </c:pt>
                      <c:pt idx="571">
                        <c:v>4.57</c:v>
                      </c:pt>
                      <c:pt idx="572">
                        <c:v>4.5199999999999996</c:v>
                      </c:pt>
                      <c:pt idx="573">
                        <c:v>4.74</c:v>
                      </c:pt>
                      <c:pt idx="574">
                        <c:v>4.5</c:v>
                      </c:pt>
                      <c:pt idx="575">
                        <c:v>4.49</c:v>
                      </c:pt>
                      <c:pt idx="576">
                        <c:v>4.47</c:v>
                      </c:pt>
                      <c:pt idx="577">
                        <c:v>4.49</c:v>
                      </c:pt>
                      <c:pt idx="578">
                        <c:v>4.4400000000000004</c:v>
                      </c:pt>
                      <c:pt idx="579">
                        <c:v>4.38</c:v>
                      </c:pt>
                      <c:pt idx="580">
                        <c:v>4.33</c:v>
                      </c:pt>
                      <c:pt idx="581">
                        <c:v>4.2699999999999996</c:v>
                      </c:pt>
                      <c:pt idx="582">
                        <c:v>4.2300000000000004</c:v>
                      </c:pt>
                      <c:pt idx="583">
                        <c:v>4.22</c:v>
                      </c:pt>
                      <c:pt idx="584">
                        <c:v>4.29</c:v>
                      </c:pt>
                      <c:pt idx="585">
                        <c:v>4.28</c:v>
                      </c:pt>
                      <c:pt idx="586">
                        <c:v>4.2</c:v>
                      </c:pt>
                      <c:pt idx="587">
                        <c:v>4.18</c:v>
                      </c:pt>
                      <c:pt idx="588">
                        <c:v>4.2</c:v>
                      </c:pt>
                      <c:pt idx="589">
                        <c:v>4.16</c:v>
                      </c:pt>
                      <c:pt idx="590">
                        <c:v>4.1100000000000003</c:v>
                      </c:pt>
                      <c:pt idx="591">
                        <c:v>4.09</c:v>
                      </c:pt>
                      <c:pt idx="592">
                        <c:v>4.09</c:v>
                      </c:pt>
                      <c:pt idx="593">
                        <c:v>4.0999999999999996</c:v>
                      </c:pt>
                      <c:pt idx="594">
                        <c:v>4.1100000000000003</c:v>
                      </c:pt>
                      <c:pt idx="595">
                        <c:v>4.1100000000000003</c:v>
                      </c:pt>
                      <c:pt idx="596">
                        <c:v>4.16</c:v>
                      </c:pt>
                      <c:pt idx="597">
                        <c:v>4.16</c:v>
                      </c:pt>
                      <c:pt idx="598">
                        <c:v>4.16</c:v>
                      </c:pt>
                      <c:pt idx="599">
                        <c:v>4.18</c:v>
                      </c:pt>
                      <c:pt idx="600">
                        <c:v>4.22</c:v>
                      </c:pt>
                      <c:pt idx="601">
                        <c:v>4.22</c:v>
                      </c:pt>
                      <c:pt idx="602">
                        <c:v>4.24</c:v>
                      </c:pt>
                      <c:pt idx="603">
                        <c:v>4.21</c:v>
                      </c:pt>
                      <c:pt idx="604">
                        <c:v>4.2</c:v>
                      </c:pt>
                      <c:pt idx="605">
                        <c:v>4.29</c:v>
                      </c:pt>
                      <c:pt idx="606">
                        <c:v>4.29</c:v>
                      </c:pt>
                      <c:pt idx="607">
                        <c:v>4.34</c:v>
                      </c:pt>
                      <c:pt idx="608">
                        <c:v>4.4400000000000004</c:v>
                      </c:pt>
                      <c:pt idx="609">
                        <c:v>4.4400000000000004</c:v>
                      </c:pt>
                      <c:pt idx="610">
                        <c:v>4.4800000000000004</c:v>
                      </c:pt>
                      <c:pt idx="611">
                        <c:v>4.4800000000000004</c:v>
                      </c:pt>
                      <c:pt idx="612">
                        <c:v>4.4800000000000004</c:v>
                      </c:pt>
                      <c:pt idx="613">
                        <c:v>4.4800000000000004</c:v>
                      </c:pt>
                      <c:pt idx="614">
                        <c:v>4.5</c:v>
                      </c:pt>
                      <c:pt idx="615">
                        <c:v>4.5199999999999996</c:v>
                      </c:pt>
                      <c:pt idx="616">
                        <c:v>4.58</c:v>
                      </c:pt>
                      <c:pt idx="617">
                        <c:v>4.66</c:v>
                      </c:pt>
                      <c:pt idx="618">
                        <c:v>4.66</c:v>
                      </c:pt>
                      <c:pt idx="619">
                        <c:v>4.66</c:v>
                      </c:pt>
                      <c:pt idx="620">
                        <c:v>4.63</c:v>
                      </c:pt>
                      <c:pt idx="621">
                        <c:v>4.6100000000000003</c:v>
                      </c:pt>
                      <c:pt idx="622">
                        <c:v>4.6399999999999997</c:v>
                      </c:pt>
                      <c:pt idx="623">
                        <c:v>4.6399999999999997</c:v>
                      </c:pt>
                      <c:pt idx="624">
                        <c:v>4.59</c:v>
                      </c:pt>
                      <c:pt idx="625">
                        <c:v>4.57</c:v>
                      </c:pt>
                      <c:pt idx="626">
                        <c:v>4.5199999999999996</c:v>
                      </c:pt>
                      <c:pt idx="627">
                        <c:v>4.5199999999999996</c:v>
                      </c:pt>
                      <c:pt idx="628">
                        <c:v>4.54</c:v>
                      </c:pt>
                      <c:pt idx="629">
                        <c:v>4.5199999999999996</c:v>
                      </c:pt>
                      <c:pt idx="630">
                        <c:v>4.46</c:v>
                      </c:pt>
                      <c:pt idx="631">
                        <c:v>4.42</c:v>
                      </c:pt>
                      <c:pt idx="632">
                        <c:v>4.4400000000000004</c:v>
                      </c:pt>
                      <c:pt idx="633">
                        <c:v>4.43</c:v>
                      </c:pt>
                      <c:pt idx="634">
                        <c:v>4.42</c:v>
                      </c:pt>
                      <c:pt idx="635">
                        <c:v>4.42</c:v>
                      </c:pt>
                      <c:pt idx="636">
                        <c:v>4.4400000000000004</c:v>
                      </c:pt>
                      <c:pt idx="637">
                        <c:v>4.37</c:v>
                      </c:pt>
                      <c:pt idx="638">
                        <c:v>4.3</c:v>
                      </c:pt>
                      <c:pt idx="639">
                        <c:v>4.2300000000000004</c:v>
                      </c:pt>
                      <c:pt idx="640">
                        <c:v>4.17</c:v>
                      </c:pt>
                      <c:pt idx="641">
                        <c:v>4.1100000000000003</c:v>
                      </c:pt>
                      <c:pt idx="642">
                        <c:v>4.07</c:v>
                      </c:pt>
                      <c:pt idx="643">
                        <c:v>4.24</c:v>
                      </c:pt>
                      <c:pt idx="644">
                        <c:v>4.05</c:v>
                      </c:pt>
                      <c:pt idx="645">
                        <c:v>4.05</c:v>
                      </c:pt>
                      <c:pt idx="646">
                        <c:v>4.0599999999999996</c:v>
                      </c:pt>
                      <c:pt idx="647">
                        <c:v>4.09</c:v>
                      </c:pt>
                      <c:pt idx="648">
                        <c:v>4.0599999999999996</c:v>
                      </c:pt>
                      <c:pt idx="649">
                        <c:v>4.08</c:v>
                      </c:pt>
                      <c:pt idx="650">
                        <c:v>4.18</c:v>
                      </c:pt>
                      <c:pt idx="651">
                        <c:v>4.2</c:v>
                      </c:pt>
                      <c:pt idx="652">
                        <c:v>4.8600000000000003</c:v>
                      </c:pt>
                      <c:pt idx="653">
                        <c:v>4.1399999999999997</c:v>
                      </c:pt>
                      <c:pt idx="654">
                        <c:v>4.08</c:v>
                      </c:pt>
                      <c:pt idx="655">
                        <c:v>3.96</c:v>
                      </c:pt>
                      <c:pt idx="656">
                        <c:v>3.9</c:v>
                      </c:pt>
                      <c:pt idx="657">
                        <c:v>3.92</c:v>
                      </c:pt>
                      <c:pt idx="658">
                        <c:v>3.92</c:v>
                      </c:pt>
                      <c:pt idx="659">
                        <c:v>3.93</c:v>
                      </c:pt>
                      <c:pt idx="660">
                        <c:v>3.93</c:v>
                      </c:pt>
                      <c:pt idx="661">
                        <c:v>3.93</c:v>
                      </c:pt>
                      <c:pt idx="662">
                        <c:v>3.93</c:v>
                      </c:pt>
                      <c:pt idx="663">
                        <c:v>3.92</c:v>
                      </c:pt>
                      <c:pt idx="664">
                        <c:v>3.94</c:v>
                      </c:pt>
                      <c:pt idx="665">
                        <c:v>3.99</c:v>
                      </c:pt>
                      <c:pt idx="666">
                        <c:v>3.92</c:v>
                      </c:pt>
                      <c:pt idx="667">
                        <c:v>3.86</c:v>
                      </c:pt>
                      <c:pt idx="668">
                        <c:v>3.88</c:v>
                      </c:pt>
                      <c:pt idx="669">
                        <c:v>3.86</c:v>
                      </c:pt>
                      <c:pt idx="670">
                        <c:v>3.9</c:v>
                      </c:pt>
                      <c:pt idx="671">
                        <c:v>3.84</c:v>
                      </c:pt>
                      <c:pt idx="672">
                        <c:v>3.86</c:v>
                      </c:pt>
                      <c:pt idx="673">
                        <c:v>3.86</c:v>
                      </c:pt>
                      <c:pt idx="674">
                        <c:v>3.98</c:v>
                      </c:pt>
                      <c:pt idx="675">
                        <c:v>4.01</c:v>
                      </c:pt>
                      <c:pt idx="676">
                        <c:v>4.0599999999999996</c:v>
                      </c:pt>
                      <c:pt idx="677">
                        <c:v>4.0599999999999996</c:v>
                      </c:pt>
                      <c:pt idx="678">
                        <c:v>4.04</c:v>
                      </c:pt>
                      <c:pt idx="679">
                        <c:v>4.03</c:v>
                      </c:pt>
                      <c:pt idx="680">
                        <c:v>4.09</c:v>
                      </c:pt>
                      <c:pt idx="681">
                        <c:v>4.0999999999999996</c:v>
                      </c:pt>
                      <c:pt idx="682">
                        <c:v>4.1900000000000004</c:v>
                      </c:pt>
                      <c:pt idx="683">
                        <c:v>4.22</c:v>
                      </c:pt>
                      <c:pt idx="684">
                        <c:v>4.25</c:v>
                      </c:pt>
                      <c:pt idx="685">
                        <c:v>4.26</c:v>
                      </c:pt>
                      <c:pt idx="686">
                        <c:v>4.2</c:v>
                      </c:pt>
                      <c:pt idx="687">
                        <c:v>4.08</c:v>
                      </c:pt>
                      <c:pt idx="688">
                        <c:v>4</c:v>
                      </c:pt>
                      <c:pt idx="689">
                        <c:v>3.94</c:v>
                      </c:pt>
                      <c:pt idx="690">
                        <c:v>3.85</c:v>
                      </c:pt>
                      <c:pt idx="691">
                        <c:v>3.8</c:v>
                      </c:pt>
                      <c:pt idx="692">
                        <c:v>3.72</c:v>
                      </c:pt>
                      <c:pt idx="693">
                        <c:v>3.68</c:v>
                      </c:pt>
                      <c:pt idx="694">
                        <c:v>3.66</c:v>
                      </c:pt>
                      <c:pt idx="695">
                        <c:v>3.72</c:v>
                      </c:pt>
                      <c:pt idx="696">
                        <c:v>3.56</c:v>
                      </c:pt>
                      <c:pt idx="697">
                        <c:v>3.3</c:v>
                      </c:pt>
                      <c:pt idx="698">
                        <c:v>3.42</c:v>
                      </c:pt>
                      <c:pt idx="699">
                        <c:v>3.37</c:v>
                      </c:pt>
                      <c:pt idx="700">
                        <c:v>3.25</c:v>
                      </c:pt>
                      <c:pt idx="701">
                        <c:v>3.37</c:v>
                      </c:pt>
                      <c:pt idx="702">
                        <c:v>3.4</c:v>
                      </c:pt>
                      <c:pt idx="703">
                        <c:v>3.37</c:v>
                      </c:pt>
                      <c:pt idx="704">
                        <c:v>3.32</c:v>
                      </c:pt>
                      <c:pt idx="705">
                        <c:v>3.24</c:v>
                      </c:pt>
                      <c:pt idx="706">
                        <c:v>3.19</c:v>
                      </c:pt>
                      <c:pt idx="707">
                        <c:v>3.16</c:v>
                      </c:pt>
                      <c:pt idx="708">
                        <c:v>3.14</c:v>
                      </c:pt>
                      <c:pt idx="709">
                        <c:v>3.13</c:v>
                      </c:pt>
                      <c:pt idx="710">
                        <c:v>3.19</c:v>
                      </c:pt>
                      <c:pt idx="711">
                        <c:v>3.32</c:v>
                      </c:pt>
                      <c:pt idx="712">
                        <c:v>3.48</c:v>
                      </c:pt>
                      <c:pt idx="713">
                        <c:v>3.52</c:v>
                      </c:pt>
                      <c:pt idx="714">
                        <c:v>3.43</c:v>
                      </c:pt>
                      <c:pt idx="715">
                        <c:v>3.35</c:v>
                      </c:pt>
                      <c:pt idx="716">
                        <c:v>3.32</c:v>
                      </c:pt>
                      <c:pt idx="717">
                        <c:v>3.26</c:v>
                      </c:pt>
                      <c:pt idx="718">
                        <c:v>3.29</c:v>
                      </c:pt>
                    </c:numCache>
                  </c:numRef>
                </c:val>
                <c:smooth val="1"/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A-64C3-41AB-9925-8531DB58FD56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v>2001</c:v>
                </c:tx>
                <c:spPr>
                  <a:ln w="12700">
                    <a:solidFill>
                      <a:schemeClr val="bg1">
                        <a:lumMod val="50000"/>
                      </a:schemeClr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DATOS!$P$3:$P$732</c15:sqref>
                        </c15:formulaRef>
                      </c:ext>
                    </c:extLst>
                    <c:numCache>
                      <c:formatCode>General</c:formatCode>
                      <c:ptCount val="730"/>
                      <c:pt idx="434" formatCode="0.00">
                        <c:v>4.4000000000000004</c:v>
                      </c:pt>
                      <c:pt idx="435" formatCode="0.00">
                        <c:v>4.0599999999999996</c:v>
                      </c:pt>
                      <c:pt idx="436" formatCode="0.00">
                        <c:v>4.04</c:v>
                      </c:pt>
                      <c:pt idx="437" formatCode="0.00">
                        <c:v>3.96</c:v>
                      </c:pt>
                      <c:pt idx="438" formatCode="0.00">
                        <c:v>3.99</c:v>
                      </c:pt>
                      <c:pt idx="439" formatCode="0.00">
                        <c:v>3.79</c:v>
                      </c:pt>
                      <c:pt idx="440" formatCode="0.00">
                        <c:v>3.78</c:v>
                      </c:pt>
                      <c:pt idx="441" formatCode="0.00">
                        <c:v>3.76</c:v>
                      </c:pt>
                      <c:pt idx="442" formatCode="0.00">
                        <c:v>3.61</c:v>
                      </c:pt>
                      <c:pt idx="443" formatCode="0.00">
                        <c:v>3.54</c:v>
                      </c:pt>
                      <c:pt idx="444" formatCode="0.00">
                        <c:v>3.5</c:v>
                      </c:pt>
                      <c:pt idx="445" formatCode="0.00">
                        <c:v>3.46</c:v>
                      </c:pt>
                      <c:pt idx="446" formatCode="0.00">
                        <c:v>3.35</c:v>
                      </c:pt>
                      <c:pt idx="447" formatCode="0.00">
                        <c:v>3.31</c:v>
                      </c:pt>
                      <c:pt idx="448" formatCode="0.00">
                        <c:v>3.2</c:v>
                      </c:pt>
                      <c:pt idx="449" formatCode="0.00">
                        <c:v>3.12</c:v>
                      </c:pt>
                      <c:pt idx="450" formatCode="0.00">
                        <c:v>3.04</c:v>
                      </c:pt>
                      <c:pt idx="451" formatCode="0.00">
                        <c:v>3.01</c:v>
                      </c:pt>
                      <c:pt idx="452" formatCode="0.00">
                        <c:v>3.08</c:v>
                      </c:pt>
                      <c:pt idx="453" formatCode="0.00">
                        <c:v>3.11</c:v>
                      </c:pt>
                      <c:pt idx="454" formatCode="0.00">
                        <c:v>3.1</c:v>
                      </c:pt>
                      <c:pt idx="455" formatCode="0.00">
                        <c:v>3.09</c:v>
                      </c:pt>
                      <c:pt idx="456" formatCode="0.00">
                        <c:v>3.01</c:v>
                      </c:pt>
                      <c:pt idx="457" formatCode="0.00">
                        <c:v>3.01</c:v>
                      </c:pt>
                      <c:pt idx="458" formatCode="0.00">
                        <c:v>3</c:v>
                      </c:pt>
                      <c:pt idx="459" formatCode="0.00">
                        <c:v>3.05</c:v>
                      </c:pt>
                      <c:pt idx="460" formatCode="0.00">
                        <c:v>3.03</c:v>
                      </c:pt>
                      <c:pt idx="461" formatCode="0.00">
                        <c:v>2.9</c:v>
                      </c:pt>
                      <c:pt idx="462" formatCode="0.00">
                        <c:v>2.86</c:v>
                      </c:pt>
                      <c:pt idx="463" formatCode="0.00">
                        <c:v>2.84</c:v>
                      </c:pt>
                      <c:pt idx="464" formatCode="0.00">
                        <c:v>2.78</c:v>
                      </c:pt>
                      <c:pt idx="465" formatCode="0.00">
                        <c:v>2.74</c:v>
                      </c:pt>
                      <c:pt idx="466" formatCode="0.00">
                        <c:v>2.79</c:v>
                      </c:pt>
                      <c:pt idx="467" formatCode="0.00">
                        <c:v>2.8</c:v>
                      </c:pt>
                      <c:pt idx="468" formatCode="0.00">
                        <c:v>3.02</c:v>
                      </c:pt>
                      <c:pt idx="469" formatCode="0.00">
                        <c:v>3.1</c:v>
                      </c:pt>
                      <c:pt idx="470" formatCode="0.00">
                        <c:v>3.14</c:v>
                      </c:pt>
                      <c:pt idx="471" formatCode="0.00">
                        <c:v>3.1</c:v>
                      </c:pt>
                      <c:pt idx="472" formatCode="0.00">
                        <c:v>3.8</c:v>
                      </c:pt>
                      <c:pt idx="473" formatCode="0.00">
                        <c:v>3.08</c:v>
                      </c:pt>
                      <c:pt idx="474" formatCode="0.00">
                        <c:v>3.18</c:v>
                      </c:pt>
                      <c:pt idx="475" formatCode="0.00">
                        <c:v>3.3</c:v>
                      </c:pt>
                      <c:pt idx="476" formatCode="0.00">
                        <c:v>3.24</c:v>
                      </c:pt>
                      <c:pt idx="477" formatCode="0.00">
                        <c:v>3.15</c:v>
                      </c:pt>
                      <c:pt idx="478" formatCode="0.00">
                        <c:v>3.1</c:v>
                      </c:pt>
                      <c:pt idx="479" formatCode="0.00">
                        <c:v>3.01</c:v>
                      </c:pt>
                      <c:pt idx="480" formatCode="0.00">
                        <c:v>3.16</c:v>
                      </c:pt>
                      <c:pt idx="481" formatCode="0.00">
                        <c:v>3.24</c:v>
                      </c:pt>
                      <c:pt idx="482" formatCode="0.00">
                        <c:v>3.26</c:v>
                      </c:pt>
                      <c:pt idx="483" formatCode="0.00">
                        <c:v>3.26</c:v>
                      </c:pt>
                      <c:pt idx="484" formatCode="0.00">
                        <c:v>3.16</c:v>
                      </c:pt>
                      <c:pt idx="485" formatCode="0.00">
                        <c:v>3.07</c:v>
                      </c:pt>
                      <c:pt idx="486" formatCode="0.00">
                        <c:v>3</c:v>
                      </c:pt>
                      <c:pt idx="487" formatCode="0.00">
                        <c:v>2.92</c:v>
                      </c:pt>
                      <c:pt idx="488" formatCode="0.00">
                        <c:v>2.9</c:v>
                      </c:pt>
                      <c:pt idx="489" formatCode="0.00">
                        <c:v>2.92</c:v>
                      </c:pt>
                      <c:pt idx="490" formatCode="0.00">
                        <c:v>3.16</c:v>
                      </c:pt>
                      <c:pt idx="491" formatCode="0.00">
                        <c:v>3.26</c:v>
                      </c:pt>
                      <c:pt idx="492" formatCode="0.00">
                        <c:v>3.34</c:v>
                      </c:pt>
                      <c:pt idx="493" formatCode="0.00">
                        <c:v>3.4</c:v>
                      </c:pt>
                      <c:pt idx="494" formatCode="0.00">
                        <c:v>3.76</c:v>
                      </c:pt>
                      <c:pt idx="495" formatCode="0.00">
                        <c:v>3.86</c:v>
                      </c:pt>
                      <c:pt idx="496" formatCode="0.00">
                        <c:v>4</c:v>
                      </c:pt>
                      <c:pt idx="497" formatCode="0.00">
                        <c:v>4.0999999999999996</c:v>
                      </c:pt>
                      <c:pt idx="498" formatCode="0.00">
                        <c:v>4.2</c:v>
                      </c:pt>
                      <c:pt idx="499" formatCode="0.00">
                        <c:v>4.24</c:v>
                      </c:pt>
                      <c:pt idx="500" formatCode="0.00">
                        <c:v>4.32</c:v>
                      </c:pt>
                      <c:pt idx="501" formatCode="0.00">
                        <c:v>4.33</c:v>
                      </c:pt>
                      <c:pt idx="502" formatCode="0.00">
                        <c:v>4.3</c:v>
                      </c:pt>
                      <c:pt idx="503" formatCode="0.00">
                        <c:v>4.26</c:v>
                      </c:pt>
                      <c:pt idx="504" formatCode="0.00">
                        <c:v>4.2</c:v>
                      </c:pt>
                      <c:pt idx="505" formatCode="0.00">
                        <c:v>4.1399999999999997</c:v>
                      </c:pt>
                      <c:pt idx="506" formatCode="0.00">
                        <c:v>4.0999999999999996</c:v>
                      </c:pt>
                      <c:pt idx="507" formatCode="0.00">
                        <c:v>4.0599999999999996</c:v>
                      </c:pt>
                      <c:pt idx="508" formatCode="0.00">
                        <c:v>3.96</c:v>
                      </c:pt>
                      <c:pt idx="509" formatCode="0.00">
                        <c:v>3.93</c:v>
                      </c:pt>
                      <c:pt idx="510" formatCode="0.00">
                        <c:v>4.07</c:v>
                      </c:pt>
                      <c:pt idx="511" formatCode="0.00">
                        <c:v>4.08</c:v>
                      </c:pt>
                      <c:pt idx="512" formatCode="0.00">
                        <c:v>4.08</c:v>
                      </c:pt>
                      <c:pt idx="513" formatCode="0.00">
                        <c:v>4.0999999999999996</c:v>
                      </c:pt>
                      <c:pt idx="514" formatCode="0.00">
                        <c:v>4.16</c:v>
                      </c:pt>
                      <c:pt idx="515" formatCode="0.00">
                        <c:v>4.17</c:v>
                      </c:pt>
                      <c:pt idx="516" formatCode="0.00">
                        <c:v>4.22</c:v>
                      </c:pt>
                      <c:pt idx="517" formatCode="0.00">
                        <c:v>4.2</c:v>
                      </c:pt>
                      <c:pt idx="518" formatCode="0.00">
                        <c:v>4.0999999999999996</c:v>
                      </c:pt>
                      <c:pt idx="519" formatCode="0.00">
                        <c:v>3.94</c:v>
                      </c:pt>
                      <c:pt idx="520" formatCode="0.00">
                        <c:v>3.9</c:v>
                      </c:pt>
                      <c:pt idx="521" formatCode="0.00">
                        <c:v>3.76</c:v>
                      </c:pt>
                      <c:pt idx="522" formatCode="0.00">
                        <c:v>3.8</c:v>
                      </c:pt>
                      <c:pt idx="523" formatCode="0.00">
                        <c:v>3.86</c:v>
                      </c:pt>
                      <c:pt idx="524" formatCode="0.00">
                        <c:v>3.9</c:v>
                      </c:pt>
                      <c:pt idx="525" formatCode="0.00">
                        <c:v>3.92</c:v>
                      </c:pt>
                      <c:pt idx="526" formatCode="0.00">
                        <c:v>4.0999999999999996</c:v>
                      </c:pt>
                      <c:pt idx="527" formatCode="0.00">
                        <c:v>4.0999999999999996</c:v>
                      </c:pt>
                      <c:pt idx="528" formatCode="0.00">
                        <c:v>4.07</c:v>
                      </c:pt>
                      <c:pt idx="529" formatCode="0.00">
                        <c:v>4.04</c:v>
                      </c:pt>
                      <c:pt idx="530" formatCode="0.00">
                        <c:v>4.0599999999999996</c:v>
                      </c:pt>
                      <c:pt idx="531" formatCode="0.00">
                        <c:v>4.0999999999999996</c:v>
                      </c:pt>
                      <c:pt idx="532" formatCode="0.00">
                        <c:v>4.12</c:v>
                      </c:pt>
                      <c:pt idx="533" formatCode="0.00">
                        <c:v>4.12</c:v>
                      </c:pt>
                      <c:pt idx="534" formatCode="0.00">
                        <c:v>4.26</c:v>
                      </c:pt>
                      <c:pt idx="535" formatCode="0.00">
                        <c:v>4.2699999999999996</c:v>
                      </c:pt>
                      <c:pt idx="536" formatCode="0.00">
                        <c:v>4.2300000000000004</c:v>
                      </c:pt>
                      <c:pt idx="537" formatCode="0.00">
                        <c:v>4.2</c:v>
                      </c:pt>
                      <c:pt idx="538" formatCode="0.00">
                        <c:v>4.12</c:v>
                      </c:pt>
                      <c:pt idx="539" formatCode="0.00">
                        <c:v>4.04</c:v>
                      </c:pt>
                      <c:pt idx="540" formatCode="0.00">
                        <c:v>4.0999999999999996</c:v>
                      </c:pt>
                      <c:pt idx="541" formatCode="0.00">
                        <c:v>4.13</c:v>
                      </c:pt>
                      <c:pt idx="542" formatCode="0.00">
                        <c:v>4.16</c:v>
                      </c:pt>
                      <c:pt idx="543" formatCode="0.00">
                        <c:v>4.1900000000000004</c:v>
                      </c:pt>
                      <c:pt idx="544" formatCode="0.00">
                        <c:v>4.08</c:v>
                      </c:pt>
                      <c:pt idx="545" formatCode="0.00">
                        <c:v>4.07</c:v>
                      </c:pt>
                      <c:pt idx="546" formatCode="0.00">
                        <c:v>4.24</c:v>
                      </c:pt>
                      <c:pt idx="547" formatCode="0.00">
                        <c:v>4.3</c:v>
                      </c:pt>
                      <c:pt idx="548" formatCode="0.00">
                        <c:v>4.2300000000000004</c:v>
                      </c:pt>
                      <c:pt idx="549" formatCode="0.00">
                        <c:v>4.18</c:v>
                      </c:pt>
                      <c:pt idx="550" formatCode="0.00">
                        <c:v>4.09</c:v>
                      </c:pt>
                      <c:pt idx="551" formatCode="0.00">
                        <c:v>4.04</c:v>
                      </c:pt>
                      <c:pt idx="552" formatCode="0.00">
                        <c:v>3.93</c:v>
                      </c:pt>
                      <c:pt idx="553" formatCode="0.00">
                        <c:v>3.9</c:v>
                      </c:pt>
                      <c:pt idx="554" formatCode="0.00">
                        <c:v>4.0599999999999996</c:v>
                      </c:pt>
                      <c:pt idx="555" formatCode="0.00">
                        <c:v>4.07</c:v>
                      </c:pt>
                      <c:pt idx="556" formatCode="0.00">
                        <c:v>4.03</c:v>
                      </c:pt>
                      <c:pt idx="557" formatCode="0.00">
                        <c:v>4.0199999999999996</c:v>
                      </c:pt>
                      <c:pt idx="558" formatCode="0.00">
                        <c:v>4.0599999999999996</c:v>
                      </c:pt>
                      <c:pt idx="559" formatCode="0.00">
                        <c:v>4.09</c:v>
                      </c:pt>
                      <c:pt idx="560" formatCode="0.00">
                        <c:v>4.3</c:v>
                      </c:pt>
                      <c:pt idx="561" formatCode="0.00">
                        <c:v>4.3899999999999997</c:v>
                      </c:pt>
                      <c:pt idx="562" formatCode="0.00">
                        <c:v>4.4400000000000004</c:v>
                      </c:pt>
                      <c:pt idx="563" formatCode="0.00">
                        <c:v>4.42</c:v>
                      </c:pt>
                      <c:pt idx="564" formatCode="0.00">
                        <c:v>4.4000000000000004</c:v>
                      </c:pt>
                      <c:pt idx="565" formatCode="0.00">
                        <c:v>4.3499999999999996</c:v>
                      </c:pt>
                      <c:pt idx="566" formatCode="0.00">
                        <c:v>4.49</c:v>
                      </c:pt>
                      <c:pt idx="567" formatCode="0.00">
                        <c:v>4.53</c:v>
                      </c:pt>
                      <c:pt idx="568" formatCode="0.00">
                        <c:v>4.5</c:v>
                      </c:pt>
                      <c:pt idx="569" formatCode="0.00">
                        <c:v>4.49</c:v>
                      </c:pt>
                      <c:pt idx="570" formatCode="0.00">
                        <c:v>4.5599999999999996</c:v>
                      </c:pt>
                      <c:pt idx="571" formatCode="0.00">
                        <c:v>4.55</c:v>
                      </c:pt>
                      <c:pt idx="572" formatCode="0.00">
                        <c:v>4.41</c:v>
                      </c:pt>
                      <c:pt idx="573" formatCode="0.00">
                        <c:v>4.3</c:v>
                      </c:pt>
                      <c:pt idx="574" formatCode="0.00">
                        <c:v>4.24</c:v>
                      </c:pt>
                      <c:pt idx="575" formatCode="0.00">
                        <c:v>4.2</c:v>
                      </c:pt>
                      <c:pt idx="576" formatCode="0.00">
                        <c:v>4.22</c:v>
                      </c:pt>
                      <c:pt idx="577" formatCode="0.00">
                        <c:v>4.26</c:v>
                      </c:pt>
                      <c:pt idx="578" formatCode="0.00">
                        <c:v>4.43</c:v>
                      </c:pt>
                      <c:pt idx="579" formatCode="0.00">
                        <c:v>4.5199999999999996</c:v>
                      </c:pt>
                      <c:pt idx="580" formatCode="0.00">
                        <c:v>4.58</c:v>
                      </c:pt>
                      <c:pt idx="581" formatCode="0.00">
                        <c:v>4.6100000000000003</c:v>
                      </c:pt>
                      <c:pt idx="582" formatCode="0.00">
                        <c:v>4.72</c:v>
                      </c:pt>
                      <c:pt idx="583" formatCode="0.00">
                        <c:v>4.6399999999999997</c:v>
                      </c:pt>
                      <c:pt idx="584" formatCode="0.00">
                        <c:v>4.63</c:v>
                      </c:pt>
                      <c:pt idx="585" formatCode="0.00">
                        <c:v>4.6500000000000004</c:v>
                      </c:pt>
                      <c:pt idx="586" formatCode="0.00">
                        <c:v>4.71</c:v>
                      </c:pt>
                      <c:pt idx="587" formatCode="0.00">
                        <c:v>4.7300000000000004</c:v>
                      </c:pt>
                      <c:pt idx="588" formatCode="0.00">
                        <c:v>4.75</c:v>
                      </c:pt>
                      <c:pt idx="589" formatCode="0.00">
                        <c:v>4.76</c:v>
                      </c:pt>
                      <c:pt idx="590" formatCode="0.00">
                        <c:v>4.8099999999999996</c:v>
                      </c:pt>
                      <c:pt idx="591" formatCode="0.00">
                        <c:v>4.8099999999999996</c:v>
                      </c:pt>
                      <c:pt idx="592" formatCode="0.00">
                        <c:v>4.84</c:v>
                      </c:pt>
                      <c:pt idx="593" formatCode="0.00">
                        <c:v>4.83</c:v>
                      </c:pt>
                      <c:pt idx="594" formatCode="0.00">
                        <c:v>4.78</c:v>
                      </c:pt>
                      <c:pt idx="595" formatCode="0.00">
                        <c:v>4.7</c:v>
                      </c:pt>
                      <c:pt idx="596" formatCode="0.00">
                        <c:v>4.63</c:v>
                      </c:pt>
                      <c:pt idx="597" formatCode="0.00">
                        <c:v>4.58</c:v>
                      </c:pt>
                      <c:pt idx="598" formatCode="0.00">
                        <c:v>4.53</c:v>
                      </c:pt>
                      <c:pt idx="599" formatCode="0.00">
                        <c:v>4.4800000000000004</c:v>
                      </c:pt>
                      <c:pt idx="600" formatCode="0.00">
                        <c:v>4.5199999999999996</c:v>
                      </c:pt>
                      <c:pt idx="601" formatCode="0.00">
                        <c:v>4.54</c:v>
                      </c:pt>
                      <c:pt idx="602" formatCode="0.00">
                        <c:v>4.5199999999999996</c:v>
                      </c:pt>
                      <c:pt idx="603" formatCode="0.00">
                        <c:v>4.53</c:v>
                      </c:pt>
                      <c:pt idx="604" formatCode="0.00">
                        <c:v>4.57</c:v>
                      </c:pt>
                      <c:pt idx="605" formatCode="0.00">
                        <c:v>4.5599999999999996</c:v>
                      </c:pt>
                      <c:pt idx="606" formatCode="0.00">
                        <c:v>4.6399999999999997</c:v>
                      </c:pt>
                      <c:pt idx="607" formatCode="0.00">
                        <c:v>4.7300000000000004</c:v>
                      </c:pt>
                      <c:pt idx="608" formatCode="0.00">
                        <c:v>4.78</c:v>
                      </c:pt>
                      <c:pt idx="609" formatCode="0.00">
                        <c:v>4.82</c:v>
                      </c:pt>
                      <c:pt idx="610" formatCode="0.00">
                        <c:v>4.8499999999999996</c:v>
                      </c:pt>
                      <c:pt idx="611" formatCode="0.00">
                        <c:v>4.88</c:v>
                      </c:pt>
                      <c:pt idx="612" formatCode="0.00">
                        <c:v>4.92</c:v>
                      </c:pt>
                      <c:pt idx="613" formatCode="0.00">
                        <c:v>4.9400000000000004</c:v>
                      </c:pt>
                      <c:pt idx="614" formatCode="0.00">
                        <c:v>4.95</c:v>
                      </c:pt>
                      <c:pt idx="615" formatCode="0.00">
                        <c:v>4.9400000000000004</c:v>
                      </c:pt>
                      <c:pt idx="616" formatCode="0.00">
                        <c:v>4.87</c:v>
                      </c:pt>
                      <c:pt idx="617" formatCode="0.00">
                        <c:v>4.79</c:v>
                      </c:pt>
                      <c:pt idx="618" formatCode="0.00">
                        <c:v>4.71</c:v>
                      </c:pt>
                      <c:pt idx="619" formatCode="0.00">
                        <c:v>4.74</c:v>
                      </c:pt>
                      <c:pt idx="620" formatCode="0.00">
                        <c:v>4.74</c:v>
                      </c:pt>
                      <c:pt idx="621" formatCode="0.00">
                        <c:v>4.82</c:v>
                      </c:pt>
                      <c:pt idx="622" formatCode="0.00">
                        <c:v>4.82</c:v>
                      </c:pt>
                      <c:pt idx="623" formatCode="0.00">
                        <c:v>4.78</c:v>
                      </c:pt>
                      <c:pt idx="624" formatCode="0.00">
                        <c:v>4.7699999999999996</c:v>
                      </c:pt>
                      <c:pt idx="625" formatCode="0.00">
                        <c:v>4.7699999999999996</c:v>
                      </c:pt>
                      <c:pt idx="626" formatCode="0.00">
                        <c:v>4.7699999999999996</c:v>
                      </c:pt>
                      <c:pt idx="627" formatCode="0.00">
                        <c:v>4.7699999999999996</c:v>
                      </c:pt>
                      <c:pt idx="628" formatCode="0.00">
                        <c:v>4.74</c:v>
                      </c:pt>
                      <c:pt idx="629" formatCode="0.00">
                        <c:v>4.7</c:v>
                      </c:pt>
                      <c:pt idx="630" formatCode="0.00">
                        <c:v>4.84</c:v>
                      </c:pt>
                      <c:pt idx="631" formatCode="0.00">
                        <c:v>4.78</c:v>
                      </c:pt>
                      <c:pt idx="632" formatCode="0.00">
                        <c:v>4.82</c:v>
                      </c:pt>
                      <c:pt idx="633" formatCode="0.00">
                        <c:v>4.78</c:v>
                      </c:pt>
                      <c:pt idx="634" formatCode="0.00">
                        <c:v>4.82</c:v>
                      </c:pt>
                      <c:pt idx="635" formatCode="0.00">
                        <c:v>4.82</c:v>
                      </c:pt>
                      <c:pt idx="636" formatCode="0.00">
                        <c:v>4.8899999999999997</c:v>
                      </c:pt>
                      <c:pt idx="637" formatCode="0.00">
                        <c:v>4.9000000000000004</c:v>
                      </c:pt>
                      <c:pt idx="638" formatCode="0.00">
                        <c:v>4.91</c:v>
                      </c:pt>
                      <c:pt idx="639" formatCode="0.00">
                        <c:v>4.91</c:v>
                      </c:pt>
                      <c:pt idx="640" formatCode="0.00">
                        <c:v>4.91</c:v>
                      </c:pt>
                      <c:pt idx="641" formatCode="0.00">
                        <c:v>4.8899999999999997</c:v>
                      </c:pt>
                      <c:pt idx="642" formatCode="0.00">
                        <c:v>4.84</c:v>
                      </c:pt>
                      <c:pt idx="643" formatCode="0.00">
                        <c:v>4.75</c:v>
                      </c:pt>
                      <c:pt idx="644" formatCode="0.00">
                        <c:v>4.87</c:v>
                      </c:pt>
                      <c:pt idx="645" formatCode="0.00">
                        <c:v>4.9400000000000004</c:v>
                      </c:pt>
                      <c:pt idx="646" formatCode="0.00">
                        <c:v>4.93</c:v>
                      </c:pt>
                      <c:pt idx="647" formatCode="0.00">
                        <c:v>4.95</c:v>
                      </c:pt>
                      <c:pt idx="648" formatCode="0.00">
                        <c:v>5.03</c:v>
                      </c:pt>
                      <c:pt idx="649" formatCode="0.00">
                        <c:v>5.04</c:v>
                      </c:pt>
                      <c:pt idx="650" formatCode="0.00">
                        <c:v>5.05</c:v>
                      </c:pt>
                      <c:pt idx="651" formatCode="0.00">
                        <c:v>5.07</c:v>
                      </c:pt>
                      <c:pt idx="652" formatCode="0.00">
                        <c:v>5.12</c:v>
                      </c:pt>
                      <c:pt idx="653" formatCode="0.00">
                        <c:v>5.12</c:v>
                      </c:pt>
                      <c:pt idx="654" formatCode="0.00">
                        <c:v>5.12</c:v>
                      </c:pt>
                      <c:pt idx="655" formatCode="0.00">
                        <c:v>5.12</c:v>
                      </c:pt>
                      <c:pt idx="656" formatCode="0.00">
                        <c:v>5.12</c:v>
                      </c:pt>
                      <c:pt idx="657" formatCode="0.00">
                        <c:v>5.0599999999999996</c:v>
                      </c:pt>
                      <c:pt idx="658" formatCode="0.00">
                        <c:v>4.74</c:v>
                      </c:pt>
                      <c:pt idx="659" formatCode="0.00">
                        <c:v>4.7</c:v>
                      </c:pt>
                      <c:pt idx="660" formatCode="0.00">
                        <c:v>4.6399999999999997</c:v>
                      </c:pt>
                      <c:pt idx="661" formatCode="0.00">
                        <c:v>4.62</c:v>
                      </c:pt>
                      <c:pt idx="662" formatCode="0.00">
                        <c:v>4.5999999999999996</c:v>
                      </c:pt>
                      <c:pt idx="663" formatCode="0.00">
                        <c:v>4.7</c:v>
                      </c:pt>
                      <c:pt idx="664" formatCode="0.00">
                        <c:v>4.8</c:v>
                      </c:pt>
                      <c:pt idx="665" formatCode="0.00">
                        <c:v>4.9000000000000004</c:v>
                      </c:pt>
                      <c:pt idx="666" formatCode="0.00">
                        <c:v>4.96</c:v>
                      </c:pt>
                      <c:pt idx="667" formatCode="0.00">
                        <c:v>5.0599999999999996</c:v>
                      </c:pt>
                      <c:pt idx="668" formatCode="0.00">
                        <c:v>4.9800000000000004</c:v>
                      </c:pt>
                      <c:pt idx="669" formatCode="0.00">
                        <c:v>4.78</c:v>
                      </c:pt>
                      <c:pt idx="670" formatCode="0.00">
                        <c:v>4.66</c:v>
                      </c:pt>
                      <c:pt idx="671" formatCode="0.00">
                        <c:v>4.5999999999999996</c:v>
                      </c:pt>
                      <c:pt idx="672" formatCode="0.00">
                        <c:v>4.8099999999999996</c:v>
                      </c:pt>
                      <c:pt idx="673" formatCode="0.00">
                        <c:v>4.83</c:v>
                      </c:pt>
                      <c:pt idx="674" formatCode="0.00">
                        <c:v>4.88</c:v>
                      </c:pt>
                      <c:pt idx="675" formatCode="0.00">
                        <c:v>4.9000000000000004</c:v>
                      </c:pt>
                      <c:pt idx="676" formatCode="0.00">
                        <c:v>4.8600000000000003</c:v>
                      </c:pt>
                      <c:pt idx="677" formatCode="0.00">
                        <c:v>4.8</c:v>
                      </c:pt>
                      <c:pt idx="678" formatCode="0.00">
                        <c:v>4.74</c:v>
                      </c:pt>
                      <c:pt idx="679" formatCode="0.00">
                        <c:v>4.78</c:v>
                      </c:pt>
                      <c:pt idx="680" formatCode="0.00">
                        <c:v>4.58</c:v>
                      </c:pt>
                      <c:pt idx="681" formatCode="0.00">
                        <c:v>4.5199999999999996</c:v>
                      </c:pt>
                      <c:pt idx="682" formatCode="0.00">
                        <c:v>4.47</c:v>
                      </c:pt>
                      <c:pt idx="683" formatCode="0.00">
                        <c:v>4.37</c:v>
                      </c:pt>
                      <c:pt idx="684" formatCode="0.00">
                        <c:v>4.34</c:v>
                      </c:pt>
                      <c:pt idx="685" formatCode="0.00">
                        <c:v>4.29</c:v>
                      </c:pt>
                      <c:pt idx="686" formatCode="0.00">
                        <c:v>4.4000000000000004</c:v>
                      </c:pt>
                      <c:pt idx="687" formatCode="0.00">
                        <c:v>4.51</c:v>
                      </c:pt>
                      <c:pt idx="688" formatCode="0.00">
                        <c:v>4.59</c:v>
                      </c:pt>
                      <c:pt idx="689" formatCode="0.00">
                        <c:v>4.7300000000000004</c:v>
                      </c:pt>
                      <c:pt idx="690" formatCode="0.00">
                        <c:v>4.7</c:v>
                      </c:pt>
                      <c:pt idx="691" formatCode="0.00">
                        <c:v>4.7</c:v>
                      </c:pt>
                      <c:pt idx="692" formatCode="0.00">
                        <c:v>4.58</c:v>
                      </c:pt>
                      <c:pt idx="693" formatCode="0.00">
                        <c:v>4.5</c:v>
                      </c:pt>
                      <c:pt idx="694" formatCode="0.00">
                        <c:v>4.46</c:v>
                      </c:pt>
                      <c:pt idx="695" formatCode="0.00">
                        <c:v>4.46</c:v>
                      </c:pt>
                      <c:pt idx="696" formatCode="0.00">
                        <c:v>4.5599999999999996</c:v>
                      </c:pt>
                      <c:pt idx="697" formatCode="0.00">
                        <c:v>4.55</c:v>
                      </c:pt>
                      <c:pt idx="698" formatCode="0.00">
                        <c:v>4.5199999999999996</c:v>
                      </c:pt>
                      <c:pt idx="699" formatCode="0.00">
                        <c:v>4.5</c:v>
                      </c:pt>
                      <c:pt idx="700" formatCode="0.00">
                        <c:v>4.62</c:v>
                      </c:pt>
                      <c:pt idx="701" formatCode="0.00">
                        <c:v>4.62</c:v>
                      </c:pt>
                      <c:pt idx="702" formatCode="0.00">
                        <c:v>4.74</c:v>
                      </c:pt>
                      <c:pt idx="703" formatCode="0.00">
                        <c:v>4.75</c:v>
                      </c:pt>
                      <c:pt idx="704" formatCode="0.00">
                        <c:v>4.82</c:v>
                      </c:pt>
                      <c:pt idx="705" formatCode="0.00">
                        <c:v>4.83</c:v>
                      </c:pt>
                      <c:pt idx="706" formatCode="0.00">
                        <c:v>4.76</c:v>
                      </c:pt>
                      <c:pt idx="707" formatCode="0.00">
                        <c:v>4.74</c:v>
                      </c:pt>
                      <c:pt idx="708" formatCode="0.00">
                        <c:v>4.72</c:v>
                      </c:pt>
                      <c:pt idx="709" formatCode="0.00">
                        <c:v>4.74</c:v>
                      </c:pt>
                      <c:pt idx="710" formatCode="0.00">
                        <c:v>4.68</c:v>
                      </c:pt>
                      <c:pt idx="711" formatCode="0.00">
                        <c:v>4.66</c:v>
                      </c:pt>
                      <c:pt idx="712" formatCode="0.00">
                        <c:v>4.6900000000000004</c:v>
                      </c:pt>
                      <c:pt idx="713" formatCode="0.00">
                        <c:v>4.66</c:v>
                      </c:pt>
                      <c:pt idx="714" formatCode="0.00">
                        <c:v>4.62</c:v>
                      </c:pt>
                      <c:pt idx="715" formatCode="0.00">
                        <c:v>4.62</c:v>
                      </c:pt>
                      <c:pt idx="716" formatCode="0.00">
                        <c:v>4.55</c:v>
                      </c:pt>
                      <c:pt idx="717" formatCode="0.00">
                        <c:v>4.51</c:v>
                      </c:pt>
                      <c:pt idx="718" formatCode="0.00">
                        <c:v>4.5</c:v>
                      </c:pt>
                      <c:pt idx="719" formatCode="0.00">
                        <c:v>4.58</c:v>
                      </c:pt>
                      <c:pt idx="720" formatCode="0.00">
                        <c:v>4.66</c:v>
                      </c:pt>
                      <c:pt idx="721" formatCode="0.00">
                        <c:v>4.68</c:v>
                      </c:pt>
                      <c:pt idx="722" formatCode="0.00">
                        <c:v>4.67</c:v>
                      </c:pt>
                      <c:pt idx="723" formatCode="0.00">
                        <c:v>4.83</c:v>
                      </c:pt>
                      <c:pt idx="724" formatCode="0.00">
                        <c:v>4.8600000000000003</c:v>
                      </c:pt>
                      <c:pt idx="725" formatCode="0.00">
                        <c:v>4.84</c:v>
                      </c:pt>
                      <c:pt idx="726" formatCode="0.00">
                        <c:v>4.79</c:v>
                      </c:pt>
                      <c:pt idx="727" formatCode="0.00">
                        <c:v>4.75</c:v>
                      </c:pt>
                      <c:pt idx="728" formatCode="0.00">
                        <c:v>4.5999999999999996</c:v>
                      </c:pt>
                      <c:pt idx="729" formatCode="0.00">
                        <c:v>4.5999999999999996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B-64C3-41AB-9925-8531DB58FD56}"/>
                  </c:ext>
                </c:extLst>
              </c15:ser>
            </c15:filteredLineSeries>
            <c15:filteredLineSeries>
              <c15:ser>
                <c:idx val="9"/>
                <c:order val="2"/>
                <c:tx>
                  <c:v>2002</c:v>
                </c:tx>
                <c:spPr>
                  <a:ln w="12700">
                    <a:solidFill>
                      <a:srgbClr val="7030A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DATOS!$Q$3:$Q$732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4.58</c:v>
                      </c:pt>
                      <c:pt idx="1">
                        <c:v>4.49</c:v>
                      </c:pt>
                      <c:pt idx="2">
                        <c:v>4.4400000000000004</c:v>
                      </c:pt>
                      <c:pt idx="3">
                        <c:v>4.38</c:v>
                      </c:pt>
                      <c:pt idx="4">
                        <c:v>4.22</c:v>
                      </c:pt>
                      <c:pt idx="5">
                        <c:v>4.09</c:v>
                      </c:pt>
                      <c:pt idx="6">
                        <c:v>3.98</c:v>
                      </c:pt>
                      <c:pt idx="7">
                        <c:v>3.94</c:v>
                      </c:pt>
                      <c:pt idx="8">
                        <c:v>3.88</c:v>
                      </c:pt>
                      <c:pt idx="9">
                        <c:v>3.86</c:v>
                      </c:pt>
                      <c:pt idx="10">
                        <c:v>3.85</c:v>
                      </c:pt>
                      <c:pt idx="11">
                        <c:v>3.74</c:v>
                      </c:pt>
                      <c:pt idx="12">
                        <c:v>3.64</c:v>
                      </c:pt>
                      <c:pt idx="13">
                        <c:v>3.58</c:v>
                      </c:pt>
                      <c:pt idx="14">
                        <c:v>3.48</c:v>
                      </c:pt>
                      <c:pt idx="15">
                        <c:v>3.49</c:v>
                      </c:pt>
                      <c:pt idx="16">
                        <c:v>3.51</c:v>
                      </c:pt>
                      <c:pt idx="17">
                        <c:v>3.54</c:v>
                      </c:pt>
                      <c:pt idx="18">
                        <c:v>3.59</c:v>
                      </c:pt>
                      <c:pt idx="19">
                        <c:v>3.64</c:v>
                      </c:pt>
                      <c:pt idx="20">
                        <c:v>3.68</c:v>
                      </c:pt>
                      <c:pt idx="21">
                        <c:v>3.64</c:v>
                      </c:pt>
                      <c:pt idx="22">
                        <c:v>3.54</c:v>
                      </c:pt>
                      <c:pt idx="23">
                        <c:v>3.42</c:v>
                      </c:pt>
                      <c:pt idx="24">
                        <c:v>3.36</c:v>
                      </c:pt>
                      <c:pt idx="25">
                        <c:v>3.29</c:v>
                      </c:pt>
                      <c:pt idx="26">
                        <c:v>3.21</c:v>
                      </c:pt>
                      <c:pt idx="27">
                        <c:v>3.13</c:v>
                      </c:pt>
                      <c:pt idx="28">
                        <c:v>3.08</c:v>
                      </c:pt>
                      <c:pt idx="29">
                        <c:v>3.1</c:v>
                      </c:pt>
                      <c:pt idx="30">
                        <c:v>3.18</c:v>
                      </c:pt>
                      <c:pt idx="31">
                        <c:v>3.18</c:v>
                      </c:pt>
                      <c:pt idx="32">
                        <c:v>3.15</c:v>
                      </c:pt>
                      <c:pt idx="33">
                        <c:v>3.07</c:v>
                      </c:pt>
                      <c:pt idx="34">
                        <c:v>2.98</c:v>
                      </c:pt>
                      <c:pt idx="35">
                        <c:v>2.96</c:v>
                      </c:pt>
                      <c:pt idx="36">
                        <c:v>2.94</c:v>
                      </c:pt>
                      <c:pt idx="37">
                        <c:v>2.93</c:v>
                      </c:pt>
                      <c:pt idx="38">
                        <c:v>2.86</c:v>
                      </c:pt>
                      <c:pt idx="39">
                        <c:v>2.8</c:v>
                      </c:pt>
                      <c:pt idx="40">
                        <c:v>2.76</c:v>
                      </c:pt>
                      <c:pt idx="41">
                        <c:v>2.72</c:v>
                      </c:pt>
                      <c:pt idx="42">
                        <c:v>2.76</c:v>
                      </c:pt>
                      <c:pt idx="43">
                        <c:v>2.58</c:v>
                      </c:pt>
                      <c:pt idx="44">
                        <c:v>2.56</c:v>
                      </c:pt>
                      <c:pt idx="45">
                        <c:v>2.6</c:v>
                      </c:pt>
                      <c:pt idx="46">
                        <c:v>2.68</c:v>
                      </c:pt>
                      <c:pt idx="47">
                        <c:v>2.67</c:v>
                      </c:pt>
                      <c:pt idx="48">
                        <c:v>2.73</c:v>
                      </c:pt>
                      <c:pt idx="49">
                        <c:v>2.78</c:v>
                      </c:pt>
                      <c:pt idx="50">
                        <c:v>2.65</c:v>
                      </c:pt>
                      <c:pt idx="51">
                        <c:v>2.62</c:v>
                      </c:pt>
                      <c:pt idx="52">
                        <c:v>2.5099999999999998</c:v>
                      </c:pt>
                      <c:pt idx="53">
                        <c:v>2.46</c:v>
                      </c:pt>
                      <c:pt idx="54">
                        <c:v>2.42</c:v>
                      </c:pt>
                      <c:pt idx="55">
                        <c:v>2.39</c:v>
                      </c:pt>
                      <c:pt idx="56">
                        <c:v>2.38</c:v>
                      </c:pt>
                      <c:pt idx="57">
                        <c:v>2.42</c:v>
                      </c:pt>
                      <c:pt idx="58">
                        <c:v>2.5099999999999998</c:v>
                      </c:pt>
                      <c:pt idx="59">
                        <c:v>2.5</c:v>
                      </c:pt>
                      <c:pt idx="60">
                        <c:v>2.42</c:v>
                      </c:pt>
                      <c:pt idx="61">
                        <c:v>2.41</c:v>
                      </c:pt>
                      <c:pt idx="62">
                        <c:v>2.5099999999999998</c:v>
                      </c:pt>
                      <c:pt idx="63">
                        <c:v>2.52</c:v>
                      </c:pt>
                      <c:pt idx="64">
                        <c:v>2.52</c:v>
                      </c:pt>
                      <c:pt idx="65">
                        <c:v>2.48</c:v>
                      </c:pt>
                      <c:pt idx="66">
                        <c:v>2.4</c:v>
                      </c:pt>
                      <c:pt idx="67">
                        <c:v>2.39</c:v>
                      </c:pt>
                      <c:pt idx="68">
                        <c:v>2.4</c:v>
                      </c:pt>
                      <c:pt idx="69">
                        <c:v>2.44</c:v>
                      </c:pt>
                      <c:pt idx="70">
                        <c:v>2.52</c:v>
                      </c:pt>
                      <c:pt idx="71">
                        <c:v>2.62</c:v>
                      </c:pt>
                      <c:pt idx="72">
                        <c:v>2.62</c:v>
                      </c:pt>
                      <c:pt idx="73">
                        <c:v>2.7</c:v>
                      </c:pt>
                      <c:pt idx="74">
                        <c:v>2.66</c:v>
                      </c:pt>
                      <c:pt idx="75">
                        <c:v>2.62</c:v>
                      </c:pt>
                      <c:pt idx="76">
                        <c:v>2.56</c:v>
                      </c:pt>
                      <c:pt idx="77">
                        <c:v>2.5</c:v>
                      </c:pt>
                      <c:pt idx="78">
                        <c:v>2.4700000000000002</c:v>
                      </c:pt>
                      <c:pt idx="79">
                        <c:v>2.4300000000000002</c:v>
                      </c:pt>
                      <c:pt idx="80">
                        <c:v>2.42</c:v>
                      </c:pt>
                      <c:pt idx="81">
                        <c:v>2.4500000000000002</c:v>
                      </c:pt>
                      <c:pt idx="82">
                        <c:v>2.4700000000000002</c:v>
                      </c:pt>
                      <c:pt idx="83">
                        <c:v>2.38</c:v>
                      </c:pt>
                      <c:pt idx="84">
                        <c:v>2.25</c:v>
                      </c:pt>
                      <c:pt idx="85">
                        <c:v>2.23</c:v>
                      </c:pt>
                      <c:pt idx="86">
                        <c:v>2.21</c:v>
                      </c:pt>
                      <c:pt idx="87">
                        <c:v>2.2000000000000002</c:v>
                      </c:pt>
                      <c:pt idx="88">
                        <c:v>2.2000000000000002</c:v>
                      </c:pt>
                      <c:pt idx="89">
                        <c:v>2.2000000000000002</c:v>
                      </c:pt>
                      <c:pt idx="90">
                        <c:v>2.12</c:v>
                      </c:pt>
                      <c:pt idx="91">
                        <c:v>2.14</c:v>
                      </c:pt>
                      <c:pt idx="92">
                        <c:v>2.13</c:v>
                      </c:pt>
                      <c:pt idx="93">
                        <c:v>2.0699999999999998</c:v>
                      </c:pt>
                      <c:pt idx="94">
                        <c:v>2.0299999999999998</c:v>
                      </c:pt>
                      <c:pt idx="95">
                        <c:v>2.0099999999999998</c:v>
                      </c:pt>
                      <c:pt idx="96">
                        <c:v>1.98</c:v>
                      </c:pt>
                      <c:pt idx="97">
                        <c:v>1.94</c:v>
                      </c:pt>
                      <c:pt idx="98">
                        <c:v>1.91</c:v>
                      </c:pt>
                      <c:pt idx="99">
                        <c:v>1.87</c:v>
                      </c:pt>
                      <c:pt idx="100">
                        <c:v>1.84</c:v>
                      </c:pt>
                      <c:pt idx="101">
                        <c:v>1.85</c:v>
                      </c:pt>
                      <c:pt idx="102">
                        <c:v>1.9</c:v>
                      </c:pt>
                      <c:pt idx="103">
                        <c:v>2.0299999999999998</c:v>
                      </c:pt>
                      <c:pt idx="104">
                        <c:v>2.0499999999999998</c:v>
                      </c:pt>
                      <c:pt idx="105">
                        <c:v>2.0299999999999998</c:v>
                      </c:pt>
                      <c:pt idx="106">
                        <c:v>1.93</c:v>
                      </c:pt>
                      <c:pt idx="107">
                        <c:v>1.92</c:v>
                      </c:pt>
                      <c:pt idx="108">
                        <c:v>1.86</c:v>
                      </c:pt>
                      <c:pt idx="109">
                        <c:v>1.86</c:v>
                      </c:pt>
                      <c:pt idx="110">
                        <c:v>1.88</c:v>
                      </c:pt>
                      <c:pt idx="111">
                        <c:v>1.95</c:v>
                      </c:pt>
                      <c:pt idx="112">
                        <c:v>1.94</c:v>
                      </c:pt>
                      <c:pt idx="113">
                        <c:v>2.02</c:v>
                      </c:pt>
                      <c:pt idx="114">
                        <c:v>1.93</c:v>
                      </c:pt>
                      <c:pt idx="115">
                        <c:v>1.89</c:v>
                      </c:pt>
                      <c:pt idx="116">
                        <c:v>1.83</c:v>
                      </c:pt>
                      <c:pt idx="117">
                        <c:v>1.82</c:v>
                      </c:pt>
                      <c:pt idx="118">
                        <c:v>1.81</c:v>
                      </c:pt>
                      <c:pt idx="119">
                        <c:v>1.81</c:v>
                      </c:pt>
                      <c:pt idx="120">
                        <c:v>1.81</c:v>
                      </c:pt>
                      <c:pt idx="121">
                        <c:v>1.83</c:v>
                      </c:pt>
                      <c:pt idx="122">
                        <c:v>1.78</c:v>
                      </c:pt>
                      <c:pt idx="123">
                        <c:v>1.62</c:v>
                      </c:pt>
                      <c:pt idx="124">
                        <c:v>1.58</c:v>
                      </c:pt>
                      <c:pt idx="125">
                        <c:v>1.53</c:v>
                      </c:pt>
                      <c:pt idx="126">
                        <c:v>1.48</c:v>
                      </c:pt>
                      <c:pt idx="127">
                        <c:v>1.46</c:v>
                      </c:pt>
                      <c:pt idx="128">
                        <c:v>1.48</c:v>
                      </c:pt>
                      <c:pt idx="129">
                        <c:v>1.52</c:v>
                      </c:pt>
                      <c:pt idx="130">
                        <c:v>1.6</c:v>
                      </c:pt>
                      <c:pt idx="131">
                        <c:v>1.75</c:v>
                      </c:pt>
                      <c:pt idx="132">
                        <c:v>1.79</c:v>
                      </c:pt>
                      <c:pt idx="133">
                        <c:v>1.74</c:v>
                      </c:pt>
                      <c:pt idx="134">
                        <c:v>1.7</c:v>
                      </c:pt>
                      <c:pt idx="135">
                        <c:v>1.79</c:v>
                      </c:pt>
                      <c:pt idx="136">
                        <c:v>1.56</c:v>
                      </c:pt>
                      <c:pt idx="137">
                        <c:v>1.52</c:v>
                      </c:pt>
                      <c:pt idx="138">
                        <c:v>1.48</c:v>
                      </c:pt>
                      <c:pt idx="139">
                        <c:v>1.46</c:v>
                      </c:pt>
                      <c:pt idx="140">
                        <c:v>1.42</c:v>
                      </c:pt>
                      <c:pt idx="141">
                        <c:v>1.42</c:v>
                      </c:pt>
                      <c:pt idx="142">
                        <c:v>1.4</c:v>
                      </c:pt>
                      <c:pt idx="143">
                        <c:v>1.47</c:v>
                      </c:pt>
                      <c:pt idx="144">
                        <c:v>1.54</c:v>
                      </c:pt>
                      <c:pt idx="145">
                        <c:v>1.63</c:v>
                      </c:pt>
                      <c:pt idx="146">
                        <c:v>1.6</c:v>
                      </c:pt>
                      <c:pt idx="147">
                        <c:v>1.69</c:v>
                      </c:pt>
                      <c:pt idx="148">
                        <c:v>1.68</c:v>
                      </c:pt>
                      <c:pt idx="149">
                        <c:v>1.69</c:v>
                      </c:pt>
                      <c:pt idx="150">
                        <c:v>1.93</c:v>
                      </c:pt>
                      <c:pt idx="151">
                        <c:v>1.92</c:v>
                      </c:pt>
                      <c:pt idx="152">
                        <c:v>1.81</c:v>
                      </c:pt>
                      <c:pt idx="153">
                        <c:v>1.86</c:v>
                      </c:pt>
                      <c:pt idx="154">
                        <c:v>1.9</c:v>
                      </c:pt>
                      <c:pt idx="155">
                        <c:v>2</c:v>
                      </c:pt>
                      <c:pt idx="156">
                        <c:v>2.04</c:v>
                      </c:pt>
                      <c:pt idx="157">
                        <c:v>2.02</c:v>
                      </c:pt>
                      <c:pt idx="158">
                        <c:v>2.21</c:v>
                      </c:pt>
                      <c:pt idx="159">
                        <c:v>2.27</c:v>
                      </c:pt>
                      <c:pt idx="160">
                        <c:v>2.42</c:v>
                      </c:pt>
                      <c:pt idx="161">
                        <c:v>2.48</c:v>
                      </c:pt>
                      <c:pt idx="162">
                        <c:v>2.4900000000000002</c:v>
                      </c:pt>
                      <c:pt idx="163">
                        <c:v>2.61</c:v>
                      </c:pt>
                      <c:pt idx="164">
                        <c:v>2.68</c:v>
                      </c:pt>
                      <c:pt idx="165">
                        <c:v>2.84</c:v>
                      </c:pt>
                      <c:pt idx="166">
                        <c:v>2.82</c:v>
                      </c:pt>
                      <c:pt idx="167">
                        <c:v>2.71</c:v>
                      </c:pt>
                      <c:pt idx="168">
                        <c:v>2.52</c:v>
                      </c:pt>
                      <c:pt idx="169">
                        <c:v>2.4900000000000002</c:v>
                      </c:pt>
                      <c:pt idx="170">
                        <c:v>2.5299999999999998</c:v>
                      </c:pt>
                      <c:pt idx="171">
                        <c:v>2.6</c:v>
                      </c:pt>
                      <c:pt idx="172">
                        <c:v>2.6</c:v>
                      </c:pt>
                      <c:pt idx="173">
                        <c:v>2.63</c:v>
                      </c:pt>
                      <c:pt idx="174">
                        <c:v>2.65</c:v>
                      </c:pt>
                      <c:pt idx="175">
                        <c:v>2.67</c:v>
                      </c:pt>
                      <c:pt idx="176">
                        <c:v>2.75</c:v>
                      </c:pt>
                      <c:pt idx="177">
                        <c:v>3.04</c:v>
                      </c:pt>
                      <c:pt idx="178">
                        <c:v>3.2</c:v>
                      </c:pt>
                      <c:pt idx="179">
                        <c:v>3.17</c:v>
                      </c:pt>
                      <c:pt idx="180">
                        <c:v>3</c:v>
                      </c:pt>
                      <c:pt idx="181">
                        <c:v>2.8</c:v>
                      </c:pt>
                      <c:pt idx="182">
                        <c:v>2.67</c:v>
                      </c:pt>
                      <c:pt idx="183">
                        <c:v>2.67</c:v>
                      </c:pt>
                      <c:pt idx="184">
                        <c:v>2.7</c:v>
                      </c:pt>
                      <c:pt idx="185">
                        <c:v>2.74</c:v>
                      </c:pt>
                      <c:pt idx="186">
                        <c:v>2.89</c:v>
                      </c:pt>
                      <c:pt idx="187">
                        <c:v>2.95</c:v>
                      </c:pt>
                      <c:pt idx="188">
                        <c:v>2.86</c:v>
                      </c:pt>
                      <c:pt idx="189">
                        <c:v>2.63</c:v>
                      </c:pt>
                      <c:pt idx="190">
                        <c:v>2.73</c:v>
                      </c:pt>
                      <c:pt idx="191">
                        <c:v>2.79</c:v>
                      </c:pt>
                      <c:pt idx="192">
                        <c:v>2.8</c:v>
                      </c:pt>
                      <c:pt idx="193">
                        <c:v>2.84</c:v>
                      </c:pt>
                      <c:pt idx="194">
                        <c:v>3.22</c:v>
                      </c:pt>
                      <c:pt idx="195">
                        <c:v>3.45</c:v>
                      </c:pt>
                      <c:pt idx="196">
                        <c:v>3.54</c:v>
                      </c:pt>
                      <c:pt idx="197">
                        <c:v>3.61</c:v>
                      </c:pt>
                      <c:pt idx="198">
                        <c:v>3.59</c:v>
                      </c:pt>
                      <c:pt idx="199">
                        <c:v>3.51</c:v>
                      </c:pt>
                      <c:pt idx="200">
                        <c:v>3.52</c:v>
                      </c:pt>
                      <c:pt idx="201">
                        <c:v>3.55</c:v>
                      </c:pt>
                      <c:pt idx="202">
                        <c:v>3.56</c:v>
                      </c:pt>
                      <c:pt idx="203">
                        <c:v>3.64</c:v>
                      </c:pt>
                      <c:pt idx="204">
                        <c:v>3.65</c:v>
                      </c:pt>
                      <c:pt idx="205">
                        <c:v>3.62</c:v>
                      </c:pt>
                      <c:pt idx="206">
                        <c:v>3.58</c:v>
                      </c:pt>
                      <c:pt idx="207">
                        <c:v>3.58</c:v>
                      </c:pt>
                      <c:pt idx="208">
                        <c:v>3.67</c:v>
                      </c:pt>
                      <c:pt idx="209">
                        <c:v>3.71</c:v>
                      </c:pt>
                      <c:pt idx="210">
                        <c:v>3.63</c:v>
                      </c:pt>
                      <c:pt idx="211">
                        <c:v>3.46</c:v>
                      </c:pt>
                      <c:pt idx="212">
                        <c:v>3.27</c:v>
                      </c:pt>
                      <c:pt idx="213">
                        <c:v>3.11</c:v>
                      </c:pt>
                      <c:pt idx="214">
                        <c:v>3.06</c:v>
                      </c:pt>
                      <c:pt idx="215">
                        <c:v>3.03</c:v>
                      </c:pt>
                      <c:pt idx="216">
                        <c:v>3.24</c:v>
                      </c:pt>
                      <c:pt idx="217">
                        <c:v>3.3</c:v>
                      </c:pt>
                      <c:pt idx="218">
                        <c:v>3.21</c:v>
                      </c:pt>
                      <c:pt idx="219">
                        <c:v>3.13</c:v>
                      </c:pt>
                      <c:pt idx="220">
                        <c:v>3.17</c:v>
                      </c:pt>
                      <c:pt idx="221">
                        <c:v>3.21</c:v>
                      </c:pt>
                      <c:pt idx="222">
                        <c:v>3.41</c:v>
                      </c:pt>
                      <c:pt idx="223">
                        <c:v>3.53</c:v>
                      </c:pt>
                      <c:pt idx="224">
                        <c:v>3.61</c:v>
                      </c:pt>
                      <c:pt idx="225">
                        <c:v>3.71</c:v>
                      </c:pt>
                      <c:pt idx="226">
                        <c:v>3.9</c:v>
                      </c:pt>
                      <c:pt idx="227">
                        <c:v>4</c:v>
                      </c:pt>
                      <c:pt idx="228">
                        <c:v>4.12</c:v>
                      </c:pt>
                      <c:pt idx="229">
                        <c:v>4.1900000000000004</c:v>
                      </c:pt>
                      <c:pt idx="230">
                        <c:v>4.46</c:v>
                      </c:pt>
                      <c:pt idx="231">
                        <c:v>4.66</c:v>
                      </c:pt>
                      <c:pt idx="232">
                        <c:v>4.76</c:v>
                      </c:pt>
                      <c:pt idx="233">
                        <c:v>4.87</c:v>
                      </c:pt>
                      <c:pt idx="234">
                        <c:v>4.9800000000000004</c:v>
                      </c:pt>
                      <c:pt idx="235">
                        <c:v>5.01</c:v>
                      </c:pt>
                      <c:pt idx="236">
                        <c:v>5.01</c:v>
                      </c:pt>
                      <c:pt idx="237">
                        <c:v>5</c:v>
                      </c:pt>
                      <c:pt idx="238">
                        <c:v>5.04</c:v>
                      </c:pt>
                      <c:pt idx="239">
                        <c:v>5.0199999999999996</c:v>
                      </c:pt>
                      <c:pt idx="240">
                        <c:v>5</c:v>
                      </c:pt>
                      <c:pt idx="241">
                        <c:v>4.96</c:v>
                      </c:pt>
                      <c:pt idx="242">
                        <c:v>4.9400000000000004</c:v>
                      </c:pt>
                      <c:pt idx="243">
                        <c:v>4.91</c:v>
                      </c:pt>
                      <c:pt idx="244">
                        <c:v>4.92</c:v>
                      </c:pt>
                      <c:pt idx="245">
                        <c:v>4.8600000000000003</c:v>
                      </c:pt>
                      <c:pt idx="246">
                        <c:v>4.8</c:v>
                      </c:pt>
                      <c:pt idx="247">
                        <c:v>4.7</c:v>
                      </c:pt>
                      <c:pt idx="248">
                        <c:v>4.6900000000000004</c:v>
                      </c:pt>
                      <c:pt idx="249">
                        <c:v>4.79</c:v>
                      </c:pt>
                      <c:pt idx="250">
                        <c:v>4.76</c:v>
                      </c:pt>
                      <c:pt idx="251">
                        <c:v>4.51</c:v>
                      </c:pt>
                      <c:pt idx="252">
                        <c:v>4.3499999999999996</c:v>
                      </c:pt>
                      <c:pt idx="253">
                        <c:v>4.38</c:v>
                      </c:pt>
                      <c:pt idx="254">
                        <c:v>4.0599999999999996</c:v>
                      </c:pt>
                      <c:pt idx="255">
                        <c:v>3.98</c:v>
                      </c:pt>
                      <c:pt idx="256">
                        <c:v>3.9</c:v>
                      </c:pt>
                      <c:pt idx="257">
                        <c:v>3.82</c:v>
                      </c:pt>
                      <c:pt idx="258">
                        <c:v>3.71</c:v>
                      </c:pt>
                      <c:pt idx="259">
                        <c:v>3.68</c:v>
                      </c:pt>
                      <c:pt idx="260">
                        <c:v>3.79</c:v>
                      </c:pt>
                      <c:pt idx="261">
                        <c:v>3.76</c:v>
                      </c:pt>
                      <c:pt idx="262">
                        <c:v>3.75</c:v>
                      </c:pt>
                      <c:pt idx="263">
                        <c:v>3.68</c:v>
                      </c:pt>
                      <c:pt idx="264">
                        <c:v>3.58</c:v>
                      </c:pt>
                      <c:pt idx="265">
                        <c:v>3.46</c:v>
                      </c:pt>
                      <c:pt idx="266">
                        <c:v>3.43</c:v>
                      </c:pt>
                      <c:pt idx="267">
                        <c:v>3.41</c:v>
                      </c:pt>
                      <c:pt idx="268">
                        <c:v>3.38</c:v>
                      </c:pt>
                      <c:pt idx="269">
                        <c:v>3.2</c:v>
                      </c:pt>
                      <c:pt idx="270">
                        <c:v>3.1</c:v>
                      </c:pt>
                      <c:pt idx="271">
                        <c:v>3.07</c:v>
                      </c:pt>
                      <c:pt idx="272">
                        <c:v>3.15</c:v>
                      </c:pt>
                      <c:pt idx="273">
                        <c:v>3.29</c:v>
                      </c:pt>
                      <c:pt idx="274">
                        <c:v>3.31</c:v>
                      </c:pt>
                      <c:pt idx="275">
                        <c:v>3.3</c:v>
                      </c:pt>
                      <c:pt idx="276">
                        <c:v>3.56</c:v>
                      </c:pt>
                      <c:pt idx="277">
                        <c:v>3.69</c:v>
                      </c:pt>
                      <c:pt idx="278">
                        <c:v>3.92</c:v>
                      </c:pt>
                      <c:pt idx="279">
                        <c:v>4.01</c:v>
                      </c:pt>
                      <c:pt idx="280">
                        <c:v>4.0599999999999996</c:v>
                      </c:pt>
                      <c:pt idx="281">
                        <c:v>4.0599999999999996</c:v>
                      </c:pt>
                      <c:pt idx="282">
                        <c:v>4.0599999999999996</c:v>
                      </c:pt>
                      <c:pt idx="283">
                        <c:v>4.07</c:v>
                      </c:pt>
                      <c:pt idx="284">
                        <c:v>4.22</c:v>
                      </c:pt>
                      <c:pt idx="285">
                        <c:v>4.28</c:v>
                      </c:pt>
                      <c:pt idx="286">
                        <c:v>4.22</c:v>
                      </c:pt>
                      <c:pt idx="287">
                        <c:v>4.3099999999999996</c:v>
                      </c:pt>
                      <c:pt idx="288">
                        <c:v>4.45</c:v>
                      </c:pt>
                      <c:pt idx="289">
                        <c:v>4.4800000000000004</c:v>
                      </c:pt>
                      <c:pt idx="290">
                        <c:v>4.51</c:v>
                      </c:pt>
                      <c:pt idx="291">
                        <c:v>4.53</c:v>
                      </c:pt>
                      <c:pt idx="292">
                        <c:v>4.5</c:v>
                      </c:pt>
                      <c:pt idx="293">
                        <c:v>4.5199999999999996</c:v>
                      </c:pt>
                      <c:pt idx="294">
                        <c:v>4.57</c:v>
                      </c:pt>
                      <c:pt idx="295">
                        <c:v>4.59</c:v>
                      </c:pt>
                      <c:pt idx="296">
                        <c:v>4.5599999999999996</c:v>
                      </c:pt>
                      <c:pt idx="297">
                        <c:v>4.5999999999999996</c:v>
                      </c:pt>
                      <c:pt idx="298">
                        <c:v>4.71</c:v>
                      </c:pt>
                      <c:pt idx="299">
                        <c:v>4.72</c:v>
                      </c:pt>
                      <c:pt idx="300">
                        <c:v>4.83</c:v>
                      </c:pt>
                      <c:pt idx="301">
                        <c:v>4.8600000000000003</c:v>
                      </c:pt>
                      <c:pt idx="302">
                        <c:v>4.87</c:v>
                      </c:pt>
                      <c:pt idx="303">
                        <c:v>4.8499999999999996</c:v>
                      </c:pt>
                      <c:pt idx="304">
                        <c:v>4.8</c:v>
                      </c:pt>
                      <c:pt idx="305">
                        <c:v>4.76</c:v>
                      </c:pt>
                      <c:pt idx="306">
                        <c:v>4.8099999999999996</c:v>
                      </c:pt>
                      <c:pt idx="307">
                        <c:v>4.84</c:v>
                      </c:pt>
                      <c:pt idx="308">
                        <c:v>4.9400000000000004</c:v>
                      </c:pt>
                      <c:pt idx="309">
                        <c:v>4.95</c:v>
                      </c:pt>
                      <c:pt idx="310">
                        <c:v>5.0199999999999996</c:v>
                      </c:pt>
                      <c:pt idx="311">
                        <c:v>5.01</c:v>
                      </c:pt>
                      <c:pt idx="312">
                        <c:v>5.01</c:v>
                      </c:pt>
                      <c:pt idx="313">
                        <c:v>5.0199999999999996</c:v>
                      </c:pt>
                      <c:pt idx="314">
                        <c:v>5.0599999999999996</c:v>
                      </c:pt>
                      <c:pt idx="315">
                        <c:v>5.0599999999999996</c:v>
                      </c:pt>
                      <c:pt idx="316">
                        <c:v>5.09</c:v>
                      </c:pt>
                      <c:pt idx="317">
                        <c:v>5.13</c:v>
                      </c:pt>
                      <c:pt idx="318">
                        <c:v>5.17</c:v>
                      </c:pt>
                      <c:pt idx="319">
                        <c:v>5.2</c:v>
                      </c:pt>
                      <c:pt idx="320">
                        <c:v>5.24</c:v>
                      </c:pt>
                      <c:pt idx="321">
                        <c:v>5.27</c:v>
                      </c:pt>
                      <c:pt idx="322">
                        <c:v>5.3</c:v>
                      </c:pt>
                      <c:pt idx="323">
                        <c:v>5.34</c:v>
                      </c:pt>
                      <c:pt idx="324">
                        <c:v>5.38</c:v>
                      </c:pt>
                      <c:pt idx="325">
                        <c:v>5.4</c:v>
                      </c:pt>
                      <c:pt idx="326">
                        <c:v>5.43</c:v>
                      </c:pt>
                      <c:pt idx="327">
                        <c:v>5.46</c:v>
                      </c:pt>
                      <c:pt idx="328">
                        <c:v>5.48</c:v>
                      </c:pt>
                      <c:pt idx="329">
                        <c:v>5.5</c:v>
                      </c:pt>
                      <c:pt idx="330">
                        <c:v>5.51</c:v>
                      </c:pt>
                      <c:pt idx="331">
                        <c:v>5.52</c:v>
                      </c:pt>
                      <c:pt idx="332">
                        <c:v>5.52</c:v>
                      </c:pt>
                      <c:pt idx="333">
                        <c:v>5.51</c:v>
                      </c:pt>
                      <c:pt idx="334">
                        <c:v>5.5</c:v>
                      </c:pt>
                      <c:pt idx="335">
                        <c:v>5.49</c:v>
                      </c:pt>
                      <c:pt idx="336">
                        <c:v>5.51</c:v>
                      </c:pt>
                      <c:pt idx="337">
                        <c:v>5.48</c:v>
                      </c:pt>
                      <c:pt idx="338">
                        <c:v>5.44</c:v>
                      </c:pt>
                      <c:pt idx="339">
                        <c:v>5.41</c:v>
                      </c:pt>
                      <c:pt idx="340">
                        <c:v>5.2</c:v>
                      </c:pt>
                      <c:pt idx="341">
                        <c:v>5.24</c:v>
                      </c:pt>
                      <c:pt idx="342">
                        <c:v>5.08</c:v>
                      </c:pt>
                      <c:pt idx="343">
                        <c:v>5.44</c:v>
                      </c:pt>
                      <c:pt idx="344">
                        <c:v>4.8</c:v>
                      </c:pt>
                      <c:pt idx="345">
                        <c:v>4.7</c:v>
                      </c:pt>
                      <c:pt idx="346">
                        <c:v>4.7</c:v>
                      </c:pt>
                      <c:pt idx="347">
                        <c:v>4.4800000000000004</c:v>
                      </c:pt>
                      <c:pt idx="348">
                        <c:v>4.33</c:v>
                      </c:pt>
                      <c:pt idx="349">
                        <c:v>4.29</c:v>
                      </c:pt>
                      <c:pt idx="350">
                        <c:v>4.08</c:v>
                      </c:pt>
                      <c:pt idx="351">
                        <c:v>4</c:v>
                      </c:pt>
                      <c:pt idx="352">
                        <c:v>4.01</c:v>
                      </c:pt>
                      <c:pt idx="353">
                        <c:v>3.9</c:v>
                      </c:pt>
                      <c:pt idx="354">
                        <c:v>3.84</c:v>
                      </c:pt>
                      <c:pt idx="355">
                        <c:v>3.78</c:v>
                      </c:pt>
                      <c:pt idx="356">
                        <c:v>3.7</c:v>
                      </c:pt>
                      <c:pt idx="357">
                        <c:v>3.61</c:v>
                      </c:pt>
                      <c:pt idx="358">
                        <c:v>3.55</c:v>
                      </c:pt>
                      <c:pt idx="359">
                        <c:v>3.52</c:v>
                      </c:pt>
                      <c:pt idx="360">
                        <c:v>3.52</c:v>
                      </c:pt>
                      <c:pt idx="361">
                        <c:v>3.52</c:v>
                      </c:pt>
                      <c:pt idx="362">
                        <c:v>3.43</c:v>
                      </c:pt>
                      <c:pt idx="363">
                        <c:v>3.34</c:v>
                      </c:pt>
                      <c:pt idx="364">
                        <c:v>3.2</c:v>
                      </c:pt>
                      <c:pt idx="365">
                        <c:v>3.14</c:v>
                      </c:pt>
                      <c:pt idx="366">
                        <c:v>3.04</c:v>
                      </c:pt>
                      <c:pt idx="367">
                        <c:v>2.98</c:v>
                      </c:pt>
                      <c:pt idx="368">
                        <c:v>3</c:v>
                      </c:pt>
                      <c:pt idx="369">
                        <c:v>3.01</c:v>
                      </c:pt>
                      <c:pt idx="370">
                        <c:v>3.04</c:v>
                      </c:pt>
                      <c:pt idx="371">
                        <c:v>3.04</c:v>
                      </c:pt>
                      <c:pt idx="372">
                        <c:v>3.28</c:v>
                      </c:pt>
                      <c:pt idx="373">
                        <c:v>3.45</c:v>
                      </c:pt>
                      <c:pt idx="374">
                        <c:v>3.71</c:v>
                      </c:pt>
                      <c:pt idx="375">
                        <c:v>3.56</c:v>
                      </c:pt>
                      <c:pt idx="376">
                        <c:v>3.67</c:v>
                      </c:pt>
                      <c:pt idx="377">
                        <c:v>3.74</c:v>
                      </c:pt>
                      <c:pt idx="378">
                        <c:v>3.46</c:v>
                      </c:pt>
                      <c:pt idx="379">
                        <c:v>3.36</c:v>
                      </c:pt>
                      <c:pt idx="380">
                        <c:v>3.3</c:v>
                      </c:pt>
                      <c:pt idx="381">
                        <c:v>3.29</c:v>
                      </c:pt>
                      <c:pt idx="382">
                        <c:v>3.25</c:v>
                      </c:pt>
                      <c:pt idx="383">
                        <c:v>3.19</c:v>
                      </c:pt>
                      <c:pt idx="384">
                        <c:v>3.26</c:v>
                      </c:pt>
                      <c:pt idx="385">
                        <c:v>3.24</c:v>
                      </c:pt>
                      <c:pt idx="386">
                        <c:v>3.27</c:v>
                      </c:pt>
                      <c:pt idx="387">
                        <c:v>3.24</c:v>
                      </c:pt>
                      <c:pt idx="388">
                        <c:v>3.12</c:v>
                      </c:pt>
                      <c:pt idx="389">
                        <c:v>3.28</c:v>
                      </c:pt>
                      <c:pt idx="390">
                        <c:v>3.16</c:v>
                      </c:pt>
                      <c:pt idx="391">
                        <c:v>3.09</c:v>
                      </c:pt>
                      <c:pt idx="392">
                        <c:v>3.25</c:v>
                      </c:pt>
                      <c:pt idx="393">
                        <c:v>3.17</c:v>
                      </c:pt>
                      <c:pt idx="394">
                        <c:v>3.21</c:v>
                      </c:pt>
                      <c:pt idx="395">
                        <c:v>3.36</c:v>
                      </c:pt>
                      <c:pt idx="396">
                        <c:v>3.2</c:v>
                      </c:pt>
                      <c:pt idx="397">
                        <c:v>3.17</c:v>
                      </c:pt>
                      <c:pt idx="398">
                        <c:v>3.27</c:v>
                      </c:pt>
                      <c:pt idx="399">
                        <c:v>3.04</c:v>
                      </c:pt>
                      <c:pt idx="400">
                        <c:v>3.42</c:v>
                      </c:pt>
                      <c:pt idx="401">
                        <c:v>3.4</c:v>
                      </c:pt>
                      <c:pt idx="402">
                        <c:v>3.57</c:v>
                      </c:pt>
                      <c:pt idx="403">
                        <c:v>3.69</c:v>
                      </c:pt>
                      <c:pt idx="404">
                        <c:v>3.6</c:v>
                      </c:pt>
                      <c:pt idx="405">
                        <c:v>3.68</c:v>
                      </c:pt>
                      <c:pt idx="406">
                        <c:v>3.66</c:v>
                      </c:pt>
                      <c:pt idx="407">
                        <c:v>3.62</c:v>
                      </c:pt>
                      <c:pt idx="408">
                        <c:v>3.54</c:v>
                      </c:pt>
                      <c:pt idx="409">
                        <c:v>3.49</c:v>
                      </c:pt>
                      <c:pt idx="410">
                        <c:v>3.44</c:v>
                      </c:pt>
                      <c:pt idx="411">
                        <c:v>3.37</c:v>
                      </c:pt>
                      <c:pt idx="412">
                        <c:v>3.39</c:v>
                      </c:pt>
                      <c:pt idx="413">
                        <c:v>3.38</c:v>
                      </c:pt>
                      <c:pt idx="414">
                        <c:v>3.41</c:v>
                      </c:pt>
                      <c:pt idx="415">
                        <c:v>3.37</c:v>
                      </c:pt>
                      <c:pt idx="416">
                        <c:v>3.34</c:v>
                      </c:pt>
                      <c:pt idx="417">
                        <c:v>3.27</c:v>
                      </c:pt>
                      <c:pt idx="418">
                        <c:v>3.36</c:v>
                      </c:pt>
                      <c:pt idx="419">
                        <c:v>3.32</c:v>
                      </c:pt>
                      <c:pt idx="420">
                        <c:v>3.23</c:v>
                      </c:pt>
                      <c:pt idx="421">
                        <c:v>3.17</c:v>
                      </c:pt>
                      <c:pt idx="422">
                        <c:v>3.16</c:v>
                      </c:pt>
                      <c:pt idx="423">
                        <c:v>3.1</c:v>
                      </c:pt>
                      <c:pt idx="424">
                        <c:v>3.2</c:v>
                      </c:pt>
                      <c:pt idx="425">
                        <c:v>3.16</c:v>
                      </c:pt>
                      <c:pt idx="426">
                        <c:v>3.25</c:v>
                      </c:pt>
                      <c:pt idx="427">
                        <c:v>3.15</c:v>
                      </c:pt>
                      <c:pt idx="428">
                        <c:v>3.12</c:v>
                      </c:pt>
                      <c:pt idx="429">
                        <c:v>3.07</c:v>
                      </c:pt>
                      <c:pt idx="430">
                        <c:v>3.08</c:v>
                      </c:pt>
                      <c:pt idx="431">
                        <c:v>3.02</c:v>
                      </c:pt>
                      <c:pt idx="432">
                        <c:v>3.08</c:v>
                      </c:pt>
                      <c:pt idx="433">
                        <c:v>3.04</c:v>
                      </c:pt>
                      <c:pt idx="434">
                        <c:v>3.32</c:v>
                      </c:pt>
                      <c:pt idx="435">
                        <c:v>3.35</c:v>
                      </c:pt>
                      <c:pt idx="436">
                        <c:v>3.18</c:v>
                      </c:pt>
                      <c:pt idx="437">
                        <c:v>3.04</c:v>
                      </c:pt>
                      <c:pt idx="438">
                        <c:v>2.99</c:v>
                      </c:pt>
                      <c:pt idx="439">
                        <c:v>2.97</c:v>
                      </c:pt>
                      <c:pt idx="440">
                        <c:v>2.96</c:v>
                      </c:pt>
                      <c:pt idx="441">
                        <c:v>2.92</c:v>
                      </c:pt>
                      <c:pt idx="442">
                        <c:v>3.27</c:v>
                      </c:pt>
                      <c:pt idx="443">
                        <c:v>3.35</c:v>
                      </c:pt>
                      <c:pt idx="444">
                        <c:v>3.28</c:v>
                      </c:pt>
                      <c:pt idx="445">
                        <c:v>3.15</c:v>
                      </c:pt>
                      <c:pt idx="446">
                        <c:v>2.98</c:v>
                      </c:pt>
                      <c:pt idx="447">
                        <c:v>2.9</c:v>
                      </c:pt>
                      <c:pt idx="448">
                        <c:v>2.86</c:v>
                      </c:pt>
                      <c:pt idx="449">
                        <c:v>2.82</c:v>
                      </c:pt>
                      <c:pt idx="450">
                        <c:v>2.7</c:v>
                      </c:pt>
                      <c:pt idx="451">
                        <c:v>2.76</c:v>
                      </c:pt>
                      <c:pt idx="452">
                        <c:v>2.74</c:v>
                      </c:pt>
                      <c:pt idx="453">
                        <c:v>2.76</c:v>
                      </c:pt>
                      <c:pt idx="454">
                        <c:v>2.74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C-64C3-41AB-9925-8531DB58FD56}"/>
                  </c:ext>
                </c:extLst>
              </c15:ser>
            </c15:filteredLineSeries>
            <c15:filteredLineSeries>
              <c15:ser>
                <c:idx val="2"/>
                <c:order val="3"/>
                <c:tx>
                  <c:v>2003</c:v>
                </c:tx>
                <c:spPr>
                  <a:ln w="12700">
                    <a:solidFill>
                      <a:srgbClr val="00206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DATOS!$R$3:$R$728</c15:sqref>
                        </c15:formulaRef>
                      </c:ext>
                    </c:extLst>
                    <c:numCache>
                      <c:formatCode>General</c:formatCode>
                      <c:ptCount val="726"/>
                      <c:pt idx="242" formatCode="0.00">
                        <c:v>4.3600000000000003</c:v>
                      </c:pt>
                      <c:pt idx="243" formatCode="0.00">
                        <c:v>4.28</c:v>
                      </c:pt>
                      <c:pt idx="244" formatCode="0.00">
                        <c:v>4.0599999999999996</c:v>
                      </c:pt>
                      <c:pt idx="245" formatCode="0.00">
                        <c:v>3.91</c:v>
                      </c:pt>
                      <c:pt idx="246" formatCode="0.00">
                        <c:v>3.76</c:v>
                      </c:pt>
                      <c:pt idx="247" formatCode="0.00">
                        <c:v>3.66</c:v>
                      </c:pt>
                      <c:pt idx="248" formatCode="0.00">
                        <c:v>3.66</c:v>
                      </c:pt>
                      <c:pt idx="249" formatCode="0.00">
                        <c:v>3.63</c:v>
                      </c:pt>
                      <c:pt idx="250" formatCode="0.00">
                        <c:v>3.77</c:v>
                      </c:pt>
                      <c:pt idx="251" formatCode="0.00">
                        <c:v>3.78</c:v>
                      </c:pt>
                      <c:pt idx="252" formatCode="0.00">
                        <c:v>3.81</c:v>
                      </c:pt>
                      <c:pt idx="253" formatCode="0.00">
                        <c:v>3.8</c:v>
                      </c:pt>
                      <c:pt idx="254" formatCode="0.00">
                        <c:v>3.72</c:v>
                      </c:pt>
                      <c:pt idx="255" formatCode="0.00">
                        <c:v>3.66</c:v>
                      </c:pt>
                      <c:pt idx="256" formatCode="0.00">
                        <c:v>3.68</c:v>
                      </c:pt>
                      <c:pt idx="257" formatCode="0.00">
                        <c:v>3.63</c:v>
                      </c:pt>
                      <c:pt idx="258" formatCode="0.00">
                        <c:v>3.52</c:v>
                      </c:pt>
                      <c:pt idx="259" formatCode="0.00">
                        <c:v>3.5</c:v>
                      </c:pt>
                      <c:pt idx="260" formatCode="0.00">
                        <c:v>3.62</c:v>
                      </c:pt>
                      <c:pt idx="261" formatCode="0.00">
                        <c:v>3.66</c:v>
                      </c:pt>
                      <c:pt idx="262" formatCode="0.00">
                        <c:v>3.76</c:v>
                      </c:pt>
                      <c:pt idx="263" formatCode="0.00">
                        <c:v>3.82</c:v>
                      </c:pt>
                      <c:pt idx="264" formatCode="0.00">
                        <c:v>4.08</c:v>
                      </c:pt>
                      <c:pt idx="265" formatCode="0.00">
                        <c:v>4.2</c:v>
                      </c:pt>
                      <c:pt idx="266" formatCode="0.00">
                        <c:v>4.37</c:v>
                      </c:pt>
                      <c:pt idx="267" formatCode="0.00">
                        <c:v>4.45</c:v>
                      </c:pt>
                      <c:pt idx="268" formatCode="0.00">
                        <c:v>4.4800000000000004</c:v>
                      </c:pt>
                      <c:pt idx="269" formatCode="0.00">
                        <c:v>4.46</c:v>
                      </c:pt>
                      <c:pt idx="270" formatCode="0.00">
                        <c:v>4.46</c:v>
                      </c:pt>
                      <c:pt idx="271" formatCode="0.00">
                        <c:v>4.42</c:v>
                      </c:pt>
                      <c:pt idx="272" formatCode="0.00">
                        <c:v>4.38</c:v>
                      </c:pt>
                      <c:pt idx="273" formatCode="0.00">
                        <c:v>4.21</c:v>
                      </c:pt>
                      <c:pt idx="274" formatCode="0.00">
                        <c:v>4.18</c:v>
                      </c:pt>
                      <c:pt idx="275" formatCode="0.00">
                        <c:v>4.1399999999999997</c:v>
                      </c:pt>
                      <c:pt idx="276" formatCode="0.00">
                        <c:v>4.1399999999999997</c:v>
                      </c:pt>
                      <c:pt idx="277" formatCode="0.00">
                        <c:v>4.1500000000000004</c:v>
                      </c:pt>
                      <c:pt idx="278" formatCode="0.00">
                        <c:v>4.17</c:v>
                      </c:pt>
                      <c:pt idx="279" formatCode="0.00">
                        <c:v>4.24</c:v>
                      </c:pt>
                      <c:pt idx="280" formatCode="0.00">
                        <c:v>4.4000000000000004</c:v>
                      </c:pt>
                      <c:pt idx="281" formatCode="0.00">
                        <c:v>4.5199999999999996</c:v>
                      </c:pt>
                      <c:pt idx="282" formatCode="0.00">
                        <c:v>4.6100000000000003</c:v>
                      </c:pt>
                      <c:pt idx="283" formatCode="0.00">
                        <c:v>4.79</c:v>
                      </c:pt>
                      <c:pt idx="284" formatCode="0.00">
                        <c:v>4.67</c:v>
                      </c:pt>
                      <c:pt idx="285" formatCode="0.00">
                        <c:v>4.67</c:v>
                      </c:pt>
                      <c:pt idx="286" formatCode="0.00">
                        <c:v>4.55</c:v>
                      </c:pt>
                      <c:pt idx="287" formatCode="0.00">
                        <c:v>4.4400000000000004</c:v>
                      </c:pt>
                      <c:pt idx="288" formatCode="0.00">
                        <c:v>4.32</c:v>
                      </c:pt>
                      <c:pt idx="289" formatCode="0.00">
                        <c:v>4.25</c:v>
                      </c:pt>
                      <c:pt idx="290" formatCode="0.00">
                        <c:v>4.2699999999999996</c:v>
                      </c:pt>
                      <c:pt idx="291" formatCode="0.00">
                        <c:v>4.34</c:v>
                      </c:pt>
                      <c:pt idx="292" formatCode="0.00">
                        <c:v>4.47</c:v>
                      </c:pt>
                      <c:pt idx="293" formatCode="0.00">
                        <c:v>4.55</c:v>
                      </c:pt>
                      <c:pt idx="294" formatCode="0.00">
                        <c:v>4.5599999999999996</c:v>
                      </c:pt>
                      <c:pt idx="295" formatCode="0.00">
                        <c:v>4.54</c:v>
                      </c:pt>
                      <c:pt idx="296" formatCode="0.00">
                        <c:v>4.49</c:v>
                      </c:pt>
                      <c:pt idx="297" formatCode="0.00">
                        <c:v>4.4000000000000004</c:v>
                      </c:pt>
                      <c:pt idx="298" formatCode="0.00">
                        <c:v>4.45</c:v>
                      </c:pt>
                      <c:pt idx="299" formatCode="0.00">
                        <c:v>4.3099999999999996</c:v>
                      </c:pt>
                      <c:pt idx="300" formatCode="0.00">
                        <c:v>4.21</c:v>
                      </c:pt>
                      <c:pt idx="301" formatCode="0.00">
                        <c:v>4.16</c:v>
                      </c:pt>
                      <c:pt idx="302" formatCode="0.00">
                        <c:v>4.25</c:v>
                      </c:pt>
                      <c:pt idx="303" formatCode="0.00">
                        <c:v>4.28</c:v>
                      </c:pt>
                      <c:pt idx="304" formatCode="0.00">
                        <c:v>4.29</c:v>
                      </c:pt>
                      <c:pt idx="305" formatCode="0.00">
                        <c:v>4.3</c:v>
                      </c:pt>
                      <c:pt idx="306" formatCode="0.00">
                        <c:v>4.26</c:v>
                      </c:pt>
                      <c:pt idx="307" formatCode="0.00">
                        <c:v>4.2</c:v>
                      </c:pt>
                      <c:pt idx="308" formatCode="0.00">
                        <c:v>4.25</c:v>
                      </c:pt>
                      <c:pt idx="309" formatCode="0.00">
                        <c:v>4.26</c:v>
                      </c:pt>
                      <c:pt idx="310" formatCode="0.00">
                        <c:v>4.43</c:v>
                      </c:pt>
                      <c:pt idx="311" formatCode="0.00">
                        <c:v>4.58</c:v>
                      </c:pt>
                      <c:pt idx="312" formatCode="0.00">
                        <c:v>4.7</c:v>
                      </c:pt>
                      <c:pt idx="313" formatCode="0.00">
                        <c:v>4.78</c:v>
                      </c:pt>
                      <c:pt idx="314" formatCode="0.00">
                        <c:v>4.84</c:v>
                      </c:pt>
                      <c:pt idx="315" formatCode="0.00">
                        <c:v>4.84</c:v>
                      </c:pt>
                      <c:pt idx="316" formatCode="0.00">
                        <c:v>4.83</c:v>
                      </c:pt>
                      <c:pt idx="317" formatCode="0.00">
                        <c:v>4.84</c:v>
                      </c:pt>
                      <c:pt idx="318" formatCode="0.00">
                        <c:v>4.8499999999999996</c:v>
                      </c:pt>
                      <c:pt idx="319" formatCode="0.00">
                        <c:v>4.8499999999999996</c:v>
                      </c:pt>
                      <c:pt idx="320" formatCode="0.00">
                        <c:v>4.8099999999999996</c:v>
                      </c:pt>
                      <c:pt idx="321" formatCode="0.00">
                        <c:v>4.74</c:v>
                      </c:pt>
                      <c:pt idx="322" formatCode="0.00">
                        <c:v>4.6399999999999997</c:v>
                      </c:pt>
                      <c:pt idx="323" formatCode="0.00">
                        <c:v>4.58</c:v>
                      </c:pt>
                      <c:pt idx="324" formatCode="0.00">
                        <c:v>4.57</c:v>
                      </c:pt>
                      <c:pt idx="325" formatCode="0.00">
                        <c:v>4.5</c:v>
                      </c:pt>
                      <c:pt idx="326" formatCode="0.00">
                        <c:v>4.5</c:v>
                      </c:pt>
                      <c:pt idx="327" formatCode="0.00">
                        <c:v>4.5999999999999996</c:v>
                      </c:pt>
                      <c:pt idx="328" formatCode="0.00">
                        <c:v>4.7</c:v>
                      </c:pt>
                      <c:pt idx="329" formatCode="0.00">
                        <c:v>4.7300000000000004</c:v>
                      </c:pt>
                      <c:pt idx="330" formatCode="0.00">
                        <c:v>4.82</c:v>
                      </c:pt>
                      <c:pt idx="331" formatCode="0.00">
                        <c:v>4.8600000000000003</c:v>
                      </c:pt>
                      <c:pt idx="332" formatCode="0.00">
                        <c:v>4.88</c:v>
                      </c:pt>
                      <c:pt idx="333" formatCode="0.00">
                        <c:v>4.91</c:v>
                      </c:pt>
                      <c:pt idx="334" formatCode="0.00">
                        <c:v>4.95</c:v>
                      </c:pt>
                      <c:pt idx="335" formatCode="0.00">
                        <c:v>4.99</c:v>
                      </c:pt>
                      <c:pt idx="336" formatCode="0.00">
                        <c:v>5.0599999999999996</c:v>
                      </c:pt>
                      <c:pt idx="337" formatCode="0.00">
                        <c:v>5.09</c:v>
                      </c:pt>
                      <c:pt idx="338" formatCode="0.00">
                        <c:v>5.17</c:v>
                      </c:pt>
                      <c:pt idx="339" formatCode="0.00">
                        <c:v>5.19</c:v>
                      </c:pt>
                      <c:pt idx="340" formatCode="0.00">
                        <c:v>5.21</c:v>
                      </c:pt>
                      <c:pt idx="341" formatCode="0.00">
                        <c:v>5.26</c:v>
                      </c:pt>
                      <c:pt idx="342" formatCode="0.00">
                        <c:v>5.26</c:v>
                      </c:pt>
                      <c:pt idx="343" formatCode="0.00">
                        <c:v>5.27</c:v>
                      </c:pt>
                      <c:pt idx="344" formatCode="0.00">
                        <c:v>5.32</c:v>
                      </c:pt>
                      <c:pt idx="345" formatCode="0.00">
                        <c:v>5.32</c:v>
                      </c:pt>
                      <c:pt idx="346" formatCode="0.00">
                        <c:v>5.33</c:v>
                      </c:pt>
                      <c:pt idx="347" formatCode="0.00">
                        <c:v>5.31</c:v>
                      </c:pt>
                      <c:pt idx="348" formatCode="0.00">
                        <c:v>5.29</c:v>
                      </c:pt>
                      <c:pt idx="349" formatCode="0.00">
                        <c:v>5.27</c:v>
                      </c:pt>
                      <c:pt idx="350" formatCode="0.00">
                        <c:v>5.25</c:v>
                      </c:pt>
                      <c:pt idx="351" formatCode="0.00">
                        <c:v>5.26</c:v>
                      </c:pt>
                      <c:pt idx="352" formatCode="0.00">
                        <c:v>5.25</c:v>
                      </c:pt>
                      <c:pt idx="353" formatCode="0.00">
                        <c:v>5.24</c:v>
                      </c:pt>
                      <c:pt idx="354" formatCode="0.00">
                        <c:v>5.16</c:v>
                      </c:pt>
                      <c:pt idx="355" formatCode="0.00">
                        <c:v>5.12</c:v>
                      </c:pt>
                      <c:pt idx="356" formatCode="0.00">
                        <c:v>5.0999999999999996</c:v>
                      </c:pt>
                      <c:pt idx="357" formatCode="0.00">
                        <c:v>5.05</c:v>
                      </c:pt>
                      <c:pt idx="358" formatCode="0.00">
                        <c:v>5</c:v>
                      </c:pt>
                      <c:pt idx="359" formatCode="0.00">
                        <c:v>5</c:v>
                      </c:pt>
                      <c:pt idx="360" formatCode="0.00">
                        <c:v>4.96</c:v>
                      </c:pt>
                      <c:pt idx="361" formatCode="0.00">
                        <c:v>4.92</c:v>
                      </c:pt>
                      <c:pt idx="362" formatCode="0.00">
                        <c:v>4.84</c:v>
                      </c:pt>
                      <c:pt idx="363" formatCode="0.00">
                        <c:v>4.7</c:v>
                      </c:pt>
                      <c:pt idx="364" formatCode="0.00">
                        <c:v>4.62</c:v>
                      </c:pt>
                      <c:pt idx="365" formatCode="0.00">
                        <c:v>4.5599999999999996</c:v>
                      </c:pt>
                      <c:pt idx="366" formatCode="0.00">
                        <c:v>4.58</c:v>
                      </c:pt>
                      <c:pt idx="367" formatCode="0.00">
                        <c:v>4.53</c:v>
                      </c:pt>
                      <c:pt idx="368" formatCode="0.00">
                        <c:v>4.6500000000000004</c:v>
                      </c:pt>
                      <c:pt idx="369" formatCode="0.00">
                        <c:v>4.59</c:v>
                      </c:pt>
                      <c:pt idx="370" formatCode="0.00">
                        <c:v>4.54</c:v>
                      </c:pt>
                      <c:pt idx="371" formatCode="0.00">
                        <c:v>4.43</c:v>
                      </c:pt>
                      <c:pt idx="372" formatCode="0.00">
                        <c:v>4.4400000000000004</c:v>
                      </c:pt>
                      <c:pt idx="373" formatCode="0.00">
                        <c:v>4.46</c:v>
                      </c:pt>
                      <c:pt idx="374" formatCode="0.00">
                        <c:v>4.45</c:v>
                      </c:pt>
                      <c:pt idx="375" formatCode="0.00">
                        <c:v>4.3899999999999997</c:v>
                      </c:pt>
                      <c:pt idx="376" formatCode="0.00">
                        <c:v>4.37</c:v>
                      </c:pt>
                      <c:pt idx="377" formatCode="0.00">
                        <c:v>4.38</c:v>
                      </c:pt>
                      <c:pt idx="378" formatCode="0.00">
                        <c:v>4.45</c:v>
                      </c:pt>
                      <c:pt idx="379" formatCode="0.00">
                        <c:v>4.46</c:v>
                      </c:pt>
                      <c:pt idx="380" formatCode="0.00">
                        <c:v>4.5</c:v>
                      </c:pt>
                      <c:pt idx="381" formatCode="0.00">
                        <c:v>4.5</c:v>
                      </c:pt>
                      <c:pt idx="382" formatCode="0.00">
                        <c:v>4.58</c:v>
                      </c:pt>
                      <c:pt idx="383" formatCode="0.00">
                        <c:v>4.5999999999999996</c:v>
                      </c:pt>
                      <c:pt idx="384" formatCode="0.00">
                        <c:v>4.6399999999999997</c:v>
                      </c:pt>
                      <c:pt idx="385" formatCode="0.00">
                        <c:v>4.66</c:v>
                      </c:pt>
                      <c:pt idx="386" formatCode="0.00">
                        <c:v>4.66</c:v>
                      </c:pt>
                      <c:pt idx="387" formatCode="0.00">
                        <c:v>4.62</c:v>
                      </c:pt>
                      <c:pt idx="388" formatCode="0.00">
                        <c:v>4.54</c:v>
                      </c:pt>
                      <c:pt idx="389" formatCode="0.00">
                        <c:v>4.53</c:v>
                      </c:pt>
                      <c:pt idx="390" formatCode="0.00">
                        <c:v>4.63</c:v>
                      </c:pt>
                      <c:pt idx="391" formatCode="0.00">
                        <c:v>4.7</c:v>
                      </c:pt>
                      <c:pt idx="392" formatCode="0.00">
                        <c:v>4.7</c:v>
                      </c:pt>
                      <c:pt idx="393" formatCode="0.00">
                        <c:v>4.6399999999999997</c:v>
                      </c:pt>
                      <c:pt idx="394" formatCode="0.00">
                        <c:v>4.53</c:v>
                      </c:pt>
                      <c:pt idx="395" formatCode="0.00">
                        <c:v>4.37</c:v>
                      </c:pt>
                      <c:pt idx="396" formatCode="0.00">
                        <c:v>4.2</c:v>
                      </c:pt>
                      <c:pt idx="397" formatCode="0.00">
                        <c:v>4.1399999999999997</c:v>
                      </c:pt>
                      <c:pt idx="398" formatCode="0.00">
                        <c:v>4.32</c:v>
                      </c:pt>
                      <c:pt idx="399" formatCode="0.00">
                        <c:v>4.2699999999999996</c:v>
                      </c:pt>
                      <c:pt idx="400" formatCode="0.00">
                        <c:v>4.1500000000000004</c:v>
                      </c:pt>
                      <c:pt idx="401" formatCode="0.00">
                        <c:v>4.04</c:v>
                      </c:pt>
                      <c:pt idx="402" formatCode="0.00">
                        <c:v>4.0599999999999996</c:v>
                      </c:pt>
                      <c:pt idx="403" formatCode="0.00">
                        <c:v>4</c:v>
                      </c:pt>
                      <c:pt idx="404" formatCode="0.00">
                        <c:v>3.89</c:v>
                      </c:pt>
                      <c:pt idx="405" formatCode="0.00">
                        <c:v>3.8</c:v>
                      </c:pt>
                      <c:pt idx="406" formatCode="0.00">
                        <c:v>3.7</c:v>
                      </c:pt>
                      <c:pt idx="407" formatCode="0.00">
                        <c:v>3.59</c:v>
                      </c:pt>
                      <c:pt idx="408" formatCode="0.00">
                        <c:v>3.43</c:v>
                      </c:pt>
                      <c:pt idx="409" formatCode="0.00">
                        <c:v>3.32</c:v>
                      </c:pt>
                      <c:pt idx="410" formatCode="0.00">
                        <c:v>3.27</c:v>
                      </c:pt>
                      <c:pt idx="411" formatCode="0.00">
                        <c:v>3.28</c:v>
                      </c:pt>
                      <c:pt idx="412" formatCode="0.00">
                        <c:v>3.5</c:v>
                      </c:pt>
                      <c:pt idx="413" formatCode="0.00">
                        <c:v>3.52</c:v>
                      </c:pt>
                      <c:pt idx="414" formatCode="0.00">
                        <c:v>3.94</c:v>
                      </c:pt>
                      <c:pt idx="415" formatCode="0.00">
                        <c:v>4</c:v>
                      </c:pt>
                      <c:pt idx="416" formatCode="0.00">
                        <c:v>4.22</c:v>
                      </c:pt>
                      <c:pt idx="417" formatCode="0.00">
                        <c:v>4.2699999999999996</c:v>
                      </c:pt>
                      <c:pt idx="418" formatCode="0.00">
                        <c:v>4.45</c:v>
                      </c:pt>
                      <c:pt idx="419" formatCode="0.00">
                        <c:v>4.4800000000000004</c:v>
                      </c:pt>
                      <c:pt idx="420" formatCode="0.00">
                        <c:v>4.49</c:v>
                      </c:pt>
                      <c:pt idx="421" formatCode="0.00">
                        <c:v>4.43</c:v>
                      </c:pt>
                      <c:pt idx="422" formatCode="0.00">
                        <c:v>4.3899999999999997</c:v>
                      </c:pt>
                      <c:pt idx="423" formatCode="0.00">
                        <c:v>4.41</c:v>
                      </c:pt>
                      <c:pt idx="424" formatCode="0.00">
                        <c:v>4.43</c:v>
                      </c:pt>
                      <c:pt idx="425" formatCode="0.00">
                        <c:v>4.45</c:v>
                      </c:pt>
                      <c:pt idx="426" formatCode="0.00">
                        <c:v>4.46</c:v>
                      </c:pt>
                      <c:pt idx="427" formatCode="0.00">
                        <c:v>4.5199999999999996</c:v>
                      </c:pt>
                      <c:pt idx="428" formatCode="0.00">
                        <c:v>4.6900000000000004</c:v>
                      </c:pt>
                      <c:pt idx="429" formatCode="0.00">
                        <c:v>4.7300000000000004</c:v>
                      </c:pt>
                      <c:pt idx="430" formatCode="0.00">
                        <c:v>4.83</c:v>
                      </c:pt>
                      <c:pt idx="431" formatCode="0.00">
                        <c:v>4.3</c:v>
                      </c:pt>
                      <c:pt idx="432" formatCode="0.00">
                        <c:v>5.01</c:v>
                      </c:pt>
                      <c:pt idx="433" formatCode="0.00">
                        <c:v>5.1100000000000003</c:v>
                      </c:pt>
                      <c:pt idx="434" formatCode="0.00">
                        <c:v>5.19</c:v>
                      </c:pt>
                      <c:pt idx="435" formatCode="0.00">
                        <c:v>5.25</c:v>
                      </c:pt>
                      <c:pt idx="436" formatCode="0.00">
                        <c:v>5.29</c:v>
                      </c:pt>
                      <c:pt idx="437" formatCode="0.00">
                        <c:v>5.32</c:v>
                      </c:pt>
                      <c:pt idx="438" formatCode="0.00">
                        <c:v>5.35</c:v>
                      </c:pt>
                      <c:pt idx="439" formatCode="0.00">
                        <c:v>5.32</c:v>
                      </c:pt>
                      <c:pt idx="440" formatCode="0.00">
                        <c:v>5.36</c:v>
                      </c:pt>
                      <c:pt idx="441" formatCode="0.00">
                        <c:v>5.32</c:v>
                      </c:pt>
                      <c:pt idx="442" formatCode="0.00">
                        <c:v>5.3</c:v>
                      </c:pt>
                      <c:pt idx="443" formatCode="0.00">
                        <c:v>5.26</c:v>
                      </c:pt>
                      <c:pt idx="444" formatCode="0.00">
                        <c:v>5.18</c:v>
                      </c:pt>
                      <c:pt idx="445" formatCode="0.00">
                        <c:v>5.05</c:v>
                      </c:pt>
                      <c:pt idx="446" formatCode="0.00">
                        <c:v>4.42</c:v>
                      </c:pt>
                      <c:pt idx="447" formatCode="0.00">
                        <c:v>4.67</c:v>
                      </c:pt>
                      <c:pt idx="448" formatCode="0.00">
                        <c:v>4.6399999999999997</c:v>
                      </c:pt>
                      <c:pt idx="449" formatCode="0.00">
                        <c:v>4.5199999999999996</c:v>
                      </c:pt>
                      <c:pt idx="450" formatCode="0.00">
                        <c:v>4.4000000000000004</c:v>
                      </c:pt>
                      <c:pt idx="451" formatCode="0.00">
                        <c:v>4.3099999999999996</c:v>
                      </c:pt>
                      <c:pt idx="452" formatCode="0.00">
                        <c:v>4.22</c:v>
                      </c:pt>
                      <c:pt idx="453" formatCode="0.00">
                        <c:v>4.22</c:v>
                      </c:pt>
                      <c:pt idx="454" formatCode="0.00">
                        <c:v>4.2300000000000004</c:v>
                      </c:pt>
                      <c:pt idx="455" formatCode="0.00">
                        <c:v>4.2300000000000004</c:v>
                      </c:pt>
                      <c:pt idx="456" formatCode="0.00">
                        <c:v>4.2350000000000003</c:v>
                      </c:pt>
                      <c:pt idx="457" formatCode="0.00">
                        <c:v>4.2389999999999999</c:v>
                      </c:pt>
                      <c:pt idx="458" formatCode="0.00">
                        <c:v>4.2430000000000101</c:v>
                      </c:pt>
                      <c:pt idx="459" formatCode="0.00">
                        <c:v>4.2470000000000097</c:v>
                      </c:pt>
                      <c:pt idx="460" formatCode="0.00">
                        <c:v>4.2510000000000101</c:v>
                      </c:pt>
                      <c:pt idx="461" formatCode="0.00">
                        <c:v>4.2550000000000097</c:v>
                      </c:pt>
                      <c:pt idx="462" formatCode="0.00">
                        <c:v>4.2590000000000101</c:v>
                      </c:pt>
                      <c:pt idx="463" formatCode="0.00">
                        <c:v>4.2630000000000097</c:v>
                      </c:pt>
                      <c:pt idx="464" formatCode="0.00">
                        <c:v>4.28</c:v>
                      </c:pt>
                      <c:pt idx="465" formatCode="0.00">
                        <c:v>4.26</c:v>
                      </c:pt>
                      <c:pt idx="466" formatCode="0.00">
                        <c:v>4.22</c:v>
                      </c:pt>
                      <c:pt idx="467" formatCode="0.00">
                        <c:v>4.18</c:v>
                      </c:pt>
                      <c:pt idx="468" formatCode="0.00">
                        <c:v>4.13</c:v>
                      </c:pt>
                      <c:pt idx="469" formatCode="0.00">
                        <c:v>4.17</c:v>
                      </c:pt>
                      <c:pt idx="470" formatCode="0.00">
                        <c:v>4.37</c:v>
                      </c:pt>
                      <c:pt idx="471" formatCode="0.00">
                        <c:v>4.46</c:v>
                      </c:pt>
                      <c:pt idx="472" formatCode="0.00">
                        <c:v>4.49</c:v>
                      </c:pt>
                      <c:pt idx="473" formatCode="0.00">
                        <c:v>4.5</c:v>
                      </c:pt>
                      <c:pt idx="474" formatCode="0.00">
                        <c:v>4.51</c:v>
                      </c:pt>
                      <c:pt idx="475" formatCode="0.00">
                        <c:v>4.4800000000000004</c:v>
                      </c:pt>
                      <c:pt idx="476" formatCode="0.00">
                        <c:v>4.3099999999999996</c:v>
                      </c:pt>
                      <c:pt idx="477" formatCode="0.00">
                        <c:v>4.37</c:v>
                      </c:pt>
                      <c:pt idx="478" formatCode="0.00">
                        <c:v>4.4000000000000004</c:v>
                      </c:pt>
                      <c:pt idx="479" formatCode="0.00">
                        <c:v>4.41</c:v>
                      </c:pt>
                      <c:pt idx="480" formatCode="0.00">
                        <c:v>4.42</c:v>
                      </c:pt>
                      <c:pt idx="481" formatCode="0.00">
                        <c:v>4.51</c:v>
                      </c:pt>
                      <c:pt idx="482" formatCode="0.00">
                        <c:v>4.55</c:v>
                      </c:pt>
                      <c:pt idx="483" formatCode="0.00">
                        <c:v>4.62</c:v>
                      </c:pt>
                      <c:pt idx="484" formatCode="0.00">
                        <c:v>4.63</c:v>
                      </c:pt>
                      <c:pt idx="485" formatCode="0.00">
                        <c:v>4.63</c:v>
                      </c:pt>
                      <c:pt idx="486" formatCode="0.00">
                        <c:v>4.6399999999999997</c:v>
                      </c:pt>
                      <c:pt idx="487" formatCode="0.00">
                        <c:v>4.6500000000000004</c:v>
                      </c:pt>
                      <c:pt idx="488" formatCode="0.00">
                        <c:v>4.66</c:v>
                      </c:pt>
                      <c:pt idx="489" formatCode="0.00">
                        <c:v>4.63</c:v>
                      </c:pt>
                      <c:pt idx="490" formatCode="0.00">
                        <c:v>4.5199999999999996</c:v>
                      </c:pt>
                      <c:pt idx="491" formatCode="0.00">
                        <c:v>4.45</c:v>
                      </c:pt>
                      <c:pt idx="492" formatCode="0.00">
                        <c:v>4.32</c:v>
                      </c:pt>
                      <c:pt idx="493" formatCode="0.00">
                        <c:v>4.21</c:v>
                      </c:pt>
                      <c:pt idx="494" formatCode="0.00">
                        <c:v>4.1100000000000003</c:v>
                      </c:pt>
                      <c:pt idx="495" formatCode="0.00">
                        <c:v>4.01</c:v>
                      </c:pt>
                      <c:pt idx="496" formatCode="0.00">
                        <c:v>3.84</c:v>
                      </c:pt>
                      <c:pt idx="497" formatCode="0.00">
                        <c:v>3.87</c:v>
                      </c:pt>
                      <c:pt idx="498" formatCode="0.00">
                        <c:v>3.85</c:v>
                      </c:pt>
                      <c:pt idx="499" formatCode="0.00">
                        <c:v>3.83</c:v>
                      </c:pt>
                      <c:pt idx="500" formatCode="0.00">
                        <c:v>3.87</c:v>
                      </c:pt>
                      <c:pt idx="501" formatCode="0.00">
                        <c:v>3.86</c:v>
                      </c:pt>
                      <c:pt idx="502" formatCode="0.00">
                        <c:v>3.85</c:v>
                      </c:pt>
                      <c:pt idx="503" formatCode="0.00">
                        <c:v>3.9</c:v>
                      </c:pt>
                      <c:pt idx="504" formatCode="0.00">
                        <c:v>3.89</c:v>
                      </c:pt>
                      <c:pt idx="505" formatCode="0.00">
                        <c:v>3.83</c:v>
                      </c:pt>
                      <c:pt idx="506" formatCode="0.00">
                        <c:v>3.87</c:v>
                      </c:pt>
                      <c:pt idx="507" formatCode="0.00">
                        <c:v>3.88</c:v>
                      </c:pt>
                      <c:pt idx="508" formatCode="0.00">
                        <c:v>4.12</c:v>
                      </c:pt>
                      <c:pt idx="509" formatCode="0.00">
                        <c:v>4.1399999999999997</c:v>
                      </c:pt>
                      <c:pt idx="510" formatCode="0.00">
                        <c:v>4.08</c:v>
                      </c:pt>
                      <c:pt idx="511" formatCode="0.00">
                        <c:v>3.99</c:v>
                      </c:pt>
                      <c:pt idx="512" formatCode="0.00">
                        <c:v>3.97</c:v>
                      </c:pt>
                      <c:pt idx="513" formatCode="0.00">
                        <c:v>4</c:v>
                      </c:pt>
                      <c:pt idx="514" formatCode="0.00">
                        <c:v>3.93</c:v>
                      </c:pt>
                      <c:pt idx="515" formatCode="0.00">
                        <c:v>3.84</c:v>
                      </c:pt>
                      <c:pt idx="516" formatCode="0.00">
                        <c:v>3.81</c:v>
                      </c:pt>
                      <c:pt idx="517" formatCode="0.00">
                        <c:v>3.86</c:v>
                      </c:pt>
                      <c:pt idx="518" formatCode="0.00">
                        <c:v>3.78</c:v>
                      </c:pt>
                      <c:pt idx="519" formatCode="0.00">
                        <c:v>3.75</c:v>
                      </c:pt>
                      <c:pt idx="520" formatCode="0.00">
                        <c:v>3.9</c:v>
                      </c:pt>
                      <c:pt idx="521" formatCode="0.00">
                        <c:v>3.99</c:v>
                      </c:pt>
                      <c:pt idx="522" formatCode="0.00">
                        <c:v>3.96</c:v>
                      </c:pt>
                      <c:pt idx="523" formatCode="0.00">
                        <c:v>3.9</c:v>
                      </c:pt>
                      <c:pt idx="524" formatCode="0.00">
                        <c:v>3.98</c:v>
                      </c:pt>
                      <c:pt idx="525" formatCode="0.00">
                        <c:v>4.0599999999999996</c:v>
                      </c:pt>
                      <c:pt idx="526" formatCode="0.00">
                        <c:v>4.1399999999999997</c:v>
                      </c:pt>
                      <c:pt idx="527" formatCode="0.00">
                        <c:v>4.22</c:v>
                      </c:pt>
                      <c:pt idx="528" formatCode="0.00">
                        <c:v>4.2699999999999996</c:v>
                      </c:pt>
                      <c:pt idx="529" formatCode="0.00">
                        <c:v>4.24</c:v>
                      </c:pt>
                      <c:pt idx="530" formatCode="0.00">
                        <c:v>4.26</c:v>
                      </c:pt>
                      <c:pt idx="531" formatCode="0.00">
                        <c:v>4.26</c:v>
                      </c:pt>
                      <c:pt idx="532" formatCode="0.00">
                        <c:v>4.2</c:v>
                      </c:pt>
                      <c:pt idx="533" formatCode="0.00">
                        <c:v>4.2699999999999996</c:v>
                      </c:pt>
                      <c:pt idx="534" formatCode="0.00">
                        <c:v>4.32</c:v>
                      </c:pt>
                      <c:pt idx="535" formatCode="0.00">
                        <c:v>4.45</c:v>
                      </c:pt>
                      <c:pt idx="536" formatCode="0.00">
                        <c:v>4.51</c:v>
                      </c:pt>
                      <c:pt idx="537" formatCode="0.00">
                        <c:v>4.58</c:v>
                      </c:pt>
                      <c:pt idx="538" formatCode="0.00">
                        <c:v>4.66</c:v>
                      </c:pt>
                      <c:pt idx="539" formatCode="0.00">
                        <c:v>4.7</c:v>
                      </c:pt>
                      <c:pt idx="540" formatCode="0.00">
                        <c:v>4.72</c:v>
                      </c:pt>
                      <c:pt idx="541" formatCode="0.00">
                        <c:v>4.78</c:v>
                      </c:pt>
                      <c:pt idx="542" formatCode="0.00">
                        <c:v>4.82</c:v>
                      </c:pt>
                      <c:pt idx="543" formatCode="0.00">
                        <c:v>4.8899999999999997</c:v>
                      </c:pt>
                      <c:pt idx="544" formatCode="0.00">
                        <c:v>4.8600000000000003</c:v>
                      </c:pt>
                      <c:pt idx="545" formatCode="0.00">
                        <c:v>4.8899999999999997</c:v>
                      </c:pt>
                      <c:pt idx="546" formatCode="0.00">
                        <c:v>4.91</c:v>
                      </c:pt>
                      <c:pt idx="547" formatCode="0.00">
                        <c:v>4.95</c:v>
                      </c:pt>
                      <c:pt idx="548" formatCode="0.00">
                        <c:v>4.95</c:v>
                      </c:pt>
                      <c:pt idx="549" formatCode="0.00">
                        <c:v>4.95</c:v>
                      </c:pt>
                      <c:pt idx="550" formatCode="0.00">
                        <c:v>4.95</c:v>
                      </c:pt>
                      <c:pt idx="551" formatCode="0.00">
                        <c:v>4.95</c:v>
                      </c:pt>
                      <c:pt idx="610" formatCode="0.00">
                        <c:v>5.66</c:v>
                      </c:pt>
                      <c:pt idx="611" formatCode="0.00">
                        <c:v>5.68</c:v>
                      </c:pt>
                      <c:pt idx="612" formatCode="0.00">
                        <c:v>5.74</c:v>
                      </c:pt>
                      <c:pt idx="613" formatCode="0.00">
                        <c:v>5.76</c:v>
                      </c:pt>
                      <c:pt idx="614" formatCode="0.00">
                        <c:v>5.79</c:v>
                      </c:pt>
                      <c:pt idx="615" formatCode="0.00">
                        <c:v>5.81</c:v>
                      </c:pt>
                      <c:pt idx="616" formatCode="0.00">
                        <c:v>5.84</c:v>
                      </c:pt>
                      <c:pt idx="617" formatCode="0.00">
                        <c:v>5.87</c:v>
                      </c:pt>
                      <c:pt idx="618" formatCode="0.00">
                        <c:v>5.88</c:v>
                      </c:pt>
                      <c:pt idx="619" formatCode="0.00">
                        <c:v>5.89</c:v>
                      </c:pt>
                      <c:pt idx="620" formatCode="0.00">
                        <c:v>5.92</c:v>
                      </c:pt>
                      <c:pt idx="621" formatCode="0.00">
                        <c:v>5.93</c:v>
                      </c:pt>
                      <c:pt idx="622" formatCode="0.00">
                        <c:v>5.92</c:v>
                      </c:pt>
                      <c:pt idx="623" formatCode="0.00">
                        <c:v>5.91</c:v>
                      </c:pt>
                      <c:pt idx="624" formatCode="0.00">
                        <c:v>5.87</c:v>
                      </c:pt>
                      <c:pt idx="625" formatCode="0.00">
                        <c:v>5.85</c:v>
                      </c:pt>
                      <c:pt idx="626" formatCode="0.00">
                        <c:v>5.87</c:v>
                      </c:pt>
                      <c:pt idx="627" formatCode="0.00">
                        <c:v>5.85</c:v>
                      </c:pt>
                      <c:pt idx="628" formatCode="0.00">
                        <c:v>5.86</c:v>
                      </c:pt>
                      <c:pt idx="629" formatCode="0.00">
                        <c:v>5.83</c:v>
                      </c:pt>
                      <c:pt idx="630" formatCode="0.00">
                        <c:v>5.86</c:v>
                      </c:pt>
                      <c:pt idx="631" formatCode="0.00">
                        <c:v>5.84</c:v>
                      </c:pt>
                      <c:pt idx="632" formatCode="0.00">
                        <c:v>5.82</c:v>
                      </c:pt>
                      <c:pt idx="633" formatCode="0.00">
                        <c:v>5.8</c:v>
                      </c:pt>
                      <c:pt idx="634" formatCode="0.00">
                        <c:v>5.78</c:v>
                      </c:pt>
                      <c:pt idx="635" formatCode="0.00">
                        <c:v>5.76</c:v>
                      </c:pt>
                      <c:pt idx="636" formatCode="0.00">
                        <c:v>5.74</c:v>
                      </c:pt>
                      <c:pt idx="637" formatCode="0.00">
                        <c:v>5.72</c:v>
                      </c:pt>
                      <c:pt idx="638" formatCode="0.00">
                        <c:v>5.7</c:v>
                      </c:pt>
                      <c:pt idx="639" formatCode="0.00">
                        <c:v>5.68</c:v>
                      </c:pt>
                      <c:pt idx="640" formatCode="0.00">
                        <c:v>5.66</c:v>
                      </c:pt>
                      <c:pt idx="641" formatCode="0.00">
                        <c:v>5.64</c:v>
                      </c:pt>
                      <c:pt idx="642" formatCode="0.00">
                        <c:v>5.6199999999999903</c:v>
                      </c:pt>
                      <c:pt idx="643" formatCode="0.00">
                        <c:v>5.5999999999999899</c:v>
                      </c:pt>
                      <c:pt idx="644" formatCode="0.00">
                        <c:v>5.5799999999999903</c:v>
                      </c:pt>
                      <c:pt idx="645" formatCode="0.00">
                        <c:v>5.55</c:v>
                      </c:pt>
                      <c:pt idx="646" formatCode="0.00">
                        <c:v>5.52</c:v>
                      </c:pt>
                      <c:pt idx="647" formatCode="0.00">
                        <c:v>5.49</c:v>
                      </c:pt>
                      <c:pt idx="648" formatCode="0.00">
                        <c:v>5.46</c:v>
                      </c:pt>
                      <c:pt idx="649" formatCode="0.00">
                        <c:v>5.43</c:v>
                      </c:pt>
                      <c:pt idx="650" formatCode="0.00">
                        <c:v>5.4</c:v>
                      </c:pt>
                      <c:pt idx="651" formatCode="0.00">
                        <c:v>5.37</c:v>
                      </c:pt>
                      <c:pt idx="652" formatCode="0.00">
                        <c:v>5.34</c:v>
                      </c:pt>
                      <c:pt idx="653" formatCode="0.00">
                        <c:v>5.3</c:v>
                      </c:pt>
                      <c:pt idx="654" formatCode="0.00">
                        <c:v>5.29</c:v>
                      </c:pt>
                      <c:pt idx="655" formatCode="0.00">
                        <c:v>5.28</c:v>
                      </c:pt>
                      <c:pt idx="656" formatCode="0.00">
                        <c:v>5.25</c:v>
                      </c:pt>
                      <c:pt idx="657" formatCode="0.00">
                        <c:v>5.19</c:v>
                      </c:pt>
                      <c:pt idx="658" formatCode="0.00">
                        <c:v>5.22</c:v>
                      </c:pt>
                      <c:pt idx="659" formatCode="0.00">
                        <c:v>5.18</c:v>
                      </c:pt>
                      <c:pt idx="660" formatCode="0.00">
                        <c:v>5.2</c:v>
                      </c:pt>
                      <c:pt idx="661" formatCode="0.00">
                        <c:v>5.19</c:v>
                      </c:pt>
                      <c:pt idx="662" formatCode="0.00">
                        <c:v>5.16</c:v>
                      </c:pt>
                      <c:pt idx="663" formatCode="0.00">
                        <c:v>5.13</c:v>
                      </c:pt>
                      <c:pt idx="664" formatCode="0.00">
                        <c:v>5.08</c:v>
                      </c:pt>
                      <c:pt idx="665" formatCode="0.00">
                        <c:v>4.71</c:v>
                      </c:pt>
                      <c:pt idx="666" formatCode="0.00">
                        <c:v>4.8499999999999996</c:v>
                      </c:pt>
                      <c:pt idx="667" formatCode="0.00">
                        <c:v>4.9000000000000004</c:v>
                      </c:pt>
                      <c:pt idx="668" formatCode="0.00">
                        <c:v>4.96</c:v>
                      </c:pt>
                      <c:pt idx="669" formatCode="0.00">
                        <c:v>4.9800000000000004</c:v>
                      </c:pt>
                      <c:pt idx="670" formatCode="0.00">
                        <c:v>5.08</c:v>
                      </c:pt>
                      <c:pt idx="671" formatCode="0.00">
                        <c:v>5.71</c:v>
                      </c:pt>
                      <c:pt idx="672" formatCode="0.00">
                        <c:v>5.82</c:v>
                      </c:pt>
                      <c:pt idx="673" formatCode="0.00">
                        <c:v>5.9</c:v>
                      </c:pt>
                      <c:pt idx="674" formatCode="0.00">
                        <c:v>5.96</c:v>
                      </c:pt>
                      <c:pt idx="675" formatCode="0.00">
                        <c:v>5.78</c:v>
                      </c:pt>
                      <c:pt idx="676" formatCode="0.00">
                        <c:v>5.5</c:v>
                      </c:pt>
                      <c:pt idx="677" formatCode="0.00">
                        <c:v>5.48</c:v>
                      </c:pt>
                      <c:pt idx="678" formatCode="0.00">
                        <c:v>5.45</c:v>
                      </c:pt>
                      <c:pt idx="679" formatCode="0.00">
                        <c:v>5.45</c:v>
                      </c:pt>
                      <c:pt idx="680" formatCode="0.00">
                        <c:v>5.44</c:v>
                      </c:pt>
                      <c:pt idx="681" formatCode="0.00">
                        <c:v>5.44</c:v>
                      </c:pt>
                      <c:pt idx="682" formatCode="0.00">
                        <c:v>5.43</c:v>
                      </c:pt>
                      <c:pt idx="683" formatCode="0.00">
                        <c:v>5.43</c:v>
                      </c:pt>
                      <c:pt idx="684" formatCode="0.00">
                        <c:v>5.42</c:v>
                      </c:pt>
                      <c:pt idx="685" formatCode="0.00">
                        <c:v>5.41</c:v>
                      </c:pt>
                      <c:pt idx="686" formatCode="0.00">
                        <c:v>5.4</c:v>
                      </c:pt>
                      <c:pt idx="687" formatCode="0.00">
                        <c:v>5.39</c:v>
                      </c:pt>
                      <c:pt idx="688" formatCode="0.00">
                        <c:v>5.38</c:v>
                      </c:pt>
                      <c:pt idx="689" formatCode="0.00">
                        <c:v>5.37</c:v>
                      </c:pt>
                      <c:pt idx="690" formatCode="0.00">
                        <c:v>5.36</c:v>
                      </c:pt>
                      <c:pt idx="691" formatCode="0.00">
                        <c:v>5.35</c:v>
                      </c:pt>
                      <c:pt idx="692" formatCode="0.00">
                        <c:v>5.35</c:v>
                      </c:pt>
                      <c:pt idx="693" formatCode="0.00">
                        <c:v>5.34</c:v>
                      </c:pt>
                      <c:pt idx="694" formatCode="0.00">
                        <c:v>5.33</c:v>
                      </c:pt>
                      <c:pt idx="695" formatCode="0.00">
                        <c:v>5.31</c:v>
                      </c:pt>
                      <c:pt idx="696" formatCode="0.00">
                        <c:v>5.26</c:v>
                      </c:pt>
                      <c:pt idx="697" formatCode="0.00">
                        <c:v>5.22</c:v>
                      </c:pt>
                      <c:pt idx="698" formatCode="0.00">
                        <c:v>5.15</c:v>
                      </c:pt>
                      <c:pt idx="699" formatCode="0.00">
                        <c:v>5.0999999999999996</c:v>
                      </c:pt>
                      <c:pt idx="700" formatCode="0.00">
                        <c:v>5.01</c:v>
                      </c:pt>
                      <c:pt idx="701" formatCode="0.00">
                        <c:v>4.96</c:v>
                      </c:pt>
                      <c:pt idx="702" formatCode="0.00">
                        <c:v>4.8899999999999997</c:v>
                      </c:pt>
                      <c:pt idx="703" formatCode="0.00">
                        <c:v>4.82</c:v>
                      </c:pt>
                      <c:pt idx="704" formatCode="0.00">
                        <c:v>4.34</c:v>
                      </c:pt>
                      <c:pt idx="705" formatCode="0.00">
                        <c:v>4.28</c:v>
                      </c:pt>
                      <c:pt idx="706" formatCode="0.00">
                        <c:v>4.22</c:v>
                      </c:pt>
                      <c:pt idx="707" formatCode="0.00">
                        <c:v>4.1900000000000004</c:v>
                      </c:pt>
                      <c:pt idx="708" formatCode="0.00">
                        <c:v>4.1100000000000003</c:v>
                      </c:pt>
                      <c:pt idx="709" formatCode="0.00">
                        <c:v>4.0599999999999996</c:v>
                      </c:pt>
                      <c:pt idx="710" formatCode="0.00">
                        <c:v>4.07</c:v>
                      </c:pt>
                      <c:pt idx="711" formatCode="0.00">
                        <c:v>4.05</c:v>
                      </c:pt>
                      <c:pt idx="712" formatCode="0.00">
                        <c:v>4.01</c:v>
                      </c:pt>
                      <c:pt idx="713" formatCode="0.00">
                        <c:v>3.98</c:v>
                      </c:pt>
                      <c:pt idx="714" formatCode="0.00">
                        <c:v>3.96</c:v>
                      </c:pt>
                      <c:pt idx="715" formatCode="0.00">
                        <c:v>3.99</c:v>
                      </c:pt>
                      <c:pt idx="716" formatCode="0.00">
                        <c:v>3.99</c:v>
                      </c:pt>
                      <c:pt idx="717" formatCode="0.00">
                        <c:v>3.97</c:v>
                      </c:pt>
                      <c:pt idx="718" formatCode="0.00">
                        <c:v>3.89</c:v>
                      </c:pt>
                      <c:pt idx="719" formatCode="0.00">
                        <c:v>3.81</c:v>
                      </c:pt>
                      <c:pt idx="720" formatCode="0.00">
                        <c:v>3.72</c:v>
                      </c:pt>
                      <c:pt idx="721" formatCode="0.00">
                        <c:v>3.69</c:v>
                      </c:pt>
                      <c:pt idx="722" formatCode="0.00">
                        <c:v>3.7</c:v>
                      </c:pt>
                      <c:pt idx="723" formatCode="0.00">
                        <c:v>3.7</c:v>
                      </c:pt>
                      <c:pt idx="724" formatCode="0.00">
                        <c:v>3.71</c:v>
                      </c:pt>
                      <c:pt idx="725" formatCode="0.00">
                        <c:v>3.7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D-64C3-41AB-9925-8531DB58FD56}"/>
                  </c:ext>
                </c:extLst>
              </c15:ser>
            </c15:filteredLineSeries>
            <c15:filteredLineSeries>
              <c15:ser>
                <c:idx val="3"/>
                <c:order val="4"/>
                <c:tx>
                  <c:v>2004</c:v>
                </c:tx>
                <c:spPr>
                  <a:ln w="12700">
                    <a:solidFill>
                      <a:srgbClr val="0070C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DATOS!$S$3:$S$732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3.5</c:v>
                      </c:pt>
                      <c:pt idx="1">
                        <c:v>3.84</c:v>
                      </c:pt>
                      <c:pt idx="2">
                        <c:v>3.45</c:v>
                      </c:pt>
                      <c:pt idx="3">
                        <c:v>3.43</c:v>
                      </c:pt>
                      <c:pt idx="4">
                        <c:v>3.38</c:v>
                      </c:pt>
                      <c:pt idx="5">
                        <c:v>3.34</c:v>
                      </c:pt>
                      <c:pt idx="6">
                        <c:v>3.32</c:v>
                      </c:pt>
                      <c:pt idx="7">
                        <c:v>3.28</c:v>
                      </c:pt>
                      <c:pt idx="8">
                        <c:v>3.25</c:v>
                      </c:pt>
                      <c:pt idx="9">
                        <c:v>3.17</c:v>
                      </c:pt>
                      <c:pt idx="10">
                        <c:v>3.06</c:v>
                      </c:pt>
                      <c:pt idx="11">
                        <c:v>3.01</c:v>
                      </c:pt>
                      <c:pt idx="12">
                        <c:v>2.94</c:v>
                      </c:pt>
                      <c:pt idx="13">
                        <c:v>2.91</c:v>
                      </c:pt>
                      <c:pt idx="14">
                        <c:v>2.93</c:v>
                      </c:pt>
                      <c:pt idx="15">
                        <c:v>2.94</c:v>
                      </c:pt>
                      <c:pt idx="16">
                        <c:v>3.07</c:v>
                      </c:pt>
                      <c:pt idx="17">
                        <c:v>3.24</c:v>
                      </c:pt>
                      <c:pt idx="18">
                        <c:v>3.34</c:v>
                      </c:pt>
                      <c:pt idx="19">
                        <c:v>3.37</c:v>
                      </c:pt>
                      <c:pt idx="20">
                        <c:v>3.48</c:v>
                      </c:pt>
                      <c:pt idx="21">
                        <c:v>3.58</c:v>
                      </c:pt>
                      <c:pt idx="22">
                        <c:v>3.58</c:v>
                      </c:pt>
                      <c:pt idx="23">
                        <c:v>3.57</c:v>
                      </c:pt>
                      <c:pt idx="24">
                        <c:v>3.56</c:v>
                      </c:pt>
                      <c:pt idx="25">
                        <c:v>3.5</c:v>
                      </c:pt>
                      <c:pt idx="26">
                        <c:v>3.45</c:v>
                      </c:pt>
                      <c:pt idx="27">
                        <c:v>3.39</c:v>
                      </c:pt>
                      <c:pt idx="28">
                        <c:v>3.37</c:v>
                      </c:pt>
                      <c:pt idx="29">
                        <c:v>3.3</c:v>
                      </c:pt>
                      <c:pt idx="30">
                        <c:v>3.22</c:v>
                      </c:pt>
                      <c:pt idx="31">
                        <c:v>3.14</c:v>
                      </c:pt>
                      <c:pt idx="32">
                        <c:v>3.11</c:v>
                      </c:pt>
                      <c:pt idx="33">
                        <c:v>3.06</c:v>
                      </c:pt>
                      <c:pt idx="34">
                        <c:v>3.02</c:v>
                      </c:pt>
                      <c:pt idx="35">
                        <c:v>3.01</c:v>
                      </c:pt>
                      <c:pt idx="36">
                        <c:v>2.93</c:v>
                      </c:pt>
                      <c:pt idx="37">
                        <c:v>2.94</c:v>
                      </c:pt>
                      <c:pt idx="38">
                        <c:v>2.87</c:v>
                      </c:pt>
                      <c:pt idx="39">
                        <c:v>2.83</c:v>
                      </c:pt>
                      <c:pt idx="40">
                        <c:v>2.8</c:v>
                      </c:pt>
                      <c:pt idx="41">
                        <c:v>2.89</c:v>
                      </c:pt>
                      <c:pt idx="42">
                        <c:v>2.85</c:v>
                      </c:pt>
                      <c:pt idx="43">
                        <c:v>2.88</c:v>
                      </c:pt>
                      <c:pt idx="44">
                        <c:v>2.92</c:v>
                      </c:pt>
                      <c:pt idx="45">
                        <c:v>2.95</c:v>
                      </c:pt>
                      <c:pt idx="46">
                        <c:v>3.11</c:v>
                      </c:pt>
                      <c:pt idx="47">
                        <c:v>3.23</c:v>
                      </c:pt>
                      <c:pt idx="48">
                        <c:v>3.26</c:v>
                      </c:pt>
                      <c:pt idx="49">
                        <c:v>3.22</c:v>
                      </c:pt>
                      <c:pt idx="50">
                        <c:v>3.13</c:v>
                      </c:pt>
                      <c:pt idx="51">
                        <c:v>3.09</c:v>
                      </c:pt>
                      <c:pt idx="52">
                        <c:v>3.1</c:v>
                      </c:pt>
                      <c:pt idx="53">
                        <c:v>3.06</c:v>
                      </c:pt>
                      <c:pt idx="54">
                        <c:v>2.98</c:v>
                      </c:pt>
                      <c:pt idx="55">
                        <c:v>2.92</c:v>
                      </c:pt>
                      <c:pt idx="56">
                        <c:v>2.84</c:v>
                      </c:pt>
                      <c:pt idx="57">
                        <c:v>2.79</c:v>
                      </c:pt>
                      <c:pt idx="58">
                        <c:v>2.72</c:v>
                      </c:pt>
                      <c:pt idx="59">
                        <c:v>2.67</c:v>
                      </c:pt>
                      <c:pt idx="60">
                        <c:v>2.62</c:v>
                      </c:pt>
                      <c:pt idx="61">
                        <c:v>2.58</c:v>
                      </c:pt>
                      <c:pt idx="62">
                        <c:v>2.5299999999999998</c:v>
                      </c:pt>
                      <c:pt idx="63">
                        <c:v>2.5299999999999998</c:v>
                      </c:pt>
                      <c:pt idx="64">
                        <c:v>2.56</c:v>
                      </c:pt>
                      <c:pt idx="65">
                        <c:v>2.59</c:v>
                      </c:pt>
                      <c:pt idx="66">
                        <c:v>2.61</c:v>
                      </c:pt>
                      <c:pt idx="67">
                        <c:v>2.58</c:v>
                      </c:pt>
                      <c:pt idx="68">
                        <c:v>2.5</c:v>
                      </c:pt>
                      <c:pt idx="69">
                        <c:v>2.4500000000000002</c:v>
                      </c:pt>
                      <c:pt idx="70">
                        <c:v>2.5099999999999998</c:v>
                      </c:pt>
                      <c:pt idx="71">
                        <c:v>2.5499999999999998</c:v>
                      </c:pt>
                      <c:pt idx="72">
                        <c:v>2.54</c:v>
                      </c:pt>
                      <c:pt idx="73">
                        <c:v>2.4900000000000002</c:v>
                      </c:pt>
                      <c:pt idx="74">
                        <c:v>2.41</c:v>
                      </c:pt>
                      <c:pt idx="75">
                        <c:v>2.39</c:v>
                      </c:pt>
                      <c:pt idx="76">
                        <c:v>2.39</c:v>
                      </c:pt>
                      <c:pt idx="77">
                        <c:v>2.34</c:v>
                      </c:pt>
                      <c:pt idx="78">
                        <c:v>2.16</c:v>
                      </c:pt>
                      <c:pt idx="79">
                        <c:v>2.08</c:v>
                      </c:pt>
                      <c:pt idx="80">
                        <c:v>2.0099999999999998</c:v>
                      </c:pt>
                      <c:pt idx="81">
                        <c:v>2</c:v>
                      </c:pt>
                      <c:pt idx="82">
                        <c:v>2.02</c:v>
                      </c:pt>
                      <c:pt idx="83">
                        <c:v>1.99</c:v>
                      </c:pt>
                      <c:pt idx="84">
                        <c:v>1.96</c:v>
                      </c:pt>
                      <c:pt idx="85">
                        <c:v>1.98</c:v>
                      </c:pt>
                      <c:pt idx="86">
                        <c:v>1.96</c:v>
                      </c:pt>
                      <c:pt idx="87">
                        <c:v>1.98</c:v>
                      </c:pt>
                      <c:pt idx="88">
                        <c:v>2.12</c:v>
                      </c:pt>
                      <c:pt idx="89">
                        <c:v>2.2400000000000002</c:v>
                      </c:pt>
                      <c:pt idx="90">
                        <c:v>2.27</c:v>
                      </c:pt>
                      <c:pt idx="91">
                        <c:v>2.2799999999999998</c:v>
                      </c:pt>
                      <c:pt idx="92">
                        <c:v>2.2599999999999998</c:v>
                      </c:pt>
                      <c:pt idx="93">
                        <c:v>2.25</c:v>
                      </c:pt>
                      <c:pt idx="94">
                        <c:v>2.2200000000000002</c:v>
                      </c:pt>
                      <c:pt idx="95">
                        <c:v>2.23</c:v>
                      </c:pt>
                      <c:pt idx="96">
                        <c:v>2.12</c:v>
                      </c:pt>
                      <c:pt idx="97">
                        <c:v>2.02</c:v>
                      </c:pt>
                      <c:pt idx="98">
                        <c:v>1.94</c:v>
                      </c:pt>
                      <c:pt idx="99">
                        <c:v>1.9</c:v>
                      </c:pt>
                      <c:pt idx="100">
                        <c:v>1.87</c:v>
                      </c:pt>
                      <c:pt idx="101">
                        <c:v>1.87</c:v>
                      </c:pt>
                      <c:pt idx="102">
                        <c:v>1.9</c:v>
                      </c:pt>
                      <c:pt idx="103">
                        <c:v>1.91</c:v>
                      </c:pt>
                      <c:pt idx="104">
                        <c:v>1.91</c:v>
                      </c:pt>
                      <c:pt idx="105">
                        <c:v>1.9</c:v>
                      </c:pt>
                      <c:pt idx="106">
                        <c:v>1.85</c:v>
                      </c:pt>
                      <c:pt idx="107">
                        <c:v>1.89</c:v>
                      </c:pt>
                      <c:pt idx="108">
                        <c:v>1.9</c:v>
                      </c:pt>
                      <c:pt idx="109">
                        <c:v>1.93</c:v>
                      </c:pt>
                      <c:pt idx="110">
                        <c:v>1.95</c:v>
                      </c:pt>
                      <c:pt idx="111">
                        <c:v>1.94</c:v>
                      </c:pt>
                      <c:pt idx="112">
                        <c:v>1.95</c:v>
                      </c:pt>
                      <c:pt idx="113">
                        <c:v>1.95</c:v>
                      </c:pt>
                      <c:pt idx="114">
                        <c:v>1.89</c:v>
                      </c:pt>
                      <c:pt idx="115">
                        <c:v>1.93</c:v>
                      </c:pt>
                      <c:pt idx="116">
                        <c:v>2</c:v>
                      </c:pt>
                      <c:pt idx="117">
                        <c:v>2.04</c:v>
                      </c:pt>
                      <c:pt idx="118">
                        <c:v>2.04</c:v>
                      </c:pt>
                      <c:pt idx="119">
                        <c:v>2.04</c:v>
                      </c:pt>
                      <c:pt idx="120">
                        <c:v>1.98</c:v>
                      </c:pt>
                      <c:pt idx="121">
                        <c:v>1.97</c:v>
                      </c:pt>
                      <c:pt idx="122">
                        <c:v>2.0299999999999998</c:v>
                      </c:pt>
                      <c:pt idx="123">
                        <c:v>2.12</c:v>
                      </c:pt>
                      <c:pt idx="124">
                        <c:v>2.14</c:v>
                      </c:pt>
                      <c:pt idx="125">
                        <c:v>2.1800000000000002</c:v>
                      </c:pt>
                      <c:pt idx="126">
                        <c:v>2.16</c:v>
                      </c:pt>
                      <c:pt idx="127">
                        <c:v>2.16</c:v>
                      </c:pt>
                      <c:pt idx="128">
                        <c:v>2.08</c:v>
                      </c:pt>
                      <c:pt idx="129">
                        <c:v>2.0099999999999998</c:v>
                      </c:pt>
                      <c:pt idx="130">
                        <c:v>1.87</c:v>
                      </c:pt>
                      <c:pt idx="131">
                        <c:v>1.84</c:v>
                      </c:pt>
                      <c:pt idx="132">
                        <c:v>1.84</c:v>
                      </c:pt>
                      <c:pt idx="133">
                        <c:v>1.88</c:v>
                      </c:pt>
                      <c:pt idx="134">
                        <c:v>2.0299999999999998</c:v>
                      </c:pt>
                      <c:pt idx="135">
                        <c:v>2.11</c:v>
                      </c:pt>
                      <c:pt idx="136">
                        <c:v>2.13</c:v>
                      </c:pt>
                      <c:pt idx="137">
                        <c:v>2.09</c:v>
                      </c:pt>
                      <c:pt idx="138">
                        <c:v>1.98</c:v>
                      </c:pt>
                      <c:pt idx="139">
                        <c:v>1.93</c:v>
                      </c:pt>
                      <c:pt idx="140">
                        <c:v>1.85</c:v>
                      </c:pt>
                      <c:pt idx="141">
                        <c:v>1.84</c:v>
                      </c:pt>
                      <c:pt idx="142">
                        <c:v>1.92</c:v>
                      </c:pt>
                      <c:pt idx="143">
                        <c:v>1.86</c:v>
                      </c:pt>
                      <c:pt idx="144">
                        <c:v>1.93</c:v>
                      </c:pt>
                      <c:pt idx="145">
                        <c:v>1.92</c:v>
                      </c:pt>
                      <c:pt idx="146">
                        <c:v>1.7</c:v>
                      </c:pt>
                      <c:pt idx="147">
                        <c:v>1.78</c:v>
                      </c:pt>
                      <c:pt idx="148">
                        <c:v>1.68</c:v>
                      </c:pt>
                      <c:pt idx="149">
                        <c:v>1.64</c:v>
                      </c:pt>
                      <c:pt idx="150">
                        <c:v>1.71</c:v>
                      </c:pt>
                      <c:pt idx="151">
                        <c:v>1.75</c:v>
                      </c:pt>
                      <c:pt idx="152">
                        <c:v>1.73</c:v>
                      </c:pt>
                      <c:pt idx="153">
                        <c:v>1.72</c:v>
                      </c:pt>
                      <c:pt idx="154">
                        <c:v>1.59</c:v>
                      </c:pt>
                      <c:pt idx="155">
                        <c:v>1.69</c:v>
                      </c:pt>
                      <c:pt idx="156">
                        <c:v>1.78</c:v>
                      </c:pt>
                      <c:pt idx="157">
                        <c:v>1.8</c:v>
                      </c:pt>
                      <c:pt idx="158">
                        <c:v>1.78</c:v>
                      </c:pt>
                      <c:pt idx="159">
                        <c:v>1.72</c:v>
                      </c:pt>
                      <c:pt idx="160">
                        <c:v>1.57</c:v>
                      </c:pt>
                      <c:pt idx="161">
                        <c:v>1.57</c:v>
                      </c:pt>
                      <c:pt idx="162">
                        <c:v>1.52</c:v>
                      </c:pt>
                      <c:pt idx="163">
                        <c:v>1.42</c:v>
                      </c:pt>
                      <c:pt idx="164">
                        <c:v>1.4</c:v>
                      </c:pt>
                      <c:pt idx="165">
                        <c:v>1.47</c:v>
                      </c:pt>
                      <c:pt idx="166">
                        <c:v>1.57</c:v>
                      </c:pt>
                      <c:pt idx="167">
                        <c:v>1.55</c:v>
                      </c:pt>
                      <c:pt idx="168">
                        <c:v>1.55</c:v>
                      </c:pt>
                      <c:pt idx="169">
                        <c:v>1.59</c:v>
                      </c:pt>
                      <c:pt idx="170">
                        <c:v>1.61</c:v>
                      </c:pt>
                      <c:pt idx="171">
                        <c:v>1.75</c:v>
                      </c:pt>
                      <c:pt idx="172">
                        <c:v>1.84</c:v>
                      </c:pt>
                      <c:pt idx="173">
                        <c:v>1.85</c:v>
                      </c:pt>
                      <c:pt idx="174">
                        <c:v>1.7</c:v>
                      </c:pt>
                      <c:pt idx="175">
                        <c:v>1.75</c:v>
                      </c:pt>
                      <c:pt idx="176">
                        <c:v>1.75</c:v>
                      </c:pt>
                      <c:pt idx="177">
                        <c:v>1.68</c:v>
                      </c:pt>
                      <c:pt idx="178">
                        <c:v>1.59</c:v>
                      </c:pt>
                      <c:pt idx="179">
                        <c:v>1.62</c:v>
                      </c:pt>
                      <c:pt idx="180">
                        <c:v>1.69</c:v>
                      </c:pt>
                      <c:pt idx="181">
                        <c:v>1.69</c:v>
                      </c:pt>
                      <c:pt idx="182">
                        <c:v>1.66</c:v>
                      </c:pt>
                      <c:pt idx="183">
                        <c:v>1.62</c:v>
                      </c:pt>
                      <c:pt idx="184">
                        <c:v>1.52</c:v>
                      </c:pt>
                      <c:pt idx="185">
                        <c:v>1.5</c:v>
                      </c:pt>
                      <c:pt idx="186">
                        <c:v>1.68</c:v>
                      </c:pt>
                      <c:pt idx="187">
                        <c:v>1.67</c:v>
                      </c:pt>
                      <c:pt idx="188">
                        <c:v>1.74</c:v>
                      </c:pt>
                      <c:pt idx="189">
                        <c:v>1.8</c:v>
                      </c:pt>
                      <c:pt idx="190">
                        <c:v>2.0099999999999998</c:v>
                      </c:pt>
                      <c:pt idx="191">
                        <c:v>2.27</c:v>
                      </c:pt>
                      <c:pt idx="192">
                        <c:v>2.29</c:v>
                      </c:pt>
                      <c:pt idx="193">
                        <c:v>2.23</c:v>
                      </c:pt>
                      <c:pt idx="194">
                        <c:v>2.09</c:v>
                      </c:pt>
                      <c:pt idx="195">
                        <c:v>2.02</c:v>
                      </c:pt>
                      <c:pt idx="196">
                        <c:v>1.98</c:v>
                      </c:pt>
                      <c:pt idx="197">
                        <c:v>1.96</c:v>
                      </c:pt>
                      <c:pt idx="198">
                        <c:v>1.94</c:v>
                      </c:pt>
                      <c:pt idx="199">
                        <c:v>1.92</c:v>
                      </c:pt>
                      <c:pt idx="200">
                        <c:v>1.78</c:v>
                      </c:pt>
                      <c:pt idx="201">
                        <c:v>1.74</c:v>
                      </c:pt>
                      <c:pt idx="202">
                        <c:v>1.88</c:v>
                      </c:pt>
                      <c:pt idx="203">
                        <c:v>1.98</c:v>
                      </c:pt>
                      <c:pt idx="204">
                        <c:v>2.06</c:v>
                      </c:pt>
                      <c:pt idx="205">
                        <c:v>2.2000000000000002</c:v>
                      </c:pt>
                      <c:pt idx="206">
                        <c:v>2.19</c:v>
                      </c:pt>
                      <c:pt idx="207">
                        <c:v>2.14</c:v>
                      </c:pt>
                      <c:pt idx="208">
                        <c:v>2</c:v>
                      </c:pt>
                      <c:pt idx="209">
                        <c:v>1.94</c:v>
                      </c:pt>
                      <c:pt idx="210">
                        <c:v>1.98</c:v>
                      </c:pt>
                      <c:pt idx="211">
                        <c:v>2.15</c:v>
                      </c:pt>
                      <c:pt idx="212">
                        <c:v>2.34</c:v>
                      </c:pt>
                      <c:pt idx="213">
                        <c:v>2.54</c:v>
                      </c:pt>
                      <c:pt idx="214">
                        <c:v>2.71</c:v>
                      </c:pt>
                      <c:pt idx="215">
                        <c:v>2.85</c:v>
                      </c:pt>
                      <c:pt idx="216">
                        <c:v>2.82</c:v>
                      </c:pt>
                      <c:pt idx="217">
                        <c:v>2.87</c:v>
                      </c:pt>
                      <c:pt idx="218">
                        <c:v>2.91</c:v>
                      </c:pt>
                      <c:pt idx="219">
                        <c:v>2.87</c:v>
                      </c:pt>
                      <c:pt idx="220">
                        <c:v>2.91</c:v>
                      </c:pt>
                      <c:pt idx="221">
                        <c:v>2.93</c:v>
                      </c:pt>
                      <c:pt idx="222">
                        <c:v>2.97</c:v>
                      </c:pt>
                      <c:pt idx="223">
                        <c:v>3.07</c:v>
                      </c:pt>
                      <c:pt idx="224">
                        <c:v>3.19</c:v>
                      </c:pt>
                      <c:pt idx="225">
                        <c:v>3.21</c:v>
                      </c:pt>
                      <c:pt idx="226">
                        <c:v>3.47</c:v>
                      </c:pt>
                      <c:pt idx="227">
                        <c:v>3.6</c:v>
                      </c:pt>
                      <c:pt idx="228">
                        <c:v>3.78</c:v>
                      </c:pt>
                      <c:pt idx="229">
                        <c:v>3.79</c:v>
                      </c:pt>
                      <c:pt idx="230">
                        <c:v>4.01</c:v>
                      </c:pt>
                      <c:pt idx="231">
                        <c:v>3.95</c:v>
                      </c:pt>
                      <c:pt idx="232">
                        <c:v>3.85</c:v>
                      </c:pt>
                      <c:pt idx="233">
                        <c:v>3.8</c:v>
                      </c:pt>
                      <c:pt idx="234">
                        <c:v>3.74</c:v>
                      </c:pt>
                      <c:pt idx="235">
                        <c:v>3.79</c:v>
                      </c:pt>
                      <c:pt idx="236">
                        <c:v>3.83</c:v>
                      </c:pt>
                      <c:pt idx="237">
                        <c:v>3.82</c:v>
                      </c:pt>
                      <c:pt idx="238">
                        <c:v>3.84</c:v>
                      </c:pt>
                      <c:pt idx="239">
                        <c:v>3.76</c:v>
                      </c:pt>
                      <c:pt idx="240">
                        <c:v>3.63</c:v>
                      </c:pt>
                      <c:pt idx="241">
                        <c:v>3.51</c:v>
                      </c:pt>
                      <c:pt idx="242">
                        <c:v>3.45</c:v>
                      </c:pt>
                      <c:pt idx="243">
                        <c:v>3.44</c:v>
                      </c:pt>
                      <c:pt idx="244">
                        <c:v>3.4</c:v>
                      </c:pt>
                      <c:pt idx="245">
                        <c:v>3.37</c:v>
                      </c:pt>
                      <c:pt idx="246">
                        <c:v>3.38</c:v>
                      </c:pt>
                      <c:pt idx="247">
                        <c:v>3.47</c:v>
                      </c:pt>
                      <c:pt idx="248">
                        <c:v>3.57</c:v>
                      </c:pt>
                      <c:pt idx="249">
                        <c:v>3.61</c:v>
                      </c:pt>
                      <c:pt idx="250">
                        <c:v>3.76</c:v>
                      </c:pt>
                      <c:pt idx="251">
                        <c:v>3.7</c:v>
                      </c:pt>
                      <c:pt idx="252">
                        <c:v>3.84</c:v>
                      </c:pt>
                      <c:pt idx="253">
                        <c:v>3.8</c:v>
                      </c:pt>
                      <c:pt idx="254">
                        <c:v>3.83</c:v>
                      </c:pt>
                      <c:pt idx="255">
                        <c:v>3.82</c:v>
                      </c:pt>
                      <c:pt idx="256">
                        <c:v>3.92</c:v>
                      </c:pt>
                      <c:pt idx="257">
                        <c:v>3.98</c:v>
                      </c:pt>
                      <c:pt idx="258">
                        <c:v>3.92</c:v>
                      </c:pt>
                      <c:pt idx="259">
                        <c:v>3.84</c:v>
                      </c:pt>
                      <c:pt idx="260">
                        <c:v>3.83</c:v>
                      </c:pt>
                      <c:pt idx="261">
                        <c:v>3.84</c:v>
                      </c:pt>
                      <c:pt idx="262">
                        <c:v>3.73</c:v>
                      </c:pt>
                      <c:pt idx="263">
                        <c:v>3.61</c:v>
                      </c:pt>
                      <c:pt idx="264">
                        <c:v>3.58</c:v>
                      </c:pt>
                      <c:pt idx="265">
                        <c:v>3.62</c:v>
                      </c:pt>
                      <c:pt idx="266">
                        <c:v>3.64</c:v>
                      </c:pt>
                      <c:pt idx="267">
                        <c:v>3.67</c:v>
                      </c:pt>
                      <c:pt idx="268">
                        <c:v>3.68</c:v>
                      </c:pt>
                      <c:pt idx="269">
                        <c:v>3.62</c:v>
                      </c:pt>
                      <c:pt idx="270">
                        <c:v>3.59</c:v>
                      </c:pt>
                      <c:pt idx="271">
                        <c:v>3.34</c:v>
                      </c:pt>
                      <c:pt idx="272">
                        <c:v>3.7</c:v>
                      </c:pt>
                      <c:pt idx="273">
                        <c:v>3.85</c:v>
                      </c:pt>
                      <c:pt idx="274">
                        <c:v>3.98</c:v>
                      </c:pt>
                      <c:pt idx="275">
                        <c:v>3.94</c:v>
                      </c:pt>
                      <c:pt idx="276">
                        <c:v>3.9</c:v>
                      </c:pt>
                      <c:pt idx="277">
                        <c:v>3.94</c:v>
                      </c:pt>
                      <c:pt idx="278">
                        <c:v>4.09</c:v>
                      </c:pt>
                      <c:pt idx="279">
                        <c:v>4.16</c:v>
                      </c:pt>
                      <c:pt idx="280">
                        <c:v>4.18</c:v>
                      </c:pt>
                      <c:pt idx="281">
                        <c:v>4.2</c:v>
                      </c:pt>
                      <c:pt idx="282">
                        <c:v>4.24</c:v>
                      </c:pt>
                      <c:pt idx="283">
                        <c:v>4.2699999999999996</c:v>
                      </c:pt>
                      <c:pt idx="284">
                        <c:v>4.3</c:v>
                      </c:pt>
                      <c:pt idx="285">
                        <c:v>4.3099999999999996</c:v>
                      </c:pt>
                      <c:pt idx="286">
                        <c:v>4.38</c:v>
                      </c:pt>
                      <c:pt idx="287">
                        <c:v>4.4400000000000004</c:v>
                      </c:pt>
                      <c:pt idx="288">
                        <c:v>4.53</c:v>
                      </c:pt>
                      <c:pt idx="289">
                        <c:v>4.59</c:v>
                      </c:pt>
                      <c:pt idx="290">
                        <c:v>4.63</c:v>
                      </c:pt>
                      <c:pt idx="291">
                        <c:v>4.6100000000000003</c:v>
                      </c:pt>
                      <c:pt idx="292">
                        <c:v>4.59</c:v>
                      </c:pt>
                      <c:pt idx="293">
                        <c:v>4.57</c:v>
                      </c:pt>
                      <c:pt idx="294">
                        <c:v>4.5599999999999996</c:v>
                      </c:pt>
                      <c:pt idx="295">
                        <c:v>4.55</c:v>
                      </c:pt>
                      <c:pt idx="296">
                        <c:v>4.53</c:v>
                      </c:pt>
                      <c:pt idx="297">
                        <c:v>4.5</c:v>
                      </c:pt>
                      <c:pt idx="298">
                        <c:v>4.5</c:v>
                      </c:pt>
                      <c:pt idx="299">
                        <c:v>4.4800000000000004</c:v>
                      </c:pt>
                      <c:pt idx="300">
                        <c:v>4.4400000000000004</c:v>
                      </c:pt>
                      <c:pt idx="301">
                        <c:v>4.46</c:v>
                      </c:pt>
                      <c:pt idx="302">
                        <c:v>4.51</c:v>
                      </c:pt>
                      <c:pt idx="303">
                        <c:v>4.66</c:v>
                      </c:pt>
                      <c:pt idx="304">
                        <c:v>4.53</c:v>
                      </c:pt>
                      <c:pt idx="305">
                        <c:v>4.47</c:v>
                      </c:pt>
                      <c:pt idx="306">
                        <c:v>4.47</c:v>
                      </c:pt>
                      <c:pt idx="307">
                        <c:v>4.45</c:v>
                      </c:pt>
                      <c:pt idx="308">
                        <c:v>4.41</c:v>
                      </c:pt>
                      <c:pt idx="309">
                        <c:v>4.5599999999999996</c:v>
                      </c:pt>
                      <c:pt idx="310">
                        <c:v>4.3099999999999996</c:v>
                      </c:pt>
                      <c:pt idx="311">
                        <c:v>4.18</c:v>
                      </c:pt>
                      <c:pt idx="312">
                        <c:v>4.24</c:v>
                      </c:pt>
                      <c:pt idx="313">
                        <c:v>4.2</c:v>
                      </c:pt>
                      <c:pt idx="314">
                        <c:v>4.3600000000000003</c:v>
                      </c:pt>
                      <c:pt idx="315">
                        <c:v>4.4400000000000004</c:v>
                      </c:pt>
                      <c:pt idx="316">
                        <c:v>4.57</c:v>
                      </c:pt>
                      <c:pt idx="317">
                        <c:v>4.5599999999999996</c:v>
                      </c:pt>
                      <c:pt idx="318">
                        <c:v>4.67</c:v>
                      </c:pt>
                      <c:pt idx="319">
                        <c:v>4.8</c:v>
                      </c:pt>
                      <c:pt idx="320">
                        <c:v>4.8099999999999996</c:v>
                      </c:pt>
                      <c:pt idx="321">
                        <c:v>4.8</c:v>
                      </c:pt>
                      <c:pt idx="322">
                        <c:v>4.8099999999999996</c:v>
                      </c:pt>
                      <c:pt idx="323">
                        <c:v>4.8</c:v>
                      </c:pt>
                      <c:pt idx="324">
                        <c:v>4.8099999999999996</c:v>
                      </c:pt>
                      <c:pt idx="325">
                        <c:v>4.82</c:v>
                      </c:pt>
                      <c:pt idx="326">
                        <c:v>4.7300000000000004</c:v>
                      </c:pt>
                      <c:pt idx="327">
                        <c:v>4.62</c:v>
                      </c:pt>
                      <c:pt idx="328">
                        <c:v>4.46</c:v>
                      </c:pt>
                      <c:pt idx="329">
                        <c:v>4.34</c:v>
                      </c:pt>
                      <c:pt idx="330">
                        <c:v>4.24</c:v>
                      </c:pt>
                      <c:pt idx="331">
                        <c:v>4.0999999999999996</c:v>
                      </c:pt>
                      <c:pt idx="332">
                        <c:v>3.97</c:v>
                      </c:pt>
                      <c:pt idx="333">
                        <c:v>3.87</c:v>
                      </c:pt>
                      <c:pt idx="334">
                        <c:v>3.83</c:v>
                      </c:pt>
                      <c:pt idx="335">
                        <c:v>3.77</c:v>
                      </c:pt>
                      <c:pt idx="336">
                        <c:v>3.69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E-64C3-41AB-9925-8531DB58FD56}"/>
                  </c:ext>
                </c:extLst>
              </c15:ser>
            </c15:filteredLineSeries>
            <c15:filteredLineSeries>
              <c15:ser>
                <c:idx val="4"/>
                <c:order val="5"/>
                <c:tx>
                  <c:v>2005</c:v>
                </c:tx>
                <c:spPr>
                  <a:ln w="12700">
                    <a:solidFill>
                      <a:schemeClr val="accent6">
                        <a:lumMod val="20000"/>
                        <a:lumOff val="80000"/>
                      </a:schemeClr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DATOS!$T$3:$T$732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2.4500000000000002</c:v>
                      </c:pt>
                      <c:pt idx="1">
                        <c:v>2.3199999999999998</c:v>
                      </c:pt>
                      <c:pt idx="2">
                        <c:v>2.2999999999999998</c:v>
                      </c:pt>
                      <c:pt idx="3">
                        <c:v>2.29</c:v>
                      </c:pt>
                      <c:pt idx="4">
                        <c:v>2.29</c:v>
                      </c:pt>
                      <c:pt idx="5">
                        <c:v>2.34</c:v>
                      </c:pt>
                      <c:pt idx="6">
                        <c:v>2.21</c:v>
                      </c:pt>
                      <c:pt idx="7">
                        <c:v>2.2200000000000002</c:v>
                      </c:pt>
                      <c:pt idx="8">
                        <c:v>2.2400000000000002</c:v>
                      </c:pt>
                      <c:pt idx="9">
                        <c:v>2.06</c:v>
                      </c:pt>
                      <c:pt idx="10">
                        <c:v>2.2799999999999998</c:v>
                      </c:pt>
                      <c:pt idx="11">
                        <c:v>2.2599999999999998</c:v>
                      </c:pt>
                      <c:pt idx="12">
                        <c:v>2.19</c:v>
                      </c:pt>
                      <c:pt idx="13">
                        <c:v>2.12</c:v>
                      </c:pt>
                      <c:pt idx="14">
                        <c:v>2.33</c:v>
                      </c:pt>
                      <c:pt idx="15">
                        <c:v>2.08</c:v>
                      </c:pt>
                      <c:pt idx="16">
                        <c:v>2.1800000000000002</c:v>
                      </c:pt>
                      <c:pt idx="17">
                        <c:v>2.09</c:v>
                      </c:pt>
                      <c:pt idx="18">
                        <c:v>2.15</c:v>
                      </c:pt>
                      <c:pt idx="19">
                        <c:v>2.11</c:v>
                      </c:pt>
                      <c:pt idx="20">
                        <c:v>2.33</c:v>
                      </c:pt>
                      <c:pt idx="21">
                        <c:v>2.12</c:v>
                      </c:pt>
                      <c:pt idx="22">
                        <c:v>2.5</c:v>
                      </c:pt>
                      <c:pt idx="23">
                        <c:v>2.1800000000000002</c:v>
                      </c:pt>
                      <c:pt idx="24">
                        <c:v>2.2599999999999998</c:v>
                      </c:pt>
                      <c:pt idx="25">
                        <c:v>2.5099999999999998</c:v>
                      </c:pt>
                      <c:pt idx="26">
                        <c:v>2.37</c:v>
                      </c:pt>
                      <c:pt idx="27">
                        <c:v>2.16</c:v>
                      </c:pt>
                      <c:pt idx="28">
                        <c:v>2.2400000000000002</c:v>
                      </c:pt>
                      <c:pt idx="29">
                        <c:v>2.14</c:v>
                      </c:pt>
                      <c:pt idx="30">
                        <c:v>3.1</c:v>
                      </c:pt>
                      <c:pt idx="31">
                        <c:v>2.54</c:v>
                      </c:pt>
                      <c:pt idx="32">
                        <c:v>2.61</c:v>
                      </c:pt>
                      <c:pt idx="33">
                        <c:v>2.54</c:v>
                      </c:pt>
                      <c:pt idx="34">
                        <c:v>2.56</c:v>
                      </c:pt>
                      <c:pt idx="35">
                        <c:v>2.56</c:v>
                      </c:pt>
                      <c:pt idx="36">
                        <c:v>2.62</c:v>
                      </c:pt>
                      <c:pt idx="37">
                        <c:v>2.44</c:v>
                      </c:pt>
                      <c:pt idx="38">
                        <c:v>2.4</c:v>
                      </c:pt>
                      <c:pt idx="39">
                        <c:v>2.2799999999999998</c:v>
                      </c:pt>
                      <c:pt idx="40">
                        <c:v>2.31</c:v>
                      </c:pt>
                      <c:pt idx="41">
                        <c:v>2.2999999999999998</c:v>
                      </c:pt>
                      <c:pt idx="42">
                        <c:v>2.68</c:v>
                      </c:pt>
                      <c:pt idx="43">
                        <c:v>2.85</c:v>
                      </c:pt>
                      <c:pt idx="44">
                        <c:v>2.77</c:v>
                      </c:pt>
                      <c:pt idx="45">
                        <c:v>2.62</c:v>
                      </c:pt>
                      <c:pt idx="46">
                        <c:v>2.56</c:v>
                      </c:pt>
                      <c:pt idx="47">
                        <c:v>2.5299999999999998</c:v>
                      </c:pt>
                      <c:pt idx="48">
                        <c:v>2.64</c:v>
                      </c:pt>
                      <c:pt idx="49">
                        <c:v>2.52</c:v>
                      </c:pt>
                      <c:pt idx="50">
                        <c:v>2.59</c:v>
                      </c:pt>
                      <c:pt idx="51">
                        <c:v>2.44</c:v>
                      </c:pt>
                      <c:pt idx="52">
                        <c:v>2.44</c:v>
                      </c:pt>
                      <c:pt idx="53">
                        <c:v>2.33</c:v>
                      </c:pt>
                      <c:pt idx="54">
                        <c:v>2.3199999999999998</c:v>
                      </c:pt>
                      <c:pt idx="55">
                        <c:v>2.2200000000000002</c:v>
                      </c:pt>
                      <c:pt idx="56">
                        <c:v>2.29</c:v>
                      </c:pt>
                      <c:pt idx="57">
                        <c:v>2.2200000000000002</c:v>
                      </c:pt>
                      <c:pt idx="58">
                        <c:v>2.46</c:v>
                      </c:pt>
                      <c:pt idx="59">
                        <c:v>2.2400000000000002</c:v>
                      </c:pt>
                      <c:pt idx="60">
                        <c:v>2.52</c:v>
                      </c:pt>
                      <c:pt idx="61">
                        <c:v>2.46</c:v>
                      </c:pt>
                      <c:pt idx="62">
                        <c:v>2.48</c:v>
                      </c:pt>
                      <c:pt idx="63">
                        <c:v>2.5</c:v>
                      </c:pt>
                      <c:pt idx="64">
                        <c:v>2.52</c:v>
                      </c:pt>
                      <c:pt idx="65">
                        <c:v>2.4300000000000002</c:v>
                      </c:pt>
                      <c:pt idx="66">
                        <c:v>2.35</c:v>
                      </c:pt>
                      <c:pt idx="67">
                        <c:v>2.25</c:v>
                      </c:pt>
                      <c:pt idx="68">
                        <c:v>2.33</c:v>
                      </c:pt>
                      <c:pt idx="69">
                        <c:v>2.25</c:v>
                      </c:pt>
                      <c:pt idx="70">
                        <c:v>2.2799999999999998</c:v>
                      </c:pt>
                      <c:pt idx="71">
                        <c:v>2.21</c:v>
                      </c:pt>
                      <c:pt idx="72">
                        <c:v>2.4900000000000002</c:v>
                      </c:pt>
                      <c:pt idx="73">
                        <c:v>2.19</c:v>
                      </c:pt>
                      <c:pt idx="74">
                        <c:v>2.25</c:v>
                      </c:pt>
                      <c:pt idx="75">
                        <c:v>2.1800000000000002</c:v>
                      </c:pt>
                      <c:pt idx="76">
                        <c:v>2.21</c:v>
                      </c:pt>
                      <c:pt idx="77">
                        <c:v>2.14</c:v>
                      </c:pt>
                      <c:pt idx="78">
                        <c:v>2.21</c:v>
                      </c:pt>
                      <c:pt idx="79">
                        <c:v>2.2999999999999998</c:v>
                      </c:pt>
                      <c:pt idx="80">
                        <c:v>2.42</c:v>
                      </c:pt>
                      <c:pt idx="81">
                        <c:v>2.2999999999999998</c:v>
                      </c:pt>
                      <c:pt idx="82">
                        <c:v>2.33</c:v>
                      </c:pt>
                      <c:pt idx="83">
                        <c:v>2.3199999999999998</c:v>
                      </c:pt>
                      <c:pt idx="84">
                        <c:v>2.4900000000000002</c:v>
                      </c:pt>
                      <c:pt idx="85">
                        <c:v>2.66</c:v>
                      </c:pt>
                      <c:pt idx="86">
                        <c:v>2.95</c:v>
                      </c:pt>
                      <c:pt idx="87">
                        <c:v>2.95</c:v>
                      </c:pt>
                      <c:pt idx="88">
                        <c:v>3</c:v>
                      </c:pt>
                      <c:pt idx="89">
                        <c:v>2.91</c:v>
                      </c:pt>
                      <c:pt idx="90">
                        <c:v>2.79</c:v>
                      </c:pt>
                      <c:pt idx="91">
                        <c:v>2.74</c:v>
                      </c:pt>
                      <c:pt idx="92">
                        <c:v>2.69</c:v>
                      </c:pt>
                      <c:pt idx="93">
                        <c:v>2.66</c:v>
                      </c:pt>
                      <c:pt idx="94">
                        <c:v>2.71</c:v>
                      </c:pt>
                      <c:pt idx="95">
                        <c:v>2.81</c:v>
                      </c:pt>
                      <c:pt idx="96">
                        <c:v>2.72</c:v>
                      </c:pt>
                      <c:pt idx="97">
                        <c:v>2.56</c:v>
                      </c:pt>
                      <c:pt idx="98">
                        <c:v>2.4900000000000002</c:v>
                      </c:pt>
                      <c:pt idx="99">
                        <c:v>2.4300000000000002</c:v>
                      </c:pt>
                      <c:pt idx="100">
                        <c:v>2.39</c:v>
                      </c:pt>
                      <c:pt idx="101">
                        <c:v>2.41</c:v>
                      </c:pt>
                      <c:pt idx="102">
                        <c:v>2.65</c:v>
                      </c:pt>
                      <c:pt idx="103">
                        <c:v>2.52</c:v>
                      </c:pt>
                      <c:pt idx="104">
                        <c:v>2.4500000000000002</c:v>
                      </c:pt>
                      <c:pt idx="105">
                        <c:v>2.66</c:v>
                      </c:pt>
                      <c:pt idx="106">
                        <c:v>2.54</c:v>
                      </c:pt>
                      <c:pt idx="107">
                        <c:v>2.42</c:v>
                      </c:pt>
                      <c:pt idx="108">
                        <c:v>2.46</c:v>
                      </c:pt>
                      <c:pt idx="109">
                        <c:v>2.3199999999999998</c:v>
                      </c:pt>
                      <c:pt idx="110">
                        <c:v>2.36</c:v>
                      </c:pt>
                      <c:pt idx="111">
                        <c:v>2.23</c:v>
                      </c:pt>
                      <c:pt idx="112">
                        <c:v>2.25</c:v>
                      </c:pt>
                      <c:pt idx="113">
                        <c:v>2.11</c:v>
                      </c:pt>
                      <c:pt idx="114">
                        <c:v>2.09</c:v>
                      </c:pt>
                      <c:pt idx="115">
                        <c:v>2.08</c:v>
                      </c:pt>
                      <c:pt idx="116">
                        <c:v>2.0699999999999998</c:v>
                      </c:pt>
                      <c:pt idx="117">
                        <c:v>2.0699999999999998</c:v>
                      </c:pt>
                      <c:pt idx="118">
                        <c:v>2.09</c:v>
                      </c:pt>
                      <c:pt idx="119">
                        <c:v>2.12</c:v>
                      </c:pt>
                      <c:pt idx="120">
                        <c:v>2.15</c:v>
                      </c:pt>
                      <c:pt idx="121">
                        <c:v>2.4900000000000002</c:v>
                      </c:pt>
                      <c:pt idx="122">
                        <c:v>2.42</c:v>
                      </c:pt>
                      <c:pt idx="123">
                        <c:v>2.2200000000000002</c:v>
                      </c:pt>
                      <c:pt idx="124">
                        <c:v>2.4700000000000002</c:v>
                      </c:pt>
                      <c:pt idx="125">
                        <c:v>2.2999999999999998</c:v>
                      </c:pt>
                      <c:pt idx="126">
                        <c:v>2.21</c:v>
                      </c:pt>
                      <c:pt idx="127">
                        <c:v>2.2999999999999998</c:v>
                      </c:pt>
                      <c:pt idx="128">
                        <c:v>2.33</c:v>
                      </c:pt>
                      <c:pt idx="129">
                        <c:v>2.34</c:v>
                      </c:pt>
                      <c:pt idx="130">
                        <c:v>2.36</c:v>
                      </c:pt>
                      <c:pt idx="131">
                        <c:v>2.37</c:v>
                      </c:pt>
                      <c:pt idx="132">
                        <c:v>2.39</c:v>
                      </c:pt>
                      <c:pt idx="133">
                        <c:v>2.4</c:v>
                      </c:pt>
                      <c:pt idx="134">
                        <c:v>2.42</c:v>
                      </c:pt>
                      <c:pt idx="135">
                        <c:v>2.4300000000000002</c:v>
                      </c:pt>
                      <c:pt idx="136">
                        <c:v>2.4500000000000002</c:v>
                      </c:pt>
                      <c:pt idx="137">
                        <c:v>2.46</c:v>
                      </c:pt>
                      <c:pt idx="138">
                        <c:v>2.48</c:v>
                      </c:pt>
                      <c:pt idx="139">
                        <c:v>2.5</c:v>
                      </c:pt>
                      <c:pt idx="140">
                        <c:v>2.5099999999999998</c:v>
                      </c:pt>
                      <c:pt idx="141">
                        <c:v>2.5299999999999998</c:v>
                      </c:pt>
                      <c:pt idx="142">
                        <c:v>2.54</c:v>
                      </c:pt>
                      <c:pt idx="143">
                        <c:v>2.56</c:v>
                      </c:pt>
                      <c:pt idx="144">
                        <c:v>2.57</c:v>
                      </c:pt>
                      <c:pt idx="145">
                        <c:v>2.59</c:v>
                      </c:pt>
                      <c:pt idx="146">
                        <c:v>2.5099999999999998</c:v>
                      </c:pt>
                      <c:pt idx="147">
                        <c:v>2.44</c:v>
                      </c:pt>
                      <c:pt idx="148">
                        <c:v>2.37</c:v>
                      </c:pt>
                      <c:pt idx="149">
                        <c:v>2.31</c:v>
                      </c:pt>
                      <c:pt idx="150">
                        <c:v>2.23</c:v>
                      </c:pt>
                      <c:pt idx="151">
                        <c:v>2.23</c:v>
                      </c:pt>
                      <c:pt idx="152">
                        <c:v>2.2000000000000002</c:v>
                      </c:pt>
                      <c:pt idx="153">
                        <c:v>2.41</c:v>
                      </c:pt>
                      <c:pt idx="154">
                        <c:v>2.58</c:v>
                      </c:pt>
                      <c:pt idx="155">
                        <c:v>2.57</c:v>
                      </c:pt>
                      <c:pt idx="156">
                        <c:v>2.42</c:v>
                      </c:pt>
                      <c:pt idx="157">
                        <c:v>2.42</c:v>
                      </c:pt>
                      <c:pt idx="158">
                        <c:v>2.93</c:v>
                      </c:pt>
                      <c:pt idx="159">
                        <c:v>2.81</c:v>
                      </c:pt>
                      <c:pt idx="160">
                        <c:v>2.83</c:v>
                      </c:pt>
                      <c:pt idx="161">
                        <c:v>2.86</c:v>
                      </c:pt>
                      <c:pt idx="162">
                        <c:v>2.63</c:v>
                      </c:pt>
                      <c:pt idx="163">
                        <c:v>2.5</c:v>
                      </c:pt>
                      <c:pt idx="164">
                        <c:v>2.46</c:v>
                      </c:pt>
                      <c:pt idx="165">
                        <c:v>2.42</c:v>
                      </c:pt>
                      <c:pt idx="166">
                        <c:v>2.36</c:v>
                      </c:pt>
                      <c:pt idx="167">
                        <c:v>2.37</c:v>
                      </c:pt>
                      <c:pt idx="168">
                        <c:v>2.42</c:v>
                      </c:pt>
                      <c:pt idx="169">
                        <c:v>2.4</c:v>
                      </c:pt>
                      <c:pt idx="170">
                        <c:v>2.34</c:v>
                      </c:pt>
                      <c:pt idx="171">
                        <c:v>2.27</c:v>
                      </c:pt>
                      <c:pt idx="172">
                        <c:v>2.31</c:v>
                      </c:pt>
                      <c:pt idx="173">
                        <c:v>2.72</c:v>
                      </c:pt>
                      <c:pt idx="174">
                        <c:v>2.54</c:v>
                      </c:pt>
                      <c:pt idx="175">
                        <c:v>2.48</c:v>
                      </c:pt>
                      <c:pt idx="176">
                        <c:v>2.79</c:v>
                      </c:pt>
                      <c:pt idx="177">
                        <c:v>2.63</c:v>
                      </c:pt>
                      <c:pt idx="178">
                        <c:v>2.41</c:v>
                      </c:pt>
                      <c:pt idx="179">
                        <c:v>2.38</c:v>
                      </c:pt>
                      <c:pt idx="180">
                        <c:v>2.38</c:v>
                      </c:pt>
                      <c:pt idx="181">
                        <c:v>2.34</c:v>
                      </c:pt>
                      <c:pt idx="182">
                        <c:v>2.44</c:v>
                      </c:pt>
                      <c:pt idx="183">
                        <c:v>2.4500000000000002</c:v>
                      </c:pt>
                      <c:pt idx="184">
                        <c:v>2.56</c:v>
                      </c:pt>
                      <c:pt idx="185">
                        <c:v>2.76</c:v>
                      </c:pt>
                      <c:pt idx="186">
                        <c:v>2.78</c:v>
                      </c:pt>
                      <c:pt idx="187">
                        <c:v>2.86</c:v>
                      </c:pt>
                      <c:pt idx="188">
                        <c:v>2.76</c:v>
                      </c:pt>
                      <c:pt idx="189">
                        <c:v>2.57</c:v>
                      </c:pt>
                      <c:pt idx="190">
                        <c:v>2.72</c:v>
                      </c:pt>
                      <c:pt idx="191">
                        <c:v>2.5099999999999998</c:v>
                      </c:pt>
                      <c:pt idx="192">
                        <c:v>2.57</c:v>
                      </c:pt>
                      <c:pt idx="193">
                        <c:v>2.54</c:v>
                      </c:pt>
                      <c:pt idx="194">
                        <c:v>2.54</c:v>
                      </c:pt>
                      <c:pt idx="195">
                        <c:v>2.71</c:v>
                      </c:pt>
                      <c:pt idx="196">
                        <c:v>2.73</c:v>
                      </c:pt>
                      <c:pt idx="197">
                        <c:v>2.75</c:v>
                      </c:pt>
                      <c:pt idx="198">
                        <c:v>2.77</c:v>
                      </c:pt>
                      <c:pt idx="199">
                        <c:v>2.79</c:v>
                      </c:pt>
                      <c:pt idx="200">
                        <c:v>2.81</c:v>
                      </c:pt>
                      <c:pt idx="201">
                        <c:v>2.77</c:v>
                      </c:pt>
                      <c:pt idx="202">
                        <c:v>2.78</c:v>
                      </c:pt>
                      <c:pt idx="203">
                        <c:v>3.28</c:v>
                      </c:pt>
                      <c:pt idx="204">
                        <c:v>3.15</c:v>
                      </c:pt>
                      <c:pt idx="205">
                        <c:v>3.05</c:v>
                      </c:pt>
                      <c:pt idx="206">
                        <c:v>2.96</c:v>
                      </c:pt>
                      <c:pt idx="207">
                        <c:v>2.7</c:v>
                      </c:pt>
                      <c:pt idx="208">
                        <c:v>2.5299999999999998</c:v>
                      </c:pt>
                      <c:pt idx="209">
                        <c:v>2.5099999999999998</c:v>
                      </c:pt>
                      <c:pt idx="210">
                        <c:v>2.42</c:v>
                      </c:pt>
                      <c:pt idx="211">
                        <c:v>2.36</c:v>
                      </c:pt>
                      <c:pt idx="212">
                        <c:v>2.2999999999999998</c:v>
                      </c:pt>
                      <c:pt idx="213">
                        <c:v>2.3199999999999998</c:v>
                      </c:pt>
                      <c:pt idx="214">
                        <c:v>2.23</c:v>
                      </c:pt>
                      <c:pt idx="215">
                        <c:v>2.2000000000000002</c:v>
                      </c:pt>
                      <c:pt idx="216">
                        <c:v>2.2999999999999998</c:v>
                      </c:pt>
                      <c:pt idx="217">
                        <c:v>2.16</c:v>
                      </c:pt>
                      <c:pt idx="218">
                        <c:v>2.14</c:v>
                      </c:pt>
                      <c:pt idx="219">
                        <c:v>2.37</c:v>
                      </c:pt>
                      <c:pt idx="220">
                        <c:v>2.52</c:v>
                      </c:pt>
                      <c:pt idx="221">
                        <c:v>2.6</c:v>
                      </c:pt>
                      <c:pt idx="222">
                        <c:v>2.62</c:v>
                      </c:pt>
                      <c:pt idx="223">
                        <c:v>2.95</c:v>
                      </c:pt>
                      <c:pt idx="224">
                        <c:v>2.62</c:v>
                      </c:pt>
                      <c:pt idx="225">
                        <c:v>2.86</c:v>
                      </c:pt>
                      <c:pt idx="226">
                        <c:v>2.4700000000000002</c:v>
                      </c:pt>
                      <c:pt idx="227">
                        <c:v>2.5099999999999998</c:v>
                      </c:pt>
                      <c:pt idx="228">
                        <c:v>2.62</c:v>
                      </c:pt>
                      <c:pt idx="229">
                        <c:v>3.33</c:v>
                      </c:pt>
                      <c:pt idx="230">
                        <c:v>3.07</c:v>
                      </c:pt>
                      <c:pt idx="231">
                        <c:v>2.67</c:v>
                      </c:pt>
                      <c:pt idx="232">
                        <c:v>2.86</c:v>
                      </c:pt>
                      <c:pt idx="233">
                        <c:v>2.68</c:v>
                      </c:pt>
                      <c:pt idx="234">
                        <c:v>2.56</c:v>
                      </c:pt>
                      <c:pt idx="235">
                        <c:v>2.66</c:v>
                      </c:pt>
                      <c:pt idx="236">
                        <c:v>3.15</c:v>
                      </c:pt>
                      <c:pt idx="237">
                        <c:v>2.8</c:v>
                      </c:pt>
                      <c:pt idx="238">
                        <c:v>2.7</c:v>
                      </c:pt>
                      <c:pt idx="239">
                        <c:v>2.66</c:v>
                      </c:pt>
                      <c:pt idx="240">
                        <c:v>2.5299999999999998</c:v>
                      </c:pt>
                      <c:pt idx="241">
                        <c:v>2.62</c:v>
                      </c:pt>
                      <c:pt idx="242">
                        <c:v>2.78</c:v>
                      </c:pt>
                      <c:pt idx="243">
                        <c:v>3.11</c:v>
                      </c:pt>
                      <c:pt idx="244">
                        <c:v>2.96</c:v>
                      </c:pt>
                      <c:pt idx="245">
                        <c:v>2.82</c:v>
                      </c:pt>
                      <c:pt idx="246">
                        <c:v>3.43</c:v>
                      </c:pt>
                      <c:pt idx="247">
                        <c:v>3.45</c:v>
                      </c:pt>
                      <c:pt idx="248">
                        <c:v>3.47</c:v>
                      </c:pt>
                      <c:pt idx="249">
                        <c:v>3.24</c:v>
                      </c:pt>
                      <c:pt idx="250">
                        <c:v>3.4</c:v>
                      </c:pt>
                      <c:pt idx="251">
                        <c:v>3.57</c:v>
                      </c:pt>
                      <c:pt idx="252">
                        <c:v>4.0199999999999996</c:v>
                      </c:pt>
                      <c:pt idx="253">
                        <c:v>4.3600000000000003</c:v>
                      </c:pt>
                      <c:pt idx="254">
                        <c:v>3.59</c:v>
                      </c:pt>
                      <c:pt idx="255">
                        <c:v>3.43</c:v>
                      </c:pt>
                      <c:pt idx="256">
                        <c:v>4.53</c:v>
                      </c:pt>
                      <c:pt idx="257">
                        <c:v>3.4</c:v>
                      </c:pt>
                      <c:pt idx="258">
                        <c:v>3.44</c:v>
                      </c:pt>
                      <c:pt idx="259">
                        <c:v>3.24</c:v>
                      </c:pt>
                      <c:pt idx="260">
                        <c:v>3.24</c:v>
                      </c:pt>
                      <c:pt idx="261">
                        <c:v>3.08</c:v>
                      </c:pt>
                      <c:pt idx="262">
                        <c:v>2.94</c:v>
                      </c:pt>
                      <c:pt idx="263">
                        <c:v>2.72</c:v>
                      </c:pt>
                      <c:pt idx="264">
                        <c:v>2.62</c:v>
                      </c:pt>
                      <c:pt idx="265">
                        <c:v>2.8</c:v>
                      </c:pt>
                      <c:pt idx="266">
                        <c:v>2.5</c:v>
                      </c:pt>
                      <c:pt idx="267">
                        <c:v>3.09</c:v>
                      </c:pt>
                      <c:pt idx="268">
                        <c:v>4.53</c:v>
                      </c:pt>
                      <c:pt idx="269">
                        <c:v>4.4800000000000004</c:v>
                      </c:pt>
                      <c:pt idx="270">
                        <c:v>3.93</c:v>
                      </c:pt>
                      <c:pt idx="271">
                        <c:v>3.64</c:v>
                      </c:pt>
                      <c:pt idx="272">
                        <c:v>4.67</c:v>
                      </c:pt>
                      <c:pt idx="273">
                        <c:v>4.92</c:v>
                      </c:pt>
                      <c:pt idx="274">
                        <c:v>5.09</c:v>
                      </c:pt>
                      <c:pt idx="275">
                        <c:v>4.71</c:v>
                      </c:pt>
                      <c:pt idx="276">
                        <c:v>4.9800000000000004</c:v>
                      </c:pt>
                      <c:pt idx="277">
                        <c:v>4.6399999999999997</c:v>
                      </c:pt>
                      <c:pt idx="278">
                        <c:v>4.8600000000000003</c:v>
                      </c:pt>
                      <c:pt idx="279">
                        <c:v>4.5</c:v>
                      </c:pt>
                      <c:pt idx="280">
                        <c:v>4.16</c:v>
                      </c:pt>
                      <c:pt idx="281">
                        <c:v>3.87</c:v>
                      </c:pt>
                      <c:pt idx="282">
                        <c:v>3.78</c:v>
                      </c:pt>
                      <c:pt idx="283">
                        <c:v>3.58</c:v>
                      </c:pt>
                      <c:pt idx="284">
                        <c:v>3.63</c:v>
                      </c:pt>
                      <c:pt idx="285">
                        <c:v>3.49</c:v>
                      </c:pt>
                      <c:pt idx="286">
                        <c:v>4.2300000000000004</c:v>
                      </c:pt>
                      <c:pt idx="287">
                        <c:v>3.93</c:v>
                      </c:pt>
                      <c:pt idx="288">
                        <c:v>3.52</c:v>
                      </c:pt>
                      <c:pt idx="289">
                        <c:v>3.29</c:v>
                      </c:pt>
                      <c:pt idx="290">
                        <c:v>3.93</c:v>
                      </c:pt>
                      <c:pt idx="291">
                        <c:v>4.16</c:v>
                      </c:pt>
                      <c:pt idx="292">
                        <c:v>4.62</c:v>
                      </c:pt>
                      <c:pt idx="293">
                        <c:v>5.09</c:v>
                      </c:pt>
                      <c:pt idx="294">
                        <c:v>5.16</c:v>
                      </c:pt>
                      <c:pt idx="295">
                        <c:v>5.33</c:v>
                      </c:pt>
                      <c:pt idx="296">
                        <c:v>5.24</c:v>
                      </c:pt>
                      <c:pt idx="297">
                        <c:v>5.14</c:v>
                      </c:pt>
                      <c:pt idx="298">
                        <c:v>5.09</c:v>
                      </c:pt>
                      <c:pt idx="299">
                        <c:v>5.03</c:v>
                      </c:pt>
                      <c:pt idx="300">
                        <c:v>4.95</c:v>
                      </c:pt>
                      <c:pt idx="301">
                        <c:v>4.84</c:v>
                      </c:pt>
                      <c:pt idx="302">
                        <c:v>4.72</c:v>
                      </c:pt>
                      <c:pt idx="303">
                        <c:v>4.68</c:v>
                      </c:pt>
                      <c:pt idx="304">
                        <c:v>4.71</c:v>
                      </c:pt>
                      <c:pt idx="305">
                        <c:v>4.68</c:v>
                      </c:pt>
                      <c:pt idx="306">
                        <c:v>4.79</c:v>
                      </c:pt>
                      <c:pt idx="307">
                        <c:v>4.82</c:v>
                      </c:pt>
                      <c:pt idx="308">
                        <c:v>4.88</c:v>
                      </c:pt>
                      <c:pt idx="309">
                        <c:v>4.8</c:v>
                      </c:pt>
                      <c:pt idx="310">
                        <c:v>4.82</c:v>
                      </c:pt>
                      <c:pt idx="311">
                        <c:v>4.8099999999999996</c:v>
                      </c:pt>
                      <c:pt idx="312">
                        <c:v>4.78</c:v>
                      </c:pt>
                      <c:pt idx="313">
                        <c:v>4.74</c:v>
                      </c:pt>
                      <c:pt idx="314">
                        <c:v>4.75</c:v>
                      </c:pt>
                      <c:pt idx="315">
                        <c:v>4.79</c:v>
                      </c:pt>
                      <c:pt idx="316">
                        <c:v>4.88</c:v>
                      </c:pt>
                      <c:pt idx="317">
                        <c:v>4.96</c:v>
                      </c:pt>
                      <c:pt idx="318">
                        <c:v>5.04</c:v>
                      </c:pt>
                      <c:pt idx="319">
                        <c:v>5.15</c:v>
                      </c:pt>
                      <c:pt idx="320">
                        <c:v>5.18</c:v>
                      </c:pt>
                      <c:pt idx="321">
                        <c:v>5.23</c:v>
                      </c:pt>
                      <c:pt idx="322">
                        <c:v>5.27</c:v>
                      </c:pt>
                      <c:pt idx="323">
                        <c:v>5.28</c:v>
                      </c:pt>
                      <c:pt idx="324">
                        <c:v>5.27</c:v>
                      </c:pt>
                      <c:pt idx="325">
                        <c:v>5.23</c:v>
                      </c:pt>
                      <c:pt idx="326">
                        <c:v>5.2</c:v>
                      </c:pt>
                      <c:pt idx="327">
                        <c:v>5.19</c:v>
                      </c:pt>
                      <c:pt idx="328">
                        <c:v>5.22</c:v>
                      </c:pt>
                      <c:pt idx="329">
                        <c:v>5.23</c:v>
                      </c:pt>
                      <c:pt idx="330">
                        <c:v>5.27</c:v>
                      </c:pt>
                      <c:pt idx="331">
                        <c:v>5.24</c:v>
                      </c:pt>
                      <c:pt idx="332">
                        <c:v>5.24</c:v>
                      </c:pt>
                      <c:pt idx="333">
                        <c:v>5.24</c:v>
                      </c:pt>
                      <c:pt idx="334">
                        <c:v>5.25</c:v>
                      </c:pt>
                      <c:pt idx="335">
                        <c:v>5.28</c:v>
                      </c:pt>
                      <c:pt idx="336">
                        <c:v>5.3</c:v>
                      </c:pt>
                      <c:pt idx="337">
                        <c:v>5.28</c:v>
                      </c:pt>
                      <c:pt idx="338">
                        <c:v>5.3</c:v>
                      </c:pt>
                      <c:pt idx="339">
                        <c:v>5.25</c:v>
                      </c:pt>
                      <c:pt idx="340">
                        <c:v>5.14</c:v>
                      </c:pt>
                      <c:pt idx="341">
                        <c:v>5.03</c:v>
                      </c:pt>
                      <c:pt idx="342">
                        <c:v>4.92</c:v>
                      </c:pt>
                      <c:pt idx="343">
                        <c:v>4.8099999999999996</c:v>
                      </c:pt>
                      <c:pt idx="344">
                        <c:v>4.79</c:v>
                      </c:pt>
                      <c:pt idx="345">
                        <c:v>4.78</c:v>
                      </c:pt>
                      <c:pt idx="346">
                        <c:v>4.76</c:v>
                      </c:pt>
                      <c:pt idx="347">
                        <c:v>4.72</c:v>
                      </c:pt>
                      <c:pt idx="348">
                        <c:v>4.8099999999999996</c:v>
                      </c:pt>
                      <c:pt idx="349">
                        <c:v>4.82</c:v>
                      </c:pt>
                      <c:pt idx="350">
                        <c:v>4.96</c:v>
                      </c:pt>
                      <c:pt idx="351">
                        <c:v>5.03</c:v>
                      </c:pt>
                      <c:pt idx="352">
                        <c:v>5.04</c:v>
                      </c:pt>
                      <c:pt idx="353">
                        <c:v>5.05</c:v>
                      </c:pt>
                      <c:pt idx="354">
                        <c:v>5.13</c:v>
                      </c:pt>
                      <c:pt idx="355">
                        <c:v>5.18</c:v>
                      </c:pt>
                      <c:pt idx="356">
                        <c:v>5.18</c:v>
                      </c:pt>
                      <c:pt idx="357">
                        <c:v>5.13</c:v>
                      </c:pt>
                      <c:pt idx="358">
                        <c:v>5.07</c:v>
                      </c:pt>
                      <c:pt idx="359">
                        <c:v>4.97</c:v>
                      </c:pt>
                      <c:pt idx="360">
                        <c:v>4.9000000000000004</c:v>
                      </c:pt>
                      <c:pt idx="361">
                        <c:v>4.82</c:v>
                      </c:pt>
                      <c:pt idx="362">
                        <c:v>4.97</c:v>
                      </c:pt>
                      <c:pt idx="363">
                        <c:v>4.96</c:v>
                      </c:pt>
                      <c:pt idx="364">
                        <c:v>4.9800000000000004</c:v>
                      </c:pt>
                      <c:pt idx="365">
                        <c:v>4.97</c:v>
                      </c:pt>
                      <c:pt idx="366">
                        <c:v>4.9400000000000004</c:v>
                      </c:pt>
                      <c:pt idx="367">
                        <c:v>4.8600000000000003</c:v>
                      </c:pt>
                      <c:pt idx="368">
                        <c:v>4.74</c:v>
                      </c:pt>
                      <c:pt idx="369">
                        <c:v>4.6399999999999997</c:v>
                      </c:pt>
                      <c:pt idx="370">
                        <c:v>4.62</c:v>
                      </c:pt>
                      <c:pt idx="371">
                        <c:v>4.55</c:v>
                      </c:pt>
                      <c:pt idx="372">
                        <c:v>4.5</c:v>
                      </c:pt>
                      <c:pt idx="373">
                        <c:v>4.46</c:v>
                      </c:pt>
                      <c:pt idx="374">
                        <c:v>4.54</c:v>
                      </c:pt>
                      <c:pt idx="375">
                        <c:v>4.57</c:v>
                      </c:pt>
                      <c:pt idx="376">
                        <c:v>4.6100000000000003</c:v>
                      </c:pt>
                      <c:pt idx="377">
                        <c:v>4.59</c:v>
                      </c:pt>
                      <c:pt idx="378">
                        <c:v>4.55</c:v>
                      </c:pt>
                      <c:pt idx="379">
                        <c:v>4.49</c:v>
                      </c:pt>
                      <c:pt idx="380">
                        <c:v>4.46</c:v>
                      </c:pt>
                      <c:pt idx="381">
                        <c:v>4.38</c:v>
                      </c:pt>
                      <c:pt idx="382">
                        <c:v>4.3600000000000003</c:v>
                      </c:pt>
                      <c:pt idx="383">
                        <c:v>4.2699999999999996</c:v>
                      </c:pt>
                      <c:pt idx="384">
                        <c:v>4.28</c:v>
                      </c:pt>
                      <c:pt idx="385">
                        <c:v>4.2</c:v>
                      </c:pt>
                      <c:pt idx="386">
                        <c:v>4.13</c:v>
                      </c:pt>
                      <c:pt idx="387">
                        <c:v>4.0599999999999996</c:v>
                      </c:pt>
                      <c:pt idx="388">
                        <c:v>4.3</c:v>
                      </c:pt>
                      <c:pt idx="389">
                        <c:v>4.38</c:v>
                      </c:pt>
                      <c:pt idx="390">
                        <c:v>4.5</c:v>
                      </c:pt>
                      <c:pt idx="391">
                        <c:v>4.5599999999999996</c:v>
                      </c:pt>
                      <c:pt idx="392">
                        <c:v>4.6399999999999997</c:v>
                      </c:pt>
                      <c:pt idx="393">
                        <c:v>4.6399999999999997</c:v>
                      </c:pt>
                      <c:pt idx="394">
                        <c:v>4.7</c:v>
                      </c:pt>
                      <c:pt idx="395">
                        <c:v>4.74</c:v>
                      </c:pt>
                      <c:pt idx="396">
                        <c:v>4.7699999999999996</c:v>
                      </c:pt>
                      <c:pt idx="397">
                        <c:v>4.7300000000000004</c:v>
                      </c:pt>
                      <c:pt idx="398">
                        <c:v>4.6900000000000004</c:v>
                      </c:pt>
                      <c:pt idx="399">
                        <c:v>4.6500000000000004</c:v>
                      </c:pt>
                      <c:pt idx="400">
                        <c:v>4.72</c:v>
                      </c:pt>
                      <c:pt idx="401">
                        <c:v>4.66</c:v>
                      </c:pt>
                      <c:pt idx="402">
                        <c:v>4.67</c:v>
                      </c:pt>
                      <c:pt idx="403">
                        <c:v>4.6500000000000004</c:v>
                      </c:pt>
                      <c:pt idx="404">
                        <c:v>4.6500000000000004</c:v>
                      </c:pt>
                      <c:pt idx="405">
                        <c:v>4.6399999999999997</c:v>
                      </c:pt>
                      <c:pt idx="406">
                        <c:v>4.6500000000000004</c:v>
                      </c:pt>
                      <c:pt idx="407">
                        <c:v>4.62</c:v>
                      </c:pt>
                      <c:pt idx="408">
                        <c:v>4.5999999999999996</c:v>
                      </c:pt>
                      <c:pt idx="409">
                        <c:v>4.41</c:v>
                      </c:pt>
                      <c:pt idx="410">
                        <c:v>4.3899999999999997</c:v>
                      </c:pt>
                      <c:pt idx="411">
                        <c:v>4.28</c:v>
                      </c:pt>
                      <c:pt idx="412">
                        <c:v>4.25</c:v>
                      </c:pt>
                      <c:pt idx="413">
                        <c:v>4.2</c:v>
                      </c:pt>
                      <c:pt idx="414">
                        <c:v>4.18</c:v>
                      </c:pt>
                      <c:pt idx="415">
                        <c:v>4.09</c:v>
                      </c:pt>
                      <c:pt idx="416">
                        <c:v>4.0199999999999996</c:v>
                      </c:pt>
                      <c:pt idx="417">
                        <c:v>3.95</c:v>
                      </c:pt>
                      <c:pt idx="418">
                        <c:v>3.86</c:v>
                      </c:pt>
                      <c:pt idx="419">
                        <c:v>3.78</c:v>
                      </c:pt>
                      <c:pt idx="420">
                        <c:v>3.73</c:v>
                      </c:pt>
                      <c:pt idx="421">
                        <c:v>3.63</c:v>
                      </c:pt>
                      <c:pt idx="422">
                        <c:v>3.55</c:v>
                      </c:pt>
                      <c:pt idx="423">
                        <c:v>3.46</c:v>
                      </c:pt>
                      <c:pt idx="424">
                        <c:v>3.4</c:v>
                      </c:pt>
                      <c:pt idx="425">
                        <c:v>3.3</c:v>
                      </c:pt>
                      <c:pt idx="426">
                        <c:v>3.37</c:v>
                      </c:pt>
                      <c:pt idx="427">
                        <c:v>3.32</c:v>
                      </c:pt>
                      <c:pt idx="428">
                        <c:v>3.39</c:v>
                      </c:pt>
                      <c:pt idx="429">
                        <c:v>3.45</c:v>
                      </c:pt>
                      <c:pt idx="430">
                        <c:v>3.51</c:v>
                      </c:pt>
                      <c:pt idx="431">
                        <c:v>3.64</c:v>
                      </c:pt>
                      <c:pt idx="432">
                        <c:v>3.66</c:v>
                      </c:pt>
                      <c:pt idx="433">
                        <c:v>3.63</c:v>
                      </c:pt>
                      <c:pt idx="434">
                        <c:v>3.65</c:v>
                      </c:pt>
                      <c:pt idx="435">
                        <c:v>3.6</c:v>
                      </c:pt>
                      <c:pt idx="436">
                        <c:v>3.48</c:v>
                      </c:pt>
                      <c:pt idx="437">
                        <c:v>3.44</c:v>
                      </c:pt>
                      <c:pt idx="438">
                        <c:v>3.37</c:v>
                      </c:pt>
                      <c:pt idx="439">
                        <c:v>3.25</c:v>
                      </c:pt>
                      <c:pt idx="440">
                        <c:v>3.16</c:v>
                      </c:pt>
                      <c:pt idx="441">
                        <c:v>3.1</c:v>
                      </c:pt>
                      <c:pt idx="442">
                        <c:v>3.23</c:v>
                      </c:pt>
                      <c:pt idx="443">
                        <c:v>3.28</c:v>
                      </c:pt>
                      <c:pt idx="444">
                        <c:v>3.68</c:v>
                      </c:pt>
                      <c:pt idx="445">
                        <c:v>3.85</c:v>
                      </c:pt>
                      <c:pt idx="446">
                        <c:v>3.81</c:v>
                      </c:pt>
                      <c:pt idx="447">
                        <c:v>3.7</c:v>
                      </c:pt>
                      <c:pt idx="448">
                        <c:v>3.66</c:v>
                      </c:pt>
                      <c:pt idx="449">
                        <c:v>3.59</c:v>
                      </c:pt>
                      <c:pt idx="450">
                        <c:v>3.61</c:v>
                      </c:pt>
                      <c:pt idx="451">
                        <c:v>3.51</c:v>
                      </c:pt>
                      <c:pt idx="452">
                        <c:v>3.44</c:v>
                      </c:pt>
                      <c:pt idx="453">
                        <c:v>3.38</c:v>
                      </c:pt>
                      <c:pt idx="454">
                        <c:v>3.62</c:v>
                      </c:pt>
                      <c:pt idx="455">
                        <c:v>3.67</c:v>
                      </c:pt>
                      <c:pt idx="456">
                        <c:v>3.67</c:v>
                      </c:pt>
                      <c:pt idx="457">
                        <c:v>3.7</c:v>
                      </c:pt>
                      <c:pt idx="458">
                        <c:v>4.01</c:v>
                      </c:pt>
                      <c:pt idx="459">
                        <c:v>4.21</c:v>
                      </c:pt>
                      <c:pt idx="460">
                        <c:v>4.4000000000000004</c:v>
                      </c:pt>
                      <c:pt idx="461">
                        <c:v>4.5599999999999996</c:v>
                      </c:pt>
                      <c:pt idx="462">
                        <c:v>4.59</c:v>
                      </c:pt>
                      <c:pt idx="463">
                        <c:v>4.5599999999999996</c:v>
                      </c:pt>
                      <c:pt idx="464">
                        <c:v>4.4800000000000004</c:v>
                      </c:pt>
                      <c:pt idx="465">
                        <c:v>4.37</c:v>
                      </c:pt>
                      <c:pt idx="466">
                        <c:v>4.3899999999999997</c:v>
                      </c:pt>
                      <c:pt idx="467">
                        <c:v>4.34</c:v>
                      </c:pt>
                      <c:pt idx="468">
                        <c:v>4.34</c:v>
                      </c:pt>
                      <c:pt idx="469">
                        <c:v>4.3</c:v>
                      </c:pt>
                      <c:pt idx="470">
                        <c:v>4.25</c:v>
                      </c:pt>
                      <c:pt idx="471">
                        <c:v>4.28</c:v>
                      </c:pt>
                      <c:pt idx="472">
                        <c:v>4.3099999999999996</c:v>
                      </c:pt>
                      <c:pt idx="473">
                        <c:v>4.34</c:v>
                      </c:pt>
                      <c:pt idx="474">
                        <c:v>4.3600000000000003</c:v>
                      </c:pt>
                      <c:pt idx="475">
                        <c:v>4.4400000000000004</c:v>
                      </c:pt>
                      <c:pt idx="476">
                        <c:v>4.47</c:v>
                      </c:pt>
                      <c:pt idx="477">
                        <c:v>4.45</c:v>
                      </c:pt>
                      <c:pt idx="478">
                        <c:v>4.5</c:v>
                      </c:pt>
                      <c:pt idx="479">
                        <c:v>4.47</c:v>
                      </c:pt>
                      <c:pt idx="480">
                        <c:v>4.43</c:v>
                      </c:pt>
                      <c:pt idx="481">
                        <c:v>4.3600000000000003</c:v>
                      </c:pt>
                      <c:pt idx="482">
                        <c:v>4.4800000000000004</c:v>
                      </c:pt>
                      <c:pt idx="483">
                        <c:v>4.47</c:v>
                      </c:pt>
                      <c:pt idx="484">
                        <c:v>4.3499999999999996</c:v>
                      </c:pt>
                      <c:pt idx="485">
                        <c:v>4.21</c:v>
                      </c:pt>
                      <c:pt idx="486">
                        <c:v>4.07</c:v>
                      </c:pt>
                      <c:pt idx="487">
                        <c:v>3.93</c:v>
                      </c:pt>
                      <c:pt idx="488">
                        <c:v>3.81</c:v>
                      </c:pt>
                      <c:pt idx="489">
                        <c:v>3.76</c:v>
                      </c:pt>
                      <c:pt idx="490">
                        <c:v>3.67</c:v>
                      </c:pt>
                      <c:pt idx="491">
                        <c:v>3.66</c:v>
                      </c:pt>
                      <c:pt idx="492">
                        <c:v>3.75</c:v>
                      </c:pt>
                      <c:pt idx="493">
                        <c:v>3.84</c:v>
                      </c:pt>
                      <c:pt idx="494">
                        <c:v>3.96</c:v>
                      </c:pt>
                      <c:pt idx="495">
                        <c:v>3.98</c:v>
                      </c:pt>
                      <c:pt idx="496">
                        <c:v>3.91</c:v>
                      </c:pt>
                      <c:pt idx="497">
                        <c:v>3.82</c:v>
                      </c:pt>
                      <c:pt idx="498">
                        <c:v>3.82</c:v>
                      </c:pt>
                      <c:pt idx="499">
                        <c:v>3.79</c:v>
                      </c:pt>
                      <c:pt idx="500">
                        <c:v>3.74</c:v>
                      </c:pt>
                      <c:pt idx="501">
                        <c:v>3.79</c:v>
                      </c:pt>
                      <c:pt idx="502">
                        <c:v>3.83</c:v>
                      </c:pt>
                      <c:pt idx="503">
                        <c:v>3.85</c:v>
                      </c:pt>
                      <c:pt idx="504">
                        <c:v>3.99</c:v>
                      </c:pt>
                      <c:pt idx="505">
                        <c:v>3.97</c:v>
                      </c:pt>
                      <c:pt idx="506">
                        <c:v>3.93</c:v>
                      </c:pt>
                      <c:pt idx="507">
                        <c:v>3.86</c:v>
                      </c:pt>
                      <c:pt idx="508">
                        <c:v>3.76</c:v>
                      </c:pt>
                      <c:pt idx="509">
                        <c:v>3.68</c:v>
                      </c:pt>
                      <c:pt idx="510">
                        <c:v>3.63</c:v>
                      </c:pt>
                      <c:pt idx="511">
                        <c:v>3.61</c:v>
                      </c:pt>
                      <c:pt idx="512">
                        <c:v>3.57</c:v>
                      </c:pt>
                      <c:pt idx="513">
                        <c:v>3.54</c:v>
                      </c:pt>
                      <c:pt idx="514">
                        <c:v>3.58</c:v>
                      </c:pt>
                      <c:pt idx="515">
                        <c:v>3.5</c:v>
                      </c:pt>
                      <c:pt idx="516">
                        <c:v>3.44</c:v>
                      </c:pt>
                      <c:pt idx="517">
                        <c:v>3.38</c:v>
                      </c:pt>
                      <c:pt idx="518">
                        <c:v>3.54</c:v>
                      </c:pt>
                      <c:pt idx="519">
                        <c:v>3.59</c:v>
                      </c:pt>
                      <c:pt idx="520">
                        <c:v>3.57</c:v>
                      </c:pt>
                      <c:pt idx="521">
                        <c:v>3.57</c:v>
                      </c:pt>
                      <c:pt idx="522">
                        <c:v>3.56</c:v>
                      </c:pt>
                      <c:pt idx="523">
                        <c:v>3.54</c:v>
                      </c:pt>
                      <c:pt idx="524">
                        <c:v>3.57</c:v>
                      </c:pt>
                      <c:pt idx="525">
                        <c:v>3.5</c:v>
                      </c:pt>
                      <c:pt idx="526">
                        <c:v>3.39</c:v>
                      </c:pt>
                      <c:pt idx="527">
                        <c:v>3.37</c:v>
                      </c:pt>
                      <c:pt idx="528">
                        <c:v>3.44</c:v>
                      </c:pt>
                      <c:pt idx="529">
                        <c:v>3.6</c:v>
                      </c:pt>
                      <c:pt idx="530">
                        <c:v>3.96</c:v>
                      </c:pt>
                      <c:pt idx="531">
                        <c:v>4.0599999999999996</c:v>
                      </c:pt>
                      <c:pt idx="532">
                        <c:v>4.04</c:v>
                      </c:pt>
                      <c:pt idx="533">
                        <c:v>3.92</c:v>
                      </c:pt>
                      <c:pt idx="534">
                        <c:v>3.86</c:v>
                      </c:pt>
                      <c:pt idx="535">
                        <c:v>3.94</c:v>
                      </c:pt>
                      <c:pt idx="536">
                        <c:v>3.99</c:v>
                      </c:pt>
                      <c:pt idx="537">
                        <c:v>4.03</c:v>
                      </c:pt>
                      <c:pt idx="538">
                        <c:v>4.03</c:v>
                      </c:pt>
                      <c:pt idx="539">
                        <c:v>3.93</c:v>
                      </c:pt>
                      <c:pt idx="540">
                        <c:v>3.95</c:v>
                      </c:pt>
                      <c:pt idx="541">
                        <c:v>4.0199999999999996</c:v>
                      </c:pt>
                      <c:pt idx="542">
                        <c:v>4.17</c:v>
                      </c:pt>
                      <c:pt idx="543">
                        <c:v>4.29</c:v>
                      </c:pt>
                      <c:pt idx="544">
                        <c:v>4.41</c:v>
                      </c:pt>
                      <c:pt idx="545">
                        <c:v>4.55</c:v>
                      </c:pt>
                      <c:pt idx="546">
                        <c:v>4.6399999999999997</c:v>
                      </c:pt>
                      <c:pt idx="547">
                        <c:v>4.68</c:v>
                      </c:pt>
                      <c:pt idx="548">
                        <c:v>4.68</c:v>
                      </c:pt>
                      <c:pt idx="549">
                        <c:v>4.66</c:v>
                      </c:pt>
                      <c:pt idx="550">
                        <c:v>4.7300000000000004</c:v>
                      </c:pt>
                      <c:pt idx="551">
                        <c:v>4.8</c:v>
                      </c:pt>
                      <c:pt idx="552">
                        <c:v>4.82</c:v>
                      </c:pt>
                      <c:pt idx="553">
                        <c:v>4.83</c:v>
                      </c:pt>
                      <c:pt idx="554">
                        <c:v>4.8099999999999996</c:v>
                      </c:pt>
                      <c:pt idx="555">
                        <c:v>4.78</c:v>
                      </c:pt>
                      <c:pt idx="556">
                        <c:v>4.72</c:v>
                      </c:pt>
                      <c:pt idx="557">
                        <c:v>4.66</c:v>
                      </c:pt>
                      <c:pt idx="558">
                        <c:v>4.6100000000000003</c:v>
                      </c:pt>
                      <c:pt idx="559">
                        <c:v>4.53</c:v>
                      </c:pt>
                      <c:pt idx="560">
                        <c:v>4.5199999999999996</c:v>
                      </c:pt>
                      <c:pt idx="561">
                        <c:v>4.55</c:v>
                      </c:pt>
                      <c:pt idx="562">
                        <c:v>4.55</c:v>
                      </c:pt>
                      <c:pt idx="563">
                        <c:v>4.58</c:v>
                      </c:pt>
                      <c:pt idx="564">
                        <c:v>4.59</c:v>
                      </c:pt>
                      <c:pt idx="565">
                        <c:v>4.5599999999999996</c:v>
                      </c:pt>
                      <c:pt idx="566">
                        <c:v>4.49</c:v>
                      </c:pt>
                      <c:pt idx="567">
                        <c:v>4.43</c:v>
                      </c:pt>
                      <c:pt idx="568">
                        <c:v>4.41</c:v>
                      </c:pt>
                      <c:pt idx="569">
                        <c:v>4.4000000000000004</c:v>
                      </c:pt>
                      <c:pt idx="570">
                        <c:v>4.41</c:v>
                      </c:pt>
                      <c:pt idx="571">
                        <c:v>4.42</c:v>
                      </c:pt>
                      <c:pt idx="572">
                        <c:v>4.42</c:v>
                      </c:pt>
                      <c:pt idx="573">
                        <c:v>4.41</c:v>
                      </c:pt>
                      <c:pt idx="574">
                        <c:v>4.38</c:v>
                      </c:pt>
                      <c:pt idx="575">
                        <c:v>4.3499999999999996</c:v>
                      </c:pt>
                      <c:pt idx="576">
                        <c:v>4.37</c:v>
                      </c:pt>
                      <c:pt idx="577">
                        <c:v>4.41</c:v>
                      </c:pt>
                      <c:pt idx="578">
                        <c:v>4.43</c:v>
                      </c:pt>
                      <c:pt idx="579">
                        <c:v>4.4400000000000004</c:v>
                      </c:pt>
                      <c:pt idx="580">
                        <c:v>4.43</c:v>
                      </c:pt>
                      <c:pt idx="581">
                        <c:v>4.42</c:v>
                      </c:pt>
                      <c:pt idx="582">
                        <c:v>4.41</c:v>
                      </c:pt>
                      <c:pt idx="583">
                        <c:v>4.41</c:v>
                      </c:pt>
                      <c:pt idx="584">
                        <c:v>4.42</c:v>
                      </c:pt>
                      <c:pt idx="585">
                        <c:v>4.4400000000000004</c:v>
                      </c:pt>
                      <c:pt idx="586">
                        <c:v>4.47</c:v>
                      </c:pt>
                      <c:pt idx="587">
                        <c:v>4.5199999999999996</c:v>
                      </c:pt>
                      <c:pt idx="588">
                        <c:v>4.57</c:v>
                      </c:pt>
                      <c:pt idx="589">
                        <c:v>4.62</c:v>
                      </c:pt>
                      <c:pt idx="590">
                        <c:v>4.68</c:v>
                      </c:pt>
                      <c:pt idx="591">
                        <c:v>4.74</c:v>
                      </c:pt>
                      <c:pt idx="592">
                        <c:v>4.79</c:v>
                      </c:pt>
                      <c:pt idx="593">
                        <c:v>4.84</c:v>
                      </c:pt>
                      <c:pt idx="594">
                        <c:v>4.88</c:v>
                      </c:pt>
                      <c:pt idx="595">
                        <c:v>4.91</c:v>
                      </c:pt>
                      <c:pt idx="596">
                        <c:v>4.93</c:v>
                      </c:pt>
                      <c:pt idx="597">
                        <c:v>4.95</c:v>
                      </c:pt>
                      <c:pt idx="598">
                        <c:v>5.0199999999999996</c:v>
                      </c:pt>
                      <c:pt idx="599">
                        <c:v>5.12</c:v>
                      </c:pt>
                      <c:pt idx="600">
                        <c:v>5.2</c:v>
                      </c:pt>
                      <c:pt idx="601">
                        <c:v>5.24</c:v>
                      </c:pt>
                      <c:pt idx="602">
                        <c:v>5.3</c:v>
                      </c:pt>
                      <c:pt idx="603">
                        <c:v>5.35</c:v>
                      </c:pt>
                      <c:pt idx="604">
                        <c:v>5.35</c:v>
                      </c:pt>
                      <c:pt idx="605">
                        <c:v>5.32</c:v>
                      </c:pt>
                      <c:pt idx="606">
                        <c:v>5.3</c:v>
                      </c:pt>
                      <c:pt idx="607">
                        <c:v>5.29</c:v>
                      </c:pt>
                      <c:pt idx="608">
                        <c:v>5.29</c:v>
                      </c:pt>
                      <c:pt idx="609">
                        <c:v>5.28</c:v>
                      </c:pt>
                      <c:pt idx="610">
                        <c:v>5.29</c:v>
                      </c:pt>
                      <c:pt idx="611">
                        <c:v>5.32</c:v>
                      </c:pt>
                      <c:pt idx="612">
                        <c:v>5.32</c:v>
                      </c:pt>
                      <c:pt idx="613">
                        <c:v>5.31</c:v>
                      </c:pt>
                      <c:pt idx="614">
                        <c:v>5.29</c:v>
                      </c:pt>
                      <c:pt idx="615">
                        <c:v>5.27</c:v>
                      </c:pt>
                      <c:pt idx="616">
                        <c:v>5.25</c:v>
                      </c:pt>
                      <c:pt idx="617">
                        <c:v>5.21</c:v>
                      </c:pt>
                      <c:pt idx="618">
                        <c:v>5.16</c:v>
                      </c:pt>
                      <c:pt idx="619">
                        <c:v>5.1100000000000003</c:v>
                      </c:pt>
                      <c:pt idx="620">
                        <c:v>5.05</c:v>
                      </c:pt>
                      <c:pt idx="621">
                        <c:v>5</c:v>
                      </c:pt>
                      <c:pt idx="622">
                        <c:v>4.96</c:v>
                      </c:pt>
                      <c:pt idx="623">
                        <c:v>4.92</c:v>
                      </c:pt>
                      <c:pt idx="624">
                        <c:v>4.8600000000000003</c:v>
                      </c:pt>
                      <c:pt idx="625">
                        <c:v>4.84</c:v>
                      </c:pt>
                      <c:pt idx="626">
                        <c:v>4.82</c:v>
                      </c:pt>
                      <c:pt idx="627">
                        <c:v>4.82</c:v>
                      </c:pt>
                      <c:pt idx="628">
                        <c:v>4.8099999999999996</c:v>
                      </c:pt>
                      <c:pt idx="629">
                        <c:v>4.8</c:v>
                      </c:pt>
                      <c:pt idx="630">
                        <c:v>4.8</c:v>
                      </c:pt>
                      <c:pt idx="631">
                        <c:v>4.8099999999999996</c:v>
                      </c:pt>
                      <c:pt idx="632">
                        <c:v>4.82</c:v>
                      </c:pt>
                      <c:pt idx="633">
                        <c:v>4.82</c:v>
                      </c:pt>
                      <c:pt idx="634">
                        <c:v>4.82</c:v>
                      </c:pt>
                      <c:pt idx="635">
                        <c:v>4.82</c:v>
                      </c:pt>
                      <c:pt idx="636">
                        <c:v>4.8099999999999996</c:v>
                      </c:pt>
                      <c:pt idx="637">
                        <c:v>4.8</c:v>
                      </c:pt>
                      <c:pt idx="638">
                        <c:v>4.8</c:v>
                      </c:pt>
                      <c:pt idx="639">
                        <c:v>4.8</c:v>
                      </c:pt>
                      <c:pt idx="640">
                        <c:v>4.8</c:v>
                      </c:pt>
                      <c:pt idx="641">
                        <c:v>4.8099999999999996</c:v>
                      </c:pt>
                      <c:pt idx="642">
                        <c:v>4.83</c:v>
                      </c:pt>
                      <c:pt idx="643">
                        <c:v>4.8499999999999996</c:v>
                      </c:pt>
                      <c:pt idx="644">
                        <c:v>4.87</c:v>
                      </c:pt>
                      <c:pt idx="645">
                        <c:v>4.8899999999999997</c:v>
                      </c:pt>
                      <c:pt idx="646">
                        <c:v>4.93</c:v>
                      </c:pt>
                      <c:pt idx="647">
                        <c:v>4.96</c:v>
                      </c:pt>
                      <c:pt idx="648">
                        <c:v>4.99</c:v>
                      </c:pt>
                      <c:pt idx="649">
                        <c:v>5.03</c:v>
                      </c:pt>
                      <c:pt idx="650">
                        <c:v>5.05</c:v>
                      </c:pt>
                      <c:pt idx="651">
                        <c:v>5.05</c:v>
                      </c:pt>
                      <c:pt idx="652">
                        <c:v>5.05</c:v>
                      </c:pt>
                      <c:pt idx="653">
                        <c:v>5.04</c:v>
                      </c:pt>
                      <c:pt idx="654">
                        <c:v>5.0199999999999996</c:v>
                      </c:pt>
                      <c:pt idx="655">
                        <c:v>4.83</c:v>
                      </c:pt>
                      <c:pt idx="656">
                        <c:v>4.8</c:v>
                      </c:pt>
                      <c:pt idx="657">
                        <c:v>4.76</c:v>
                      </c:pt>
                      <c:pt idx="658">
                        <c:v>4.7300000000000004</c:v>
                      </c:pt>
                      <c:pt idx="659">
                        <c:v>4.71</c:v>
                      </c:pt>
                      <c:pt idx="660">
                        <c:v>4.71</c:v>
                      </c:pt>
                      <c:pt idx="661">
                        <c:v>4.6900000000000004</c:v>
                      </c:pt>
                      <c:pt idx="662">
                        <c:v>4.7</c:v>
                      </c:pt>
                      <c:pt idx="663">
                        <c:v>4.67</c:v>
                      </c:pt>
                      <c:pt idx="664">
                        <c:v>4.6500000000000004</c:v>
                      </c:pt>
                      <c:pt idx="665">
                        <c:v>4.6100000000000003</c:v>
                      </c:pt>
                      <c:pt idx="666">
                        <c:v>4.57</c:v>
                      </c:pt>
                      <c:pt idx="667">
                        <c:v>4.51</c:v>
                      </c:pt>
                      <c:pt idx="668">
                        <c:v>4.45</c:v>
                      </c:pt>
                      <c:pt idx="669">
                        <c:v>4.3899999999999997</c:v>
                      </c:pt>
                      <c:pt idx="670">
                        <c:v>4.34</c:v>
                      </c:pt>
                      <c:pt idx="671">
                        <c:v>4.28</c:v>
                      </c:pt>
                      <c:pt idx="672">
                        <c:v>4.2300000000000004</c:v>
                      </c:pt>
                      <c:pt idx="673">
                        <c:v>4.18</c:v>
                      </c:pt>
                      <c:pt idx="674">
                        <c:v>4.12</c:v>
                      </c:pt>
                      <c:pt idx="675">
                        <c:v>4.05</c:v>
                      </c:pt>
                      <c:pt idx="676">
                        <c:v>3.98</c:v>
                      </c:pt>
                      <c:pt idx="677">
                        <c:v>3.92</c:v>
                      </c:pt>
                      <c:pt idx="678">
                        <c:v>3.87</c:v>
                      </c:pt>
                      <c:pt idx="679">
                        <c:v>3.84</c:v>
                      </c:pt>
                      <c:pt idx="680">
                        <c:v>3.81</c:v>
                      </c:pt>
                      <c:pt idx="681">
                        <c:v>3.79</c:v>
                      </c:pt>
                      <c:pt idx="682">
                        <c:v>3.79</c:v>
                      </c:pt>
                      <c:pt idx="683">
                        <c:v>3.8</c:v>
                      </c:pt>
                      <c:pt idx="684">
                        <c:v>3.8</c:v>
                      </c:pt>
                      <c:pt idx="685">
                        <c:v>3.79</c:v>
                      </c:pt>
                      <c:pt idx="686">
                        <c:v>3.77</c:v>
                      </c:pt>
                      <c:pt idx="687">
                        <c:v>3.74</c:v>
                      </c:pt>
                      <c:pt idx="688">
                        <c:v>3.69</c:v>
                      </c:pt>
                      <c:pt idx="689">
                        <c:v>3.67</c:v>
                      </c:pt>
                      <c:pt idx="690">
                        <c:v>3.67</c:v>
                      </c:pt>
                      <c:pt idx="691">
                        <c:v>3.66</c:v>
                      </c:pt>
                      <c:pt idx="692">
                        <c:v>3.64</c:v>
                      </c:pt>
                      <c:pt idx="693">
                        <c:v>3.61</c:v>
                      </c:pt>
                      <c:pt idx="694">
                        <c:v>3.58</c:v>
                      </c:pt>
                      <c:pt idx="695">
                        <c:v>3.57</c:v>
                      </c:pt>
                      <c:pt idx="696">
                        <c:v>3.59</c:v>
                      </c:pt>
                      <c:pt idx="697">
                        <c:v>3.6</c:v>
                      </c:pt>
                      <c:pt idx="698">
                        <c:v>3.61</c:v>
                      </c:pt>
                      <c:pt idx="699">
                        <c:v>3.63</c:v>
                      </c:pt>
                      <c:pt idx="700">
                        <c:v>3.62</c:v>
                      </c:pt>
                      <c:pt idx="701">
                        <c:v>3.6</c:v>
                      </c:pt>
                      <c:pt idx="702">
                        <c:v>3.6</c:v>
                      </c:pt>
                      <c:pt idx="703">
                        <c:v>3.59</c:v>
                      </c:pt>
                      <c:pt idx="704">
                        <c:v>3.57</c:v>
                      </c:pt>
                      <c:pt idx="705">
                        <c:v>3.56</c:v>
                      </c:pt>
                      <c:pt idx="706">
                        <c:v>3.56</c:v>
                      </c:pt>
                      <c:pt idx="707">
                        <c:v>3.56</c:v>
                      </c:pt>
                      <c:pt idx="708">
                        <c:v>3.56</c:v>
                      </c:pt>
                      <c:pt idx="709">
                        <c:v>3.58</c:v>
                      </c:pt>
                      <c:pt idx="710">
                        <c:v>3.6</c:v>
                      </c:pt>
                      <c:pt idx="711">
                        <c:v>3.61</c:v>
                      </c:pt>
                      <c:pt idx="712">
                        <c:v>3.59</c:v>
                      </c:pt>
                      <c:pt idx="713">
                        <c:v>3.56</c:v>
                      </c:pt>
                      <c:pt idx="714">
                        <c:v>3.56</c:v>
                      </c:pt>
                      <c:pt idx="715">
                        <c:v>3.57</c:v>
                      </c:pt>
                      <c:pt idx="716">
                        <c:v>3.57</c:v>
                      </c:pt>
                      <c:pt idx="717">
                        <c:v>3.57</c:v>
                      </c:pt>
                      <c:pt idx="718">
                        <c:v>3.58</c:v>
                      </c:pt>
                      <c:pt idx="719">
                        <c:v>3.59</c:v>
                      </c:pt>
                      <c:pt idx="720">
                        <c:v>3.61</c:v>
                      </c:pt>
                      <c:pt idx="721">
                        <c:v>3.63</c:v>
                      </c:pt>
                      <c:pt idx="722">
                        <c:v>3.65</c:v>
                      </c:pt>
                      <c:pt idx="723">
                        <c:v>3.66</c:v>
                      </c:pt>
                      <c:pt idx="724">
                        <c:v>3.66</c:v>
                      </c:pt>
                      <c:pt idx="725">
                        <c:v>3.66</c:v>
                      </c:pt>
                      <c:pt idx="726">
                        <c:v>3.62</c:v>
                      </c:pt>
                      <c:pt idx="727">
                        <c:v>3.59</c:v>
                      </c:pt>
                      <c:pt idx="728">
                        <c:v>3.59</c:v>
                      </c:pt>
                      <c:pt idx="729">
                        <c:v>3.58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F-64C3-41AB-9925-8531DB58FD56}"/>
                  </c:ext>
                </c:extLst>
              </c15:ser>
            </c15:filteredLineSeries>
            <c15:filteredLineSeries>
              <c15:ser>
                <c:idx val="5"/>
                <c:order val="6"/>
                <c:tx>
                  <c:v>2006</c:v>
                </c:tx>
                <c:spPr>
                  <a:ln w="12700">
                    <a:solidFill>
                      <a:srgbClr val="00B05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DATOS!$U$3:$U$732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3.54</c:v>
                      </c:pt>
                      <c:pt idx="1">
                        <c:v>3.49</c:v>
                      </c:pt>
                      <c:pt idx="2">
                        <c:v>3.44</c:v>
                      </c:pt>
                      <c:pt idx="3">
                        <c:v>3.4</c:v>
                      </c:pt>
                      <c:pt idx="4">
                        <c:v>3.36</c:v>
                      </c:pt>
                      <c:pt idx="5">
                        <c:v>3.33</c:v>
                      </c:pt>
                      <c:pt idx="6">
                        <c:v>3.31</c:v>
                      </c:pt>
                      <c:pt idx="7">
                        <c:v>3.31</c:v>
                      </c:pt>
                      <c:pt idx="8">
                        <c:v>3.38</c:v>
                      </c:pt>
                      <c:pt idx="9">
                        <c:v>3.46</c:v>
                      </c:pt>
                      <c:pt idx="10">
                        <c:v>3.53</c:v>
                      </c:pt>
                      <c:pt idx="11">
                        <c:v>3.57</c:v>
                      </c:pt>
                      <c:pt idx="12">
                        <c:v>3.59</c:v>
                      </c:pt>
                      <c:pt idx="13">
                        <c:v>3.61</c:v>
                      </c:pt>
                      <c:pt idx="14">
                        <c:v>3.63</c:v>
                      </c:pt>
                      <c:pt idx="15">
                        <c:v>3.65</c:v>
                      </c:pt>
                      <c:pt idx="16">
                        <c:v>3.65</c:v>
                      </c:pt>
                      <c:pt idx="17">
                        <c:v>3.67</c:v>
                      </c:pt>
                      <c:pt idx="18">
                        <c:v>3.7</c:v>
                      </c:pt>
                      <c:pt idx="19">
                        <c:v>3.71</c:v>
                      </c:pt>
                      <c:pt idx="20">
                        <c:v>3.7</c:v>
                      </c:pt>
                      <c:pt idx="21">
                        <c:v>3.66</c:v>
                      </c:pt>
                      <c:pt idx="22">
                        <c:v>3.6</c:v>
                      </c:pt>
                      <c:pt idx="23">
                        <c:v>3.54</c:v>
                      </c:pt>
                      <c:pt idx="24">
                        <c:v>3.51</c:v>
                      </c:pt>
                      <c:pt idx="25">
                        <c:v>3.49</c:v>
                      </c:pt>
                      <c:pt idx="26">
                        <c:v>3.47</c:v>
                      </c:pt>
                      <c:pt idx="27">
                        <c:v>3.46</c:v>
                      </c:pt>
                      <c:pt idx="28">
                        <c:v>3.44</c:v>
                      </c:pt>
                      <c:pt idx="29">
                        <c:v>3.41</c:v>
                      </c:pt>
                      <c:pt idx="30">
                        <c:v>3.37</c:v>
                      </c:pt>
                      <c:pt idx="31">
                        <c:v>3.33</c:v>
                      </c:pt>
                      <c:pt idx="32">
                        <c:v>3.32</c:v>
                      </c:pt>
                      <c:pt idx="33">
                        <c:v>3.32</c:v>
                      </c:pt>
                      <c:pt idx="34">
                        <c:v>3.31</c:v>
                      </c:pt>
                      <c:pt idx="35">
                        <c:v>3.29</c:v>
                      </c:pt>
                      <c:pt idx="36">
                        <c:v>3.27</c:v>
                      </c:pt>
                      <c:pt idx="37">
                        <c:v>3.25</c:v>
                      </c:pt>
                      <c:pt idx="38">
                        <c:v>3.25</c:v>
                      </c:pt>
                      <c:pt idx="39">
                        <c:v>3.26</c:v>
                      </c:pt>
                      <c:pt idx="40">
                        <c:v>3.26</c:v>
                      </c:pt>
                      <c:pt idx="41">
                        <c:v>3.26</c:v>
                      </c:pt>
                      <c:pt idx="42">
                        <c:v>3.24</c:v>
                      </c:pt>
                      <c:pt idx="43">
                        <c:v>3.2</c:v>
                      </c:pt>
                      <c:pt idx="44">
                        <c:v>3.04</c:v>
                      </c:pt>
                      <c:pt idx="45">
                        <c:v>2.95</c:v>
                      </c:pt>
                      <c:pt idx="46">
                        <c:v>2.92</c:v>
                      </c:pt>
                      <c:pt idx="47">
                        <c:v>2.9</c:v>
                      </c:pt>
                      <c:pt idx="48">
                        <c:v>2.88</c:v>
                      </c:pt>
                      <c:pt idx="49">
                        <c:v>2.85</c:v>
                      </c:pt>
                      <c:pt idx="50">
                        <c:v>2.85</c:v>
                      </c:pt>
                      <c:pt idx="51">
                        <c:v>2.86</c:v>
                      </c:pt>
                      <c:pt idx="52">
                        <c:v>2.85</c:v>
                      </c:pt>
                      <c:pt idx="53">
                        <c:v>2.88</c:v>
                      </c:pt>
                      <c:pt idx="54">
                        <c:v>2.96</c:v>
                      </c:pt>
                      <c:pt idx="55">
                        <c:v>3.09</c:v>
                      </c:pt>
                      <c:pt idx="56">
                        <c:v>3.11</c:v>
                      </c:pt>
                      <c:pt idx="57">
                        <c:v>3.05</c:v>
                      </c:pt>
                      <c:pt idx="58">
                        <c:v>2.99</c:v>
                      </c:pt>
                      <c:pt idx="59">
                        <c:v>2.95</c:v>
                      </c:pt>
                      <c:pt idx="60">
                        <c:v>2.97</c:v>
                      </c:pt>
                      <c:pt idx="61">
                        <c:v>3.04</c:v>
                      </c:pt>
                      <c:pt idx="62">
                        <c:v>3.09</c:v>
                      </c:pt>
                      <c:pt idx="63">
                        <c:v>3.06</c:v>
                      </c:pt>
                      <c:pt idx="64">
                        <c:v>3.01</c:v>
                      </c:pt>
                      <c:pt idx="65">
                        <c:v>2.98</c:v>
                      </c:pt>
                      <c:pt idx="66">
                        <c:v>3.04</c:v>
                      </c:pt>
                      <c:pt idx="67">
                        <c:v>3.21</c:v>
                      </c:pt>
                      <c:pt idx="68">
                        <c:v>3.39</c:v>
                      </c:pt>
                      <c:pt idx="69">
                        <c:v>3.41</c:v>
                      </c:pt>
                      <c:pt idx="70">
                        <c:v>3.41</c:v>
                      </c:pt>
                      <c:pt idx="71">
                        <c:v>3.43</c:v>
                      </c:pt>
                      <c:pt idx="72">
                        <c:v>3.53</c:v>
                      </c:pt>
                      <c:pt idx="73">
                        <c:v>3.56</c:v>
                      </c:pt>
                      <c:pt idx="74">
                        <c:v>3.49</c:v>
                      </c:pt>
                      <c:pt idx="75">
                        <c:v>3.42</c:v>
                      </c:pt>
                      <c:pt idx="76">
                        <c:v>3.37</c:v>
                      </c:pt>
                      <c:pt idx="77">
                        <c:v>3.31</c:v>
                      </c:pt>
                      <c:pt idx="78">
                        <c:v>3.26</c:v>
                      </c:pt>
                      <c:pt idx="79">
                        <c:v>3.29</c:v>
                      </c:pt>
                      <c:pt idx="80">
                        <c:v>3.34</c:v>
                      </c:pt>
                      <c:pt idx="81">
                        <c:v>3.32</c:v>
                      </c:pt>
                      <c:pt idx="82">
                        <c:v>3.29</c:v>
                      </c:pt>
                      <c:pt idx="83">
                        <c:v>3.24</c:v>
                      </c:pt>
                      <c:pt idx="84">
                        <c:v>3.2</c:v>
                      </c:pt>
                      <c:pt idx="85">
                        <c:v>3.13</c:v>
                      </c:pt>
                      <c:pt idx="86">
                        <c:v>3.01</c:v>
                      </c:pt>
                      <c:pt idx="87">
                        <c:v>2.99</c:v>
                      </c:pt>
                      <c:pt idx="88">
                        <c:v>3.05</c:v>
                      </c:pt>
                      <c:pt idx="89">
                        <c:v>3.07</c:v>
                      </c:pt>
                      <c:pt idx="90">
                        <c:v>3.1</c:v>
                      </c:pt>
                      <c:pt idx="91">
                        <c:v>3.08</c:v>
                      </c:pt>
                      <c:pt idx="92">
                        <c:v>2.95</c:v>
                      </c:pt>
                      <c:pt idx="93">
                        <c:v>2.84</c:v>
                      </c:pt>
                      <c:pt idx="94">
                        <c:v>2.76</c:v>
                      </c:pt>
                      <c:pt idx="95">
                        <c:v>2.69</c:v>
                      </c:pt>
                      <c:pt idx="96">
                        <c:v>2.7</c:v>
                      </c:pt>
                      <c:pt idx="97">
                        <c:v>2.71</c:v>
                      </c:pt>
                      <c:pt idx="98">
                        <c:v>2.72</c:v>
                      </c:pt>
                      <c:pt idx="99">
                        <c:v>2.66</c:v>
                      </c:pt>
                      <c:pt idx="100">
                        <c:v>2.56</c:v>
                      </c:pt>
                      <c:pt idx="101">
                        <c:v>2.48</c:v>
                      </c:pt>
                      <c:pt idx="102">
                        <c:v>2.4300000000000002</c:v>
                      </c:pt>
                      <c:pt idx="103">
                        <c:v>2.38</c:v>
                      </c:pt>
                      <c:pt idx="104">
                        <c:v>2.36</c:v>
                      </c:pt>
                      <c:pt idx="105">
                        <c:v>2.35</c:v>
                      </c:pt>
                      <c:pt idx="106">
                        <c:v>2.35</c:v>
                      </c:pt>
                      <c:pt idx="107">
                        <c:v>2.34</c:v>
                      </c:pt>
                      <c:pt idx="108">
                        <c:v>2.3199999999999998</c:v>
                      </c:pt>
                      <c:pt idx="109">
                        <c:v>2.33</c:v>
                      </c:pt>
                      <c:pt idx="110">
                        <c:v>2.3199999999999998</c:v>
                      </c:pt>
                      <c:pt idx="111">
                        <c:v>2.31</c:v>
                      </c:pt>
                      <c:pt idx="112">
                        <c:v>2.29</c:v>
                      </c:pt>
                      <c:pt idx="113">
                        <c:v>2.31</c:v>
                      </c:pt>
                      <c:pt idx="114">
                        <c:v>2.39</c:v>
                      </c:pt>
                      <c:pt idx="115">
                        <c:v>2.41</c:v>
                      </c:pt>
                      <c:pt idx="116">
                        <c:v>2.42</c:v>
                      </c:pt>
                      <c:pt idx="117">
                        <c:v>2.52</c:v>
                      </c:pt>
                      <c:pt idx="118">
                        <c:v>2.5499999999999998</c:v>
                      </c:pt>
                      <c:pt idx="119">
                        <c:v>2.58</c:v>
                      </c:pt>
                      <c:pt idx="120">
                        <c:v>2.61</c:v>
                      </c:pt>
                      <c:pt idx="121">
                        <c:v>2.6</c:v>
                      </c:pt>
                      <c:pt idx="122">
                        <c:v>2.52</c:v>
                      </c:pt>
                      <c:pt idx="123">
                        <c:v>2.46</c:v>
                      </c:pt>
                      <c:pt idx="124">
                        <c:v>2.4700000000000002</c:v>
                      </c:pt>
                      <c:pt idx="125">
                        <c:v>2.4500000000000002</c:v>
                      </c:pt>
                      <c:pt idx="126">
                        <c:v>2.41</c:v>
                      </c:pt>
                      <c:pt idx="127">
                        <c:v>2.4300000000000002</c:v>
                      </c:pt>
                      <c:pt idx="128">
                        <c:v>2.39</c:v>
                      </c:pt>
                      <c:pt idx="129">
                        <c:v>2.34</c:v>
                      </c:pt>
                      <c:pt idx="130">
                        <c:v>2.2799999999999998</c:v>
                      </c:pt>
                      <c:pt idx="131">
                        <c:v>2.2799999999999998</c:v>
                      </c:pt>
                      <c:pt idx="132">
                        <c:v>2.39</c:v>
                      </c:pt>
                      <c:pt idx="133">
                        <c:v>2.4900000000000002</c:v>
                      </c:pt>
                      <c:pt idx="134">
                        <c:v>2.5</c:v>
                      </c:pt>
                      <c:pt idx="135">
                        <c:v>2.6</c:v>
                      </c:pt>
                      <c:pt idx="136">
                        <c:v>2.78</c:v>
                      </c:pt>
                      <c:pt idx="137">
                        <c:v>2.91</c:v>
                      </c:pt>
                      <c:pt idx="138">
                        <c:v>2.87</c:v>
                      </c:pt>
                      <c:pt idx="139">
                        <c:v>2.77</c:v>
                      </c:pt>
                      <c:pt idx="140">
                        <c:v>2.8</c:v>
                      </c:pt>
                      <c:pt idx="141">
                        <c:v>2.82</c:v>
                      </c:pt>
                      <c:pt idx="142">
                        <c:v>2.93</c:v>
                      </c:pt>
                      <c:pt idx="143">
                        <c:v>3</c:v>
                      </c:pt>
                      <c:pt idx="144">
                        <c:v>3.04</c:v>
                      </c:pt>
                      <c:pt idx="145">
                        <c:v>3.12</c:v>
                      </c:pt>
                      <c:pt idx="146">
                        <c:v>3.16</c:v>
                      </c:pt>
                      <c:pt idx="147">
                        <c:v>3.1</c:v>
                      </c:pt>
                      <c:pt idx="148">
                        <c:v>3.05</c:v>
                      </c:pt>
                      <c:pt idx="149">
                        <c:v>3</c:v>
                      </c:pt>
                      <c:pt idx="150">
                        <c:v>2.96</c:v>
                      </c:pt>
                      <c:pt idx="151">
                        <c:v>3.03</c:v>
                      </c:pt>
                      <c:pt idx="152">
                        <c:v>3.03</c:v>
                      </c:pt>
                      <c:pt idx="153">
                        <c:v>3.07</c:v>
                      </c:pt>
                      <c:pt idx="154">
                        <c:v>3.09</c:v>
                      </c:pt>
                      <c:pt idx="155">
                        <c:v>3.18</c:v>
                      </c:pt>
                      <c:pt idx="156">
                        <c:v>3.3</c:v>
                      </c:pt>
                      <c:pt idx="157">
                        <c:v>3.43</c:v>
                      </c:pt>
                      <c:pt idx="158">
                        <c:v>3.57</c:v>
                      </c:pt>
                      <c:pt idx="159">
                        <c:v>3.6</c:v>
                      </c:pt>
                      <c:pt idx="160">
                        <c:v>3.56</c:v>
                      </c:pt>
                      <c:pt idx="161">
                        <c:v>3.49</c:v>
                      </c:pt>
                      <c:pt idx="162">
                        <c:v>3.42</c:v>
                      </c:pt>
                      <c:pt idx="163">
                        <c:v>3.36</c:v>
                      </c:pt>
                      <c:pt idx="164">
                        <c:v>3.43</c:v>
                      </c:pt>
                      <c:pt idx="165">
                        <c:v>3.49</c:v>
                      </c:pt>
                      <c:pt idx="166">
                        <c:v>3.6</c:v>
                      </c:pt>
                      <c:pt idx="167">
                        <c:v>3.77</c:v>
                      </c:pt>
                      <c:pt idx="168">
                        <c:v>3.99</c:v>
                      </c:pt>
                      <c:pt idx="169">
                        <c:v>4.08</c:v>
                      </c:pt>
                      <c:pt idx="170">
                        <c:v>4.28</c:v>
                      </c:pt>
                      <c:pt idx="171">
                        <c:v>4.4400000000000004</c:v>
                      </c:pt>
                      <c:pt idx="172">
                        <c:v>4.49</c:v>
                      </c:pt>
                      <c:pt idx="173">
                        <c:v>4.5</c:v>
                      </c:pt>
                      <c:pt idx="174">
                        <c:v>4.5</c:v>
                      </c:pt>
                      <c:pt idx="175">
                        <c:v>4.5</c:v>
                      </c:pt>
                      <c:pt idx="176">
                        <c:v>4.53</c:v>
                      </c:pt>
                      <c:pt idx="177">
                        <c:v>4.5599999999999996</c:v>
                      </c:pt>
                      <c:pt idx="178">
                        <c:v>4.54</c:v>
                      </c:pt>
                      <c:pt idx="179">
                        <c:v>4.43</c:v>
                      </c:pt>
                      <c:pt idx="180">
                        <c:v>4.37</c:v>
                      </c:pt>
                      <c:pt idx="181">
                        <c:v>4.3099999999999996</c:v>
                      </c:pt>
                      <c:pt idx="182">
                        <c:v>4.22</c:v>
                      </c:pt>
                      <c:pt idx="183">
                        <c:v>4.13</c:v>
                      </c:pt>
                      <c:pt idx="184">
                        <c:v>4.12</c:v>
                      </c:pt>
                      <c:pt idx="185">
                        <c:v>4.01</c:v>
                      </c:pt>
                      <c:pt idx="186">
                        <c:v>3.91</c:v>
                      </c:pt>
                      <c:pt idx="187">
                        <c:v>3.78</c:v>
                      </c:pt>
                      <c:pt idx="188">
                        <c:v>3.71</c:v>
                      </c:pt>
                      <c:pt idx="189">
                        <c:v>3.73</c:v>
                      </c:pt>
                      <c:pt idx="190">
                        <c:v>3.7</c:v>
                      </c:pt>
                      <c:pt idx="191">
                        <c:v>3.71</c:v>
                      </c:pt>
                      <c:pt idx="192">
                        <c:v>3.78</c:v>
                      </c:pt>
                      <c:pt idx="193">
                        <c:v>3.79</c:v>
                      </c:pt>
                      <c:pt idx="194">
                        <c:v>3.9</c:v>
                      </c:pt>
                      <c:pt idx="195">
                        <c:v>3.94</c:v>
                      </c:pt>
                      <c:pt idx="196">
                        <c:v>4.01</c:v>
                      </c:pt>
                      <c:pt idx="197">
                        <c:v>4.0199999999999996</c:v>
                      </c:pt>
                      <c:pt idx="198">
                        <c:v>4.07</c:v>
                      </c:pt>
                      <c:pt idx="199">
                        <c:v>4.17</c:v>
                      </c:pt>
                      <c:pt idx="200">
                        <c:v>4.28</c:v>
                      </c:pt>
                      <c:pt idx="201">
                        <c:v>4.33</c:v>
                      </c:pt>
                      <c:pt idx="202">
                        <c:v>4.37</c:v>
                      </c:pt>
                      <c:pt idx="203">
                        <c:v>4.38</c:v>
                      </c:pt>
                      <c:pt idx="204">
                        <c:v>4.3600000000000003</c:v>
                      </c:pt>
                      <c:pt idx="205">
                        <c:v>4.32</c:v>
                      </c:pt>
                      <c:pt idx="206">
                        <c:v>4.38</c:v>
                      </c:pt>
                      <c:pt idx="207">
                        <c:v>4.46</c:v>
                      </c:pt>
                      <c:pt idx="208">
                        <c:v>4.58</c:v>
                      </c:pt>
                      <c:pt idx="209">
                        <c:v>4.67</c:v>
                      </c:pt>
                      <c:pt idx="210">
                        <c:v>4.75</c:v>
                      </c:pt>
                      <c:pt idx="211">
                        <c:v>4.8099999999999996</c:v>
                      </c:pt>
                      <c:pt idx="212">
                        <c:v>4.84</c:v>
                      </c:pt>
                      <c:pt idx="213">
                        <c:v>4.84</c:v>
                      </c:pt>
                      <c:pt idx="214">
                        <c:v>4.76</c:v>
                      </c:pt>
                      <c:pt idx="215">
                        <c:v>4.6399999999999997</c:v>
                      </c:pt>
                      <c:pt idx="216">
                        <c:v>4.55</c:v>
                      </c:pt>
                      <c:pt idx="217">
                        <c:v>4.88</c:v>
                      </c:pt>
                      <c:pt idx="218">
                        <c:v>4.49</c:v>
                      </c:pt>
                      <c:pt idx="219">
                        <c:v>4.51</c:v>
                      </c:pt>
                      <c:pt idx="220">
                        <c:v>4.53</c:v>
                      </c:pt>
                      <c:pt idx="221">
                        <c:v>4.5199999999999996</c:v>
                      </c:pt>
                      <c:pt idx="222">
                        <c:v>4.55</c:v>
                      </c:pt>
                      <c:pt idx="223">
                        <c:v>4.57</c:v>
                      </c:pt>
                      <c:pt idx="224">
                        <c:v>4.5999999999999996</c:v>
                      </c:pt>
                      <c:pt idx="225">
                        <c:v>4.63</c:v>
                      </c:pt>
                      <c:pt idx="226">
                        <c:v>4.5999999999999996</c:v>
                      </c:pt>
                      <c:pt idx="227">
                        <c:v>4.49</c:v>
                      </c:pt>
                      <c:pt idx="228">
                        <c:v>4.3600000000000003</c:v>
                      </c:pt>
                      <c:pt idx="229">
                        <c:v>4.28</c:v>
                      </c:pt>
                      <c:pt idx="230">
                        <c:v>4.22</c:v>
                      </c:pt>
                      <c:pt idx="231">
                        <c:v>4.1900000000000004</c:v>
                      </c:pt>
                      <c:pt idx="232">
                        <c:v>4.24</c:v>
                      </c:pt>
                      <c:pt idx="233">
                        <c:v>4.24</c:v>
                      </c:pt>
                      <c:pt idx="234">
                        <c:v>4.46</c:v>
                      </c:pt>
                      <c:pt idx="235">
                        <c:v>4.5999999999999996</c:v>
                      </c:pt>
                      <c:pt idx="236">
                        <c:v>4.75</c:v>
                      </c:pt>
                      <c:pt idx="237">
                        <c:v>4.83</c:v>
                      </c:pt>
                      <c:pt idx="238">
                        <c:v>4.92</c:v>
                      </c:pt>
                      <c:pt idx="239">
                        <c:v>5</c:v>
                      </c:pt>
                      <c:pt idx="240">
                        <c:v>5.15</c:v>
                      </c:pt>
                      <c:pt idx="241">
                        <c:v>5.22</c:v>
                      </c:pt>
                      <c:pt idx="242">
                        <c:v>5.28</c:v>
                      </c:pt>
                      <c:pt idx="243">
                        <c:v>5.33</c:v>
                      </c:pt>
                      <c:pt idx="244">
                        <c:v>5.41</c:v>
                      </c:pt>
                      <c:pt idx="245">
                        <c:v>5.46</c:v>
                      </c:pt>
                      <c:pt idx="246">
                        <c:v>5.5</c:v>
                      </c:pt>
                      <c:pt idx="247">
                        <c:v>5.54</c:v>
                      </c:pt>
                      <c:pt idx="248">
                        <c:v>5.58</c:v>
                      </c:pt>
                      <c:pt idx="249">
                        <c:v>5.63</c:v>
                      </c:pt>
                      <c:pt idx="250">
                        <c:v>5.68</c:v>
                      </c:pt>
                      <c:pt idx="251">
                        <c:v>5.72</c:v>
                      </c:pt>
                      <c:pt idx="252">
                        <c:v>5.78</c:v>
                      </c:pt>
                      <c:pt idx="253">
                        <c:v>5.81</c:v>
                      </c:pt>
                      <c:pt idx="254">
                        <c:v>5.87</c:v>
                      </c:pt>
                      <c:pt idx="255">
                        <c:v>5.9</c:v>
                      </c:pt>
                      <c:pt idx="256">
                        <c:v>5.94</c:v>
                      </c:pt>
                      <c:pt idx="257">
                        <c:v>5.98</c:v>
                      </c:pt>
                      <c:pt idx="258">
                        <c:v>6.03</c:v>
                      </c:pt>
                      <c:pt idx="259">
                        <c:v>6.08</c:v>
                      </c:pt>
                      <c:pt idx="260">
                        <c:v>6.13</c:v>
                      </c:pt>
                      <c:pt idx="261">
                        <c:v>6.17</c:v>
                      </c:pt>
                      <c:pt idx="262">
                        <c:v>6.2</c:v>
                      </c:pt>
                      <c:pt idx="263">
                        <c:v>6.22</c:v>
                      </c:pt>
                      <c:pt idx="264">
                        <c:v>6.25</c:v>
                      </c:pt>
                      <c:pt idx="265">
                        <c:v>6.26</c:v>
                      </c:pt>
                      <c:pt idx="266">
                        <c:v>6.27</c:v>
                      </c:pt>
                      <c:pt idx="267">
                        <c:v>6.26</c:v>
                      </c:pt>
                      <c:pt idx="268">
                        <c:v>6.28</c:v>
                      </c:pt>
                      <c:pt idx="269">
                        <c:v>6.26</c:v>
                      </c:pt>
                      <c:pt idx="270">
                        <c:v>6.24</c:v>
                      </c:pt>
                      <c:pt idx="271">
                        <c:v>6.2</c:v>
                      </c:pt>
                      <c:pt idx="272">
                        <c:v>6.15</c:v>
                      </c:pt>
                      <c:pt idx="273">
                        <c:v>6.11</c:v>
                      </c:pt>
                      <c:pt idx="274">
                        <c:v>6.13</c:v>
                      </c:pt>
                      <c:pt idx="275">
                        <c:v>6.07</c:v>
                      </c:pt>
                      <c:pt idx="276">
                        <c:v>6.02</c:v>
                      </c:pt>
                      <c:pt idx="277">
                        <c:v>5.99</c:v>
                      </c:pt>
                      <c:pt idx="278">
                        <c:v>5.95</c:v>
                      </c:pt>
                      <c:pt idx="279">
                        <c:v>5.94</c:v>
                      </c:pt>
                      <c:pt idx="280">
                        <c:v>5.92</c:v>
                      </c:pt>
                      <c:pt idx="281">
                        <c:v>5.91</c:v>
                      </c:pt>
                      <c:pt idx="282">
                        <c:v>5.9</c:v>
                      </c:pt>
                      <c:pt idx="283">
                        <c:v>5.9</c:v>
                      </c:pt>
                      <c:pt idx="284">
                        <c:v>5.9</c:v>
                      </c:pt>
                      <c:pt idx="285">
                        <c:v>5.89</c:v>
                      </c:pt>
                      <c:pt idx="286">
                        <c:v>5.9</c:v>
                      </c:pt>
                      <c:pt idx="287">
                        <c:v>5.91</c:v>
                      </c:pt>
                      <c:pt idx="288">
                        <c:v>5.89</c:v>
                      </c:pt>
                      <c:pt idx="289">
                        <c:v>5.87</c:v>
                      </c:pt>
                      <c:pt idx="290">
                        <c:v>5.83</c:v>
                      </c:pt>
                      <c:pt idx="291">
                        <c:v>5.77</c:v>
                      </c:pt>
                      <c:pt idx="292">
                        <c:v>5.7</c:v>
                      </c:pt>
                      <c:pt idx="293">
                        <c:v>5.61</c:v>
                      </c:pt>
                      <c:pt idx="294">
                        <c:v>5.54</c:v>
                      </c:pt>
                      <c:pt idx="295">
                        <c:v>5.45</c:v>
                      </c:pt>
                      <c:pt idx="296">
                        <c:v>5.41</c:v>
                      </c:pt>
                      <c:pt idx="297">
                        <c:v>5.39</c:v>
                      </c:pt>
                      <c:pt idx="298">
                        <c:v>5.41</c:v>
                      </c:pt>
                      <c:pt idx="299">
                        <c:v>5.4</c:v>
                      </c:pt>
                      <c:pt idx="300">
                        <c:v>5.36</c:v>
                      </c:pt>
                      <c:pt idx="301">
                        <c:v>5.34</c:v>
                      </c:pt>
                      <c:pt idx="302">
                        <c:v>5.32</c:v>
                      </c:pt>
                      <c:pt idx="303">
                        <c:v>5.3</c:v>
                      </c:pt>
                      <c:pt idx="304">
                        <c:v>5.26</c:v>
                      </c:pt>
                      <c:pt idx="305">
                        <c:v>5.23</c:v>
                      </c:pt>
                      <c:pt idx="306">
                        <c:v>5.18</c:v>
                      </c:pt>
                      <c:pt idx="307">
                        <c:v>5.01</c:v>
                      </c:pt>
                      <c:pt idx="308">
                        <c:v>5.03</c:v>
                      </c:pt>
                      <c:pt idx="309">
                        <c:v>5.09</c:v>
                      </c:pt>
                      <c:pt idx="310">
                        <c:v>5.14</c:v>
                      </c:pt>
                      <c:pt idx="311">
                        <c:v>5.16</c:v>
                      </c:pt>
                      <c:pt idx="312">
                        <c:v>5.18</c:v>
                      </c:pt>
                      <c:pt idx="313">
                        <c:v>5.26</c:v>
                      </c:pt>
                      <c:pt idx="314">
                        <c:v>5.28</c:v>
                      </c:pt>
                      <c:pt idx="315">
                        <c:v>5.29</c:v>
                      </c:pt>
                      <c:pt idx="316">
                        <c:v>5.32</c:v>
                      </c:pt>
                      <c:pt idx="317">
                        <c:v>5.34</c:v>
                      </c:pt>
                      <c:pt idx="318">
                        <c:v>5.38</c:v>
                      </c:pt>
                      <c:pt idx="319">
                        <c:v>5.41</c:v>
                      </c:pt>
                      <c:pt idx="320">
                        <c:v>5.44</c:v>
                      </c:pt>
                      <c:pt idx="321">
                        <c:v>5.47</c:v>
                      </c:pt>
                      <c:pt idx="322">
                        <c:v>5.51</c:v>
                      </c:pt>
                      <c:pt idx="323">
                        <c:v>5.57</c:v>
                      </c:pt>
                      <c:pt idx="324">
                        <c:v>5.63</c:v>
                      </c:pt>
                      <c:pt idx="325">
                        <c:v>5.67</c:v>
                      </c:pt>
                      <c:pt idx="326">
                        <c:v>5.7</c:v>
                      </c:pt>
                      <c:pt idx="327">
                        <c:v>5.74</c:v>
                      </c:pt>
                      <c:pt idx="328">
                        <c:v>5.76</c:v>
                      </c:pt>
                      <c:pt idx="329">
                        <c:v>5.78</c:v>
                      </c:pt>
                      <c:pt idx="330">
                        <c:v>5.81</c:v>
                      </c:pt>
                      <c:pt idx="331">
                        <c:v>5.83</c:v>
                      </c:pt>
                      <c:pt idx="332">
                        <c:v>5.84</c:v>
                      </c:pt>
                      <c:pt idx="333">
                        <c:v>5.85</c:v>
                      </c:pt>
                      <c:pt idx="334">
                        <c:v>5.86</c:v>
                      </c:pt>
                      <c:pt idx="335">
                        <c:v>5.86</c:v>
                      </c:pt>
                      <c:pt idx="336">
                        <c:v>5.85</c:v>
                      </c:pt>
                      <c:pt idx="337">
                        <c:v>5.83</c:v>
                      </c:pt>
                      <c:pt idx="338">
                        <c:v>5.81</c:v>
                      </c:pt>
                      <c:pt idx="339">
                        <c:v>5.79</c:v>
                      </c:pt>
                      <c:pt idx="340">
                        <c:v>5.78</c:v>
                      </c:pt>
                      <c:pt idx="341">
                        <c:v>5.76</c:v>
                      </c:pt>
                      <c:pt idx="342">
                        <c:v>5.74</c:v>
                      </c:pt>
                      <c:pt idx="343">
                        <c:v>5.64</c:v>
                      </c:pt>
                      <c:pt idx="344">
                        <c:v>5.63</c:v>
                      </c:pt>
                      <c:pt idx="345">
                        <c:v>5.58</c:v>
                      </c:pt>
                      <c:pt idx="346">
                        <c:v>5.56</c:v>
                      </c:pt>
                      <c:pt idx="347">
                        <c:v>5.54</c:v>
                      </c:pt>
                      <c:pt idx="348">
                        <c:v>5.44</c:v>
                      </c:pt>
                      <c:pt idx="349">
                        <c:v>5.38</c:v>
                      </c:pt>
                      <c:pt idx="350">
                        <c:v>5.33</c:v>
                      </c:pt>
                      <c:pt idx="351">
                        <c:v>5.27</c:v>
                      </c:pt>
                      <c:pt idx="352">
                        <c:v>5.21</c:v>
                      </c:pt>
                      <c:pt idx="353">
                        <c:v>5.15</c:v>
                      </c:pt>
                      <c:pt idx="354">
                        <c:v>5.08</c:v>
                      </c:pt>
                      <c:pt idx="355">
                        <c:v>5</c:v>
                      </c:pt>
                      <c:pt idx="356">
                        <c:v>4.9800000000000004</c:v>
                      </c:pt>
                      <c:pt idx="357">
                        <c:v>4.88</c:v>
                      </c:pt>
                      <c:pt idx="358">
                        <c:v>4.84</c:v>
                      </c:pt>
                      <c:pt idx="359">
                        <c:v>4.75</c:v>
                      </c:pt>
                      <c:pt idx="360">
                        <c:v>4.71</c:v>
                      </c:pt>
                      <c:pt idx="361">
                        <c:v>4.5599999999999996</c:v>
                      </c:pt>
                      <c:pt idx="362">
                        <c:v>4.4000000000000004</c:v>
                      </c:pt>
                      <c:pt idx="363">
                        <c:v>4.2300000000000004</c:v>
                      </c:pt>
                      <c:pt idx="364">
                        <c:v>4.08</c:v>
                      </c:pt>
                      <c:pt idx="365">
                        <c:v>3.98</c:v>
                      </c:pt>
                      <c:pt idx="366">
                        <c:v>3.91</c:v>
                      </c:pt>
                      <c:pt idx="367">
                        <c:v>3.83</c:v>
                      </c:pt>
                      <c:pt idx="368">
                        <c:v>3.78</c:v>
                      </c:pt>
                      <c:pt idx="369">
                        <c:v>3.71</c:v>
                      </c:pt>
                      <c:pt idx="370">
                        <c:v>3.72</c:v>
                      </c:pt>
                      <c:pt idx="371">
                        <c:v>3.74</c:v>
                      </c:pt>
                      <c:pt idx="372">
                        <c:v>3.76</c:v>
                      </c:pt>
                      <c:pt idx="373">
                        <c:v>3.69</c:v>
                      </c:pt>
                      <c:pt idx="374">
                        <c:v>3.79</c:v>
                      </c:pt>
                      <c:pt idx="375">
                        <c:v>3.7</c:v>
                      </c:pt>
                      <c:pt idx="376">
                        <c:v>3.58</c:v>
                      </c:pt>
                      <c:pt idx="377">
                        <c:v>3.52</c:v>
                      </c:pt>
                      <c:pt idx="378">
                        <c:v>3.53</c:v>
                      </c:pt>
                      <c:pt idx="379">
                        <c:v>3.52</c:v>
                      </c:pt>
                      <c:pt idx="380">
                        <c:v>3.64</c:v>
                      </c:pt>
                      <c:pt idx="381">
                        <c:v>3.61</c:v>
                      </c:pt>
                      <c:pt idx="382">
                        <c:v>3.54</c:v>
                      </c:pt>
                      <c:pt idx="383">
                        <c:v>3.47</c:v>
                      </c:pt>
                      <c:pt idx="384">
                        <c:v>3.36</c:v>
                      </c:pt>
                      <c:pt idx="385">
                        <c:v>3.35</c:v>
                      </c:pt>
                      <c:pt idx="386">
                        <c:v>3.47</c:v>
                      </c:pt>
                      <c:pt idx="387">
                        <c:v>3.39</c:v>
                      </c:pt>
                      <c:pt idx="388">
                        <c:v>3.29</c:v>
                      </c:pt>
                      <c:pt idx="389">
                        <c:v>3.25</c:v>
                      </c:pt>
                      <c:pt idx="390">
                        <c:v>3.31</c:v>
                      </c:pt>
                      <c:pt idx="391">
                        <c:v>3.36</c:v>
                      </c:pt>
                      <c:pt idx="392">
                        <c:v>3.45</c:v>
                      </c:pt>
                      <c:pt idx="393">
                        <c:v>3.59</c:v>
                      </c:pt>
                      <c:pt idx="394">
                        <c:v>3.64</c:v>
                      </c:pt>
                      <c:pt idx="395">
                        <c:v>3.58</c:v>
                      </c:pt>
                      <c:pt idx="396">
                        <c:v>3.82</c:v>
                      </c:pt>
                      <c:pt idx="397">
                        <c:v>3.9</c:v>
                      </c:pt>
                      <c:pt idx="398">
                        <c:v>3.89</c:v>
                      </c:pt>
                      <c:pt idx="399">
                        <c:v>3.85</c:v>
                      </c:pt>
                      <c:pt idx="400">
                        <c:v>4</c:v>
                      </c:pt>
                      <c:pt idx="401">
                        <c:v>3.98</c:v>
                      </c:pt>
                      <c:pt idx="402">
                        <c:v>4.04</c:v>
                      </c:pt>
                      <c:pt idx="403">
                        <c:v>4</c:v>
                      </c:pt>
                      <c:pt idx="404">
                        <c:v>3.89</c:v>
                      </c:pt>
                      <c:pt idx="405">
                        <c:v>3.75</c:v>
                      </c:pt>
                      <c:pt idx="406">
                        <c:v>3.65</c:v>
                      </c:pt>
                      <c:pt idx="407">
                        <c:v>3.59</c:v>
                      </c:pt>
                      <c:pt idx="408">
                        <c:v>3.69</c:v>
                      </c:pt>
                      <c:pt idx="409">
                        <c:v>3.59</c:v>
                      </c:pt>
                      <c:pt idx="410">
                        <c:v>3.66</c:v>
                      </c:pt>
                      <c:pt idx="411">
                        <c:v>3.67</c:v>
                      </c:pt>
                      <c:pt idx="412">
                        <c:v>3.57</c:v>
                      </c:pt>
                      <c:pt idx="413">
                        <c:v>3.45</c:v>
                      </c:pt>
                      <c:pt idx="414">
                        <c:v>3.4</c:v>
                      </c:pt>
                      <c:pt idx="415">
                        <c:v>3.36</c:v>
                      </c:pt>
                      <c:pt idx="416">
                        <c:v>3.38</c:v>
                      </c:pt>
                      <c:pt idx="417">
                        <c:v>3.4</c:v>
                      </c:pt>
                      <c:pt idx="418">
                        <c:v>3.45</c:v>
                      </c:pt>
                      <c:pt idx="419">
                        <c:v>3.51</c:v>
                      </c:pt>
                      <c:pt idx="420">
                        <c:v>3.73</c:v>
                      </c:pt>
                      <c:pt idx="421">
                        <c:v>3.8</c:v>
                      </c:pt>
                      <c:pt idx="422">
                        <c:v>3.84</c:v>
                      </c:pt>
                      <c:pt idx="423">
                        <c:v>3.87</c:v>
                      </c:pt>
                      <c:pt idx="424">
                        <c:v>4</c:v>
                      </c:pt>
                      <c:pt idx="425">
                        <c:v>4.07</c:v>
                      </c:pt>
                      <c:pt idx="426">
                        <c:v>4.1500000000000004</c:v>
                      </c:pt>
                      <c:pt idx="427">
                        <c:v>4.21</c:v>
                      </c:pt>
                      <c:pt idx="428">
                        <c:v>4.21</c:v>
                      </c:pt>
                      <c:pt idx="429">
                        <c:v>4.18</c:v>
                      </c:pt>
                      <c:pt idx="430">
                        <c:v>4.25</c:v>
                      </c:pt>
                      <c:pt idx="431">
                        <c:v>4.22</c:v>
                      </c:pt>
                      <c:pt idx="432">
                        <c:v>4.1900000000000004</c:v>
                      </c:pt>
                      <c:pt idx="433">
                        <c:v>4.16</c:v>
                      </c:pt>
                      <c:pt idx="434">
                        <c:v>4.12</c:v>
                      </c:pt>
                      <c:pt idx="435">
                        <c:v>4.13</c:v>
                      </c:pt>
                      <c:pt idx="436">
                        <c:v>4.24</c:v>
                      </c:pt>
                      <c:pt idx="437">
                        <c:v>4.2</c:v>
                      </c:pt>
                      <c:pt idx="438">
                        <c:v>4.18</c:v>
                      </c:pt>
                      <c:pt idx="439">
                        <c:v>4.1100000000000003</c:v>
                      </c:pt>
                      <c:pt idx="440">
                        <c:v>4.1500000000000004</c:v>
                      </c:pt>
                      <c:pt idx="441">
                        <c:v>4.1500000000000004</c:v>
                      </c:pt>
                      <c:pt idx="442">
                        <c:v>4.12</c:v>
                      </c:pt>
                      <c:pt idx="443">
                        <c:v>4.05</c:v>
                      </c:pt>
                      <c:pt idx="444">
                        <c:v>4.1900000000000004</c:v>
                      </c:pt>
                      <c:pt idx="445">
                        <c:v>4.18</c:v>
                      </c:pt>
                      <c:pt idx="446">
                        <c:v>4.09</c:v>
                      </c:pt>
                      <c:pt idx="447">
                        <c:v>3.98</c:v>
                      </c:pt>
                      <c:pt idx="448">
                        <c:v>3.95</c:v>
                      </c:pt>
                      <c:pt idx="449">
                        <c:v>3.98</c:v>
                      </c:pt>
                      <c:pt idx="450">
                        <c:v>3.9</c:v>
                      </c:pt>
                      <c:pt idx="451">
                        <c:v>3.78</c:v>
                      </c:pt>
                      <c:pt idx="452">
                        <c:v>3.67</c:v>
                      </c:pt>
                      <c:pt idx="453">
                        <c:v>3.55</c:v>
                      </c:pt>
                      <c:pt idx="454">
                        <c:v>3.52</c:v>
                      </c:pt>
                      <c:pt idx="455">
                        <c:v>3.45</c:v>
                      </c:pt>
                      <c:pt idx="456">
                        <c:v>3.53</c:v>
                      </c:pt>
                      <c:pt idx="457">
                        <c:v>3.7</c:v>
                      </c:pt>
                      <c:pt idx="458">
                        <c:v>3.73</c:v>
                      </c:pt>
                      <c:pt idx="459">
                        <c:v>3.79</c:v>
                      </c:pt>
                      <c:pt idx="460">
                        <c:v>3.88</c:v>
                      </c:pt>
                      <c:pt idx="461">
                        <c:v>3.96</c:v>
                      </c:pt>
                      <c:pt idx="462">
                        <c:v>3.95</c:v>
                      </c:pt>
                      <c:pt idx="463">
                        <c:v>3.88</c:v>
                      </c:pt>
                      <c:pt idx="464">
                        <c:v>3.83</c:v>
                      </c:pt>
                      <c:pt idx="465">
                        <c:v>3.87</c:v>
                      </c:pt>
                      <c:pt idx="466">
                        <c:v>3.99</c:v>
                      </c:pt>
                      <c:pt idx="467">
                        <c:v>4.05</c:v>
                      </c:pt>
                      <c:pt idx="468">
                        <c:v>4.24</c:v>
                      </c:pt>
                      <c:pt idx="469">
                        <c:v>4.28</c:v>
                      </c:pt>
                      <c:pt idx="470">
                        <c:v>4.2</c:v>
                      </c:pt>
                      <c:pt idx="471">
                        <c:v>4.0999999999999996</c:v>
                      </c:pt>
                      <c:pt idx="472">
                        <c:v>4.1500000000000004</c:v>
                      </c:pt>
                      <c:pt idx="473">
                        <c:v>4.03</c:v>
                      </c:pt>
                      <c:pt idx="474">
                        <c:v>4.0199999999999996</c:v>
                      </c:pt>
                      <c:pt idx="475">
                        <c:v>4.04</c:v>
                      </c:pt>
                      <c:pt idx="476">
                        <c:v>4.04</c:v>
                      </c:pt>
                      <c:pt idx="477">
                        <c:v>4.08</c:v>
                      </c:pt>
                      <c:pt idx="478">
                        <c:v>4.26</c:v>
                      </c:pt>
                      <c:pt idx="479">
                        <c:v>4.3</c:v>
                      </c:pt>
                      <c:pt idx="480">
                        <c:v>4.43</c:v>
                      </c:pt>
                      <c:pt idx="481">
                        <c:v>4.5</c:v>
                      </c:pt>
                      <c:pt idx="482">
                        <c:v>4.51</c:v>
                      </c:pt>
                      <c:pt idx="483">
                        <c:v>4.46</c:v>
                      </c:pt>
                      <c:pt idx="484">
                        <c:v>4.3899999999999997</c:v>
                      </c:pt>
                      <c:pt idx="485">
                        <c:v>4.29</c:v>
                      </c:pt>
                      <c:pt idx="486">
                        <c:v>4.22</c:v>
                      </c:pt>
                      <c:pt idx="487">
                        <c:v>4.16</c:v>
                      </c:pt>
                      <c:pt idx="488">
                        <c:v>4.2</c:v>
                      </c:pt>
                      <c:pt idx="489">
                        <c:v>4.09</c:v>
                      </c:pt>
                      <c:pt idx="490">
                        <c:v>4.07</c:v>
                      </c:pt>
                      <c:pt idx="491">
                        <c:v>4.04</c:v>
                      </c:pt>
                      <c:pt idx="492">
                        <c:v>4.21</c:v>
                      </c:pt>
                      <c:pt idx="493">
                        <c:v>4.2</c:v>
                      </c:pt>
                      <c:pt idx="494">
                        <c:v>4.2699999999999996</c:v>
                      </c:pt>
                      <c:pt idx="495">
                        <c:v>4.24</c:v>
                      </c:pt>
                      <c:pt idx="496">
                        <c:v>4.21</c:v>
                      </c:pt>
                      <c:pt idx="497">
                        <c:v>4.2300000000000004</c:v>
                      </c:pt>
                      <c:pt idx="498">
                        <c:v>4.18</c:v>
                      </c:pt>
                      <c:pt idx="499">
                        <c:v>4.0999999999999996</c:v>
                      </c:pt>
                      <c:pt idx="500">
                        <c:v>4.07</c:v>
                      </c:pt>
                      <c:pt idx="501">
                        <c:v>4.07</c:v>
                      </c:pt>
                      <c:pt idx="502">
                        <c:v>4.13</c:v>
                      </c:pt>
                      <c:pt idx="503">
                        <c:v>4.1500000000000004</c:v>
                      </c:pt>
                      <c:pt idx="504">
                        <c:v>4.22</c:v>
                      </c:pt>
                      <c:pt idx="505">
                        <c:v>4.21</c:v>
                      </c:pt>
                      <c:pt idx="506">
                        <c:v>4.2699999999999996</c:v>
                      </c:pt>
                      <c:pt idx="507">
                        <c:v>4.2699999999999996</c:v>
                      </c:pt>
                      <c:pt idx="508">
                        <c:v>4.29</c:v>
                      </c:pt>
                      <c:pt idx="509">
                        <c:v>4.25</c:v>
                      </c:pt>
                      <c:pt idx="510">
                        <c:v>4.2699999999999996</c:v>
                      </c:pt>
                      <c:pt idx="511">
                        <c:v>4.25</c:v>
                      </c:pt>
                      <c:pt idx="512">
                        <c:v>4.32</c:v>
                      </c:pt>
                      <c:pt idx="513">
                        <c:v>4.3499999999999996</c:v>
                      </c:pt>
                      <c:pt idx="514">
                        <c:v>4.42</c:v>
                      </c:pt>
                      <c:pt idx="515">
                        <c:v>4.47</c:v>
                      </c:pt>
                      <c:pt idx="516">
                        <c:v>4.5</c:v>
                      </c:pt>
                      <c:pt idx="517">
                        <c:v>4.54</c:v>
                      </c:pt>
                      <c:pt idx="518">
                        <c:v>4.5599999999999996</c:v>
                      </c:pt>
                      <c:pt idx="519">
                        <c:v>4.62</c:v>
                      </c:pt>
                      <c:pt idx="520">
                        <c:v>4.8</c:v>
                      </c:pt>
                      <c:pt idx="521">
                        <c:v>4.8600000000000003</c:v>
                      </c:pt>
                      <c:pt idx="522">
                        <c:v>4.9000000000000004</c:v>
                      </c:pt>
                      <c:pt idx="523">
                        <c:v>4.93</c:v>
                      </c:pt>
                      <c:pt idx="524">
                        <c:v>4.99</c:v>
                      </c:pt>
                      <c:pt idx="525">
                        <c:v>5</c:v>
                      </c:pt>
                      <c:pt idx="526">
                        <c:v>5.03</c:v>
                      </c:pt>
                      <c:pt idx="527">
                        <c:v>5.0599999999999996</c:v>
                      </c:pt>
                      <c:pt idx="528">
                        <c:v>5.07</c:v>
                      </c:pt>
                      <c:pt idx="529">
                        <c:v>5.03</c:v>
                      </c:pt>
                      <c:pt idx="530">
                        <c:v>5.01</c:v>
                      </c:pt>
                      <c:pt idx="531">
                        <c:v>5</c:v>
                      </c:pt>
                      <c:pt idx="532">
                        <c:v>4.99</c:v>
                      </c:pt>
                      <c:pt idx="533">
                        <c:v>4.95</c:v>
                      </c:pt>
                      <c:pt idx="534">
                        <c:v>4.9000000000000004</c:v>
                      </c:pt>
                      <c:pt idx="535">
                        <c:v>4.75</c:v>
                      </c:pt>
                      <c:pt idx="536">
                        <c:v>4.67</c:v>
                      </c:pt>
                      <c:pt idx="537">
                        <c:v>4.62</c:v>
                      </c:pt>
                      <c:pt idx="538">
                        <c:v>4.6100000000000003</c:v>
                      </c:pt>
                      <c:pt idx="539">
                        <c:v>4.54</c:v>
                      </c:pt>
                      <c:pt idx="540">
                        <c:v>4.53</c:v>
                      </c:pt>
                      <c:pt idx="541">
                        <c:v>4.5199999999999996</c:v>
                      </c:pt>
                      <c:pt idx="542">
                        <c:v>4.4800000000000004</c:v>
                      </c:pt>
                      <c:pt idx="543">
                        <c:v>4.4000000000000004</c:v>
                      </c:pt>
                      <c:pt idx="544">
                        <c:v>4.3499999999999996</c:v>
                      </c:pt>
                      <c:pt idx="545">
                        <c:v>4.25</c:v>
                      </c:pt>
                      <c:pt idx="546">
                        <c:v>4.22</c:v>
                      </c:pt>
                      <c:pt idx="547">
                        <c:v>4.0999999999999996</c:v>
                      </c:pt>
                      <c:pt idx="548">
                        <c:v>4.05</c:v>
                      </c:pt>
                      <c:pt idx="549">
                        <c:v>4.03</c:v>
                      </c:pt>
                      <c:pt idx="550">
                        <c:v>3.97</c:v>
                      </c:pt>
                      <c:pt idx="551">
                        <c:v>3.86</c:v>
                      </c:pt>
                      <c:pt idx="552">
                        <c:v>3.88</c:v>
                      </c:pt>
                      <c:pt idx="553">
                        <c:v>3.86</c:v>
                      </c:pt>
                      <c:pt idx="554">
                        <c:v>4.04</c:v>
                      </c:pt>
                      <c:pt idx="555">
                        <c:v>4.09</c:v>
                      </c:pt>
                      <c:pt idx="556">
                        <c:v>4.0599999999999996</c:v>
                      </c:pt>
                      <c:pt idx="557">
                        <c:v>4.01</c:v>
                      </c:pt>
                      <c:pt idx="558">
                        <c:v>4.0599999999999996</c:v>
                      </c:pt>
                      <c:pt idx="559">
                        <c:v>4.0599999999999996</c:v>
                      </c:pt>
                      <c:pt idx="560">
                        <c:v>4.01</c:v>
                      </c:pt>
                      <c:pt idx="561">
                        <c:v>3.91</c:v>
                      </c:pt>
                      <c:pt idx="562">
                        <c:v>3.87</c:v>
                      </c:pt>
                      <c:pt idx="563">
                        <c:v>3.78</c:v>
                      </c:pt>
                      <c:pt idx="564">
                        <c:v>3.76</c:v>
                      </c:pt>
                      <c:pt idx="565">
                        <c:v>3.72</c:v>
                      </c:pt>
                      <c:pt idx="566">
                        <c:v>3.64</c:v>
                      </c:pt>
                      <c:pt idx="567">
                        <c:v>3.58</c:v>
                      </c:pt>
                      <c:pt idx="568">
                        <c:v>3.57</c:v>
                      </c:pt>
                      <c:pt idx="569">
                        <c:v>3.57</c:v>
                      </c:pt>
                      <c:pt idx="570">
                        <c:v>3.57</c:v>
                      </c:pt>
                      <c:pt idx="571">
                        <c:v>3.59</c:v>
                      </c:pt>
                      <c:pt idx="572">
                        <c:v>3.63</c:v>
                      </c:pt>
                      <c:pt idx="573">
                        <c:v>3.63</c:v>
                      </c:pt>
                      <c:pt idx="574">
                        <c:v>3.63</c:v>
                      </c:pt>
                      <c:pt idx="575">
                        <c:v>3.69</c:v>
                      </c:pt>
                      <c:pt idx="576">
                        <c:v>3.9</c:v>
                      </c:pt>
                      <c:pt idx="577">
                        <c:v>4.07</c:v>
                      </c:pt>
                      <c:pt idx="578">
                        <c:v>4.16</c:v>
                      </c:pt>
                      <c:pt idx="579">
                        <c:v>4.21</c:v>
                      </c:pt>
                      <c:pt idx="580">
                        <c:v>4.34</c:v>
                      </c:pt>
                      <c:pt idx="581">
                        <c:v>4.46</c:v>
                      </c:pt>
                      <c:pt idx="582">
                        <c:v>4.54</c:v>
                      </c:pt>
                      <c:pt idx="583">
                        <c:v>4.58</c:v>
                      </c:pt>
                      <c:pt idx="584">
                        <c:v>4.58</c:v>
                      </c:pt>
                      <c:pt idx="585">
                        <c:v>4.55</c:v>
                      </c:pt>
                      <c:pt idx="586">
                        <c:v>4.58</c:v>
                      </c:pt>
                      <c:pt idx="587">
                        <c:v>4.59</c:v>
                      </c:pt>
                      <c:pt idx="588">
                        <c:v>4.62</c:v>
                      </c:pt>
                      <c:pt idx="589">
                        <c:v>4.62</c:v>
                      </c:pt>
                      <c:pt idx="590">
                        <c:v>4.66</c:v>
                      </c:pt>
                      <c:pt idx="591">
                        <c:v>4.6500000000000004</c:v>
                      </c:pt>
                      <c:pt idx="592">
                        <c:v>4.63</c:v>
                      </c:pt>
                      <c:pt idx="593">
                        <c:v>4.54</c:v>
                      </c:pt>
                      <c:pt idx="594">
                        <c:v>4.54</c:v>
                      </c:pt>
                      <c:pt idx="595">
                        <c:v>4.54</c:v>
                      </c:pt>
                      <c:pt idx="596">
                        <c:v>4.55</c:v>
                      </c:pt>
                      <c:pt idx="597">
                        <c:v>4.5199999999999996</c:v>
                      </c:pt>
                      <c:pt idx="598">
                        <c:v>4.5999999999999996</c:v>
                      </c:pt>
                      <c:pt idx="599">
                        <c:v>4.6500000000000004</c:v>
                      </c:pt>
                      <c:pt idx="600">
                        <c:v>4.79</c:v>
                      </c:pt>
                      <c:pt idx="601">
                        <c:v>4.87</c:v>
                      </c:pt>
                      <c:pt idx="602">
                        <c:v>4.92</c:v>
                      </c:pt>
                      <c:pt idx="603">
                        <c:v>4.92</c:v>
                      </c:pt>
                      <c:pt idx="604">
                        <c:v>4.99</c:v>
                      </c:pt>
                      <c:pt idx="605">
                        <c:v>5.0199999999999996</c:v>
                      </c:pt>
                      <c:pt idx="606">
                        <c:v>5.0599999999999996</c:v>
                      </c:pt>
                      <c:pt idx="607">
                        <c:v>5.0999999999999996</c:v>
                      </c:pt>
                      <c:pt idx="608">
                        <c:v>5.18</c:v>
                      </c:pt>
                      <c:pt idx="609">
                        <c:v>5.19</c:v>
                      </c:pt>
                      <c:pt idx="610">
                        <c:v>5.2</c:v>
                      </c:pt>
                      <c:pt idx="611">
                        <c:v>5.21</c:v>
                      </c:pt>
                      <c:pt idx="612">
                        <c:v>5.2</c:v>
                      </c:pt>
                      <c:pt idx="613">
                        <c:v>5.2</c:v>
                      </c:pt>
                      <c:pt idx="614">
                        <c:v>5.19</c:v>
                      </c:pt>
                      <c:pt idx="615">
                        <c:v>5.18</c:v>
                      </c:pt>
                      <c:pt idx="616">
                        <c:v>5.17</c:v>
                      </c:pt>
                      <c:pt idx="617">
                        <c:v>5.13</c:v>
                      </c:pt>
                      <c:pt idx="618">
                        <c:v>5.07</c:v>
                      </c:pt>
                      <c:pt idx="619">
                        <c:v>4.96</c:v>
                      </c:pt>
                      <c:pt idx="620">
                        <c:v>4.87</c:v>
                      </c:pt>
                      <c:pt idx="621">
                        <c:v>4.74</c:v>
                      </c:pt>
                      <c:pt idx="622">
                        <c:v>4.6399999999999997</c:v>
                      </c:pt>
                      <c:pt idx="623">
                        <c:v>4.59</c:v>
                      </c:pt>
                      <c:pt idx="624">
                        <c:v>4.6100000000000003</c:v>
                      </c:pt>
                      <c:pt idx="625">
                        <c:v>4.54</c:v>
                      </c:pt>
                      <c:pt idx="626">
                        <c:v>4.6100000000000003</c:v>
                      </c:pt>
                      <c:pt idx="627">
                        <c:v>4.6399999999999997</c:v>
                      </c:pt>
                      <c:pt idx="628">
                        <c:v>4.7300000000000004</c:v>
                      </c:pt>
                      <c:pt idx="629">
                        <c:v>4.8</c:v>
                      </c:pt>
                      <c:pt idx="630">
                        <c:v>4.8499999999999996</c:v>
                      </c:pt>
                      <c:pt idx="631">
                        <c:v>4.84</c:v>
                      </c:pt>
                      <c:pt idx="632">
                        <c:v>4.91</c:v>
                      </c:pt>
                      <c:pt idx="633">
                        <c:v>4.8899999999999997</c:v>
                      </c:pt>
                      <c:pt idx="634">
                        <c:v>4.92</c:v>
                      </c:pt>
                      <c:pt idx="635">
                        <c:v>5</c:v>
                      </c:pt>
                      <c:pt idx="636">
                        <c:v>5.0999999999999996</c:v>
                      </c:pt>
                      <c:pt idx="637">
                        <c:v>5.15</c:v>
                      </c:pt>
                      <c:pt idx="638">
                        <c:v>5.16</c:v>
                      </c:pt>
                      <c:pt idx="639">
                        <c:v>5.2</c:v>
                      </c:pt>
                      <c:pt idx="640">
                        <c:v>5.24</c:v>
                      </c:pt>
                      <c:pt idx="641">
                        <c:v>5.28</c:v>
                      </c:pt>
                      <c:pt idx="642">
                        <c:v>5.29</c:v>
                      </c:pt>
                      <c:pt idx="643">
                        <c:v>5.3</c:v>
                      </c:pt>
                      <c:pt idx="644">
                        <c:v>5.32</c:v>
                      </c:pt>
                      <c:pt idx="645">
                        <c:v>5.34</c:v>
                      </c:pt>
                      <c:pt idx="646">
                        <c:v>5.36</c:v>
                      </c:pt>
                      <c:pt idx="647">
                        <c:v>5.36</c:v>
                      </c:pt>
                      <c:pt idx="648">
                        <c:v>5.36</c:v>
                      </c:pt>
                      <c:pt idx="649">
                        <c:v>5.35</c:v>
                      </c:pt>
                      <c:pt idx="650">
                        <c:v>5.36</c:v>
                      </c:pt>
                      <c:pt idx="651">
                        <c:v>5.35</c:v>
                      </c:pt>
                      <c:pt idx="652">
                        <c:v>5.35</c:v>
                      </c:pt>
                      <c:pt idx="653">
                        <c:v>5.35</c:v>
                      </c:pt>
                      <c:pt idx="654">
                        <c:v>5.36</c:v>
                      </c:pt>
                      <c:pt idx="655">
                        <c:v>5.36</c:v>
                      </c:pt>
                      <c:pt idx="656">
                        <c:v>5.36</c:v>
                      </c:pt>
                      <c:pt idx="657">
                        <c:v>5.36</c:v>
                      </c:pt>
                      <c:pt idx="658">
                        <c:v>5.36</c:v>
                      </c:pt>
                      <c:pt idx="659">
                        <c:v>5.34</c:v>
                      </c:pt>
                      <c:pt idx="660">
                        <c:v>5.31</c:v>
                      </c:pt>
                      <c:pt idx="661">
                        <c:v>5.29</c:v>
                      </c:pt>
                      <c:pt idx="662">
                        <c:v>5.27</c:v>
                      </c:pt>
                      <c:pt idx="663">
                        <c:v>5.24</c:v>
                      </c:pt>
                      <c:pt idx="664">
                        <c:v>5.22</c:v>
                      </c:pt>
                      <c:pt idx="665">
                        <c:v>5.18</c:v>
                      </c:pt>
                      <c:pt idx="666">
                        <c:v>5.13</c:v>
                      </c:pt>
                      <c:pt idx="667">
                        <c:v>5.09</c:v>
                      </c:pt>
                      <c:pt idx="668">
                        <c:v>5.08</c:v>
                      </c:pt>
                      <c:pt idx="669">
                        <c:v>5.05</c:v>
                      </c:pt>
                      <c:pt idx="670">
                        <c:v>5.04</c:v>
                      </c:pt>
                      <c:pt idx="671">
                        <c:v>5.01</c:v>
                      </c:pt>
                      <c:pt idx="672">
                        <c:v>4.96</c:v>
                      </c:pt>
                      <c:pt idx="673">
                        <c:v>4.8899999999999997</c:v>
                      </c:pt>
                      <c:pt idx="674">
                        <c:v>4.88</c:v>
                      </c:pt>
                      <c:pt idx="675">
                        <c:v>4.8600000000000003</c:v>
                      </c:pt>
                      <c:pt idx="676">
                        <c:v>4.84</c:v>
                      </c:pt>
                      <c:pt idx="677">
                        <c:v>4.84</c:v>
                      </c:pt>
                      <c:pt idx="678">
                        <c:v>4.84</c:v>
                      </c:pt>
                      <c:pt idx="679">
                        <c:v>4.8</c:v>
                      </c:pt>
                      <c:pt idx="680">
                        <c:v>4.72</c:v>
                      </c:pt>
                      <c:pt idx="681">
                        <c:v>4.6399999999999997</c:v>
                      </c:pt>
                      <c:pt idx="682">
                        <c:v>4.57</c:v>
                      </c:pt>
                      <c:pt idx="683">
                        <c:v>4.49</c:v>
                      </c:pt>
                      <c:pt idx="684">
                        <c:v>4.45</c:v>
                      </c:pt>
                      <c:pt idx="685">
                        <c:v>4.42</c:v>
                      </c:pt>
                      <c:pt idx="686">
                        <c:v>4.51</c:v>
                      </c:pt>
                      <c:pt idx="687">
                        <c:v>4.66</c:v>
                      </c:pt>
                      <c:pt idx="688">
                        <c:v>4.7</c:v>
                      </c:pt>
                      <c:pt idx="689">
                        <c:v>4.74</c:v>
                      </c:pt>
                      <c:pt idx="690">
                        <c:v>4.8099999999999996</c:v>
                      </c:pt>
                      <c:pt idx="691">
                        <c:v>4.84</c:v>
                      </c:pt>
                      <c:pt idx="692">
                        <c:v>4.87</c:v>
                      </c:pt>
                      <c:pt idx="693">
                        <c:v>4.9000000000000004</c:v>
                      </c:pt>
                      <c:pt idx="694">
                        <c:v>4.9000000000000004</c:v>
                      </c:pt>
                      <c:pt idx="695">
                        <c:v>4.9000000000000004</c:v>
                      </c:pt>
                      <c:pt idx="696">
                        <c:v>4.92</c:v>
                      </c:pt>
                      <c:pt idx="697">
                        <c:v>4.95</c:v>
                      </c:pt>
                      <c:pt idx="698">
                        <c:v>4.95</c:v>
                      </c:pt>
                      <c:pt idx="699">
                        <c:v>4.95</c:v>
                      </c:pt>
                      <c:pt idx="700">
                        <c:v>4.92</c:v>
                      </c:pt>
                      <c:pt idx="701">
                        <c:v>4.8600000000000003</c:v>
                      </c:pt>
                      <c:pt idx="702">
                        <c:v>4.8099999999999996</c:v>
                      </c:pt>
                      <c:pt idx="703">
                        <c:v>4.76</c:v>
                      </c:pt>
                      <c:pt idx="704">
                        <c:v>4.67</c:v>
                      </c:pt>
                      <c:pt idx="705">
                        <c:v>4.59</c:v>
                      </c:pt>
                      <c:pt idx="706">
                        <c:v>4.49</c:v>
                      </c:pt>
                      <c:pt idx="707">
                        <c:v>4.4000000000000004</c:v>
                      </c:pt>
                      <c:pt idx="708">
                        <c:v>4.32</c:v>
                      </c:pt>
                      <c:pt idx="709">
                        <c:v>4.2699999999999996</c:v>
                      </c:pt>
                      <c:pt idx="710">
                        <c:v>4.26</c:v>
                      </c:pt>
                      <c:pt idx="711">
                        <c:v>4.26</c:v>
                      </c:pt>
                      <c:pt idx="712">
                        <c:v>4.29</c:v>
                      </c:pt>
                      <c:pt idx="713">
                        <c:v>4.41</c:v>
                      </c:pt>
                      <c:pt idx="714">
                        <c:v>4.4800000000000004</c:v>
                      </c:pt>
                      <c:pt idx="715">
                        <c:v>4.46</c:v>
                      </c:pt>
                      <c:pt idx="716">
                        <c:v>4.41</c:v>
                      </c:pt>
                      <c:pt idx="717">
                        <c:v>4.38</c:v>
                      </c:pt>
                      <c:pt idx="718">
                        <c:v>4.3</c:v>
                      </c:pt>
                      <c:pt idx="719">
                        <c:v>4.24</c:v>
                      </c:pt>
                      <c:pt idx="720">
                        <c:v>4.25</c:v>
                      </c:pt>
                      <c:pt idx="721">
                        <c:v>4.24</c:v>
                      </c:pt>
                      <c:pt idx="722">
                        <c:v>4.21</c:v>
                      </c:pt>
                      <c:pt idx="723">
                        <c:v>4.21</c:v>
                      </c:pt>
                      <c:pt idx="724">
                        <c:v>4.2</c:v>
                      </c:pt>
                      <c:pt idx="725">
                        <c:v>4.22</c:v>
                      </c:pt>
                      <c:pt idx="726">
                        <c:v>4.26</c:v>
                      </c:pt>
                      <c:pt idx="727">
                        <c:v>4.25</c:v>
                      </c:pt>
                      <c:pt idx="728">
                        <c:v>4.0199999999999996</c:v>
                      </c:pt>
                      <c:pt idx="729">
                        <c:v>3.92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10-64C3-41AB-9925-8531DB58FD56}"/>
                  </c:ext>
                </c:extLst>
              </c15:ser>
            </c15:filteredLineSeries>
            <c15:filteredLineSeries>
              <c15:ser>
                <c:idx val="6"/>
                <c:order val="7"/>
                <c:tx>
                  <c:v>2007</c:v>
                </c:tx>
                <c:spPr>
                  <a:ln w="12700">
                    <a:solidFill>
                      <a:srgbClr val="92D05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DATOS!$V$3:$V$732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3.86</c:v>
                      </c:pt>
                      <c:pt idx="1">
                        <c:v>3.82</c:v>
                      </c:pt>
                      <c:pt idx="2">
                        <c:v>3.79</c:v>
                      </c:pt>
                      <c:pt idx="3">
                        <c:v>3.75</c:v>
                      </c:pt>
                      <c:pt idx="4">
                        <c:v>3.72</c:v>
                      </c:pt>
                      <c:pt idx="5">
                        <c:v>3.68</c:v>
                      </c:pt>
                      <c:pt idx="6">
                        <c:v>3.59</c:v>
                      </c:pt>
                      <c:pt idx="7">
                        <c:v>3.48</c:v>
                      </c:pt>
                      <c:pt idx="8">
                        <c:v>3.48</c:v>
                      </c:pt>
                      <c:pt idx="9">
                        <c:v>3.42</c:v>
                      </c:pt>
                      <c:pt idx="10">
                        <c:v>3.35</c:v>
                      </c:pt>
                      <c:pt idx="11">
                        <c:v>3.28</c:v>
                      </c:pt>
                      <c:pt idx="12">
                        <c:v>3.22</c:v>
                      </c:pt>
                      <c:pt idx="13">
                        <c:v>3.19</c:v>
                      </c:pt>
                      <c:pt idx="14">
                        <c:v>3.2</c:v>
                      </c:pt>
                      <c:pt idx="15">
                        <c:v>3.17</c:v>
                      </c:pt>
                      <c:pt idx="16">
                        <c:v>3.14</c:v>
                      </c:pt>
                      <c:pt idx="17">
                        <c:v>3.11</c:v>
                      </c:pt>
                      <c:pt idx="18">
                        <c:v>3.09</c:v>
                      </c:pt>
                      <c:pt idx="19">
                        <c:v>3.11</c:v>
                      </c:pt>
                      <c:pt idx="20">
                        <c:v>3.02</c:v>
                      </c:pt>
                      <c:pt idx="21">
                        <c:v>2.97</c:v>
                      </c:pt>
                      <c:pt idx="22">
                        <c:v>2.92</c:v>
                      </c:pt>
                      <c:pt idx="23">
                        <c:v>2.87</c:v>
                      </c:pt>
                      <c:pt idx="24">
                        <c:v>2.82</c:v>
                      </c:pt>
                      <c:pt idx="25">
                        <c:v>2.79</c:v>
                      </c:pt>
                      <c:pt idx="26">
                        <c:v>2.83</c:v>
                      </c:pt>
                      <c:pt idx="27">
                        <c:v>2.88</c:v>
                      </c:pt>
                      <c:pt idx="28">
                        <c:v>2.91</c:v>
                      </c:pt>
                      <c:pt idx="29">
                        <c:v>2.93</c:v>
                      </c:pt>
                      <c:pt idx="30">
                        <c:v>2.92</c:v>
                      </c:pt>
                      <c:pt idx="31">
                        <c:v>2.83</c:v>
                      </c:pt>
                      <c:pt idx="32">
                        <c:v>2.8</c:v>
                      </c:pt>
                      <c:pt idx="33">
                        <c:v>2.75</c:v>
                      </c:pt>
                      <c:pt idx="34">
                        <c:v>2.72</c:v>
                      </c:pt>
                      <c:pt idx="35">
                        <c:v>2.72</c:v>
                      </c:pt>
                      <c:pt idx="36">
                        <c:v>2.75</c:v>
                      </c:pt>
                      <c:pt idx="37">
                        <c:v>2.76</c:v>
                      </c:pt>
                      <c:pt idx="38">
                        <c:v>2.82</c:v>
                      </c:pt>
                      <c:pt idx="39">
                        <c:v>2.87</c:v>
                      </c:pt>
                      <c:pt idx="40">
                        <c:v>2.83</c:v>
                      </c:pt>
                      <c:pt idx="41">
                        <c:v>2.84</c:v>
                      </c:pt>
                      <c:pt idx="42">
                        <c:v>2.94</c:v>
                      </c:pt>
                      <c:pt idx="43">
                        <c:v>3.03</c:v>
                      </c:pt>
                      <c:pt idx="44">
                        <c:v>2.95</c:v>
                      </c:pt>
                      <c:pt idx="45">
                        <c:v>2.87</c:v>
                      </c:pt>
                      <c:pt idx="46">
                        <c:v>2.81</c:v>
                      </c:pt>
                      <c:pt idx="47">
                        <c:v>2.74</c:v>
                      </c:pt>
                      <c:pt idx="48">
                        <c:v>2.69</c:v>
                      </c:pt>
                      <c:pt idx="49">
                        <c:v>2.66</c:v>
                      </c:pt>
                      <c:pt idx="50">
                        <c:v>2.63</c:v>
                      </c:pt>
                      <c:pt idx="51">
                        <c:v>2.58</c:v>
                      </c:pt>
                      <c:pt idx="52">
                        <c:v>2.57</c:v>
                      </c:pt>
                      <c:pt idx="53">
                        <c:v>2.7</c:v>
                      </c:pt>
                      <c:pt idx="54">
                        <c:v>2.84</c:v>
                      </c:pt>
                      <c:pt idx="55">
                        <c:v>2.82</c:v>
                      </c:pt>
                      <c:pt idx="56">
                        <c:v>2.87</c:v>
                      </c:pt>
                      <c:pt idx="57">
                        <c:v>2.87</c:v>
                      </c:pt>
                      <c:pt idx="58">
                        <c:v>2.79</c:v>
                      </c:pt>
                      <c:pt idx="59">
                        <c:v>2.79</c:v>
                      </c:pt>
                      <c:pt idx="60">
                        <c:v>2.82</c:v>
                      </c:pt>
                      <c:pt idx="61">
                        <c:v>2.83</c:v>
                      </c:pt>
                      <c:pt idx="62">
                        <c:v>2.83</c:v>
                      </c:pt>
                      <c:pt idx="63">
                        <c:v>2.81</c:v>
                      </c:pt>
                      <c:pt idx="64">
                        <c:v>2.81</c:v>
                      </c:pt>
                      <c:pt idx="65">
                        <c:v>2.77</c:v>
                      </c:pt>
                      <c:pt idx="66">
                        <c:v>2.63</c:v>
                      </c:pt>
                      <c:pt idx="67">
                        <c:v>2.52</c:v>
                      </c:pt>
                      <c:pt idx="68">
                        <c:v>2.4500000000000002</c:v>
                      </c:pt>
                      <c:pt idx="69">
                        <c:v>2.41</c:v>
                      </c:pt>
                      <c:pt idx="70">
                        <c:v>2.37</c:v>
                      </c:pt>
                      <c:pt idx="71">
                        <c:v>2.36</c:v>
                      </c:pt>
                      <c:pt idx="72">
                        <c:v>2.41</c:v>
                      </c:pt>
                      <c:pt idx="73">
                        <c:v>2.4</c:v>
                      </c:pt>
                      <c:pt idx="74">
                        <c:v>2.39</c:v>
                      </c:pt>
                      <c:pt idx="75">
                        <c:v>2.37</c:v>
                      </c:pt>
                      <c:pt idx="76">
                        <c:v>2.36</c:v>
                      </c:pt>
                      <c:pt idx="77">
                        <c:v>2.34</c:v>
                      </c:pt>
                      <c:pt idx="78">
                        <c:v>2.25</c:v>
                      </c:pt>
                      <c:pt idx="79">
                        <c:v>2.19</c:v>
                      </c:pt>
                      <c:pt idx="80">
                        <c:v>2.13</c:v>
                      </c:pt>
                      <c:pt idx="81">
                        <c:v>2.1</c:v>
                      </c:pt>
                      <c:pt idx="82">
                        <c:v>2.16</c:v>
                      </c:pt>
                      <c:pt idx="83">
                        <c:v>2.1800000000000002</c:v>
                      </c:pt>
                      <c:pt idx="84">
                        <c:v>2.11</c:v>
                      </c:pt>
                      <c:pt idx="85">
                        <c:v>2.12</c:v>
                      </c:pt>
                      <c:pt idx="86">
                        <c:v>2.15</c:v>
                      </c:pt>
                      <c:pt idx="87">
                        <c:v>2.1800000000000002</c:v>
                      </c:pt>
                      <c:pt idx="88">
                        <c:v>2.09</c:v>
                      </c:pt>
                      <c:pt idx="89">
                        <c:v>2.1</c:v>
                      </c:pt>
                      <c:pt idx="90">
                        <c:v>2.17</c:v>
                      </c:pt>
                      <c:pt idx="91">
                        <c:v>2.16</c:v>
                      </c:pt>
                      <c:pt idx="92">
                        <c:v>2.0099999999999998</c:v>
                      </c:pt>
                      <c:pt idx="93">
                        <c:v>1.97</c:v>
                      </c:pt>
                      <c:pt idx="94">
                        <c:v>1.95</c:v>
                      </c:pt>
                      <c:pt idx="95">
                        <c:v>1.97</c:v>
                      </c:pt>
                      <c:pt idx="96">
                        <c:v>2.0099999999999998</c:v>
                      </c:pt>
                      <c:pt idx="97">
                        <c:v>2.02</c:v>
                      </c:pt>
                      <c:pt idx="98">
                        <c:v>1.99</c:v>
                      </c:pt>
                      <c:pt idx="99">
                        <c:v>2</c:v>
                      </c:pt>
                      <c:pt idx="100">
                        <c:v>2.0099999999999998</c:v>
                      </c:pt>
                      <c:pt idx="101">
                        <c:v>2.06</c:v>
                      </c:pt>
                      <c:pt idx="102">
                        <c:v>2.14</c:v>
                      </c:pt>
                      <c:pt idx="103">
                        <c:v>2.2000000000000002</c:v>
                      </c:pt>
                      <c:pt idx="104">
                        <c:v>2.23</c:v>
                      </c:pt>
                      <c:pt idx="105">
                        <c:v>2.27</c:v>
                      </c:pt>
                      <c:pt idx="106">
                        <c:v>2.21</c:v>
                      </c:pt>
                      <c:pt idx="107">
                        <c:v>2.06</c:v>
                      </c:pt>
                      <c:pt idx="108">
                        <c:v>1.99</c:v>
                      </c:pt>
                      <c:pt idx="109">
                        <c:v>1.96</c:v>
                      </c:pt>
                      <c:pt idx="110">
                        <c:v>1.94</c:v>
                      </c:pt>
                      <c:pt idx="111">
                        <c:v>1.9</c:v>
                      </c:pt>
                      <c:pt idx="112">
                        <c:v>1.88</c:v>
                      </c:pt>
                      <c:pt idx="113">
                        <c:v>1.86</c:v>
                      </c:pt>
                      <c:pt idx="114">
                        <c:v>1.8</c:v>
                      </c:pt>
                      <c:pt idx="115">
                        <c:v>1.83</c:v>
                      </c:pt>
                      <c:pt idx="116">
                        <c:v>1.81</c:v>
                      </c:pt>
                      <c:pt idx="117">
                        <c:v>1.8</c:v>
                      </c:pt>
                      <c:pt idx="118">
                        <c:v>1.77</c:v>
                      </c:pt>
                      <c:pt idx="119">
                        <c:v>1.75</c:v>
                      </c:pt>
                      <c:pt idx="120">
                        <c:v>1.73</c:v>
                      </c:pt>
                      <c:pt idx="121">
                        <c:v>1.72</c:v>
                      </c:pt>
                      <c:pt idx="122">
                        <c:v>1.66</c:v>
                      </c:pt>
                      <c:pt idx="123">
                        <c:v>1.63</c:v>
                      </c:pt>
                      <c:pt idx="124">
                        <c:v>1.62</c:v>
                      </c:pt>
                      <c:pt idx="125">
                        <c:v>1.67</c:v>
                      </c:pt>
                      <c:pt idx="126">
                        <c:v>1.64</c:v>
                      </c:pt>
                      <c:pt idx="127">
                        <c:v>1.65</c:v>
                      </c:pt>
                      <c:pt idx="128">
                        <c:v>1.61</c:v>
                      </c:pt>
                      <c:pt idx="129">
                        <c:v>1.64</c:v>
                      </c:pt>
                      <c:pt idx="130">
                        <c:v>1.62</c:v>
                      </c:pt>
                      <c:pt idx="131">
                        <c:v>1.74</c:v>
                      </c:pt>
                      <c:pt idx="132">
                        <c:v>1.87</c:v>
                      </c:pt>
                      <c:pt idx="133">
                        <c:v>1.92</c:v>
                      </c:pt>
                      <c:pt idx="134">
                        <c:v>1.91</c:v>
                      </c:pt>
                      <c:pt idx="135">
                        <c:v>1.94</c:v>
                      </c:pt>
                      <c:pt idx="136">
                        <c:v>1.98</c:v>
                      </c:pt>
                      <c:pt idx="137">
                        <c:v>2.12</c:v>
                      </c:pt>
                      <c:pt idx="138">
                        <c:v>2.16</c:v>
                      </c:pt>
                      <c:pt idx="139">
                        <c:v>2.21</c:v>
                      </c:pt>
                      <c:pt idx="140">
                        <c:v>2.2599999999999998</c:v>
                      </c:pt>
                      <c:pt idx="141">
                        <c:v>2.25</c:v>
                      </c:pt>
                      <c:pt idx="142">
                        <c:v>2.2799999999999998</c:v>
                      </c:pt>
                      <c:pt idx="143">
                        <c:v>2.38</c:v>
                      </c:pt>
                      <c:pt idx="144">
                        <c:v>2.38</c:v>
                      </c:pt>
                      <c:pt idx="145">
                        <c:v>2.2999999999999998</c:v>
                      </c:pt>
                      <c:pt idx="146">
                        <c:v>2.14</c:v>
                      </c:pt>
                      <c:pt idx="147">
                        <c:v>2.1</c:v>
                      </c:pt>
                      <c:pt idx="148">
                        <c:v>2.06</c:v>
                      </c:pt>
                      <c:pt idx="149">
                        <c:v>2</c:v>
                      </c:pt>
                      <c:pt idx="150">
                        <c:v>1.99</c:v>
                      </c:pt>
                      <c:pt idx="151">
                        <c:v>1.96</c:v>
                      </c:pt>
                      <c:pt idx="152">
                        <c:v>2.0299999999999998</c:v>
                      </c:pt>
                      <c:pt idx="153">
                        <c:v>2.09</c:v>
                      </c:pt>
                      <c:pt idx="154">
                        <c:v>2.14</c:v>
                      </c:pt>
                      <c:pt idx="155">
                        <c:v>2.19</c:v>
                      </c:pt>
                      <c:pt idx="156">
                        <c:v>2.2400000000000002</c:v>
                      </c:pt>
                      <c:pt idx="157">
                        <c:v>2.29</c:v>
                      </c:pt>
                      <c:pt idx="158">
                        <c:v>2.34</c:v>
                      </c:pt>
                      <c:pt idx="159">
                        <c:v>2.42</c:v>
                      </c:pt>
                      <c:pt idx="160">
                        <c:v>2.44</c:v>
                      </c:pt>
                      <c:pt idx="161">
                        <c:v>2.2999999999999998</c:v>
                      </c:pt>
                      <c:pt idx="162">
                        <c:v>2.2799999999999998</c:v>
                      </c:pt>
                      <c:pt idx="163">
                        <c:v>2.4</c:v>
                      </c:pt>
                      <c:pt idx="164">
                        <c:v>2.46</c:v>
                      </c:pt>
                      <c:pt idx="165">
                        <c:v>2.44</c:v>
                      </c:pt>
                      <c:pt idx="166">
                        <c:v>2.4700000000000002</c:v>
                      </c:pt>
                      <c:pt idx="167">
                        <c:v>2.5499999999999998</c:v>
                      </c:pt>
                      <c:pt idx="168">
                        <c:v>2.54</c:v>
                      </c:pt>
                      <c:pt idx="169">
                        <c:v>2.65</c:v>
                      </c:pt>
                      <c:pt idx="170">
                        <c:v>2.68</c:v>
                      </c:pt>
                      <c:pt idx="171">
                        <c:v>2.82</c:v>
                      </c:pt>
                      <c:pt idx="172">
                        <c:v>2.92</c:v>
                      </c:pt>
                      <c:pt idx="173">
                        <c:v>2.99</c:v>
                      </c:pt>
                      <c:pt idx="174">
                        <c:v>3.13</c:v>
                      </c:pt>
                      <c:pt idx="175">
                        <c:v>3.36</c:v>
                      </c:pt>
                      <c:pt idx="176">
                        <c:v>3.46</c:v>
                      </c:pt>
                      <c:pt idx="177">
                        <c:v>3.51</c:v>
                      </c:pt>
                      <c:pt idx="178">
                        <c:v>3.44</c:v>
                      </c:pt>
                      <c:pt idx="179">
                        <c:v>3.37</c:v>
                      </c:pt>
                      <c:pt idx="180">
                        <c:v>3.46</c:v>
                      </c:pt>
                      <c:pt idx="181">
                        <c:v>3.65</c:v>
                      </c:pt>
                      <c:pt idx="182">
                        <c:v>3.76</c:v>
                      </c:pt>
                      <c:pt idx="183">
                        <c:v>3.75</c:v>
                      </c:pt>
                      <c:pt idx="184">
                        <c:v>3.84</c:v>
                      </c:pt>
                      <c:pt idx="185">
                        <c:v>3.86</c:v>
                      </c:pt>
                      <c:pt idx="186">
                        <c:v>3.76</c:v>
                      </c:pt>
                      <c:pt idx="187">
                        <c:v>3.65</c:v>
                      </c:pt>
                      <c:pt idx="188">
                        <c:v>3.85</c:v>
                      </c:pt>
                      <c:pt idx="189">
                        <c:v>3.95</c:v>
                      </c:pt>
                      <c:pt idx="190">
                        <c:v>3.98</c:v>
                      </c:pt>
                      <c:pt idx="191">
                        <c:v>4.03</c:v>
                      </c:pt>
                      <c:pt idx="192">
                        <c:v>4.22</c:v>
                      </c:pt>
                      <c:pt idx="193">
                        <c:v>4.33</c:v>
                      </c:pt>
                      <c:pt idx="194">
                        <c:v>4.42</c:v>
                      </c:pt>
                      <c:pt idx="195">
                        <c:v>4.45</c:v>
                      </c:pt>
                      <c:pt idx="196">
                        <c:v>4.4800000000000004</c:v>
                      </c:pt>
                      <c:pt idx="197">
                        <c:v>4.5199999999999996</c:v>
                      </c:pt>
                      <c:pt idx="198">
                        <c:v>4.6100000000000003</c:v>
                      </c:pt>
                      <c:pt idx="199">
                        <c:v>4.6900000000000004</c:v>
                      </c:pt>
                      <c:pt idx="200">
                        <c:v>4.7699999999999996</c:v>
                      </c:pt>
                      <c:pt idx="201">
                        <c:v>4.84</c:v>
                      </c:pt>
                      <c:pt idx="202">
                        <c:v>4.95</c:v>
                      </c:pt>
                      <c:pt idx="203">
                        <c:v>4.93</c:v>
                      </c:pt>
                      <c:pt idx="204">
                        <c:v>4.8499999999999996</c:v>
                      </c:pt>
                      <c:pt idx="205">
                        <c:v>4.76</c:v>
                      </c:pt>
                      <c:pt idx="206">
                        <c:v>4.68</c:v>
                      </c:pt>
                      <c:pt idx="207">
                        <c:v>4.5999999999999996</c:v>
                      </c:pt>
                      <c:pt idx="208">
                        <c:v>4.5</c:v>
                      </c:pt>
                      <c:pt idx="209">
                        <c:v>4.37</c:v>
                      </c:pt>
                      <c:pt idx="210">
                        <c:v>4.26</c:v>
                      </c:pt>
                      <c:pt idx="211">
                        <c:v>4.17</c:v>
                      </c:pt>
                      <c:pt idx="212">
                        <c:v>4.1399999999999997</c:v>
                      </c:pt>
                      <c:pt idx="213">
                        <c:v>4.05</c:v>
                      </c:pt>
                      <c:pt idx="214">
                        <c:v>4.0599999999999996</c:v>
                      </c:pt>
                      <c:pt idx="215">
                        <c:v>4.1500000000000004</c:v>
                      </c:pt>
                      <c:pt idx="216">
                        <c:v>4.2699999999999996</c:v>
                      </c:pt>
                      <c:pt idx="217">
                        <c:v>4.3099999999999996</c:v>
                      </c:pt>
                      <c:pt idx="218">
                        <c:v>4.3499999999999996</c:v>
                      </c:pt>
                      <c:pt idx="219">
                        <c:v>4.33</c:v>
                      </c:pt>
                      <c:pt idx="220">
                        <c:v>4.34</c:v>
                      </c:pt>
                      <c:pt idx="221">
                        <c:v>4.37</c:v>
                      </c:pt>
                      <c:pt idx="222">
                        <c:v>4.43</c:v>
                      </c:pt>
                      <c:pt idx="223">
                        <c:v>4.53</c:v>
                      </c:pt>
                      <c:pt idx="224">
                        <c:v>4.7</c:v>
                      </c:pt>
                      <c:pt idx="225">
                        <c:v>4.8099999999999996</c:v>
                      </c:pt>
                      <c:pt idx="226">
                        <c:v>4.95</c:v>
                      </c:pt>
                      <c:pt idx="227">
                        <c:v>5.05</c:v>
                      </c:pt>
                      <c:pt idx="228">
                        <c:v>5.18</c:v>
                      </c:pt>
                      <c:pt idx="229">
                        <c:v>5.23</c:v>
                      </c:pt>
                      <c:pt idx="230">
                        <c:v>5.28</c:v>
                      </c:pt>
                      <c:pt idx="231">
                        <c:v>5.34</c:v>
                      </c:pt>
                      <c:pt idx="232">
                        <c:v>5.38</c:v>
                      </c:pt>
                      <c:pt idx="233">
                        <c:v>5.41</c:v>
                      </c:pt>
                      <c:pt idx="234">
                        <c:v>5.47</c:v>
                      </c:pt>
                      <c:pt idx="235">
                        <c:v>5.49</c:v>
                      </c:pt>
                      <c:pt idx="236">
                        <c:v>5.53</c:v>
                      </c:pt>
                      <c:pt idx="237">
                        <c:v>5.54</c:v>
                      </c:pt>
                      <c:pt idx="238">
                        <c:v>5.56</c:v>
                      </c:pt>
                      <c:pt idx="239">
                        <c:v>5.59</c:v>
                      </c:pt>
                      <c:pt idx="240">
                        <c:v>5.61</c:v>
                      </c:pt>
                      <c:pt idx="241">
                        <c:v>5.62</c:v>
                      </c:pt>
                      <c:pt idx="242">
                        <c:v>5.63</c:v>
                      </c:pt>
                      <c:pt idx="243">
                        <c:v>5.66</c:v>
                      </c:pt>
                      <c:pt idx="244">
                        <c:v>5.67</c:v>
                      </c:pt>
                      <c:pt idx="245">
                        <c:v>5.68</c:v>
                      </c:pt>
                      <c:pt idx="246">
                        <c:v>5.73</c:v>
                      </c:pt>
                      <c:pt idx="247">
                        <c:v>5.73</c:v>
                      </c:pt>
                      <c:pt idx="248">
                        <c:v>5.75</c:v>
                      </c:pt>
                      <c:pt idx="249">
                        <c:v>5.74</c:v>
                      </c:pt>
                      <c:pt idx="250">
                        <c:v>5.74</c:v>
                      </c:pt>
                      <c:pt idx="251">
                        <c:v>5.74</c:v>
                      </c:pt>
                      <c:pt idx="252">
                        <c:v>5.75</c:v>
                      </c:pt>
                      <c:pt idx="253">
                        <c:v>5.74</c:v>
                      </c:pt>
                      <c:pt idx="254">
                        <c:v>5.73</c:v>
                      </c:pt>
                      <c:pt idx="255">
                        <c:v>5.72</c:v>
                      </c:pt>
                      <c:pt idx="256">
                        <c:v>5.71</c:v>
                      </c:pt>
                      <c:pt idx="257">
                        <c:v>5.7</c:v>
                      </c:pt>
                      <c:pt idx="258">
                        <c:v>5.69</c:v>
                      </c:pt>
                      <c:pt idx="259">
                        <c:v>5.7</c:v>
                      </c:pt>
                      <c:pt idx="260">
                        <c:v>5.71</c:v>
                      </c:pt>
                      <c:pt idx="261">
                        <c:v>5.72</c:v>
                      </c:pt>
                      <c:pt idx="262">
                        <c:v>5.73</c:v>
                      </c:pt>
                      <c:pt idx="263">
                        <c:v>5.74</c:v>
                      </c:pt>
                      <c:pt idx="264">
                        <c:v>5.75</c:v>
                      </c:pt>
                      <c:pt idx="265">
                        <c:v>5.76</c:v>
                      </c:pt>
                      <c:pt idx="266">
                        <c:v>5.78</c:v>
                      </c:pt>
                      <c:pt idx="267">
                        <c:v>5.78</c:v>
                      </c:pt>
                      <c:pt idx="268">
                        <c:v>5.77</c:v>
                      </c:pt>
                      <c:pt idx="269">
                        <c:v>5.71</c:v>
                      </c:pt>
                      <c:pt idx="270">
                        <c:v>5.66</c:v>
                      </c:pt>
                      <c:pt idx="271">
                        <c:v>5.58</c:v>
                      </c:pt>
                      <c:pt idx="272">
                        <c:v>5.53</c:v>
                      </c:pt>
                      <c:pt idx="273">
                        <c:v>5.47</c:v>
                      </c:pt>
                      <c:pt idx="274">
                        <c:v>5.45</c:v>
                      </c:pt>
                      <c:pt idx="275">
                        <c:v>5.44</c:v>
                      </c:pt>
                      <c:pt idx="276">
                        <c:v>5.41</c:v>
                      </c:pt>
                      <c:pt idx="277">
                        <c:v>5.4</c:v>
                      </c:pt>
                      <c:pt idx="278">
                        <c:v>5.41</c:v>
                      </c:pt>
                      <c:pt idx="279">
                        <c:v>5.41</c:v>
                      </c:pt>
                      <c:pt idx="280">
                        <c:v>5.42</c:v>
                      </c:pt>
                      <c:pt idx="281">
                        <c:v>5.44</c:v>
                      </c:pt>
                      <c:pt idx="282">
                        <c:v>5.47</c:v>
                      </c:pt>
                      <c:pt idx="283">
                        <c:v>5.5</c:v>
                      </c:pt>
                      <c:pt idx="284">
                        <c:v>5.53</c:v>
                      </c:pt>
                      <c:pt idx="285">
                        <c:v>5.56</c:v>
                      </c:pt>
                      <c:pt idx="286">
                        <c:v>5.59</c:v>
                      </c:pt>
                      <c:pt idx="287">
                        <c:v>5.62</c:v>
                      </c:pt>
                      <c:pt idx="288">
                        <c:v>5.78</c:v>
                      </c:pt>
                      <c:pt idx="289">
                        <c:v>5.81</c:v>
                      </c:pt>
                      <c:pt idx="290">
                        <c:v>5.85</c:v>
                      </c:pt>
                      <c:pt idx="291">
                        <c:v>5.91</c:v>
                      </c:pt>
                      <c:pt idx="292">
                        <c:v>5.97</c:v>
                      </c:pt>
                      <c:pt idx="293">
                        <c:v>5.99</c:v>
                      </c:pt>
                      <c:pt idx="294">
                        <c:v>5.99</c:v>
                      </c:pt>
                      <c:pt idx="295">
                        <c:v>5.97</c:v>
                      </c:pt>
                      <c:pt idx="296">
                        <c:v>5.98</c:v>
                      </c:pt>
                      <c:pt idx="297">
                        <c:v>5.98</c:v>
                      </c:pt>
                      <c:pt idx="298">
                        <c:v>5.98</c:v>
                      </c:pt>
                      <c:pt idx="299">
                        <c:v>5.99</c:v>
                      </c:pt>
                      <c:pt idx="300">
                        <c:v>5.99</c:v>
                      </c:pt>
                      <c:pt idx="301">
                        <c:v>6</c:v>
                      </c:pt>
                      <c:pt idx="302">
                        <c:v>6.01</c:v>
                      </c:pt>
                      <c:pt idx="303">
                        <c:v>6.02</c:v>
                      </c:pt>
                      <c:pt idx="304">
                        <c:v>6.04</c:v>
                      </c:pt>
                      <c:pt idx="305">
                        <c:v>6.05</c:v>
                      </c:pt>
                      <c:pt idx="306">
                        <c:v>6.14</c:v>
                      </c:pt>
                      <c:pt idx="307">
                        <c:v>6.2</c:v>
                      </c:pt>
                      <c:pt idx="308">
                        <c:v>6.21</c:v>
                      </c:pt>
                      <c:pt idx="309">
                        <c:v>6.24</c:v>
                      </c:pt>
                      <c:pt idx="310">
                        <c:v>6.26</c:v>
                      </c:pt>
                      <c:pt idx="311">
                        <c:v>6.27</c:v>
                      </c:pt>
                      <c:pt idx="312">
                        <c:v>6.28</c:v>
                      </c:pt>
                      <c:pt idx="313">
                        <c:v>6.3</c:v>
                      </c:pt>
                      <c:pt idx="314">
                        <c:v>6.32</c:v>
                      </c:pt>
                      <c:pt idx="315">
                        <c:v>6.33</c:v>
                      </c:pt>
                      <c:pt idx="316">
                        <c:v>6.37</c:v>
                      </c:pt>
                      <c:pt idx="317">
                        <c:v>6.39</c:v>
                      </c:pt>
                      <c:pt idx="318">
                        <c:v>6.41</c:v>
                      </c:pt>
                      <c:pt idx="319">
                        <c:v>6.42</c:v>
                      </c:pt>
                      <c:pt idx="320">
                        <c:v>6.43</c:v>
                      </c:pt>
                      <c:pt idx="321">
                        <c:v>6.45</c:v>
                      </c:pt>
                      <c:pt idx="322">
                        <c:v>6.47</c:v>
                      </c:pt>
                      <c:pt idx="323">
                        <c:v>6.48</c:v>
                      </c:pt>
                      <c:pt idx="324">
                        <c:v>6.49</c:v>
                      </c:pt>
                      <c:pt idx="325">
                        <c:v>6.45</c:v>
                      </c:pt>
                      <c:pt idx="326">
                        <c:v>6.43</c:v>
                      </c:pt>
                      <c:pt idx="327">
                        <c:v>6.41</c:v>
                      </c:pt>
                      <c:pt idx="328">
                        <c:v>6.39</c:v>
                      </c:pt>
                      <c:pt idx="329">
                        <c:v>6.32</c:v>
                      </c:pt>
                      <c:pt idx="330">
                        <c:v>6.28</c:v>
                      </c:pt>
                      <c:pt idx="331">
                        <c:v>6.2</c:v>
                      </c:pt>
                      <c:pt idx="332">
                        <c:v>6.15</c:v>
                      </c:pt>
                      <c:pt idx="333">
                        <c:v>6.06</c:v>
                      </c:pt>
                      <c:pt idx="334">
                        <c:v>5.98</c:v>
                      </c:pt>
                      <c:pt idx="335">
                        <c:v>5.9</c:v>
                      </c:pt>
                      <c:pt idx="336">
                        <c:v>5.79</c:v>
                      </c:pt>
                      <c:pt idx="337">
                        <c:v>5.69</c:v>
                      </c:pt>
                      <c:pt idx="338">
                        <c:v>5.59</c:v>
                      </c:pt>
                      <c:pt idx="339">
                        <c:v>5.48</c:v>
                      </c:pt>
                      <c:pt idx="340">
                        <c:v>5.42</c:v>
                      </c:pt>
                      <c:pt idx="341">
                        <c:v>5.32</c:v>
                      </c:pt>
                      <c:pt idx="342">
                        <c:v>5.19</c:v>
                      </c:pt>
                      <c:pt idx="343">
                        <c:v>5.15</c:v>
                      </c:pt>
                      <c:pt idx="344">
                        <c:v>5.0999999999999996</c:v>
                      </c:pt>
                      <c:pt idx="345">
                        <c:v>5.05</c:v>
                      </c:pt>
                      <c:pt idx="346">
                        <c:v>5</c:v>
                      </c:pt>
                      <c:pt idx="347">
                        <c:v>4.92</c:v>
                      </c:pt>
                      <c:pt idx="348">
                        <c:v>4.93</c:v>
                      </c:pt>
                      <c:pt idx="349">
                        <c:v>4.9800000000000004</c:v>
                      </c:pt>
                      <c:pt idx="350">
                        <c:v>5.01</c:v>
                      </c:pt>
                      <c:pt idx="351">
                        <c:v>4.99</c:v>
                      </c:pt>
                      <c:pt idx="352">
                        <c:v>5.0199999999999996</c:v>
                      </c:pt>
                      <c:pt idx="353">
                        <c:v>5.03</c:v>
                      </c:pt>
                      <c:pt idx="354">
                        <c:v>5.04</c:v>
                      </c:pt>
                      <c:pt idx="355">
                        <c:v>5.03</c:v>
                      </c:pt>
                      <c:pt idx="356">
                        <c:v>5.04</c:v>
                      </c:pt>
                      <c:pt idx="357">
                        <c:v>5.03</c:v>
                      </c:pt>
                      <c:pt idx="358">
                        <c:v>5</c:v>
                      </c:pt>
                      <c:pt idx="359">
                        <c:v>4.95</c:v>
                      </c:pt>
                      <c:pt idx="360">
                        <c:v>4.91</c:v>
                      </c:pt>
                      <c:pt idx="361">
                        <c:v>4.8499999999999996</c:v>
                      </c:pt>
                      <c:pt idx="362">
                        <c:v>4.8</c:v>
                      </c:pt>
                      <c:pt idx="363">
                        <c:v>4.75</c:v>
                      </c:pt>
                      <c:pt idx="364">
                        <c:v>4.7300000000000004</c:v>
                      </c:pt>
                      <c:pt idx="365">
                        <c:v>4.7</c:v>
                      </c:pt>
                      <c:pt idx="366">
                        <c:v>4.58</c:v>
                      </c:pt>
                      <c:pt idx="367">
                        <c:v>4.46</c:v>
                      </c:pt>
                      <c:pt idx="368">
                        <c:v>4.43</c:v>
                      </c:pt>
                      <c:pt idx="369">
                        <c:v>4.3499999999999996</c:v>
                      </c:pt>
                      <c:pt idx="370">
                        <c:v>4.26</c:v>
                      </c:pt>
                      <c:pt idx="371">
                        <c:v>4.1900000000000004</c:v>
                      </c:pt>
                      <c:pt idx="372">
                        <c:v>4.13</c:v>
                      </c:pt>
                      <c:pt idx="373">
                        <c:v>4.07</c:v>
                      </c:pt>
                      <c:pt idx="374">
                        <c:v>4.0199999999999996</c:v>
                      </c:pt>
                      <c:pt idx="375">
                        <c:v>3.94</c:v>
                      </c:pt>
                      <c:pt idx="376">
                        <c:v>3.93</c:v>
                      </c:pt>
                      <c:pt idx="377">
                        <c:v>3.85</c:v>
                      </c:pt>
                      <c:pt idx="479">
                        <c:v>5.72</c:v>
                      </c:pt>
                      <c:pt idx="480">
                        <c:v>5.7</c:v>
                      </c:pt>
                      <c:pt idx="481">
                        <c:v>5.67</c:v>
                      </c:pt>
                      <c:pt idx="482">
                        <c:v>5.66</c:v>
                      </c:pt>
                      <c:pt idx="483">
                        <c:v>5.64</c:v>
                      </c:pt>
                      <c:pt idx="484">
                        <c:v>5.61</c:v>
                      </c:pt>
                      <c:pt idx="485">
                        <c:v>5.6</c:v>
                      </c:pt>
                      <c:pt idx="486">
                        <c:v>5.57</c:v>
                      </c:pt>
                      <c:pt idx="487">
                        <c:v>5.52</c:v>
                      </c:pt>
                      <c:pt idx="488">
                        <c:v>5.49</c:v>
                      </c:pt>
                      <c:pt idx="489">
                        <c:v>5.46</c:v>
                      </c:pt>
                      <c:pt idx="490">
                        <c:v>5.41</c:v>
                      </c:pt>
                      <c:pt idx="491">
                        <c:v>5.35</c:v>
                      </c:pt>
                      <c:pt idx="492">
                        <c:v>5.35</c:v>
                      </c:pt>
                      <c:pt idx="493">
                        <c:v>5.31</c:v>
                      </c:pt>
                      <c:pt idx="494">
                        <c:v>5.32</c:v>
                      </c:pt>
                      <c:pt idx="495">
                        <c:v>5.33</c:v>
                      </c:pt>
                      <c:pt idx="496">
                        <c:v>5.33</c:v>
                      </c:pt>
                      <c:pt idx="497">
                        <c:v>5.32</c:v>
                      </c:pt>
                      <c:pt idx="498">
                        <c:v>5.32</c:v>
                      </c:pt>
                      <c:pt idx="499">
                        <c:v>5.31</c:v>
                      </c:pt>
                      <c:pt idx="500">
                        <c:v>5.27</c:v>
                      </c:pt>
                      <c:pt idx="501">
                        <c:v>5.2</c:v>
                      </c:pt>
                      <c:pt idx="502">
                        <c:v>5.14</c:v>
                      </c:pt>
                      <c:pt idx="503">
                        <c:v>5.08</c:v>
                      </c:pt>
                      <c:pt idx="504">
                        <c:v>5.0599999999999996</c:v>
                      </c:pt>
                      <c:pt idx="505">
                        <c:v>5.08</c:v>
                      </c:pt>
                      <c:pt idx="506">
                        <c:v>5.09</c:v>
                      </c:pt>
                      <c:pt idx="507">
                        <c:v>5.08</c:v>
                      </c:pt>
                      <c:pt idx="508">
                        <c:v>5.05</c:v>
                      </c:pt>
                      <c:pt idx="509">
                        <c:v>5.0199999999999996</c:v>
                      </c:pt>
                      <c:pt idx="510">
                        <c:v>4.97</c:v>
                      </c:pt>
                      <c:pt idx="511">
                        <c:v>4.79</c:v>
                      </c:pt>
                      <c:pt idx="512">
                        <c:v>4.7300000000000004</c:v>
                      </c:pt>
                      <c:pt idx="513">
                        <c:v>4.66</c:v>
                      </c:pt>
                      <c:pt idx="514">
                        <c:v>4.57</c:v>
                      </c:pt>
                      <c:pt idx="515">
                        <c:v>4.57</c:v>
                      </c:pt>
                      <c:pt idx="516">
                        <c:v>4.71</c:v>
                      </c:pt>
                      <c:pt idx="517">
                        <c:v>4.71</c:v>
                      </c:pt>
                      <c:pt idx="518">
                        <c:v>4.76</c:v>
                      </c:pt>
                      <c:pt idx="519">
                        <c:v>4.82</c:v>
                      </c:pt>
                      <c:pt idx="520">
                        <c:v>4.91</c:v>
                      </c:pt>
                      <c:pt idx="521">
                        <c:v>4.88</c:v>
                      </c:pt>
                      <c:pt idx="522">
                        <c:v>4.91</c:v>
                      </c:pt>
                      <c:pt idx="523">
                        <c:v>4.93</c:v>
                      </c:pt>
                      <c:pt idx="524">
                        <c:v>4.95</c:v>
                      </c:pt>
                      <c:pt idx="525">
                        <c:v>4.95</c:v>
                      </c:pt>
                      <c:pt idx="526">
                        <c:v>4.9000000000000004</c:v>
                      </c:pt>
                      <c:pt idx="527">
                        <c:v>4.8600000000000003</c:v>
                      </c:pt>
                      <c:pt idx="528">
                        <c:v>4.92</c:v>
                      </c:pt>
                      <c:pt idx="529">
                        <c:v>4.9400000000000004</c:v>
                      </c:pt>
                      <c:pt idx="530">
                        <c:v>4.9800000000000004</c:v>
                      </c:pt>
                      <c:pt idx="531">
                        <c:v>5</c:v>
                      </c:pt>
                      <c:pt idx="532">
                        <c:v>5.05</c:v>
                      </c:pt>
                      <c:pt idx="533">
                        <c:v>5.04</c:v>
                      </c:pt>
                      <c:pt idx="534">
                        <c:v>5.01</c:v>
                      </c:pt>
                      <c:pt idx="535">
                        <c:v>4.9800000000000004</c:v>
                      </c:pt>
                      <c:pt idx="536">
                        <c:v>4.99</c:v>
                      </c:pt>
                      <c:pt idx="537">
                        <c:v>4.95</c:v>
                      </c:pt>
                      <c:pt idx="538">
                        <c:v>4.97</c:v>
                      </c:pt>
                      <c:pt idx="539">
                        <c:v>4.9800000000000004</c:v>
                      </c:pt>
                      <c:pt idx="540">
                        <c:v>5</c:v>
                      </c:pt>
                      <c:pt idx="541">
                        <c:v>4.96</c:v>
                      </c:pt>
                      <c:pt idx="542">
                        <c:v>4.93</c:v>
                      </c:pt>
                      <c:pt idx="543">
                        <c:v>4.88</c:v>
                      </c:pt>
                      <c:pt idx="544">
                        <c:v>4.92</c:v>
                      </c:pt>
                      <c:pt idx="545">
                        <c:v>4.8899999999999997</c:v>
                      </c:pt>
                      <c:pt idx="546">
                        <c:v>4.8600000000000003</c:v>
                      </c:pt>
                      <c:pt idx="547">
                        <c:v>4.8</c:v>
                      </c:pt>
                      <c:pt idx="548">
                        <c:v>4.78</c:v>
                      </c:pt>
                      <c:pt idx="549">
                        <c:v>4.7300000000000004</c:v>
                      </c:pt>
                      <c:pt idx="550">
                        <c:v>4.75</c:v>
                      </c:pt>
                      <c:pt idx="551">
                        <c:v>4.7</c:v>
                      </c:pt>
                      <c:pt idx="552">
                        <c:v>4.66</c:v>
                      </c:pt>
                      <c:pt idx="553">
                        <c:v>4.59</c:v>
                      </c:pt>
                      <c:pt idx="554">
                        <c:v>4.55</c:v>
                      </c:pt>
                      <c:pt idx="555">
                        <c:v>4.45</c:v>
                      </c:pt>
                      <c:pt idx="556">
                        <c:v>4.4400000000000004</c:v>
                      </c:pt>
                      <c:pt idx="557">
                        <c:v>4.4400000000000004</c:v>
                      </c:pt>
                      <c:pt idx="558">
                        <c:v>4.54</c:v>
                      </c:pt>
                      <c:pt idx="559">
                        <c:v>4.62</c:v>
                      </c:pt>
                      <c:pt idx="560">
                        <c:v>4.7300000000000004</c:v>
                      </c:pt>
                      <c:pt idx="561">
                        <c:v>4.68</c:v>
                      </c:pt>
                      <c:pt idx="562">
                        <c:v>4.63</c:v>
                      </c:pt>
                      <c:pt idx="563">
                        <c:v>4.54</c:v>
                      </c:pt>
                      <c:pt idx="564">
                        <c:v>4.55</c:v>
                      </c:pt>
                      <c:pt idx="565">
                        <c:v>4.58</c:v>
                      </c:pt>
                      <c:pt idx="566">
                        <c:v>4.67</c:v>
                      </c:pt>
                      <c:pt idx="567">
                        <c:v>4.7699999999999996</c:v>
                      </c:pt>
                      <c:pt idx="568">
                        <c:v>4.9000000000000004</c:v>
                      </c:pt>
                      <c:pt idx="569">
                        <c:v>4.9400000000000004</c:v>
                      </c:pt>
                      <c:pt idx="570">
                        <c:v>5.01</c:v>
                      </c:pt>
                      <c:pt idx="571">
                        <c:v>4.99</c:v>
                      </c:pt>
                      <c:pt idx="572">
                        <c:v>4.9800000000000004</c:v>
                      </c:pt>
                      <c:pt idx="573">
                        <c:v>5</c:v>
                      </c:pt>
                      <c:pt idx="574">
                        <c:v>5.0199999999999996</c:v>
                      </c:pt>
                      <c:pt idx="575">
                        <c:v>5.03</c:v>
                      </c:pt>
                      <c:pt idx="576">
                        <c:v>5.04</c:v>
                      </c:pt>
                      <c:pt idx="577">
                        <c:v>5.07</c:v>
                      </c:pt>
                      <c:pt idx="578">
                        <c:v>5.12</c:v>
                      </c:pt>
                      <c:pt idx="579">
                        <c:v>5.13</c:v>
                      </c:pt>
                      <c:pt idx="580">
                        <c:v>5.17</c:v>
                      </c:pt>
                      <c:pt idx="581">
                        <c:v>5.16</c:v>
                      </c:pt>
                      <c:pt idx="582">
                        <c:v>5.18</c:v>
                      </c:pt>
                      <c:pt idx="583">
                        <c:v>5.2</c:v>
                      </c:pt>
                      <c:pt idx="584">
                        <c:v>5.25</c:v>
                      </c:pt>
                      <c:pt idx="585">
                        <c:v>5.29</c:v>
                      </c:pt>
                      <c:pt idx="586">
                        <c:v>5.37</c:v>
                      </c:pt>
                      <c:pt idx="587">
                        <c:v>5.43</c:v>
                      </c:pt>
                      <c:pt idx="588">
                        <c:v>5.49</c:v>
                      </c:pt>
                      <c:pt idx="589">
                        <c:v>5.54</c:v>
                      </c:pt>
                      <c:pt idx="590">
                        <c:v>5.59</c:v>
                      </c:pt>
                      <c:pt idx="591">
                        <c:v>5.64</c:v>
                      </c:pt>
                      <c:pt idx="592">
                        <c:v>5.69</c:v>
                      </c:pt>
                      <c:pt idx="593">
                        <c:v>5.74</c:v>
                      </c:pt>
                      <c:pt idx="594">
                        <c:v>5.78</c:v>
                      </c:pt>
                      <c:pt idx="595">
                        <c:v>5.82</c:v>
                      </c:pt>
                      <c:pt idx="596">
                        <c:v>5.86</c:v>
                      </c:pt>
                      <c:pt idx="597">
                        <c:v>5.9</c:v>
                      </c:pt>
                      <c:pt idx="598">
                        <c:v>5.97</c:v>
                      </c:pt>
                      <c:pt idx="599">
                        <c:v>6.02</c:v>
                      </c:pt>
                      <c:pt idx="600">
                        <c:v>6.08</c:v>
                      </c:pt>
                      <c:pt idx="601">
                        <c:v>6.12</c:v>
                      </c:pt>
                      <c:pt idx="602">
                        <c:v>6.17</c:v>
                      </c:pt>
                      <c:pt idx="603">
                        <c:v>6.2</c:v>
                      </c:pt>
                      <c:pt idx="604">
                        <c:v>6.24</c:v>
                      </c:pt>
                      <c:pt idx="605">
                        <c:v>6.27</c:v>
                      </c:pt>
                      <c:pt idx="606">
                        <c:v>6.32</c:v>
                      </c:pt>
                      <c:pt idx="607">
                        <c:v>6.36</c:v>
                      </c:pt>
                      <c:pt idx="608">
                        <c:v>6.39</c:v>
                      </c:pt>
                      <c:pt idx="609">
                        <c:v>6.39</c:v>
                      </c:pt>
                      <c:pt idx="610">
                        <c:v>6.41</c:v>
                      </c:pt>
                      <c:pt idx="611">
                        <c:v>6.39</c:v>
                      </c:pt>
                      <c:pt idx="612">
                        <c:v>6.37</c:v>
                      </c:pt>
                      <c:pt idx="613">
                        <c:v>6.29</c:v>
                      </c:pt>
                      <c:pt idx="614">
                        <c:v>6.2</c:v>
                      </c:pt>
                      <c:pt idx="615">
                        <c:v>6.11</c:v>
                      </c:pt>
                      <c:pt idx="616">
                        <c:v>6.02</c:v>
                      </c:pt>
                      <c:pt idx="617">
                        <c:v>5.94</c:v>
                      </c:pt>
                      <c:pt idx="618">
                        <c:v>5.87</c:v>
                      </c:pt>
                      <c:pt idx="619">
                        <c:v>5.82</c:v>
                      </c:pt>
                      <c:pt idx="620">
                        <c:v>5.78</c:v>
                      </c:pt>
                      <c:pt idx="621">
                        <c:v>5.72</c:v>
                      </c:pt>
                      <c:pt idx="622">
                        <c:v>5.68</c:v>
                      </c:pt>
                      <c:pt idx="623">
                        <c:v>5.62</c:v>
                      </c:pt>
                      <c:pt idx="624">
                        <c:v>5.58</c:v>
                      </c:pt>
                      <c:pt idx="625">
                        <c:v>5.56</c:v>
                      </c:pt>
                      <c:pt idx="626">
                        <c:v>5.54</c:v>
                      </c:pt>
                      <c:pt idx="627">
                        <c:v>5.5</c:v>
                      </c:pt>
                      <c:pt idx="628">
                        <c:v>5.48</c:v>
                      </c:pt>
                      <c:pt idx="629">
                        <c:v>5.46</c:v>
                      </c:pt>
                      <c:pt idx="630">
                        <c:v>5.46</c:v>
                      </c:pt>
                      <c:pt idx="631">
                        <c:v>5.45</c:v>
                      </c:pt>
                      <c:pt idx="632">
                        <c:v>5.43</c:v>
                      </c:pt>
                      <c:pt idx="633">
                        <c:v>5.39</c:v>
                      </c:pt>
                      <c:pt idx="634">
                        <c:v>5.39</c:v>
                      </c:pt>
                      <c:pt idx="635">
                        <c:v>5.34</c:v>
                      </c:pt>
                      <c:pt idx="636">
                        <c:v>5.29</c:v>
                      </c:pt>
                      <c:pt idx="637">
                        <c:v>5.25</c:v>
                      </c:pt>
                      <c:pt idx="638">
                        <c:v>5.22</c:v>
                      </c:pt>
                      <c:pt idx="639">
                        <c:v>5.19</c:v>
                      </c:pt>
                      <c:pt idx="640">
                        <c:v>5.14</c:v>
                      </c:pt>
                      <c:pt idx="641">
                        <c:v>5.07</c:v>
                      </c:pt>
                      <c:pt idx="642">
                        <c:v>4.9800000000000004</c:v>
                      </c:pt>
                      <c:pt idx="643">
                        <c:v>4.9000000000000004</c:v>
                      </c:pt>
                      <c:pt idx="644">
                        <c:v>4.8499999999999996</c:v>
                      </c:pt>
                      <c:pt idx="645">
                        <c:v>4.8099999999999996</c:v>
                      </c:pt>
                      <c:pt idx="646">
                        <c:v>4.75</c:v>
                      </c:pt>
                      <c:pt idx="647">
                        <c:v>4.68</c:v>
                      </c:pt>
                      <c:pt idx="648">
                        <c:v>4.62</c:v>
                      </c:pt>
                      <c:pt idx="649">
                        <c:v>4.57</c:v>
                      </c:pt>
                      <c:pt idx="650">
                        <c:v>4.55</c:v>
                      </c:pt>
                      <c:pt idx="651">
                        <c:v>4.55</c:v>
                      </c:pt>
                      <c:pt idx="652">
                        <c:v>4.46</c:v>
                      </c:pt>
                      <c:pt idx="653">
                        <c:v>4.42</c:v>
                      </c:pt>
                      <c:pt idx="654">
                        <c:v>4.4000000000000004</c:v>
                      </c:pt>
                      <c:pt idx="655">
                        <c:v>4.3899999999999997</c:v>
                      </c:pt>
                      <c:pt idx="656">
                        <c:v>4.4400000000000004</c:v>
                      </c:pt>
                      <c:pt idx="657">
                        <c:v>4.49</c:v>
                      </c:pt>
                      <c:pt idx="658">
                        <c:v>4.5199999999999996</c:v>
                      </c:pt>
                      <c:pt idx="659">
                        <c:v>4.5599999999999996</c:v>
                      </c:pt>
                      <c:pt idx="660">
                        <c:v>4.57</c:v>
                      </c:pt>
                      <c:pt idx="661">
                        <c:v>4.54</c:v>
                      </c:pt>
                      <c:pt idx="662">
                        <c:v>4.5</c:v>
                      </c:pt>
                      <c:pt idx="663">
                        <c:v>4.45</c:v>
                      </c:pt>
                      <c:pt idx="664">
                        <c:v>4.42</c:v>
                      </c:pt>
                      <c:pt idx="665">
                        <c:v>4.3600000000000003</c:v>
                      </c:pt>
                      <c:pt idx="666">
                        <c:v>4.4000000000000004</c:v>
                      </c:pt>
                      <c:pt idx="667">
                        <c:v>4.34</c:v>
                      </c:pt>
                      <c:pt idx="668">
                        <c:v>4.3099999999999996</c:v>
                      </c:pt>
                      <c:pt idx="669">
                        <c:v>4.29</c:v>
                      </c:pt>
                      <c:pt idx="670">
                        <c:v>4.26</c:v>
                      </c:pt>
                      <c:pt idx="671">
                        <c:v>4.22</c:v>
                      </c:pt>
                      <c:pt idx="672">
                        <c:v>4.18</c:v>
                      </c:pt>
                      <c:pt idx="673">
                        <c:v>4.1399999999999997</c:v>
                      </c:pt>
                      <c:pt idx="674">
                        <c:v>4.12</c:v>
                      </c:pt>
                      <c:pt idx="675">
                        <c:v>4.13</c:v>
                      </c:pt>
                      <c:pt idx="676">
                        <c:v>4.13</c:v>
                      </c:pt>
                      <c:pt idx="677">
                        <c:v>4.1399999999999997</c:v>
                      </c:pt>
                      <c:pt idx="678">
                        <c:v>4.1399999999999997</c:v>
                      </c:pt>
                      <c:pt idx="679">
                        <c:v>4.16</c:v>
                      </c:pt>
                      <c:pt idx="680">
                        <c:v>4.18</c:v>
                      </c:pt>
                      <c:pt idx="681">
                        <c:v>4.2</c:v>
                      </c:pt>
                      <c:pt idx="682">
                        <c:v>4.21</c:v>
                      </c:pt>
                      <c:pt idx="683">
                        <c:v>4.22</c:v>
                      </c:pt>
                      <c:pt idx="684">
                        <c:v>4.22</c:v>
                      </c:pt>
                      <c:pt idx="685">
                        <c:v>4.22</c:v>
                      </c:pt>
                      <c:pt idx="686">
                        <c:v>4.18</c:v>
                      </c:pt>
                      <c:pt idx="687">
                        <c:v>4.16</c:v>
                      </c:pt>
                      <c:pt idx="688">
                        <c:v>4.1100000000000003</c:v>
                      </c:pt>
                      <c:pt idx="689">
                        <c:v>4.0599999999999996</c:v>
                      </c:pt>
                      <c:pt idx="690">
                        <c:v>4.01</c:v>
                      </c:pt>
                      <c:pt idx="691">
                        <c:v>3.96</c:v>
                      </c:pt>
                      <c:pt idx="692">
                        <c:v>3.92</c:v>
                      </c:pt>
                      <c:pt idx="693">
                        <c:v>3.91</c:v>
                      </c:pt>
                      <c:pt idx="694">
                        <c:v>3.9</c:v>
                      </c:pt>
                      <c:pt idx="695">
                        <c:v>3.91</c:v>
                      </c:pt>
                      <c:pt idx="696">
                        <c:v>3.92</c:v>
                      </c:pt>
                      <c:pt idx="697">
                        <c:v>3.94</c:v>
                      </c:pt>
                      <c:pt idx="698">
                        <c:v>3.96</c:v>
                      </c:pt>
                      <c:pt idx="699">
                        <c:v>3.98</c:v>
                      </c:pt>
                      <c:pt idx="700">
                        <c:v>3.99</c:v>
                      </c:pt>
                      <c:pt idx="701">
                        <c:v>4.0199999999999996</c:v>
                      </c:pt>
                      <c:pt idx="702">
                        <c:v>4.0599999999999996</c:v>
                      </c:pt>
                      <c:pt idx="703">
                        <c:v>4.0999999999999996</c:v>
                      </c:pt>
                      <c:pt idx="704">
                        <c:v>4.1399999999999997</c:v>
                      </c:pt>
                      <c:pt idx="705">
                        <c:v>4.18</c:v>
                      </c:pt>
                      <c:pt idx="706">
                        <c:v>4.22</c:v>
                      </c:pt>
                      <c:pt idx="707">
                        <c:v>4.2699999999999996</c:v>
                      </c:pt>
                      <c:pt idx="708">
                        <c:v>4.32</c:v>
                      </c:pt>
                      <c:pt idx="709">
                        <c:v>4.3499999999999996</c:v>
                      </c:pt>
                      <c:pt idx="710">
                        <c:v>4.38</c:v>
                      </c:pt>
                      <c:pt idx="711">
                        <c:v>4.4000000000000004</c:v>
                      </c:pt>
                      <c:pt idx="712">
                        <c:v>4.41</c:v>
                      </c:pt>
                      <c:pt idx="713">
                        <c:v>4.42</c:v>
                      </c:pt>
                      <c:pt idx="714">
                        <c:v>4.42</c:v>
                      </c:pt>
                      <c:pt idx="715">
                        <c:v>4.41</c:v>
                      </c:pt>
                      <c:pt idx="716">
                        <c:v>4.4000000000000004</c:v>
                      </c:pt>
                      <c:pt idx="717">
                        <c:v>4.41</c:v>
                      </c:pt>
                      <c:pt idx="718">
                        <c:v>4.41</c:v>
                      </c:pt>
                      <c:pt idx="719">
                        <c:v>4.4000000000000004</c:v>
                      </c:pt>
                      <c:pt idx="720">
                        <c:v>4.3899999999999997</c:v>
                      </c:pt>
                      <c:pt idx="721">
                        <c:v>4.38</c:v>
                      </c:pt>
                      <c:pt idx="722">
                        <c:v>4.37</c:v>
                      </c:pt>
                      <c:pt idx="723">
                        <c:v>4.3600000000000003</c:v>
                      </c:pt>
                      <c:pt idx="724">
                        <c:v>4.3600000000000003</c:v>
                      </c:pt>
                      <c:pt idx="725">
                        <c:v>4.3499999999999996</c:v>
                      </c:pt>
                      <c:pt idx="726">
                        <c:v>4.3499999999999996</c:v>
                      </c:pt>
                      <c:pt idx="727">
                        <c:v>4.3499999999999996</c:v>
                      </c:pt>
                      <c:pt idx="728">
                        <c:v>4.3</c:v>
                      </c:pt>
                      <c:pt idx="729">
                        <c:v>4.26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11-64C3-41AB-9925-8531DB58FD56}"/>
                  </c:ext>
                </c:extLst>
              </c15:ser>
            </c15:filteredLineSeries>
            <c15:filteredLineSeries>
              <c15:ser>
                <c:idx val="7"/>
                <c:order val="8"/>
                <c:tx>
                  <c:v>2008</c:v>
                </c:tx>
                <c:spPr>
                  <a:ln w="12700">
                    <a:solidFill>
                      <a:srgbClr val="FFFF0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DATOS!$W$3:$W$734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4.1100000000000003</c:v>
                      </c:pt>
                      <c:pt idx="1">
                        <c:v>4.04</c:v>
                      </c:pt>
                      <c:pt idx="2">
                        <c:v>4.01</c:v>
                      </c:pt>
                      <c:pt idx="3">
                        <c:v>3.98</c:v>
                      </c:pt>
                      <c:pt idx="4">
                        <c:v>3.95</c:v>
                      </c:pt>
                      <c:pt idx="5">
                        <c:v>3.91</c:v>
                      </c:pt>
                      <c:pt idx="6">
                        <c:v>3.88</c:v>
                      </c:pt>
                      <c:pt idx="7">
                        <c:v>3.86</c:v>
                      </c:pt>
                      <c:pt idx="8">
                        <c:v>3.83</c:v>
                      </c:pt>
                      <c:pt idx="9">
                        <c:v>3.81</c:v>
                      </c:pt>
                      <c:pt idx="10">
                        <c:v>3.78</c:v>
                      </c:pt>
                      <c:pt idx="11">
                        <c:v>3.74</c:v>
                      </c:pt>
                      <c:pt idx="12">
                        <c:v>3.68</c:v>
                      </c:pt>
                      <c:pt idx="13">
                        <c:v>3.63</c:v>
                      </c:pt>
                      <c:pt idx="14">
                        <c:v>3.58</c:v>
                      </c:pt>
                      <c:pt idx="15">
                        <c:v>3.55</c:v>
                      </c:pt>
                      <c:pt idx="16">
                        <c:v>3.56</c:v>
                      </c:pt>
                      <c:pt idx="17">
                        <c:v>3.58</c:v>
                      </c:pt>
                      <c:pt idx="18">
                        <c:v>3.61</c:v>
                      </c:pt>
                      <c:pt idx="19">
                        <c:v>3.63</c:v>
                      </c:pt>
                      <c:pt idx="20">
                        <c:v>3.66</c:v>
                      </c:pt>
                      <c:pt idx="21">
                        <c:v>3.68</c:v>
                      </c:pt>
                      <c:pt idx="22">
                        <c:v>3.68</c:v>
                      </c:pt>
                      <c:pt idx="23">
                        <c:v>3.67</c:v>
                      </c:pt>
                      <c:pt idx="24">
                        <c:v>3.64</c:v>
                      </c:pt>
                      <c:pt idx="25">
                        <c:v>3.6</c:v>
                      </c:pt>
                      <c:pt idx="26">
                        <c:v>3.57</c:v>
                      </c:pt>
                      <c:pt idx="27">
                        <c:v>3.54</c:v>
                      </c:pt>
                      <c:pt idx="28">
                        <c:v>3.52</c:v>
                      </c:pt>
                      <c:pt idx="29">
                        <c:v>3.49</c:v>
                      </c:pt>
                      <c:pt idx="30">
                        <c:v>3.46</c:v>
                      </c:pt>
                      <c:pt idx="31">
                        <c:v>3.45</c:v>
                      </c:pt>
                      <c:pt idx="32">
                        <c:v>3.44</c:v>
                      </c:pt>
                      <c:pt idx="33">
                        <c:v>3.43</c:v>
                      </c:pt>
                      <c:pt idx="34">
                        <c:v>3.44</c:v>
                      </c:pt>
                      <c:pt idx="35">
                        <c:v>3.46</c:v>
                      </c:pt>
                      <c:pt idx="36">
                        <c:v>3.49</c:v>
                      </c:pt>
                      <c:pt idx="37">
                        <c:v>3.51</c:v>
                      </c:pt>
                      <c:pt idx="38">
                        <c:v>3.5</c:v>
                      </c:pt>
                      <c:pt idx="39">
                        <c:v>3.46</c:v>
                      </c:pt>
                      <c:pt idx="40">
                        <c:v>3.41</c:v>
                      </c:pt>
                      <c:pt idx="41">
                        <c:v>3.39</c:v>
                      </c:pt>
                      <c:pt idx="42">
                        <c:v>3.37</c:v>
                      </c:pt>
                      <c:pt idx="43">
                        <c:v>3.35</c:v>
                      </c:pt>
                      <c:pt idx="44">
                        <c:v>3.29</c:v>
                      </c:pt>
                      <c:pt idx="45">
                        <c:v>3.23</c:v>
                      </c:pt>
                      <c:pt idx="46">
                        <c:v>3.21</c:v>
                      </c:pt>
                      <c:pt idx="47">
                        <c:v>3.19</c:v>
                      </c:pt>
                      <c:pt idx="48">
                        <c:v>3.16</c:v>
                      </c:pt>
                      <c:pt idx="49">
                        <c:v>3.12</c:v>
                      </c:pt>
                      <c:pt idx="50">
                        <c:v>3.09</c:v>
                      </c:pt>
                      <c:pt idx="51">
                        <c:v>3.08</c:v>
                      </c:pt>
                      <c:pt idx="52">
                        <c:v>3.07</c:v>
                      </c:pt>
                      <c:pt idx="53">
                        <c:v>3.07</c:v>
                      </c:pt>
                      <c:pt idx="54">
                        <c:v>3.09</c:v>
                      </c:pt>
                      <c:pt idx="55">
                        <c:v>3.11</c:v>
                      </c:pt>
                      <c:pt idx="56">
                        <c:v>3.17</c:v>
                      </c:pt>
                      <c:pt idx="57">
                        <c:v>3.21</c:v>
                      </c:pt>
                      <c:pt idx="58">
                        <c:v>3.19</c:v>
                      </c:pt>
                      <c:pt idx="59">
                        <c:v>3.17</c:v>
                      </c:pt>
                      <c:pt idx="60">
                        <c:v>3.12</c:v>
                      </c:pt>
                      <c:pt idx="61">
                        <c:v>3.07</c:v>
                      </c:pt>
                      <c:pt idx="62">
                        <c:v>3.01</c:v>
                      </c:pt>
                      <c:pt idx="63">
                        <c:v>2.97</c:v>
                      </c:pt>
                      <c:pt idx="64">
                        <c:v>2.99</c:v>
                      </c:pt>
                      <c:pt idx="65">
                        <c:v>3.05</c:v>
                      </c:pt>
                      <c:pt idx="66">
                        <c:v>3.09</c:v>
                      </c:pt>
                      <c:pt idx="67">
                        <c:v>3.1</c:v>
                      </c:pt>
                      <c:pt idx="68">
                        <c:v>3.1</c:v>
                      </c:pt>
                      <c:pt idx="69">
                        <c:v>3.07</c:v>
                      </c:pt>
                      <c:pt idx="70">
                        <c:v>2.99</c:v>
                      </c:pt>
                      <c:pt idx="71">
                        <c:v>2.97</c:v>
                      </c:pt>
                      <c:pt idx="72">
                        <c:v>3</c:v>
                      </c:pt>
                      <c:pt idx="73">
                        <c:v>2.99</c:v>
                      </c:pt>
                      <c:pt idx="74">
                        <c:v>2.93</c:v>
                      </c:pt>
                      <c:pt idx="75">
                        <c:v>2.87</c:v>
                      </c:pt>
                      <c:pt idx="76">
                        <c:v>2.85</c:v>
                      </c:pt>
                      <c:pt idx="77">
                        <c:v>2.85</c:v>
                      </c:pt>
                      <c:pt idx="78">
                        <c:v>2.89</c:v>
                      </c:pt>
                      <c:pt idx="79">
                        <c:v>2.97</c:v>
                      </c:pt>
                      <c:pt idx="80">
                        <c:v>3.05</c:v>
                      </c:pt>
                      <c:pt idx="81">
                        <c:v>3.13</c:v>
                      </c:pt>
                      <c:pt idx="82">
                        <c:v>3.13</c:v>
                      </c:pt>
                      <c:pt idx="83">
                        <c:v>3.09</c:v>
                      </c:pt>
                      <c:pt idx="84">
                        <c:v>3.08</c:v>
                      </c:pt>
                      <c:pt idx="85">
                        <c:v>3.17</c:v>
                      </c:pt>
                      <c:pt idx="86">
                        <c:v>3.16</c:v>
                      </c:pt>
                      <c:pt idx="87">
                        <c:v>3.11</c:v>
                      </c:pt>
                      <c:pt idx="88">
                        <c:v>3.07</c:v>
                      </c:pt>
                      <c:pt idx="89">
                        <c:v>3.04</c:v>
                      </c:pt>
                      <c:pt idx="90">
                        <c:v>3.02</c:v>
                      </c:pt>
                      <c:pt idx="91">
                        <c:v>3</c:v>
                      </c:pt>
                      <c:pt idx="92">
                        <c:v>2.95</c:v>
                      </c:pt>
                      <c:pt idx="93">
                        <c:v>2.93</c:v>
                      </c:pt>
                      <c:pt idx="94">
                        <c:v>3</c:v>
                      </c:pt>
                      <c:pt idx="95">
                        <c:v>3.17</c:v>
                      </c:pt>
                      <c:pt idx="96">
                        <c:v>3.31</c:v>
                      </c:pt>
                      <c:pt idx="97">
                        <c:v>3.36</c:v>
                      </c:pt>
                      <c:pt idx="98">
                        <c:v>3.45</c:v>
                      </c:pt>
                      <c:pt idx="99">
                        <c:v>3.55</c:v>
                      </c:pt>
                      <c:pt idx="100">
                        <c:v>3.64</c:v>
                      </c:pt>
                      <c:pt idx="101">
                        <c:v>3.79</c:v>
                      </c:pt>
                      <c:pt idx="102">
                        <c:v>3.99</c:v>
                      </c:pt>
                      <c:pt idx="103">
                        <c:v>4.1399999999999997</c:v>
                      </c:pt>
                      <c:pt idx="104">
                        <c:v>4.2300000000000004</c:v>
                      </c:pt>
                      <c:pt idx="105">
                        <c:v>4.2699999999999996</c:v>
                      </c:pt>
                      <c:pt idx="106">
                        <c:v>4.29</c:v>
                      </c:pt>
                      <c:pt idx="107">
                        <c:v>4.32</c:v>
                      </c:pt>
                      <c:pt idx="108">
                        <c:v>4.3899999999999997</c:v>
                      </c:pt>
                      <c:pt idx="109">
                        <c:v>4.4400000000000004</c:v>
                      </c:pt>
                      <c:pt idx="110">
                        <c:v>4.4400000000000004</c:v>
                      </c:pt>
                      <c:pt idx="111">
                        <c:v>4.38</c:v>
                      </c:pt>
                      <c:pt idx="112">
                        <c:v>4.2699999999999996</c:v>
                      </c:pt>
                      <c:pt idx="113">
                        <c:v>4.22</c:v>
                      </c:pt>
                      <c:pt idx="114">
                        <c:v>4.2</c:v>
                      </c:pt>
                      <c:pt idx="115">
                        <c:v>4.1500000000000004</c:v>
                      </c:pt>
                      <c:pt idx="116">
                        <c:v>4.1399999999999997</c:v>
                      </c:pt>
                      <c:pt idx="117">
                        <c:v>4.1100000000000003</c:v>
                      </c:pt>
                      <c:pt idx="118">
                        <c:v>4.09</c:v>
                      </c:pt>
                      <c:pt idx="119">
                        <c:v>4.1100000000000003</c:v>
                      </c:pt>
                      <c:pt idx="120">
                        <c:v>4.1399999999999997</c:v>
                      </c:pt>
                      <c:pt idx="121">
                        <c:v>4.12</c:v>
                      </c:pt>
                      <c:pt idx="122">
                        <c:v>4.07</c:v>
                      </c:pt>
                      <c:pt idx="123">
                        <c:v>3.98</c:v>
                      </c:pt>
                      <c:pt idx="124">
                        <c:v>3.88</c:v>
                      </c:pt>
                      <c:pt idx="125">
                        <c:v>3.78</c:v>
                      </c:pt>
                      <c:pt idx="126">
                        <c:v>3.72</c:v>
                      </c:pt>
                      <c:pt idx="127">
                        <c:v>3.65</c:v>
                      </c:pt>
                      <c:pt idx="128">
                        <c:v>3.57</c:v>
                      </c:pt>
                      <c:pt idx="129">
                        <c:v>3.51</c:v>
                      </c:pt>
                      <c:pt idx="130">
                        <c:v>3.53</c:v>
                      </c:pt>
                      <c:pt idx="131">
                        <c:v>3.61</c:v>
                      </c:pt>
                      <c:pt idx="132">
                        <c:v>3.67</c:v>
                      </c:pt>
                      <c:pt idx="133">
                        <c:v>3.68</c:v>
                      </c:pt>
                      <c:pt idx="134">
                        <c:v>3.66</c:v>
                      </c:pt>
                      <c:pt idx="135">
                        <c:v>3.68</c:v>
                      </c:pt>
                      <c:pt idx="136">
                        <c:v>3.73</c:v>
                      </c:pt>
                      <c:pt idx="137">
                        <c:v>3.75</c:v>
                      </c:pt>
                      <c:pt idx="138">
                        <c:v>3.76</c:v>
                      </c:pt>
                      <c:pt idx="139">
                        <c:v>3.78</c:v>
                      </c:pt>
                      <c:pt idx="140">
                        <c:v>3.76</c:v>
                      </c:pt>
                      <c:pt idx="141">
                        <c:v>3.71</c:v>
                      </c:pt>
                      <c:pt idx="142">
                        <c:v>3.67</c:v>
                      </c:pt>
                      <c:pt idx="143">
                        <c:v>3.67</c:v>
                      </c:pt>
                      <c:pt idx="144">
                        <c:v>3.75</c:v>
                      </c:pt>
                      <c:pt idx="145">
                        <c:v>3.67</c:v>
                      </c:pt>
                      <c:pt idx="146">
                        <c:v>3.74</c:v>
                      </c:pt>
                      <c:pt idx="147">
                        <c:v>3.82</c:v>
                      </c:pt>
                      <c:pt idx="148">
                        <c:v>3.91</c:v>
                      </c:pt>
                      <c:pt idx="149">
                        <c:v>3.99</c:v>
                      </c:pt>
                      <c:pt idx="150">
                        <c:v>4.1399999999999997</c:v>
                      </c:pt>
                      <c:pt idx="151">
                        <c:v>4.2300000000000004</c:v>
                      </c:pt>
                      <c:pt idx="152">
                        <c:v>4.29</c:v>
                      </c:pt>
                      <c:pt idx="153">
                        <c:v>4.2300000000000004</c:v>
                      </c:pt>
                      <c:pt idx="154">
                        <c:v>4.1900000000000004</c:v>
                      </c:pt>
                      <c:pt idx="155">
                        <c:v>4.16</c:v>
                      </c:pt>
                      <c:pt idx="156">
                        <c:v>4.1399999999999997</c:v>
                      </c:pt>
                      <c:pt idx="157">
                        <c:v>4.09</c:v>
                      </c:pt>
                      <c:pt idx="158">
                        <c:v>4.04</c:v>
                      </c:pt>
                      <c:pt idx="159">
                        <c:v>4.0199999999999996</c:v>
                      </c:pt>
                      <c:pt idx="160">
                        <c:v>3.96</c:v>
                      </c:pt>
                      <c:pt idx="161">
                        <c:v>3.89</c:v>
                      </c:pt>
                      <c:pt idx="162">
                        <c:v>3.79</c:v>
                      </c:pt>
                      <c:pt idx="163">
                        <c:v>3.73</c:v>
                      </c:pt>
                      <c:pt idx="164">
                        <c:v>3.71</c:v>
                      </c:pt>
                      <c:pt idx="165">
                        <c:v>3.71</c:v>
                      </c:pt>
                      <c:pt idx="166">
                        <c:v>3.72</c:v>
                      </c:pt>
                      <c:pt idx="167">
                        <c:v>3.72</c:v>
                      </c:pt>
                      <c:pt idx="168">
                        <c:v>3.72</c:v>
                      </c:pt>
                      <c:pt idx="169">
                        <c:v>3.73</c:v>
                      </c:pt>
                      <c:pt idx="170">
                        <c:v>3.73</c:v>
                      </c:pt>
                      <c:pt idx="171">
                        <c:v>3.73</c:v>
                      </c:pt>
                      <c:pt idx="172">
                        <c:v>3.74</c:v>
                      </c:pt>
                      <c:pt idx="173">
                        <c:v>3.7</c:v>
                      </c:pt>
                      <c:pt idx="174">
                        <c:v>3.64</c:v>
                      </c:pt>
                      <c:pt idx="175">
                        <c:v>3.57</c:v>
                      </c:pt>
                      <c:pt idx="176">
                        <c:v>3.48</c:v>
                      </c:pt>
                      <c:pt idx="177">
                        <c:v>3.43</c:v>
                      </c:pt>
                      <c:pt idx="178">
                        <c:v>3.44</c:v>
                      </c:pt>
                      <c:pt idx="179">
                        <c:v>3.45</c:v>
                      </c:pt>
                      <c:pt idx="180">
                        <c:v>3.46</c:v>
                      </c:pt>
                      <c:pt idx="181">
                        <c:v>3.44</c:v>
                      </c:pt>
                      <c:pt idx="182">
                        <c:v>3.45</c:v>
                      </c:pt>
                      <c:pt idx="183">
                        <c:v>3.46</c:v>
                      </c:pt>
                      <c:pt idx="184">
                        <c:v>3.47</c:v>
                      </c:pt>
                      <c:pt idx="185">
                        <c:v>3.48</c:v>
                      </c:pt>
                      <c:pt idx="186">
                        <c:v>3.49</c:v>
                      </c:pt>
                      <c:pt idx="187">
                        <c:v>3.49</c:v>
                      </c:pt>
                      <c:pt idx="188">
                        <c:v>3.49</c:v>
                      </c:pt>
                      <c:pt idx="189">
                        <c:v>3.5</c:v>
                      </c:pt>
                      <c:pt idx="190">
                        <c:v>3.5</c:v>
                      </c:pt>
                      <c:pt idx="191">
                        <c:v>3.5</c:v>
                      </c:pt>
                      <c:pt idx="192">
                        <c:v>3.5</c:v>
                      </c:pt>
                      <c:pt idx="193">
                        <c:v>3.51</c:v>
                      </c:pt>
                      <c:pt idx="194">
                        <c:v>3.51</c:v>
                      </c:pt>
                      <c:pt idx="195">
                        <c:v>3.51</c:v>
                      </c:pt>
                      <c:pt idx="196">
                        <c:v>3.52</c:v>
                      </c:pt>
                      <c:pt idx="197">
                        <c:v>3.52</c:v>
                      </c:pt>
                      <c:pt idx="198">
                        <c:v>3.53</c:v>
                      </c:pt>
                      <c:pt idx="199">
                        <c:v>3.53</c:v>
                      </c:pt>
                      <c:pt idx="200">
                        <c:v>3.54</c:v>
                      </c:pt>
                      <c:pt idx="201">
                        <c:v>3.55</c:v>
                      </c:pt>
                      <c:pt idx="202">
                        <c:v>3.55</c:v>
                      </c:pt>
                      <c:pt idx="203">
                        <c:v>3.56</c:v>
                      </c:pt>
                      <c:pt idx="204">
                        <c:v>3.56</c:v>
                      </c:pt>
                      <c:pt idx="205">
                        <c:v>3.57</c:v>
                      </c:pt>
                      <c:pt idx="206">
                        <c:v>3.58</c:v>
                      </c:pt>
                      <c:pt idx="207">
                        <c:v>3.58</c:v>
                      </c:pt>
                      <c:pt idx="208">
                        <c:v>3.59</c:v>
                      </c:pt>
                      <c:pt idx="209">
                        <c:v>3.59</c:v>
                      </c:pt>
                      <c:pt idx="210">
                        <c:v>3.6</c:v>
                      </c:pt>
                      <c:pt idx="211">
                        <c:v>3.61</c:v>
                      </c:pt>
                      <c:pt idx="212">
                        <c:v>3.62</c:v>
                      </c:pt>
                      <c:pt idx="213">
                        <c:v>3.62</c:v>
                      </c:pt>
                      <c:pt idx="214">
                        <c:v>3.63</c:v>
                      </c:pt>
                      <c:pt idx="215">
                        <c:v>3.63</c:v>
                      </c:pt>
                      <c:pt idx="216">
                        <c:v>3.64</c:v>
                      </c:pt>
                      <c:pt idx="217">
                        <c:v>3.65</c:v>
                      </c:pt>
                      <c:pt idx="218">
                        <c:v>3.65</c:v>
                      </c:pt>
                      <c:pt idx="219">
                        <c:v>3.66</c:v>
                      </c:pt>
                      <c:pt idx="220">
                        <c:v>3.66</c:v>
                      </c:pt>
                      <c:pt idx="221">
                        <c:v>3.67</c:v>
                      </c:pt>
                      <c:pt idx="222">
                        <c:v>3.68</c:v>
                      </c:pt>
                      <c:pt idx="223">
                        <c:v>3.68</c:v>
                      </c:pt>
                      <c:pt idx="224">
                        <c:v>3.69</c:v>
                      </c:pt>
                      <c:pt idx="225">
                        <c:v>3.69</c:v>
                      </c:pt>
                      <c:pt idx="226">
                        <c:v>3.7</c:v>
                      </c:pt>
                      <c:pt idx="227">
                        <c:v>3.7</c:v>
                      </c:pt>
                      <c:pt idx="228">
                        <c:v>3.95</c:v>
                      </c:pt>
                      <c:pt idx="229">
                        <c:v>4.0599999999999996</c:v>
                      </c:pt>
                      <c:pt idx="230">
                        <c:v>4.1100000000000003</c:v>
                      </c:pt>
                      <c:pt idx="231">
                        <c:v>4.1900000000000004</c:v>
                      </c:pt>
                      <c:pt idx="232">
                        <c:v>4.41</c:v>
                      </c:pt>
                      <c:pt idx="233">
                        <c:v>4.59</c:v>
                      </c:pt>
                      <c:pt idx="234">
                        <c:v>4.7699999999999996</c:v>
                      </c:pt>
                      <c:pt idx="235">
                        <c:v>4.8499999999999996</c:v>
                      </c:pt>
                      <c:pt idx="236">
                        <c:v>4.96</c:v>
                      </c:pt>
                      <c:pt idx="237">
                        <c:v>5.08</c:v>
                      </c:pt>
                      <c:pt idx="238">
                        <c:v>5.16</c:v>
                      </c:pt>
                      <c:pt idx="239">
                        <c:v>5.2</c:v>
                      </c:pt>
                      <c:pt idx="240">
                        <c:v>5.19</c:v>
                      </c:pt>
                      <c:pt idx="241">
                        <c:v>5.16</c:v>
                      </c:pt>
                      <c:pt idx="242">
                        <c:v>5.18</c:v>
                      </c:pt>
                      <c:pt idx="243">
                        <c:v>5.19</c:v>
                      </c:pt>
                      <c:pt idx="244">
                        <c:v>5.19</c:v>
                      </c:pt>
                      <c:pt idx="245">
                        <c:v>5.2</c:v>
                      </c:pt>
                      <c:pt idx="246">
                        <c:v>5.22</c:v>
                      </c:pt>
                      <c:pt idx="247">
                        <c:v>5.26</c:v>
                      </c:pt>
                      <c:pt idx="248">
                        <c:v>5.36</c:v>
                      </c:pt>
                      <c:pt idx="249">
                        <c:v>5.41</c:v>
                      </c:pt>
                      <c:pt idx="250">
                        <c:v>5.47</c:v>
                      </c:pt>
                      <c:pt idx="251">
                        <c:v>5.51</c:v>
                      </c:pt>
                      <c:pt idx="252">
                        <c:v>5.61</c:v>
                      </c:pt>
                      <c:pt idx="253">
                        <c:v>5.64</c:v>
                      </c:pt>
                      <c:pt idx="254">
                        <c:v>5.67</c:v>
                      </c:pt>
                      <c:pt idx="255">
                        <c:v>5.69</c:v>
                      </c:pt>
                      <c:pt idx="256">
                        <c:v>5.73</c:v>
                      </c:pt>
                      <c:pt idx="257">
                        <c:v>5.75</c:v>
                      </c:pt>
                      <c:pt idx="258">
                        <c:v>5.77</c:v>
                      </c:pt>
                      <c:pt idx="259">
                        <c:v>5.78</c:v>
                      </c:pt>
                      <c:pt idx="260">
                        <c:v>5.78</c:v>
                      </c:pt>
                      <c:pt idx="261">
                        <c:v>5.76</c:v>
                      </c:pt>
                      <c:pt idx="262">
                        <c:v>5.74</c:v>
                      </c:pt>
                      <c:pt idx="263">
                        <c:v>5.68</c:v>
                      </c:pt>
                      <c:pt idx="264">
                        <c:v>5.62</c:v>
                      </c:pt>
                      <c:pt idx="265">
                        <c:v>5.52</c:v>
                      </c:pt>
                      <c:pt idx="266">
                        <c:v>5.41</c:v>
                      </c:pt>
                      <c:pt idx="267">
                        <c:v>5.31</c:v>
                      </c:pt>
                      <c:pt idx="268">
                        <c:v>5.2</c:v>
                      </c:pt>
                      <c:pt idx="269">
                        <c:v>5.13</c:v>
                      </c:pt>
                      <c:pt idx="270">
                        <c:v>5.01</c:v>
                      </c:pt>
                      <c:pt idx="271">
                        <c:v>4.87</c:v>
                      </c:pt>
                      <c:pt idx="272">
                        <c:v>4.82</c:v>
                      </c:pt>
                      <c:pt idx="273">
                        <c:v>4.75</c:v>
                      </c:pt>
                      <c:pt idx="274">
                        <c:v>4.78</c:v>
                      </c:pt>
                      <c:pt idx="275">
                        <c:v>4.82</c:v>
                      </c:pt>
                      <c:pt idx="276">
                        <c:v>4.96</c:v>
                      </c:pt>
                      <c:pt idx="277">
                        <c:v>5.04</c:v>
                      </c:pt>
                      <c:pt idx="278">
                        <c:v>5.16</c:v>
                      </c:pt>
                      <c:pt idx="279">
                        <c:v>5.19</c:v>
                      </c:pt>
                      <c:pt idx="280">
                        <c:v>5.28</c:v>
                      </c:pt>
                      <c:pt idx="281">
                        <c:v>5.32</c:v>
                      </c:pt>
                      <c:pt idx="282">
                        <c:v>5.38</c:v>
                      </c:pt>
                      <c:pt idx="283">
                        <c:v>5.45</c:v>
                      </c:pt>
                      <c:pt idx="284">
                        <c:v>5.53</c:v>
                      </c:pt>
                      <c:pt idx="285">
                        <c:v>5.56</c:v>
                      </c:pt>
                      <c:pt idx="286">
                        <c:v>5.59</c:v>
                      </c:pt>
                      <c:pt idx="287">
                        <c:v>5.64</c:v>
                      </c:pt>
                      <c:pt idx="288">
                        <c:v>5.68</c:v>
                      </c:pt>
                      <c:pt idx="289">
                        <c:v>5.72</c:v>
                      </c:pt>
                      <c:pt idx="290">
                        <c:v>5.76</c:v>
                      </c:pt>
                      <c:pt idx="291">
                        <c:v>5.79</c:v>
                      </c:pt>
                      <c:pt idx="292">
                        <c:v>5.82</c:v>
                      </c:pt>
                      <c:pt idx="293">
                        <c:v>5.84</c:v>
                      </c:pt>
                      <c:pt idx="294">
                        <c:v>5.91</c:v>
                      </c:pt>
                      <c:pt idx="295">
                        <c:v>5.92</c:v>
                      </c:pt>
                      <c:pt idx="296">
                        <c:v>5.94</c:v>
                      </c:pt>
                      <c:pt idx="297">
                        <c:v>5.96</c:v>
                      </c:pt>
                      <c:pt idx="298">
                        <c:v>5.98</c:v>
                      </c:pt>
                      <c:pt idx="299">
                        <c:v>6.01</c:v>
                      </c:pt>
                      <c:pt idx="300">
                        <c:v>6.03</c:v>
                      </c:pt>
                      <c:pt idx="301">
                        <c:v>6.06</c:v>
                      </c:pt>
                      <c:pt idx="302">
                        <c:v>6.1</c:v>
                      </c:pt>
                      <c:pt idx="303">
                        <c:v>6.14</c:v>
                      </c:pt>
                      <c:pt idx="304">
                        <c:v>6.17</c:v>
                      </c:pt>
                      <c:pt idx="305">
                        <c:v>6.19</c:v>
                      </c:pt>
                      <c:pt idx="306">
                        <c:v>6.21</c:v>
                      </c:pt>
                      <c:pt idx="307">
                        <c:v>6.23</c:v>
                      </c:pt>
                      <c:pt idx="308">
                        <c:v>6.24</c:v>
                      </c:pt>
                      <c:pt idx="309">
                        <c:v>6.25</c:v>
                      </c:pt>
                      <c:pt idx="310">
                        <c:v>6.26</c:v>
                      </c:pt>
                      <c:pt idx="311">
                        <c:v>6.26</c:v>
                      </c:pt>
                      <c:pt idx="312">
                        <c:v>6.25</c:v>
                      </c:pt>
                      <c:pt idx="313">
                        <c:v>6.24</c:v>
                      </c:pt>
                      <c:pt idx="314">
                        <c:v>6.23</c:v>
                      </c:pt>
                      <c:pt idx="315">
                        <c:v>6.22</c:v>
                      </c:pt>
                      <c:pt idx="316">
                        <c:v>6.21</c:v>
                      </c:pt>
                      <c:pt idx="317">
                        <c:v>6.2</c:v>
                      </c:pt>
                      <c:pt idx="318">
                        <c:v>6.21</c:v>
                      </c:pt>
                      <c:pt idx="319">
                        <c:v>6.19</c:v>
                      </c:pt>
                      <c:pt idx="320">
                        <c:v>6.18</c:v>
                      </c:pt>
                      <c:pt idx="321">
                        <c:v>6.16</c:v>
                      </c:pt>
                      <c:pt idx="322">
                        <c:v>6.15</c:v>
                      </c:pt>
                      <c:pt idx="323">
                        <c:v>6.13</c:v>
                      </c:pt>
                      <c:pt idx="324">
                        <c:v>6.12</c:v>
                      </c:pt>
                      <c:pt idx="325">
                        <c:v>6.11</c:v>
                      </c:pt>
                      <c:pt idx="326">
                        <c:v>6.11</c:v>
                      </c:pt>
                      <c:pt idx="327">
                        <c:v>6.1</c:v>
                      </c:pt>
                      <c:pt idx="328">
                        <c:v>6.09</c:v>
                      </c:pt>
                      <c:pt idx="329">
                        <c:v>6.08</c:v>
                      </c:pt>
                      <c:pt idx="330">
                        <c:v>6.06</c:v>
                      </c:pt>
                      <c:pt idx="331">
                        <c:v>5.99</c:v>
                      </c:pt>
                      <c:pt idx="332">
                        <c:v>5.96</c:v>
                      </c:pt>
                      <c:pt idx="333">
                        <c:v>5.91</c:v>
                      </c:pt>
                      <c:pt idx="334">
                        <c:v>5.86</c:v>
                      </c:pt>
                      <c:pt idx="335">
                        <c:v>5.81</c:v>
                      </c:pt>
                      <c:pt idx="336">
                        <c:v>5.75</c:v>
                      </c:pt>
                      <c:pt idx="337">
                        <c:v>5.69</c:v>
                      </c:pt>
                      <c:pt idx="338">
                        <c:v>5.6</c:v>
                      </c:pt>
                      <c:pt idx="339">
                        <c:v>5.51</c:v>
                      </c:pt>
                      <c:pt idx="340">
                        <c:v>5.48</c:v>
                      </c:pt>
                      <c:pt idx="341">
                        <c:v>5.45</c:v>
                      </c:pt>
                      <c:pt idx="342">
                        <c:v>5.41</c:v>
                      </c:pt>
                      <c:pt idx="343">
                        <c:v>5.39</c:v>
                      </c:pt>
                      <c:pt idx="344">
                        <c:v>5.36</c:v>
                      </c:pt>
                      <c:pt idx="345">
                        <c:v>5.31</c:v>
                      </c:pt>
                      <c:pt idx="346">
                        <c:v>5.29</c:v>
                      </c:pt>
                      <c:pt idx="347">
                        <c:v>5.29</c:v>
                      </c:pt>
                      <c:pt idx="348">
                        <c:v>5.36</c:v>
                      </c:pt>
                      <c:pt idx="349">
                        <c:v>5.41</c:v>
                      </c:pt>
                      <c:pt idx="350">
                        <c:v>5.43</c:v>
                      </c:pt>
                      <c:pt idx="351">
                        <c:v>5.41</c:v>
                      </c:pt>
                      <c:pt idx="352">
                        <c:v>5.51</c:v>
                      </c:pt>
                      <c:pt idx="353">
                        <c:v>5.57</c:v>
                      </c:pt>
                      <c:pt idx="354">
                        <c:v>5.62</c:v>
                      </c:pt>
                      <c:pt idx="355">
                        <c:v>5.68</c:v>
                      </c:pt>
                      <c:pt idx="356">
                        <c:v>5.73</c:v>
                      </c:pt>
                      <c:pt idx="357">
                        <c:v>5.84</c:v>
                      </c:pt>
                      <c:pt idx="358">
                        <c:v>5.91</c:v>
                      </c:pt>
                      <c:pt idx="359">
                        <c:v>5.97</c:v>
                      </c:pt>
                      <c:pt idx="360">
                        <c:v>6.03</c:v>
                      </c:pt>
                      <c:pt idx="361">
                        <c:v>6.08</c:v>
                      </c:pt>
                      <c:pt idx="362">
                        <c:v>6.14</c:v>
                      </c:pt>
                      <c:pt idx="363">
                        <c:v>6.16</c:v>
                      </c:pt>
                      <c:pt idx="364">
                        <c:v>6.19</c:v>
                      </c:pt>
                      <c:pt idx="365">
                        <c:v>6.19</c:v>
                      </c:pt>
                      <c:pt idx="366">
                        <c:v>6.22</c:v>
                      </c:pt>
                      <c:pt idx="367">
                        <c:v>6.17</c:v>
                      </c:pt>
                      <c:pt idx="368">
                        <c:v>6.13</c:v>
                      </c:pt>
                      <c:pt idx="369">
                        <c:v>6.1</c:v>
                      </c:pt>
                      <c:pt idx="370">
                        <c:v>6.09</c:v>
                      </c:pt>
                      <c:pt idx="371">
                        <c:v>6.08</c:v>
                      </c:pt>
                      <c:pt idx="372">
                        <c:v>6.14</c:v>
                      </c:pt>
                      <c:pt idx="373">
                        <c:v>6.15</c:v>
                      </c:pt>
                      <c:pt idx="374">
                        <c:v>6.18</c:v>
                      </c:pt>
                      <c:pt idx="375">
                        <c:v>6.2</c:v>
                      </c:pt>
                      <c:pt idx="376">
                        <c:v>6.23</c:v>
                      </c:pt>
                      <c:pt idx="377">
                        <c:v>6.26</c:v>
                      </c:pt>
                      <c:pt idx="378">
                        <c:v>6.29</c:v>
                      </c:pt>
                      <c:pt idx="379">
                        <c:v>6.32</c:v>
                      </c:pt>
                      <c:pt idx="380">
                        <c:v>6.34</c:v>
                      </c:pt>
                      <c:pt idx="381">
                        <c:v>6.35</c:v>
                      </c:pt>
                      <c:pt idx="382">
                        <c:v>6.37</c:v>
                      </c:pt>
                      <c:pt idx="383">
                        <c:v>6.34</c:v>
                      </c:pt>
                      <c:pt idx="384">
                        <c:v>6.31</c:v>
                      </c:pt>
                      <c:pt idx="385">
                        <c:v>6.29</c:v>
                      </c:pt>
                      <c:pt idx="386">
                        <c:v>6.25</c:v>
                      </c:pt>
                      <c:pt idx="387">
                        <c:v>6.21</c:v>
                      </c:pt>
                      <c:pt idx="388">
                        <c:v>6.2</c:v>
                      </c:pt>
                      <c:pt idx="389">
                        <c:v>6.16</c:v>
                      </c:pt>
                      <c:pt idx="390">
                        <c:v>6.15</c:v>
                      </c:pt>
                      <c:pt idx="391">
                        <c:v>6.13</c:v>
                      </c:pt>
                      <c:pt idx="392">
                        <c:v>6.11</c:v>
                      </c:pt>
                      <c:pt idx="393">
                        <c:v>6.06</c:v>
                      </c:pt>
                      <c:pt idx="394">
                        <c:v>6.05</c:v>
                      </c:pt>
                      <c:pt idx="395">
                        <c:v>6.03</c:v>
                      </c:pt>
                      <c:pt idx="396">
                        <c:v>6.03</c:v>
                      </c:pt>
                      <c:pt idx="397">
                        <c:v>6.02</c:v>
                      </c:pt>
                      <c:pt idx="398">
                        <c:v>6.03</c:v>
                      </c:pt>
                      <c:pt idx="399">
                        <c:v>6.03</c:v>
                      </c:pt>
                      <c:pt idx="400">
                        <c:v>6.04</c:v>
                      </c:pt>
                      <c:pt idx="401">
                        <c:v>6.04</c:v>
                      </c:pt>
                      <c:pt idx="402">
                        <c:v>6.09</c:v>
                      </c:pt>
                      <c:pt idx="403">
                        <c:v>6.09</c:v>
                      </c:pt>
                      <c:pt idx="404">
                        <c:v>6.11</c:v>
                      </c:pt>
                      <c:pt idx="405">
                        <c:v>6.12</c:v>
                      </c:pt>
                      <c:pt idx="406">
                        <c:v>6.11</c:v>
                      </c:pt>
                      <c:pt idx="407">
                        <c:v>6.1</c:v>
                      </c:pt>
                      <c:pt idx="408">
                        <c:v>6.06</c:v>
                      </c:pt>
                      <c:pt idx="409">
                        <c:v>6.01</c:v>
                      </c:pt>
                      <c:pt idx="410">
                        <c:v>5.96</c:v>
                      </c:pt>
                      <c:pt idx="411">
                        <c:v>5.9</c:v>
                      </c:pt>
                      <c:pt idx="412">
                        <c:v>5.83</c:v>
                      </c:pt>
                      <c:pt idx="413">
                        <c:v>5.73</c:v>
                      </c:pt>
                      <c:pt idx="414">
                        <c:v>5.65</c:v>
                      </c:pt>
                      <c:pt idx="415">
                        <c:v>5.58</c:v>
                      </c:pt>
                      <c:pt idx="416">
                        <c:v>5.55</c:v>
                      </c:pt>
                      <c:pt idx="417">
                        <c:v>5.51</c:v>
                      </c:pt>
                      <c:pt idx="418">
                        <c:v>5.52</c:v>
                      </c:pt>
                      <c:pt idx="419">
                        <c:v>5.49</c:v>
                      </c:pt>
                      <c:pt idx="420">
                        <c:v>5.51</c:v>
                      </c:pt>
                      <c:pt idx="421">
                        <c:v>5.53</c:v>
                      </c:pt>
                      <c:pt idx="422">
                        <c:v>5.58</c:v>
                      </c:pt>
                      <c:pt idx="423">
                        <c:v>5.59</c:v>
                      </c:pt>
                      <c:pt idx="424">
                        <c:v>5.63</c:v>
                      </c:pt>
                      <c:pt idx="425">
                        <c:v>5.62</c:v>
                      </c:pt>
                      <c:pt idx="426">
                        <c:v>5.61</c:v>
                      </c:pt>
                      <c:pt idx="427">
                        <c:v>5.6</c:v>
                      </c:pt>
                      <c:pt idx="428">
                        <c:v>5.61</c:v>
                      </c:pt>
                      <c:pt idx="429">
                        <c:v>5.59</c:v>
                      </c:pt>
                      <c:pt idx="430">
                        <c:v>5.58</c:v>
                      </c:pt>
                      <c:pt idx="431">
                        <c:v>5.58</c:v>
                      </c:pt>
                      <c:pt idx="432">
                        <c:v>5.61</c:v>
                      </c:pt>
                      <c:pt idx="433">
                        <c:v>5.6</c:v>
                      </c:pt>
                      <c:pt idx="434">
                        <c:v>5.6</c:v>
                      </c:pt>
                      <c:pt idx="435">
                        <c:v>5.58</c:v>
                      </c:pt>
                      <c:pt idx="436">
                        <c:v>5.55</c:v>
                      </c:pt>
                      <c:pt idx="437">
                        <c:v>5.54</c:v>
                      </c:pt>
                      <c:pt idx="438">
                        <c:v>5.49</c:v>
                      </c:pt>
                      <c:pt idx="439">
                        <c:v>5.41</c:v>
                      </c:pt>
                      <c:pt idx="440">
                        <c:v>5.35</c:v>
                      </c:pt>
                      <c:pt idx="441">
                        <c:v>5.26</c:v>
                      </c:pt>
                      <c:pt idx="442">
                        <c:v>5.16</c:v>
                      </c:pt>
                      <c:pt idx="443">
                        <c:v>5.0599999999999996</c:v>
                      </c:pt>
                      <c:pt idx="444">
                        <c:v>5.0199999999999996</c:v>
                      </c:pt>
                      <c:pt idx="445">
                        <c:v>4.97</c:v>
                      </c:pt>
                      <c:pt idx="446">
                        <c:v>5.04</c:v>
                      </c:pt>
                      <c:pt idx="447">
                        <c:v>5.09</c:v>
                      </c:pt>
                      <c:pt idx="448">
                        <c:v>5.14</c:v>
                      </c:pt>
                      <c:pt idx="449">
                        <c:v>5.17</c:v>
                      </c:pt>
                      <c:pt idx="450">
                        <c:v>5.22</c:v>
                      </c:pt>
                      <c:pt idx="451">
                        <c:v>5.25</c:v>
                      </c:pt>
                      <c:pt idx="452">
                        <c:v>5.26</c:v>
                      </c:pt>
                      <c:pt idx="453">
                        <c:v>5.25</c:v>
                      </c:pt>
                      <c:pt idx="454">
                        <c:v>5.24</c:v>
                      </c:pt>
                      <c:pt idx="455">
                        <c:v>5.24</c:v>
                      </c:pt>
                      <c:pt idx="456">
                        <c:v>5.23</c:v>
                      </c:pt>
                      <c:pt idx="457">
                        <c:v>5.27</c:v>
                      </c:pt>
                      <c:pt idx="458">
                        <c:v>5.29</c:v>
                      </c:pt>
                      <c:pt idx="459">
                        <c:v>5.36</c:v>
                      </c:pt>
                      <c:pt idx="460">
                        <c:v>5.42</c:v>
                      </c:pt>
                      <c:pt idx="461">
                        <c:v>5.47</c:v>
                      </c:pt>
                      <c:pt idx="462">
                        <c:v>5.48</c:v>
                      </c:pt>
                      <c:pt idx="463">
                        <c:v>5.49</c:v>
                      </c:pt>
                      <c:pt idx="464">
                        <c:v>5.5</c:v>
                      </c:pt>
                      <c:pt idx="465">
                        <c:v>5.5</c:v>
                      </c:pt>
                      <c:pt idx="466">
                        <c:v>5.52</c:v>
                      </c:pt>
                      <c:pt idx="467">
                        <c:v>5.55</c:v>
                      </c:pt>
                      <c:pt idx="468">
                        <c:v>5.58</c:v>
                      </c:pt>
                      <c:pt idx="469">
                        <c:v>5.57</c:v>
                      </c:pt>
                      <c:pt idx="470">
                        <c:v>5.59</c:v>
                      </c:pt>
                      <c:pt idx="471">
                        <c:v>5.59</c:v>
                      </c:pt>
                      <c:pt idx="472">
                        <c:v>5.61</c:v>
                      </c:pt>
                      <c:pt idx="473">
                        <c:v>5.65</c:v>
                      </c:pt>
                      <c:pt idx="474">
                        <c:v>5.68</c:v>
                      </c:pt>
                      <c:pt idx="475">
                        <c:v>5.71</c:v>
                      </c:pt>
                      <c:pt idx="476">
                        <c:v>5.77</c:v>
                      </c:pt>
                      <c:pt idx="477">
                        <c:v>5.79</c:v>
                      </c:pt>
                      <c:pt idx="478">
                        <c:v>5.8</c:v>
                      </c:pt>
                      <c:pt idx="479">
                        <c:v>5.79</c:v>
                      </c:pt>
                      <c:pt idx="480">
                        <c:v>5.82</c:v>
                      </c:pt>
                      <c:pt idx="481">
                        <c:v>5.81</c:v>
                      </c:pt>
                      <c:pt idx="482">
                        <c:v>5.79</c:v>
                      </c:pt>
                      <c:pt idx="483">
                        <c:v>5.77</c:v>
                      </c:pt>
                      <c:pt idx="484">
                        <c:v>5.79</c:v>
                      </c:pt>
                      <c:pt idx="485">
                        <c:v>5.79</c:v>
                      </c:pt>
                      <c:pt idx="486">
                        <c:v>5.77</c:v>
                      </c:pt>
                      <c:pt idx="487">
                        <c:v>5.76</c:v>
                      </c:pt>
                      <c:pt idx="488">
                        <c:v>5.79</c:v>
                      </c:pt>
                      <c:pt idx="489">
                        <c:v>5.78</c:v>
                      </c:pt>
                      <c:pt idx="490">
                        <c:v>5.78</c:v>
                      </c:pt>
                      <c:pt idx="491">
                        <c:v>5.79</c:v>
                      </c:pt>
                      <c:pt idx="492">
                        <c:v>5.76</c:v>
                      </c:pt>
                      <c:pt idx="493">
                        <c:v>5.74</c:v>
                      </c:pt>
                      <c:pt idx="494">
                        <c:v>5.73</c:v>
                      </c:pt>
                      <c:pt idx="495">
                        <c:v>5.72</c:v>
                      </c:pt>
                      <c:pt idx="496">
                        <c:v>5.74</c:v>
                      </c:pt>
                      <c:pt idx="497">
                        <c:v>5.76</c:v>
                      </c:pt>
                      <c:pt idx="498">
                        <c:v>5.76</c:v>
                      </c:pt>
                      <c:pt idx="499">
                        <c:v>5.75</c:v>
                      </c:pt>
                      <c:pt idx="500">
                        <c:v>5.77</c:v>
                      </c:pt>
                      <c:pt idx="501">
                        <c:v>5.73</c:v>
                      </c:pt>
                      <c:pt idx="502">
                        <c:v>5.72</c:v>
                      </c:pt>
                      <c:pt idx="503">
                        <c:v>5.7</c:v>
                      </c:pt>
                      <c:pt idx="504">
                        <c:v>5.69</c:v>
                      </c:pt>
                      <c:pt idx="505">
                        <c:v>5.64</c:v>
                      </c:pt>
                      <c:pt idx="506">
                        <c:v>5.59</c:v>
                      </c:pt>
                      <c:pt idx="507">
                        <c:v>5.55</c:v>
                      </c:pt>
                      <c:pt idx="508">
                        <c:v>5.49</c:v>
                      </c:pt>
                      <c:pt idx="509">
                        <c:v>5.41</c:v>
                      </c:pt>
                      <c:pt idx="510">
                        <c:v>5.36</c:v>
                      </c:pt>
                      <c:pt idx="511">
                        <c:v>5.28</c:v>
                      </c:pt>
                      <c:pt idx="512">
                        <c:v>5.21</c:v>
                      </c:pt>
                      <c:pt idx="513">
                        <c:v>5.1100000000000003</c:v>
                      </c:pt>
                      <c:pt idx="514">
                        <c:v>5.0199999999999996</c:v>
                      </c:pt>
                      <c:pt idx="515">
                        <c:v>5.0199999999999996</c:v>
                      </c:pt>
                      <c:pt idx="516">
                        <c:v>5.01</c:v>
                      </c:pt>
                      <c:pt idx="517">
                        <c:v>5.04</c:v>
                      </c:pt>
                      <c:pt idx="518">
                        <c:v>5.08</c:v>
                      </c:pt>
                      <c:pt idx="519">
                        <c:v>5.09</c:v>
                      </c:pt>
                      <c:pt idx="520">
                        <c:v>5.1100000000000003</c:v>
                      </c:pt>
                      <c:pt idx="521">
                        <c:v>5.0999999999999996</c:v>
                      </c:pt>
                      <c:pt idx="522">
                        <c:v>5.1100000000000003</c:v>
                      </c:pt>
                      <c:pt idx="523">
                        <c:v>5.12</c:v>
                      </c:pt>
                      <c:pt idx="524">
                        <c:v>5.1100000000000003</c:v>
                      </c:pt>
                      <c:pt idx="525">
                        <c:v>5.01</c:v>
                      </c:pt>
                      <c:pt idx="526">
                        <c:v>4.99</c:v>
                      </c:pt>
                      <c:pt idx="527">
                        <c:v>4.97</c:v>
                      </c:pt>
                      <c:pt idx="528">
                        <c:v>4.96</c:v>
                      </c:pt>
                      <c:pt idx="529">
                        <c:v>4.96</c:v>
                      </c:pt>
                      <c:pt idx="530">
                        <c:v>4.95</c:v>
                      </c:pt>
                      <c:pt idx="531">
                        <c:v>4.95</c:v>
                      </c:pt>
                      <c:pt idx="532">
                        <c:v>5.0199999999999996</c:v>
                      </c:pt>
                      <c:pt idx="533">
                        <c:v>5.04</c:v>
                      </c:pt>
                      <c:pt idx="534">
                        <c:v>5.09</c:v>
                      </c:pt>
                      <c:pt idx="535">
                        <c:v>5.1100000000000003</c:v>
                      </c:pt>
                      <c:pt idx="536">
                        <c:v>5.09</c:v>
                      </c:pt>
                      <c:pt idx="537">
                        <c:v>5.05</c:v>
                      </c:pt>
                      <c:pt idx="538">
                        <c:v>4.97</c:v>
                      </c:pt>
                      <c:pt idx="539">
                        <c:v>4.95</c:v>
                      </c:pt>
                      <c:pt idx="540">
                        <c:v>5.0199999999999996</c:v>
                      </c:pt>
                      <c:pt idx="541">
                        <c:v>5.05</c:v>
                      </c:pt>
                      <c:pt idx="542">
                        <c:v>5.07</c:v>
                      </c:pt>
                      <c:pt idx="543">
                        <c:v>5.07</c:v>
                      </c:pt>
                      <c:pt idx="544">
                        <c:v>5.04</c:v>
                      </c:pt>
                      <c:pt idx="545">
                        <c:v>5.04</c:v>
                      </c:pt>
                      <c:pt idx="546">
                        <c:v>5.05</c:v>
                      </c:pt>
                      <c:pt idx="547">
                        <c:v>5.0599999999999996</c:v>
                      </c:pt>
                      <c:pt idx="548">
                        <c:v>5.07</c:v>
                      </c:pt>
                      <c:pt idx="549">
                        <c:v>5.0599999999999996</c:v>
                      </c:pt>
                      <c:pt idx="550">
                        <c:v>5.09</c:v>
                      </c:pt>
                      <c:pt idx="551">
                        <c:v>5.14</c:v>
                      </c:pt>
                      <c:pt idx="552">
                        <c:v>5.2</c:v>
                      </c:pt>
                      <c:pt idx="553">
                        <c:v>5.21</c:v>
                      </c:pt>
                      <c:pt idx="554">
                        <c:v>5.34</c:v>
                      </c:pt>
                      <c:pt idx="555">
                        <c:v>5.32</c:v>
                      </c:pt>
                      <c:pt idx="556">
                        <c:v>5.28</c:v>
                      </c:pt>
                      <c:pt idx="557">
                        <c:v>5.29</c:v>
                      </c:pt>
                      <c:pt idx="558">
                        <c:v>5.3</c:v>
                      </c:pt>
                      <c:pt idx="559">
                        <c:v>5.28</c:v>
                      </c:pt>
                      <c:pt idx="560">
                        <c:v>5.26</c:v>
                      </c:pt>
                      <c:pt idx="561">
                        <c:v>5.28</c:v>
                      </c:pt>
                      <c:pt idx="562">
                        <c:v>5.36</c:v>
                      </c:pt>
                      <c:pt idx="563">
                        <c:v>5.38</c:v>
                      </c:pt>
                      <c:pt idx="564">
                        <c:v>5.4</c:v>
                      </c:pt>
                      <c:pt idx="565">
                        <c:v>5.42</c:v>
                      </c:pt>
                      <c:pt idx="566">
                        <c:v>5.45</c:v>
                      </c:pt>
                      <c:pt idx="567">
                        <c:v>5.51</c:v>
                      </c:pt>
                      <c:pt idx="568">
                        <c:v>5.55</c:v>
                      </c:pt>
                      <c:pt idx="569">
                        <c:v>5.59</c:v>
                      </c:pt>
                      <c:pt idx="570">
                        <c:v>5.66</c:v>
                      </c:pt>
                      <c:pt idx="571">
                        <c:v>5.68</c:v>
                      </c:pt>
                      <c:pt idx="572">
                        <c:v>5.69</c:v>
                      </c:pt>
                      <c:pt idx="573">
                        <c:v>5.7</c:v>
                      </c:pt>
                      <c:pt idx="574">
                        <c:v>5.71</c:v>
                      </c:pt>
                      <c:pt idx="575">
                        <c:v>5.72</c:v>
                      </c:pt>
                      <c:pt idx="576">
                        <c:v>5.74</c:v>
                      </c:pt>
                      <c:pt idx="577">
                        <c:v>5.74</c:v>
                      </c:pt>
                      <c:pt idx="578">
                        <c:v>5.77</c:v>
                      </c:pt>
                      <c:pt idx="579">
                        <c:v>5.76</c:v>
                      </c:pt>
                      <c:pt idx="580">
                        <c:v>5.75</c:v>
                      </c:pt>
                      <c:pt idx="581">
                        <c:v>5.74</c:v>
                      </c:pt>
                      <c:pt idx="582">
                        <c:v>5.75</c:v>
                      </c:pt>
                      <c:pt idx="583">
                        <c:v>5.75</c:v>
                      </c:pt>
                      <c:pt idx="584">
                        <c:v>5.78</c:v>
                      </c:pt>
                      <c:pt idx="585">
                        <c:v>5.78</c:v>
                      </c:pt>
                      <c:pt idx="586">
                        <c:v>5.8</c:v>
                      </c:pt>
                      <c:pt idx="587">
                        <c:v>5.81</c:v>
                      </c:pt>
                      <c:pt idx="588">
                        <c:v>5.82</c:v>
                      </c:pt>
                      <c:pt idx="589">
                        <c:v>5.83</c:v>
                      </c:pt>
                      <c:pt idx="590">
                        <c:v>5.84</c:v>
                      </c:pt>
                      <c:pt idx="591">
                        <c:v>5.84</c:v>
                      </c:pt>
                      <c:pt idx="592">
                        <c:v>5.84</c:v>
                      </c:pt>
                      <c:pt idx="593">
                        <c:v>5.83</c:v>
                      </c:pt>
                      <c:pt idx="594">
                        <c:v>5.82</c:v>
                      </c:pt>
                      <c:pt idx="595">
                        <c:v>5.79</c:v>
                      </c:pt>
                      <c:pt idx="596">
                        <c:v>5.77</c:v>
                      </c:pt>
                      <c:pt idx="597">
                        <c:v>5.76</c:v>
                      </c:pt>
                      <c:pt idx="598">
                        <c:v>5.73</c:v>
                      </c:pt>
                      <c:pt idx="599">
                        <c:v>5.69</c:v>
                      </c:pt>
                      <c:pt idx="600">
                        <c:v>5.52</c:v>
                      </c:pt>
                      <c:pt idx="601">
                        <c:v>5.41</c:v>
                      </c:pt>
                      <c:pt idx="602">
                        <c:v>5.38</c:v>
                      </c:pt>
                      <c:pt idx="603">
                        <c:v>5.32</c:v>
                      </c:pt>
                      <c:pt idx="604">
                        <c:v>5.31</c:v>
                      </c:pt>
                      <c:pt idx="605">
                        <c:v>5.36</c:v>
                      </c:pt>
                      <c:pt idx="606">
                        <c:v>5.44</c:v>
                      </c:pt>
                      <c:pt idx="607">
                        <c:v>5.45</c:v>
                      </c:pt>
                      <c:pt idx="608">
                        <c:v>5.47</c:v>
                      </c:pt>
                      <c:pt idx="609">
                        <c:v>5.46</c:v>
                      </c:pt>
                      <c:pt idx="610">
                        <c:v>5.49</c:v>
                      </c:pt>
                      <c:pt idx="611">
                        <c:v>5.47</c:v>
                      </c:pt>
                      <c:pt idx="612">
                        <c:v>5.45</c:v>
                      </c:pt>
                      <c:pt idx="613">
                        <c:v>5.43</c:v>
                      </c:pt>
                      <c:pt idx="614">
                        <c:v>5.47</c:v>
                      </c:pt>
                      <c:pt idx="615">
                        <c:v>5.48</c:v>
                      </c:pt>
                      <c:pt idx="616">
                        <c:v>5.63</c:v>
                      </c:pt>
                      <c:pt idx="617">
                        <c:v>5.72</c:v>
                      </c:pt>
                      <c:pt idx="618">
                        <c:v>5.76</c:v>
                      </c:pt>
                      <c:pt idx="619">
                        <c:v>5.79</c:v>
                      </c:pt>
                      <c:pt idx="620">
                        <c:v>5.82</c:v>
                      </c:pt>
                      <c:pt idx="621">
                        <c:v>5.86</c:v>
                      </c:pt>
                      <c:pt idx="622">
                        <c:v>5.9</c:v>
                      </c:pt>
                      <c:pt idx="623">
                        <c:v>5.93</c:v>
                      </c:pt>
                      <c:pt idx="624">
                        <c:v>5.96</c:v>
                      </c:pt>
                      <c:pt idx="625">
                        <c:v>6.03</c:v>
                      </c:pt>
                      <c:pt idx="626">
                        <c:v>6.06</c:v>
                      </c:pt>
                      <c:pt idx="627">
                        <c:v>6.07</c:v>
                      </c:pt>
                      <c:pt idx="628">
                        <c:v>6.06</c:v>
                      </c:pt>
                      <c:pt idx="629">
                        <c:v>6.05</c:v>
                      </c:pt>
                      <c:pt idx="630">
                        <c:v>6.02</c:v>
                      </c:pt>
                      <c:pt idx="631">
                        <c:v>5.97</c:v>
                      </c:pt>
                      <c:pt idx="632">
                        <c:v>5.91</c:v>
                      </c:pt>
                      <c:pt idx="633">
                        <c:v>5.82</c:v>
                      </c:pt>
                      <c:pt idx="634">
                        <c:v>5.7</c:v>
                      </c:pt>
                      <c:pt idx="635">
                        <c:v>5.62</c:v>
                      </c:pt>
                      <c:pt idx="636">
                        <c:v>5.57</c:v>
                      </c:pt>
                      <c:pt idx="637">
                        <c:v>5.54</c:v>
                      </c:pt>
                      <c:pt idx="638">
                        <c:v>5.52</c:v>
                      </c:pt>
                      <c:pt idx="639">
                        <c:v>5.52</c:v>
                      </c:pt>
                      <c:pt idx="640">
                        <c:v>5.54</c:v>
                      </c:pt>
                      <c:pt idx="641">
                        <c:v>5.57</c:v>
                      </c:pt>
                      <c:pt idx="642">
                        <c:v>5.64</c:v>
                      </c:pt>
                      <c:pt idx="643">
                        <c:v>5.69</c:v>
                      </c:pt>
                      <c:pt idx="644">
                        <c:v>5.73</c:v>
                      </c:pt>
                      <c:pt idx="645">
                        <c:v>5.78</c:v>
                      </c:pt>
                      <c:pt idx="646">
                        <c:v>5.84</c:v>
                      </c:pt>
                      <c:pt idx="647">
                        <c:v>5.9</c:v>
                      </c:pt>
                      <c:pt idx="648">
                        <c:v>5.97</c:v>
                      </c:pt>
                      <c:pt idx="649">
                        <c:v>6.03</c:v>
                      </c:pt>
                      <c:pt idx="650">
                        <c:v>6.09</c:v>
                      </c:pt>
                      <c:pt idx="651">
                        <c:v>6.14</c:v>
                      </c:pt>
                      <c:pt idx="652">
                        <c:v>6.2</c:v>
                      </c:pt>
                      <c:pt idx="653">
                        <c:v>6.25</c:v>
                      </c:pt>
                      <c:pt idx="654">
                        <c:v>6.29</c:v>
                      </c:pt>
                      <c:pt idx="655">
                        <c:v>6.33</c:v>
                      </c:pt>
                      <c:pt idx="656">
                        <c:v>6.36</c:v>
                      </c:pt>
                      <c:pt idx="657">
                        <c:v>6.39</c:v>
                      </c:pt>
                      <c:pt idx="658">
                        <c:v>6.42</c:v>
                      </c:pt>
                      <c:pt idx="659">
                        <c:v>6.46</c:v>
                      </c:pt>
                      <c:pt idx="660">
                        <c:v>6.53</c:v>
                      </c:pt>
                      <c:pt idx="661">
                        <c:v>6.57</c:v>
                      </c:pt>
                      <c:pt idx="662">
                        <c:v>6.59</c:v>
                      </c:pt>
                      <c:pt idx="663">
                        <c:v>6.6</c:v>
                      </c:pt>
                      <c:pt idx="664">
                        <c:v>6.61</c:v>
                      </c:pt>
                      <c:pt idx="665">
                        <c:v>6.61</c:v>
                      </c:pt>
                      <c:pt idx="666">
                        <c:v>6.62</c:v>
                      </c:pt>
                      <c:pt idx="667">
                        <c:v>6.64</c:v>
                      </c:pt>
                      <c:pt idx="668">
                        <c:v>6.63</c:v>
                      </c:pt>
                      <c:pt idx="669">
                        <c:v>6.58</c:v>
                      </c:pt>
                      <c:pt idx="670">
                        <c:v>6.56</c:v>
                      </c:pt>
                      <c:pt idx="671">
                        <c:v>6.53</c:v>
                      </c:pt>
                      <c:pt idx="672">
                        <c:v>6.49</c:v>
                      </c:pt>
                      <c:pt idx="673">
                        <c:v>6.45</c:v>
                      </c:pt>
                      <c:pt idx="674">
                        <c:v>6.43</c:v>
                      </c:pt>
                      <c:pt idx="675">
                        <c:v>6.39</c:v>
                      </c:pt>
                      <c:pt idx="676">
                        <c:v>6.37</c:v>
                      </c:pt>
                      <c:pt idx="677">
                        <c:v>6.36</c:v>
                      </c:pt>
                      <c:pt idx="678">
                        <c:v>6.32</c:v>
                      </c:pt>
                      <c:pt idx="679">
                        <c:v>6.28</c:v>
                      </c:pt>
                      <c:pt idx="680">
                        <c:v>6.24</c:v>
                      </c:pt>
                      <c:pt idx="681">
                        <c:v>6.19</c:v>
                      </c:pt>
                      <c:pt idx="682">
                        <c:v>6.15</c:v>
                      </c:pt>
                      <c:pt idx="683">
                        <c:v>6.1</c:v>
                      </c:pt>
                      <c:pt idx="684">
                        <c:v>6.05</c:v>
                      </c:pt>
                      <c:pt idx="685">
                        <c:v>5.98</c:v>
                      </c:pt>
                      <c:pt idx="686">
                        <c:v>5.91</c:v>
                      </c:pt>
                      <c:pt idx="687">
                        <c:v>5.82</c:v>
                      </c:pt>
                      <c:pt idx="688">
                        <c:v>5.75</c:v>
                      </c:pt>
                      <c:pt idx="689">
                        <c:v>5.67</c:v>
                      </c:pt>
                      <c:pt idx="690">
                        <c:v>5.59</c:v>
                      </c:pt>
                      <c:pt idx="691">
                        <c:v>5.51</c:v>
                      </c:pt>
                      <c:pt idx="692">
                        <c:v>5.45</c:v>
                      </c:pt>
                      <c:pt idx="693">
                        <c:v>5.38</c:v>
                      </c:pt>
                      <c:pt idx="694">
                        <c:v>5.31</c:v>
                      </c:pt>
                      <c:pt idx="695">
                        <c:v>5.26</c:v>
                      </c:pt>
                      <c:pt idx="696">
                        <c:v>5.21</c:v>
                      </c:pt>
                      <c:pt idx="697">
                        <c:v>5.18</c:v>
                      </c:pt>
                      <c:pt idx="698">
                        <c:v>5.12</c:v>
                      </c:pt>
                      <c:pt idx="699">
                        <c:v>5.05</c:v>
                      </c:pt>
                      <c:pt idx="700">
                        <c:v>4.9800000000000004</c:v>
                      </c:pt>
                      <c:pt idx="701">
                        <c:v>4.9400000000000004</c:v>
                      </c:pt>
                      <c:pt idx="702">
                        <c:v>4.91</c:v>
                      </c:pt>
                      <c:pt idx="703">
                        <c:v>4.8899999999999997</c:v>
                      </c:pt>
                      <c:pt idx="704">
                        <c:v>4.87</c:v>
                      </c:pt>
                      <c:pt idx="705">
                        <c:v>4.83</c:v>
                      </c:pt>
                      <c:pt idx="706">
                        <c:v>4.7699999999999996</c:v>
                      </c:pt>
                      <c:pt idx="707">
                        <c:v>4.6900000000000004</c:v>
                      </c:pt>
                      <c:pt idx="708">
                        <c:v>4.62</c:v>
                      </c:pt>
                      <c:pt idx="709">
                        <c:v>4.57</c:v>
                      </c:pt>
                      <c:pt idx="710">
                        <c:v>4.55</c:v>
                      </c:pt>
                      <c:pt idx="711">
                        <c:v>4.5599999999999996</c:v>
                      </c:pt>
                      <c:pt idx="712">
                        <c:v>4.63</c:v>
                      </c:pt>
                      <c:pt idx="713">
                        <c:v>4.68</c:v>
                      </c:pt>
                      <c:pt idx="714">
                        <c:v>4.76</c:v>
                      </c:pt>
                      <c:pt idx="715">
                        <c:v>4.78</c:v>
                      </c:pt>
                      <c:pt idx="716">
                        <c:v>4.76</c:v>
                      </c:pt>
                      <c:pt idx="717">
                        <c:v>4.7300000000000004</c:v>
                      </c:pt>
                      <c:pt idx="718">
                        <c:v>4.6900000000000004</c:v>
                      </c:pt>
                      <c:pt idx="719">
                        <c:v>4.6500000000000004</c:v>
                      </c:pt>
                      <c:pt idx="720">
                        <c:v>4.6100000000000003</c:v>
                      </c:pt>
                      <c:pt idx="721">
                        <c:v>4.54</c:v>
                      </c:pt>
                      <c:pt idx="722">
                        <c:v>4.47</c:v>
                      </c:pt>
                      <c:pt idx="723">
                        <c:v>4.42</c:v>
                      </c:pt>
                      <c:pt idx="724">
                        <c:v>4.42</c:v>
                      </c:pt>
                      <c:pt idx="725">
                        <c:v>4.3899999999999997</c:v>
                      </c:pt>
                      <c:pt idx="726">
                        <c:v>4.38</c:v>
                      </c:pt>
                      <c:pt idx="727">
                        <c:v>4.3499999999999996</c:v>
                      </c:pt>
                      <c:pt idx="728">
                        <c:v>4.28</c:v>
                      </c:pt>
                      <c:pt idx="729">
                        <c:v>4.26</c:v>
                      </c:pt>
                      <c:pt idx="730">
                        <c:v>3.12</c:v>
                      </c:pt>
                      <c:pt idx="731">
                        <c:v>3.11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12-64C3-41AB-9925-8531DB58FD56}"/>
                  </c:ext>
                </c:extLst>
              </c15:ser>
            </c15:filteredLineSeries>
            <c15:filteredLineSeries>
              <c15:ser>
                <c:idx val="10"/>
                <c:order val="9"/>
                <c:tx>
                  <c:v>2009</c:v>
                </c:tx>
                <c:spPr>
                  <a:ln w="12700">
                    <a:solidFill>
                      <a:srgbClr val="FFC000"/>
                    </a:solidFill>
                    <a:prstDash val="solid"/>
                  </a:ln>
                </c:spPr>
                <c:marker>
                  <c:symbol val="dash"/>
                  <c:size val="5"/>
                  <c:spPr>
                    <a:noFill/>
                    <a:ln w="9525">
                      <a:noFill/>
                    </a:ln>
                  </c:spPr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DATOS!$X$3:$X$734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4.24</c:v>
                      </c:pt>
                      <c:pt idx="1">
                        <c:v>4.18</c:v>
                      </c:pt>
                      <c:pt idx="2">
                        <c:v>4.1100000000000003</c:v>
                      </c:pt>
                      <c:pt idx="3">
                        <c:v>4.07</c:v>
                      </c:pt>
                      <c:pt idx="4">
                        <c:v>4.0599999999999996</c:v>
                      </c:pt>
                      <c:pt idx="5">
                        <c:v>4.0199999999999996</c:v>
                      </c:pt>
                      <c:pt idx="6">
                        <c:v>3.98</c:v>
                      </c:pt>
                      <c:pt idx="7">
                        <c:v>3.92</c:v>
                      </c:pt>
                      <c:pt idx="8">
                        <c:v>3.84</c:v>
                      </c:pt>
                      <c:pt idx="9">
                        <c:v>3.79</c:v>
                      </c:pt>
                      <c:pt idx="10">
                        <c:v>3.76</c:v>
                      </c:pt>
                      <c:pt idx="11">
                        <c:v>3.72</c:v>
                      </c:pt>
                      <c:pt idx="12">
                        <c:v>3.69</c:v>
                      </c:pt>
                      <c:pt idx="13">
                        <c:v>3.73</c:v>
                      </c:pt>
                      <c:pt idx="14">
                        <c:v>3.79</c:v>
                      </c:pt>
                      <c:pt idx="15">
                        <c:v>3.82</c:v>
                      </c:pt>
                      <c:pt idx="16">
                        <c:v>3.82</c:v>
                      </c:pt>
                      <c:pt idx="17">
                        <c:v>3.82</c:v>
                      </c:pt>
                      <c:pt idx="18">
                        <c:v>3.91</c:v>
                      </c:pt>
                      <c:pt idx="19">
                        <c:v>3.96</c:v>
                      </c:pt>
                      <c:pt idx="20">
                        <c:v>3.95</c:v>
                      </c:pt>
                      <c:pt idx="21">
                        <c:v>3.89</c:v>
                      </c:pt>
                      <c:pt idx="22">
                        <c:v>3.88</c:v>
                      </c:pt>
                      <c:pt idx="23">
                        <c:v>3.85</c:v>
                      </c:pt>
                      <c:pt idx="24">
                        <c:v>3.81</c:v>
                      </c:pt>
                      <c:pt idx="25">
                        <c:v>3.75</c:v>
                      </c:pt>
                      <c:pt idx="26">
                        <c:v>3.69</c:v>
                      </c:pt>
                      <c:pt idx="27">
                        <c:v>3.65</c:v>
                      </c:pt>
                      <c:pt idx="28">
                        <c:v>3.63</c:v>
                      </c:pt>
                      <c:pt idx="29">
                        <c:v>3.65</c:v>
                      </c:pt>
                      <c:pt idx="30">
                        <c:v>3.63</c:v>
                      </c:pt>
                      <c:pt idx="31">
                        <c:v>3.66</c:v>
                      </c:pt>
                      <c:pt idx="32">
                        <c:v>3.65</c:v>
                      </c:pt>
                      <c:pt idx="33">
                        <c:v>3.57</c:v>
                      </c:pt>
                      <c:pt idx="34">
                        <c:v>3.57</c:v>
                      </c:pt>
                      <c:pt idx="35">
                        <c:v>3.63</c:v>
                      </c:pt>
                      <c:pt idx="36">
                        <c:v>3.69</c:v>
                      </c:pt>
                      <c:pt idx="37">
                        <c:v>3.71</c:v>
                      </c:pt>
                      <c:pt idx="38">
                        <c:v>3.75</c:v>
                      </c:pt>
                      <c:pt idx="39">
                        <c:v>3.73</c:v>
                      </c:pt>
                      <c:pt idx="40">
                        <c:v>3.88</c:v>
                      </c:pt>
                      <c:pt idx="41">
                        <c:v>3.92</c:v>
                      </c:pt>
                      <c:pt idx="42">
                        <c:v>3.97</c:v>
                      </c:pt>
                      <c:pt idx="43">
                        <c:v>3.98</c:v>
                      </c:pt>
                      <c:pt idx="44">
                        <c:v>4.01</c:v>
                      </c:pt>
                      <c:pt idx="45">
                        <c:v>4</c:v>
                      </c:pt>
                      <c:pt idx="46">
                        <c:v>4.03</c:v>
                      </c:pt>
                      <c:pt idx="47">
                        <c:v>4.09</c:v>
                      </c:pt>
                      <c:pt idx="48">
                        <c:v>4.09</c:v>
                      </c:pt>
                      <c:pt idx="49">
                        <c:v>4.08</c:v>
                      </c:pt>
                      <c:pt idx="50">
                        <c:v>4.05</c:v>
                      </c:pt>
                      <c:pt idx="51">
                        <c:v>3.99</c:v>
                      </c:pt>
                      <c:pt idx="52">
                        <c:v>4.0199999999999996</c:v>
                      </c:pt>
                      <c:pt idx="53">
                        <c:v>4.0599999999999996</c:v>
                      </c:pt>
                      <c:pt idx="54">
                        <c:v>4.0599999999999996</c:v>
                      </c:pt>
                      <c:pt idx="55">
                        <c:v>3.99</c:v>
                      </c:pt>
                      <c:pt idx="56">
                        <c:v>3.89</c:v>
                      </c:pt>
                      <c:pt idx="57">
                        <c:v>3.82</c:v>
                      </c:pt>
                      <c:pt idx="58">
                        <c:v>3.76</c:v>
                      </c:pt>
                      <c:pt idx="59">
                        <c:v>3.71</c:v>
                      </c:pt>
                      <c:pt idx="60">
                        <c:v>3.66</c:v>
                      </c:pt>
                      <c:pt idx="61">
                        <c:v>3.62</c:v>
                      </c:pt>
                      <c:pt idx="62">
                        <c:v>3.62</c:v>
                      </c:pt>
                      <c:pt idx="63">
                        <c:v>3.63</c:v>
                      </c:pt>
                      <c:pt idx="64">
                        <c:v>3.62</c:v>
                      </c:pt>
                      <c:pt idx="65">
                        <c:v>3.59</c:v>
                      </c:pt>
                      <c:pt idx="66">
                        <c:v>3.57</c:v>
                      </c:pt>
                      <c:pt idx="67">
                        <c:v>3.57</c:v>
                      </c:pt>
                      <c:pt idx="68">
                        <c:v>3.62</c:v>
                      </c:pt>
                      <c:pt idx="69">
                        <c:v>3.63</c:v>
                      </c:pt>
                      <c:pt idx="70">
                        <c:v>3.6</c:v>
                      </c:pt>
                      <c:pt idx="71">
                        <c:v>3.67</c:v>
                      </c:pt>
                      <c:pt idx="72">
                        <c:v>3.72</c:v>
                      </c:pt>
                      <c:pt idx="73">
                        <c:v>3.72</c:v>
                      </c:pt>
                      <c:pt idx="74">
                        <c:v>3.72</c:v>
                      </c:pt>
                      <c:pt idx="75">
                        <c:v>3.72</c:v>
                      </c:pt>
                      <c:pt idx="76">
                        <c:v>3.7</c:v>
                      </c:pt>
                      <c:pt idx="77">
                        <c:v>3.66</c:v>
                      </c:pt>
                      <c:pt idx="78">
                        <c:v>3.55</c:v>
                      </c:pt>
                      <c:pt idx="79">
                        <c:v>3.45</c:v>
                      </c:pt>
                      <c:pt idx="80">
                        <c:v>3.43</c:v>
                      </c:pt>
                      <c:pt idx="81">
                        <c:v>3.47</c:v>
                      </c:pt>
                      <c:pt idx="82">
                        <c:v>3.5</c:v>
                      </c:pt>
                      <c:pt idx="83">
                        <c:v>3.51</c:v>
                      </c:pt>
                      <c:pt idx="84">
                        <c:v>3.65</c:v>
                      </c:pt>
                      <c:pt idx="85">
                        <c:v>3.47</c:v>
                      </c:pt>
                      <c:pt idx="86">
                        <c:v>3.45</c:v>
                      </c:pt>
                      <c:pt idx="87">
                        <c:v>3.46</c:v>
                      </c:pt>
                      <c:pt idx="88">
                        <c:v>3.57</c:v>
                      </c:pt>
                      <c:pt idx="89">
                        <c:v>3.6</c:v>
                      </c:pt>
                      <c:pt idx="90">
                        <c:v>3.6</c:v>
                      </c:pt>
                      <c:pt idx="91">
                        <c:v>3.57</c:v>
                      </c:pt>
                      <c:pt idx="92">
                        <c:v>3.57</c:v>
                      </c:pt>
                      <c:pt idx="93">
                        <c:v>3.61</c:v>
                      </c:pt>
                      <c:pt idx="94">
                        <c:v>3.65</c:v>
                      </c:pt>
                      <c:pt idx="95">
                        <c:v>3.65</c:v>
                      </c:pt>
                      <c:pt idx="96">
                        <c:v>3.65</c:v>
                      </c:pt>
                      <c:pt idx="97">
                        <c:v>3.64</c:v>
                      </c:pt>
                      <c:pt idx="98">
                        <c:v>3.66</c:v>
                      </c:pt>
                      <c:pt idx="99">
                        <c:v>3.63</c:v>
                      </c:pt>
                      <c:pt idx="100">
                        <c:v>3.6</c:v>
                      </c:pt>
                      <c:pt idx="101">
                        <c:v>3.53</c:v>
                      </c:pt>
                      <c:pt idx="102">
                        <c:v>3.49</c:v>
                      </c:pt>
                      <c:pt idx="103">
                        <c:v>3.55</c:v>
                      </c:pt>
                      <c:pt idx="104">
                        <c:v>3.56</c:v>
                      </c:pt>
                      <c:pt idx="105">
                        <c:v>3.49</c:v>
                      </c:pt>
                      <c:pt idx="106">
                        <c:v>3.48</c:v>
                      </c:pt>
                      <c:pt idx="107">
                        <c:v>3.47</c:v>
                      </c:pt>
                      <c:pt idx="108">
                        <c:v>3.46</c:v>
                      </c:pt>
                      <c:pt idx="109">
                        <c:v>3.5</c:v>
                      </c:pt>
                      <c:pt idx="110">
                        <c:v>3.61</c:v>
                      </c:pt>
                      <c:pt idx="111">
                        <c:v>3.65</c:v>
                      </c:pt>
                      <c:pt idx="112">
                        <c:v>3.74</c:v>
                      </c:pt>
                      <c:pt idx="113">
                        <c:v>3.72</c:v>
                      </c:pt>
                      <c:pt idx="114">
                        <c:v>3.68</c:v>
                      </c:pt>
                      <c:pt idx="115">
                        <c:v>3.58</c:v>
                      </c:pt>
                      <c:pt idx="116">
                        <c:v>3.49</c:v>
                      </c:pt>
                      <c:pt idx="117">
                        <c:v>3.43</c:v>
                      </c:pt>
                      <c:pt idx="118">
                        <c:v>3.35</c:v>
                      </c:pt>
                      <c:pt idx="119">
                        <c:v>3.31</c:v>
                      </c:pt>
                      <c:pt idx="120">
                        <c:v>3.29</c:v>
                      </c:pt>
                      <c:pt idx="121">
                        <c:v>3.29</c:v>
                      </c:pt>
                      <c:pt idx="122">
                        <c:v>3.37</c:v>
                      </c:pt>
                      <c:pt idx="123">
                        <c:v>3.42</c:v>
                      </c:pt>
                      <c:pt idx="124">
                        <c:v>3.51</c:v>
                      </c:pt>
                      <c:pt idx="125">
                        <c:v>3.52</c:v>
                      </c:pt>
                      <c:pt idx="126">
                        <c:v>3.52</c:v>
                      </c:pt>
                      <c:pt idx="127">
                        <c:v>3.51</c:v>
                      </c:pt>
                      <c:pt idx="128">
                        <c:v>3.47</c:v>
                      </c:pt>
                      <c:pt idx="129">
                        <c:v>3.38</c:v>
                      </c:pt>
                      <c:pt idx="130">
                        <c:v>3.31</c:v>
                      </c:pt>
                      <c:pt idx="131">
                        <c:v>3.25</c:v>
                      </c:pt>
                      <c:pt idx="132">
                        <c:v>3.18</c:v>
                      </c:pt>
                      <c:pt idx="133">
                        <c:v>3.14</c:v>
                      </c:pt>
                      <c:pt idx="134">
                        <c:v>3.21</c:v>
                      </c:pt>
                      <c:pt idx="135">
                        <c:v>3.3</c:v>
                      </c:pt>
                      <c:pt idx="136">
                        <c:v>3.3</c:v>
                      </c:pt>
                      <c:pt idx="137">
                        <c:v>3.31</c:v>
                      </c:pt>
                      <c:pt idx="138">
                        <c:v>3.34</c:v>
                      </c:pt>
                      <c:pt idx="139">
                        <c:v>3.38</c:v>
                      </c:pt>
                      <c:pt idx="140">
                        <c:v>3.38</c:v>
                      </c:pt>
                      <c:pt idx="141">
                        <c:v>3.33</c:v>
                      </c:pt>
                      <c:pt idx="142">
                        <c:v>3.23</c:v>
                      </c:pt>
                      <c:pt idx="143">
                        <c:v>3.15</c:v>
                      </c:pt>
                      <c:pt idx="144">
                        <c:v>3.11</c:v>
                      </c:pt>
                      <c:pt idx="145">
                        <c:v>3.07</c:v>
                      </c:pt>
                      <c:pt idx="146">
                        <c:v>3.01</c:v>
                      </c:pt>
                      <c:pt idx="147">
                        <c:v>2.97</c:v>
                      </c:pt>
                      <c:pt idx="148">
                        <c:v>2.9</c:v>
                      </c:pt>
                      <c:pt idx="149">
                        <c:v>2.83</c:v>
                      </c:pt>
                      <c:pt idx="150">
                        <c:v>2.76</c:v>
                      </c:pt>
                      <c:pt idx="151">
                        <c:v>2.75</c:v>
                      </c:pt>
                      <c:pt idx="152">
                        <c:v>3.07</c:v>
                      </c:pt>
                      <c:pt idx="153">
                        <c:v>3.22</c:v>
                      </c:pt>
                      <c:pt idx="154">
                        <c:v>3.32</c:v>
                      </c:pt>
                      <c:pt idx="155">
                        <c:v>3.35</c:v>
                      </c:pt>
                      <c:pt idx="156">
                        <c:v>3.38</c:v>
                      </c:pt>
                      <c:pt idx="157">
                        <c:v>3.43</c:v>
                      </c:pt>
                      <c:pt idx="158">
                        <c:v>3.5</c:v>
                      </c:pt>
                      <c:pt idx="159">
                        <c:v>3.57</c:v>
                      </c:pt>
                      <c:pt idx="160">
                        <c:v>3.74</c:v>
                      </c:pt>
                      <c:pt idx="161">
                        <c:v>3.81</c:v>
                      </c:pt>
                      <c:pt idx="162">
                        <c:v>3.99</c:v>
                      </c:pt>
                      <c:pt idx="163">
                        <c:v>4.24</c:v>
                      </c:pt>
                      <c:pt idx="164">
                        <c:v>4.45</c:v>
                      </c:pt>
                      <c:pt idx="165">
                        <c:v>4.4800000000000004</c:v>
                      </c:pt>
                      <c:pt idx="166">
                        <c:v>4.55</c:v>
                      </c:pt>
                      <c:pt idx="167">
                        <c:v>4.62</c:v>
                      </c:pt>
                      <c:pt idx="168">
                        <c:v>4.63</c:v>
                      </c:pt>
                      <c:pt idx="169">
                        <c:v>4.6100000000000003</c:v>
                      </c:pt>
                      <c:pt idx="170">
                        <c:v>4.6500000000000004</c:v>
                      </c:pt>
                      <c:pt idx="171">
                        <c:v>4.6500000000000004</c:v>
                      </c:pt>
                      <c:pt idx="172">
                        <c:v>4.6399999999999997</c:v>
                      </c:pt>
                      <c:pt idx="173">
                        <c:v>4.5999999999999996</c:v>
                      </c:pt>
                      <c:pt idx="174">
                        <c:v>4.51</c:v>
                      </c:pt>
                      <c:pt idx="175">
                        <c:v>4.43</c:v>
                      </c:pt>
                      <c:pt idx="176">
                        <c:v>4.42</c:v>
                      </c:pt>
                      <c:pt idx="177">
                        <c:v>4.37</c:v>
                      </c:pt>
                      <c:pt idx="178">
                        <c:v>4.32</c:v>
                      </c:pt>
                      <c:pt idx="179">
                        <c:v>4.29</c:v>
                      </c:pt>
                      <c:pt idx="180">
                        <c:v>4.25</c:v>
                      </c:pt>
                      <c:pt idx="181">
                        <c:v>4.2</c:v>
                      </c:pt>
                      <c:pt idx="182">
                        <c:v>4.28</c:v>
                      </c:pt>
                      <c:pt idx="183">
                        <c:v>4.42</c:v>
                      </c:pt>
                      <c:pt idx="184">
                        <c:v>4.53</c:v>
                      </c:pt>
                      <c:pt idx="185">
                        <c:v>4.6100000000000003</c:v>
                      </c:pt>
                      <c:pt idx="186">
                        <c:v>4.71</c:v>
                      </c:pt>
                      <c:pt idx="187">
                        <c:v>4.71</c:v>
                      </c:pt>
                      <c:pt idx="188">
                        <c:v>4.6500000000000004</c:v>
                      </c:pt>
                      <c:pt idx="189">
                        <c:v>4.6500000000000004</c:v>
                      </c:pt>
                      <c:pt idx="190">
                        <c:v>4.6399999999999997</c:v>
                      </c:pt>
                      <c:pt idx="191">
                        <c:v>4.5199999999999996</c:v>
                      </c:pt>
                      <c:pt idx="192">
                        <c:v>4.41</c:v>
                      </c:pt>
                      <c:pt idx="193">
                        <c:v>4.3</c:v>
                      </c:pt>
                      <c:pt idx="194">
                        <c:v>4.2300000000000004</c:v>
                      </c:pt>
                      <c:pt idx="195">
                        <c:v>4.1399999999999997</c:v>
                      </c:pt>
                      <c:pt idx="196">
                        <c:v>4.0999999999999996</c:v>
                      </c:pt>
                      <c:pt idx="197">
                        <c:v>4.1500000000000004</c:v>
                      </c:pt>
                      <c:pt idx="198">
                        <c:v>4.2</c:v>
                      </c:pt>
                      <c:pt idx="199">
                        <c:v>4.17</c:v>
                      </c:pt>
                      <c:pt idx="200">
                        <c:v>4.1100000000000003</c:v>
                      </c:pt>
                      <c:pt idx="201">
                        <c:v>4.03</c:v>
                      </c:pt>
                      <c:pt idx="202">
                        <c:v>4.08</c:v>
                      </c:pt>
                      <c:pt idx="203">
                        <c:v>4.12</c:v>
                      </c:pt>
                      <c:pt idx="204">
                        <c:v>4.1399999999999997</c:v>
                      </c:pt>
                      <c:pt idx="205">
                        <c:v>4.18</c:v>
                      </c:pt>
                      <c:pt idx="206">
                        <c:v>4.18</c:v>
                      </c:pt>
                      <c:pt idx="207">
                        <c:v>4.1900000000000004</c:v>
                      </c:pt>
                      <c:pt idx="208">
                        <c:v>4.18</c:v>
                      </c:pt>
                      <c:pt idx="209">
                        <c:v>4.17</c:v>
                      </c:pt>
                      <c:pt idx="210">
                        <c:v>4.16</c:v>
                      </c:pt>
                      <c:pt idx="211">
                        <c:v>4.16</c:v>
                      </c:pt>
                      <c:pt idx="212">
                        <c:v>4.16</c:v>
                      </c:pt>
                      <c:pt idx="213">
                        <c:v>4.16</c:v>
                      </c:pt>
                      <c:pt idx="214">
                        <c:v>4.1500000000000004</c:v>
                      </c:pt>
                      <c:pt idx="215">
                        <c:v>4.16</c:v>
                      </c:pt>
                      <c:pt idx="216">
                        <c:v>4.1500000000000004</c:v>
                      </c:pt>
                      <c:pt idx="217">
                        <c:v>4.0199999999999996</c:v>
                      </c:pt>
                      <c:pt idx="218">
                        <c:v>3.98</c:v>
                      </c:pt>
                      <c:pt idx="219">
                        <c:v>3.99</c:v>
                      </c:pt>
                      <c:pt idx="220">
                        <c:v>3.89</c:v>
                      </c:pt>
                      <c:pt idx="221">
                        <c:v>3.87</c:v>
                      </c:pt>
                      <c:pt idx="222">
                        <c:v>4.04</c:v>
                      </c:pt>
                      <c:pt idx="223">
                        <c:v>4.16</c:v>
                      </c:pt>
                      <c:pt idx="224">
                        <c:v>4.2</c:v>
                      </c:pt>
                      <c:pt idx="225">
                        <c:v>4.21</c:v>
                      </c:pt>
                      <c:pt idx="226">
                        <c:v>4.28</c:v>
                      </c:pt>
                      <c:pt idx="227">
                        <c:v>4.29</c:v>
                      </c:pt>
                      <c:pt idx="228">
                        <c:v>4.3099999999999996</c:v>
                      </c:pt>
                      <c:pt idx="229">
                        <c:v>4.3600000000000003</c:v>
                      </c:pt>
                      <c:pt idx="230">
                        <c:v>4.4000000000000004</c:v>
                      </c:pt>
                      <c:pt idx="231">
                        <c:v>4.41</c:v>
                      </c:pt>
                      <c:pt idx="232">
                        <c:v>4.38</c:v>
                      </c:pt>
                      <c:pt idx="233">
                        <c:v>4.2699999999999996</c:v>
                      </c:pt>
                      <c:pt idx="234">
                        <c:v>4.17</c:v>
                      </c:pt>
                      <c:pt idx="235">
                        <c:v>4.05</c:v>
                      </c:pt>
                      <c:pt idx="236">
                        <c:v>3.97</c:v>
                      </c:pt>
                      <c:pt idx="237">
                        <c:v>3.93</c:v>
                      </c:pt>
                      <c:pt idx="238">
                        <c:v>4.05</c:v>
                      </c:pt>
                      <c:pt idx="239">
                        <c:v>4.13</c:v>
                      </c:pt>
                      <c:pt idx="240">
                        <c:v>4.05</c:v>
                      </c:pt>
                      <c:pt idx="241">
                        <c:v>4.13</c:v>
                      </c:pt>
                      <c:pt idx="242">
                        <c:v>4.25</c:v>
                      </c:pt>
                      <c:pt idx="243">
                        <c:v>4.3899999999999997</c:v>
                      </c:pt>
                      <c:pt idx="244">
                        <c:v>4.54</c:v>
                      </c:pt>
                      <c:pt idx="245">
                        <c:v>4.66</c:v>
                      </c:pt>
                      <c:pt idx="246">
                        <c:v>4.68</c:v>
                      </c:pt>
                      <c:pt idx="247">
                        <c:v>4.8099999999999996</c:v>
                      </c:pt>
                      <c:pt idx="248">
                        <c:v>4.88</c:v>
                      </c:pt>
                      <c:pt idx="249">
                        <c:v>4.97</c:v>
                      </c:pt>
                      <c:pt idx="250">
                        <c:v>5.09</c:v>
                      </c:pt>
                      <c:pt idx="251">
                        <c:v>5.18</c:v>
                      </c:pt>
                      <c:pt idx="252">
                        <c:v>5.22</c:v>
                      </c:pt>
                      <c:pt idx="253">
                        <c:v>5.22</c:v>
                      </c:pt>
                      <c:pt idx="254">
                        <c:v>5.23</c:v>
                      </c:pt>
                      <c:pt idx="255">
                        <c:v>5.22</c:v>
                      </c:pt>
                      <c:pt idx="256">
                        <c:v>5.18</c:v>
                      </c:pt>
                      <c:pt idx="257">
                        <c:v>5.14</c:v>
                      </c:pt>
                      <c:pt idx="258">
                        <c:v>5.09</c:v>
                      </c:pt>
                      <c:pt idx="259">
                        <c:v>5.03</c:v>
                      </c:pt>
                      <c:pt idx="260">
                        <c:v>4.9800000000000004</c:v>
                      </c:pt>
                      <c:pt idx="261">
                        <c:v>4.8499999999999996</c:v>
                      </c:pt>
                      <c:pt idx="262">
                        <c:v>4.92</c:v>
                      </c:pt>
                      <c:pt idx="263">
                        <c:v>4.91</c:v>
                      </c:pt>
                      <c:pt idx="264">
                        <c:v>4.96</c:v>
                      </c:pt>
                      <c:pt idx="265">
                        <c:v>4.93</c:v>
                      </c:pt>
                      <c:pt idx="266">
                        <c:v>4.8899999999999997</c:v>
                      </c:pt>
                      <c:pt idx="267">
                        <c:v>4.8899999999999997</c:v>
                      </c:pt>
                      <c:pt idx="268">
                        <c:v>4.8899999999999997</c:v>
                      </c:pt>
                      <c:pt idx="269">
                        <c:v>4.8</c:v>
                      </c:pt>
                      <c:pt idx="270">
                        <c:v>4.8</c:v>
                      </c:pt>
                      <c:pt idx="271">
                        <c:v>4.8099999999999996</c:v>
                      </c:pt>
                      <c:pt idx="272">
                        <c:v>4.82</c:v>
                      </c:pt>
                      <c:pt idx="273">
                        <c:v>4.76</c:v>
                      </c:pt>
                      <c:pt idx="274">
                        <c:v>4.78</c:v>
                      </c:pt>
                      <c:pt idx="275">
                        <c:v>4.8</c:v>
                      </c:pt>
                      <c:pt idx="276">
                        <c:v>4.82</c:v>
                      </c:pt>
                      <c:pt idx="277">
                        <c:v>4.8499999999999996</c:v>
                      </c:pt>
                      <c:pt idx="278">
                        <c:v>4.8899999999999997</c:v>
                      </c:pt>
                      <c:pt idx="279">
                        <c:v>4.9400000000000004</c:v>
                      </c:pt>
                      <c:pt idx="280">
                        <c:v>4.91</c:v>
                      </c:pt>
                      <c:pt idx="281">
                        <c:v>4.82</c:v>
                      </c:pt>
                      <c:pt idx="282">
                        <c:v>4.88</c:v>
                      </c:pt>
                      <c:pt idx="283">
                        <c:v>4.87</c:v>
                      </c:pt>
                      <c:pt idx="284">
                        <c:v>4.84</c:v>
                      </c:pt>
                      <c:pt idx="285">
                        <c:v>4.82</c:v>
                      </c:pt>
                      <c:pt idx="286">
                        <c:v>4.74</c:v>
                      </c:pt>
                      <c:pt idx="287">
                        <c:v>4.66</c:v>
                      </c:pt>
                      <c:pt idx="288">
                        <c:v>4.5999999999999996</c:v>
                      </c:pt>
                      <c:pt idx="289">
                        <c:v>4.54</c:v>
                      </c:pt>
                      <c:pt idx="290">
                        <c:v>4.53</c:v>
                      </c:pt>
                      <c:pt idx="291">
                        <c:v>4.49</c:v>
                      </c:pt>
                      <c:pt idx="292">
                        <c:v>4.49</c:v>
                      </c:pt>
                      <c:pt idx="293">
                        <c:v>4.41</c:v>
                      </c:pt>
                      <c:pt idx="294">
                        <c:v>4.3499999999999996</c:v>
                      </c:pt>
                      <c:pt idx="295">
                        <c:v>4.2699999999999996</c:v>
                      </c:pt>
                      <c:pt idx="296">
                        <c:v>4.24</c:v>
                      </c:pt>
                      <c:pt idx="297">
                        <c:v>4.25</c:v>
                      </c:pt>
                      <c:pt idx="298">
                        <c:v>4.26</c:v>
                      </c:pt>
                      <c:pt idx="299">
                        <c:v>4.28</c:v>
                      </c:pt>
                      <c:pt idx="300">
                        <c:v>4.3099999999999996</c:v>
                      </c:pt>
                      <c:pt idx="301">
                        <c:v>4.26</c:v>
                      </c:pt>
                      <c:pt idx="302">
                        <c:v>4.25</c:v>
                      </c:pt>
                      <c:pt idx="303">
                        <c:v>4.0599999999999996</c:v>
                      </c:pt>
                      <c:pt idx="304">
                        <c:v>3.98</c:v>
                      </c:pt>
                      <c:pt idx="305">
                        <c:v>3.91</c:v>
                      </c:pt>
                      <c:pt idx="306">
                        <c:v>3.82</c:v>
                      </c:pt>
                      <c:pt idx="307">
                        <c:v>3.76</c:v>
                      </c:pt>
                      <c:pt idx="308">
                        <c:v>3.7</c:v>
                      </c:pt>
                      <c:pt idx="309">
                        <c:v>3.64</c:v>
                      </c:pt>
                      <c:pt idx="310">
                        <c:v>3.61</c:v>
                      </c:pt>
                      <c:pt idx="311">
                        <c:v>3.62</c:v>
                      </c:pt>
                      <c:pt idx="312">
                        <c:v>3.88</c:v>
                      </c:pt>
                      <c:pt idx="313">
                        <c:v>3.99</c:v>
                      </c:pt>
                      <c:pt idx="314">
                        <c:v>4.24</c:v>
                      </c:pt>
                      <c:pt idx="315">
                        <c:v>4.55</c:v>
                      </c:pt>
                      <c:pt idx="316">
                        <c:v>4.84</c:v>
                      </c:pt>
                      <c:pt idx="317">
                        <c:v>4.6900000000000004</c:v>
                      </c:pt>
                      <c:pt idx="318">
                        <c:v>4.43</c:v>
                      </c:pt>
                      <c:pt idx="319">
                        <c:v>4.91</c:v>
                      </c:pt>
                      <c:pt idx="320">
                        <c:v>4.9400000000000004</c:v>
                      </c:pt>
                      <c:pt idx="321">
                        <c:v>4.97</c:v>
                      </c:pt>
                      <c:pt idx="322">
                        <c:v>5.05</c:v>
                      </c:pt>
                      <c:pt idx="323">
                        <c:v>5.18</c:v>
                      </c:pt>
                      <c:pt idx="324">
                        <c:v>5.25</c:v>
                      </c:pt>
                      <c:pt idx="325">
                        <c:v>5.21</c:v>
                      </c:pt>
                      <c:pt idx="326">
                        <c:v>5.24</c:v>
                      </c:pt>
                      <c:pt idx="327">
                        <c:v>5.24</c:v>
                      </c:pt>
                      <c:pt idx="328">
                        <c:v>5.35</c:v>
                      </c:pt>
                      <c:pt idx="329">
                        <c:v>5.44</c:v>
                      </c:pt>
                      <c:pt idx="330">
                        <c:v>5.54</c:v>
                      </c:pt>
                      <c:pt idx="331">
                        <c:v>5.61</c:v>
                      </c:pt>
                      <c:pt idx="332">
                        <c:v>5.7</c:v>
                      </c:pt>
                      <c:pt idx="333">
                        <c:v>5.74</c:v>
                      </c:pt>
                      <c:pt idx="334">
                        <c:v>5.77</c:v>
                      </c:pt>
                      <c:pt idx="335">
                        <c:v>5.76</c:v>
                      </c:pt>
                      <c:pt idx="336">
                        <c:v>5.75</c:v>
                      </c:pt>
                      <c:pt idx="337">
                        <c:v>5.69</c:v>
                      </c:pt>
                      <c:pt idx="338">
                        <c:v>5.67</c:v>
                      </c:pt>
                      <c:pt idx="339">
                        <c:v>5.63</c:v>
                      </c:pt>
                      <c:pt idx="340">
                        <c:v>5.64</c:v>
                      </c:pt>
                      <c:pt idx="341">
                        <c:v>5.57</c:v>
                      </c:pt>
                      <c:pt idx="342">
                        <c:v>5.47</c:v>
                      </c:pt>
                      <c:pt idx="343">
                        <c:v>5.39</c:v>
                      </c:pt>
                      <c:pt idx="344">
                        <c:v>5.33</c:v>
                      </c:pt>
                      <c:pt idx="345">
                        <c:v>5.38</c:v>
                      </c:pt>
                      <c:pt idx="346">
                        <c:v>5.38</c:v>
                      </c:pt>
                      <c:pt idx="347">
                        <c:v>5.42</c:v>
                      </c:pt>
                      <c:pt idx="348">
                        <c:v>5.48</c:v>
                      </c:pt>
                      <c:pt idx="349">
                        <c:v>5.48</c:v>
                      </c:pt>
                      <c:pt idx="350">
                        <c:v>5.43</c:v>
                      </c:pt>
                      <c:pt idx="351">
                        <c:v>5.35</c:v>
                      </c:pt>
                      <c:pt idx="352">
                        <c:v>5.28</c:v>
                      </c:pt>
                      <c:pt idx="353">
                        <c:v>5.21</c:v>
                      </c:pt>
                      <c:pt idx="354">
                        <c:v>5.15</c:v>
                      </c:pt>
                      <c:pt idx="355">
                        <c:v>5.09</c:v>
                      </c:pt>
                      <c:pt idx="356">
                        <c:v>5.0599999999999996</c:v>
                      </c:pt>
                      <c:pt idx="357">
                        <c:v>4.9800000000000004</c:v>
                      </c:pt>
                      <c:pt idx="358">
                        <c:v>4.84</c:v>
                      </c:pt>
                      <c:pt idx="359">
                        <c:v>4.66</c:v>
                      </c:pt>
                      <c:pt idx="360">
                        <c:v>4.6900000000000004</c:v>
                      </c:pt>
                      <c:pt idx="361">
                        <c:v>4.62</c:v>
                      </c:pt>
                      <c:pt idx="362">
                        <c:v>4.7699999999999996</c:v>
                      </c:pt>
                      <c:pt idx="363">
                        <c:v>4.68</c:v>
                      </c:pt>
                      <c:pt idx="364">
                        <c:v>4.6100000000000003</c:v>
                      </c:pt>
                      <c:pt idx="365">
                        <c:v>4.59</c:v>
                      </c:pt>
                      <c:pt idx="366">
                        <c:v>4.63</c:v>
                      </c:pt>
                      <c:pt idx="367">
                        <c:v>4.62</c:v>
                      </c:pt>
                      <c:pt idx="368">
                        <c:v>4.58</c:v>
                      </c:pt>
                      <c:pt idx="369">
                        <c:v>4.53</c:v>
                      </c:pt>
                      <c:pt idx="370">
                        <c:v>4.5599999999999996</c:v>
                      </c:pt>
                      <c:pt idx="371">
                        <c:v>4.58</c:v>
                      </c:pt>
                      <c:pt idx="372">
                        <c:v>4.67</c:v>
                      </c:pt>
                      <c:pt idx="373">
                        <c:v>4.7</c:v>
                      </c:pt>
                      <c:pt idx="374">
                        <c:v>4.71</c:v>
                      </c:pt>
                      <c:pt idx="375">
                        <c:v>4.6900000000000004</c:v>
                      </c:pt>
                      <c:pt idx="376">
                        <c:v>4.6500000000000004</c:v>
                      </c:pt>
                      <c:pt idx="377">
                        <c:v>4.59</c:v>
                      </c:pt>
                      <c:pt idx="378">
                        <c:v>4.62</c:v>
                      </c:pt>
                      <c:pt idx="379">
                        <c:v>4.6399999999999997</c:v>
                      </c:pt>
                      <c:pt idx="380">
                        <c:v>4.6399999999999997</c:v>
                      </c:pt>
                      <c:pt idx="381">
                        <c:v>4.6120000000000001</c:v>
                      </c:pt>
                      <c:pt idx="382">
                        <c:v>4.5999999999999996</c:v>
                      </c:pt>
                      <c:pt idx="383">
                        <c:v>4.55</c:v>
                      </c:pt>
                      <c:pt idx="384">
                        <c:v>4.55</c:v>
                      </c:pt>
                      <c:pt idx="385">
                        <c:v>4.55</c:v>
                      </c:pt>
                      <c:pt idx="386">
                        <c:v>4.5</c:v>
                      </c:pt>
                      <c:pt idx="387">
                        <c:v>4.43</c:v>
                      </c:pt>
                      <c:pt idx="388">
                        <c:v>4.33</c:v>
                      </c:pt>
                      <c:pt idx="389">
                        <c:v>4.12</c:v>
                      </c:pt>
                      <c:pt idx="390">
                        <c:v>4.08</c:v>
                      </c:pt>
                      <c:pt idx="391">
                        <c:v>4.0599999999999996</c:v>
                      </c:pt>
                      <c:pt idx="392">
                        <c:v>4.09</c:v>
                      </c:pt>
                      <c:pt idx="393">
                        <c:v>4.0599999999999996</c:v>
                      </c:pt>
                      <c:pt idx="394">
                        <c:v>4.03</c:v>
                      </c:pt>
                      <c:pt idx="395">
                        <c:v>3.96</c:v>
                      </c:pt>
                      <c:pt idx="396">
                        <c:v>3.95</c:v>
                      </c:pt>
                      <c:pt idx="397">
                        <c:v>3.85</c:v>
                      </c:pt>
                      <c:pt idx="398">
                        <c:v>3.85</c:v>
                      </c:pt>
                      <c:pt idx="399">
                        <c:v>3.75</c:v>
                      </c:pt>
                      <c:pt idx="400">
                        <c:v>3.76</c:v>
                      </c:pt>
                      <c:pt idx="401">
                        <c:v>3.72</c:v>
                      </c:pt>
                      <c:pt idx="402">
                        <c:v>3.97</c:v>
                      </c:pt>
                      <c:pt idx="403">
                        <c:v>4.05</c:v>
                      </c:pt>
                      <c:pt idx="404">
                        <c:v>4.08</c:v>
                      </c:pt>
                      <c:pt idx="405">
                        <c:v>4.03</c:v>
                      </c:pt>
                      <c:pt idx="406">
                        <c:v>4.2</c:v>
                      </c:pt>
                      <c:pt idx="407">
                        <c:v>4.18</c:v>
                      </c:pt>
                      <c:pt idx="408">
                        <c:v>4.1100000000000003</c:v>
                      </c:pt>
                      <c:pt idx="409">
                        <c:v>4.01</c:v>
                      </c:pt>
                      <c:pt idx="410">
                        <c:v>3.96</c:v>
                      </c:pt>
                      <c:pt idx="411">
                        <c:v>3.9</c:v>
                      </c:pt>
                      <c:pt idx="412">
                        <c:v>4.01</c:v>
                      </c:pt>
                      <c:pt idx="413">
                        <c:v>3.9</c:v>
                      </c:pt>
                      <c:pt idx="414">
                        <c:v>3.71</c:v>
                      </c:pt>
                      <c:pt idx="415">
                        <c:v>3.63</c:v>
                      </c:pt>
                      <c:pt idx="416">
                        <c:v>3.62</c:v>
                      </c:pt>
                      <c:pt idx="417">
                        <c:v>3.6</c:v>
                      </c:pt>
                      <c:pt idx="418">
                        <c:v>3.58</c:v>
                      </c:pt>
                      <c:pt idx="419">
                        <c:v>3.51</c:v>
                      </c:pt>
                      <c:pt idx="420">
                        <c:v>3.48</c:v>
                      </c:pt>
                      <c:pt idx="421">
                        <c:v>3.38</c:v>
                      </c:pt>
                      <c:pt idx="422">
                        <c:v>3.44</c:v>
                      </c:pt>
                      <c:pt idx="423">
                        <c:v>3.47</c:v>
                      </c:pt>
                      <c:pt idx="424">
                        <c:v>3.87</c:v>
                      </c:pt>
                      <c:pt idx="425">
                        <c:v>3.67</c:v>
                      </c:pt>
                      <c:pt idx="426">
                        <c:v>3.58</c:v>
                      </c:pt>
                      <c:pt idx="427">
                        <c:v>3.55</c:v>
                      </c:pt>
                      <c:pt idx="428">
                        <c:v>3.55</c:v>
                      </c:pt>
                      <c:pt idx="429">
                        <c:v>3.47</c:v>
                      </c:pt>
                      <c:pt idx="430">
                        <c:v>3.42</c:v>
                      </c:pt>
                      <c:pt idx="431">
                        <c:v>3.38</c:v>
                      </c:pt>
                      <c:pt idx="432">
                        <c:v>3.5</c:v>
                      </c:pt>
                      <c:pt idx="433">
                        <c:v>3.58</c:v>
                      </c:pt>
                      <c:pt idx="434">
                        <c:v>3.48</c:v>
                      </c:pt>
                      <c:pt idx="435">
                        <c:v>3.4</c:v>
                      </c:pt>
                      <c:pt idx="436">
                        <c:v>3.46</c:v>
                      </c:pt>
                      <c:pt idx="437">
                        <c:v>3.63</c:v>
                      </c:pt>
                      <c:pt idx="438">
                        <c:v>4.03</c:v>
                      </c:pt>
                      <c:pt idx="439">
                        <c:v>4.16</c:v>
                      </c:pt>
                      <c:pt idx="440">
                        <c:v>4.2</c:v>
                      </c:pt>
                      <c:pt idx="441">
                        <c:v>4.16</c:v>
                      </c:pt>
                      <c:pt idx="442">
                        <c:v>4.18</c:v>
                      </c:pt>
                      <c:pt idx="443">
                        <c:v>4.21</c:v>
                      </c:pt>
                      <c:pt idx="444">
                        <c:v>4.25</c:v>
                      </c:pt>
                      <c:pt idx="445">
                        <c:v>4.26</c:v>
                      </c:pt>
                      <c:pt idx="446">
                        <c:v>4.18</c:v>
                      </c:pt>
                      <c:pt idx="447">
                        <c:v>4.09</c:v>
                      </c:pt>
                      <c:pt idx="448">
                        <c:v>4.08</c:v>
                      </c:pt>
                      <c:pt idx="449">
                        <c:v>4.1100000000000003</c:v>
                      </c:pt>
                      <c:pt idx="450">
                        <c:v>4.17</c:v>
                      </c:pt>
                      <c:pt idx="451">
                        <c:v>4.21</c:v>
                      </c:pt>
                      <c:pt idx="452">
                        <c:v>4.2</c:v>
                      </c:pt>
                      <c:pt idx="453">
                        <c:v>4.2</c:v>
                      </c:pt>
                      <c:pt idx="454">
                        <c:v>4.28</c:v>
                      </c:pt>
                      <c:pt idx="455">
                        <c:v>4.4000000000000004</c:v>
                      </c:pt>
                      <c:pt idx="456">
                        <c:v>4.45</c:v>
                      </c:pt>
                      <c:pt idx="457">
                        <c:v>4.47</c:v>
                      </c:pt>
                      <c:pt idx="458">
                        <c:v>4.57</c:v>
                      </c:pt>
                      <c:pt idx="459">
                        <c:v>4.55</c:v>
                      </c:pt>
                      <c:pt idx="460">
                        <c:v>4.5199999999999996</c:v>
                      </c:pt>
                      <c:pt idx="461">
                        <c:v>4.5</c:v>
                      </c:pt>
                      <c:pt idx="462">
                        <c:v>4.6100000000000003</c:v>
                      </c:pt>
                      <c:pt idx="463">
                        <c:v>4.67</c:v>
                      </c:pt>
                      <c:pt idx="464">
                        <c:v>4.67</c:v>
                      </c:pt>
                      <c:pt idx="465">
                        <c:v>4.66</c:v>
                      </c:pt>
                      <c:pt idx="466">
                        <c:v>4.6500000000000004</c:v>
                      </c:pt>
                      <c:pt idx="467">
                        <c:v>4.6500000000000004</c:v>
                      </c:pt>
                      <c:pt idx="468">
                        <c:v>4.68</c:v>
                      </c:pt>
                      <c:pt idx="469">
                        <c:v>4.6900000000000004</c:v>
                      </c:pt>
                      <c:pt idx="470">
                        <c:v>4.75</c:v>
                      </c:pt>
                      <c:pt idx="471">
                        <c:v>4.72</c:v>
                      </c:pt>
                      <c:pt idx="472">
                        <c:v>4.68</c:v>
                      </c:pt>
                      <c:pt idx="473">
                        <c:v>4.67</c:v>
                      </c:pt>
                      <c:pt idx="474">
                        <c:v>4.68</c:v>
                      </c:pt>
                      <c:pt idx="475">
                        <c:v>4.6500000000000004</c:v>
                      </c:pt>
                      <c:pt idx="476">
                        <c:v>4.5199999999999996</c:v>
                      </c:pt>
                      <c:pt idx="477">
                        <c:v>4.34</c:v>
                      </c:pt>
                      <c:pt idx="478">
                        <c:v>4.1399999999999997</c:v>
                      </c:pt>
                      <c:pt idx="479">
                        <c:v>3.99</c:v>
                      </c:pt>
                      <c:pt idx="480">
                        <c:v>4.01</c:v>
                      </c:pt>
                      <c:pt idx="481">
                        <c:v>3.9</c:v>
                      </c:pt>
                      <c:pt idx="482">
                        <c:v>3.8</c:v>
                      </c:pt>
                      <c:pt idx="483">
                        <c:v>3.73</c:v>
                      </c:pt>
                      <c:pt idx="484">
                        <c:v>3.88</c:v>
                      </c:pt>
                      <c:pt idx="485">
                        <c:v>3.96</c:v>
                      </c:pt>
                      <c:pt idx="486">
                        <c:v>3.96</c:v>
                      </c:pt>
                      <c:pt idx="487">
                        <c:v>3.9</c:v>
                      </c:pt>
                      <c:pt idx="488">
                        <c:v>3.88</c:v>
                      </c:pt>
                      <c:pt idx="489">
                        <c:v>3.94</c:v>
                      </c:pt>
                      <c:pt idx="490">
                        <c:v>3.88</c:v>
                      </c:pt>
                      <c:pt idx="491">
                        <c:v>3.76</c:v>
                      </c:pt>
                      <c:pt idx="492">
                        <c:v>3.7</c:v>
                      </c:pt>
                      <c:pt idx="493">
                        <c:v>3.67</c:v>
                      </c:pt>
                      <c:pt idx="494">
                        <c:v>3.77</c:v>
                      </c:pt>
                      <c:pt idx="495">
                        <c:v>3.95</c:v>
                      </c:pt>
                      <c:pt idx="496">
                        <c:v>4.01</c:v>
                      </c:pt>
                      <c:pt idx="497">
                        <c:v>4.0199999999999996</c:v>
                      </c:pt>
                      <c:pt idx="498">
                        <c:v>3.99</c:v>
                      </c:pt>
                      <c:pt idx="499">
                        <c:v>3.92</c:v>
                      </c:pt>
                      <c:pt idx="500">
                        <c:v>3.88</c:v>
                      </c:pt>
                      <c:pt idx="501">
                        <c:v>3.87</c:v>
                      </c:pt>
                      <c:pt idx="502">
                        <c:v>3.82</c:v>
                      </c:pt>
                      <c:pt idx="503">
                        <c:v>3.78</c:v>
                      </c:pt>
                      <c:pt idx="504">
                        <c:v>3.89</c:v>
                      </c:pt>
                      <c:pt idx="505">
                        <c:v>3.99</c:v>
                      </c:pt>
                      <c:pt idx="506">
                        <c:v>3.98</c:v>
                      </c:pt>
                      <c:pt idx="507">
                        <c:v>3.94</c:v>
                      </c:pt>
                      <c:pt idx="508">
                        <c:v>3.88</c:v>
                      </c:pt>
                      <c:pt idx="509">
                        <c:v>3.81</c:v>
                      </c:pt>
                      <c:pt idx="510">
                        <c:v>3.8</c:v>
                      </c:pt>
                      <c:pt idx="511">
                        <c:v>3.86</c:v>
                      </c:pt>
                      <c:pt idx="512">
                        <c:v>3.98</c:v>
                      </c:pt>
                      <c:pt idx="513">
                        <c:v>4.0599999999999996</c:v>
                      </c:pt>
                      <c:pt idx="514">
                        <c:v>4.03</c:v>
                      </c:pt>
                      <c:pt idx="515">
                        <c:v>3.96</c:v>
                      </c:pt>
                      <c:pt idx="516">
                        <c:v>3.99</c:v>
                      </c:pt>
                      <c:pt idx="517">
                        <c:v>4.07</c:v>
                      </c:pt>
                      <c:pt idx="518">
                        <c:v>4.24</c:v>
                      </c:pt>
                      <c:pt idx="519">
                        <c:v>4.33</c:v>
                      </c:pt>
                      <c:pt idx="520">
                        <c:v>4.37</c:v>
                      </c:pt>
                      <c:pt idx="521">
                        <c:v>4.45</c:v>
                      </c:pt>
                      <c:pt idx="522">
                        <c:v>4.4800000000000004</c:v>
                      </c:pt>
                      <c:pt idx="523">
                        <c:v>4.46</c:v>
                      </c:pt>
                      <c:pt idx="524">
                        <c:v>4.42</c:v>
                      </c:pt>
                      <c:pt idx="525">
                        <c:v>4.3600000000000003</c:v>
                      </c:pt>
                      <c:pt idx="526">
                        <c:v>4.28</c:v>
                      </c:pt>
                      <c:pt idx="527">
                        <c:v>4.1900000000000004</c:v>
                      </c:pt>
                      <c:pt idx="528">
                        <c:v>4.09</c:v>
                      </c:pt>
                      <c:pt idx="529">
                        <c:v>4</c:v>
                      </c:pt>
                      <c:pt idx="530">
                        <c:v>3.96</c:v>
                      </c:pt>
                      <c:pt idx="531">
                        <c:v>4.01</c:v>
                      </c:pt>
                      <c:pt idx="532">
                        <c:v>4.04</c:v>
                      </c:pt>
                      <c:pt idx="533">
                        <c:v>4.0199999999999996</c:v>
                      </c:pt>
                      <c:pt idx="534">
                        <c:v>3.91</c:v>
                      </c:pt>
                      <c:pt idx="535">
                        <c:v>3.8</c:v>
                      </c:pt>
                      <c:pt idx="536">
                        <c:v>3.71</c:v>
                      </c:pt>
                      <c:pt idx="537">
                        <c:v>3.62</c:v>
                      </c:pt>
                      <c:pt idx="538">
                        <c:v>3.57</c:v>
                      </c:pt>
                      <c:pt idx="539">
                        <c:v>3.52</c:v>
                      </c:pt>
                      <c:pt idx="540">
                        <c:v>3.49</c:v>
                      </c:pt>
                      <c:pt idx="541">
                        <c:v>3.42</c:v>
                      </c:pt>
                      <c:pt idx="542">
                        <c:v>3.38</c:v>
                      </c:pt>
                      <c:pt idx="543">
                        <c:v>3.36</c:v>
                      </c:pt>
                      <c:pt idx="544">
                        <c:v>3.4</c:v>
                      </c:pt>
                      <c:pt idx="545">
                        <c:v>3.43</c:v>
                      </c:pt>
                      <c:pt idx="546">
                        <c:v>3.35</c:v>
                      </c:pt>
                      <c:pt idx="547">
                        <c:v>3.25</c:v>
                      </c:pt>
                      <c:pt idx="548">
                        <c:v>3.12</c:v>
                      </c:pt>
                      <c:pt idx="549">
                        <c:v>3.03</c:v>
                      </c:pt>
                      <c:pt idx="550">
                        <c:v>2.98</c:v>
                      </c:pt>
                      <c:pt idx="551">
                        <c:v>2.95</c:v>
                      </c:pt>
                      <c:pt idx="552">
                        <c:v>3.16</c:v>
                      </c:pt>
                      <c:pt idx="553">
                        <c:v>3.36</c:v>
                      </c:pt>
                      <c:pt idx="554">
                        <c:v>3.6</c:v>
                      </c:pt>
                      <c:pt idx="555">
                        <c:v>3.84</c:v>
                      </c:pt>
                      <c:pt idx="556">
                        <c:v>3.9</c:v>
                      </c:pt>
                      <c:pt idx="557">
                        <c:v>3.89</c:v>
                      </c:pt>
                      <c:pt idx="558">
                        <c:v>3.85</c:v>
                      </c:pt>
                      <c:pt idx="559">
                        <c:v>3.79</c:v>
                      </c:pt>
                      <c:pt idx="560">
                        <c:v>3.77</c:v>
                      </c:pt>
                      <c:pt idx="561">
                        <c:v>3.74</c:v>
                      </c:pt>
                      <c:pt idx="562">
                        <c:v>3.69</c:v>
                      </c:pt>
                      <c:pt idx="563">
                        <c:v>3.63</c:v>
                      </c:pt>
                      <c:pt idx="564">
                        <c:v>3.54</c:v>
                      </c:pt>
                      <c:pt idx="565">
                        <c:v>3.44</c:v>
                      </c:pt>
                      <c:pt idx="566">
                        <c:v>3.37</c:v>
                      </c:pt>
                      <c:pt idx="567">
                        <c:v>3.32</c:v>
                      </c:pt>
                      <c:pt idx="568">
                        <c:v>3.36</c:v>
                      </c:pt>
                      <c:pt idx="569">
                        <c:v>3.46</c:v>
                      </c:pt>
                      <c:pt idx="570">
                        <c:v>3.59</c:v>
                      </c:pt>
                      <c:pt idx="571">
                        <c:v>3.75</c:v>
                      </c:pt>
                      <c:pt idx="572">
                        <c:v>3.9</c:v>
                      </c:pt>
                      <c:pt idx="573">
                        <c:v>4.03</c:v>
                      </c:pt>
                      <c:pt idx="574">
                        <c:v>4.1500000000000004</c:v>
                      </c:pt>
                      <c:pt idx="575">
                        <c:v>4.29</c:v>
                      </c:pt>
                      <c:pt idx="576">
                        <c:v>4.38</c:v>
                      </c:pt>
                      <c:pt idx="577">
                        <c:v>4.43</c:v>
                      </c:pt>
                      <c:pt idx="578">
                        <c:v>4.46</c:v>
                      </c:pt>
                      <c:pt idx="579">
                        <c:v>4.4800000000000004</c:v>
                      </c:pt>
                      <c:pt idx="580">
                        <c:v>4.4400000000000004</c:v>
                      </c:pt>
                      <c:pt idx="581">
                        <c:v>4.3499999999999996</c:v>
                      </c:pt>
                      <c:pt idx="582">
                        <c:v>4.32</c:v>
                      </c:pt>
                      <c:pt idx="583">
                        <c:v>4.28</c:v>
                      </c:pt>
                      <c:pt idx="584">
                        <c:v>4.22</c:v>
                      </c:pt>
                      <c:pt idx="585">
                        <c:v>4.1500000000000004</c:v>
                      </c:pt>
                      <c:pt idx="586">
                        <c:v>4.1900000000000004</c:v>
                      </c:pt>
                      <c:pt idx="587">
                        <c:v>4.2300000000000004</c:v>
                      </c:pt>
                      <c:pt idx="588">
                        <c:v>4.26</c:v>
                      </c:pt>
                      <c:pt idx="589">
                        <c:v>4.32</c:v>
                      </c:pt>
                      <c:pt idx="590">
                        <c:v>4.3</c:v>
                      </c:pt>
                      <c:pt idx="591">
                        <c:v>4.24</c:v>
                      </c:pt>
                      <c:pt idx="592">
                        <c:v>4.1500000000000004</c:v>
                      </c:pt>
                      <c:pt idx="593">
                        <c:v>3.96</c:v>
                      </c:pt>
                      <c:pt idx="594">
                        <c:v>4.13</c:v>
                      </c:pt>
                      <c:pt idx="595">
                        <c:v>4.24</c:v>
                      </c:pt>
                      <c:pt idx="596">
                        <c:v>4.3499999999999996</c:v>
                      </c:pt>
                      <c:pt idx="597">
                        <c:v>4.26</c:v>
                      </c:pt>
                      <c:pt idx="598">
                        <c:v>4.16</c:v>
                      </c:pt>
                      <c:pt idx="599">
                        <c:v>4.01</c:v>
                      </c:pt>
                      <c:pt idx="600">
                        <c:v>3.86</c:v>
                      </c:pt>
                      <c:pt idx="601">
                        <c:v>3.83</c:v>
                      </c:pt>
                      <c:pt idx="602">
                        <c:v>3.9</c:v>
                      </c:pt>
                      <c:pt idx="603">
                        <c:v>3.8</c:v>
                      </c:pt>
                      <c:pt idx="604">
                        <c:v>3.89</c:v>
                      </c:pt>
                      <c:pt idx="605">
                        <c:v>3.83</c:v>
                      </c:pt>
                      <c:pt idx="606">
                        <c:v>3.94</c:v>
                      </c:pt>
                      <c:pt idx="607">
                        <c:v>4.04</c:v>
                      </c:pt>
                      <c:pt idx="608">
                        <c:v>4.07</c:v>
                      </c:pt>
                      <c:pt idx="609">
                        <c:v>4.09</c:v>
                      </c:pt>
                      <c:pt idx="610">
                        <c:v>4.09</c:v>
                      </c:pt>
                      <c:pt idx="611">
                        <c:v>4.05</c:v>
                      </c:pt>
                      <c:pt idx="612">
                        <c:v>4.22</c:v>
                      </c:pt>
                      <c:pt idx="613">
                        <c:v>4.28</c:v>
                      </c:pt>
                      <c:pt idx="614">
                        <c:v>4.3899999999999997</c:v>
                      </c:pt>
                      <c:pt idx="615">
                        <c:v>4.49</c:v>
                      </c:pt>
                      <c:pt idx="616">
                        <c:v>4.53</c:v>
                      </c:pt>
                      <c:pt idx="617">
                        <c:v>4.55</c:v>
                      </c:pt>
                      <c:pt idx="618">
                        <c:v>4.6500000000000004</c:v>
                      </c:pt>
                      <c:pt idx="619">
                        <c:v>4.71</c:v>
                      </c:pt>
                      <c:pt idx="620">
                        <c:v>4.91</c:v>
                      </c:pt>
                      <c:pt idx="621">
                        <c:v>5.03</c:v>
                      </c:pt>
                      <c:pt idx="622">
                        <c:v>5.19</c:v>
                      </c:pt>
                      <c:pt idx="623">
                        <c:v>5.2</c:v>
                      </c:pt>
                      <c:pt idx="624">
                        <c:v>5.2</c:v>
                      </c:pt>
                      <c:pt idx="625">
                        <c:v>5.14</c:v>
                      </c:pt>
                      <c:pt idx="626">
                        <c:v>5.1100000000000003</c:v>
                      </c:pt>
                      <c:pt idx="627">
                        <c:v>5.09</c:v>
                      </c:pt>
                      <c:pt idx="628">
                        <c:v>5.14</c:v>
                      </c:pt>
                      <c:pt idx="629">
                        <c:v>5.16</c:v>
                      </c:pt>
                      <c:pt idx="630">
                        <c:v>5.18</c:v>
                      </c:pt>
                      <c:pt idx="631">
                        <c:v>5.14</c:v>
                      </c:pt>
                      <c:pt idx="632">
                        <c:v>5.07</c:v>
                      </c:pt>
                      <c:pt idx="633">
                        <c:v>5.0199999999999996</c:v>
                      </c:pt>
                      <c:pt idx="634">
                        <c:v>5.1100000000000003</c:v>
                      </c:pt>
                      <c:pt idx="635">
                        <c:v>5.0599999999999996</c:v>
                      </c:pt>
                      <c:pt idx="636">
                        <c:v>5.04</c:v>
                      </c:pt>
                      <c:pt idx="637">
                        <c:v>5.03</c:v>
                      </c:pt>
                      <c:pt idx="638">
                        <c:v>4.96</c:v>
                      </c:pt>
                      <c:pt idx="639">
                        <c:v>4.8499999999999996</c:v>
                      </c:pt>
                      <c:pt idx="640">
                        <c:v>4.87</c:v>
                      </c:pt>
                      <c:pt idx="641">
                        <c:v>4.8099999999999996</c:v>
                      </c:pt>
                      <c:pt idx="642">
                        <c:v>4.83</c:v>
                      </c:pt>
                      <c:pt idx="643">
                        <c:v>4.79</c:v>
                      </c:pt>
                      <c:pt idx="644">
                        <c:v>4.74</c:v>
                      </c:pt>
                      <c:pt idx="645">
                        <c:v>4.66</c:v>
                      </c:pt>
                      <c:pt idx="646">
                        <c:v>4.5999999999999996</c:v>
                      </c:pt>
                      <c:pt idx="647">
                        <c:v>4.51</c:v>
                      </c:pt>
                      <c:pt idx="648">
                        <c:v>4.41</c:v>
                      </c:pt>
                      <c:pt idx="649">
                        <c:v>4.3</c:v>
                      </c:pt>
                      <c:pt idx="650">
                        <c:v>4.24</c:v>
                      </c:pt>
                      <c:pt idx="651">
                        <c:v>4.17</c:v>
                      </c:pt>
                      <c:pt idx="652">
                        <c:v>4.16</c:v>
                      </c:pt>
                      <c:pt idx="653">
                        <c:v>4.09</c:v>
                      </c:pt>
                      <c:pt idx="654">
                        <c:v>4.1399999999999997</c:v>
                      </c:pt>
                      <c:pt idx="655">
                        <c:v>4.22</c:v>
                      </c:pt>
                      <c:pt idx="656">
                        <c:v>4.2</c:v>
                      </c:pt>
                      <c:pt idx="657">
                        <c:v>4.07</c:v>
                      </c:pt>
                      <c:pt idx="658">
                        <c:v>3.99</c:v>
                      </c:pt>
                      <c:pt idx="659">
                        <c:v>3.95</c:v>
                      </c:pt>
                      <c:pt idx="660">
                        <c:v>3.98</c:v>
                      </c:pt>
                      <c:pt idx="661">
                        <c:v>3.95</c:v>
                      </c:pt>
                      <c:pt idx="662">
                        <c:v>3.86</c:v>
                      </c:pt>
                      <c:pt idx="663">
                        <c:v>3.77</c:v>
                      </c:pt>
                      <c:pt idx="664">
                        <c:v>3.81</c:v>
                      </c:pt>
                      <c:pt idx="665">
                        <c:v>3.85</c:v>
                      </c:pt>
                      <c:pt idx="666">
                        <c:v>3.9</c:v>
                      </c:pt>
                      <c:pt idx="667">
                        <c:v>3.93</c:v>
                      </c:pt>
                      <c:pt idx="668">
                        <c:v>3.84</c:v>
                      </c:pt>
                      <c:pt idx="669">
                        <c:v>3.72</c:v>
                      </c:pt>
                      <c:pt idx="670">
                        <c:v>3.66</c:v>
                      </c:pt>
                      <c:pt idx="671">
                        <c:v>3.58</c:v>
                      </c:pt>
                      <c:pt idx="672">
                        <c:v>3.53</c:v>
                      </c:pt>
                      <c:pt idx="673">
                        <c:v>3.45</c:v>
                      </c:pt>
                      <c:pt idx="674">
                        <c:v>3.42</c:v>
                      </c:pt>
                      <c:pt idx="675">
                        <c:v>3.33</c:v>
                      </c:pt>
                      <c:pt idx="676">
                        <c:v>3.21</c:v>
                      </c:pt>
                      <c:pt idx="677">
                        <c:v>3.13</c:v>
                      </c:pt>
                      <c:pt idx="678">
                        <c:v>3.1</c:v>
                      </c:pt>
                      <c:pt idx="679">
                        <c:v>3.08</c:v>
                      </c:pt>
                      <c:pt idx="680">
                        <c:v>3.11</c:v>
                      </c:pt>
                      <c:pt idx="681">
                        <c:v>3.1</c:v>
                      </c:pt>
                      <c:pt idx="682">
                        <c:v>3.07</c:v>
                      </c:pt>
                      <c:pt idx="683">
                        <c:v>2.99</c:v>
                      </c:pt>
                      <c:pt idx="684">
                        <c:v>2.86</c:v>
                      </c:pt>
                      <c:pt idx="685">
                        <c:v>2.8</c:v>
                      </c:pt>
                      <c:pt idx="686">
                        <c:v>2.91</c:v>
                      </c:pt>
                      <c:pt idx="687">
                        <c:v>2.95</c:v>
                      </c:pt>
                      <c:pt idx="688">
                        <c:v>2.97</c:v>
                      </c:pt>
                      <c:pt idx="689">
                        <c:v>2.96</c:v>
                      </c:pt>
                      <c:pt idx="690">
                        <c:v>2.94</c:v>
                      </c:pt>
                      <c:pt idx="691">
                        <c:v>2.96</c:v>
                      </c:pt>
                      <c:pt idx="692">
                        <c:v>2.92</c:v>
                      </c:pt>
                      <c:pt idx="693">
                        <c:v>2.87</c:v>
                      </c:pt>
                      <c:pt idx="694">
                        <c:v>2.83</c:v>
                      </c:pt>
                      <c:pt idx="695">
                        <c:v>2.82</c:v>
                      </c:pt>
                      <c:pt idx="696">
                        <c:v>2.78</c:v>
                      </c:pt>
                      <c:pt idx="697">
                        <c:v>2.73</c:v>
                      </c:pt>
                      <c:pt idx="698">
                        <c:v>2.69</c:v>
                      </c:pt>
                      <c:pt idx="699">
                        <c:v>2.67</c:v>
                      </c:pt>
                      <c:pt idx="700">
                        <c:v>2.67</c:v>
                      </c:pt>
                      <c:pt idx="701">
                        <c:v>2.67</c:v>
                      </c:pt>
                      <c:pt idx="702">
                        <c:v>2.61</c:v>
                      </c:pt>
                      <c:pt idx="703">
                        <c:v>2.57</c:v>
                      </c:pt>
                      <c:pt idx="704">
                        <c:v>2.44</c:v>
                      </c:pt>
                      <c:pt idx="705">
                        <c:v>2.46</c:v>
                      </c:pt>
                      <c:pt idx="706">
                        <c:v>2.46</c:v>
                      </c:pt>
                      <c:pt idx="707">
                        <c:v>2.69</c:v>
                      </c:pt>
                      <c:pt idx="708">
                        <c:v>2.9</c:v>
                      </c:pt>
                      <c:pt idx="709">
                        <c:v>2.94</c:v>
                      </c:pt>
                      <c:pt idx="710">
                        <c:v>3.03</c:v>
                      </c:pt>
                      <c:pt idx="711">
                        <c:v>3.13</c:v>
                      </c:pt>
                      <c:pt idx="712">
                        <c:v>3.22</c:v>
                      </c:pt>
                      <c:pt idx="713">
                        <c:v>3.32</c:v>
                      </c:pt>
                      <c:pt idx="714">
                        <c:v>3.39</c:v>
                      </c:pt>
                      <c:pt idx="715">
                        <c:v>3.39</c:v>
                      </c:pt>
                      <c:pt idx="716">
                        <c:v>3.64</c:v>
                      </c:pt>
                      <c:pt idx="717">
                        <c:v>3.59</c:v>
                      </c:pt>
                      <c:pt idx="718">
                        <c:v>3.48</c:v>
                      </c:pt>
                      <c:pt idx="719">
                        <c:v>3.46</c:v>
                      </c:pt>
                      <c:pt idx="720">
                        <c:v>3.61</c:v>
                      </c:pt>
                      <c:pt idx="721">
                        <c:v>3.8</c:v>
                      </c:pt>
                      <c:pt idx="722">
                        <c:v>3.8</c:v>
                      </c:pt>
                      <c:pt idx="723">
                        <c:v>3.78</c:v>
                      </c:pt>
                      <c:pt idx="724">
                        <c:v>3.76</c:v>
                      </c:pt>
                      <c:pt idx="725">
                        <c:v>3.68</c:v>
                      </c:pt>
                      <c:pt idx="726">
                        <c:v>3.59</c:v>
                      </c:pt>
                      <c:pt idx="727">
                        <c:v>3.54</c:v>
                      </c:pt>
                      <c:pt idx="728">
                        <c:v>3.3</c:v>
                      </c:pt>
                      <c:pt idx="729">
                        <c:v>3.26</c:v>
                      </c:pt>
                      <c:pt idx="730">
                        <c:v>3.92</c:v>
                      </c:pt>
                      <c:pt idx="731">
                        <c:v>3.88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13-64C3-41AB-9925-8531DB58FD56}"/>
                  </c:ext>
                </c:extLst>
              </c15:ser>
            </c15:filteredLineSeries>
          </c:ext>
        </c:extLst>
      </c:lineChart>
      <c:dateAx>
        <c:axId val="131050112"/>
        <c:scaling>
          <c:orientation val="minMax"/>
          <c:min val="42370"/>
        </c:scaling>
        <c:delete val="0"/>
        <c:axPos val="b"/>
        <c:title>
          <c:tx>
            <c:rich>
              <a:bodyPr/>
              <a:lstStyle/>
              <a:p>
                <a:pPr>
                  <a:defRPr b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s-CO"/>
                  <a:t>Título</a:t>
                </a:r>
              </a:p>
            </c:rich>
          </c:tx>
          <c:layout>
            <c:manualLayout>
              <c:xMode val="edge"/>
              <c:yMode val="edge"/>
              <c:x val="1.2498861566484561E-3"/>
              <c:y val="4.5063537554750462E-2"/>
            </c:manualLayout>
          </c:layout>
          <c:overlay val="0"/>
          <c:spPr>
            <a:noFill/>
            <a:ln w="25400">
              <a:noFill/>
            </a:ln>
          </c:spPr>
        </c:title>
        <c:numFmt formatCode="mmm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baseline="0">
                <a:latin typeface="+mn-lt"/>
              </a:defRPr>
            </a:pPr>
            <a:endParaRPr lang="es-CO"/>
          </a:p>
        </c:txPr>
        <c:crossAx val="131056384"/>
        <c:crossesAt val="0"/>
        <c:auto val="0"/>
        <c:lblOffset val="100"/>
        <c:baseTimeUnit val="days"/>
        <c:majorUnit val="1"/>
        <c:majorTimeUnit val="months"/>
        <c:minorUnit val="1"/>
        <c:minorTimeUnit val="months"/>
      </c:dateAx>
      <c:valAx>
        <c:axId val="131056384"/>
        <c:scaling>
          <c:orientation val="minMax"/>
          <c:max val="7"/>
          <c:min val="0"/>
        </c:scaling>
        <c:delete val="0"/>
        <c:axPos val="l"/>
        <c:majorGridlines/>
        <c:numFmt formatCode="0.00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1" baseline="0">
                <a:latin typeface="+mn-lt"/>
              </a:defRPr>
            </a:pPr>
            <a:endParaRPr lang="es-CO"/>
          </a:p>
        </c:txPr>
        <c:crossAx val="131050112"/>
        <c:crosses val="autoZero"/>
        <c:crossBetween val="midCat"/>
        <c:majorUnit val="1"/>
      </c:valAx>
      <c:spPr>
        <a:blipFill dpi="0" rotWithShape="1">
          <a:blip xmlns:r="http://schemas.openxmlformats.org/officeDocument/2006/relationships" r:embed="rId2">
            <a:alphaModFix amt="45000"/>
          </a:blip>
          <a:srcRect/>
          <a:stretch>
            <a:fillRect/>
          </a:stretch>
        </a:blipFill>
        <a:ln w="25400">
          <a:solidFill>
            <a:schemeClr val="tx1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3.9665755919854287E-2"/>
          <c:y val="0.86699360445967288"/>
          <c:w val="0.93905794626593808"/>
          <c:h val="0.11302832029809805"/>
        </c:manualLayout>
      </c:layout>
      <c:overlay val="0"/>
      <c:spPr>
        <a:solidFill>
          <a:sysClr val="window" lastClr="FFFFFF">
            <a:lumMod val="85000"/>
            <a:alpha val="51000"/>
          </a:sysClr>
        </a:solidFill>
        <a:ln w="25400">
          <a:solidFill>
            <a:schemeClr val="tx1"/>
          </a:solidFill>
          <a:prstDash val="solid"/>
        </a:ln>
      </c:spPr>
      <c:txPr>
        <a:bodyPr/>
        <a:lstStyle/>
        <a:p>
          <a:pPr>
            <a:defRPr sz="800" b="1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gap"/>
    <c:showDLblsOverMax val="0"/>
  </c:chart>
  <c:spPr>
    <a:solidFill>
      <a:srgbClr val="4F81BD">
        <a:lumMod val="20000"/>
        <a:lumOff val="80000"/>
      </a:srgbClr>
    </a:solidFill>
    <a:ln w="3175">
      <a:solidFill>
        <a:srgbClr val="000000"/>
      </a:solidFill>
      <a:prstDash val="solid"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Arial Narrow" pitchFamily="34" charset="0"/>
          <a:ea typeface="Arial"/>
          <a:cs typeface="Arial"/>
        </a:defRPr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CDAD_PPAL!$E$91</c:f>
          <c:strCache>
            <c:ptCount val="1"/>
            <c:pt idx="0">
              <c:v>ANOMALÍA TEMPERATURA MÁXIMA EN LAS PRINCIPALES CIUDADES DE COLOMBIA | 1 AL 31 DE MAYO DE 2017</c:v>
            </c:pt>
          </c:strCache>
        </c:strRef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1150" b="1" i="0" u="none" strike="noStrike" kern="1200" spc="0" baseline="0">
              <a:solidFill>
                <a:sysClr val="windowText" lastClr="000000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7.1728000000000014E-2"/>
          <c:y val="8.40175742261276E-2"/>
          <c:w val="0.91698311111111097"/>
          <c:h val="0.6516041448009211"/>
        </c:manualLayout>
      </c:layout>
      <c:barChart>
        <c:barDir val="col"/>
        <c:grouping val="clustered"/>
        <c:varyColors val="0"/>
        <c:ser>
          <c:idx val="1"/>
          <c:order val="0"/>
          <c:tx>
            <c:v>&lt;-2,0 ºC</c:v>
          </c:tx>
          <c:spPr>
            <a:solidFill>
              <a:srgbClr val="0000FE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lang="es-ES" sz="1100" b="1" i="0" u="none" strike="noStrike" kern="1200" baseline="0">
                    <a:solidFill>
                      <a:schemeClr val="bg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CDAD_PPAL!$G$94:$G$134</c:f>
              <c:strCache>
                <c:ptCount val="40"/>
                <c:pt idx="0">
                  <c:v>Barranquilla</c:v>
                </c:pt>
                <c:pt idx="1">
                  <c:v>Medellín</c:v>
                </c:pt>
                <c:pt idx="2">
                  <c:v>Cúcuta</c:v>
                </c:pt>
                <c:pt idx="3">
                  <c:v>Arauca</c:v>
                </c:pt>
                <c:pt idx="4">
                  <c:v>Manizales</c:v>
                </c:pt>
                <c:pt idx="5">
                  <c:v>Valledupar</c:v>
                </c:pt>
                <c:pt idx="6">
                  <c:v>Riohacha</c:v>
                </c:pt>
                <c:pt idx="7">
                  <c:v>Sincelejo</c:v>
                </c:pt>
                <c:pt idx="8">
                  <c:v>Rionegro</c:v>
                </c:pt>
                <c:pt idx="9">
                  <c:v>Montería</c:v>
                </c:pt>
                <c:pt idx="10">
                  <c:v>Armenia</c:v>
                </c:pt>
                <c:pt idx="11">
                  <c:v>Chachagüí</c:v>
                </c:pt>
                <c:pt idx="12">
                  <c:v>Quibdó</c:v>
                </c:pt>
                <c:pt idx="13">
                  <c:v>Barrancabermeja</c:v>
                </c:pt>
                <c:pt idx="14">
                  <c:v>Neiva</c:v>
                </c:pt>
                <c:pt idx="15">
                  <c:v>Corozal</c:v>
                </c:pt>
                <c:pt idx="16">
                  <c:v>Puerto Carreño</c:v>
                </c:pt>
                <c:pt idx="17">
                  <c:v>Providencia</c:v>
                </c:pt>
                <c:pt idx="18">
                  <c:v>Tunja</c:v>
                </c:pt>
                <c:pt idx="19">
                  <c:v>Mitú</c:v>
                </c:pt>
                <c:pt idx="20">
                  <c:v>Popayán</c:v>
                </c:pt>
                <c:pt idx="21">
                  <c:v>Santa Marta</c:v>
                </c:pt>
                <c:pt idx="22">
                  <c:v>Pereira</c:v>
                </c:pt>
                <c:pt idx="23">
                  <c:v>Yopal</c:v>
                </c:pt>
                <c:pt idx="24">
                  <c:v>Ibagué</c:v>
                </c:pt>
                <c:pt idx="25">
                  <c:v>Palmira</c:v>
                </c:pt>
                <c:pt idx="26">
                  <c:v>Tumaco</c:v>
                </c:pt>
                <c:pt idx="27">
                  <c:v>Ipiales</c:v>
                </c:pt>
                <c:pt idx="28">
                  <c:v>Bogotá D.C.</c:v>
                </c:pt>
                <c:pt idx="29">
                  <c:v>Bucaramanga</c:v>
                </c:pt>
                <c:pt idx="30">
                  <c:v>Apartadó</c:v>
                </c:pt>
                <c:pt idx="31">
                  <c:v>Pasto</c:v>
                </c:pt>
                <c:pt idx="32">
                  <c:v>Villavicencio</c:v>
                </c:pt>
                <c:pt idx="33">
                  <c:v>Puerto Inírida</c:v>
                </c:pt>
                <c:pt idx="34">
                  <c:v>San Andrés</c:v>
                </c:pt>
                <c:pt idx="35">
                  <c:v>Leticia</c:v>
                </c:pt>
                <c:pt idx="36">
                  <c:v>Cartagena</c:v>
                </c:pt>
                <c:pt idx="37">
                  <c:v>Cali</c:v>
                </c:pt>
                <c:pt idx="38">
                  <c:v>Mocoa</c:v>
                </c:pt>
                <c:pt idx="39">
                  <c:v>Florencia</c:v>
                </c:pt>
              </c:strCache>
            </c:strRef>
          </c:cat>
          <c:val>
            <c:numRef>
              <c:f>CDAD_PPAL!$I$94:$I$134</c:f>
              <c:numCache>
                <c:formatCode>"+"0.0;\-0.0;;</c:formatCode>
                <c:ptCount val="4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39F-4DB8-925F-C3F0C803F110}"/>
            </c:ext>
          </c:extLst>
        </c:ser>
        <c:ser>
          <c:idx val="0"/>
          <c:order val="1"/>
          <c:tx>
            <c:v>-2,0 a -1,5 ºC</c:v>
          </c:tx>
          <c:spPr>
            <a:solidFill>
              <a:srgbClr val="0071FE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71FE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A39F-4DB8-925F-C3F0C803F11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lang="es-ES" sz="1000" b="1" i="0" u="none" strike="noStrike" kern="1200" baseline="0">
                    <a:solidFill>
                      <a:srgbClr val="00206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CDAD_PPAL!$G$94:$G$134</c:f>
              <c:strCache>
                <c:ptCount val="40"/>
                <c:pt idx="0">
                  <c:v>Barranquilla</c:v>
                </c:pt>
                <c:pt idx="1">
                  <c:v>Medellín</c:v>
                </c:pt>
                <c:pt idx="2">
                  <c:v>Cúcuta</c:v>
                </c:pt>
                <c:pt idx="3">
                  <c:v>Arauca</c:v>
                </c:pt>
                <c:pt idx="4">
                  <c:v>Manizales</c:v>
                </c:pt>
                <c:pt idx="5">
                  <c:v>Valledupar</c:v>
                </c:pt>
                <c:pt idx="6">
                  <c:v>Riohacha</c:v>
                </c:pt>
                <c:pt idx="7">
                  <c:v>Sincelejo</c:v>
                </c:pt>
                <c:pt idx="8">
                  <c:v>Rionegro</c:v>
                </c:pt>
                <c:pt idx="9">
                  <c:v>Montería</c:v>
                </c:pt>
                <c:pt idx="10">
                  <c:v>Armenia</c:v>
                </c:pt>
                <c:pt idx="11">
                  <c:v>Chachagüí</c:v>
                </c:pt>
                <c:pt idx="12">
                  <c:v>Quibdó</c:v>
                </c:pt>
                <c:pt idx="13">
                  <c:v>Barrancabermeja</c:v>
                </c:pt>
                <c:pt idx="14">
                  <c:v>Neiva</c:v>
                </c:pt>
                <c:pt idx="15">
                  <c:v>Corozal</c:v>
                </c:pt>
                <c:pt idx="16">
                  <c:v>Puerto Carreño</c:v>
                </c:pt>
                <c:pt idx="17">
                  <c:v>Providencia</c:v>
                </c:pt>
                <c:pt idx="18">
                  <c:v>Tunja</c:v>
                </c:pt>
                <c:pt idx="19">
                  <c:v>Mitú</c:v>
                </c:pt>
                <c:pt idx="20">
                  <c:v>Popayán</c:v>
                </c:pt>
                <c:pt idx="21">
                  <c:v>Santa Marta</c:v>
                </c:pt>
                <c:pt idx="22">
                  <c:v>Pereira</c:v>
                </c:pt>
                <c:pt idx="23">
                  <c:v>Yopal</c:v>
                </c:pt>
                <c:pt idx="24">
                  <c:v>Ibagué</c:v>
                </c:pt>
                <c:pt idx="25">
                  <c:v>Palmira</c:v>
                </c:pt>
                <c:pt idx="26">
                  <c:v>Tumaco</c:v>
                </c:pt>
                <c:pt idx="27">
                  <c:v>Ipiales</c:v>
                </c:pt>
                <c:pt idx="28">
                  <c:v>Bogotá D.C.</c:v>
                </c:pt>
                <c:pt idx="29">
                  <c:v>Bucaramanga</c:v>
                </c:pt>
                <c:pt idx="30">
                  <c:v>Apartadó</c:v>
                </c:pt>
                <c:pt idx="31">
                  <c:v>Pasto</c:v>
                </c:pt>
                <c:pt idx="32">
                  <c:v>Villavicencio</c:v>
                </c:pt>
                <c:pt idx="33">
                  <c:v>Puerto Inírida</c:v>
                </c:pt>
                <c:pt idx="34">
                  <c:v>San Andrés</c:v>
                </c:pt>
                <c:pt idx="35">
                  <c:v>Leticia</c:v>
                </c:pt>
                <c:pt idx="36">
                  <c:v>Cartagena</c:v>
                </c:pt>
                <c:pt idx="37">
                  <c:v>Cali</c:v>
                </c:pt>
                <c:pt idx="38">
                  <c:v>Mocoa</c:v>
                </c:pt>
                <c:pt idx="39">
                  <c:v>Florencia</c:v>
                </c:pt>
              </c:strCache>
            </c:strRef>
          </c:cat>
          <c:val>
            <c:numRef>
              <c:f>CDAD_PPAL!$J$94:$J$134</c:f>
              <c:numCache>
                <c:formatCode>"+"0.0;\-0.0;;</c:formatCode>
                <c:ptCount val="4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39F-4DB8-925F-C3F0C803F110}"/>
            </c:ext>
          </c:extLst>
        </c:ser>
        <c:ser>
          <c:idx val="2"/>
          <c:order val="2"/>
          <c:tx>
            <c:v>-1,5 a -1,0 ºC</c:v>
          </c:tx>
          <c:spPr>
            <a:solidFill>
              <a:srgbClr val="01C5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lang="es-ES" sz="1100" b="1" i="0" u="none" strike="noStrike" kern="1200" baseline="0">
                    <a:solidFill>
                      <a:srgbClr val="00206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CDAD_PPAL!$G$94:$G$134</c:f>
              <c:strCache>
                <c:ptCount val="40"/>
                <c:pt idx="0">
                  <c:v>Barranquilla</c:v>
                </c:pt>
                <c:pt idx="1">
                  <c:v>Medellín</c:v>
                </c:pt>
                <c:pt idx="2">
                  <c:v>Cúcuta</c:v>
                </c:pt>
                <c:pt idx="3">
                  <c:v>Arauca</c:v>
                </c:pt>
                <c:pt idx="4">
                  <c:v>Manizales</c:v>
                </c:pt>
                <c:pt idx="5">
                  <c:v>Valledupar</c:v>
                </c:pt>
                <c:pt idx="6">
                  <c:v>Riohacha</c:v>
                </c:pt>
                <c:pt idx="7">
                  <c:v>Sincelejo</c:v>
                </c:pt>
                <c:pt idx="8">
                  <c:v>Rionegro</c:v>
                </c:pt>
                <c:pt idx="9">
                  <c:v>Montería</c:v>
                </c:pt>
                <c:pt idx="10">
                  <c:v>Armenia</c:v>
                </c:pt>
                <c:pt idx="11">
                  <c:v>Chachagüí</c:v>
                </c:pt>
                <c:pt idx="12">
                  <c:v>Quibdó</c:v>
                </c:pt>
                <c:pt idx="13">
                  <c:v>Barrancabermeja</c:v>
                </c:pt>
                <c:pt idx="14">
                  <c:v>Neiva</c:v>
                </c:pt>
                <c:pt idx="15">
                  <c:v>Corozal</c:v>
                </c:pt>
                <c:pt idx="16">
                  <c:v>Puerto Carreño</c:v>
                </c:pt>
                <c:pt idx="17">
                  <c:v>Providencia</c:v>
                </c:pt>
                <c:pt idx="18">
                  <c:v>Tunja</c:v>
                </c:pt>
                <c:pt idx="19">
                  <c:v>Mitú</c:v>
                </c:pt>
                <c:pt idx="20">
                  <c:v>Popayán</c:v>
                </c:pt>
                <c:pt idx="21">
                  <c:v>Santa Marta</c:v>
                </c:pt>
                <c:pt idx="22">
                  <c:v>Pereira</c:v>
                </c:pt>
                <c:pt idx="23">
                  <c:v>Yopal</c:v>
                </c:pt>
                <c:pt idx="24">
                  <c:v>Ibagué</c:v>
                </c:pt>
                <c:pt idx="25">
                  <c:v>Palmira</c:v>
                </c:pt>
                <c:pt idx="26">
                  <c:v>Tumaco</c:v>
                </c:pt>
                <c:pt idx="27">
                  <c:v>Ipiales</c:v>
                </c:pt>
                <c:pt idx="28">
                  <c:v>Bogotá D.C.</c:v>
                </c:pt>
                <c:pt idx="29">
                  <c:v>Bucaramanga</c:v>
                </c:pt>
                <c:pt idx="30">
                  <c:v>Apartadó</c:v>
                </c:pt>
                <c:pt idx="31">
                  <c:v>Pasto</c:v>
                </c:pt>
                <c:pt idx="32">
                  <c:v>Villavicencio</c:v>
                </c:pt>
                <c:pt idx="33">
                  <c:v>Puerto Inírida</c:v>
                </c:pt>
                <c:pt idx="34">
                  <c:v>San Andrés</c:v>
                </c:pt>
                <c:pt idx="35">
                  <c:v>Leticia</c:v>
                </c:pt>
                <c:pt idx="36">
                  <c:v>Cartagena</c:v>
                </c:pt>
                <c:pt idx="37">
                  <c:v>Cali</c:v>
                </c:pt>
                <c:pt idx="38">
                  <c:v>Mocoa</c:v>
                </c:pt>
                <c:pt idx="39">
                  <c:v>Florencia</c:v>
                </c:pt>
              </c:strCache>
            </c:strRef>
          </c:cat>
          <c:val>
            <c:numRef>
              <c:f>CDAD_PPAL!$K$94:$K$134</c:f>
              <c:numCache>
                <c:formatCode>"+"0.0;\-0.0;;</c:formatCode>
                <c:ptCount val="4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39F-4DB8-925F-C3F0C803F110}"/>
            </c:ext>
          </c:extLst>
        </c:ser>
        <c:ser>
          <c:idx val="3"/>
          <c:order val="3"/>
          <c:tx>
            <c:v>-1,0 a -0,5 ºC</c:v>
          </c:tx>
          <c:spPr>
            <a:solidFill>
              <a:srgbClr val="BEE8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lang="es-ES" sz="1100" b="1" i="0" u="none" strike="noStrike" kern="1200" baseline="0">
                    <a:solidFill>
                      <a:srgbClr val="00206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CDAD_PPAL!$G$94:$G$134</c:f>
              <c:strCache>
                <c:ptCount val="40"/>
                <c:pt idx="0">
                  <c:v>Barranquilla</c:v>
                </c:pt>
                <c:pt idx="1">
                  <c:v>Medellín</c:v>
                </c:pt>
                <c:pt idx="2">
                  <c:v>Cúcuta</c:v>
                </c:pt>
                <c:pt idx="3">
                  <c:v>Arauca</c:v>
                </c:pt>
                <c:pt idx="4">
                  <c:v>Manizales</c:v>
                </c:pt>
                <c:pt idx="5">
                  <c:v>Valledupar</c:v>
                </c:pt>
                <c:pt idx="6">
                  <c:v>Riohacha</c:v>
                </c:pt>
                <c:pt idx="7">
                  <c:v>Sincelejo</c:v>
                </c:pt>
                <c:pt idx="8">
                  <c:v>Rionegro</c:v>
                </c:pt>
                <c:pt idx="9">
                  <c:v>Montería</c:v>
                </c:pt>
                <c:pt idx="10">
                  <c:v>Armenia</c:v>
                </c:pt>
                <c:pt idx="11">
                  <c:v>Chachagüí</c:v>
                </c:pt>
                <c:pt idx="12">
                  <c:v>Quibdó</c:v>
                </c:pt>
                <c:pt idx="13">
                  <c:v>Barrancabermeja</c:v>
                </c:pt>
                <c:pt idx="14">
                  <c:v>Neiva</c:v>
                </c:pt>
                <c:pt idx="15">
                  <c:v>Corozal</c:v>
                </c:pt>
                <c:pt idx="16">
                  <c:v>Puerto Carreño</c:v>
                </c:pt>
                <c:pt idx="17">
                  <c:v>Providencia</c:v>
                </c:pt>
                <c:pt idx="18">
                  <c:v>Tunja</c:v>
                </c:pt>
                <c:pt idx="19">
                  <c:v>Mitú</c:v>
                </c:pt>
                <c:pt idx="20">
                  <c:v>Popayán</c:v>
                </c:pt>
                <c:pt idx="21">
                  <c:v>Santa Marta</c:v>
                </c:pt>
                <c:pt idx="22">
                  <c:v>Pereira</c:v>
                </c:pt>
                <c:pt idx="23">
                  <c:v>Yopal</c:v>
                </c:pt>
                <c:pt idx="24">
                  <c:v>Ibagué</c:v>
                </c:pt>
                <c:pt idx="25">
                  <c:v>Palmira</c:v>
                </c:pt>
                <c:pt idx="26">
                  <c:v>Tumaco</c:v>
                </c:pt>
                <c:pt idx="27">
                  <c:v>Ipiales</c:v>
                </c:pt>
                <c:pt idx="28">
                  <c:v>Bogotá D.C.</c:v>
                </c:pt>
                <c:pt idx="29">
                  <c:v>Bucaramanga</c:v>
                </c:pt>
                <c:pt idx="30">
                  <c:v>Apartadó</c:v>
                </c:pt>
                <c:pt idx="31">
                  <c:v>Pasto</c:v>
                </c:pt>
                <c:pt idx="32">
                  <c:v>Villavicencio</c:v>
                </c:pt>
                <c:pt idx="33">
                  <c:v>Puerto Inírida</c:v>
                </c:pt>
                <c:pt idx="34">
                  <c:v>San Andrés</c:v>
                </c:pt>
                <c:pt idx="35">
                  <c:v>Leticia</c:v>
                </c:pt>
                <c:pt idx="36">
                  <c:v>Cartagena</c:v>
                </c:pt>
                <c:pt idx="37">
                  <c:v>Cali</c:v>
                </c:pt>
                <c:pt idx="38">
                  <c:v>Mocoa</c:v>
                </c:pt>
                <c:pt idx="39">
                  <c:v>Florencia</c:v>
                </c:pt>
              </c:strCache>
            </c:strRef>
          </c:cat>
          <c:val>
            <c:numRef>
              <c:f>CDAD_PPAL!$L$94:$L$134</c:f>
              <c:numCache>
                <c:formatCode>"+"0.0;\-0.0;;</c:formatCode>
                <c:ptCount val="41"/>
                <c:pt idx="0">
                  <c:v>-0.63197630426124363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A39F-4DB8-925F-C3F0C803F110}"/>
            </c:ext>
          </c:extLst>
        </c:ser>
        <c:ser>
          <c:idx val="4"/>
          <c:order val="4"/>
          <c:tx>
            <c:v>-0,5 a 0,5 ºC</c:v>
          </c:tx>
          <c:spPr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lang="es-ES" sz="1100" b="1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CDAD_PPAL!$G$94:$G$134</c:f>
              <c:strCache>
                <c:ptCount val="40"/>
                <c:pt idx="0">
                  <c:v>Barranquilla</c:v>
                </c:pt>
                <c:pt idx="1">
                  <c:v>Medellín</c:v>
                </c:pt>
                <c:pt idx="2">
                  <c:v>Cúcuta</c:v>
                </c:pt>
                <c:pt idx="3">
                  <c:v>Arauca</c:v>
                </c:pt>
                <c:pt idx="4">
                  <c:v>Manizales</c:v>
                </c:pt>
                <c:pt idx="5">
                  <c:v>Valledupar</c:v>
                </c:pt>
                <c:pt idx="6">
                  <c:v>Riohacha</c:v>
                </c:pt>
                <c:pt idx="7">
                  <c:v>Sincelejo</c:v>
                </c:pt>
                <c:pt idx="8">
                  <c:v>Rionegro</c:v>
                </c:pt>
                <c:pt idx="9">
                  <c:v>Montería</c:v>
                </c:pt>
                <c:pt idx="10">
                  <c:v>Armenia</c:v>
                </c:pt>
                <c:pt idx="11">
                  <c:v>Chachagüí</c:v>
                </c:pt>
                <c:pt idx="12">
                  <c:v>Quibdó</c:v>
                </c:pt>
                <c:pt idx="13">
                  <c:v>Barrancabermeja</c:v>
                </c:pt>
                <c:pt idx="14">
                  <c:v>Neiva</c:v>
                </c:pt>
                <c:pt idx="15">
                  <c:v>Corozal</c:v>
                </c:pt>
                <c:pt idx="16">
                  <c:v>Puerto Carreño</c:v>
                </c:pt>
                <c:pt idx="17">
                  <c:v>Providencia</c:v>
                </c:pt>
                <c:pt idx="18">
                  <c:v>Tunja</c:v>
                </c:pt>
                <c:pt idx="19">
                  <c:v>Mitú</c:v>
                </c:pt>
                <c:pt idx="20">
                  <c:v>Popayán</c:v>
                </c:pt>
                <c:pt idx="21">
                  <c:v>Santa Marta</c:v>
                </c:pt>
                <c:pt idx="22">
                  <c:v>Pereira</c:v>
                </c:pt>
                <c:pt idx="23">
                  <c:v>Yopal</c:v>
                </c:pt>
                <c:pt idx="24">
                  <c:v>Ibagué</c:v>
                </c:pt>
                <c:pt idx="25">
                  <c:v>Palmira</c:v>
                </c:pt>
                <c:pt idx="26">
                  <c:v>Tumaco</c:v>
                </c:pt>
                <c:pt idx="27">
                  <c:v>Ipiales</c:v>
                </c:pt>
                <c:pt idx="28">
                  <c:v>Bogotá D.C.</c:v>
                </c:pt>
                <c:pt idx="29">
                  <c:v>Bucaramanga</c:v>
                </c:pt>
                <c:pt idx="30">
                  <c:v>Apartadó</c:v>
                </c:pt>
                <c:pt idx="31">
                  <c:v>Pasto</c:v>
                </c:pt>
                <c:pt idx="32">
                  <c:v>Villavicencio</c:v>
                </c:pt>
                <c:pt idx="33">
                  <c:v>Puerto Inírida</c:v>
                </c:pt>
                <c:pt idx="34">
                  <c:v>San Andrés</c:v>
                </c:pt>
                <c:pt idx="35">
                  <c:v>Leticia</c:v>
                </c:pt>
                <c:pt idx="36">
                  <c:v>Cartagena</c:v>
                </c:pt>
                <c:pt idx="37">
                  <c:v>Cali</c:v>
                </c:pt>
                <c:pt idx="38">
                  <c:v>Mocoa</c:v>
                </c:pt>
                <c:pt idx="39">
                  <c:v>Florencia</c:v>
                </c:pt>
              </c:strCache>
            </c:strRef>
          </c:cat>
          <c:val>
            <c:numRef>
              <c:f>CDAD_PPAL!$M$94:$M$134</c:f>
              <c:numCache>
                <c:formatCode>"+"0.0;\-0.0;;</c:formatCode>
                <c:ptCount val="41"/>
                <c:pt idx="0">
                  <c:v>0</c:v>
                </c:pt>
                <c:pt idx="1">
                  <c:v>-0.34013647642681022</c:v>
                </c:pt>
                <c:pt idx="2">
                  <c:v>-0.18769847310155541</c:v>
                </c:pt>
                <c:pt idx="3">
                  <c:v>-0.16011801276355087</c:v>
                </c:pt>
                <c:pt idx="4">
                  <c:v>-3.4740540635976203E-2</c:v>
                </c:pt>
                <c:pt idx="5">
                  <c:v>2.6498041301863395E-3</c:v>
                </c:pt>
                <c:pt idx="6">
                  <c:v>4.055121103509407E-2</c:v>
                </c:pt>
                <c:pt idx="7">
                  <c:v>7.7590519865058383E-2</c:v>
                </c:pt>
                <c:pt idx="8">
                  <c:v>8.5326642771800465E-2</c:v>
                </c:pt>
                <c:pt idx="9">
                  <c:v>0.11684763747815907</c:v>
                </c:pt>
                <c:pt idx="10">
                  <c:v>0.15555597734499571</c:v>
                </c:pt>
                <c:pt idx="11">
                  <c:v>0.21148230544225299</c:v>
                </c:pt>
                <c:pt idx="12">
                  <c:v>0.22254045834690217</c:v>
                </c:pt>
                <c:pt idx="13">
                  <c:v>0.22972990271376403</c:v>
                </c:pt>
                <c:pt idx="14">
                  <c:v>0.23333333333333428</c:v>
                </c:pt>
                <c:pt idx="15">
                  <c:v>0.25519364794902089</c:v>
                </c:pt>
                <c:pt idx="16">
                  <c:v>0.32609617682198433</c:v>
                </c:pt>
                <c:pt idx="17">
                  <c:v>0.33852799406747636</c:v>
                </c:pt>
                <c:pt idx="18">
                  <c:v>0.4278370554177009</c:v>
                </c:pt>
                <c:pt idx="19">
                  <c:v>0.43348184274011814</c:v>
                </c:pt>
                <c:pt idx="20">
                  <c:v>0.45989905499545003</c:v>
                </c:pt>
                <c:pt idx="21">
                  <c:v>0.46473516527279912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A39F-4DB8-925F-C3F0C803F110}"/>
            </c:ext>
          </c:extLst>
        </c:ser>
        <c:ser>
          <c:idx val="5"/>
          <c:order val="5"/>
          <c:tx>
            <c:v>0,5 a 1,0 ºC</c:v>
          </c:tx>
          <c:spPr>
            <a:solidFill>
              <a:srgbClr val="FFEBB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lang="es-ES" sz="1100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CDAD_PPAL!$G$94:$G$134</c:f>
              <c:strCache>
                <c:ptCount val="40"/>
                <c:pt idx="0">
                  <c:v>Barranquilla</c:v>
                </c:pt>
                <c:pt idx="1">
                  <c:v>Medellín</c:v>
                </c:pt>
                <c:pt idx="2">
                  <c:v>Cúcuta</c:v>
                </c:pt>
                <c:pt idx="3">
                  <c:v>Arauca</c:v>
                </c:pt>
                <c:pt idx="4">
                  <c:v>Manizales</c:v>
                </c:pt>
                <c:pt idx="5">
                  <c:v>Valledupar</c:v>
                </c:pt>
                <c:pt idx="6">
                  <c:v>Riohacha</c:v>
                </c:pt>
                <c:pt idx="7">
                  <c:v>Sincelejo</c:v>
                </c:pt>
                <c:pt idx="8">
                  <c:v>Rionegro</c:v>
                </c:pt>
                <c:pt idx="9">
                  <c:v>Montería</c:v>
                </c:pt>
                <c:pt idx="10">
                  <c:v>Armenia</c:v>
                </c:pt>
                <c:pt idx="11">
                  <c:v>Chachagüí</c:v>
                </c:pt>
                <c:pt idx="12">
                  <c:v>Quibdó</c:v>
                </c:pt>
                <c:pt idx="13">
                  <c:v>Barrancabermeja</c:v>
                </c:pt>
                <c:pt idx="14">
                  <c:v>Neiva</c:v>
                </c:pt>
                <c:pt idx="15">
                  <c:v>Corozal</c:v>
                </c:pt>
                <c:pt idx="16">
                  <c:v>Puerto Carreño</c:v>
                </c:pt>
                <c:pt idx="17">
                  <c:v>Providencia</c:v>
                </c:pt>
                <c:pt idx="18">
                  <c:v>Tunja</c:v>
                </c:pt>
                <c:pt idx="19">
                  <c:v>Mitú</c:v>
                </c:pt>
                <c:pt idx="20">
                  <c:v>Popayán</c:v>
                </c:pt>
                <c:pt idx="21">
                  <c:v>Santa Marta</c:v>
                </c:pt>
                <c:pt idx="22">
                  <c:v>Pereira</c:v>
                </c:pt>
                <c:pt idx="23">
                  <c:v>Yopal</c:v>
                </c:pt>
                <c:pt idx="24">
                  <c:v>Ibagué</c:v>
                </c:pt>
                <c:pt idx="25">
                  <c:v>Palmira</c:v>
                </c:pt>
                <c:pt idx="26">
                  <c:v>Tumaco</c:v>
                </c:pt>
                <c:pt idx="27">
                  <c:v>Ipiales</c:v>
                </c:pt>
                <c:pt idx="28">
                  <c:v>Bogotá D.C.</c:v>
                </c:pt>
                <c:pt idx="29">
                  <c:v>Bucaramanga</c:v>
                </c:pt>
                <c:pt idx="30">
                  <c:v>Apartadó</c:v>
                </c:pt>
                <c:pt idx="31">
                  <c:v>Pasto</c:v>
                </c:pt>
                <c:pt idx="32">
                  <c:v>Villavicencio</c:v>
                </c:pt>
                <c:pt idx="33">
                  <c:v>Puerto Inírida</c:v>
                </c:pt>
                <c:pt idx="34">
                  <c:v>San Andrés</c:v>
                </c:pt>
                <c:pt idx="35">
                  <c:v>Leticia</c:v>
                </c:pt>
                <c:pt idx="36">
                  <c:v>Cartagena</c:v>
                </c:pt>
                <c:pt idx="37">
                  <c:v>Cali</c:v>
                </c:pt>
                <c:pt idx="38">
                  <c:v>Mocoa</c:v>
                </c:pt>
                <c:pt idx="39">
                  <c:v>Florencia</c:v>
                </c:pt>
              </c:strCache>
            </c:strRef>
          </c:cat>
          <c:val>
            <c:numRef>
              <c:f>CDAD_PPAL!$N$94:$N$134</c:f>
              <c:numCache>
                <c:formatCode>"+"0.0;\-0.0;;</c:formatCode>
                <c:ptCount val="4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0.53324116743472416</c:v>
                </c:pt>
                <c:pt idx="23">
                  <c:v>0.54497162485066042</c:v>
                </c:pt>
                <c:pt idx="24">
                  <c:v>0.59648811730846774</c:v>
                </c:pt>
                <c:pt idx="25">
                  <c:v>0.60188994532432716</c:v>
                </c:pt>
                <c:pt idx="26">
                  <c:v>0.65169608957641501</c:v>
                </c:pt>
                <c:pt idx="27">
                  <c:v>0.68877204301075068</c:v>
                </c:pt>
                <c:pt idx="28">
                  <c:v>0.71822152327618127</c:v>
                </c:pt>
                <c:pt idx="29">
                  <c:v>0.83124544513059817</c:v>
                </c:pt>
                <c:pt idx="30">
                  <c:v>0.90580645161290718</c:v>
                </c:pt>
                <c:pt idx="31">
                  <c:v>0.98695280394738916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A39F-4DB8-925F-C3F0C803F110}"/>
            </c:ext>
          </c:extLst>
        </c:ser>
        <c:ser>
          <c:idx val="6"/>
          <c:order val="6"/>
          <c:tx>
            <c:v>1,0 a 1,5 ºC</c:v>
          </c:tx>
          <c:spPr>
            <a:solidFill>
              <a:srgbClr val="FFD38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lang="es-ES" sz="1100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CDAD_PPAL!$G$94:$G$134</c:f>
              <c:strCache>
                <c:ptCount val="40"/>
                <c:pt idx="0">
                  <c:v>Barranquilla</c:v>
                </c:pt>
                <c:pt idx="1">
                  <c:v>Medellín</c:v>
                </c:pt>
                <c:pt idx="2">
                  <c:v>Cúcuta</c:v>
                </c:pt>
                <c:pt idx="3">
                  <c:v>Arauca</c:v>
                </c:pt>
                <c:pt idx="4">
                  <c:v>Manizales</c:v>
                </c:pt>
                <c:pt idx="5">
                  <c:v>Valledupar</c:v>
                </c:pt>
                <c:pt idx="6">
                  <c:v>Riohacha</c:v>
                </c:pt>
                <c:pt idx="7">
                  <c:v>Sincelejo</c:v>
                </c:pt>
                <c:pt idx="8">
                  <c:v>Rionegro</c:v>
                </c:pt>
                <c:pt idx="9">
                  <c:v>Montería</c:v>
                </c:pt>
                <c:pt idx="10">
                  <c:v>Armenia</c:v>
                </c:pt>
                <c:pt idx="11">
                  <c:v>Chachagüí</c:v>
                </c:pt>
                <c:pt idx="12">
                  <c:v>Quibdó</c:v>
                </c:pt>
                <c:pt idx="13">
                  <c:v>Barrancabermeja</c:v>
                </c:pt>
                <c:pt idx="14">
                  <c:v>Neiva</c:v>
                </c:pt>
                <c:pt idx="15">
                  <c:v>Corozal</c:v>
                </c:pt>
                <c:pt idx="16">
                  <c:v>Puerto Carreño</c:v>
                </c:pt>
                <c:pt idx="17">
                  <c:v>Providencia</c:v>
                </c:pt>
                <c:pt idx="18">
                  <c:v>Tunja</c:v>
                </c:pt>
                <c:pt idx="19">
                  <c:v>Mitú</c:v>
                </c:pt>
                <c:pt idx="20">
                  <c:v>Popayán</c:v>
                </c:pt>
                <c:pt idx="21">
                  <c:v>Santa Marta</c:v>
                </c:pt>
                <c:pt idx="22">
                  <c:v>Pereira</c:v>
                </c:pt>
                <c:pt idx="23">
                  <c:v>Yopal</c:v>
                </c:pt>
                <c:pt idx="24">
                  <c:v>Ibagué</c:v>
                </c:pt>
                <c:pt idx="25">
                  <c:v>Palmira</c:v>
                </c:pt>
                <c:pt idx="26">
                  <c:v>Tumaco</c:v>
                </c:pt>
                <c:pt idx="27">
                  <c:v>Ipiales</c:v>
                </c:pt>
                <c:pt idx="28">
                  <c:v>Bogotá D.C.</c:v>
                </c:pt>
                <c:pt idx="29">
                  <c:v>Bucaramanga</c:v>
                </c:pt>
                <c:pt idx="30">
                  <c:v>Apartadó</c:v>
                </c:pt>
                <c:pt idx="31">
                  <c:v>Pasto</c:v>
                </c:pt>
                <c:pt idx="32">
                  <c:v>Villavicencio</c:v>
                </c:pt>
                <c:pt idx="33">
                  <c:v>Puerto Inírida</c:v>
                </c:pt>
                <c:pt idx="34">
                  <c:v>San Andrés</c:v>
                </c:pt>
                <c:pt idx="35">
                  <c:v>Leticia</c:v>
                </c:pt>
                <c:pt idx="36">
                  <c:v>Cartagena</c:v>
                </c:pt>
                <c:pt idx="37">
                  <c:v>Cali</c:v>
                </c:pt>
                <c:pt idx="38">
                  <c:v>Mocoa</c:v>
                </c:pt>
                <c:pt idx="39">
                  <c:v>Florencia</c:v>
                </c:pt>
              </c:strCache>
            </c:strRef>
          </c:cat>
          <c:val>
            <c:numRef>
              <c:f>CDAD_PPAL!$O$94:$O$134</c:f>
              <c:numCache>
                <c:formatCode>"+"0.0;\-0.0;;</c:formatCode>
                <c:ptCount val="4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1.0042437275985598</c:v>
                </c:pt>
                <c:pt idx="33">
                  <c:v>1.1545932081397581</c:v>
                </c:pt>
                <c:pt idx="34">
                  <c:v>1.1698558832977994</c:v>
                </c:pt>
                <c:pt idx="35">
                  <c:v>1.2190245775729593</c:v>
                </c:pt>
                <c:pt idx="36">
                  <c:v>1.2552894954507927</c:v>
                </c:pt>
                <c:pt idx="37">
                  <c:v>1.4018226707277321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A39F-4DB8-925F-C3F0C803F110}"/>
            </c:ext>
          </c:extLst>
        </c:ser>
        <c:ser>
          <c:idx val="7"/>
          <c:order val="7"/>
          <c:tx>
            <c:v>1,5 a 2,0 ºC</c:v>
          </c:tx>
          <c:spPr>
            <a:solidFill>
              <a:srgbClr val="FFAA0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lang="es-ES" sz="1100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CDAD_PPAL!$G$94:$G$134</c:f>
              <c:strCache>
                <c:ptCount val="40"/>
                <c:pt idx="0">
                  <c:v>Barranquilla</c:v>
                </c:pt>
                <c:pt idx="1">
                  <c:v>Medellín</c:v>
                </c:pt>
                <c:pt idx="2">
                  <c:v>Cúcuta</c:v>
                </c:pt>
                <c:pt idx="3">
                  <c:v>Arauca</c:v>
                </c:pt>
                <c:pt idx="4">
                  <c:v>Manizales</c:v>
                </c:pt>
                <c:pt idx="5">
                  <c:v>Valledupar</c:v>
                </c:pt>
                <c:pt idx="6">
                  <c:v>Riohacha</c:v>
                </c:pt>
                <c:pt idx="7">
                  <c:v>Sincelejo</c:v>
                </c:pt>
                <c:pt idx="8">
                  <c:v>Rionegro</c:v>
                </c:pt>
                <c:pt idx="9">
                  <c:v>Montería</c:v>
                </c:pt>
                <c:pt idx="10">
                  <c:v>Armenia</c:v>
                </c:pt>
                <c:pt idx="11">
                  <c:v>Chachagüí</c:v>
                </c:pt>
                <c:pt idx="12">
                  <c:v>Quibdó</c:v>
                </c:pt>
                <c:pt idx="13">
                  <c:v>Barrancabermeja</c:v>
                </c:pt>
                <c:pt idx="14">
                  <c:v>Neiva</c:v>
                </c:pt>
                <c:pt idx="15">
                  <c:v>Corozal</c:v>
                </c:pt>
                <c:pt idx="16">
                  <c:v>Puerto Carreño</c:v>
                </c:pt>
                <c:pt idx="17">
                  <c:v>Providencia</c:v>
                </c:pt>
                <c:pt idx="18">
                  <c:v>Tunja</c:v>
                </c:pt>
                <c:pt idx="19">
                  <c:v>Mitú</c:v>
                </c:pt>
                <c:pt idx="20">
                  <c:v>Popayán</c:v>
                </c:pt>
                <c:pt idx="21">
                  <c:v>Santa Marta</c:v>
                </c:pt>
                <c:pt idx="22">
                  <c:v>Pereira</c:v>
                </c:pt>
                <c:pt idx="23">
                  <c:v>Yopal</c:v>
                </c:pt>
                <c:pt idx="24">
                  <c:v>Ibagué</c:v>
                </c:pt>
                <c:pt idx="25">
                  <c:v>Palmira</c:v>
                </c:pt>
                <c:pt idx="26">
                  <c:v>Tumaco</c:v>
                </c:pt>
                <c:pt idx="27">
                  <c:v>Ipiales</c:v>
                </c:pt>
                <c:pt idx="28">
                  <c:v>Bogotá D.C.</c:v>
                </c:pt>
                <c:pt idx="29">
                  <c:v>Bucaramanga</c:v>
                </c:pt>
                <c:pt idx="30">
                  <c:v>Apartadó</c:v>
                </c:pt>
                <c:pt idx="31">
                  <c:v>Pasto</c:v>
                </c:pt>
                <c:pt idx="32">
                  <c:v>Villavicencio</c:v>
                </c:pt>
                <c:pt idx="33">
                  <c:v>Puerto Inírida</c:v>
                </c:pt>
                <c:pt idx="34">
                  <c:v>San Andrés</c:v>
                </c:pt>
                <c:pt idx="35">
                  <c:v>Leticia</c:v>
                </c:pt>
                <c:pt idx="36">
                  <c:v>Cartagena</c:v>
                </c:pt>
                <c:pt idx="37">
                  <c:v>Cali</c:v>
                </c:pt>
                <c:pt idx="38">
                  <c:v>Mocoa</c:v>
                </c:pt>
                <c:pt idx="39">
                  <c:v>Florencia</c:v>
                </c:pt>
              </c:strCache>
            </c:strRef>
          </c:cat>
          <c:val>
            <c:numRef>
              <c:f>CDAD_PPAL!$P$94:$P$134</c:f>
              <c:numCache>
                <c:formatCode>"+"0.0;\-0.0;;</c:formatCode>
                <c:ptCount val="4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1.6927800886761801</c:v>
                </c:pt>
                <c:pt idx="39">
                  <c:v>1.7657148166430687</c:v>
                </c:pt>
                <c:pt idx="4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A39F-4DB8-925F-C3F0C803F110}"/>
            </c:ext>
          </c:extLst>
        </c:ser>
        <c:ser>
          <c:idx val="8"/>
          <c:order val="8"/>
          <c:tx>
            <c:v>&gt;2,0 ºC</c:v>
          </c:tx>
          <c:spPr>
            <a:solidFill>
              <a:srgbClr val="FF55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c:spPr>
          <c:invertIfNegative val="0"/>
          <c:dPt>
            <c:idx val="39"/>
            <c:invertIfNegative val="0"/>
            <c:bubble3D val="0"/>
            <c:spPr>
              <a:solidFill>
                <a:srgbClr val="FF5500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A39F-4DB8-925F-C3F0C803F11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lang="es-ES" sz="1100" b="1" i="0" u="none" strike="noStrike" kern="1200" baseline="0">
                    <a:solidFill>
                      <a:schemeClr val="bg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CDAD_PPAL!$G$94:$G$134</c:f>
              <c:strCache>
                <c:ptCount val="40"/>
                <c:pt idx="0">
                  <c:v>Barranquilla</c:v>
                </c:pt>
                <c:pt idx="1">
                  <c:v>Medellín</c:v>
                </c:pt>
                <c:pt idx="2">
                  <c:v>Cúcuta</c:v>
                </c:pt>
                <c:pt idx="3">
                  <c:v>Arauca</c:v>
                </c:pt>
                <c:pt idx="4">
                  <c:v>Manizales</c:v>
                </c:pt>
                <c:pt idx="5">
                  <c:v>Valledupar</c:v>
                </c:pt>
                <c:pt idx="6">
                  <c:v>Riohacha</c:v>
                </c:pt>
                <c:pt idx="7">
                  <c:v>Sincelejo</c:v>
                </c:pt>
                <c:pt idx="8">
                  <c:v>Rionegro</c:v>
                </c:pt>
                <c:pt idx="9">
                  <c:v>Montería</c:v>
                </c:pt>
                <c:pt idx="10">
                  <c:v>Armenia</c:v>
                </c:pt>
                <c:pt idx="11">
                  <c:v>Chachagüí</c:v>
                </c:pt>
                <c:pt idx="12">
                  <c:v>Quibdó</c:v>
                </c:pt>
                <c:pt idx="13">
                  <c:v>Barrancabermeja</c:v>
                </c:pt>
                <c:pt idx="14">
                  <c:v>Neiva</c:v>
                </c:pt>
                <c:pt idx="15">
                  <c:v>Corozal</c:v>
                </c:pt>
                <c:pt idx="16">
                  <c:v>Puerto Carreño</c:v>
                </c:pt>
                <c:pt idx="17">
                  <c:v>Providencia</c:v>
                </c:pt>
                <c:pt idx="18">
                  <c:v>Tunja</c:v>
                </c:pt>
                <c:pt idx="19">
                  <c:v>Mitú</c:v>
                </c:pt>
                <c:pt idx="20">
                  <c:v>Popayán</c:v>
                </c:pt>
                <c:pt idx="21">
                  <c:v>Santa Marta</c:v>
                </c:pt>
                <c:pt idx="22">
                  <c:v>Pereira</c:v>
                </c:pt>
                <c:pt idx="23">
                  <c:v>Yopal</c:v>
                </c:pt>
                <c:pt idx="24">
                  <c:v>Ibagué</c:v>
                </c:pt>
                <c:pt idx="25">
                  <c:v>Palmira</c:v>
                </c:pt>
                <c:pt idx="26">
                  <c:v>Tumaco</c:v>
                </c:pt>
                <c:pt idx="27">
                  <c:v>Ipiales</c:v>
                </c:pt>
                <c:pt idx="28">
                  <c:v>Bogotá D.C.</c:v>
                </c:pt>
                <c:pt idx="29">
                  <c:v>Bucaramanga</c:v>
                </c:pt>
                <c:pt idx="30">
                  <c:v>Apartadó</c:v>
                </c:pt>
                <c:pt idx="31">
                  <c:v>Pasto</c:v>
                </c:pt>
                <c:pt idx="32">
                  <c:v>Villavicencio</c:v>
                </c:pt>
                <c:pt idx="33">
                  <c:v>Puerto Inírida</c:v>
                </c:pt>
                <c:pt idx="34">
                  <c:v>San Andrés</c:v>
                </c:pt>
                <c:pt idx="35">
                  <c:v>Leticia</c:v>
                </c:pt>
                <c:pt idx="36">
                  <c:v>Cartagena</c:v>
                </c:pt>
                <c:pt idx="37">
                  <c:v>Cali</c:v>
                </c:pt>
                <c:pt idx="38">
                  <c:v>Mocoa</c:v>
                </c:pt>
                <c:pt idx="39">
                  <c:v>Florencia</c:v>
                </c:pt>
              </c:strCache>
            </c:strRef>
          </c:cat>
          <c:val>
            <c:numRef>
              <c:f>CDAD_PPAL!$Q$94:$Q$134</c:f>
              <c:numCache>
                <c:formatCode>"+"0.0;\-0.0;;</c:formatCode>
                <c:ptCount val="4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A39F-4DB8-925F-C3F0C803F1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100"/>
        <c:axId val="102036992"/>
        <c:axId val="102038528"/>
      </c:barChart>
      <c:catAx>
        <c:axId val="102036992"/>
        <c:scaling>
          <c:orientation val="maxMin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lang="es-ES" sz="1100" b="0" i="0" u="none" strike="noStrike" kern="1200" spc="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s-CO"/>
          </a:p>
        </c:txPr>
        <c:crossAx val="102038528"/>
        <c:crosses val="autoZero"/>
        <c:auto val="1"/>
        <c:lblAlgn val="ctr"/>
        <c:lblOffset val="0"/>
        <c:noMultiLvlLbl val="0"/>
      </c:catAx>
      <c:valAx>
        <c:axId val="102038528"/>
        <c:scaling>
          <c:orientation val="minMax"/>
          <c:max val="2"/>
          <c:min val="-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s-ES" sz="1200" b="1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s-CO" sz="1200" b="1"/>
                  <a:t>Anomalía</a:t>
                </a:r>
                <a:r>
                  <a:rPr lang="es-CO" sz="1200" b="1" baseline="0"/>
                  <a:t> de </a:t>
                </a:r>
                <a:r>
                  <a:rPr lang="es-CO" sz="1200" b="1"/>
                  <a:t>Temperatura</a:t>
                </a:r>
                <a:r>
                  <a:rPr lang="es-CO" sz="1200" b="1" baseline="0"/>
                  <a:t> Máxima (ºC)</a:t>
                </a:r>
                <a:endParaRPr lang="es-CO" sz="1200" b="1"/>
              </a:p>
            </c:rich>
          </c:tx>
          <c:layout>
            <c:manualLayout>
              <c:xMode val="edge"/>
              <c:yMode val="edge"/>
              <c:x val="7.0586083186050625E-3"/>
              <c:y val="0.1511522355772597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.0" sourceLinked="0"/>
        <c:majorTickMark val="out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1100" b="0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s-CO"/>
          </a:p>
        </c:txPr>
        <c:crossAx val="102036992"/>
        <c:crosses val="max"/>
        <c:crossBetween val="between"/>
        <c:majorUnit val="0.5"/>
        <c:minorUnit val="0.5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s-CO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s-CO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s-CO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s-CO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s-CO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s-CO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s-CO"/>
          </a:p>
        </c:txPr>
      </c:legendEntry>
      <c:legendEntry>
        <c:idx val="7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s-CO"/>
          </a:p>
        </c:txPr>
      </c:legendEntry>
      <c:legendEntry>
        <c:idx val="8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s-CO"/>
          </a:p>
        </c:txPr>
      </c:legendEntry>
      <c:layout>
        <c:manualLayout>
          <c:xMode val="edge"/>
          <c:yMode val="edge"/>
          <c:x val="0"/>
          <c:y val="0.95234050925925928"/>
          <c:w val="1"/>
          <c:h val="4.70975686218743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1200" b="0" i="0" u="none" strike="noStrike" kern="1200" baseline="0">
              <a:solidFill>
                <a:sysClr val="windowText" lastClr="000000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ysClr val="windowText" lastClr="000000"/>
          </a:solidFill>
          <a:latin typeface="Arial Narrow" panose="020B0606020202030204" pitchFamily="34" charset="0"/>
        </a:defRPr>
      </a:pPr>
      <a:endParaRPr lang="es-CO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 rtl="0">
              <a:defRPr lang="es-CO" sz="14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pP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IDEAM - Oficina del Servicio de Pronósticos y Alertas </a:t>
            </a:r>
          </a:p>
          <a:p>
            <a:pPr algn="ctr" rtl="0">
              <a:defRPr lang="es-CO" sz="14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pPr>
            <a:r>
              <a:rPr lang="en-US">
                <a:solidFill>
                  <a:srgbClr val="FF0000"/>
                </a:solidFill>
              </a:rPr>
              <a:t>PUERTO SALGAR - RIO MAGDALENA </a:t>
            </a:r>
            <a:r>
              <a:rPr lang="en-US" b="0" i="1">
                <a:solidFill>
                  <a:schemeClr val="accent1">
                    <a:lumMod val="75000"/>
                  </a:schemeClr>
                </a:solidFill>
              </a:rPr>
              <a:t>(Municipio de PUERTO SALGAR - Cundinamarca)</a:t>
            </a:r>
          </a:p>
        </c:rich>
      </c:tx>
      <c:layout>
        <c:manualLayout>
          <c:xMode val="edge"/>
          <c:yMode val="edge"/>
          <c:x val="0.17836748633879784"/>
          <c:y val="8.7411944568706584E-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5.4243852459016396E-2"/>
          <c:y val="0.12130093974473663"/>
          <c:w val="0.92424908925318772"/>
          <c:h val="0.68882810908478964"/>
        </c:manualLayout>
      </c:layout>
      <c:lineChart>
        <c:grouping val="standard"/>
        <c:varyColors val="0"/>
        <c:ser>
          <c:idx val="13"/>
          <c:order val="0"/>
          <c:tx>
            <c:v>2010</c:v>
          </c:tx>
          <c:spPr>
            <a:ln w="3175">
              <a:solidFill>
                <a:schemeClr val="accent3">
                  <a:lumMod val="75000"/>
                </a:schemeClr>
              </a:solidFill>
              <a:prstDash val="solid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DATOS!$AG$3:$AG$734</c:f>
              <c:numCache>
                <c:formatCode>0.00</c:formatCode>
                <c:ptCount val="732"/>
                <c:pt idx="0">
                  <c:v>2</c:v>
                </c:pt>
                <c:pt idx="1">
                  <c:v>2.02</c:v>
                </c:pt>
                <c:pt idx="2">
                  <c:v>1.9</c:v>
                </c:pt>
                <c:pt idx="3">
                  <c:v>2.02</c:v>
                </c:pt>
                <c:pt idx="4">
                  <c:v>1.9</c:v>
                </c:pt>
                <c:pt idx="5">
                  <c:v>1.74</c:v>
                </c:pt>
                <c:pt idx="6">
                  <c:v>1.55</c:v>
                </c:pt>
                <c:pt idx="7">
                  <c:v>1.96</c:v>
                </c:pt>
                <c:pt idx="8">
                  <c:v>2.12</c:v>
                </c:pt>
                <c:pt idx="9">
                  <c:v>2</c:v>
                </c:pt>
                <c:pt idx="10">
                  <c:v>1.9</c:v>
                </c:pt>
                <c:pt idx="11">
                  <c:v>1.8</c:v>
                </c:pt>
                <c:pt idx="12">
                  <c:v>1.82</c:v>
                </c:pt>
                <c:pt idx="13">
                  <c:v>1.75</c:v>
                </c:pt>
                <c:pt idx="14">
                  <c:v>1.7</c:v>
                </c:pt>
                <c:pt idx="15">
                  <c:v>1.72</c:v>
                </c:pt>
                <c:pt idx="16">
                  <c:v>1.7</c:v>
                </c:pt>
                <c:pt idx="17">
                  <c:v>1.68</c:v>
                </c:pt>
                <c:pt idx="18">
                  <c:v>1.7</c:v>
                </c:pt>
                <c:pt idx="19">
                  <c:v>1.7</c:v>
                </c:pt>
                <c:pt idx="20">
                  <c:v>1.75</c:v>
                </c:pt>
                <c:pt idx="21">
                  <c:v>1.72</c:v>
                </c:pt>
                <c:pt idx="22">
                  <c:v>1.76</c:v>
                </c:pt>
                <c:pt idx="23">
                  <c:v>1.65</c:v>
                </c:pt>
                <c:pt idx="24">
                  <c:v>1.5</c:v>
                </c:pt>
                <c:pt idx="25">
                  <c:v>1.7</c:v>
                </c:pt>
                <c:pt idx="26">
                  <c:v>1.68</c:v>
                </c:pt>
                <c:pt idx="27">
                  <c:v>1.72</c:v>
                </c:pt>
                <c:pt idx="28">
                  <c:v>1.7</c:v>
                </c:pt>
                <c:pt idx="29">
                  <c:v>1.68</c:v>
                </c:pt>
                <c:pt idx="30">
                  <c:v>1.65</c:v>
                </c:pt>
                <c:pt idx="31">
                  <c:v>1.54</c:v>
                </c:pt>
                <c:pt idx="32">
                  <c:v>1.42</c:v>
                </c:pt>
                <c:pt idx="33">
                  <c:v>1.42</c:v>
                </c:pt>
                <c:pt idx="34">
                  <c:v>1.62</c:v>
                </c:pt>
                <c:pt idx="35">
                  <c:v>1.72</c:v>
                </c:pt>
                <c:pt idx="36">
                  <c:v>1.74</c:v>
                </c:pt>
                <c:pt idx="37">
                  <c:v>1.52</c:v>
                </c:pt>
                <c:pt idx="38">
                  <c:v>1.4</c:v>
                </c:pt>
                <c:pt idx="39">
                  <c:v>1.4</c:v>
                </c:pt>
                <c:pt idx="40">
                  <c:v>1.4</c:v>
                </c:pt>
                <c:pt idx="41">
                  <c:v>1.45</c:v>
                </c:pt>
                <c:pt idx="42">
                  <c:v>1.5</c:v>
                </c:pt>
                <c:pt idx="43">
                  <c:v>1.48</c:v>
                </c:pt>
                <c:pt idx="44">
                  <c:v>1.46</c:v>
                </c:pt>
                <c:pt idx="45">
                  <c:v>1.38</c:v>
                </c:pt>
                <c:pt idx="46">
                  <c:v>1.36</c:v>
                </c:pt>
                <c:pt idx="47">
                  <c:v>1.52</c:v>
                </c:pt>
                <c:pt idx="48">
                  <c:v>1.62</c:v>
                </c:pt>
                <c:pt idx="49">
                  <c:v>1.55</c:v>
                </c:pt>
                <c:pt idx="50">
                  <c:v>1.6</c:v>
                </c:pt>
                <c:pt idx="51">
                  <c:v>1.8</c:v>
                </c:pt>
                <c:pt idx="52">
                  <c:v>1.76</c:v>
                </c:pt>
                <c:pt idx="53">
                  <c:v>1.67</c:v>
                </c:pt>
                <c:pt idx="54">
                  <c:v>1.64</c:v>
                </c:pt>
                <c:pt idx="55">
                  <c:v>1.82</c:v>
                </c:pt>
                <c:pt idx="56">
                  <c:v>2.02</c:v>
                </c:pt>
                <c:pt idx="57">
                  <c:v>2.08</c:v>
                </c:pt>
                <c:pt idx="58">
                  <c:v>2.0499999999999998</c:v>
                </c:pt>
                <c:pt idx="59">
                  <c:v>1.9</c:v>
                </c:pt>
                <c:pt idx="60">
                  <c:v>1.62</c:v>
                </c:pt>
                <c:pt idx="61">
                  <c:v>1.64</c:v>
                </c:pt>
                <c:pt idx="62">
                  <c:v>1.56</c:v>
                </c:pt>
                <c:pt idx="63">
                  <c:v>1.58</c:v>
                </c:pt>
                <c:pt idx="64">
                  <c:v>1.6</c:v>
                </c:pt>
                <c:pt idx="65">
                  <c:v>1.52</c:v>
                </c:pt>
                <c:pt idx="66">
                  <c:v>1.48</c:v>
                </c:pt>
                <c:pt idx="67">
                  <c:v>1.42</c:v>
                </c:pt>
                <c:pt idx="68">
                  <c:v>1.4</c:v>
                </c:pt>
                <c:pt idx="69">
                  <c:v>1.38</c:v>
                </c:pt>
                <c:pt idx="70">
                  <c:v>1.4</c:v>
                </c:pt>
                <c:pt idx="71">
                  <c:v>1.38</c:v>
                </c:pt>
                <c:pt idx="72">
                  <c:v>1.4</c:v>
                </c:pt>
                <c:pt idx="73">
                  <c:v>1.42</c:v>
                </c:pt>
                <c:pt idx="74">
                  <c:v>1.3</c:v>
                </c:pt>
                <c:pt idx="75">
                  <c:v>1.3</c:v>
                </c:pt>
                <c:pt idx="76">
                  <c:v>1.58</c:v>
                </c:pt>
                <c:pt idx="77">
                  <c:v>1.9</c:v>
                </c:pt>
                <c:pt idx="78">
                  <c:v>1.82</c:v>
                </c:pt>
                <c:pt idx="79">
                  <c:v>1.62</c:v>
                </c:pt>
                <c:pt idx="80">
                  <c:v>1.56</c:v>
                </c:pt>
                <c:pt idx="81">
                  <c:v>1.52</c:v>
                </c:pt>
                <c:pt idx="82">
                  <c:v>2.36</c:v>
                </c:pt>
                <c:pt idx="83">
                  <c:v>1.84</c:v>
                </c:pt>
                <c:pt idx="84">
                  <c:v>1.82</c:v>
                </c:pt>
                <c:pt idx="85">
                  <c:v>2</c:v>
                </c:pt>
                <c:pt idx="86">
                  <c:v>2.1</c:v>
                </c:pt>
                <c:pt idx="87">
                  <c:v>1.68</c:v>
                </c:pt>
                <c:pt idx="88">
                  <c:v>1.66</c:v>
                </c:pt>
                <c:pt idx="89">
                  <c:v>1.74</c:v>
                </c:pt>
                <c:pt idx="90">
                  <c:v>1.58</c:v>
                </c:pt>
                <c:pt idx="91">
                  <c:v>1.5</c:v>
                </c:pt>
                <c:pt idx="92">
                  <c:v>1.46</c:v>
                </c:pt>
                <c:pt idx="93">
                  <c:v>1.48</c:v>
                </c:pt>
                <c:pt idx="94">
                  <c:v>1.46</c:v>
                </c:pt>
                <c:pt idx="95">
                  <c:v>1.52</c:v>
                </c:pt>
                <c:pt idx="96">
                  <c:v>1.87</c:v>
                </c:pt>
                <c:pt idx="97">
                  <c:v>2.2999999999999998</c:v>
                </c:pt>
                <c:pt idx="98">
                  <c:v>2.0499999999999998</c:v>
                </c:pt>
                <c:pt idx="99">
                  <c:v>1.9</c:v>
                </c:pt>
                <c:pt idx="100">
                  <c:v>1.82</c:v>
                </c:pt>
                <c:pt idx="101">
                  <c:v>1.62</c:v>
                </c:pt>
                <c:pt idx="102">
                  <c:v>1.46</c:v>
                </c:pt>
                <c:pt idx="103">
                  <c:v>1.44</c:v>
                </c:pt>
                <c:pt idx="104">
                  <c:v>1.42</c:v>
                </c:pt>
                <c:pt idx="105">
                  <c:v>1.44</c:v>
                </c:pt>
                <c:pt idx="106">
                  <c:v>1.48</c:v>
                </c:pt>
                <c:pt idx="107">
                  <c:v>1.7</c:v>
                </c:pt>
                <c:pt idx="108">
                  <c:v>1.84</c:v>
                </c:pt>
                <c:pt idx="109">
                  <c:v>2.15</c:v>
                </c:pt>
                <c:pt idx="110">
                  <c:v>2.25</c:v>
                </c:pt>
                <c:pt idx="111">
                  <c:v>2.15</c:v>
                </c:pt>
                <c:pt idx="112">
                  <c:v>2.1800000000000002</c:v>
                </c:pt>
                <c:pt idx="113">
                  <c:v>2.14</c:v>
                </c:pt>
                <c:pt idx="114">
                  <c:v>1.82</c:v>
                </c:pt>
                <c:pt idx="115">
                  <c:v>1.87</c:v>
                </c:pt>
                <c:pt idx="116">
                  <c:v>2.2000000000000002</c:v>
                </c:pt>
                <c:pt idx="117">
                  <c:v>2.15</c:v>
                </c:pt>
                <c:pt idx="118">
                  <c:v>2.13</c:v>
                </c:pt>
                <c:pt idx="119">
                  <c:v>2.06</c:v>
                </c:pt>
                <c:pt idx="120">
                  <c:v>2</c:v>
                </c:pt>
                <c:pt idx="121">
                  <c:v>2.2000000000000002</c:v>
                </c:pt>
                <c:pt idx="122">
                  <c:v>2.1800000000000002</c:v>
                </c:pt>
                <c:pt idx="123">
                  <c:v>2.12</c:v>
                </c:pt>
                <c:pt idx="124">
                  <c:v>2.1800000000000002</c:v>
                </c:pt>
                <c:pt idx="125">
                  <c:v>1.92</c:v>
                </c:pt>
                <c:pt idx="126">
                  <c:v>1.78</c:v>
                </c:pt>
                <c:pt idx="127">
                  <c:v>1.92</c:v>
                </c:pt>
                <c:pt idx="128">
                  <c:v>1.72</c:v>
                </c:pt>
                <c:pt idx="129">
                  <c:v>1.8</c:v>
                </c:pt>
                <c:pt idx="130">
                  <c:v>1.82</c:v>
                </c:pt>
                <c:pt idx="131">
                  <c:v>2.12</c:v>
                </c:pt>
                <c:pt idx="132">
                  <c:v>2</c:v>
                </c:pt>
                <c:pt idx="133">
                  <c:v>2.15</c:v>
                </c:pt>
                <c:pt idx="134">
                  <c:v>2.36</c:v>
                </c:pt>
                <c:pt idx="135">
                  <c:v>2.02</c:v>
                </c:pt>
                <c:pt idx="136">
                  <c:v>1.74</c:v>
                </c:pt>
                <c:pt idx="137">
                  <c:v>1.68</c:v>
                </c:pt>
                <c:pt idx="138">
                  <c:v>1.78</c:v>
                </c:pt>
                <c:pt idx="139">
                  <c:v>2</c:v>
                </c:pt>
                <c:pt idx="140">
                  <c:v>2.08</c:v>
                </c:pt>
                <c:pt idx="141">
                  <c:v>2.35</c:v>
                </c:pt>
                <c:pt idx="142">
                  <c:v>2.2599999999999998</c:v>
                </c:pt>
                <c:pt idx="143">
                  <c:v>2.56</c:v>
                </c:pt>
                <c:pt idx="144">
                  <c:v>2.88</c:v>
                </c:pt>
                <c:pt idx="145">
                  <c:v>2.62</c:v>
                </c:pt>
                <c:pt idx="146">
                  <c:v>2.5</c:v>
                </c:pt>
                <c:pt idx="147">
                  <c:v>2.5</c:v>
                </c:pt>
                <c:pt idx="148">
                  <c:v>2.46</c:v>
                </c:pt>
                <c:pt idx="149">
                  <c:v>2.38</c:v>
                </c:pt>
                <c:pt idx="150">
                  <c:v>2.42</c:v>
                </c:pt>
                <c:pt idx="151">
                  <c:v>2.42</c:v>
                </c:pt>
                <c:pt idx="152">
                  <c:v>2.38</c:v>
                </c:pt>
                <c:pt idx="153">
                  <c:v>2.2999999999999998</c:v>
                </c:pt>
                <c:pt idx="154">
                  <c:v>2.52</c:v>
                </c:pt>
                <c:pt idx="155">
                  <c:v>2.54</c:v>
                </c:pt>
                <c:pt idx="156">
                  <c:v>2.46</c:v>
                </c:pt>
                <c:pt idx="157">
                  <c:v>2.35</c:v>
                </c:pt>
                <c:pt idx="158">
                  <c:v>2.3199999999999998</c:v>
                </c:pt>
                <c:pt idx="159">
                  <c:v>2.2000000000000002</c:v>
                </c:pt>
                <c:pt idx="160">
                  <c:v>2.1800000000000002</c:v>
                </c:pt>
                <c:pt idx="161">
                  <c:v>1.82</c:v>
                </c:pt>
                <c:pt idx="162">
                  <c:v>2</c:v>
                </c:pt>
                <c:pt idx="163">
                  <c:v>1.98</c:v>
                </c:pt>
                <c:pt idx="164">
                  <c:v>1.9</c:v>
                </c:pt>
                <c:pt idx="165">
                  <c:v>1.88</c:v>
                </c:pt>
                <c:pt idx="166">
                  <c:v>1.86</c:v>
                </c:pt>
                <c:pt idx="167">
                  <c:v>1.82</c:v>
                </c:pt>
                <c:pt idx="168">
                  <c:v>1.8</c:v>
                </c:pt>
                <c:pt idx="169">
                  <c:v>2.2000000000000002</c:v>
                </c:pt>
                <c:pt idx="170">
                  <c:v>2.46</c:v>
                </c:pt>
                <c:pt idx="171">
                  <c:v>2.4</c:v>
                </c:pt>
                <c:pt idx="172">
                  <c:v>2.48</c:v>
                </c:pt>
                <c:pt idx="173">
                  <c:v>2.2400000000000002</c:v>
                </c:pt>
                <c:pt idx="174">
                  <c:v>2.66</c:v>
                </c:pt>
                <c:pt idx="175">
                  <c:v>2.7</c:v>
                </c:pt>
                <c:pt idx="176">
                  <c:v>2.58</c:v>
                </c:pt>
                <c:pt idx="177">
                  <c:v>2.58</c:v>
                </c:pt>
                <c:pt idx="178">
                  <c:v>2.42</c:v>
                </c:pt>
                <c:pt idx="179">
                  <c:v>2.1800000000000002</c:v>
                </c:pt>
                <c:pt idx="180">
                  <c:v>1.8</c:v>
                </c:pt>
                <c:pt idx="181">
                  <c:v>1.84</c:v>
                </c:pt>
                <c:pt idx="182">
                  <c:v>1.88</c:v>
                </c:pt>
                <c:pt idx="183">
                  <c:v>1.9</c:v>
                </c:pt>
                <c:pt idx="184">
                  <c:v>1.92</c:v>
                </c:pt>
                <c:pt idx="185">
                  <c:v>2</c:v>
                </c:pt>
                <c:pt idx="186">
                  <c:v>1.94</c:v>
                </c:pt>
                <c:pt idx="187">
                  <c:v>1.84</c:v>
                </c:pt>
                <c:pt idx="188">
                  <c:v>1.88</c:v>
                </c:pt>
                <c:pt idx="189">
                  <c:v>2.52</c:v>
                </c:pt>
                <c:pt idx="190">
                  <c:v>2.64</c:v>
                </c:pt>
                <c:pt idx="191">
                  <c:v>2.74</c:v>
                </c:pt>
                <c:pt idx="192">
                  <c:v>2.9</c:v>
                </c:pt>
                <c:pt idx="193">
                  <c:v>3.3</c:v>
                </c:pt>
                <c:pt idx="194">
                  <c:v>3.36</c:v>
                </c:pt>
                <c:pt idx="195">
                  <c:v>3.52</c:v>
                </c:pt>
                <c:pt idx="196">
                  <c:v>3.71</c:v>
                </c:pt>
                <c:pt idx="197">
                  <c:v>3.94</c:v>
                </c:pt>
                <c:pt idx="198">
                  <c:v>3.96</c:v>
                </c:pt>
                <c:pt idx="199">
                  <c:v>3.76</c:v>
                </c:pt>
                <c:pt idx="200">
                  <c:v>4.7</c:v>
                </c:pt>
                <c:pt idx="201">
                  <c:v>4.0999999999999996</c:v>
                </c:pt>
                <c:pt idx="202">
                  <c:v>4.54</c:v>
                </c:pt>
                <c:pt idx="203">
                  <c:v>3.92</c:v>
                </c:pt>
                <c:pt idx="204">
                  <c:v>4.26</c:v>
                </c:pt>
                <c:pt idx="205">
                  <c:v>4.22</c:v>
                </c:pt>
                <c:pt idx="206">
                  <c:v>3.6</c:v>
                </c:pt>
                <c:pt idx="207">
                  <c:v>3.9</c:v>
                </c:pt>
                <c:pt idx="208">
                  <c:v>3.9</c:v>
                </c:pt>
                <c:pt idx="209">
                  <c:v>4.88</c:v>
                </c:pt>
                <c:pt idx="210">
                  <c:v>5.14</c:v>
                </c:pt>
                <c:pt idx="211">
                  <c:v>5.0999999999999996</c:v>
                </c:pt>
                <c:pt idx="212">
                  <c:v>4.12</c:v>
                </c:pt>
                <c:pt idx="213">
                  <c:v>4.4400000000000004</c:v>
                </c:pt>
                <c:pt idx="214">
                  <c:v>4.4400000000000004</c:v>
                </c:pt>
                <c:pt idx="215">
                  <c:v>4.54</c:v>
                </c:pt>
                <c:pt idx="216">
                  <c:v>4.0999999999999996</c:v>
                </c:pt>
                <c:pt idx="217">
                  <c:v>3.72</c:v>
                </c:pt>
                <c:pt idx="218">
                  <c:v>3.54</c:v>
                </c:pt>
                <c:pt idx="219">
                  <c:v>3.26</c:v>
                </c:pt>
                <c:pt idx="220">
                  <c:v>3.18</c:v>
                </c:pt>
                <c:pt idx="221">
                  <c:v>4.84</c:v>
                </c:pt>
                <c:pt idx="222">
                  <c:v>5</c:v>
                </c:pt>
                <c:pt idx="223">
                  <c:v>4.62</c:v>
                </c:pt>
                <c:pt idx="224">
                  <c:v>3.88</c:v>
                </c:pt>
                <c:pt idx="225">
                  <c:v>3.78</c:v>
                </c:pt>
                <c:pt idx="226">
                  <c:v>3.48</c:v>
                </c:pt>
                <c:pt idx="227">
                  <c:v>3.4</c:v>
                </c:pt>
                <c:pt idx="228">
                  <c:v>3.3</c:v>
                </c:pt>
                <c:pt idx="229">
                  <c:v>3</c:v>
                </c:pt>
                <c:pt idx="230">
                  <c:v>2.92</c:v>
                </c:pt>
                <c:pt idx="231">
                  <c:v>2.9</c:v>
                </c:pt>
                <c:pt idx="232">
                  <c:v>2.98</c:v>
                </c:pt>
                <c:pt idx="233">
                  <c:v>3.3</c:v>
                </c:pt>
                <c:pt idx="234">
                  <c:v>3.7</c:v>
                </c:pt>
                <c:pt idx="235">
                  <c:v>3.8</c:v>
                </c:pt>
                <c:pt idx="236">
                  <c:v>3.1</c:v>
                </c:pt>
                <c:pt idx="237">
                  <c:v>3.48</c:v>
                </c:pt>
                <c:pt idx="238">
                  <c:v>3.68</c:v>
                </c:pt>
                <c:pt idx="239">
                  <c:v>3.98</c:v>
                </c:pt>
                <c:pt idx="240">
                  <c:v>3.38</c:v>
                </c:pt>
                <c:pt idx="241">
                  <c:v>4.32</c:v>
                </c:pt>
                <c:pt idx="242">
                  <c:v>4.26</c:v>
                </c:pt>
                <c:pt idx="243">
                  <c:v>4.38</c:v>
                </c:pt>
                <c:pt idx="244">
                  <c:v>4.26</c:v>
                </c:pt>
                <c:pt idx="245">
                  <c:v>3.96</c:v>
                </c:pt>
                <c:pt idx="246">
                  <c:v>3.74</c:v>
                </c:pt>
                <c:pt idx="247">
                  <c:v>3.41</c:v>
                </c:pt>
                <c:pt idx="248">
                  <c:v>4.1399999999999997</c:v>
                </c:pt>
                <c:pt idx="249">
                  <c:v>4.72</c:v>
                </c:pt>
                <c:pt idx="250">
                  <c:v>4.5199999999999996</c:v>
                </c:pt>
                <c:pt idx="251">
                  <c:v>4.49</c:v>
                </c:pt>
                <c:pt idx="252">
                  <c:v>3.94</c:v>
                </c:pt>
                <c:pt idx="253">
                  <c:v>4.0999999999999996</c:v>
                </c:pt>
                <c:pt idx="254">
                  <c:v>4.4800000000000004</c:v>
                </c:pt>
                <c:pt idx="255">
                  <c:v>4.9000000000000004</c:v>
                </c:pt>
                <c:pt idx="256">
                  <c:v>4.72</c:v>
                </c:pt>
                <c:pt idx="257">
                  <c:v>4.16</c:v>
                </c:pt>
                <c:pt idx="258">
                  <c:v>3.84</c:v>
                </c:pt>
                <c:pt idx="259">
                  <c:v>3.68</c:v>
                </c:pt>
                <c:pt idx="260">
                  <c:v>3.48</c:v>
                </c:pt>
                <c:pt idx="261">
                  <c:v>3.3</c:v>
                </c:pt>
                <c:pt idx="262">
                  <c:v>3.42</c:v>
                </c:pt>
                <c:pt idx="263">
                  <c:v>3.32</c:v>
                </c:pt>
                <c:pt idx="264">
                  <c:v>2.98</c:v>
                </c:pt>
                <c:pt idx="265">
                  <c:v>2.9</c:v>
                </c:pt>
                <c:pt idx="266">
                  <c:v>2.88</c:v>
                </c:pt>
                <c:pt idx="267">
                  <c:v>3</c:v>
                </c:pt>
                <c:pt idx="268">
                  <c:v>3.25</c:v>
                </c:pt>
                <c:pt idx="269">
                  <c:v>3.26</c:v>
                </c:pt>
                <c:pt idx="270">
                  <c:v>3.08</c:v>
                </c:pt>
                <c:pt idx="271">
                  <c:v>2.9</c:v>
                </c:pt>
                <c:pt idx="272">
                  <c:v>2.95</c:v>
                </c:pt>
                <c:pt idx="273">
                  <c:v>3.1</c:v>
                </c:pt>
                <c:pt idx="274">
                  <c:v>3.08</c:v>
                </c:pt>
                <c:pt idx="275">
                  <c:v>2.9</c:v>
                </c:pt>
                <c:pt idx="276">
                  <c:v>2.7</c:v>
                </c:pt>
                <c:pt idx="277">
                  <c:v>2.68</c:v>
                </c:pt>
                <c:pt idx="278">
                  <c:v>2.52</c:v>
                </c:pt>
                <c:pt idx="279">
                  <c:v>2.48</c:v>
                </c:pt>
                <c:pt idx="280">
                  <c:v>2.5</c:v>
                </c:pt>
                <c:pt idx="281">
                  <c:v>2.72</c:v>
                </c:pt>
                <c:pt idx="282">
                  <c:v>2.7</c:v>
                </c:pt>
                <c:pt idx="283">
                  <c:v>3.5</c:v>
                </c:pt>
                <c:pt idx="284">
                  <c:v>3.8</c:v>
                </c:pt>
                <c:pt idx="285">
                  <c:v>3.8</c:v>
                </c:pt>
                <c:pt idx="286">
                  <c:v>3.82</c:v>
                </c:pt>
                <c:pt idx="287">
                  <c:v>4</c:v>
                </c:pt>
                <c:pt idx="288">
                  <c:v>3.94</c:v>
                </c:pt>
                <c:pt idx="289">
                  <c:v>3.82</c:v>
                </c:pt>
                <c:pt idx="290">
                  <c:v>3.7</c:v>
                </c:pt>
                <c:pt idx="291">
                  <c:v>3.86</c:v>
                </c:pt>
                <c:pt idx="292">
                  <c:v>4.62</c:v>
                </c:pt>
                <c:pt idx="293">
                  <c:v>4.4800000000000004</c:v>
                </c:pt>
                <c:pt idx="294">
                  <c:v>4.5999999999999996</c:v>
                </c:pt>
                <c:pt idx="295">
                  <c:v>4.74</c:v>
                </c:pt>
                <c:pt idx="296">
                  <c:v>5.16</c:v>
                </c:pt>
                <c:pt idx="297">
                  <c:v>4.8600000000000003</c:v>
                </c:pt>
                <c:pt idx="298">
                  <c:v>4.78</c:v>
                </c:pt>
                <c:pt idx="299">
                  <c:v>3.82</c:v>
                </c:pt>
                <c:pt idx="300">
                  <c:v>3.94</c:v>
                </c:pt>
                <c:pt idx="301">
                  <c:v>3.9</c:v>
                </c:pt>
                <c:pt idx="302">
                  <c:v>3.78</c:v>
                </c:pt>
                <c:pt idx="303">
                  <c:v>3.9</c:v>
                </c:pt>
                <c:pt idx="304">
                  <c:v>3.52</c:v>
                </c:pt>
                <c:pt idx="305">
                  <c:v>3.48</c:v>
                </c:pt>
                <c:pt idx="306">
                  <c:v>3.38</c:v>
                </c:pt>
                <c:pt idx="307">
                  <c:v>3.47</c:v>
                </c:pt>
                <c:pt idx="308">
                  <c:v>3.82</c:v>
                </c:pt>
                <c:pt idx="309">
                  <c:v>4.2</c:v>
                </c:pt>
                <c:pt idx="310">
                  <c:v>4.12</c:v>
                </c:pt>
                <c:pt idx="311">
                  <c:v>4.28</c:v>
                </c:pt>
                <c:pt idx="312">
                  <c:v>4.26</c:v>
                </c:pt>
                <c:pt idx="313">
                  <c:v>4.32</c:v>
                </c:pt>
                <c:pt idx="314">
                  <c:v>3.72</c:v>
                </c:pt>
                <c:pt idx="315">
                  <c:v>3.84</c:v>
                </c:pt>
                <c:pt idx="316">
                  <c:v>3.56</c:v>
                </c:pt>
                <c:pt idx="317">
                  <c:v>3.56</c:v>
                </c:pt>
                <c:pt idx="318">
                  <c:v>3.58</c:v>
                </c:pt>
                <c:pt idx="319">
                  <c:v>3.52</c:v>
                </c:pt>
                <c:pt idx="320">
                  <c:v>3.66</c:v>
                </c:pt>
                <c:pt idx="321">
                  <c:v>3.58</c:v>
                </c:pt>
                <c:pt idx="322">
                  <c:v>3.05</c:v>
                </c:pt>
                <c:pt idx="323">
                  <c:v>3</c:v>
                </c:pt>
                <c:pt idx="324">
                  <c:v>2.94</c:v>
                </c:pt>
                <c:pt idx="325">
                  <c:v>2.9</c:v>
                </c:pt>
                <c:pt idx="326">
                  <c:v>2.96</c:v>
                </c:pt>
                <c:pt idx="327">
                  <c:v>2.98</c:v>
                </c:pt>
                <c:pt idx="328">
                  <c:v>3</c:v>
                </c:pt>
                <c:pt idx="329">
                  <c:v>3.52</c:v>
                </c:pt>
                <c:pt idx="330">
                  <c:v>3</c:v>
                </c:pt>
                <c:pt idx="331">
                  <c:v>3.01</c:v>
                </c:pt>
                <c:pt idx="332">
                  <c:v>3</c:v>
                </c:pt>
                <c:pt idx="333">
                  <c:v>3.3</c:v>
                </c:pt>
                <c:pt idx="334">
                  <c:v>3.43</c:v>
                </c:pt>
                <c:pt idx="335">
                  <c:v>3.5</c:v>
                </c:pt>
                <c:pt idx="336">
                  <c:v>3.68</c:v>
                </c:pt>
                <c:pt idx="337">
                  <c:v>3.98</c:v>
                </c:pt>
                <c:pt idx="338">
                  <c:v>3.8</c:v>
                </c:pt>
                <c:pt idx="339">
                  <c:v>3.7</c:v>
                </c:pt>
                <c:pt idx="340">
                  <c:v>3.84</c:v>
                </c:pt>
                <c:pt idx="341">
                  <c:v>3.8</c:v>
                </c:pt>
                <c:pt idx="342">
                  <c:v>4.16</c:v>
                </c:pt>
                <c:pt idx="343">
                  <c:v>3.92</c:v>
                </c:pt>
                <c:pt idx="344">
                  <c:v>3.64</c:v>
                </c:pt>
                <c:pt idx="345">
                  <c:v>4.12</c:v>
                </c:pt>
                <c:pt idx="346">
                  <c:v>4.24</c:v>
                </c:pt>
                <c:pt idx="347">
                  <c:v>4</c:v>
                </c:pt>
                <c:pt idx="348">
                  <c:v>3.7</c:v>
                </c:pt>
                <c:pt idx="349">
                  <c:v>3.76</c:v>
                </c:pt>
                <c:pt idx="350">
                  <c:v>3.8</c:v>
                </c:pt>
                <c:pt idx="351">
                  <c:v>3.74</c:v>
                </c:pt>
                <c:pt idx="352">
                  <c:v>3.54</c:v>
                </c:pt>
                <c:pt idx="353">
                  <c:v>3.56</c:v>
                </c:pt>
                <c:pt idx="354">
                  <c:v>2.98</c:v>
                </c:pt>
                <c:pt idx="355">
                  <c:v>2.92</c:v>
                </c:pt>
                <c:pt idx="356">
                  <c:v>3.1</c:v>
                </c:pt>
                <c:pt idx="357">
                  <c:v>2.94</c:v>
                </c:pt>
                <c:pt idx="358">
                  <c:v>3</c:v>
                </c:pt>
                <c:pt idx="359">
                  <c:v>3.1</c:v>
                </c:pt>
                <c:pt idx="360">
                  <c:v>2.95</c:v>
                </c:pt>
                <c:pt idx="361">
                  <c:v>3</c:v>
                </c:pt>
                <c:pt idx="362">
                  <c:v>3.1</c:v>
                </c:pt>
                <c:pt idx="363">
                  <c:v>3.23</c:v>
                </c:pt>
                <c:pt idx="364">
                  <c:v>3.36</c:v>
                </c:pt>
                <c:pt idx="365">
                  <c:v>3.3</c:v>
                </c:pt>
                <c:pt idx="366">
                  <c:v>3.36</c:v>
                </c:pt>
                <c:pt idx="367">
                  <c:v>3.56</c:v>
                </c:pt>
                <c:pt idx="368">
                  <c:v>3</c:v>
                </c:pt>
                <c:pt idx="369">
                  <c:v>3.68</c:v>
                </c:pt>
                <c:pt idx="370">
                  <c:v>3.5</c:v>
                </c:pt>
                <c:pt idx="371">
                  <c:v>3.36</c:v>
                </c:pt>
                <c:pt idx="372">
                  <c:v>3</c:v>
                </c:pt>
                <c:pt idx="373">
                  <c:v>4</c:v>
                </c:pt>
                <c:pt idx="374">
                  <c:v>3.58</c:v>
                </c:pt>
                <c:pt idx="375">
                  <c:v>3.54</c:v>
                </c:pt>
                <c:pt idx="376">
                  <c:v>3.98</c:v>
                </c:pt>
                <c:pt idx="377">
                  <c:v>4.1399999999999997</c:v>
                </c:pt>
                <c:pt idx="378">
                  <c:v>4.26</c:v>
                </c:pt>
                <c:pt idx="379">
                  <c:v>4.24</c:v>
                </c:pt>
                <c:pt idx="380">
                  <c:v>4.5599999999999996</c:v>
                </c:pt>
                <c:pt idx="381">
                  <c:v>4.72</c:v>
                </c:pt>
                <c:pt idx="382">
                  <c:v>4.46</c:v>
                </c:pt>
                <c:pt idx="383">
                  <c:v>4.6399999999999997</c:v>
                </c:pt>
                <c:pt idx="384">
                  <c:v>4.66</c:v>
                </c:pt>
                <c:pt idx="385">
                  <c:v>4.3600000000000003</c:v>
                </c:pt>
                <c:pt idx="386">
                  <c:v>4.0999999999999996</c:v>
                </c:pt>
                <c:pt idx="387">
                  <c:v>4.16</c:v>
                </c:pt>
                <c:pt idx="388">
                  <c:v>4.0599999999999996</c:v>
                </c:pt>
                <c:pt idx="389">
                  <c:v>3.92</c:v>
                </c:pt>
                <c:pt idx="390">
                  <c:v>4.4000000000000004</c:v>
                </c:pt>
                <c:pt idx="391">
                  <c:v>4.5</c:v>
                </c:pt>
                <c:pt idx="392">
                  <c:v>4.1399999999999997</c:v>
                </c:pt>
                <c:pt idx="393">
                  <c:v>4.29</c:v>
                </c:pt>
                <c:pt idx="394">
                  <c:v>4.45</c:v>
                </c:pt>
                <c:pt idx="395">
                  <c:v>4.78</c:v>
                </c:pt>
                <c:pt idx="396">
                  <c:v>5</c:v>
                </c:pt>
                <c:pt idx="397">
                  <c:v>5.26</c:v>
                </c:pt>
                <c:pt idx="398">
                  <c:v>5.26</c:v>
                </c:pt>
                <c:pt idx="399">
                  <c:v>4.9000000000000004</c:v>
                </c:pt>
                <c:pt idx="400">
                  <c:v>4.3</c:v>
                </c:pt>
                <c:pt idx="401">
                  <c:v>4.0199999999999996</c:v>
                </c:pt>
                <c:pt idx="402">
                  <c:v>4.12</c:v>
                </c:pt>
                <c:pt idx="403">
                  <c:v>4.26</c:v>
                </c:pt>
                <c:pt idx="404">
                  <c:v>4.0599999999999996</c:v>
                </c:pt>
                <c:pt idx="405">
                  <c:v>4</c:v>
                </c:pt>
                <c:pt idx="406">
                  <c:v>3.98</c:v>
                </c:pt>
                <c:pt idx="407">
                  <c:v>3.9</c:v>
                </c:pt>
                <c:pt idx="408">
                  <c:v>3.86</c:v>
                </c:pt>
                <c:pt idx="409">
                  <c:v>3.94</c:v>
                </c:pt>
                <c:pt idx="410">
                  <c:v>3.9</c:v>
                </c:pt>
                <c:pt idx="411">
                  <c:v>3.76</c:v>
                </c:pt>
                <c:pt idx="412">
                  <c:v>3.8</c:v>
                </c:pt>
                <c:pt idx="413">
                  <c:v>3.76</c:v>
                </c:pt>
                <c:pt idx="414">
                  <c:v>3.25</c:v>
                </c:pt>
                <c:pt idx="415">
                  <c:v>3.22</c:v>
                </c:pt>
                <c:pt idx="416">
                  <c:v>3.25</c:v>
                </c:pt>
                <c:pt idx="417">
                  <c:v>3.3</c:v>
                </c:pt>
                <c:pt idx="418">
                  <c:v>3.35</c:v>
                </c:pt>
                <c:pt idx="419">
                  <c:v>3.6</c:v>
                </c:pt>
                <c:pt idx="420">
                  <c:v>3.56</c:v>
                </c:pt>
                <c:pt idx="421">
                  <c:v>3.26</c:v>
                </c:pt>
                <c:pt idx="422">
                  <c:v>3.15</c:v>
                </c:pt>
                <c:pt idx="423">
                  <c:v>3</c:v>
                </c:pt>
                <c:pt idx="424">
                  <c:v>2.92</c:v>
                </c:pt>
                <c:pt idx="425">
                  <c:v>3</c:v>
                </c:pt>
                <c:pt idx="426">
                  <c:v>3.42</c:v>
                </c:pt>
                <c:pt idx="427">
                  <c:v>3.32</c:v>
                </c:pt>
                <c:pt idx="428">
                  <c:v>3.52</c:v>
                </c:pt>
                <c:pt idx="429">
                  <c:v>3.58</c:v>
                </c:pt>
                <c:pt idx="430">
                  <c:v>3.54</c:v>
                </c:pt>
                <c:pt idx="431">
                  <c:v>3.48</c:v>
                </c:pt>
                <c:pt idx="432">
                  <c:v>3.58</c:v>
                </c:pt>
                <c:pt idx="433">
                  <c:v>3.66</c:v>
                </c:pt>
                <c:pt idx="434">
                  <c:v>3.15</c:v>
                </c:pt>
                <c:pt idx="435">
                  <c:v>3</c:v>
                </c:pt>
                <c:pt idx="436">
                  <c:v>2.92</c:v>
                </c:pt>
                <c:pt idx="437">
                  <c:v>2.9</c:v>
                </c:pt>
                <c:pt idx="438">
                  <c:v>2.84</c:v>
                </c:pt>
                <c:pt idx="439">
                  <c:v>2.86</c:v>
                </c:pt>
                <c:pt idx="440">
                  <c:v>2.96</c:v>
                </c:pt>
                <c:pt idx="441">
                  <c:v>2.95</c:v>
                </c:pt>
                <c:pt idx="442">
                  <c:v>3.15</c:v>
                </c:pt>
                <c:pt idx="443">
                  <c:v>3.1</c:v>
                </c:pt>
                <c:pt idx="444">
                  <c:v>3</c:v>
                </c:pt>
                <c:pt idx="445">
                  <c:v>2.84</c:v>
                </c:pt>
                <c:pt idx="446">
                  <c:v>2.78</c:v>
                </c:pt>
                <c:pt idx="447">
                  <c:v>2.88</c:v>
                </c:pt>
                <c:pt idx="448">
                  <c:v>3.02</c:v>
                </c:pt>
                <c:pt idx="449">
                  <c:v>3</c:v>
                </c:pt>
                <c:pt idx="450">
                  <c:v>2.98</c:v>
                </c:pt>
                <c:pt idx="451">
                  <c:v>2.8</c:v>
                </c:pt>
                <c:pt idx="452">
                  <c:v>2.68</c:v>
                </c:pt>
                <c:pt idx="453">
                  <c:v>2.7</c:v>
                </c:pt>
                <c:pt idx="454">
                  <c:v>2.62</c:v>
                </c:pt>
                <c:pt idx="455">
                  <c:v>2.6</c:v>
                </c:pt>
                <c:pt idx="456">
                  <c:v>2.54</c:v>
                </c:pt>
                <c:pt idx="457">
                  <c:v>2.58</c:v>
                </c:pt>
                <c:pt idx="458">
                  <c:v>2.64</c:v>
                </c:pt>
                <c:pt idx="459">
                  <c:v>2.62</c:v>
                </c:pt>
                <c:pt idx="460">
                  <c:v>2.58</c:v>
                </c:pt>
                <c:pt idx="461">
                  <c:v>2.36</c:v>
                </c:pt>
                <c:pt idx="462">
                  <c:v>2.54</c:v>
                </c:pt>
                <c:pt idx="463">
                  <c:v>2.58</c:v>
                </c:pt>
                <c:pt idx="464">
                  <c:v>2.52</c:v>
                </c:pt>
                <c:pt idx="465">
                  <c:v>2.58</c:v>
                </c:pt>
                <c:pt idx="466">
                  <c:v>2.6</c:v>
                </c:pt>
                <c:pt idx="467">
                  <c:v>2.38</c:v>
                </c:pt>
                <c:pt idx="468">
                  <c:v>2</c:v>
                </c:pt>
                <c:pt idx="469">
                  <c:v>2.2000000000000002</c:v>
                </c:pt>
                <c:pt idx="470">
                  <c:v>2.4</c:v>
                </c:pt>
                <c:pt idx="471">
                  <c:v>2.14</c:v>
                </c:pt>
                <c:pt idx="472">
                  <c:v>2.36</c:v>
                </c:pt>
                <c:pt idx="473">
                  <c:v>2.1</c:v>
                </c:pt>
                <c:pt idx="474">
                  <c:v>2.12</c:v>
                </c:pt>
                <c:pt idx="475">
                  <c:v>2.12</c:v>
                </c:pt>
                <c:pt idx="476">
                  <c:v>2.16</c:v>
                </c:pt>
                <c:pt idx="477">
                  <c:v>2.8</c:v>
                </c:pt>
                <c:pt idx="478">
                  <c:v>2.78</c:v>
                </c:pt>
                <c:pt idx="479">
                  <c:v>2.86</c:v>
                </c:pt>
                <c:pt idx="480">
                  <c:v>2.88</c:v>
                </c:pt>
                <c:pt idx="481">
                  <c:v>2.54</c:v>
                </c:pt>
                <c:pt idx="482">
                  <c:v>2.2999999999999998</c:v>
                </c:pt>
                <c:pt idx="483">
                  <c:v>2.48</c:v>
                </c:pt>
                <c:pt idx="484">
                  <c:v>2.56</c:v>
                </c:pt>
                <c:pt idx="485">
                  <c:v>2.38</c:v>
                </c:pt>
                <c:pt idx="486">
                  <c:v>2.36</c:v>
                </c:pt>
                <c:pt idx="487">
                  <c:v>2.48</c:v>
                </c:pt>
                <c:pt idx="488">
                  <c:v>2.38</c:v>
                </c:pt>
                <c:pt idx="489">
                  <c:v>2.48</c:v>
                </c:pt>
                <c:pt idx="490">
                  <c:v>2.6</c:v>
                </c:pt>
                <c:pt idx="491">
                  <c:v>2.68</c:v>
                </c:pt>
                <c:pt idx="492">
                  <c:v>2.6</c:v>
                </c:pt>
                <c:pt idx="493">
                  <c:v>2.86</c:v>
                </c:pt>
                <c:pt idx="494">
                  <c:v>2.96</c:v>
                </c:pt>
                <c:pt idx="495">
                  <c:v>3.86</c:v>
                </c:pt>
                <c:pt idx="496">
                  <c:v>3.05</c:v>
                </c:pt>
                <c:pt idx="497">
                  <c:v>2.96</c:v>
                </c:pt>
                <c:pt idx="498">
                  <c:v>2.92</c:v>
                </c:pt>
                <c:pt idx="499">
                  <c:v>2.96</c:v>
                </c:pt>
                <c:pt idx="500">
                  <c:v>2.96</c:v>
                </c:pt>
                <c:pt idx="501">
                  <c:v>2.66</c:v>
                </c:pt>
                <c:pt idx="502">
                  <c:v>2.68</c:v>
                </c:pt>
                <c:pt idx="503">
                  <c:v>2.66</c:v>
                </c:pt>
                <c:pt idx="504">
                  <c:v>2.74</c:v>
                </c:pt>
                <c:pt idx="505">
                  <c:v>3.46</c:v>
                </c:pt>
                <c:pt idx="506">
                  <c:v>3.1</c:v>
                </c:pt>
                <c:pt idx="507">
                  <c:v>2.72</c:v>
                </c:pt>
                <c:pt idx="508">
                  <c:v>2.76</c:v>
                </c:pt>
                <c:pt idx="509">
                  <c:v>2.68</c:v>
                </c:pt>
                <c:pt idx="510">
                  <c:v>2.7</c:v>
                </c:pt>
                <c:pt idx="511">
                  <c:v>2.58</c:v>
                </c:pt>
                <c:pt idx="512">
                  <c:v>3.15</c:v>
                </c:pt>
                <c:pt idx="513">
                  <c:v>3.34</c:v>
                </c:pt>
                <c:pt idx="514">
                  <c:v>3.36</c:v>
                </c:pt>
                <c:pt idx="515">
                  <c:v>2.56</c:v>
                </c:pt>
                <c:pt idx="516">
                  <c:v>2.68</c:v>
                </c:pt>
                <c:pt idx="517">
                  <c:v>2.38</c:v>
                </c:pt>
                <c:pt idx="518">
                  <c:v>2.69</c:v>
                </c:pt>
                <c:pt idx="519">
                  <c:v>2.48</c:v>
                </c:pt>
                <c:pt idx="520">
                  <c:v>2.58</c:v>
                </c:pt>
                <c:pt idx="521">
                  <c:v>2.5</c:v>
                </c:pt>
                <c:pt idx="522">
                  <c:v>2.48</c:v>
                </c:pt>
                <c:pt idx="523">
                  <c:v>2.48</c:v>
                </c:pt>
                <c:pt idx="524">
                  <c:v>2.4</c:v>
                </c:pt>
                <c:pt idx="525">
                  <c:v>2.42</c:v>
                </c:pt>
                <c:pt idx="526">
                  <c:v>2.78</c:v>
                </c:pt>
                <c:pt idx="527">
                  <c:v>2.48</c:v>
                </c:pt>
                <c:pt idx="528">
                  <c:v>2.7</c:v>
                </c:pt>
                <c:pt idx="529">
                  <c:v>2.6</c:v>
                </c:pt>
                <c:pt idx="530">
                  <c:v>2.58</c:v>
                </c:pt>
                <c:pt idx="531">
                  <c:v>2.64</c:v>
                </c:pt>
                <c:pt idx="532">
                  <c:v>2.98</c:v>
                </c:pt>
                <c:pt idx="533">
                  <c:v>3</c:v>
                </c:pt>
                <c:pt idx="534">
                  <c:v>2.81</c:v>
                </c:pt>
                <c:pt idx="535">
                  <c:v>2.7</c:v>
                </c:pt>
                <c:pt idx="536">
                  <c:v>2.78</c:v>
                </c:pt>
                <c:pt idx="537">
                  <c:v>2.97</c:v>
                </c:pt>
                <c:pt idx="538">
                  <c:v>2.74</c:v>
                </c:pt>
                <c:pt idx="539">
                  <c:v>2.65</c:v>
                </c:pt>
                <c:pt idx="540">
                  <c:v>2.7</c:v>
                </c:pt>
                <c:pt idx="541">
                  <c:v>3.1</c:v>
                </c:pt>
                <c:pt idx="542">
                  <c:v>2.92</c:v>
                </c:pt>
                <c:pt idx="543">
                  <c:v>2.76</c:v>
                </c:pt>
                <c:pt idx="544">
                  <c:v>2.82</c:v>
                </c:pt>
                <c:pt idx="545">
                  <c:v>2.92</c:v>
                </c:pt>
                <c:pt idx="546">
                  <c:v>3.05</c:v>
                </c:pt>
                <c:pt idx="547">
                  <c:v>2.98</c:v>
                </c:pt>
                <c:pt idx="548">
                  <c:v>3.05</c:v>
                </c:pt>
                <c:pt idx="549">
                  <c:v>3.15</c:v>
                </c:pt>
                <c:pt idx="550">
                  <c:v>3.22</c:v>
                </c:pt>
                <c:pt idx="551">
                  <c:v>3.15</c:v>
                </c:pt>
                <c:pt idx="552">
                  <c:v>2.98</c:v>
                </c:pt>
                <c:pt idx="553">
                  <c:v>2.74</c:v>
                </c:pt>
                <c:pt idx="554">
                  <c:v>2.96</c:v>
                </c:pt>
                <c:pt idx="555">
                  <c:v>2.94</c:v>
                </c:pt>
                <c:pt idx="556">
                  <c:v>3</c:v>
                </c:pt>
                <c:pt idx="557">
                  <c:v>3.98</c:v>
                </c:pt>
                <c:pt idx="558">
                  <c:v>2.38</c:v>
                </c:pt>
                <c:pt idx="559">
                  <c:v>3.48</c:v>
                </c:pt>
                <c:pt idx="560">
                  <c:v>3.4</c:v>
                </c:pt>
                <c:pt idx="561">
                  <c:v>3.26</c:v>
                </c:pt>
                <c:pt idx="562">
                  <c:v>3.08</c:v>
                </c:pt>
                <c:pt idx="563">
                  <c:v>3.1</c:v>
                </c:pt>
                <c:pt idx="564">
                  <c:v>3.2</c:v>
                </c:pt>
                <c:pt idx="565">
                  <c:v>3.12</c:v>
                </c:pt>
                <c:pt idx="566">
                  <c:v>3</c:v>
                </c:pt>
                <c:pt idx="567">
                  <c:v>2.96</c:v>
                </c:pt>
                <c:pt idx="568">
                  <c:v>2.9</c:v>
                </c:pt>
                <c:pt idx="569">
                  <c:v>2.78</c:v>
                </c:pt>
                <c:pt idx="570">
                  <c:v>2.64</c:v>
                </c:pt>
                <c:pt idx="571">
                  <c:v>2.52</c:v>
                </c:pt>
                <c:pt idx="572">
                  <c:v>2.46</c:v>
                </c:pt>
                <c:pt idx="573">
                  <c:v>2.36</c:v>
                </c:pt>
                <c:pt idx="574">
                  <c:v>2.44</c:v>
                </c:pt>
                <c:pt idx="575">
                  <c:v>2.38</c:v>
                </c:pt>
                <c:pt idx="576">
                  <c:v>2.34</c:v>
                </c:pt>
                <c:pt idx="577">
                  <c:v>2.56</c:v>
                </c:pt>
                <c:pt idx="578">
                  <c:v>2.44</c:v>
                </c:pt>
                <c:pt idx="579">
                  <c:v>2.48</c:v>
                </c:pt>
                <c:pt idx="580">
                  <c:v>2.52</c:v>
                </c:pt>
                <c:pt idx="581">
                  <c:v>2.68</c:v>
                </c:pt>
                <c:pt idx="582">
                  <c:v>2.6</c:v>
                </c:pt>
                <c:pt idx="583">
                  <c:v>2.44</c:v>
                </c:pt>
                <c:pt idx="584">
                  <c:v>2.42</c:v>
                </c:pt>
                <c:pt idx="585">
                  <c:v>2.48</c:v>
                </c:pt>
                <c:pt idx="586">
                  <c:v>2.52</c:v>
                </c:pt>
                <c:pt idx="587">
                  <c:v>2.92</c:v>
                </c:pt>
                <c:pt idx="588">
                  <c:v>2.95</c:v>
                </c:pt>
                <c:pt idx="589">
                  <c:v>2.88</c:v>
                </c:pt>
                <c:pt idx="590">
                  <c:v>2.82</c:v>
                </c:pt>
                <c:pt idx="591">
                  <c:v>2.64</c:v>
                </c:pt>
                <c:pt idx="592">
                  <c:v>2.84</c:v>
                </c:pt>
                <c:pt idx="593">
                  <c:v>2.68</c:v>
                </c:pt>
                <c:pt idx="594">
                  <c:v>2.69</c:v>
                </c:pt>
                <c:pt idx="595">
                  <c:v>2.54</c:v>
                </c:pt>
                <c:pt idx="596">
                  <c:v>2.68</c:v>
                </c:pt>
                <c:pt idx="597">
                  <c:v>2.58</c:v>
                </c:pt>
                <c:pt idx="598">
                  <c:v>2.5</c:v>
                </c:pt>
                <c:pt idx="599">
                  <c:v>2.48</c:v>
                </c:pt>
                <c:pt idx="600">
                  <c:v>2.52</c:v>
                </c:pt>
                <c:pt idx="601">
                  <c:v>2.98</c:v>
                </c:pt>
                <c:pt idx="602">
                  <c:v>3.1</c:v>
                </c:pt>
                <c:pt idx="603">
                  <c:v>2.95</c:v>
                </c:pt>
                <c:pt idx="604">
                  <c:v>3.15</c:v>
                </c:pt>
                <c:pt idx="605">
                  <c:v>3.08</c:v>
                </c:pt>
                <c:pt idx="606">
                  <c:v>3.54</c:v>
                </c:pt>
                <c:pt idx="607">
                  <c:v>3.46</c:v>
                </c:pt>
                <c:pt idx="608">
                  <c:v>3.58</c:v>
                </c:pt>
                <c:pt idx="609">
                  <c:v>3.62</c:v>
                </c:pt>
                <c:pt idx="610">
                  <c:v>3.48</c:v>
                </c:pt>
                <c:pt idx="611">
                  <c:v>3.52</c:v>
                </c:pt>
                <c:pt idx="612">
                  <c:v>3.56</c:v>
                </c:pt>
                <c:pt idx="613">
                  <c:v>3.46</c:v>
                </c:pt>
                <c:pt idx="614">
                  <c:v>3.38</c:v>
                </c:pt>
                <c:pt idx="615">
                  <c:v>3.32</c:v>
                </c:pt>
                <c:pt idx="616">
                  <c:v>3.75</c:v>
                </c:pt>
                <c:pt idx="617">
                  <c:v>3.98</c:v>
                </c:pt>
                <c:pt idx="618">
                  <c:v>3.77</c:v>
                </c:pt>
                <c:pt idx="619">
                  <c:v>3.78</c:v>
                </c:pt>
                <c:pt idx="620">
                  <c:v>4.5999999999999996</c:v>
                </c:pt>
                <c:pt idx="621">
                  <c:v>4.5199999999999996</c:v>
                </c:pt>
                <c:pt idx="622">
                  <c:v>4.3600000000000003</c:v>
                </c:pt>
                <c:pt idx="623">
                  <c:v>4.9000000000000004</c:v>
                </c:pt>
                <c:pt idx="624">
                  <c:v>5.0599999999999996</c:v>
                </c:pt>
                <c:pt idx="625">
                  <c:v>5</c:v>
                </c:pt>
                <c:pt idx="626">
                  <c:v>4.2</c:v>
                </c:pt>
                <c:pt idx="627">
                  <c:v>4.32</c:v>
                </c:pt>
                <c:pt idx="628">
                  <c:v>4.12</c:v>
                </c:pt>
                <c:pt idx="629">
                  <c:v>4.0199999999999996</c:v>
                </c:pt>
                <c:pt idx="630">
                  <c:v>4.62</c:v>
                </c:pt>
                <c:pt idx="631">
                  <c:v>5</c:v>
                </c:pt>
                <c:pt idx="632">
                  <c:v>5.14</c:v>
                </c:pt>
                <c:pt idx="633">
                  <c:v>5.36</c:v>
                </c:pt>
                <c:pt idx="634">
                  <c:v>5.38</c:v>
                </c:pt>
                <c:pt idx="635">
                  <c:v>4.9400000000000004</c:v>
                </c:pt>
                <c:pt idx="636">
                  <c:v>4.82</c:v>
                </c:pt>
                <c:pt idx="637">
                  <c:v>4.8600000000000003</c:v>
                </c:pt>
                <c:pt idx="638">
                  <c:v>5.04</c:v>
                </c:pt>
                <c:pt idx="639">
                  <c:v>5.34</c:v>
                </c:pt>
                <c:pt idx="640">
                  <c:v>5.08</c:v>
                </c:pt>
                <c:pt idx="641">
                  <c:v>4.9000000000000004</c:v>
                </c:pt>
                <c:pt idx="642">
                  <c:v>5.0599999999999996</c:v>
                </c:pt>
                <c:pt idx="643">
                  <c:v>5.23</c:v>
                </c:pt>
                <c:pt idx="644">
                  <c:v>5.36</c:v>
                </c:pt>
                <c:pt idx="645">
                  <c:v>5.48</c:v>
                </c:pt>
                <c:pt idx="646">
                  <c:v>5.56</c:v>
                </c:pt>
                <c:pt idx="647">
                  <c:v>5.3</c:v>
                </c:pt>
                <c:pt idx="648">
                  <c:v>4.9000000000000004</c:v>
                </c:pt>
                <c:pt idx="649">
                  <c:v>4.9000000000000004</c:v>
                </c:pt>
                <c:pt idx="650">
                  <c:v>4.88</c:v>
                </c:pt>
                <c:pt idx="651">
                  <c:v>4.96</c:v>
                </c:pt>
                <c:pt idx="652">
                  <c:v>4.88</c:v>
                </c:pt>
                <c:pt idx="653">
                  <c:v>4.68</c:v>
                </c:pt>
                <c:pt idx="654">
                  <c:v>4.7</c:v>
                </c:pt>
                <c:pt idx="655">
                  <c:v>4.88</c:v>
                </c:pt>
                <c:pt idx="656">
                  <c:v>4.8600000000000003</c:v>
                </c:pt>
                <c:pt idx="657">
                  <c:v>4.84</c:v>
                </c:pt>
                <c:pt idx="658">
                  <c:v>4.74</c:v>
                </c:pt>
                <c:pt idx="659">
                  <c:v>4.62</c:v>
                </c:pt>
                <c:pt idx="660">
                  <c:v>4.5599999999999996</c:v>
                </c:pt>
                <c:pt idx="661">
                  <c:v>4.54</c:v>
                </c:pt>
                <c:pt idx="662">
                  <c:v>4.66</c:v>
                </c:pt>
                <c:pt idx="663">
                  <c:v>4.32</c:v>
                </c:pt>
                <c:pt idx="664">
                  <c:v>4.16</c:v>
                </c:pt>
                <c:pt idx="665">
                  <c:v>4.34</c:v>
                </c:pt>
                <c:pt idx="666">
                  <c:v>4.6399999999999997</c:v>
                </c:pt>
                <c:pt idx="667">
                  <c:v>4.7</c:v>
                </c:pt>
                <c:pt idx="668">
                  <c:v>4.7</c:v>
                </c:pt>
                <c:pt idx="669">
                  <c:v>4.87</c:v>
                </c:pt>
                <c:pt idx="670">
                  <c:v>5.12</c:v>
                </c:pt>
                <c:pt idx="671">
                  <c:v>4.5999999999999996</c:v>
                </c:pt>
                <c:pt idx="672">
                  <c:v>4.9000000000000004</c:v>
                </c:pt>
                <c:pt idx="673">
                  <c:v>4.84</c:v>
                </c:pt>
                <c:pt idx="674">
                  <c:v>5.16</c:v>
                </c:pt>
                <c:pt idx="675">
                  <c:v>5.26</c:v>
                </c:pt>
                <c:pt idx="676">
                  <c:v>5.4</c:v>
                </c:pt>
                <c:pt idx="677">
                  <c:v>5.6</c:v>
                </c:pt>
                <c:pt idx="678">
                  <c:v>5.58</c:v>
                </c:pt>
                <c:pt idx="679">
                  <c:v>5.64</c:v>
                </c:pt>
                <c:pt idx="680">
                  <c:v>5.68</c:v>
                </c:pt>
                <c:pt idx="681">
                  <c:v>4.47</c:v>
                </c:pt>
                <c:pt idx="682">
                  <c:v>4.42</c:v>
                </c:pt>
                <c:pt idx="683">
                  <c:v>4.4000000000000004</c:v>
                </c:pt>
                <c:pt idx="684">
                  <c:v>4.42</c:v>
                </c:pt>
                <c:pt idx="685">
                  <c:v>4.3600000000000003</c:v>
                </c:pt>
                <c:pt idx="686">
                  <c:v>4.3899999999999997</c:v>
                </c:pt>
                <c:pt idx="687">
                  <c:v>4.68</c:v>
                </c:pt>
                <c:pt idx="688">
                  <c:v>4.7</c:v>
                </c:pt>
                <c:pt idx="689">
                  <c:v>4.5999999999999996</c:v>
                </c:pt>
                <c:pt idx="690">
                  <c:v>4.08</c:v>
                </c:pt>
                <c:pt idx="691">
                  <c:v>4.08</c:v>
                </c:pt>
                <c:pt idx="692">
                  <c:v>4</c:v>
                </c:pt>
                <c:pt idx="693">
                  <c:v>3.96</c:v>
                </c:pt>
                <c:pt idx="694">
                  <c:v>3.4</c:v>
                </c:pt>
                <c:pt idx="695">
                  <c:v>3.56</c:v>
                </c:pt>
                <c:pt idx="696">
                  <c:v>3.42</c:v>
                </c:pt>
                <c:pt idx="697">
                  <c:v>3.34</c:v>
                </c:pt>
                <c:pt idx="698">
                  <c:v>3.34</c:v>
                </c:pt>
                <c:pt idx="699">
                  <c:v>3.36</c:v>
                </c:pt>
                <c:pt idx="700">
                  <c:v>3.32</c:v>
                </c:pt>
                <c:pt idx="701">
                  <c:v>3.3</c:v>
                </c:pt>
                <c:pt idx="702">
                  <c:v>4.26</c:v>
                </c:pt>
                <c:pt idx="703">
                  <c:v>4.5</c:v>
                </c:pt>
                <c:pt idx="704">
                  <c:v>3.76</c:v>
                </c:pt>
                <c:pt idx="705">
                  <c:v>3.46</c:v>
                </c:pt>
                <c:pt idx="706">
                  <c:v>3.62</c:v>
                </c:pt>
                <c:pt idx="707">
                  <c:v>4</c:v>
                </c:pt>
                <c:pt idx="708">
                  <c:v>4.0599999999999996</c:v>
                </c:pt>
                <c:pt idx="709">
                  <c:v>4.3</c:v>
                </c:pt>
                <c:pt idx="710">
                  <c:v>3.92</c:v>
                </c:pt>
                <c:pt idx="711">
                  <c:v>3.78</c:v>
                </c:pt>
                <c:pt idx="712">
                  <c:v>3.64</c:v>
                </c:pt>
                <c:pt idx="713">
                  <c:v>3.74</c:v>
                </c:pt>
                <c:pt idx="714">
                  <c:v>3.56</c:v>
                </c:pt>
                <c:pt idx="715">
                  <c:v>3.66</c:v>
                </c:pt>
                <c:pt idx="716">
                  <c:v>3.78</c:v>
                </c:pt>
                <c:pt idx="717">
                  <c:v>3.9</c:v>
                </c:pt>
                <c:pt idx="718">
                  <c:v>4.0999999999999996</c:v>
                </c:pt>
                <c:pt idx="719">
                  <c:v>4.3</c:v>
                </c:pt>
                <c:pt idx="720">
                  <c:v>3.98</c:v>
                </c:pt>
                <c:pt idx="721">
                  <c:v>3.86</c:v>
                </c:pt>
                <c:pt idx="722">
                  <c:v>3.54</c:v>
                </c:pt>
                <c:pt idx="723">
                  <c:v>3.7</c:v>
                </c:pt>
                <c:pt idx="724">
                  <c:v>3.5</c:v>
                </c:pt>
                <c:pt idx="725">
                  <c:v>3.5</c:v>
                </c:pt>
                <c:pt idx="726">
                  <c:v>3.22</c:v>
                </c:pt>
                <c:pt idx="727">
                  <c:v>3.96</c:v>
                </c:pt>
                <c:pt idx="728">
                  <c:v>3.44</c:v>
                </c:pt>
                <c:pt idx="729">
                  <c:v>3.58</c:v>
                </c:pt>
                <c:pt idx="730">
                  <c:v>3.26</c:v>
                </c:pt>
                <c:pt idx="731">
                  <c:v>3.54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7562-47AF-8821-A2E52FDF4DB4}"/>
            </c:ext>
          </c:extLst>
        </c:ser>
        <c:ser>
          <c:idx val="11"/>
          <c:order val="1"/>
          <c:tx>
            <c:v>2011</c:v>
          </c:tx>
          <c:spPr>
            <a:ln w="3175">
              <a:solidFill>
                <a:srgbClr val="C00000"/>
              </a:solidFill>
              <a:prstDash val="sysDot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DATOS!$AH$3:$AH$734</c:f>
              <c:numCache>
                <c:formatCode>0.00</c:formatCode>
                <c:ptCount val="732"/>
                <c:pt idx="0">
                  <c:v>3.2</c:v>
                </c:pt>
                <c:pt idx="1">
                  <c:v>3.2</c:v>
                </c:pt>
                <c:pt idx="2">
                  <c:v>3.14</c:v>
                </c:pt>
                <c:pt idx="3">
                  <c:v>3.1</c:v>
                </c:pt>
                <c:pt idx="4">
                  <c:v>3</c:v>
                </c:pt>
                <c:pt idx="5">
                  <c:v>2.94</c:v>
                </c:pt>
                <c:pt idx="6">
                  <c:v>3.1</c:v>
                </c:pt>
                <c:pt idx="7">
                  <c:v>3.04</c:v>
                </c:pt>
                <c:pt idx="8">
                  <c:v>3.6</c:v>
                </c:pt>
                <c:pt idx="9">
                  <c:v>4</c:v>
                </c:pt>
                <c:pt idx="10">
                  <c:v>3.82</c:v>
                </c:pt>
                <c:pt idx="11">
                  <c:v>3.6</c:v>
                </c:pt>
                <c:pt idx="12">
                  <c:v>3.44</c:v>
                </c:pt>
                <c:pt idx="13">
                  <c:v>3.34</c:v>
                </c:pt>
                <c:pt idx="14">
                  <c:v>3.42</c:v>
                </c:pt>
                <c:pt idx="15">
                  <c:v>3.3</c:v>
                </c:pt>
                <c:pt idx="16">
                  <c:v>3.84</c:v>
                </c:pt>
                <c:pt idx="17">
                  <c:v>3.24</c:v>
                </c:pt>
                <c:pt idx="18">
                  <c:v>3.36</c:v>
                </c:pt>
                <c:pt idx="19">
                  <c:v>3.64</c:v>
                </c:pt>
                <c:pt idx="20">
                  <c:v>3.68</c:v>
                </c:pt>
                <c:pt idx="21">
                  <c:v>3.42</c:v>
                </c:pt>
                <c:pt idx="22">
                  <c:v>3.12</c:v>
                </c:pt>
                <c:pt idx="23">
                  <c:v>3.18</c:v>
                </c:pt>
                <c:pt idx="24">
                  <c:v>3.2</c:v>
                </c:pt>
                <c:pt idx="25">
                  <c:v>3.54</c:v>
                </c:pt>
                <c:pt idx="26">
                  <c:v>3.6</c:v>
                </c:pt>
                <c:pt idx="27">
                  <c:v>3.52</c:v>
                </c:pt>
                <c:pt idx="28">
                  <c:v>3.42</c:v>
                </c:pt>
                <c:pt idx="29">
                  <c:v>3.62</c:v>
                </c:pt>
                <c:pt idx="30">
                  <c:v>3.54</c:v>
                </c:pt>
                <c:pt idx="31">
                  <c:v>3.48</c:v>
                </c:pt>
                <c:pt idx="32">
                  <c:v>3.14</c:v>
                </c:pt>
                <c:pt idx="33">
                  <c:v>3.18</c:v>
                </c:pt>
                <c:pt idx="34">
                  <c:v>3.15</c:v>
                </c:pt>
                <c:pt idx="35">
                  <c:v>3.04</c:v>
                </c:pt>
                <c:pt idx="36">
                  <c:v>2.78</c:v>
                </c:pt>
                <c:pt idx="37">
                  <c:v>2.64</c:v>
                </c:pt>
                <c:pt idx="38">
                  <c:v>2.56</c:v>
                </c:pt>
                <c:pt idx="39">
                  <c:v>2.56</c:v>
                </c:pt>
                <c:pt idx="40">
                  <c:v>2.48</c:v>
                </c:pt>
                <c:pt idx="41">
                  <c:v>2.58</c:v>
                </c:pt>
                <c:pt idx="42">
                  <c:v>2.76</c:v>
                </c:pt>
                <c:pt idx="43">
                  <c:v>2.56</c:v>
                </c:pt>
                <c:pt idx="44">
                  <c:v>2.5</c:v>
                </c:pt>
                <c:pt idx="45">
                  <c:v>2.44</c:v>
                </c:pt>
                <c:pt idx="46">
                  <c:v>2.64</c:v>
                </c:pt>
                <c:pt idx="47">
                  <c:v>2.7</c:v>
                </c:pt>
                <c:pt idx="48">
                  <c:v>2.75</c:v>
                </c:pt>
                <c:pt idx="49">
                  <c:v>2.44</c:v>
                </c:pt>
                <c:pt idx="50">
                  <c:v>2.54</c:v>
                </c:pt>
                <c:pt idx="51">
                  <c:v>2.4</c:v>
                </c:pt>
                <c:pt idx="52">
                  <c:v>2.56</c:v>
                </c:pt>
                <c:pt idx="53">
                  <c:v>2.38</c:v>
                </c:pt>
                <c:pt idx="54">
                  <c:v>2.5</c:v>
                </c:pt>
                <c:pt idx="55">
                  <c:v>2.42</c:v>
                </c:pt>
                <c:pt idx="56">
                  <c:v>2.6</c:v>
                </c:pt>
                <c:pt idx="57">
                  <c:v>2.2999999999999998</c:v>
                </c:pt>
                <c:pt idx="58">
                  <c:v>2.38</c:v>
                </c:pt>
                <c:pt idx="59">
                  <c:v>2.4</c:v>
                </c:pt>
                <c:pt idx="60">
                  <c:v>2.6</c:v>
                </c:pt>
                <c:pt idx="61">
                  <c:v>2.42</c:v>
                </c:pt>
                <c:pt idx="62">
                  <c:v>2.42</c:v>
                </c:pt>
                <c:pt idx="63">
                  <c:v>2.3199999999999998</c:v>
                </c:pt>
                <c:pt idx="64">
                  <c:v>2.52</c:v>
                </c:pt>
                <c:pt idx="65">
                  <c:v>2.52</c:v>
                </c:pt>
                <c:pt idx="66">
                  <c:v>2.56</c:v>
                </c:pt>
                <c:pt idx="67">
                  <c:v>2.52</c:v>
                </c:pt>
                <c:pt idx="68">
                  <c:v>2.4</c:v>
                </c:pt>
                <c:pt idx="69">
                  <c:v>2</c:v>
                </c:pt>
                <c:pt idx="70">
                  <c:v>2.25</c:v>
                </c:pt>
                <c:pt idx="71">
                  <c:v>2</c:v>
                </c:pt>
                <c:pt idx="72">
                  <c:v>2.12</c:v>
                </c:pt>
                <c:pt idx="73">
                  <c:v>2.2000000000000002</c:v>
                </c:pt>
                <c:pt idx="74">
                  <c:v>2.2200000000000002</c:v>
                </c:pt>
                <c:pt idx="75">
                  <c:v>2.94</c:v>
                </c:pt>
                <c:pt idx="76">
                  <c:v>2.78</c:v>
                </c:pt>
                <c:pt idx="77">
                  <c:v>2.6</c:v>
                </c:pt>
                <c:pt idx="78">
                  <c:v>2.56</c:v>
                </c:pt>
                <c:pt idx="79">
                  <c:v>2.42</c:v>
                </c:pt>
                <c:pt idx="80">
                  <c:v>3</c:v>
                </c:pt>
                <c:pt idx="81">
                  <c:v>3.14</c:v>
                </c:pt>
                <c:pt idx="82">
                  <c:v>2.8</c:v>
                </c:pt>
                <c:pt idx="83">
                  <c:v>2.72</c:v>
                </c:pt>
                <c:pt idx="84">
                  <c:v>2.78</c:v>
                </c:pt>
                <c:pt idx="85">
                  <c:v>3.14</c:v>
                </c:pt>
                <c:pt idx="86">
                  <c:v>3.1</c:v>
                </c:pt>
                <c:pt idx="87">
                  <c:v>3.04</c:v>
                </c:pt>
                <c:pt idx="88">
                  <c:v>3</c:v>
                </c:pt>
                <c:pt idx="89">
                  <c:v>3.36</c:v>
                </c:pt>
                <c:pt idx="90">
                  <c:v>3.66</c:v>
                </c:pt>
                <c:pt idx="91">
                  <c:v>3.78</c:v>
                </c:pt>
                <c:pt idx="92">
                  <c:v>3.4</c:v>
                </c:pt>
                <c:pt idx="93">
                  <c:v>3.42</c:v>
                </c:pt>
                <c:pt idx="94">
                  <c:v>3.64</c:v>
                </c:pt>
                <c:pt idx="95">
                  <c:v>3.64</c:v>
                </c:pt>
                <c:pt idx="96">
                  <c:v>3.7</c:v>
                </c:pt>
                <c:pt idx="97">
                  <c:v>3.36</c:v>
                </c:pt>
                <c:pt idx="98">
                  <c:v>3.16</c:v>
                </c:pt>
                <c:pt idx="99">
                  <c:v>3.1</c:v>
                </c:pt>
                <c:pt idx="100">
                  <c:v>3.26</c:v>
                </c:pt>
                <c:pt idx="101">
                  <c:v>3.16</c:v>
                </c:pt>
                <c:pt idx="102">
                  <c:v>3.22</c:v>
                </c:pt>
                <c:pt idx="103">
                  <c:v>2.94</c:v>
                </c:pt>
                <c:pt idx="104">
                  <c:v>2.88</c:v>
                </c:pt>
                <c:pt idx="105">
                  <c:v>2.65</c:v>
                </c:pt>
                <c:pt idx="106">
                  <c:v>2.78</c:v>
                </c:pt>
                <c:pt idx="107">
                  <c:v>3</c:v>
                </c:pt>
                <c:pt idx="108">
                  <c:v>2.94</c:v>
                </c:pt>
                <c:pt idx="109">
                  <c:v>2.66</c:v>
                </c:pt>
                <c:pt idx="110">
                  <c:v>2.78</c:v>
                </c:pt>
                <c:pt idx="111">
                  <c:v>3.26</c:v>
                </c:pt>
                <c:pt idx="112">
                  <c:v>3.56</c:v>
                </c:pt>
                <c:pt idx="113">
                  <c:v>3.62</c:v>
                </c:pt>
                <c:pt idx="114">
                  <c:v>3.86</c:v>
                </c:pt>
                <c:pt idx="115">
                  <c:v>3.6</c:v>
                </c:pt>
                <c:pt idx="116">
                  <c:v>3.52</c:v>
                </c:pt>
                <c:pt idx="117">
                  <c:v>3.26</c:v>
                </c:pt>
                <c:pt idx="118">
                  <c:v>3.39</c:v>
                </c:pt>
                <c:pt idx="119">
                  <c:v>3.52</c:v>
                </c:pt>
                <c:pt idx="120">
                  <c:v>3.66</c:v>
                </c:pt>
                <c:pt idx="121">
                  <c:v>3.06</c:v>
                </c:pt>
                <c:pt idx="122">
                  <c:v>3.7</c:v>
                </c:pt>
                <c:pt idx="123">
                  <c:v>3.98</c:v>
                </c:pt>
                <c:pt idx="124">
                  <c:v>4</c:v>
                </c:pt>
                <c:pt idx="125">
                  <c:v>4.0999999999999996</c:v>
                </c:pt>
                <c:pt idx="126">
                  <c:v>4.0599999999999996</c:v>
                </c:pt>
                <c:pt idx="127">
                  <c:v>3.82</c:v>
                </c:pt>
                <c:pt idx="128">
                  <c:v>3.9</c:v>
                </c:pt>
                <c:pt idx="129">
                  <c:v>3.8</c:v>
                </c:pt>
                <c:pt idx="130">
                  <c:v>3.98</c:v>
                </c:pt>
                <c:pt idx="131">
                  <c:v>4.28</c:v>
                </c:pt>
                <c:pt idx="132">
                  <c:v>4.2</c:v>
                </c:pt>
                <c:pt idx="133">
                  <c:v>4.22</c:v>
                </c:pt>
                <c:pt idx="134">
                  <c:v>4.22</c:v>
                </c:pt>
                <c:pt idx="135">
                  <c:v>4.5</c:v>
                </c:pt>
                <c:pt idx="136">
                  <c:v>4.68</c:v>
                </c:pt>
                <c:pt idx="137">
                  <c:v>4.4800000000000004</c:v>
                </c:pt>
                <c:pt idx="138">
                  <c:v>4.5999999999999996</c:v>
                </c:pt>
                <c:pt idx="139">
                  <c:v>4.78</c:v>
                </c:pt>
                <c:pt idx="140">
                  <c:v>5</c:v>
                </c:pt>
                <c:pt idx="141">
                  <c:v>4.6500000000000004</c:v>
                </c:pt>
                <c:pt idx="142">
                  <c:v>4.34</c:v>
                </c:pt>
                <c:pt idx="143">
                  <c:v>3.92</c:v>
                </c:pt>
                <c:pt idx="144">
                  <c:v>3.8</c:v>
                </c:pt>
                <c:pt idx="145">
                  <c:v>3.7</c:v>
                </c:pt>
                <c:pt idx="146">
                  <c:v>3.58</c:v>
                </c:pt>
                <c:pt idx="147">
                  <c:v>3.4</c:v>
                </c:pt>
                <c:pt idx="148">
                  <c:v>3.08</c:v>
                </c:pt>
                <c:pt idx="149">
                  <c:v>3.06</c:v>
                </c:pt>
                <c:pt idx="150">
                  <c:v>3.28</c:v>
                </c:pt>
                <c:pt idx="151">
                  <c:v>3.24</c:v>
                </c:pt>
                <c:pt idx="152">
                  <c:v>2.9</c:v>
                </c:pt>
                <c:pt idx="153">
                  <c:v>2.84</c:v>
                </c:pt>
                <c:pt idx="154">
                  <c:v>2.84</c:v>
                </c:pt>
                <c:pt idx="155">
                  <c:v>3.3</c:v>
                </c:pt>
                <c:pt idx="156">
                  <c:v>3.04</c:v>
                </c:pt>
                <c:pt idx="157">
                  <c:v>3.2</c:v>
                </c:pt>
                <c:pt idx="158">
                  <c:v>3.46</c:v>
                </c:pt>
                <c:pt idx="159">
                  <c:v>3.7</c:v>
                </c:pt>
                <c:pt idx="160">
                  <c:v>3.16</c:v>
                </c:pt>
                <c:pt idx="161">
                  <c:v>3.18</c:v>
                </c:pt>
                <c:pt idx="162">
                  <c:v>3.74</c:v>
                </c:pt>
                <c:pt idx="163">
                  <c:v>3.94</c:v>
                </c:pt>
                <c:pt idx="164">
                  <c:v>3.96</c:v>
                </c:pt>
                <c:pt idx="165">
                  <c:v>3.82</c:v>
                </c:pt>
                <c:pt idx="166">
                  <c:v>4.18</c:v>
                </c:pt>
                <c:pt idx="167">
                  <c:v>4.4000000000000004</c:v>
                </c:pt>
                <c:pt idx="168">
                  <c:v>4.4800000000000004</c:v>
                </c:pt>
                <c:pt idx="169">
                  <c:v>4.28</c:v>
                </c:pt>
                <c:pt idx="170">
                  <c:v>4.58</c:v>
                </c:pt>
                <c:pt idx="171">
                  <c:v>4.46</c:v>
                </c:pt>
                <c:pt idx="172">
                  <c:v>4.88</c:v>
                </c:pt>
                <c:pt idx="173">
                  <c:v>4.8600000000000003</c:v>
                </c:pt>
                <c:pt idx="174">
                  <c:v>4.3</c:v>
                </c:pt>
                <c:pt idx="175">
                  <c:v>4.04</c:v>
                </c:pt>
                <c:pt idx="176">
                  <c:v>3.98</c:v>
                </c:pt>
                <c:pt idx="177">
                  <c:v>3.9</c:v>
                </c:pt>
                <c:pt idx="178">
                  <c:v>3.78</c:v>
                </c:pt>
                <c:pt idx="179">
                  <c:v>3.68</c:v>
                </c:pt>
                <c:pt idx="180">
                  <c:v>3.68</c:v>
                </c:pt>
                <c:pt idx="181">
                  <c:v>3.66</c:v>
                </c:pt>
                <c:pt idx="182">
                  <c:v>3.58</c:v>
                </c:pt>
                <c:pt idx="183">
                  <c:v>3.56</c:v>
                </c:pt>
                <c:pt idx="184">
                  <c:v>3.68</c:v>
                </c:pt>
                <c:pt idx="185">
                  <c:v>3.66</c:v>
                </c:pt>
                <c:pt idx="186">
                  <c:v>3.66</c:v>
                </c:pt>
                <c:pt idx="187">
                  <c:v>3.76</c:v>
                </c:pt>
                <c:pt idx="188">
                  <c:v>3.3</c:v>
                </c:pt>
                <c:pt idx="189">
                  <c:v>3.45</c:v>
                </c:pt>
                <c:pt idx="190">
                  <c:v>3.6</c:v>
                </c:pt>
                <c:pt idx="191">
                  <c:v>4</c:v>
                </c:pt>
                <c:pt idx="192">
                  <c:v>3.73</c:v>
                </c:pt>
                <c:pt idx="193">
                  <c:v>3.48</c:v>
                </c:pt>
                <c:pt idx="194">
                  <c:v>4.0999999999999996</c:v>
                </c:pt>
                <c:pt idx="195">
                  <c:v>4.5</c:v>
                </c:pt>
                <c:pt idx="196">
                  <c:v>3.85</c:v>
                </c:pt>
                <c:pt idx="197">
                  <c:v>3.75</c:v>
                </c:pt>
                <c:pt idx="198">
                  <c:v>4.0999999999999996</c:v>
                </c:pt>
                <c:pt idx="199">
                  <c:v>4</c:v>
                </c:pt>
                <c:pt idx="200">
                  <c:v>4.3600000000000003</c:v>
                </c:pt>
                <c:pt idx="201">
                  <c:v>4.82</c:v>
                </c:pt>
                <c:pt idx="202">
                  <c:v>5.0999999999999996</c:v>
                </c:pt>
                <c:pt idx="203">
                  <c:v>5.24</c:v>
                </c:pt>
                <c:pt idx="204">
                  <c:v>5.14</c:v>
                </c:pt>
                <c:pt idx="205">
                  <c:v>4.78</c:v>
                </c:pt>
                <c:pt idx="206">
                  <c:v>5.14</c:v>
                </c:pt>
                <c:pt idx="207">
                  <c:v>5.44</c:v>
                </c:pt>
                <c:pt idx="208">
                  <c:v>5.62</c:v>
                </c:pt>
                <c:pt idx="209">
                  <c:v>5.84</c:v>
                </c:pt>
                <c:pt idx="210">
                  <c:v>5.88</c:v>
                </c:pt>
                <c:pt idx="211">
                  <c:v>5.8</c:v>
                </c:pt>
                <c:pt idx="212">
                  <c:v>5.66</c:v>
                </c:pt>
                <c:pt idx="213">
                  <c:v>5.76</c:v>
                </c:pt>
                <c:pt idx="214">
                  <c:v>5.76</c:v>
                </c:pt>
                <c:pt idx="215">
                  <c:v>5.72</c:v>
                </c:pt>
                <c:pt idx="216">
                  <c:v>5.66</c:v>
                </c:pt>
                <c:pt idx="217">
                  <c:v>5.76</c:v>
                </c:pt>
                <c:pt idx="218">
                  <c:v>6.28</c:v>
                </c:pt>
                <c:pt idx="219">
                  <c:v>6.3</c:v>
                </c:pt>
                <c:pt idx="220">
                  <c:v>6.38</c:v>
                </c:pt>
                <c:pt idx="221">
                  <c:v>6.4</c:v>
                </c:pt>
                <c:pt idx="222">
                  <c:v>6.7</c:v>
                </c:pt>
                <c:pt idx="223">
                  <c:v>7.1</c:v>
                </c:pt>
                <c:pt idx="224">
                  <c:v>6.9</c:v>
                </c:pt>
                <c:pt idx="225">
                  <c:v>6.74</c:v>
                </c:pt>
                <c:pt idx="226">
                  <c:v>6.3</c:v>
                </c:pt>
                <c:pt idx="227">
                  <c:v>6.2</c:v>
                </c:pt>
                <c:pt idx="228">
                  <c:v>6.5</c:v>
                </c:pt>
                <c:pt idx="229">
                  <c:v>6.66</c:v>
                </c:pt>
                <c:pt idx="230">
                  <c:v>6.7</c:v>
                </c:pt>
                <c:pt idx="231">
                  <c:v>6.66</c:v>
                </c:pt>
                <c:pt idx="232">
                  <c:v>6.32</c:v>
                </c:pt>
                <c:pt idx="233">
                  <c:v>6.18</c:v>
                </c:pt>
                <c:pt idx="234">
                  <c:v>6.1</c:v>
                </c:pt>
                <c:pt idx="235">
                  <c:v>5.54</c:v>
                </c:pt>
                <c:pt idx="236">
                  <c:v>5.42</c:v>
                </c:pt>
                <c:pt idx="237">
                  <c:v>5.66</c:v>
                </c:pt>
                <c:pt idx="238">
                  <c:v>5.48</c:v>
                </c:pt>
                <c:pt idx="239">
                  <c:v>5.38</c:v>
                </c:pt>
                <c:pt idx="240">
                  <c:v>4.82</c:v>
                </c:pt>
                <c:pt idx="241">
                  <c:v>4.54</c:v>
                </c:pt>
                <c:pt idx="242">
                  <c:v>4.62</c:v>
                </c:pt>
                <c:pt idx="243">
                  <c:v>4.66</c:v>
                </c:pt>
                <c:pt idx="244">
                  <c:v>5.0599999999999996</c:v>
                </c:pt>
                <c:pt idx="245">
                  <c:v>5.14</c:v>
                </c:pt>
                <c:pt idx="246">
                  <c:v>5.54</c:v>
                </c:pt>
                <c:pt idx="247">
                  <c:v>5.24</c:v>
                </c:pt>
                <c:pt idx="248">
                  <c:v>4.7</c:v>
                </c:pt>
                <c:pt idx="249">
                  <c:v>4.68</c:v>
                </c:pt>
                <c:pt idx="250">
                  <c:v>5</c:v>
                </c:pt>
                <c:pt idx="251">
                  <c:v>5</c:v>
                </c:pt>
                <c:pt idx="252">
                  <c:v>4.72</c:v>
                </c:pt>
                <c:pt idx="253">
                  <c:v>4.5</c:v>
                </c:pt>
                <c:pt idx="254">
                  <c:v>4.18</c:v>
                </c:pt>
                <c:pt idx="255">
                  <c:v>4.0999999999999996</c:v>
                </c:pt>
                <c:pt idx="256">
                  <c:v>4.0599999999999996</c:v>
                </c:pt>
                <c:pt idx="257">
                  <c:v>4.08</c:v>
                </c:pt>
                <c:pt idx="258">
                  <c:v>4.12</c:v>
                </c:pt>
                <c:pt idx="259">
                  <c:v>4.0599999999999996</c:v>
                </c:pt>
                <c:pt idx="260">
                  <c:v>4.08</c:v>
                </c:pt>
                <c:pt idx="261">
                  <c:v>4.04</c:v>
                </c:pt>
                <c:pt idx="262">
                  <c:v>3.98</c:v>
                </c:pt>
                <c:pt idx="263">
                  <c:v>4</c:v>
                </c:pt>
                <c:pt idx="264">
                  <c:v>4</c:v>
                </c:pt>
                <c:pt idx="265">
                  <c:v>3.86</c:v>
                </c:pt>
                <c:pt idx="266">
                  <c:v>4.1399999999999997</c:v>
                </c:pt>
                <c:pt idx="267">
                  <c:v>4.2</c:v>
                </c:pt>
                <c:pt idx="268">
                  <c:v>4.46</c:v>
                </c:pt>
                <c:pt idx="269">
                  <c:v>4.74</c:v>
                </c:pt>
                <c:pt idx="270">
                  <c:v>4.7</c:v>
                </c:pt>
                <c:pt idx="271">
                  <c:v>4.7</c:v>
                </c:pt>
                <c:pt idx="272">
                  <c:v>4.82</c:v>
                </c:pt>
                <c:pt idx="273">
                  <c:v>4.8600000000000003</c:v>
                </c:pt>
                <c:pt idx="274">
                  <c:v>4.82</c:v>
                </c:pt>
                <c:pt idx="275">
                  <c:v>5.0599999999999996</c:v>
                </c:pt>
                <c:pt idx="276">
                  <c:v>5.16</c:v>
                </c:pt>
                <c:pt idx="277">
                  <c:v>5.3</c:v>
                </c:pt>
                <c:pt idx="278">
                  <c:v>5.16</c:v>
                </c:pt>
                <c:pt idx="279">
                  <c:v>4.8600000000000003</c:v>
                </c:pt>
                <c:pt idx="280">
                  <c:v>4.54</c:v>
                </c:pt>
                <c:pt idx="281">
                  <c:v>4.46</c:v>
                </c:pt>
                <c:pt idx="282">
                  <c:v>4.46</c:v>
                </c:pt>
                <c:pt idx="283">
                  <c:v>4.16</c:v>
                </c:pt>
                <c:pt idx="284">
                  <c:v>4.2</c:v>
                </c:pt>
                <c:pt idx="285">
                  <c:v>4.24</c:v>
                </c:pt>
                <c:pt idx="286">
                  <c:v>4.5999999999999996</c:v>
                </c:pt>
                <c:pt idx="287">
                  <c:v>4.62</c:v>
                </c:pt>
                <c:pt idx="288">
                  <c:v>4.0599999999999996</c:v>
                </c:pt>
                <c:pt idx="289">
                  <c:v>4.3</c:v>
                </c:pt>
                <c:pt idx="290">
                  <c:v>4.0999999999999996</c:v>
                </c:pt>
                <c:pt idx="291">
                  <c:v>4</c:v>
                </c:pt>
                <c:pt idx="292">
                  <c:v>4.3600000000000003</c:v>
                </c:pt>
                <c:pt idx="293">
                  <c:v>4.26</c:v>
                </c:pt>
                <c:pt idx="294">
                  <c:v>4.26</c:v>
                </c:pt>
                <c:pt idx="295">
                  <c:v>4.3</c:v>
                </c:pt>
                <c:pt idx="296">
                  <c:v>4.76</c:v>
                </c:pt>
                <c:pt idx="297">
                  <c:v>4.4400000000000004</c:v>
                </c:pt>
                <c:pt idx="298">
                  <c:v>4.4000000000000004</c:v>
                </c:pt>
                <c:pt idx="299">
                  <c:v>4.16</c:v>
                </c:pt>
                <c:pt idx="300">
                  <c:v>4.04</c:v>
                </c:pt>
                <c:pt idx="301">
                  <c:v>4.0599999999999996</c:v>
                </c:pt>
                <c:pt idx="302">
                  <c:v>4.16</c:v>
                </c:pt>
                <c:pt idx="303">
                  <c:v>4.18</c:v>
                </c:pt>
                <c:pt idx="304">
                  <c:v>4.26</c:v>
                </c:pt>
                <c:pt idx="305">
                  <c:v>4.24</c:v>
                </c:pt>
                <c:pt idx="306">
                  <c:v>4.28</c:v>
                </c:pt>
                <c:pt idx="307">
                  <c:v>4.4000000000000004</c:v>
                </c:pt>
                <c:pt idx="308">
                  <c:v>4.92</c:v>
                </c:pt>
                <c:pt idx="309">
                  <c:v>5.04</c:v>
                </c:pt>
                <c:pt idx="310">
                  <c:v>5</c:v>
                </c:pt>
                <c:pt idx="311">
                  <c:v>4.9400000000000004</c:v>
                </c:pt>
                <c:pt idx="312">
                  <c:v>4.92</c:v>
                </c:pt>
                <c:pt idx="313">
                  <c:v>4.9000000000000004</c:v>
                </c:pt>
                <c:pt idx="314">
                  <c:v>4.88</c:v>
                </c:pt>
                <c:pt idx="315">
                  <c:v>4.5999999999999996</c:v>
                </c:pt>
                <c:pt idx="316">
                  <c:v>4.5</c:v>
                </c:pt>
                <c:pt idx="317">
                  <c:v>4.32</c:v>
                </c:pt>
                <c:pt idx="318">
                  <c:v>4.32</c:v>
                </c:pt>
                <c:pt idx="319">
                  <c:v>4.4400000000000004</c:v>
                </c:pt>
                <c:pt idx="320">
                  <c:v>4.0599999999999996</c:v>
                </c:pt>
                <c:pt idx="321">
                  <c:v>3.92</c:v>
                </c:pt>
                <c:pt idx="322">
                  <c:v>3.88</c:v>
                </c:pt>
                <c:pt idx="323">
                  <c:v>3.9</c:v>
                </c:pt>
                <c:pt idx="324">
                  <c:v>3.66</c:v>
                </c:pt>
                <c:pt idx="325">
                  <c:v>3.56</c:v>
                </c:pt>
                <c:pt idx="326">
                  <c:v>3.5</c:v>
                </c:pt>
                <c:pt idx="327">
                  <c:v>3.62</c:v>
                </c:pt>
                <c:pt idx="328">
                  <c:v>3.5</c:v>
                </c:pt>
                <c:pt idx="329">
                  <c:v>3.52</c:v>
                </c:pt>
                <c:pt idx="330">
                  <c:v>3.46</c:v>
                </c:pt>
                <c:pt idx="331">
                  <c:v>3.66</c:v>
                </c:pt>
                <c:pt idx="332">
                  <c:v>3.76</c:v>
                </c:pt>
                <c:pt idx="333">
                  <c:v>3.9</c:v>
                </c:pt>
                <c:pt idx="334">
                  <c:v>4</c:v>
                </c:pt>
                <c:pt idx="335">
                  <c:v>3.8</c:v>
                </c:pt>
                <c:pt idx="336">
                  <c:v>4</c:v>
                </c:pt>
                <c:pt idx="337">
                  <c:v>3.78</c:v>
                </c:pt>
                <c:pt idx="338">
                  <c:v>3.76</c:v>
                </c:pt>
                <c:pt idx="339">
                  <c:v>3.62</c:v>
                </c:pt>
                <c:pt idx="340">
                  <c:v>3.64</c:v>
                </c:pt>
                <c:pt idx="341">
                  <c:v>3.82</c:v>
                </c:pt>
                <c:pt idx="342">
                  <c:v>3.82</c:v>
                </c:pt>
                <c:pt idx="343">
                  <c:v>3.68</c:v>
                </c:pt>
                <c:pt idx="344">
                  <c:v>3.7</c:v>
                </c:pt>
                <c:pt idx="345">
                  <c:v>3.6</c:v>
                </c:pt>
                <c:pt idx="346">
                  <c:v>3.62</c:v>
                </c:pt>
                <c:pt idx="347">
                  <c:v>3.62</c:v>
                </c:pt>
                <c:pt idx="348">
                  <c:v>3.48</c:v>
                </c:pt>
                <c:pt idx="349">
                  <c:v>3.54</c:v>
                </c:pt>
                <c:pt idx="350">
                  <c:v>3.4</c:v>
                </c:pt>
                <c:pt idx="351">
                  <c:v>3.5</c:v>
                </c:pt>
                <c:pt idx="352">
                  <c:v>3.12</c:v>
                </c:pt>
                <c:pt idx="353">
                  <c:v>3.2</c:v>
                </c:pt>
                <c:pt idx="354">
                  <c:v>3.32</c:v>
                </c:pt>
                <c:pt idx="355">
                  <c:v>3.42</c:v>
                </c:pt>
                <c:pt idx="356">
                  <c:v>3.06</c:v>
                </c:pt>
                <c:pt idx="357">
                  <c:v>3.32</c:v>
                </c:pt>
                <c:pt idx="358">
                  <c:v>3.52</c:v>
                </c:pt>
                <c:pt idx="359">
                  <c:v>4</c:v>
                </c:pt>
                <c:pt idx="360">
                  <c:v>3.4</c:v>
                </c:pt>
                <c:pt idx="361">
                  <c:v>3.12</c:v>
                </c:pt>
                <c:pt idx="362">
                  <c:v>3.26</c:v>
                </c:pt>
                <c:pt idx="363">
                  <c:v>3.2</c:v>
                </c:pt>
                <c:pt idx="364">
                  <c:v>2.96</c:v>
                </c:pt>
                <c:pt idx="365">
                  <c:v>3.16</c:v>
                </c:pt>
                <c:pt idx="366">
                  <c:v>3.78</c:v>
                </c:pt>
                <c:pt idx="367">
                  <c:v>3.7</c:v>
                </c:pt>
                <c:pt idx="368">
                  <c:v>3.42</c:v>
                </c:pt>
                <c:pt idx="369">
                  <c:v>3.34</c:v>
                </c:pt>
                <c:pt idx="370">
                  <c:v>2.8</c:v>
                </c:pt>
                <c:pt idx="371">
                  <c:v>2.72</c:v>
                </c:pt>
                <c:pt idx="372">
                  <c:v>2.7</c:v>
                </c:pt>
                <c:pt idx="373">
                  <c:v>2.6</c:v>
                </c:pt>
                <c:pt idx="374">
                  <c:v>2.76</c:v>
                </c:pt>
                <c:pt idx="375">
                  <c:v>2.68</c:v>
                </c:pt>
                <c:pt idx="376">
                  <c:v>3.46</c:v>
                </c:pt>
                <c:pt idx="377">
                  <c:v>3.52</c:v>
                </c:pt>
                <c:pt idx="378">
                  <c:v>3.58</c:v>
                </c:pt>
                <c:pt idx="379">
                  <c:v>3.48</c:v>
                </c:pt>
                <c:pt idx="380">
                  <c:v>3.46</c:v>
                </c:pt>
                <c:pt idx="381">
                  <c:v>3.42</c:v>
                </c:pt>
                <c:pt idx="382">
                  <c:v>3.38</c:v>
                </c:pt>
                <c:pt idx="383">
                  <c:v>3.54</c:v>
                </c:pt>
                <c:pt idx="384">
                  <c:v>3.54</c:v>
                </c:pt>
                <c:pt idx="385">
                  <c:v>3.49</c:v>
                </c:pt>
                <c:pt idx="386">
                  <c:v>3.44</c:v>
                </c:pt>
                <c:pt idx="387">
                  <c:v>3.56</c:v>
                </c:pt>
                <c:pt idx="388">
                  <c:v>3.58</c:v>
                </c:pt>
                <c:pt idx="389">
                  <c:v>3.58</c:v>
                </c:pt>
                <c:pt idx="390">
                  <c:v>3.62</c:v>
                </c:pt>
                <c:pt idx="391">
                  <c:v>3.64</c:v>
                </c:pt>
                <c:pt idx="392">
                  <c:v>3.8</c:v>
                </c:pt>
                <c:pt idx="393">
                  <c:v>3.66</c:v>
                </c:pt>
                <c:pt idx="394">
                  <c:v>3.46</c:v>
                </c:pt>
                <c:pt idx="395">
                  <c:v>3.64</c:v>
                </c:pt>
                <c:pt idx="396">
                  <c:v>3.72</c:v>
                </c:pt>
                <c:pt idx="397">
                  <c:v>3.78</c:v>
                </c:pt>
                <c:pt idx="398">
                  <c:v>3.7</c:v>
                </c:pt>
                <c:pt idx="399">
                  <c:v>3.54</c:v>
                </c:pt>
                <c:pt idx="400">
                  <c:v>3.46</c:v>
                </c:pt>
                <c:pt idx="401">
                  <c:v>3.4</c:v>
                </c:pt>
                <c:pt idx="402">
                  <c:v>3</c:v>
                </c:pt>
                <c:pt idx="403">
                  <c:v>3.1</c:v>
                </c:pt>
                <c:pt idx="404">
                  <c:v>2.98</c:v>
                </c:pt>
                <c:pt idx="405">
                  <c:v>3</c:v>
                </c:pt>
                <c:pt idx="406">
                  <c:v>2.86</c:v>
                </c:pt>
                <c:pt idx="407">
                  <c:v>2.8</c:v>
                </c:pt>
                <c:pt idx="408">
                  <c:v>2.65</c:v>
                </c:pt>
                <c:pt idx="409">
                  <c:v>2.65</c:v>
                </c:pt>
                <c:pt idx="410">
                  <c:v>2.7</c:v>
                </c:pt>
                <c:pt idx="411">
                  <c:v>2.9</c:v>
                </c:pt>
                <c:pt idx="412">
                  <c:v>3.38</c:v>
                </c:pt>
                <c:pt idx="413">
                  <c:v>3.26</c:v>
                </c:pt>
                <c:pt idx="414">
                  <c:v>2.74</c:v>
                </c:pt>
                <c:pt idx="415">
                  <c:v>3</c:v>
                </c:pt>
                <c:pt idx="416">
                  <c:v>3.34</c:v>
                </c:pt>
                <c:pt idx="417">
                  <c:v>3.54</c:v>
                </c:pt>
                <c:pt idx="418">
                  <c:v>3.5</c:v>
                </c:pt>
                <c:pt idx="419">
                  <c:v>3.38</c:v>
                </c:pt>
                <c:pt idx="420">
                  <c:v>3.3</c:v>
                </c:pt>
                <c:pt idx="421">
                  <c:v>3.32</c:v>
                </c:pt>
                <c:pt idx="422">
                  <c:v>3.48</c:v>
                </c:pt>
                <c:pt idx="423">
                  <c:v>3.4</c:v>
                </c:pt>
                <c:pt idx="424">
                  <c:v>3.4</c:v>
                </c:pt>
                <c:pt idx="425">
                  <c:v>3.5</c:v>
                </c:pt>
                <c:pt idx="426">
                  <c:v>3.48</c:v>
                </c:pt>
                <c:pt idx="427">
                  <c:v>3.98</c:v>
                </c:pt>
                <c:pt idx="428">
                  <c:v>3.56</c:v>
                </c:pt>
                <c:pt idx="429">
                  <c:v>3.54</c:v>
                </c:pt>
                <c:pt idx="430">
                  <c:v>3.3</c:v>
                </c:pt>
                <c:pt idx="431">
                  <c:v>3.26</c:v>
                </c:pt>
                <c:pt idx="432">
                  <c:v>3.3</c:v>
                </c:pt>
                <c:pt idx="433">
                  <c:v>3.4</c:v>
                </c:pt>
                <c:pt idx="434">
                  <c:v>3.28</c:v>
                </c:pt>
                <c:pt idx="435">
                  <c:v>3.28</c:v>
                </c:pt>
                <c:pt idx="436">
                  <c:v>3.1</c:v>
                </c:pt>
                <c:pt idx="437">
                  <c:v>3.18</c:v>
                </c:pt>
                <c:pt idx="438">
                  <c:v>3.1</c:v>
                </c:pt>
                <c:pt idx="439">
                  <c:v>3.26</c:v>
                </c:pt>
                <c:pt idx="440">
                  <c:v>3.1</c:v>
                </c:pt>
                <c:pt idx="441">
                  <c:v>3.09</c:v>
                </c:pt>
                <c:pt idx="442">
                  <c:v>3.08</c:v>
                </c:pt>
                <c:pt idx="443">
                  <c:v>3.06</c:v>
                </c:pt>
                <c:pt idx="444">
                  <c:v>3.04</c:v>
                </c:pt>
                <c:pt idx="445">
                  <c:v>3.12</c:v>
                </c:pt>
                <c:pt idx="446">
                  <c:v>3.12</c:v>
                </c:pt>
                <c:pt idx="447">
                  <c:v>3.22</c:v>
                </c:pt>
                <c:pt idx="448">
                  <c:v>2.98</c:v>
                </c:pt>
                <c:pt idx="449">
                  <c:v>3.04</c:v>
                </c:pt>
                <c:pt idx="450">
                  <c:v>2.54</c:v>
                </c:pt>
                <c:pt idx="451">
                  <c:v>2.5</c:v>
                </c:pt>
                <c:pt idx="452">
                  <c:v>2.5</c:v>
                </c:pt>
                <c:pt idx="453">
                  <c:v>2.74</c:v>
                </c:pt>
                <c:pt idx="454">
                  <c:v>2.7</c:v>
                </c:pt>
                <c:pt idx="455">
                  <c:v>2.75</c:v>
                </c:pt>
                <c:pt idx="456">
                  <c:v>2.85</c:v>
                </c:pt>
                <c:pt idx="457">
                  <c:v>2.6</c:v>
                </c:pt>
                <c:pt idx="458">
                  <c:v>2.4</c:v>
                </c:pt>
                <c:pt idx="459">
                  <c:v>2.5</c:v>
                </c:pt>
                <c:pt idx="460">
                  <c:v>2.82</c:v>
                </c:pt>
                <c:pt idx="461">
                  <c:v>2.62</c:v>
                </c:pt>
                <c:pt idx="462">
                  <c:v>2.64</c:v>
                </c:pt>
                <c:pt idx="463">
                  <c:v>2.58</c:v>
                </c:pt>
                <c:pt idx="464">
                  <c:v>2.58</c:v>
                </c:pt>
                <c:pt idx="465">
                  <c:v>2.6</c:v>
                </c:pt>
                <c:pt idx="466">
                  <c:v>2.64</c:v>
                </c:pt>
                <c:pt idx="467">
                  <c:v>2.7</c:v>
                </c:pt>
                <c:pt idx="468">
                  <c:v>2.84</c:v>
                </c:pt>
                <c:pt idx="469">
                  <c:v>2.8</c:v>
                </c:pt>
                <c:pt idx="470">
                  <c:v>2.7</c:v>
                </c:pt>
                <c:pt idx="471">
                  <c:v>2.6</c:v>
                </c:pt>
                <c:pt idx="472">
                  <c:v>2.72</c:v>
                </c:pt>
                <c:pt idx="473">
                  <c:v>2.78</c:v>
                </c:pt>
                <c:pt idx="474">
                  <c:v>2.78</c:v>
                </c:pt>
                <c:pt idx="475">
                  <c:v>2.7</c:v>
                </c:pt>
                <c:pt idx="476">
                  <c:v>2.7</c:v>
                </c:pt>
                <c:pt idx="477">
                  <c:v>2.7</c:v>
                </c:pt>
                <c:pt idx="478">
                  <c:v>2.68</c:v>
                </c:pt>
                <c:pt idx="479">
                  <c:v>2.58</c:v>
                </c:pt>
                <c:pt idx="480">
                  <c:v>2.54</c:v>
                </c:pt>
                <c:pt idx="481">
                  <c:v>2.6</c:v>
                </c:pt>
                <c:pt idx="482">
                  <c:v>2.6</c:v>
                </c:pt>
                <c:pt idx="483">
                  <c:v>2.54</c:v>
                </c:pt>
                <c:pt idx="484">
                  <c:v>2.5</c:v>
                </c:pt>
                <c:pt idx="485">
                  <c:v>2.4</c:v>
                </c:pt>
                <c:pt idx="486">
                  <c:v>2.54</c:v>
                </c:pt>
                <c:pt idx="487">
                  <c:v>2.42</c:v>
                </c:pt>
                <c:pt idx="488">
                  <c:v>2.42</c:v>
                </c:pt>
                <c:pt idx="489">
                  <c:v>2.36</c:v>
                </c:pt>
                <c:pt idx="490">
                  <c:v>2.4</c:v>
                </c:pt>
                <c:pt idx="491">
                  <c:v>2.36</c:v>
                </c:pt>
                <c:pt idx="492">
                  <c:v>2.38</c:v>
                </c:pt>
                <c:pt idx="493">
                  <c:v>2.38</c:v>
                </c:pt>
                <c:pt idx="494">
                  <c:v>2.36</c:v>
                </c:pt>
                <c:pt idx="495">
                  <c:v>2.38</c:v>
                </c:pt>
                <c:pt idx="496">
                  <c:v>2.56</c:v>
                </c:pt>
                <c:pt idx="497">
                  <c:v>2.4</c:v>
                </c:pt>
                <c:pt idx="498">
                  <c:v>2.44</c:v>
                </c:pt>
                <c:pt idx="499">
                  <c:v>2.4</c:v>
                </c:pt>
                <c:pt idx="500">
                  <c:v>2.42</c:v>
                </c:pt>
                <c:pt idx="501">
                  <c:v>2.44</c:v>
                </c:pt>
                <c:pt idx="502">
                  <c:v>2.4</c:v>
                </c:pt>
                <c:pt idx="503">
                  <c:v>2.46</c:v>
                </c:pt>
                <c:pt idx="504">
                  <c:v>2.52</c:v>
                </c:pt>
                <c:pt idx="505">
                  <c:v>2.5</c:v>
                </c:pt>
                <c:pt idx="506">
                  <c:v>2.5</c:v>
                </c:pt>
                <c:pt idx="507">
                  <c:v>2.54</c:v>
                </c:pt>
                <c:pt idx="508">
                  <c:v>2.6</c:v>
                </c:pt>
                <c:pt idx="509">
                  <c:v>2.65</c:v>
                </c:pt>
                <c:pt idx="510">
                  <c:v>2.68</c:v>
                </c:pt>
                <c:pt idx="511">
                  <c:v>2.68</c:v>
                </c:pt>
                <c:pt idx="512">
                  <c:v>2.7</c:v>
                </c:pt>
                <c:pt idx="513">
                  <c:v>2.72</c:v>
                </c:pt>
                <c:pt idx="514">
                  <c:v>2.75</c:v>
                </c:pt>
                <c:pt idx="515">
                  <c:v>2.6</c:v>
                </c:pt>
                <c:pt idx="516">
                  <c:v>2.62</c:v>
                </c:pt>
                <c:pt idx="517">
                  <c:v>2.5</c:v>
                </c:pt>
                <c:pt idx="518">
                  <c:v>2.5</c:v>
                </c:pt>
                <c:pt idx="519">
                  <c:v>2.5</c:v>
                </c:pt>
                <c:pt idx="520">
                  <c:v>2.5</c:v>
                </c:pt>
                <c:pt idx="521">
                  <c:v>2.62</c:v>
                </c:pt>
                <c:pt idx="522">
                  <c:v>2.72</c:v>
                </c:pt>
                <c:pt idx="523">
                  <c:v>2.6</c:v>
                </c:pt>
                <c:pt idx="524">
                  <c:v>2.6</c:v>
                </c:pt>
                <c:pt idx="525">
                  <c:v>2.54</c:v>
                </c:pt>
                <c:pt idx="526">
                  <c:v>2.58</c:v>
                </c:pt>
                <c:pt idx="527">
                  <c:v>2.6</c:v>
                </c:pt>
                <c:pt idx="528">
                  <c:v>2.64</c:v>
                </c:pt>
                <c:pt idx="529">
                  <c:v>2.54</c:v>
                </c:pt>
                <c:pt idx="530">
                  <c:v>2.5</c:v>
                </c:pt>
                <c:pt idx="531">
                  <c:v>2.44</c:v>
                </c:pt>
                <c:pt idx="532">
                  <c:v>2.48</c:v>
                </c:pt>
                <c:pt idx="533">
                  <c:v>2.44</c:v>
                </c:pt>
                <c:pt idx="534">
                  <c:v>2.5</c:v>
                </c:pt>
                <c:pt idx="535">
                  <c:v>2.48</c:v>
                </c:pt>
                <c:pt idx="536">
                  <c:v>2.52</c:v>
                </c:pt>
                <c:pt idx="537">
                  <c:v>2.5</c:v>
                </c:pt>
                <c:pt idx="538">
                  <c:v>2.8</c:v>
                </c:pt>
                <c:pt idx="539">
                  <c:v>2.9</c:v>
                </c:pt>
                <c:pt idx="540">
                  <c:v>3</c:v>
                </c:pt>
                <c:pt idx="541">
                  <c:v>3.16</c:v>
                </c:pt>
                <c:pt idx="542">
                  <c:v>3</c:v>
                </c:pt>
                <c:pt idx="543">
                  <c:v>2.98</c:v>
                </c:pt>
                <c:pt idx="544">
                  <c:v>2.96</c:v>
                </c:pt>
                <c:pt idx="545">
                  <c:v>2.94</c:v>
                </c:pt>
                <c:pt idx="546">
                  <c:v>2.7</c:v>
                </c:pt>
                <c:pt idx="547">
                  <c:v>2.94</c:v>
                </c:pt>
                <c:pt idx="548">
                  <c:v>2.78</c:v>
                </c:pt>
                <c:pt idx="549">
                  <c:v>2.7</c:v>
                </c:pt>
                <c:pt idx="550">
                  <c:v>2.7</c:v>
                </c:pt>
                <c:pt idx="551">
                  <c:v>2.74</c:v>
                </c:pt>
                <c:pt idx="552">
                  <c:v>2.78</c:v>
                </c:pt>
                <c:pt idx="553">
                  <c:v>2.9</c:v>
                </c:pt>
                <c:pt idx="554">
                  <c:v>3</c:v>
                </c:pt>
                <c:pt idx="555">
                  <c:v>3.04</c:v>
                </c:pt>
                <c:pt idx="556">
                  <c:v>2.64</c:v>
                </c:pt>
                <c:pt idx="557">
                  <c:v>3.06</c:v>
                </c:pt>
                <c:pt idx="558">
                  <c:v>3.1</c:v>
                </c:pt>
                <c:pt idx="559">
                  <c:v>3.28</c:v>
                </c:pt>
                <c:pt idx="560">
                  <c:v>2.98</c:v>
                </c:pt>
                <c:pt idx="561">
                  <c:v>3.06</c:v>
                </c:pt>
                <c:pt idx="562">
                  <c:v>3</c:v>
                </c:pt>
                <c:pt idx="563">
                  <c:v>3.06</c:v>
                </c:pt>
                <c:pt idx="564">
                  <c:v>3</c:v>
                </c:pt>
                <c:pt idx="565">
                  <c:v>2.9</c:v>
                </c:pt>
                <c:pt idx="566">
                  <c:v>2.76</c:v>
                </c:pt>
                <c:pt idx="567">
                  <c:v>2.7</c:v>
                </c:pt>
                <c:pt idx="568">
                  <c:v>3.58</c:v>
                </c:pt>
                <c:pt idx="569">
                  <c:v>3.34</c:v>
                </c:pt>
                <c:pt idx="570">
                  <c:v>3.14</c:v>
                </c:pt>
                <c:pt idx="571">
                  <c:v>3.08</c:v>
                </c:pt>
                <c:pt idx="572">
                  <c:v>3.68</c:v>
                </c:pt>
                <c:pt idx="573">
                  <c:v>3.78</c:v>
                </c:pt>
                <c:pt idx="574">
                  <c:v>3.94</c:v>
                </c:pt>
                <c:pt idx="575">
                  <c:v>3.8</c:v>
                </c:pt>
                <c:pt idx="576">
                  <c:v>3.04</c:v>
                </c:pt>
                <c:pt idx="577">
                  <c:v>3.08</c:v>
                </c:pt>
                <c:pt idx="578">
                  <c:v>3.58</c:v>
                </c:pt>
                <c:pt idx="579">
                  <c:v>3.7</c:v>
                </c:pt>
                <c:pt idx="580">
                  <c:v>3.36</c:v>
                </c:pt>
                <c:pt idx="581">
                  <c:v>3.42</c:v>
                </c:pt>
                <c:pt idx="582">
                  <c:v>3.7</c:v>
                </c:pt>
                <c:pt idx="583">
                  <c:v>3.86</c:v>
                </c:pt>
                <c:pt idx="584">
                  <c:v>4.08</c:v>
                </c:pt>
                <c:pt idx="585">
                  <c:v>4.16</c:v>
                </c:pt>
                <c:pt idx="586">
                  <c:v>3.8</c:v>
                </c:pt>
                <c:pt idx="587">
                  <c:v>3.7</c:v>
                </c:pt>
                <c:pt idx="588">
                  <c:v>3.78</c:v>
                </c:pt>
                <c:pt idx="589">
                  <c:v>3.72</c:v>
                </c:pt>
                <c:pt idx="590">
                  <c:v>3.66</c:v>
                </c:pt>
                <c:pt idx="591">
                  <c:v>3.64</c:v>
                </c:pt>
                <c:pt idx="592">
                  <c:v>3.16</c:v>
                </c:pt>
                <c:pt idx="593">
                  <c:v>3.16</c:v>
                </c:pt>
                <c:pt idx="594">
                  <c:v>3</c:v>
                </c:pt>
                <c:pt idx="595">
                  <c:v>2.9</c:v>
                </c:pt>
                <c:pt idx="596">
                  <c:v>3.48</c:v>
                </c:pt>
                <c:pt idx="597">
                  <c:v>3.3</c:v>
                </c:pt>
                <c:pt idx="598">
                  <c:v>3.32</c:v>
                </c:pt>
                <c:pt idx="599">
                  <c:v>3.24</c:v>
                </c:pt>
                <c:pt idx="600">
                  <c:v>3.3</c:v>
                </c:pt>
                <c:pt idx="601">
                  <c:v>3.34</c:v>
                </c:pt>
                <c:pt idx="602">
                  <c:v>3.06</c:v>
                </c:pt>
                <c:pt idx="603">
                  <c:v>3.06</c:v>
                </c:pt>
                <c:pt idx="604">
                  <c:v>3.04</c:v>
                </c:pt>
                <c:pt idx="605">
                  <c:v>2.9</c:v>
                </c:pt>
                <c:pt idx="606">
                  <c:v>3.34</c:v>
                </c:pt>
                <c:pt idx="607">
                  <c:v>3.28</c:v>
                </c:pt>
                <c:pt idx="608">
                  <c:v>3.16</c:v>
                </c:pt>
                <c:pt idx="609">
                  <c:v>3.04</c:v>
                </c:pt>
                <c:pt idx="610">
                  <c:v>3.04</c:v>
                </c:pt>
                <c:pt idx="611">
                  <c:v>3.2</c:v>
                </c:pt>
                <c:pt idx="612">
                  <c:v>3.16</c:v>
                </c:pt>
                <c:pt idx="613">
                  <c:v>3.08</c:v>
                </c:pt>
                <c:pt idx="614">
                  <c:v>3.06</c:v>
                </c:pt>
                <c:pt idx="615">
                  <c:v>2.94</c:v>
                </c:pt>
                <c:pt idx="616">
                  <c:v>2.98</c:v>
                </c:pt>
                <c:pt idx="617">
                  <c:v>3.06</c:v>
                </c:pt>
                <c:pt idx="618">
                  <c:v>2.7</c:v>
                </c:pt>
                <c:pt idx="619">
                  <c:v>2.6</c:v>
                </c:pt>
                <c:pt idx="620">
                  <c:v>2.9</c:v>
                </c:pt>
                <c:pt idx="621">
                  <c:v>2.98</c:v>
                </c:pt>
                <c:pt idx="622">
                  <c:v>3.7</c:v>
                </c:pt>
                <c:pt idx="623">
                  <c:v>3</c:v>
                </c:pt>
                <c:pt idx="624">
                  <c:v>3.1</c:v>
                </c:pt>
                <c:pt idx="625">
                  <c:v>2.94</c:v>
                </c:pt>
                <c:pt idx="626">
                  <c:v>3.85</c:v>
                </c:pt>
                <c:pt idx="627">
                  <c:v>3.92</c:v>
                </c:pt>
                <c:pt idx="628">
                  <c:v>3.86</c:v>
                </c:pt>
                <c:pt idx="629">
                  <c:v>3.79</c:v>
                </c:pt>
                <c:pt idx="630">
                  <c:v>3.3</c:v>
                </c:pt>
                <c:pt idx="631">
                  <c:v>3.68</c:v>
                </c:pt>
                <c:pt idx="632">
                  <c:v>3.38</c:v>
                </c:pt>
                <c:pt idx="633">
                  <c:v>3.7</c:v>
                </c:pt>
                <c:pt idx="634">
                  <c:v>4.0999999999999996</c:v>
                </c:pt>
                <c:pt idx="635">
                  <c:v>4.74</c:v>
                </c:pt>
                <c:pt idx="636">
                  <c:v>4.9000000000000004</c:v>
                </c:pt>
                <c:pt idx="637">
                  <c:v>4.0999999999999996</c:v>
                </c:pt>
                <c:pt idx="638">
                  <c:v>4.95</c:v>
                </c:pt>
                <c:pt idx="639">
                  <c:v>3.8</c:v>
                </c:pt>
                <c:pt idx="640">
                  <c:v>3.9</c:v>
                </c:pt>
                <c:pt idx="641">
                  <c:v>4</c:v>
                </c:pt>
                <c:pt idx="642">
                  <c:v>4.0999999999999996</c:v>
                </c:pt>
                <c:pt idx="643">
                  <c:v>4.0599999999999996</c:v>
                </c:pt>
                <c:pt idx="644">
                  <c:v>4.38</c:v>
                </c:pt>
                <c:pt idx="645">
                  <c:v>4.5</c:v>
                </c:pt>
                <c:pt idx="646">
                  <c:v>4.8</c:v>
                </c:pt>
                <c:pt idx="647">
                  <c:v>4.9400000000000004</c:v>
                </c:pt>
                <c:pt idx="648">
                  <c:v>4.96</c:v>
                </c:pt>
                <c:pt idx="649">
                  <c:v>4.96</c:v>
                </c:pt>
                <c:pt idx="650">
                  <c:v>4.9800000000000004</c:v>
                </c:pt>
                <c:pt idx="651">
                  <c:v>5.04</c:v>
                </c:pt>
                <c:pt idx="652">
                  <c:v>4.96</c:v>
                </c:pt>
                <c:pt idx="653">
                  <c:v>4.9400000000000004</c:v>
                </c:pt>
                <c:pt idx="654">
                  <c:v>4.84</c:v>
                </c:pt>
                <c:pt idx="655">
                  <c:v>4.9800000000000004</c:v>
                </c:pt>
                <c:pt idx="656">
                  <c:v>5.14</c:v>
                </c:pt>
                <c:pt idx="657">
                  <c:v>4.9800000000000004</c:v>
                </c:pt>
                <c:pt idx="658">
                  <c:v>5</c:v>
                </c:pt>
                <c:pt idx="659">
                  <c:v>5.14</c:v>
                </c:pt>
                <c:pt idx="660">
                  <c:v>4.76</c:v>
                </c:pt>
                <c:pt idx="661">
                  <c:v>4.8</c:v>
                </c:pt>
                <c:pt idx="662">
                  <c:v>4.7</c:v>
                </c:pt>
                <c:pt idx="663">
                  <c:v>4.4000000000000004</c:v>
                </c:pt>
                <c:pt idx="664">
                  <c:v>4.4800000000000004</c:v>
                </c:pt>
                <c:pt idx="665">
                  <c:v>4.76</c:v>
                </c:pt>
                <c:pt idx="666">
                  <c:v>4.9800000000000004</c:v>
                </c:pt>
                <c:pt idx="667">
                  <c:v>5.14</c:v>
                </c:pt>
                <c:pt idx="668">
                  <c:v>4.92</c:v>
                </c:pt>
                <c:pt idx="669">
                  <c:v>4.96</c:v>
                </c:pt>
                <c:pt idx="670">
                  <c:v>5</c:v>
                </c:pt>
                <c:pt idx="671">
                  <c:v>5.0599999999999996</c:v>
                </c:pt>
                <c:pt idx="672">
                  <c:v>4.8099999999999996</c:v>
                </c:pt>
                <c:pt idx="673">
                  <c:v>4.96</c:v>
                </c:pt>
                <c:pt idx="674">
                  <c:v>5.24</c:v>
                </c:pt>
                <c:pt idx="675">
                  <c:v>5.26</c:v>
                </c:pt>
                <c:pt idx="676">
                  <c:v>5.22</c:v>
                </c:pt>
                <c:pt idx="677">
                  <c:v>5.16</c:v>
                </c:pt>
                <c:pt idx="678">
                  <c:v>4.92</c:v>
                </c:pt>
                <c:pt idx="679">
                  <c:v>4.76</c:v>
                </c:pt>
                <c:pt idx="680">
                  <c:v>4.74</c:v>
                </c:pt>
                <c:pt idx="681">
                  <c:v>4.9400000000000004</c:v>
                </c:pt>
                <c:pt idx="682">
                  <c:v>5.0199999999999996</c:v>
                </c:pt>
                <c:pt idx="683">
                  <c:v>5.0999999999999996</c:v>
                </c:pt>
                <c:pt idx="684">
                  <c:v>5.54</c:v>
                </c:pt>
                <c:pt idx="685">
                  <c:v>5.6</c:v>
                </c:pt>
                <c:pt idx="686">
                  <c:v>5.6</c:v>
                </c:pt>
                <c:pt idx="687">
                  <c:v>5.6</c:v>
                </c:pt>
                <c:pt idx="688">
                  <c:v>5.64</c:v>
                </c:pt>
                <c:pt idx="689">
                  <c:v>5.74</c:v>
                </c:pt>
                <c:pt idx="690">
                  <c:v>5.9</c:v>
                </c:pt>
                <c:pt idx="691">
                  <c:v>5.84</c:v>
                </c:pt>
                <c:pt idx="692">
                  <c:v>5.58</c:v>
                </c:pt>
                <c:pt idx="693">
                  <c:v>5.22</c:v>
                </c:pt>
                <c:pt idx="694">
                  <c:v>4.96</c:v>
                </c:pt>
                <c:pt idx="695">
                  <c:v>5.16</c:v>
                </c:pt>
                <c:pt idx="696">
                  <c:v>5.32</c:v>
                </c:pt>
                <c:pt idx="697">
                  <c:v>5.24</c:v>
                </c:pt>
                <c:pt idx="698">
                  <c:v>5.24</c:v>
                </c:pt>
                <c:pt idx="699">
                  <c:v>5.32</c:v>
                </c:pt>
                <c:pt idx="700">
                  <c:v>5.4</c:v>
                </c:pt>
                <c:pt idx="701">
                  <c:v>5.42</c:v>
                </c:pt>
                <c:pt idx="702">
                  <c:v>5.5</c:v>
                </c:pt>
                <c:pt idx="703">
                  <c:v>5.42</c:v>
                </c:pt>
                <c:pt idx="704">
                  <c:v>5.46</c:v>
                </c:pt>
                <c:pt idx="705">
                  <c:v>5.64</c:v>
                </c:pt>
                <c:pt idx="706">
                  <c:v>6</c:v>
                </c:pt>
                <c:pt idx="707">
                  <c:v>6.1</c:v>
                </c:pt>
                <c:pt idx="708">
                  <c:v>5.84</c:v>
                </c:pt>
                <c:pt idx="709">
                  <c:v>5.5</c:v>
                </c:pt>
                <c:pt idx="710">
                  <c:v>5.48</c:v>
                </c:pt>
                <c:pt idx="711">
                  <c:v>5.54</c:v>
                </c:pt>
                <c:pt idx="712">
                  <c:v>5.5</c:v>
                </c:pt>
                <c:pt idx="713">
                  <c:v>5.3</c:v>
                </c:pt>
                <c:pt idx="714">
                  <c:v>4.74</c:v>
                </c:pt>
                <c:pt idx="715">
                  <c:v>4.42</c:v>
                </c:pt>
                <c:pt idx="716">
                  <c:v>4.24</c:v>
                </c:pt>
                <c:pt idx="717">
                  <c:v>4.3600000000000003</c:v>
                </c:pt>
                <c:pt idx="718">
                  <c:v>4.34</c:v>
                </c:pt>
                <c:pt idx="719">
                  <c:v>4.28</c:v>
                </c:pt>
                <c:pt idx="720">
                  <c:v>4</c:v>
                </c:pt>
                <c:pt idx="721">
                  <c:v>3.96</c:v>
                </c:pt>
                <c:pt idx="722">
                  <c:v>3.48</c:v>
                </c:pt>
                <c:pt idx="723">
                  <c:v>3.44</c:v>
                </c:pt>
                <c:pt idx="724">
                  <c:v>3.18</c:v>
                </c:pt>
                <c:pt idx="725">
                  <c:v>3.2</c:v>
                </c:pt>
                <c:pt idx="726">
                  <c:v>3.06</c:v>
                </c:pt>
                <c:pt idx="727">
                  <c:v>3</c:v>
                </c:pt>
                <c:pt idx="728">
                  <c:v>3</c:v>
                </c:pt>
                <c:pt idx="729">
                  <c:v>3.04</c:v>
                </c:pt>
                <c:pt idx="730">
                  <c:v>3.56</c:v>
                </c:pt>
                <c:pt idx="731">
                  <c:v>3.19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7562-47AF-8821-A2E52FDF4DB4}"/>
            </c:ext>
          </c:extLst>
        </c:ser>
        <c:ser>
          <c:idx val="14"/>
          <c:order val="2"/>
          <c:tx>
            <c:v>2012</c:v>
          </c:tx>
          <c:spPr>
            <a:ln w="12700">
              <a:solidFill>
                <a:srgbClr val="000000"/>
              </a:solidFill>
              <a:prstDash val="sysDash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DATOS!$AI$3:$AI$734</c:f>
              <c:numCache>
                <c:formatCode>0.00</c:formatCode>
                <c:ptCount val="732"/>
                <c:pt idx="0">
                  <c:v>2.96</c:v>
                </c:pt>
                <c:pt idx="1">
                  <c:v>3</c:v>
                </c:pt>
                <c:pt idx="2">
                  <c:v>2.98</c:v>
                </c:pt>
                <c:pt idx="3">
                  <c:v>2.98</c:v>
                </c:pt>
                <c:pt idx="4">
                  <c:v>3.48</c:v>
                </c:pt>
                <c:pt idx="5">
                  <c:v>3.5</c:v>
                </c:pt>
                <c:pt idx="6">
                  <c:v>2.94</c:v>
                </c:pt>
                <c:pt idx="7">
                  <c:v>2.78</c:v>
                </c:pt>
                <c:pt idx="8">
                  <c:v>3.6</c:v>
                </c:pt>
                <c:pt idx="9">
                  <c:v>3.98</c:v>
                </c:pt>
                <c:pt idx="10">
                  <c:v>3.64</c:v>
                </c:pt>
                <c:pt idx="11">
                  <c:v>3.42</c:v>
                </c:pt>
                <c:pt idx="12">
                  <c:v>3.24</c:v>
                </c:pt>
                <c:pt idx="13">
                  <c:v>3.44</c:v>
                </c:pt>
                <c:pt idx="14">
                  <c:v>3.96</c:v>
                </c:pt>
                <c:pt idx="15">
                  <c:v>3.76</c:v>
                </c:pt>
                <c:pt idx="16">
                  <c:v>3.76</c:v>
                </c:pt>
                <c:pt idx="17">
                  <c:v>3.82</c:v>
                </c:pt>
                <c:pt idx="18">
                  <c:v>3.82</c:v>
                </c:pt>
                <c:pt idx="19">
                  <c:v>3.6</c:v>
                </c:pt>
                <c:pt idx="20">
                  <c:v>3.36</c:v>
                </c:pt>
                <c:pt idx="21">
                  <c:v>3.34</c:v>
                </c:pt>
                <c:pt idx="22">
                  <c:v>3.27</c:v>
                </c:pt>
                <c:pt idx="23">
                  <c:v>3.44</c:v>
                </c:pt>
                <c:pt idx="24">
                  <c:v>2.98</c:v>
                </c:pt>
                <c:pt idx="25">
                  <c:v>3.02</c:v>
                </c:pt>
                <c:pt idx="26">
                  <c:v>3.34</c:v>
                </c:pt>
                <c:pt idx="27">
                  <c:v>3.4</c:v>
                </c:pt>
                <c:pt idx="28">
                  <c:v>3.48</c:v>
                </c:pt>
                <c:pt idx="29">
                  <c:v>3.18</c:v>
                </c:pt>
                <c:pt idx="30">
                  <c:v>3.2</c:v>
                </c:pt>
                <c:pt idx="31">
                  <c:v>3.2</c:v>
                </c:pt>
                <c:pt idx="32">
                  <c:v>2.8</c:v>
                </c:pt>
                <c:pt idx="33">
                  <c:v>2.98</c:v>
                </c:pt>
                <c:pt idx="34">
                  <c:v>3</c:v>
                </c:pt>
                <c:pt idx="35">
                  <c:v>2.7</c:v>
                </c:pt>
                <c:pt idx="36">
                  <c:v>3.22</c:v>
                </c:pt>
                <c:pt idx="37">
                  <c:v>3.54</c:v>
                </c:pt>
                <c:pt idx="78">
                  <c:v>3.63</c:v>
                </c:pt>
                <c:pt idx="79">
                  <c:v>3.52</c:v>
                </c:pt>
                <c:pt idx="80">
                  <c:v>3.74</c:v>
                </c:pt>
                <c:pt idx="81">
                  <c:v>3.52</c:v>
                </c:pt>
                <c:pt idx="82">
                  <c:v>3.84</c:v>
                </c:pt>
                <c:pt idx="83">
                  <c:v>3.9</c:v>
                </c:pt>
                <c:pt idx="84">
                  <c:v>3.6</c:v>
                </c:pt>
                <c:pt idx="85">
                  <c:v>3.6</c:v>
                </c:pt>
                <c:pt idx="86">
                  <c:v>3.38</c:v>
                </c:pt>
                <c:pt idx="87">
                  <c:v>3.38</c:v>
                </c:pt>
                <c:pt idx="88">
                  <c:v>3.24</c:v>
                </c:pt>
                <c:pt idx="89">
                  <c:v>3.1</c:v>
                </c:pt>
                <c:pt idx="90">
                  <c:v>3.08</c:v>
                </c:pt>
                <c:pt idx="91">
                  <c:v>3.04</c:v>
                </c:pt>
                <c:pt idx="92">
                  <c:v>3</c:v>
                </c:pt>
                <c:pt idx="93">
                  <c:v>2.94</c:v>
                </c:pt>
                <c:pt idx="94">
                  <c:v>2.94</c:v>
                </c:pt>
                <c:pt idx="95">
                  <c:v>2.85</c:v>
                </c:pt>
                <c:pt idx="96">
                  <c:v>2.85</c:v>
                </c:pt>
                <c:pt idx="97">
                  <c:v>2.78</c:v>
                </c:pt>
                <c:pt idx="98">
                  <c:v>2.74</c:v>
                </c:pt>
                <c:pt idx="99">
                  <c:v>2.74</c:v>
                </c:pt>
                <c:pt idx="100">
                  <c:v>2.7</c:v>
                </c:pt>
                <c:pt idx="101">
                  <c:v>2.6</c:v>
                </c:pt>
                <c:pt idx="102">
                  <c:v>2.62</c:v>
                </c:pt>
                <c:pt idx="103">
                  <c:v>2.62</c:v>
                </c:pt>
                <c:pt idx="104">
                  <c:v>2.82</c:v>
                </c:pt>
                <c:pt idx="105">
                  <c:v>2.64</c:v>
                </c:pt>
                <c:pt idx="106">
                  <c:v>2.46</c:v>
                </c:pt>
                <c:pt idx="107">
                  <c:v>2.5</c:v>
                </c:pt>
                <c:pt idx="108">
                  <c:v>2.54</c:v>
                </c:pt>
                <c:pt idx="109">
                  <c:v>2.54</c:v>
                </c:pt>
                <c:pt idx="110">
                  <c:v>2.62</c:v>
                </c:pt>
                <c:pt idx="111">
                  <c:v>2.62</c:v>
                </c:pt>
                <c:pt idx="112">
                  <c:v>2.68</c:v>
                </c:pt>
                <c:pt idx="113">
                  <c:v>2.76</c:v>
                </c:pt>
                <c:pt idx="114">
                  <c:v>2.66</c:v>
                </c:pt>
                <c:pt idx="115">
                  <c:v>2.56</c:v>
                </c:pt>
                <c:pt idx="116">
                  <c:v>2.62</c:v>
                </c:pt>
                <c:pt idx="117">
                  <c:v>2.66</c:v>
                </c:pt>
                <c:pt idx="118">
                  <c:v>2.78</c:v>
                </c:pt>
                <c:pt idx="119">
                  <c:v>2.72</c:v>
                </c:pt>
                <c:pt idx="120">
                  <c:v>2.68</c:v>
                </c:pt>
                <c:pt idx="121">
                  <c:v>2.58</c:v>
                </c:pt>
                <c:pt idx="122">
                  <c:v>2.56</c:v>
                </c:pt>
                <c:pt idx="123">
                  <c:v>2.72</c:v>
                </c:pt>
                <c:pt idx="124">
                  <c:v>2.64</c:v>
                </c:pt>
                <c:pt idx="125">
                  <c:v>3.6</c:v>
                </c:pt>
                <c:pt idx="126">
                  <c:v>2.46</c:v>
                </c:pt>
                <c:pt idx="127">
                  <c:v>2.4</c:v>
                </c:pt>
                <c:pt idx="128">
                  <c:v>2.92</c:v>
                </c:pt>
                <c:pt idx="129">
                  <c:v>2.96</c:v>
                </c:pt>
                <c:pt idx="130">
                  <c:v>2.9</c:v>
                </c:pt>
                <c:pt idx="131">
                  <c:v>2.84</c:v>
                </c:pt>
                <c:pt idx="132">
                  <c:v>2.84</c:v>
                </c:pt>
                <c:pt idx="133">
                  <c:v>2.9</c:v>
                </c:pt>
                <c:pt idx="134">
                  <c:v>3</c:v>
                </c:pt>
                <c:pt idx="135">
                  <c:v>2.9</c:v>
                </c:pt>
                <c:pt idx="136">
                  <c:v>2.78</c:v>
                </c:pt>
                <c:pt idx="137">
                  <c:v>2.74</c:v>
                </c:pt>
                <c:pt idx="138">
                  <c:v>2.66</c:v>
                </c:pt>
                <c:pt idx="139">
                  <c:v>2.68</c:v>
                </c:pt>
                <c:pt idx="140">
                  <c:v>2.7</c:v>
                </c:pt>
                <c:pt idx="141">
                  <c:v>2.64</c:v>
                </c:pt>
                <c:pt idx="142">
                  <c:v>2.72</c:v>
                </c:pt>
                <c:pt idx="143">
                  <c:v>2.96</c:v>
                </c:pt>
                <c:pt idx="144">
                  <c:v>3</c:v>
                </c:pt>
                <c:pt idx="145">
                  <c:v>2.94</c:v>
                </c:pt>
                <c:pt idx="146">
                  <c:v>2.98</c:v>
                </c:pt>
                <c:pt idx="147">
                  <c:v>2.7</c:v>
                </c:pt>
                <c:pt idx="148">
                  <c:v>2.64</c:v>
                </c:pt>
                <c:pt idx="149">
                  <c:v>2.62</c:v>
                </c:pt>
                <c:pt idx="150">
                  <c:v>2.56</c:v>
                </c:pt>
                <c:pt idx="151">
                  <c:v>2.48</c:v>
                </c:pt>
                <c:pt idx="152">
                  <c:v>2.6</c:v>
                </c:pt>
                <c:pt idx="153">
                  <c:v>2.5499999999999998</c:v>
                </c:pt>
                <c:pt idx="154">
                  <c:v>2.5499999999999998</c:v>
                </c:pt>
                <c:pt idx="155">
                  <c:v>2.65</c:v>
                </c:pt>
                <c:pt idx="156">
                  <c:v>2.58</c:v>
                </c:pt>
                <c:pt idx="157">
                  <c:v>2.64</c:v>
                </c:pt>
                <c:pt idx="158">
                  <c:v>2.9</c:v>
                </c:pt>
                <c:pt idx="159">
                  <c:v>3.12</c:v>
                </c:pt>
                <c:pt idx="160">
                  <c:v>3.02</c:v>
                </c:pt>
                <c:pt idx="161">
                  <c:v>2.78</c:v>
                </c:pt>
                <c:pt idx="162">
                  <c:v>2.9</c:v>
                </c:pt>
                <c:pt idx="163">
                  <c:v>3.16</c:v>
                </c:pt>
                <c:pt idx="164">
                  <c:v>3.5</c:v>
                </c:pt>
                <c:pt idx="165">
                  <c:v>2.6</c:v>
                </c:pt>
                <c:pt idx="166">
                  <c:v>3.25</c:v>
                </c:pt>
                <c:pt idx="167">
                  <c:v>3.16</c:v>
                </c:pt>
                <c:pt idx="168">
                  <c:v>3.14</c:v>
                </c:pt>
                <c:pt idx="169">
                  <c:v>3.12</c:v>
                </c:pt>
                <c:pt idx="170">
                  <c:v>3.94</c:v>
                </c:pt>
                <c:pt idx="171">
                  <c:v>3.9</c:v>
                </c:pt>
                <c:pt idx="172">
                  <c:v>3.74</c:v>
                </c:pt>
                <c:pt idx="173">
                  <c:v>3.78</c:v>
                </c:pt>
                <c:pt idx="174">
                  <c:v>3.8</c:v>
                </c:pt>
                <c:pt idx="175">
                  <c:v>3.8</c:v>
                </c:pt>
                <c:pt idx="176">
                  <c:v>3.76</c:v>
                </c:pt>
                <c:pt idx="177">
                  <c:v>3.92</c:v>
                </c:pt>
                <c:pt idx="178">
                  <c:v>3.6</c:v>
                </c:pt>
                <c:pt idx="179">
                  <c:v>3.34</c:v>
                </c:pt>
                <c:pt idx="180">
                  <c:v>3.4</c:v>
                </c:pt>
                <c:pt idx="181">
                  <c:v>3.24</c:v>
                </c:pt>
                <c:pt idx="182">
                  <c:v>3.3</c:v>
                </c:pt>
                <c:pt idx="183">
                  <c:v>3.4</c:v>
                </c:pt>
                <c:pt idx="184">
                  <c:v>3.28</c:v>
                </c:pt>
                <c:pt idx="185">
                  <c:v>3.82</c:v>
                </c:pt>
                <c:pt idx="186">
                  <c:v>3.32</c:v>
                </c:pt>
                <c:pt idx="187">
                  <c:v>3.24</c:v>
                </c:pt>
                <c:pt idx="188">
                  <c:v>3.28</c:v>
                </c:pt>
                <c:pt idx="189">
                  <c:v>3.29</c:v>
                </c:pt>
                <c:pt idx="190">
                  <c:v>3.33</c:v>
                </c:pt>
                <c:pt idx="191">
                  <c:v>3.38</c:v>
                </c:pt>
                <c:pt idx="192">
                  <c:v>3.35</c:v>
                </c:pt>
                <c:pt idx="193">
                  <c:v>3.32</c:v>
                </c:pt>
                <c:pt idx="194">
                  <c:v>3.3</c:v>
                </c:pt>
                <c:pt idx="195">
                  <c:v>3.34</c:v>
                </c:pt>
                <c:pt idx="196">
                  <c:v>3.5</c:v>
                </c:pt>
                <c:pt idx="197">
                  <c:v>3.78</c:v>
                </c:pt>
                <c:pt idx="198">
                  <c:v>3.78</c:v>
                </c:pt>
                <c:pt idx="199">
                  <c:v>3.44</c:v>
                </c:pt>
                <c:pt idx="200">
                  <c:v>3.46</c:v>
                </c:pt>
                <c:pt idx="201">
                  <c:v>3.34</c:v>
                </c:pt>
                <c:pt idx="202">
                  <c:v>3.2</c:v>
                </c:pt>
                <c:pt idx="203">
                  <c:v>3.5</c:v>
                </c:pt>
                <c:pt idx="204">
                  <c:v>4.12</c:v>
                </c:pt>
                <c:pt idx="205">
                  <c:v>4.24</c:v>
                </c:pt>
                <c:pt idx="206">
                  <c:v>4.4400000000000004</c:v>
                </c:pt>
                <c:pt idx="207">
                  <c:v>4.46</c:v>
                </c:pt>
                <c:pt idx="208">
                  <c:v>4.46</c:v>
                </c:pt>
                <c:pt idx="209">
                  <c:v>4.28</c:v>
                </c:pt>
                <c:pt idx="210">
                  <c:v>3.56</c:v>
                </c:pt>
                <c:pt idx="211">
                  <c:v>3.48</c:v>
                </c:pt>
                <c:pt idx="212">
                  <c:v>3.58</c:v>
                </c:pt>
                <c:pt idx="213">
                  <c:v>3.96</c:v>
                </c:pt>
                <c:pt idx="214">
                  <c:v>3.48</c:v>
                </c:pt>
                <c:pt idx="215">
                  <c:v>3.56</c:v>
                </c:pt>
                <c:pt idx="216">
                  <c:v>3.92</c:v>
                </c:pt>
                <c:pt idx="217">
                  <c:v>3.86</c:v>
                </c:pt>
                <c:pt idx="218">
                  <c:v>4.24</c:v>
                </c:pt>
                <c:pt idx="219">
                  <c:v>4.42</c:v>
                </c:pt>
                <c:pt idx="220">
                  <c:v>4.4000000000000004</c:v>
                </c:pt>
                <c:pt idx="221">
                  <c:v>4.32</c:v>
                </c:pt>
                <c:pt idx="222">
                  <c:v>4.3600000000000003</c:v>
                </c:pt>
                <c:pt idx="223">
                  <c:v>4.12</c:v>
                </c:pt>
                <c:pt idx="224">
                  <c:v>5.0199999999999996</c:v>
                </c:pt>
                <c:pt idx="225">
                  <c:v>5.08</c:v>
                </c:pt>
                <c:pt idx="226">
                  <c:v>5.0999999999999996</c:v>
                </c:pt>
                <c:pt idx="227">
                  <c:v>5.26</c:v>
                </c:pt>
                <c:pt idx="228">
                  <c:v>4.3600000000000003</c:v>
                </c:pt>
                <c:pt idx="229">
                  <c:v>4.1399999999999997</c:v>
                </c:pt>
                <c:pt idx="230">
                  <c:v>3.96</c:v>
                </c:pt>
                <c:pt idx="231">
                  <c:v>3.7</c:v>
                </c:pt>
                <c:pt idx="232">
                  <c:v>3.46</c:v>
                </c:pt>
                <c:pt idx="233">
                  <c:v>3.44</c:v>
                </c:pt>
                <c:pt idx="234">
                  <c:v>3.46</c:v>
                </c:pt>
                <c:pt idx="235">
                  <c:v>3.34</c:v>
                </c:pt>
                <c:pt idx="236">
                  <c:v>3.72</c:v>
                </c:pt>
                <c:pt idx="237">
                  <c:v>3.68</c:v>
                </c:pt>
                <c:pt idx="238">
                  <c:v>4.2</c:v>
                </c:pt>
                <c:pt idx="239">
                  <c:v>3.8</c:v>
                </c:pt>
                <c:pt idx="240">
                  <c:v>3.78</c:v>
                </c:pt>
                <c:pt idx="241">
                  <c:v>3.9</c:v>
                </c:pt>
                <c:pt idx="242">
                  <c:v>3.9</c:v>
                </c:pt>
                <c:pt idx="243">
                  <c:v>3.94</c:v>
                </c:pt>
                <c:pt idx="244">
                  <c:v>3.82</c:v>
                </c:pt>
                <c:pt idx="245">
                  <c:v>4.12</c:v>
                </c:pt>
                <c:pt idx="246">
                  <c:v>3.86</c:v>
                </c:pt>
                <c:pt idx="247">
                  <c:v>3.74</c:v>
                </c:pt>
                <c:pt idx="248">
                  <c:v>3.82</c:v>
                </c:pt>
                <c:pt idx="249">
                  <c:v>3.76</c:v>
                </c:pt>
                <c:pt idx="250">
                  <c:v>3.78</c:v>
                </c:pt>
                <c:pt idx="251">
                  <c:v>3.72</c:v>
                </c:pt>
                <c:pt idx="252">
                  <c:v>3.76</c:v>
                </c:pt>
                <c:pt idx="253">
                  <c:v>3.72</c:v>
                </c:pt>
                <c:pt idx="254">
                  <c:v>3.96</c:v>
                </c:pt>
                <c:pt idx="255">
                  <c:v>3.74</c:v>
                </c:pt>
                <c:pt idx="256">
                  <c:v>3.76</c:v>
                </c:pt>
                <c:pt idx="257">
                  <c:v>3.72</c:v>
                </c:pt>
                <c:pt idx="258">
                  <c:v>3.46</c:v>
                </c:pt>
                <c:pt idx="259">
                  <c:v>3.52</c:v>
                </c:pt>
                <c:pt idx="260">
                  <c:v>3</c:v>
                </c:pt>
                <c:pt idx="261">
                  <c:v>3.04</c:v>
                </c:pt>
                <c:pt idx="262">
                  <c:v>3.06</c:v>
                </c:pt>
                <c:pt idx="263">
                  <c:v>3.1</c:v>
                </c:pt>
                <c:pt idx="264">
                  <c:v>2.9</c:v>
                </c:pt>
                <c:pt idx="265">
                  <c:v>2.86</c:v>
                </c:pt>
                <c:pt idx="266">
                  <c:v>2.86</c:v>
                </c:pt>
                <c:pt idx="267">
                  <c:v>2.98</c:v>
                </c:pt>
                <c:pt idx="268">
                  <c:v>3.3</c:v>
                </c:pt>
                <c:pt idx="269">
                  <c:v>3.42</c:v>
                </c:pt>
                <c:pt idx="270">
                  <c:v>3.44</c:v>
                </c:pt>
                <c:pt idx="271">
                  <c:v>3.34</c:v>
                </c:pt>
                <c:pt idx="272">
                  <c:v>3.18</c:v>
                </c:pt>
                <c:pt idx="273">
                  <c:v>3.28</c:v>
                </c:pt>
                <c:pt idx="274">
                  <c:v>3.26</c:v>
                </c:pt>
                <c:pt idx="275">
                  <c:v>2.86</c:v>
                </c:pt>
                <c:pt idx="276">
                  <c:v>2.84</c:v>
                </c:pt>
                <c:pt idx="277">
                  <c:v>3.04</c:v>
                </c:pt>
                <c:pt idx="278">
                  <c:v>2.84</c:v>
                </c:pt>
                <c:pt idx="279">
                  <c:v>2.86</c:v>
                </c:pt>
                <c:pt idx="280">
                  <c:v>2.94</c:v>
                </c:pt>
                <c:pt idx="281">
                  <c:v>2.95</c:v>
                </c:pt>
                <c:pt idx="282">
                  <c:v>2.96</c:v>
                </c:pt>
                <c:pt idx="283">
                  <c:v>2.98</c:v>
                </c:pt>
                <c:pt idx="284">
                  <c:v>3.2</c:v>
                </c:pt>
                <c:pt idx="285">
                  <c:v>3.4</c:v>
                </c:pt>
                <c:pt idx="286">
                  <c:v>2.94</c:v>
                </c:pt>
                <c:pt idx="287">
                  <c:v>2.86</c:v>
                </c:pt>
                <c:pt idx="288">
                  <c:v>3.12</c:v>
                </c:pt>
                <c:pt idx="289">
                  <c:v>3.18</c:v>
                </c:pt>
                <c:pt idx="290">
                  <c:v>2.86</c:v>
                </c:pt>
                <c:pt idx="291">
                  <c:v>2.82</c:v>
                </c:pt>
                <c:pt idx="292">
                  <c:v>2.76</c:v>
                </c:pt>
                <c:pt idx="293">
                  <c:v>2.8</c:v>
                </c:pt>
                <c:pt idx="294">
                  <c:v>2.84</c:v>
                </c:pt>
                <c:pt idx="295">
                  <c:v>2.74</c:v>
                </c:pt>
                <c:pt idx="296">
                  <c:v>2.7</c:v>
                </c:pt>
                <c:pt idx="297">
                  <c:v>2.72</c:v>
                </c:pt>
                <c:pt idx="298">
                  <c:v>2.68</c:v>
                </c:pt>
                <c:pt idx="299">
                  <c:v>2.56</c:v>
                </c:pt>
                <c:pt idx="300">
                  <c:v>2.54</c:v>
                </c:pt>
                <c:pt idx="301">
                  <c:v>2.76</c:v>
                </c:pt>
                <c:pt idx="302">
                  <c:v>2.74</c:v>
                </c:pt>
                <c:pt idx="303">
                  <c:v>2.66</c:v>
                </c:pt>
                <c:pt idx="304">
                  <c:v>2.56</c:v>
                </c:pt>
                <c:pt idx="305">
                  <c:v>2.66</c:v>
                </c:pt>
                <c:pt idx="306">
                  <c:v>2.76</c:v>
                </c:pt>
                <c:pt idx="307">
                  <c:v>2.7</c:v>
                </c:pt>
                <c:pt idx="308">
                  <c:v>2.76</c:v>
                </c:pt>
                <c:pt idx="309">
                  <c:v>3.12</c:v>
                </c:pt>
                <c:pt idx="310">
                  <c:v>3.06</c:v>
                </c:pt>
                <c:pt idx="311">
                  <c:v>3</c:v>
                </c:pt>
                <c:pt idx="312">
                  <c:v>2.7</c:v>
                </c:pt>
                <c:pt idx="313">
                  <c:v>2.58</c:v>
                </c:pt>
                <c:pt idx="314">
                  <c:v>2.8</c:v>
                </c:pt>
                <c:pt idx="315">
                  <c:v>2.86</c:v>
                </c:pt>
                <c:pt idx="316">
                  <c:v>2.74</c:v>
                </c:pt>
                <c:pt idx="317">
                  <c:v>2.96</c:v>
                </c:pt>
                <c:pt idx="318">
                  <c:v>2.68</c:v>
                </c:pt>
                <c:pt idx="319">
                  <c:v>2.74</c:v>
                </c:pt>
                <c:pt idx="320">
                  <c:v>2.56</c:v>
                </c:pt>
                <c:pt idx="321">
                  <c:v>2.48</c:v>
                </c:pt>
                <c:pt idx="322">
                  <c:v>2.48</c:v>
                </c:pt>
                <c:pt idx="323">
                  <c:v>2.4</c:v>
                </c:pt>
                <c:pt idx="324">
                  <c:v>2.52</c:v>
                </c:pt>
                <c:pt idx="325">
                  <c:v>2.56</c:v>
                </c:pt>
                <c:pt idx="326">
                  <c:v>2.6</c:v>
                </c:pt>
                <c:pt idx="327">
                  <c:v>2.62</c:v>
                </c:pt>
                <c:pt idx="328">
                  <c:v>2.54</c:v>
                </c:pt>
                <c:pt idx="329">
                  <c:v>2.88</c:v>
                </c:pt>
                <c:pt idx="330">
                  <c:v>3.04</c:v>
                </c:pt>
                <c:pt idx="331">
                  <c:v>3.04</c:v>
                </c:pt>
                <c:pt idx="332">
                  <c:v>3.08</c:v>
                </c:pt>
                <c:pt idx="333">
                  <c:v>3.12</c:v>
                </c:pt>
                <c:pt idx="334">
                  <c:v>3.06</c:v>
                </c:pt>
                <c:pt idx="335">
                  <c:v>3.06</c:v>
                </c:pt>
                <c:pt idx="336">
                  <c:v>3.08</c:v>
                </c:pt>
                <c:pt idx="337">
                  <c:v>2.98</c:v>
                </c:pt>
                <c:pt idx="338">
                  <c:v>3.04</c:v>
                </c:pt>
                <c:pt idx="339">
                  <c:v>2.8</c:v>
                </c:pt>
                <c:pt idx="340">
                  <c:v>2.74</c:v>
                </c:pt>
                <c:pt idx="341">
                  <c:v>2.78</c:v>
                </c:pt>
                <c:pt idx="342">
                  <c:v>2.8</c:v>
                </c:pt>
                <c:pt idx="343">
                  <c:v>2.52</c:v>
                </c:pt>
                <c:pt idx="344">
                  <c:v>2.7</c:v>
                </c:pt>
                <c:pt idx="345">
                  <c:v>2.8</c:v>
                </c:pt>
                <c:pt idx="346">
                  <c:v>2.48</c:v>
                </c:pt>
                <c:pt idx="347">
                  <c:v>2.52</c:v>
                </c:pt>
                <c:pt idx="348">
                  <c:v>2.78</c:v>
                </c:pt>
                <c:pt idx="349">
                  <c:v>2.88</c:v>
                </c:pt>
                <c:pt idx="350">
                  <c:v>2.7</c:v>
                </c:pt>
                <c:pt idx="351">
                  <c:v>2.72</c:v>
                </c:pt>
                <c:pt idx="352">
                  <c:v>2.46</c:v>
                </c:pt>
                <c:pt idx="353">
                  <c:v>2.62</c:v>
                </c:pt>
                <c:pt idx="354">
                  <c:v>2.46</c:v>
                </c:pt>
                <c:pt idx="355">
                  <c:v>2.36</c:v>
                </c:pt>
                <c:pt idx="356">
                  <c:v>2.2200000000000002</c:v>
                </c:pt>
                <c:pt idx="357">
                  <c:v>2.2000000000000002</c:v>
                </c:pt>
                <c:pt idx="358">
                  <c:v>2.46</c:v>
                </c:pt>
                <c:pt idx="359">
                  <c:v>2.44</c:v>
                </c:pt>
                <c:pt idx="360">
                  <c:v>2.52</c:v>
                </c:pt>
                <c:pt idx="361">
                  <c:v>2.42</c:v>
                </c:pt>
                <c:pt idx="362">
                  <c:v>2.4</c:v>
                </c:pt>
                <c:pt idx="363">
                  <c:v>2.46</c:v>
                </c:pt>
                <c:pt idx="364">
                  <c:v>2.52</c:v>
                </c:pt>
                <c:pt idx="365">
                  <c:v>2.62</c:v>
                </c:pt>
                <c:pt idx="366">
                  <c:v>2.67</c:v>
                </c:pt>
                <c:pt idx="367">
                  <c:v>2.72</c:v>
                </c:pt>
                <c:pt idx="368">
                  <c:v>2.79</c:v>
                </c:pt>
                <c:pt idx="369">
                  <c:v>2.85</c:v>
                </c:pt>
                <c:pt idx="370">
                  <c:v>2.8</c:v>
                </c:pt>
                <c:pt idx="371">
                  <c:v>2.77</c:v>
                </c:pt>
                <c:pt idx="372">
                  <c:v>2.85</c:v>
                </c:pt>
                <c:pt idx="373">
                  <c:v>2.8</c:v>
                </c:pt>
                <c:pt idx="374">
                  <c:v>2.8</c:v>
                </c:pt>
                <c:pt idx="375">
                  <c:v>2.7</c:v>
                </c:pt>
                <c:pt idx="376">
                  <c:v>2.5</c:v>
                </c:pt>
                <c:pt idx="377">
                  <c:v>2.44</c:v>
                </c:pt>
                <c:pt idx="378">
                  <c:v>2.38</c:v>
                </c:pt>
                <c:pt idx="379">
                  <c:v>2.38</c:v>
                </c:pt>
                <c:pt idx="380">
                  <c:v>2.35</c:v>
                </c:pt>
                <c:pt idx="381">
                  <c:v>2.3199999999999998</c:v>
                </c:pt>
                <c:pt idx="382">
                  <c:v>2.2999999999999998</c:v>
                </c:pt>
                <c:pt idx="383">
                  <c:v>2.4500000000000002</c:v>
                </c:pt>
                <c:pt idx="384">
                  <c:v>2.72</c:v>
                </c:pt>
                <c:pt idx="385">
                  <c:v>2.77</c:v>
                </c:pt>
                <c:pt idx="386">
                  <c:v>2.3199999999999998</c:v>
                </c:pt>
                <c:pt idx="387">
                  <c:v>2.02</c:v>
                </c:pt>
                <c:pt idx="388">
                  <c:v>2.2999999999999998</c:v>
                </c:pt>
                <c:pt idx="389">
                  <c:v>2.82</c:v>
                </c:pt>
                <c:pt idx="390">
                  <c:v>2.76</c:v>
                </c:pt>
                <c:pt idx="391">
                  <c:v>2.88</c:v>
                </c:pt>
                <c:pt idx="392">
                  <c:v>2.9</c:v>
                </c:pt>
                <c:pt idx="393">
                  <c:v>2.84</c:v>
                </c:pt>
                <c:pt idx="394">
                  <c:v>2.88</c:v>
                </c:pt>
                <c:pt idx="395">
                  <c:v>2.96</c:v>
                </c:pt>
                <c:pt idx="396">
                  <c:v>2.94</c:v>
                </c:pt>
                <c:pt idx="397">
                  <c:v>2.92</c:v>
                </c:pt>
                <c:pt idx="398">
                  <c:v>2.4500000000000002</c:v>
                </c:pt>
                <c:pt idx="399">
                  <c:v>2.3199999999999998</c:v>
                </c:pt>
                <c:pt idx="400">
                  <c:v>2.2999999999999998</c:v>
                </c:pt>
                <c:pt idx="401">
                  <c:v>2.2200000000000002</c:v>
                </c:pt>
                <c:pt idx="402">
                  <c:v>2.2400000000000002</c:v>
                </c:pt>
                <c:pt idx="403">
                  <c:v>2.2400000000000002</c:v>
                </c:pt>
                <c:pt idx="404">
                  <c:v>2.42</c:v>
                </c:pt>
                <c:pt idx="405">
                  <c:v>2.4</c:v>
                </c:pt>
                <c:pt idx="406">
                  <c:v>2.2200000000000002</c:v>
                </c:pt>
                <c:pt idx="407">
                  <c:v>2.02</c:v>
                </c:pt>
                <c:pt idx="408">
                  <c:v>1.95</c:v>
                </c:pt>
                <c:pt idx="409">
                  <c:v>2</c:v>
                </c:pt>
                <c:pt idx="410">
                  <c:v>2.72</c:v>
                </c:pt>
                <c:pt idx="411">
                  <c:v>2.76</c:v>
                </c:pt>
                <c:pt idx="412">
                  <c:v>2.36</c:v>
                </c:pt>
                <c:pt idx="413">
                  <c:v>2.4500000000000002</c:v>
                </c:pt>
                <c:pt idx="414">
                  <c:v>2.39</c:v>
                </c:pt>
                <c:pt idx="415">
                  <c:v>1.98</c:v>
                </c:pt>
                <c:pt idx="416">
                  <c:v>1.96</c:v>
                </c:pt>
                <c:pt idx="417">
                  <c:v>1.92</c:v>
                </c:pt>
                <c:pt idx="418">
                  <c:v>1.98</c:v>
                </c:pt>
                <c:pt idx="419">
                  <c:v>2.2999999999999998</c:v>
                </c:pt>
                <c:pt idx="420">
                  <c:v>1.98</c:v>
                </c:pt>
                <c:pt idx="421">
                  <c:v>2.16</c:v>
                </c:pt>
                <c:pt idx="422">
                  <c:v>2.2999999999999998</c:v>
                </c:pt>
                <c:pt idx="423">
                  <c:v>2.34</c:v>
                </c:pt>
                <c:pt idx="424">
                  <c:v>2.14</c:v>
                </c:pt>
                <c:pt idx="425">
                  <c:v>2.14</c:v>
                </c:pt>
                <c:pt idx="426">
                  <c:v>2.66</c:v>
                </c:pt>
                <c:pt idx="427">
                  <c:v>2.84</c:v>
                </c:pt>
                <c:pt idx="428">
                  <c:v>2.82</c:v>
                </c:pt>
                <c:pt idx="429">
                  <c:v>3.04</c:v>
                </c:pt>
                <c:pt idx="430">
                  <c:v>2.98</c:v>
                </c:pt>
                <c:pt idx="431">
                  <c:v>2.94</c:v>
                </c:pt>
                <c:pt idx="432">
                  <c:v>2.58</c:v>
                </c:pt>
                <c:pt idx="433">
                  <c:v>2.62</c:v>
                </c:pt>
                <c:pt idx="434">
                  <c:v>2.7</c:v>
                </c:pt>
                <c:pt idx="435">
                  <c:v>3.14</c:v>
                </c:pt>
                <c:pt idx="436">
                  <c:v>2.9</c:v>
                </c:pt>
                <c:pt idx="437">
                  <c:v>2.79</c:v>
                </c:pt>
                <c:pt idx="438">
                  <c:v>2.2799999999999998</c:v>
                </c:pt>
                <c:pt idx="439">
                  <c:v>2.12</c:v>
                </c:pt>
                <c:pt idx="440">
                  <c:v>2.12</c:v>
                </c:pt>
                <c:pt idx="441">
                  <c:v>1.84</c:v>
                </c:pt>
                <c:pt idx="442">
                  <c:v>1.94</c:v>
                </c:pt>
                <c:pt idx="443">
                  <c:v>2.2000000000000002</c:v>
                </c:pt>
                <c:pt idx="444">
                  <c:v>2.1</c:v>
                </c:pt>
                <c:pt idx="445">
                  <c:v>2.02</c:v>
                </c:pt>
                <c:pt idx="446">
                  <c:v>2</c:v>
                </c:pt>
                <c:pt idx="447">
                  <c:v>2.2799999999999998</c:v>
                </c:pt>
                <c:pt idx="448">
                  <c:v>2.02</c:v>
                </c:pt>
                <c:pt idx="449">
                  <c:v>2.12</c:v>
                </c:pt>
                <c:pt idx="450">
                  <c:v>2.14</c:v>
                </c:pt>
                <c:pt idx="451">
                  <c:v>1.96</c:v>
                </c:pt>
                <c:pt idx="452">
                  <c:v>1.93</c:v>
                </c:pt>
                <c:pt idx="453">
                  <c:v>2.2200000000000002</c:v>
                </c:pt>
                <c:pt idx="454">
                  <c:v>2.34</c:v>
                </c:pt>
                <c:pt idx="455">
                  <c:v>2.5299999999999998</c:v>
                </c:pt>
                <c:pt idx="456">
                  <c:v>2.2000000000000002</c:v>
                </c:pt>
                <c:pt idx="457">
                  <c:v>2.54</c:v>
                </c:pt>
                <c:pt idx="458">
                  <c:v>2.14</c:v>
                </c:pt>
                <c:pt idx="459">
                  <c:v>2.34</c:v>
                </c:pt>
                <c:pt idx="460">
                  <c:v>2.1</c:v>
                </c:pt>
                <c:pt idx="461">
                  <c:v>2.12</c:v>
                </c:pt>
                <c:pt idx="462">
                  <c:v>2.48</c:v>
                </c:pt>
                <c:pt idx="463">
                  <c:v>2.58</c:v>
                </c:pt>
                <c:pt idx="464">
                  <c:v>2.4</c:v>
                </c:pt>
                <c:pt idx="465">
                  <c:v>2.36</c:v>
                </c:pt>
                <c:pt idx="466">
                  <c:v>2.06</c:v>
                </c:pt>
                <c:pt idx="467">
                  <c:v>2.02</c:v>
                </c:pt>
                <c:pt idx="468">
                  <c:v>2.1800000000000002</c:v>
                </c:pt>
                <c:pt idx="469">
                  <c:v>2.2200000000000002</c:v>
                </c:pt>
                <c:pt idx="470">
                  <c:v>2.04</c:v>
                </c:pt>
                <c:pt idx="471">
                  <c:v>2.02</c:v>
                </c:pt>
                <c:pt idx="472">
                  <c:v>1.92</c:v>
                </c:pt>
                <c:pt idx="473">
                  <c:v>1.64</c:v>
                </c:pt>
                <c:pt idx="474">
                  <c:v>1.92</c:v>
                </c:pt>
                <c:pt idx="475">
                  <c:v>1.96</c:v>
                </c:pt>
                <c:pt idx="476">
                  <c:v>2.02</c:v>
                </c:pt>
                <c:pt idx="477">
                  <c:v>1.8</c:v>
                </c:pt>
                <c:pt idx="478">
                  <c:v>1.94</c:v>
                </c:pt>
                <c:pt idx="479">
                  <c:v>1.75</c:v>
                </c:pt>
                <c:pt idx="480">
                  <c:v>1.72</c:v>
                </c:pt>
                <c:pt idx="481">
                  <c:v>2.34</c:v>
                </c:pt>
                <c:pt idx="482">
                  <c:v>2.14</c:v>
                </c:pt>
                <c:pt idx="483">
                  <c:v>1.9</c:v>
                </c:pt>
                <c:pt idx="484">
                  <c:v>1.94</c:v>
                </c:pt>
                <c:pt idx="485">
                  <c:v>1.8</c:v>
                </c:pt>
                <c:pt idx="486">
                  <c:v>2.3199999999999998</c:v>
                </c:pt>
                <c:pt idx="487">
                  <c:v>2.6</c:v>
                </c:pt>
                <c:pt idx="488">
                  <c:v>2.52</c:v>
                </c:pt>
                <c:pt idx="489">
                  <c:v>2.82</c:v>
                </c:pt>
                <c:pt idx="490">
                  <c:v>2.94</c:v>
                </c:pt>
                <c:pt idx="491">
                  <c:v>2.82</c:v>
                </c:pt>
                <c:pt idx="492">
                  <c:v>2.44</c:v>
                </c:pt>
                <c:pt idx="493">
                  <c:v>2.36</c:v>
                </c:pt>
                <c:pt idx="494">
                  <c:v>2.2599999999999998</c:v>
                </c:pt>
                <c:pt idx="495">
                  <c:v>2.2400000000000002</c:v>
                </c:pt>
                <c:pt idx="496">
                  <c:v>2.2999999999999998</c:v>
                </c:pt>
                <c:pt idx="497">
                  <c:v>2.44</c:v>
                </c:pt>
                <c:pt idx="498">
                  <c:v>2.5</c:v>
                </c:pt>
                <c:pt idx="499">
                  <c:v>2.52</c:v>
                </c:pt>
                <c:pt idx="500">
                  <c:v>2.02</c:v>
                </c:pt>
                <c:pt idx="501">
                  <c:v>2.12</c:v>
                </c:pt>
                <c:pt idx="502">
                  <c:v>2.94</c:v>
                </c:pt>
                <c:pt idx="503">
                  <c:v>2.14</c:v>
                </c:pt>
                <c:pt idx="504">
                  <c:v>2.2999999999999998</c:v>
                </c:pt>
                <c:pt idx="505">
                  <c:v>2.4500000000000002</c:v>
                </c:pt>
                <c:pt idx="506">
                  <c:v>2</c:v>
                </c:pt>
                <c:pt idx="507">
                  <c:v>2.2000000000000002</c:v>
                </c:pt>
                <c:pt idx="508">
                  <c:v>2.2000000000000002</c:v>
                </c:pt>
                <c:pt idx="509">
                  <c:v>2.2999999999999998</c:v>
                </c:pt>
                <c:pt idx="510">
                  <c:v>1.98</c:v>
                </c:pt>
                <c:pt idx="511">
                  <c:v>1.65</c:v>
                </c:pt>
                <c:pt idx="512">
                  <c:v>1.74</c:v>
                </c:pt>
                <c:pt idx="513">
                  <c:v>1.8</c:v>
                </c:pt>
                <c:pt idx="514">
                  <c:v>1.8</c:v>
                </c:pt>
                <c:pt idx="515">
                  <c:v>1.65</c:v>
                </c:pt>
                <c:pt idx="516">
                  <c:v>2.02</c:v>
                </c:pt>
                <c:pt idx="517">
                  <c:v>1.54</c:v>
                </c:pt>
                <c:pt idx="518">
                  <c:v>1.92</c:v>
                </c:pt>
                <c:pt idx="519">
                  <c:v>1.5</c:v>
                </c:pt>
                <c:pt idx="520">
                  <c:v>1.5</c:v>
                </c:pt>
                <c:pt idx="521">
                  <c:v>1.64</c:v>
                </c:pt>
                <c:pt idx="522">
                  <c:v>1.8</c:v>
                </c:pt>
                <c:pt idx="523">
                  <c:v>2.36</c:v>
                </c:pt>
                <c:pt idx="524">
                  <c:v>1.96</c:v>
                </c:pt>
                <c:pt idx="525">
                  <c:v>2.02</c:v>
                </c:pt>
                <c:pt idx="526">
                  <c:v>1.94</c:v>
                </c:pt>
                <c:pt idx="527">
                  <c:v>1.66</c:v>
                </c:pt>
                <c:pt idx="528">
                  <c:v>1.92</c:v>
                </c:pt>
                <c:pt idx="529">
                  <c:v>1.6</c:v>
                </c:pt>
                <c:pt idx="530">
                  <c:v>1.54</c:v>
                </c:pt>
                <c:pt idx="531">
                  <c:v>1.5</c:v>
                </c:pt>
                <c:pt idx="532">
                  <c:v>1.7</c:v>
                </c:pt>
                <c:pt idx="533">
                  <c:v>1.56</c:v>
                </c:pt>
                <c:pt idx="534">
                  <c:v>1.6</c:v>
                </c:pt>
                <c:pt idx="535">
                  <c:v>1.52</c:v>
                </c:pt>
                <c:pt idx="536">
                  <c:v>1.48</c:v>
                </c:pt>
                <c:pt idx="537">
                  <c:v>1.48</c:v>
                </c:pt>
                <c:pt idx="538">
                  <c:v>1.6</c:v>
                </c:pt>
                <c:pt idx="539">
                  <c:v>1.6</c:v>
                </c:pt>
                <c:pt idx="540">
                  <c:v>1.94</c:v>
                </c:pt>
                <c:pt idx="541">
                  <c:v>1.72</c:v>
                </c:pt>
                <c:pt idx="542">
                  <c:v>1.68</c:v>
                </c:pt>
                <c:pt idx="543">
                  <c:v>1.62</c:v>
                </c:pt>
                <c:pt idx="544">
                  <c:v>1.52</c:v>
                </c:pt>
                <c:pt idx="545">
                  <c:v>1.52</c:v>
                </c:pt>
                <c:pt idx="546">
                  <c:v>2</c:v>
                </c:pt>
                <c:pt idx="547">
                  <c:v>2.2000000000000002</c:v>
                </c:pt>
                <c:pt idx="548">
                  <c:v>2.02</c:v>
                </c:pt>
                <c:pt idx="549">
                  <c:v>2.1</c:v>
                </c:pt>
                <c:pt idx="550">
                  <c:v>1.98</c:v>
                </c:pt>
                <c:pt idx="551">
                  <c:v>1.66</c:v>
                </c:pt>
                <c:pt idx="552">
                  <c:v>1.5</c:v>
                </c:pt>
                <c:pt idx="553">
                  <c:v>1.3</c:v>
                </c:pt>
                <c:pt idx="554">
                  <c:v>1.34</c:v>
                </c:pt>
                <c:pt idx="555">
                  <c:v>2.34</c:v>
                </c:pt>
                <c:pt idx="556">
                  <c:v>2.02</c:v>
                </c:pt>
                <c:pt idx="557">
                  <c:v>1.54</c:v>
                </c:pt>
                <c:pt idx="558">
                  <c:v>1.8</c:v>
                </c:pt>
                <c:pt idx="559">
                  <c:v>1.4</c:v>
                </c:pt>
                <c:pt idx="560">
                  <c:v>1.82</c:v>
                </c:pt>
                <c:pt idx="561">
                  <c:v>1.86</c:v>
                </c:pt>
                <c:pt idx="562">
                  <c:v>2.08</c:v>
                </c:pt>
                <c:pt idx="563">
                  <c:v>2.38</c:v>
                </c:pt>
                <c:pt idx="564">
                  <c:v>2.16</c:v>
                </c:pt>
                <c:pt idx="565">
                  <c:v>1.9</c:v>
                </c:pt>
                <c:pt idx="566">
                  <c:v>2.1</c:v>
                </c:pt>
                <c:pt idx="567">
                  <c:v>1.8</c:v>
                </c:pt>
                <c:pt idx="568">
                  <c:v>1.72</c:v>
                </c:pt>
                <c:pt idx="569">
                  <c:v>2.34</c:v>
                </c:pt>
                <c:pt idx="570">
                  <c:v>1.9</c:v>
                </c:pt>
                <c:pt idx="571">
                  <c:v>2.25</c:v>
                </c:pt>
                <c:pt idx="572">
                  <c:v>2.2999999999999998</c:v>
                </c:pt>
                <c:pt idx="573">
                  <c:v>2.48</c:v>
                </c:pt>
                <c:pt idx="574">
                  <c:v>2.1</c:v>
                </c:pt>
                <c:pt idx="575">
                  <c:v>2.04</c:v>
                </c:pt>
                <c:pt idx="576">
                  <c:v>1.94</c:v>
                </c:pt>
                <c:pt idx="577">
                  <c:v>2.12</c:v>
                </c:pt>
                <c:pt idx="578">
                  <c:v>2.2799999999999998</c:v>
                </c:pt>
                <c:pt idx="579">
                  <c:v>2.02</c:v>
                </c:pt>
                <c:pt idx="580">
                  <c:v>2.02</c:v>
                </c:pt>
                <c:pt idx="581">
                  <c:v>2.44</c:v>
                </c:pt>
                <c:pt idx="582">
                  <c:v>2.78</c:v>
                </c:pt>
                <c:pt idx="583">
                  <c:v>2.4</c:v>
                </c:pt>
                <c:pt idx="584">
                  <c:v>3.08</c:v>
                </c:pt>
                <c:pt idx="585">
                  <c:v>3.74</c:v>
                </c:pt>
                <c:pt idx="586">
                  <c:v>3.96</c:v>
                </c:pt>
                <c:pt idx="587">
                  <c:v>3.72</c:v>
                </c:pt>
                <c:pt idx="588">
                  <c:v>3.96</c:v>
                </c:pt>
                <c:pt idx="589">
                  <c:v>3.38</c:v>
                </c:pt>
                <c:pt idx="590">
                  <c:v>2.58</c:v>
                </c:pt>
                <c:pt idx="591">
                  <c:v>2.44</c:v>
                </c:pt>
                <c:pt idx="592">
                  <c:v>3</c:v>
                </c:pt>
                <c:pt idx="593">
                  <c:v>3.37</c:v>
                </c:pt>
                <c:pt idx="594">
                  <c:v>3.22</c:v>
                </c:pt>
                <c:pt idx="595">
                  <c:v>2.98</c:v>
                </c:pt>
                <c:pt idx="596">
                  <c:v>3.06</c:v>
                </c:pt>
                <c:pt idx="597">
                  <c:v>3.08</c:v>
                </c:pt>
                <c:pt idx="598">
                  <c:v>2.6</c:v>
                </c:pt>
                <c:pt idx="599">
                  <c:v>2.44</c:v>
                </c:pt>
                <c:pt idx="600">
                  <c:v>2.36</c:v>
                </c:pt>
                <c:pt idx="601">
                  <c:v>2.04</c:v>
                </c:pt>
                <c:pt idx="602">
                  <c:v>2.19</c:v>
                </c:pt>
                <c:pt idx="603">
                  <c:v>1.96</c:v>
                </c:pt>
                <c:pt idx="604">
                  <c:v>2.2200000000000002</c:v>
                </c:pt>
                <c:pt idx="605">
                  <c:v>2.44</c:v>
                </c:pt>
                <c:pt idx="606">
                  <c:v>2.1800000000000002</c:v>
                </c:pt>
                <c:pt idx="607">
                  <c:v>1.8</c:v>
                </c:pt>
                <c:pt idx="608">
                  <c:v>1.9</c:v>
                </c:pt>
                <c:pt idx="609">
                  <c:v>2.52</c:v>
                </c:pt>
                <c:pt idx="610">
                  <c:v>2.3199999999999998</c:v>
                </c:pt>
                <c:pt idx="611">
                  <c:v>2.4</c:v>
                </c:pt>
                <c:pt idx="612">
                  <c:v>2.52</c:v>
                </c:pt>
                <c:pt idx="613">
                  <c:v>2.54</c:v>
                </c:pt>
                <c:pt idx="614">
                  <c:v>2.56</c:v>
                </c:pt>
                <c:pt idx="615">
                  <c:v>1.92</c:v>
                </c:pt>
                <c:pt idx="616">
                  <c:v>2.7</c:v>
                </c:pt>
                <c:pt idx="617">
                  <c:v>2.42</c:v>
                </c:pt>
                <c:pt idx="618">
                  <c:v>2.1800000000000002</c:v>
                </c:pt>
                <c:pt idx="619">
                  <c:v>2.12</c:v>
                </c:pt>
                <c:pt idx="620">
                  <c:v>2.02</c:v>
                </c:pt>
                <c:pt idx="621">
                  <c:v>2.02</c:v>
                </c:pt>
                <c:pt idx="622">
                  <c:v>1.88</c:v>
                </c:pt>
                <c:pt idx="623">
                  <c:v>1.9</c:v>
                </c:pt>
                <c:pt idx="624">
                  <c:v>1.78</c:v>
                </c:pt>
                <c:pt idx="625">
                  <c:v>1.72</c:v>
                </c:pt>
                <c:pt idx="626">
                  <c:v>1.66</c:v>
                </c:pt>
                <c:pt idx="627">
                  <c:v>2.86</c:v>
                </c:pt>
                <c:pt idx="628">
                  <c:v>2.68</c:v>
                </c:pt>
                <c:pt idx="629">
                  <c:v>2.8</c:v>
                </c:pt>
                <c:pt idx="630">
                  <c:v>2.2599999999999998</c:v>
                </c:pt>
                <c:pt idx="631">
                  <c:v>2.4</c:v>
                </c:pt>
                <c:pt idx="632">
                  <c:v>2.2400000000000002</c:v>
                </c:pt>
                <c:pt idx="633">
                  <c:v>2.58</c:v>
                </c:pt>
                <c:pt idx="634">
                  <c:v>2.34</c:v>
                </c:pt>
                <c:pt idx="635">
                  <c:v>2.44</c:v>
                </c:pt>
                <c:pt idx="636">
                  <c:v>2.3199999999999998</c:v>
                </c:pt>
                <c:pt idx="637">
                  <c:v>2.2799999999999998</c:v>
                </c:pt>
                <c:pt idx="638">
                  <c:v>2.62</c:v>
                </c:pt>
                <c:pt idx="639">
                  <c:v>3.28</c:v>
                </c:pt>
                <c:pt idx="640">
                  <c:v>2.7</c:v>
                </c:pt>
                <c:pt idx="641">
                  <c:v>3</c:v>
                </c:pt>
                <c:pt idx="642">
                  <c:v>3.18</c:v>
                </c:pt>
                <c:pt idx="643">
                  <c:v>2.72</c:v>
                </c:pt>
                <c:pt idx="644">
                  <c:v>2.78</c:v>
                </c:pt>
                <c:pt idx="645">
                  <c:v>2.6</c:v>
                </c:pt>
                <c:pt idx="646">
                  <c:v>3.24</c:v>
                </c:pt>
                <c:pt idx="647">
                  <c:v>3.8</c:v>
                </c:pt>
                <c:pt idx="648">
                  <c:v>3.68</c:v>
                </c:pt>
                <c:pt idx="649">
                  <c:v>3.24</c:v>
                </c:pt>
                <c:pt idx="650">
                  <c:v>3.68</c:v>
                </c:pt>
                <c:pt idx="651">
                  <c:v>2.63</c:v>
                </c:pt>
                <c:pt idx="652">
                  <c:v>2.4300000000000002</c:v>
                </c:pt>
                <c:pt idx="653">
                  <c:v>2.5</c:v>
                </c:pt>
                <c:pt idx="654">
                  <c:v>2.74</c:v>
                </c:pt>
                <c:pt idx="655">
                  <c:v>2.62</c:v>
                </c:pt>
                <c:pt idx="656">
                  <c:v>2.64</c:v>
                </c:pt>
                <c:pt idx="657">
                  <c:v>2.7</c:v>
                </c:pt>
                <c:pt idx="658">
                  <c:v>2.6</c:v>
                </c:pt>
                <c:pt idx="659">
                  <c:v>2.68</c:v>
                </c:pt>
                <c:pt idx="660">
                  <c:v>2.84</c:v>
                </c:pt>
                <c:pt idx="661">
                  <c:v>2.9</c:v>
                </c:pt>
                <c:pt idx="662">
                  <c:v>2.92</c:v>
                </c:pt>
                <c:pt idx="663">
                  <c:v>3.06</c:v>
                </c:pt>
                <c:pt idx="664">
                  <c:v>2.84</c:v>
                </c:pt>
                <c:pt idx="665">
                  <c:v>2.78</c:v>
                </c:pt>
                <c:pt idx="666">
                  <c:v>2.2999999999999998</c:v>
                </c:pt>
                <c:pt idx="667">
                  <c:v>2.08</c:v>
                </c:pt>
                <c:pt idx="668">
                  <c:v>2.54</c:v>
                </c:pt>
                <c:pt idx="669">
                  <c:v>2.34</c:v>
                </c:pt>
                <c:pt idx="670">
                  <c:v>2.14</c:v>
                </c:pt>
                <c:pt idx="671">
                  <c:v>2.16</c:v>
                </c:pt>
                <c:pt idx="672">
                  <c:v>2.44</c:v>
                </c:pt>
                <c:pt idx="673">
                  <c:v>2.2999999999999998</c:v>
                </c:pt>
                <c:pt idx="674">
                  <c:v>2.2599999999999998</c:v>
                </c:pt>
                <c:pt idx="675">
                  <c:v>2.06</c:v>
                </c:pt>
                <c:pt idx="676">
                  <c:v>2.14</c:v>
                </c:pt>
                <c:pt idx="677">
                  <c:v>2.34</c:v>
                </c:pt>
                <c:pt idx="678">
                  <c:v>2.56</c:v>
                </c:pt>
                <c:pt idx="679">
                  <c:v>2.2000000000000002</c:v>
                </c:pt>
                <c:pt idx="680">
                  <c:v>2.14</c:v>
                </c:pt>
                <c:pt idx="681">
                  <c:v>1.94</c:v>
                </c:pt>
                <c:pt idx="682">
                  <c:v>2.16</c:v>
                </c:pt>
                <c:pt idx="683">
                  <c:v>2.2999999999999998</c:v>
                </c:pt>
                <c:pt idx="684">
                  <c:v>2.2799999999999998</c:v>
                </c:pt>
                <c:pt idx="685">
                  <c:v>2</c:v>
                </c:pt>
                <c:pt idx="686">
                  <c:v>2.14</c:v>
                </c:pt>
                <c:pt idx="687">
                  <c:v>2.78</c:v>
                </c:pt>
                <c:pt idx="688">
                  <c:v>2.2999999999999998</c:v>
                </c:pt>
                <c:pt idx="689">
                  <c:v>2.2000000000000002</c:v>
                </c:pt>
                <c:pt idx="690">
                  <c:v>2.54</c:v>
                </c:pt>
                <c:pt idx="691">
                  <c:v>2.44</c:v>
                </c:pt>
                <c:pt idx="692">
                  <c:v>2.2000000000000002</c:v>
                </c:pt>
                <c:pt idx="693">
                  <c:v>1.9</c:v>
                </c:pt>
                <c:pt idx="694">
                  <c:v>1.94</c:v>
                </c:pt>
                <c:pt idx="695">
                  <c:v>1.98</c:v>
                </c:pt>
                <c:pt idx="696">
                  <c:v>1.94</c:v>
                </c:pt>
                <c:pt idx="697">
                  <c:v>2.7</c:v>
                </c:pt>
                <c:pt idx="698">
                  <c:v>2.82</c:v>
                </c:pt>
                <c:pt idx="699">
                  <c:v>2.2000000000000002</c:v>
                </c:pt>
                <c:pt idx="700">
                  <c:v>2.36</c:v>
                </c:pt>
                <c:pt idx="701">
                  <c:v>2.2000000000000002</c:v>
                </c:pt>
                <c:pt idx="702">
                  <c:v>2.2799999999999998</c:v>
                </c:pt>
                <c:pt idx="703">
                  <c:v>2.64</c:v>
                </c:pt>
                <c:pt idx="704">
                  <c:v>2.68</c:v>
                </c:pt>
                <c:pt idx="705">
                  <c:v>2.5</c:v>
                </c:pt>
                <c:pt idx="706">
                  <c:v>2.98</c:v>
                </c:pt>
                <c:pt idx="707">
                  <c:v>3.2</c:v>
                </c:pt>
                <c:pt idx="708">
                  <c:v>2.7</c:v>
                </c:pt>
                <c:pt idx="709">
                  <c:v>2.54</c:v>
                </c:pt>
                <c:pt idx="710">
                  <c:v>2.54</c:v>
                </c:pt>
                <c:pt idx="711">
                  <c:v>2.34</c:v>
                </c:pt>
                <c:pt idx="712">
                  <c:v>2.1800000000000002</c:v>
                </c:pt>
                <c:pt idx="713">
                  <c:v>2.1</c:v>
                </c:pt>
                <c:pt idx="714">
                  <c:v>2.14</c:v>
                </c:pt>
                <c:pt idx="715">
                  <c:v>2.54</c:v>
                </c:pt>
                <c:pt idx="716">
                  <c:v>2.46</c:v>
                </c:pt>
                <c:pt idx="717">
                  <c:v>3.56</c:v>
                </c:pt>
                <c:pt idx="718">
                  <c:v>3.14</c:v>
                </c:pt>
                <c:pt idx="719">
                  <c:v>2.58</c:v>
                </c:pt>
                <c:pt idx="720">
                  <c:v>2.34</c:v>
                </c:pt>
                <c:pt idx="721">
                  <c:v>2.2400000000000002</c:v>
                </c:pt>
                <c:pt idx="722">
                  <c:v>2.78</c:v>
                </c:pt>
                <c:pt idx="723">
                  <c:v>2.8</c:v>
                </c:pt>
                <c:pt idx="724">
                  <c:v>2.3199999999999998</c:v>
                </c:pt>
                <c:pt idx="725">
                  <c:v>2.86</c:v>
                </c:pt>
                <c:pt idx="726">
                  <c:v>2.44</c:v>
                </c:pt>
                <c:pt idx="727">
                  <c:v>2.2999999999999998</c:v>
                </c:pt>
                <c:pt idx="728">
                  <c:v>2.12</c:v>
                </c:pt>
                <c:pt idx="729">
                  <c:v>2.04</c:v>
                </c:pt>
                <c:pt idx="730">
                  <c:v>2.7</c:v>
                </c:pt>
                <c:pt idx="731">
                  <c:v>2.7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7562-47AF-8821-A2E52FDF4DB4}"/>
            </c:ext>
          </c:extLst>
        </c:ser>
        <c:ser>
          <c:idx val="15"/>
          <c:order val="3"/>
          <c:tx>
            <c:v>2013</c:v>
          </c:tx>
          <c:spPr>
            <a:ln w="127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DATOS!$AJ$3:$AJ$734</c:f>
              <c:numCache>
                <c:formatCode>0.00</c:formatCode>
                <c:ptCount val="732"/>
                <c:pt idx="0">
                  <c:v>2.74</c:v>
                </c:pt>
                <c:pt idx="1">
                  <c:v>2.68</c:v>
                </c:pt>
                <c:pt idx="2">
                  <c:v>2.56</c:v>
                </c:pt>
                <c:pt idx="3">
                  <c:v>2.64</c:v>
                </c:pt>
                <c:pt idx="4">
                  <c:v>2.1</c:v>
                </c:pt>
                <c:pt idx="5">
                  <c:v>1.8</c:v>
                </c:pt>
                <c:pt idx="6">
                  <c:v>1.7</c:v>
                </c:pt>
                <c:pt idx="7">
                  <c:v>1.68</c:v>
                </c:pt>
                <c:pt idx="8">
                  <c:v>1.66</c:v>
                </c:pt>
                <c:pt idx="9">
                  <c:v>1.54</c:v>
                </c:pt>
                <c:pt idx="10">
                  <c:v>1.56</c:v>
                </c:pt>
                <c:pt idx="11">
                  <c:v>1.5</c:v>
                </c:pt>
                <c:pt idx="12">
                  <c:v>1.58</c:v>
                </c:pt>
                <c:pt idx="13">
                  <c:v>1.6</c:v>
                </c:pt>
                <c:pt idx="14">
                  <c:v>1.64</c:v>
                </c:pt>
                <c:pt idx="15">
                  <c:v>1.52</c:v>
                </c:pt>
                <c:pt idx="16">
                  <c:v>1.5</c:v>
                </c:pt>
                <c:pt idx="17">
                  <c:v>1.42</c:v>
                </c:pt>
                <c:pt idx="18">
                  <c:v>1.78</c:v>
                </c:pt>
                <c:pt idx="19">
                  <c:v>2.54</c:v>
                </c:pt>
                <c:pt idx="20">
                  <c:v>2.04</c:v>
                </c:pt>
                <c:pt idx="21">
                  <c:v>1.44</c:v>
                </c:pt>
                <c:pt idx="22">
                  <c:v>1.72</c:v>
                </c:pt>
                <c:pt idx="23">
                  <c:v>1.48</c:v>
                </c:pt>
                <c:pt idx="24">
                  <c:v>1.46</c:v>
                </c:pt>
                <c:pt idx="25">
                  <c:v>1.44</c:v>
                </c:pt>
                <c:pt idx="26">
                  <c:v>1.32</c:v>
                </c:pt>
                <c:pt idx="27">
                  <c:v>1.4</c:v>
                </c:pt>
                <c:pt idx="28">
                  <c:v>1.3</c:v>
                </c:pt>
                <c:pt idx="29">
                  <c:v>1.4</c:v>
                </c:pt>
                <c:pt idx="30">
                  <c:v>2.16</c:v>
                </c:pt>
                <c:pt idx="31">
                  <c:v>1.74</c:v>
                </c:pt>
                <c:pt idx="32">
                  <c:v>1.62</c:v>
                </c:pt>
                <c:pt idx="33">
                  <c:v>1.52</c:v>
                </c:pt>
                <c:pt idx="34">
                  <c:v>1.92</c:v>
                </c:pt>
                <c:pt idx="35">
                  <c:v>1.9</c:v>
                </c:pt>
                <c:pt idx="36">
                  <c:v>1.72</c:v>
                </c:pt>
                <c:pt idx="37">
                  <c:v>2.2999999999999998</c:v>
                </c:pt>
                <c:pt idx="38">
                  <c:v>2.2599999999999998</c:v>
                </c:pt>
                <c:pt idx="39">
                  <c:v>1.96</c:v>
                </c:pt>
                <c:pt idx="40">
                  <c:v>1.82</c:v>
                </c:pt>
                <c:pt idx="41">
                  <c:v>1.6</c:v>
                </c:pt>
                <c:pt idx="42">
                  <c:v>1.54</c:v>
                </c:pt>
                <c:pt idx="43">
                  <c:v>1.5</c:v>
                </c:pt>
                <c:pt idx="44">
                  <c:v>1.48</c:v>
                </c:pt>
                <c:pt idx="45">
                  <c:v>1.6</c:v>
                </c:pt>
                <c:pt idx="46">
                  <c:v>1.72</c:v>
                </c:pt>
                <c:pt idx="47">
                  <c:v>1.54</c:v>
                </c:pt>
                <c:pt idx="48">
                  <c:v>1.72</c:v>
                </c:pt>
                <c:pt idx="49">
                  <c:v>1.58</c:v>
                </c:pt>
                <c:pt idx="50">
                  <c:v>1.58</c:v>
                </c:pt>
                <c:pt idx="51">
                  <c:v>2.2799999999999998</c:v>
                </c:pt>
                <c:pt idx="52">
                  <c:v>2.2599999999999998</c:v>
                </c:pt>
                <c:pt idx="53">
                  <c:v>2.14</c:v>
                </c:pt>
                <c:pt idx="54">
                  <c:v>2.1</c:v>
                </c:pt>
                <c:pt idx="55">
                  <c:v>1.7</c:v>
                </c:pt>
                <c:pt idx="56">
                  <c:v>1.82</c:v>
                </c:pt>
                <c:pt idx="57">
                  <c:v>1.66</c:v>
                </c:pt>
                <c:pt idx="58">
                  <c:v>1.78</c:v>
                </c:pt>
                <c:pt idx="59">
                  <c:v>1.42</c:v>
                </c:pt>
                <c:pt idx="60">
                  <c:v>1.58</c:v>
                </c:pt>
                <c:pt idx="61">
                  <c:v>1.6</c:v>
                </c:pt>
                <c:pt idx="62">
                  <c:v>1.74</c:v>
                </c:pt>
                <c:pt idx="63">
                  <c:v>1.84</c:v>
                </c:pt>
                <c:pt idx="64">
                  <c:v>2.02</c:v>
                </c:pt>
                <c:pt idx="65">
                  <c:v>1.5</c:v>
                </c:pt>
                <c:pt idx="66">
                  <c:v>1.94</c:v>
                </c:pt>
                <c:pt idx="67">
                  <c:v>1.78</c:v>
                </c:pt>
                <c:pt idx="68">
                  <c:v>2.08</c:v>
                </c:pt>
                <c:pt idx="69">
                  <c:v>2.16</c:v>
                </c:pt>
                <c:pt idx="70">
                  <c:v>2.34</c:v>
                </c:pt>
                <c:pt idx="71">
                  <c:v>2.2799999999999998</c:v>
                </c:pt>
                <c:pt idx="72">
                  <c:v>2.64</c:v>
                </c:pt>
                <c:pt idx="73">
                  <c:v>2.68</c:v>
                </c:pt>
                <c:pt idx="74">
                  <c:v>2.64</c:v>
                </c:pt>
                <c:pt idx="75">
                  <c:v>2.48</c:v>
                </c:pt>
                <c:pt idx="76">
                  <c:v>2.44</c:v>
                </c:pt>
                <c:pt idx="77">
                  <c:v>2.58</c:v>
                </c:pt>
                <c:pt idx="78">
                  <c:v>2.34</c:v>
                </c:pt>
                <c:pt idx="79">
                  <c:v>2.9</c:v>
                </c:pt>
                <c:pt idx="80">
                  <c:v>2.96</c:v>
                </c:pt>
                <c:pt idx="81">
                  <c:v>3.1</c:v>
                </c:pt>
                <c:pt idx="82">
                  <c:v>3.8</c:v>
                </c:pt>
                <c:pt idx="83">
                  <c:v>3.7</c:v>
                </c:pt>
                <c:pt idx="84">
                  <c:v>3.18</c:v>
                </c:pt>
                <c:pt idx="85">
                  <c:v>3.2</c:v>
                </c:pt>
                <c:pt idx="86">
                  <c:v>3.18</c:v>
                </c:pt>
                <c:pt idx="87">
                  <c:v>3.5</c:v>
                </c:pt>
                <c:pt idx="88">
                  <c:v>3.52</c:v>
                </c:pt>
                <c:pt idx="89">
                  <c:v>3.44</c:v>
                </c:pt>
                <c:pt idx="90">
                  <c:v>3.46</c:v>
                </c:pt>
                <c:pt idx="91">
                  <c:v>3.2</c:v>
                </c:pt>
                <c:pt idx="92">
                  <c:v>3.02</c:v>
                </c:pt>
                <c:pt idx="93">
                  <c:v>2.88</c:v>
                </c:pt>
                <c:pt idx="94">
                  <c:v>3.12</c:v>
                </c:pt>
                <c:pt idx="95">
                  <c:v>3.04</c:v>
                </c:pt>
                <c:pt idx="96">
                  <c:v>2.66</c:v>
                </c:pt>
                <c:pt idx="97">
                  <c:v>2.94</c:v>
                </c:pt>
                <c:pt idx="98">
                  <c:v>2.66</c:v>
                </c:pt>
                <c:pt idx="99">
                  <c:v>2.74</c:v>
                </c:pt>
                <c:pt idx="100">
                  <c:v>2.8</c:v>
                </c:pt>
                <c:pt idx="101">
                  <c:v>2.78</c:v>
                </c:pt>
                <c:pt idx="102">
                  <c:v>2.52</c:v>
                </c:pt>
                <c:pt idx="103">
                  <c:v>2.7</c:v>
                </c:pt>
                <c:pt idx="104">
                  <c:v>2.46</c:v>
                </c:pt>
                <c:pt idx="105">
                  <c:v>2.72</c:v>
                </c:pt>
                <c:pt idx="106">
                  <c:v>2.76</c:v>
                </c:pt>
                <c:pt idx="107">
                  <c:v>2.76</c:v>
                </c:pt>
                <c:pt idx="108">
                  <c:v>2.7</c:v>
                </c:pt>
                <c:pt idx="109">
                  <c:v>2.76</c:v>
                </c:pt>
                <c:pt idx="110">
                  <c:v>2.68</c:v>
                </c:pt>
                <c:pt idx="111">
                  <c:v>2.38</c:v>
                </c:pt>
                <c:pt idx="112">
                  <c:v>2.44</c:v>
                </c:pt>
                <c:pt idx="113">
                  <c:v>2.42</c:v>
                </c:pt>
                <c:pt idx="114">
                  <c:v>2.5</c:v>
                </c:pt>
                <c:pt idx="115">
                  <c:v>2.9</c:v>
                </c:pt>
                <c:pt idx="116">
                  <c:v>2.66</c:v>
                </c:pt>
                <c:pt idx="117">
                  <c:v>2.68</c:v>
                </c:pt>
                <c:pt idx="118">
                  <c:v>2.58</c:v>
                </c:pt>
                <c:pt idx="119">
                  <c:v>2.52</c:v>
                </c:pt>
                <c:pt idx="120">
                  <c:v>2.44</c:v>
                </c:pt>
                <c:pt idx="121">
                  <c:v>2.86</c:v>
                </c:pt>
                <c:pt idx="122">
                  <c:v>2.6</c:v>
                </c:pt>
                <c:pt idx="123">
                  <c:v>2.64</c:v>
                </c:pt>
                <c:pt idx="124">
                  <c:v>2.44</c:v>
                </c:pt>
                <c:pt idx="125">
                  <c:v>2.8</c:v>
                </c:pt>
                <c:pt idx="126">
                  <c:v>2.84</c:v>
                </c:pt>
                <c:pt idx="127">
                  <c:v>2.82</c:v>
                </c:pt>
                <c:pt idx="128">
                  <c:v>2.44</c:v>
                </c:pt>
                <c:pt idx="129">
                  <c:v>2.54</c:v>
                </c:pt>
                <c:pt idx="130">
                  <c:v>2.38</c:v>
                </c:pt>
                <c:pt idx="131">
                  <c:v>2.5</c:v>
                </c:pt>
                <c:pt idx="132">
                  <c:v>2.34</c:v>
                </c:pt>
                <c:pt idx="133">
                  <c:v>2.2400000000000002</c:v>
                </c:pt>
                <c:pt idx="134">
                  <c:v>2.2599999999999998</c:v>
                </c:pt>
                <c:pt idx="135">
                  <c:v>2.66</c:v>
                </c:pt>
                <c:pt idx="136">
                  <c:v>2.38</c:v>
                </c:pt>
                <c:pt idx="137">
                  <c:v>2.16</c:v>
                </c:pt>
                <c:pt idx="138">
                  <c:v>2.1</c:v>
                </c:pt>
                <c:pt idx="139">
                  <c:v>2.02</c:v>
                </c:pt>
                <c:pt idx="140">
                  <c:v>2.1</c:v>
                </c:pt>
                <c:pt idx="141">
                  <c:v>2.1</c:v>
                </c:pt>
                <c:pt idx="142">
                  <c:v>2.14</c:v>
                </c:pt>
                <c:pt idx="143">
                  <c:v>2.16</c:v>
                </c:pt>
                <c:pt idx="144">
                  <c:v>1.9</c:v>
                </c:pt>
                <c:pt idx="145">
                  <c:v>2.4</c:v>
                </c:pt>
                <c:pt idx="146">
                  <c:v>2.36</c:v>
                </c:pt>
                <c:pt idx="147">
                  <c:v>2.1</c:v>
                </c:pt>
                <c:pt idx="148">
                  <c:v>2.78</c:v>
                </c:pt>
                <c:pt idx="149">
                  <c:v>3.2</c:v>
                </c:pt>
                <c:pt idx="150">
                  <c:v>3.26</c:v>
                </c:pt>
                <c:pt idx="151">
                  <c:v>3.46</c:v>
                </c:pt>
                <c:pt idx="152">
                  <c:v>2.98</c:v>
                </c:pt>
                <c:pt idx="153">
                  <c:v>2.86</c:v>
                </c:pt>
                <c:pt idx="154">
                  <c:v>2.66</c:v>
                </c:pt>
                <c:pt idx="155">
                  <c:v>2.82</c:v>
                </c:pt>
                <c:pt idx="156">
                  <c:v>2.64</c:v>
                </c:pt>
                <c:pt idx="157">
                  <c:v>2.82</c:v>
                </c:pt>
                <c:pt idx="158">
                  <c:v>3.12</c:v>
                </c:pt>
                <c:pt idx="159">
                  <c:v>3.4</c:v>
                </c:pt>
                <c:pt idx="160">
                  <c:v>3.08</c:v>
                </c:pt>
                <c:pt idx="161">
                  <c:v>3</c:v>
                </c:pt>
                <c:pt idx="162">
                  <c:v>3.08</c:v>
                </c:pt>
                <c:pt idx="163">
                  <c:v>3.4</c:v>
                </c:pt>
                <c:pt idx="164">
                  <c:v>3.36</c:v>
                </c:pt>
                <c:pt idx="165">
                  <c:v>3.48</c:v>
                </c:pt>
                <c:pt idx="166">
                  <c:v>3.3</c:v>
                </c:pt>
                <c:pt idx="167">
                  <c:v>3.36</c:v>
                </c:pt>
                <c:pt idx="168">
                  <c:v>3.16</c:v>
                </c:pt>
                <c:pt idx="169">
                  <c:v>2.92</c:v>
                </c:pt>
                <c:pt idx="170">
                  <c:v>2.94</c:v>
                </c:pt>
                <c:pt idx="171">
                  <c:v>2.86</c:v>
                </c:pt>
                <c:pt idx="172">
                  <c:v>2.84</c:v>
                </c:pt>
                <c:pt idx="173">
                  <c:v>2.9</c:v>
                </c:pt>
                <c:pt idx="174">
                  <c:v>2.94</c:v>
                </c:pt>
                <c:pt idx="175">
                  <c:v>2.78</c:v>
                </c:pt>
                <c:pt idx="176">
                  <c:v>2.74</c:v>
                </c:pt>
                <c:pt idx="177">
                  <c:v>2.7</c:v>
                </c:pt>
                <c:pt idx="178">
                  <c:v>2.4</c:v>
                </c:pt>
                <c:pt idx="179">
                  <c:v>2.06</c:v>
                </c:pt>
                <c:pt idx="180">
                  <c:v>2</c:v>
                </c:pt>
                <c:pt idx="181">
                  <c:v>2.06</c:v>
                </c:pt>
                <c:pt idx="182">
                  <c:v>2.1800000000000002</c:v>
                </c:pt>
                <c:pt idx="183">
                  <c:v>2.56</c:v>
                </c:pt>
                <c:pt idx="184">
                  <c:v>2.36</c:v>
                </c:pt>
                <c:pt idx="185">
                  <c:v>2.2799999999999998</c:v>
                </c:pt>
                <c:pt idx="186">
                  <c:v>2.16</c:v>
                </c:pt>
                <c:pt idx="187">
                  <c:v>1.78</c:v>
                </c:pt>
                <c:pt idx="188">
                  <c:v>2.02</c:v>
                </c:pt>
                <c:pt idx="189">
                  <c:v>1.78</c:v>
                </c:pt>
                <c:pt idx="190">
                  <c:v>2.08</c:v>
                </c:pt>
                <c:pt idx="191">
                  <c:v>1.92</c:v>
                </c:pt>
                <c:pt idx="192">
                  <c:v>2.16</c:v>
                </c:pt>
                <c:pt idx="193">
                  <c:v>1.8</c:v>
                </c:pt>
                <c:pt idx="194">
                  <c:v>2.12</c:v>
                </c:pt>
                <c:pt idx="195">
                  <c:v>2.4</c:v>
                </c:pt>
                <c:pt idx="196">
                  <c:v>2.46</c:v>
                </c:pt>
                <c:pt idx="197">
                  <c:v>2.38</c:v>
                </c:pt>
                <c:pt idx="198">
                  <c:v>2.2599999999999998</c:v>
                </c:pt>
                <c:pt idx="199">
                  <c:v>2.12</c:v>
                </c:pt>
                <c:pt idx="200">
                  <c:v>2.1800000000000002</c:v>
                </c:pt>
                <c:pt idx="201">
                  <c:v>2.14</c:v>
                </c:pt>
                <c:pt idx="202">
                  <c:v>2.1800000000000002</c:v>
                </c:pt>
                <c:pt idx="203">
                  <c:v>1.62</c:v>
                </c:pt>
                <c:pt idx="204">
                  <c:v>1.84</c:v>
                </c:pt>
                <c:pt idx="205">
                  <c:v>1.74</c:v>
                </c:pt>
                <c:pt idx="206">
                  <c:v>2.02</c:v>
                </c:pt>
                <c:pt idx="207">
                  <c:v>1.66</c:v>
                </c:pt>
                <c:pt idx="208">
                  <c:v>2.16</c:v>
                </c:pt>
                <c:pt idx="209">
                  <c:v>1.82</c:v>
                </c:pt>
                <c:pt idx="210">
                  <c:v>1.94</c:v>
                </c:pt>
                <c:pt idx="211">
                  <c:v>1.56</c:v>
                </c:pt>
                <c:pt idx="212">
                  <c:v>1.72</c:v>
                </c:pt>
                <c:pt idx="213">
                  <c:v>1.52</c:v>
                </c:pt>
                <c:pt idx="214">
                  <c:v>1.6</c:v>
                </c:pt>
                <c:pt idx="215">
                  <c:v>2.2000000000000002</c:v>
                </c:pt>
                <c:pt idx="216">
                  <c:v>2.2799999999999998</c:v>
                </c:pt>
                <c:pt idx="217">
                  <c:v>2.78</c:v>
                </c:pt>
                <c:pt idx="218">
                  <c:v>2.66</c:v>
                </c:pt>
                <c:pt idx="219">
                  <c:v>2.8</c:v>
                </c:pt>
                <c:pt idx="220">
                  <c:v>3.18</c:v>
                </c:pt>
                <c:pt idx="221">
                  <c:v>3.34</c:v>
                </c:pt>
                <c:pt idx="222">
                  <c:v>3.22</c:v>
                </c:pt>
                <c:pt idx="223">
                  <c:v>3.36</c:v>
                </c:pt>
                <c:pt idx="224">
                  <c:v>3.24</c:v>
                </c:pt>
                <c:pt idx="225">
                  <c:v>3.24</c:v>
                </c:pt>
                <c:pt idx="226">
                  <c:v>2.8</c:v>
                </c:pt>
                <c:pt idx="227">
                  <c:v>2.82</c:v>
                </c:pt>
                <c:pt idx="228">
                  <c:v>3.18</c:v>
                </c:pt>
                <c:pt idx="229">
                  <c:v>3.12</c:v>
                </c:pt>
                <c:pt idx="230">
                  <c:v>2.94</c:v>
                </c:pt>
                <c:pt idx="231">
                  <c:v>3</c:v>
                </c:pt>
                <c:pt idx="232">
                  <c:v>2.98</c:v>
                </c:pt>
                <c:pt idx="233">
                  <c:v>2.96</c:v>
                </c:pt>
                <c:pt idx="234">
                  <c:v>2.78</c:v>
                </c:pt>
                <c:pt idx="235">
                  <c:v>2.68</c:v>
                </c:pt>
                <c:pt idx="236">
                  <c:v>2.66</c:v>
                </c:pt>
                <c:pt idx="237">
                  <c:v>2.66</c:v>
                </c:pt>
                <c:pt idx="238">
                  <c:v>2.86</c:v>
                </c:pt>
                <c:pt idx="239">
                  <c:v>2.88</c:v>
                </c:pt>
                <c:pt idx="240">
                  <c:v>2.56</c:v>
                </c:pt>
                <c:pt idx="241">
                  <c:v>2.74</c:v>
                </c:pt>
                <c:pt idx="242">
                  <c:v>2.54</c:v>
                </c:pt>
                <c:pt idx="243">
                  <c:v>2.54</c:v>
                </c:pt>
                <c:pt idx="244">
                  <c:v>3.22</c:v>
                </c:pt>
                <c:pt idx="245">
                  <c:v>3.04</c:v>
                </c:pt>
                <c:pt idx="246">
                  <c:v>2.5</c:v>
                </c:pt>
                <c:pt idx="247">
                  <c:v>3.02</c:v>
                </c:pt>
                <c:pt idx="248">
                  <c:v>3.78</c:v>
                </c:pt>
                <c:pt idx="249">
                  <c:v>3.48</c:v>
                </c:pt>
                <c:pt idx="250">
                  <c:v>3.14</c:v>
                </c:pt>
                <c:pt idx="251">
                  <c:v>3.54</c:v>
                </c:pt>
                <c:pt idx="252">
                  <c:v>3.72</c:v>
                </c:pt>
                <c:pt idx="253">
                  <c:v>3.36</c:v>
                </c:pt>
                <c:pt idx="254">
                  <c:v>2.96</c:v>
                </c:pt>
                <c:pt idx="255">
                  <c:v>3.06</c:v>
                </c:pt>
                <c:pt idx="256">
                  <c:v>2.94</c:v>
                </c:pt>
                <c:pt idx="257">
                  <c:v>3.84</c:v>
                </c:pt>
                <c:pt idx="258">
                  <c:v>3.92</c:v>
                </c:pt>
                <c:pt idx="259">
                  <c:v>3.54</c:v>
                </c:pt>
                <c:pt idx="260">
                  <c:v>3.06</c:v>
                </c:pt>
                <c:pt idx="261">
                  <c:v>2.94</c:v>
                </c:pt>
                <c:pt idx="262">
                  <c:v>2.7</c:v>
                </c:pt>
                <c:pt idx="263">
                  <c:v>2.72</c:v>
                </c:pt>
                <c:pt idx="264">
                  <c:v>2.76</c:v>
                </c:pt>
                <c:pt idx="265">
                  <c:v>3.24</c:v>
                </c:pt>
                <c:pt idx="266">
                  <c:v>2.62</c:v>
                </c:pt>
                <c:pt idx="267">
                  <c:v>2.48</c:v>
                </c:pt>
                <c:pt idx="268">
                  <c:v>2.5</c:v>
                </c:pt>
                <c:pt idx="269">
                  <c:v>2.48</c:v>
                </c:pt>
                <c:pt idx="270">
                  <c:v>2.48</c:v>
                </c:pt>
                <c:pt idx="271">
                  <c:v>3</c:v>
                </c:pt>
                <c:pt idx="272">
                  <c:v>3.38</c:v>
                </c:pt>
                <c:pt idx="273">
                  <c:v>3.1</c:v>
                </c:pt>
                <c:pt idx="274">
                  <c:v>2.98</c:v>
                </c:pt>
                <c:pt idx="275">
                  <c:v>3.48</c:v>
                </c:pt>
                <c:pt idx="276">
                  <c:v>3.36</c:v>
                </c:pt>
                <c:pt idx="277">
                  <c:v>3.5</c:v>
                </c:pt>
                <c:pt idx="278">
                  <c:v>3.3</c:v>
                </c:pt>
                <c:pt idx="279">
                  <c:v>3.4</c:v>
                </c:pt>
                <c:pt idx="280">
                  <c:v>2.96</c:v>
                </c:pt>
                <c:pt idx="281">
                  <c:v>3.14</c:v>
                </c:pt>
                <c:pt idx="282">
                  <c:v>3.32</c:v>
                </c:pt>
                <c:pt idx="283">
                  <c:v>3.56</c:v>
                </c:pt>
                <c:pt idx="284">
                  <c:v>3.39</c:v>
                </c:pt>
                <c:pt idx="285">
                  <c:v>3.84</c:v>
                </c:pt>
                <c:pt idx="286">
                  <c:v>3.5</c:v>
                </c:pt>
                <c:pt idx="287">
                  <c:v>3.46</c:v>
                </c:pt>
                <c:pt idx="288">
                  <c:v>3.84</c:v>
                </c:pt>
                <c:pt idx="289">
                  <c:v>3.54</c:v>
                </c:pt>
                <c:pt idx="290">
                  <c:v>3.76</c:v>
                </c:pt>
                <c:pt idx="291">
                  <c:v>3.84</c:v>
                </c:pt>
                <c:pt idx="292">
                  <c:v>3.7</c:v>
                </c:pt>
                <c:pt idx="293">
                  <c:v>3.56</c:v>
                </c:pt>
                <c:pt idx="294">
                  <c:v>3.64</c:v>
                </c:pt>
                <c:pt idx="295">
                  <c:v>3.62</c:v>
                </c:pt>
                <c:pt idx="296">
                  <c:v>3.52</c:v>
                </c:pt>
                <c:pt idx="297">
                  <c:v>3.36</c:v>
                </c:pt>
                <c:pt idx="298">
                  <c:v>3.72</c:v>
                </c:pt>
                <c:pt idx="299">
                  <c:v>3.48</c:v>
                </c:pt>
                <c:pt idx="300">
                  <c:v>3.42</c:v>
                </c:pt>
                <c:pt idx="301">
                  <c:v>3.2</c:v>
                </c:pt>
                <c:pt idx="302">
                  <c:v>2.84</c:v>
                </c:pt>
                <c:pt idx="303">
                  <c:v>3.48</c:v>
                </c:pt>
                <c:pt idx="304">
                  <c:v>3.42</c:v>
                </c:pt>
                <c:pt idx="305">
                  <c:v>3.18</c:v>
                </c:pt>
                <c:pt idx="306">
                  <c:v>3.3</c:v>
                </c:pt>
                <c:pt idx="307">
                  <c:v>3.42</c:v>
                </c:pt>
                <c:pt idx="308">
                  <c:v>3.22</c:v>
                </c:pt>
                <c:pt idx="309">
                  <c:v>3.24</c:v>
                </c:pt>
                <c:pt idx="310">
                  <c:v>2.8</c:v>
                </c:pt>
                <c:pt idx="311">
                  <c:v>2.64</c:v>
                </c:pt>
                <c:pt idx="312">
                  <c:v>2.64</c:v>
                </c:pt>
                <c:pt idx="313">
                  <c:v>2.6</c:v>
                </c:pt>
                <c:pt idx="314">
                  <c:v>2.46</c:v>
                </c:pt>
                <c:pt idx="315">
                  <c:v>3.1</c:v>
                </c:pt>
                <c:pt idx="316">
                  <c:v>3.06</c:v>
                </c:pt>
                <c:pt idx="317">
                  <c:v>2.98</c:v>
                </c:pt>
                <c:pt idx="318">
                  <c:v>2.54</c:v>
                </c:pt>
                <c:pt idx="319">
                  <c:v>3</c:v>
                </c:pt>
                <c:pt idx="320">
                  <c:v>3.1</c:v>
                </c:pt>
                <c:pt idx="321">
                  <c:v>3.06</c:v>
                </c:pt>
                <c:pt idx="322">
                  <c:v>2.82</c:v>
                </c:pt>
                <c:pt idx="323">
                  <c:v>2.96</c:v>
                </c:pt>
                <c:pt idx="324">
                  <c:v>2.84</c:v>
                </c:pt>
                <c:pt idx="325">
                  <c:v>2.7</c:v>
                </c:pt>
                <c:pt idx="326">
                  <c:v>2.44</c:v>
                </c:pt>
                <c:pt idx="327">
                  <c:v>3.02</c:v>
                </c:pt>
                <c:pt idx="328">
                  <c:v>2.78</c:v>
                </c:pt>
                <c:pt idx="329">
                  <c:v>3.2</c:v>
                </c:pt>
                <c:pt idx="330">
                  <c:v>3.16</c:v>
                </c:pt>
                <c:pt idx="331">
                  <c:v>3.1</c:v>
                </c:pt>
                <c:pt idx="332">
                  <c:v>2.92</c:v>
                </c:pt>
                <c:pt idx="333">
                  <c:v>2.8</c:v>
                </c:pt>
                <c:pt idx="334">
                  <c:v>2.42</c:v>
                </c:pt>
                <c:pt idx="335">
                  <c:v>2.4</c:v>
                </c:pt>
                <c:pt idx="336">
                  <c:v>2.36</c:v>
                </c:pt>
                <c:pt idx="337">
                  <c:v>2.36</c:v>
                </c:pt>
                <c:pt idx="338">
                  <c:v>2.74</c:v>
                </c:pt>
                <c:pt idx="339">
                  <c:v>2.8</c:v>
                </c:pt>
                <c:pt idx="340">
                  <c:v>2.74</c:v>
                </c:pt>
                <c:pt idx="341">
                  <c:v>2.74</c:v>
                </c:pt>
                <c:pt idx="342">
                  <c:v>2.84</c:v>
                </c:pt>
                <c:pt idx="343">
                  <c:v>2.84</c:v>
                </c:pt>
                <c:pt idx="344">
                  <c:v>2.64</c:v>
                </c:pt>
                <c:pt idx="345">
                  <c:v>2.78</c:v>
                </c:pt>
                <c:pt idx="346">
                  <c:v>2.42</c:v>
                </c:pt>
                <c:pt idx="347">
                  <c:v>2.6</c:v>
                </c:pt>
                <c:pt idx="348">
                  <c:v>2.06</c:v>
                </c:pt>
                <c:pt idx="349">
                  <c:v>1.86</c:v>
                </c:pt>
                <c:pt idx="350">
                  <c:v>2.02</c:v>
                </c:pt>
                <c:pt idx="351">
                  <c:v>1.83</c:v>
                </c:pt>
                <c:pt idx="352">
                  <c:v>1.8</c:v>
                </c:pt>
                <c:pt idx="353">
                  <c:v>1.96</c:v>
                </c:pt>
                <c:pt idx="354">
                  <c:v>2.04</c:v>
                </c:pt>
                <c:pt idx="355">
                  <c:v>2.02</c:v>
                </c:pt>
                <c:pt idx="356">
                  <c:v>2.12</c:v>
                </c:pt>
                <c:pt idx="357">
                  <c:v>1.78</c:v>
                </c:pt>
                <c:pt idx="358">
                  <c:v>2.02</c:v>
                </c:pt>
                <c:pt idx="359">
                  <c:v>2.5</c:v>
                </c:pt>
                <c:pt idx="360">
                  <c:v>2.42</c:v>
                </c:pt>
                <c:pt idx="361">
                  <c:v>2.2999999999999998</c:v>
                </c:pt>
                <c:pt idx="362">
                  <c:v>2.14</c:v>
                </c:pt>
                <c:pt idx="363">
                  <c:v>2.02</c:v>
                </c:pt>
                <c:pt idx="364">
                  <c:v>3.2</c:v>
                </c:pt>
                <c:pt idx="365">
                  <c:v>3.3</c:v>
                </c:pt>
                <c:pt idx="366">
                  <c:v>3.04</c:v>
                </c:pt>
                <c:pt idx="367">
                  <c:v>3</c:v>
                </c:pt>
                <c:pt idx="368">
                  <c:v>2.34</c:v>
                </c:pt>
                <c:pt idx="369">
                  <c:v>2.2400000000000002</c:v>
                </c:pt>
                <c:pt idx="370">
                  <c:v>2</c:v>
                </c:pt>
                <c:pt idx="371">
                  <c:v>2.04</c:v>
                </c:pt>
                <c:pt idx="372">
                  <c:v>2.1</c:v>
                </c:pt>
                <c:pt idx="373">
                  <c:v>2</c:v>
                </c:pt>
                <c:pt idx="374">
                  <c:v>2.42</c:v>
                </c:pt>
                <c:pt idx="375">
                  <c:v>2.2999999999999998</c:v>
                </c:pt>
                <c:pt idx="376">
                  <c:v>2.1</c:v>
                </c:pt>
                <c:pt idx="377">
                  <c:v>1.86</c:v>
                </c:pt>
                <c:pt idx="378">
                  <c:v>2.56</c:v>
                </c:pt>
                <c:pt idx="379">
                  <c:v>2.7</c:v>
                </c:pt>
                <c:pt idx="380">
                  <c:v>2.16</c:v>
                </c:pt>
                <c:pt idx="381">
                  <c:v>1.86</c:v>
                </c:pt>
                <c:pt idx="382">
                  <c:v>2.2599999999999998</c:v>
                </c:pt>
                <c:pt idx="383">
                  <c:v>2.62</c:v>
                </c:pt>
                <c:pt idx="384">
                  <c:v>2.2999999999999998</c:v>
                </c:pt>
                <c:pt idx="385">
                  <c:v>1.98</c:v>
                </c:pt>
                <c:pt idx="386">
                  <c:v>2.98</c:v>
                </c:pt>
                <c:pt idx="387">
                  <c:v>2.9</c:v>
                </c:pt>
                <c:pt idx="388">
                  <c:v>3</c:v>
                </c:pt>
                <c:pt idx="389">
                  <c:v>3.04</c:v>
                </c:pt>
                <c:pt idx="390">
                  <c:v>3</c:v>
                </c:pt>
                <c:pt idx="391">
                  <c:v>2.94</c:v>
                </c:pt>
                <c:pt idx="392">
                  <c:v>2.9</c:v>
                </c:pt>
                <c:pt idx="393">
                  <c:v>2.76</c:v>
                </c:pt>
                <c:pt idx="394">
                  <c:v>2.58</c:v>
                </c:pt>
                <c:pt idx="395">
                  <c:v>2.7</c:v>
                </c:pt>
                <c:pt idx="396">
                  <c:v>2.78</c:v>
                </c:pt>
                <c:pt idx="397">
                  <c:v>3.04</c:v>
                </c:pt>
                <c:pt idx="398">
                  <c:v>3.3</c:v>
                </c:pt>
                <c:pt idx="399">
                  <c:v>3.08</c:v>
                </c:pt>
                <c:pt idx="400">
                  <c:v>2.9</c:v>
                </c:pt>
                <c:pt idx="401">
                  <c:v>2.94</c:v>
                </c:pt>
                <c:pt idx="402">
                  <c:v>2.9</c:v>
                </c:pt>
                <c:pt idx="403">
                  <c:v>2.44</c:v>
                </c:pt>
                <c:pt idx="404">
                  <c:v>3.04</c:v>
                </c:pt>
                <c:pt idx="405">
                  <c:v>2.9</c:v>
                </c:pt>
                <c:pt idx="406">
                  <c:v>2.88</c:v>
                </c:pt>
                <c:pt idx="407">
                  <c:v>2.84</c:v>
                </c:pt>
                <c:pt idx="408">
                  <c:v>2.8</c:v>
                </c:pt>
                <c:pt idx="409">
                  <c:v>2.8</c:v>
                </c:pt>
                <c:pt idx="410">
                  <c:v>2.94</c:v>
                </c:pt>
                <c:pt idx="411">
                  <c:v>3.02</c:v>
                </c:pt>
                <c:pt idx="412">
                  <c:v>3.04</c:v>
                </c:pt>
                <c:pt idx="413">
                  <c:v>2.78</c:v>
                </c:pt>
                <c:pt idx="414">
                  <c:v>2.8</c:v>
                </c:pt>
                <c:pt idx="415">
                  <c:v>2.6</c:v>
                </c:pt>
                <c:pt idx="416">
                  <c:v>2.84</c:v>
                </c:pt>
                <c:pt idx="417">
                  <c:v>2.68</c:v>
                </c:pt>
                <c:pt idx="418">
                  <c:v>2.52</c:v>
                </c:pt>
                <c:pt idx="419">
                  <c:v>2.5</c:v>
                </c:pt>
                <c:pt idx="420">
                  <c:v>2.58</c:v>
                </c:pt>
                <c:pt idx="421">
                  <c:v>2.4</c:v>
                </c:pt>
                <c:pt idx="422">
                  <c:v>2.7</c:v>
                </c:pt>
                <c:pt idx="423">
                  <c:v>2.82</c:v>
                </c:pt>
                <c:pt idx="424">
                  <c:v>2.78</c:v>
                </c:pt>
                <c:pt idx="425">
                  <c:v>2.6</c:v>
                </c:pt>
                <c:pt idx="426">
                  <c:v>2.54</c:v>
                </c:pt>
                <c:pt idx="427">
                  <c:v>2.54</c:v>
                </c:pt>
                <c:pt idx="428">
                  <c:v>2.66</c:v>
                </c:pt>
                <c:pt idx="429">
                  <c:v>2.58</c:v>
                </c:pt>
                <c:pt idx="430">
                  <c:v>2.68</c:v>
                </c:pt>
                <c:pt idx="431">
                  <c:v>2.58</c:v>
                </c:pt>
                <c:pt idx="432">
                  <c:v>2.64</c:v>
                </c:pt>
                <c:pt idx="433">
                  <c:v>2.48</c:v>
                </c:pt>
                <c:pt idx="434">
                  <c:v>2.6</c:v>
                </c:pt>
                <c:pt idx="435">
                  <c:v>2.58</c:v>
                </c:pt>
                <c:pt idx="436">
                  <c:v>2.62</c:v>
                </c:pt>
                <c:pt idx="437">
                  <c:v>2.68</c:v>
                </c:pt>
                <c:pt idx="438">
                  <c:v>2.2000000000000002</c:v>
                </c:pt>
                <c:pt idx="439">
                  <c:v>1.9</c:v>
                </c:pt>
                <c:pt idx="440">
                  <c:v>1.86</c:v>
                </c:pt>
                <c:pt idx="441">
                  <c:v>1.78</c:v>
                </c:pt>
                <c:pt idx="442">
                  <c:v>1.96</c:v>
                </c:pt>
                <c:pt idx="443">
                  <c:v>2.04</c:v>
                </c:pt>
                <c:pt idx="444">
                  <c:v>2.02</c:v>
                </c:pt>
                <c:pt idx="445">
                  <c:v>1.82</c:v>
                </c:pt>
                <c:pt idx="446">
                  <c:v>2.14</c:v>
                </c:pt>
                <c:pt idx="447">
                  <c:v>2.4</c:v>
                </c:pt>
                <c:pt idx="448">
                  <c:v>2.2400000000000002</c:v>
                </c:pt>
                <c:pt idx="449">
                  <c:v>2.14</c:v>
                </c:pt>
                <c:pt idx="450">
                  <c:v>2.9</c:v>
                </c:pt>
                <c:pt idx="451">
                  <c:v>3.2</c:v>
                </c:pt>
                <c:pt idx="452">
                  <c:v>2.7</c:v>
                </c:pt>
                <c:pt idx="453">
                  <c:v>2.46</c:v>
                </c:pt>
                <c:pt idx="454">
                  <c:v>2.2799999999999998</c:v>
                </c:pt>
                <c:pt idx="455">
                  <c:v>2.58</c:v>
                </c:pt>
                <c:pt idx="456">
                  <c:v>2.92</c:v>
                </c:pt>
                <c:pt idx="457">
                  <c:v>3</c:v>
                </c:pt>
                <c:pt idx="458">
                  <c:v>2.86</c:v>
                </c:pt>
                <c:pt idx="459">
                  <c:v>2.9</c:v>
                </c:pt>
                <c:pt idx="460">
                  <c:v>2.78</c:v>
                </c:pt>
                <c:pt idx="461">
                  <c:v>2.64</c:v>
                </c:pt>
                <c:pt idx="462">
                  <c:v>2.7</c:v>
                </c:pt>
                <c:pt idx="463">
                  <c:v>2.88</c:v>
                </c:pt>
                <c:pt idx="464">
                  <c:v>2.86</c:v>
                </c:pt>
                <c:pt idx="465">
                  <c:v>2.84</c:v>
                </c:pt>
                <c:pt idx="466">
                  <c:v>2.7</c:v>
                </c:pt>
                <c:pt idx="467">
                  <c:v>2.8</c:v>
                </c:pt>
                <c:pt idx="468">
                  <c:v>2.78</c:v>
                </c:pt>
                <c:pt idx="469">
                  <c:v>2.84</c:v>
                </c:pt>
                <c:pt idx="470">
                  <c:v>2.66</c:v>
                </c:pt>
                <c:pt idx="471">
                  <c:v>2.84</c:v>
                </c:pt>
                <c:pt idx="472">
                  <c:v>2.68</c:v>
                </c:pt>
                <c:pt idx="473">
                  <c:v>2.58</c:v>
                </c:pt>
                <c:pt idx="474">
                  <c:v>2.12</c:v>
                </c:pt>
                <c:pt idx="475">
                  <c:v>1.82</c:v>
                </c:pt>
                <c:pt idx="476">
                  <c:v>1.62</c:v>
                </c:pt>
                <c:pt idx="477">
                  <c:v>1.7</c:v>
                </c:pt>
                <c:pt idx="478">
                  <c:v>2.48</c:v>
                </c:pt>
                <c:pt idx="479">
                  <c:v>1.74</c:v>
                </c:pt>
                <c:pt idx="480">
                  <c:v>1.64</c:v>
                </c:pt>
                <c:pt idx="481">
                  <c:v>2.06</c:v>
                </c:pt>
                <c:pt idx="482">
                  <c:v>2.02</c:v>
                </c:pt>
                <c:pt idx="483">
                  <c:v>1.7</c:v>
                </c:pt>
                <c:pt idx="484">
                  <c:v>2.68</c:v>
                </c:pt>
                <c:pt idx="485">
                  <c:v>3.06</c:v>
                </c:pt>
                <c:pt idx="486">
                  <c:v>3.02</c:v>
                </c:pt>
                <c:pt idx="487">
                  <c:v>2.7</c:v>
                </c:pt>
                <c:pt idx="488">
                  <c:v>2.2400000000000002</c:v>
                </c:pt>
                <c:pt idx="489">
                  <c:v>2.06</c:v>
                </c:pt>
                <c:pt idx="490">
                  <c:v>2.58</c:v>
                </c:pt>
                <c:pt idx="491">
                  <c:v>2.76</c:v>
                </c:pt>
                <c:pt idx="492">
                  <c:v>2.8</c:v>
                </c:pt>
                <c:pt idx="493">
                  <c:v>2.06</c:v>
                </c:pt>
                <c:pt idx="494">
                  <c:v>2.1</c:v>
                </c:pt>
                <c:pt idx="495">
                  <c:v>1.64</c:v>
                </c:pt>
                <c:pt idx="496">
                  <c:v>2.4</c:v>
                </c:pt>
                <c:pt idx="497">
                  <c:v>2.54</c:v>
                </c:pt>
                <c:pt idx="498">
                  <c:v>2.2999999999999998</c:v>
                </c:pt>
                <c:pt idx="499">
                  <c:v>2.02</c:v>
                </c:pt>
                <c:pt idx="500">
                  <c:v>2.46</c:v>
                </c:pt>
                <c:pt idx="501">
                  <c:v>2.56</c:v>
                </c:pt>
                <c:pt idx="502">
                  <c:v>2.64</c:v>
                </c:pt>
                <c:pt idx="503">
                  <c:v>2.66</c:v>
                </c:pt>
                <c:pt idx="504">
                  <c:v>2.34</c:v>
                </c:pt>
                <c:pt idx="505">
                  <c:v>1.78</c:v>
                </c:pt>
                <c:pt idx="506">
                  <c:v>1.9</c:v>
                </c:pt>
                <c:pt idx="507">
                  <c:v>1.94</c:v>
                </c:pt>
                <c:pt idx="508">
                  <c:v>1.78</c:v>
                </c:pt>
                <c:pt idx="509">
                  <c:v>1.84</c:v>
                </c:pt>
                <c:pt idx="510">
                  <c:v>1.74</c:v>
                </c:pt>
                <c:pt idx="511">
                  <c:v>1.64</c:v>
                </c:pt>
                <c:pt idx="512">
                  <c:v>2.2000000000000002</c:v>
                </c:pt>
                <c:pt idx="513">
                  <c:v>2.5</c:v>
                </c:pt>
                <c:pt idx="514">
                  <c:v>2.1800000000000002</c:v>
                </c:pt>
                <c:pt idx="515">
                  <c:v>1.82</c:v>
                </c:pt>
                <c:pt idx="516">
                  <c:v>1.7</c:v>
                </c:pt>
                <c:pt idx="517">
                  <c:v>1.76</c:v>
                </c:pt>
                <c:pt idx="518">
                  <c:v>1.92</c:v>
                </c:pt>
                <c:pt idx="519">
                  <c:v>2.2799999999999998</c:v>
                </c:pt>
                <c:pt idx="520">
                  <c:v>2.2400000000000002</c:v>
                </c:pt>
                <c:pt idx="521">
                  <c:v>2.2400000000000002</c:v>
                </c:pt>
                <c:pt idx="522">
                  <c:v>2.54</c:v>
                </c:pt>
                <c:pt idx="523">
                  <c:v>2.52</c:v>
                </c:pt>
                <c:pt idx="524">
                  <c:v>2.14</c:v>
                </c:pt>
                <c:pt idx="525">
                  <c:v>1.82</c:v>
                </c:pt>
                <c:pt idx="526">
                  <c:v>1.78</c:v>
                </c:pt>
                <c:pt idx="527">
                  <c:v>2.34</c:v>
                </c:pt>
                <c:pt idx="528">
                  <c:v>2.2400000000000002</c:v>
                </c:pt>
                <c:pt idx="529">
                  <c:v>2.02</c:v>
                </c:pt>
                <c:pt idx="530">
                  <c:v>2.56</c:v>
                </c:pt>
                <c:pt idx="531">
                  <c:v>2.48</c:v>
                </c:pt>
                <c:pt idx="532">
                  <c:v>2.2999999999999998</c:v>
                </c:pt>
                <c:pt idx="533">
                  <c:v>2.3199999999999998</c:v>
                </c:pt>
                <c:pt idx="534">
                  <c:v>2.3199999999999998</c:v>
                </c:pt>
                <c:pt idx="535">
                  <c:v>2.36</c:v>
                </c:pt>
                <c:pt idx="536">
                  <c:v>2.58</c:v>
                </c:pt>
                <c:pt idx="537">
                  <c:v>2.62</c:v>
                </c:pt>
                <c:pt idx="538">
                  <c:v>2.52</c:v>
                </c:pt>
                <c:pt idx="539">
                  <c:v>2.2999999999999998</c:v>
                </c:pt>
                <c:pt idx="540">
                  <c:v>2.2799999999999998</c:v>
                </c:pt>
                <c:pt idx="541">
                  <c:v>2.2999999999999998</c:v>
                </c:pt>
                <c:pt idx="542">
                  <c:v>2.12</c:v>
                </c:pt>
                <c:pt idx="543">
                  <c:v>1.82</c:v>
                </c:pt>
                <c:pt idx="544">
                  <c:v>2.14</c:v>
                </c:pt>
                <c:pt idx="545">
                  <c:v>2</c:v>
                </c:pt>
                <c:pt idx="546">
                  <c:v>2.16</c:v>
                </c:pt>
                <c:pt idx="547">
                  <c:v>2.14</c:v>
                </c:pt>
                <c:pt idx="548">
                  <c:v>2.38</c:v>
                </c:pt>
                <c:pt idx="549">
                  <c:v>2.36</c:v>
                </c:pt>
                <c:pt idx="550">
                  <c:v>2.58</c:v>
                </c:pt>
                <c:pt idx="551">
                  <c:v>2.76</c:v>
                </c:pt>
                <c:pt idx="552">
                  <c:v>2.12</c:v>
                </c:pt>
                <c:pt idx="553">
                  <c:v>2.78</c:v>
                </c:pt>
                <c:pt idx="554">
                  <c:v>2.56</c:v>
                </c:pt>
                <c:pt idx="555">
                  <c:v>2.78</c:v>
                </c:pt>
                <c:pt idx="556">
                  <c:v>2.2999999999999998</c:v>
                </c:pt>
                <c:pt idx="557">
                  <c:v>2.48</c:v>
                </c:pt>
                <c:pt idx="558">
                  <c:v>2.4</c:v>
                </c:pt>
                <c:pt idx="559">
                  <c:v>2.16</c:v>
                </c:pt>
                <c:pt idx="560">
                  <c:v>2</c:v>
                </c:pt>
                <c:pt idx="561">
                  <c:v>1.96</c:v>
                </c:pt>
                <c:pt idx="562">
                  <c:v>2.5</c:v>
                </c:pt>
                <c:pt idx="563">
                  <c:v>2.68</c:v>
                </c:pt>
                <c:pt idx="564">
                  <c:v>2.1</c:v>
                </c:pt>
                <c:pt idx="565">
                  <c:v>1.6</c:v>
                </c:pt>
                <c:pt idx="566">
                  <c:v>1.82</c:v>
                </c:pt>
                <c:pt idx="567">
                  <c:v>1.64</c:v>
                </c:pt>
                <c:pt idx="568">
                  <c:v>1.84</c:v>
                </c:pt>
                <c:pt idx="569">
                  <c:v>2.02</c:v>
                </c:pt>
                <c:pt idx="570">
                  <c:v>2.44</c:v>
                </c:pt>
                <c:pt idx="571">
                  <c:v>2.4</c:v>
                </c:pt>
                <c:pt idx="572">
                  <c:v>2.1800000000000002</c:v>
                </c:pt>
                <c:pt idx="573">
                  <c:v>1.72</c:v>
                </c:pt>
                <c:pt idx="574">
                  <c:v>1.92</c:v>
                </c:pt>
                <c:pt idx="575">
                  <c:v>1.9</c:v>
                </c:pt>
                <c:pt idx="576">
                  <c:v>2</c:v>
                </c:pt>
                <c:pt idx="577">
                  <c:v>2.0299999999999998</c:v>
                </c:pt>
                <c:pt idx="578">
                  <c:v>1.98</c:v>
                </c:pt>
                <c:pt idx="579">
                  <c:v>2.1</c:v>
                </c:pt>
                <c:pt idx="580">
                  <c:v>2.52</c:v>
                </c:pt>
                <c:pt idx="581">
                  <c:v>2.66</c:v>
                </c:pt>
                <c:pt idx="582">
                  <c:v>2.4300000000000002</c:v>
                </c:pt>
                <c:pt idx="583">
                  <c:v>2.63</c:v>
                </c:pt>
                <c:pt idx="584">
                  <c:v>2.2799999999999998</c:v>
                </c:pt>
                <c:pt idx="585">
                  <c:v>2.17</c:v>
                </c:pt>
                <c:pt idx="586">
                  <c:v>2.02</c:v>
                </c:pt>
                <c:pt idx="587">
                  <c:v>1.87</c:v>
                </c:pt>
                <c:pt idx="588">
                  <c:v>1.84</c:v>
                </c:pt>
                <c:pt idx="589">
                  <c:v>1.77</c:v>
                </c:pt>
                <c:pt idx="590">
                  <c:v>2.2000000000000002</c:v>
                </c:pt>
                <c:pt idx="591">
                  <c:v>2.77</c:v>
                </c:pt>
                <c:pt idx="592">
                  <c:v>2.33</c:v>
                </c:pt>
                <c:pt idx="593">
                  <c:v>2.5299999999999998</c:v>
                </c:pt>
                <c:pt idx="594">
                  <c:v>2.4</c:v>
                </c:pt>
                <c:pt idx="595">
                  <c:v>2.2200000000000002</c:v>
                </c:pt>
                <c:pt idx="596">
                  <c:v>1.99</c:v>
                </c:pt>
                <c:pt idx="597">
                  <c:v>1.87</c:v>
                </c:pt>
                <c:pt idx="598">
                  <c:v>2.33</c:v>
                </c:pt>
                <c:pt idx="599">
                  <c:v>2.15</c:v>
                </c:pt>
                <c:pt idx="600">
                  <c:v>2.0499999999999998</c:v>
                </c:pt>
                <c:pt idx="601">
                  <c:v>1.97</c:v>
                </c:pt>
                <c:pt idx="602">
                  <c:v>2.0499999999999998</c:v>
                </c:pt>
                <c:pt idx="603">
                  <c:v>2.2999999999999998</c:v>
                </c:pt>
                <c:pt idx="604">
                  <c:v>2.2200000000000002</c:v>
                </c:pt>
                <c:pt idx="605">
                  <c:v>2.2000000000000002</c:v>
                </c:pt>
                <c:pt idx="606">
                  <c:v>1.95</c:v>
                </c:pt>
                <c:pt idx="607">
                  <c:v>1.99</c:v>
                </c:pt>
                <c:pt idx="608">
                  <c:v>2.27</c:v>
                </c:pt>
                <c:pt idx="609">
                  <c:v>2.1</c:v>
                </c:pt>
                <c:pt idx="610">
                  <c:v>2.0699999999999998</c:v>
                </c:pt>
                <c:pt idx="611">
                  <c:v>2.78</c:v>
                </c:pt>
                <c:pt idx="612">
                  <c:v>2.7</c:v>
                </c:pt>
                <c:pt idx="613">
                  <c:v>2.62</c:v>
                </c:pt>
                <c:pt idx="614">
                  <c:v>2.2200000000000002</c:v>
                </c:pt>
                <c:pt idx="615">
                  <c:v>2.04</c:v>
                </c:pt>
                <c:pt idx="616">
                  <c:v>1.98</c:v>
                </c:pt>
                <c:pt idx="617">
                  <c:v>1.84</c:v>
                </c:pt>
                <c:pt idx="618">
                  <c:v>2.16</c:v>
                </c:pt>
                <c:pt idx="619">
                  <c:v>2.68</c:v>
                </c:pt>
                <c:pt idx="620">
                  <c:v>2.9</c:v>
                </c:pt>
                <c:pt idx="621">
                  <c:v>2.58</c:v>
                </c:pt>
                <c:pt idx="622">
                  <c:v>2.5</c:v>
                </c:pt>
                <c:pt idx="623">
                  <c:v>2.74</c:v>
                </c:pt>
                <c:pt idx="624">
                  <c:v>2.82</c:v>
                </c:pt>
                <c:pt idx="625">
                  <c:v>2.94</c:v>
                </c:pt>
                <c:pt idx="626">
                  <c:v>2.78</c:v>
                </c:pt>
                <c:pt idx="627">
                  <c:v>2.6</c:v>
                </c:pt>
                <c:pt idx="628">
                  <c:v>2.48</c:v>
                </c:pt>
                <c:pt idx="629">
                  <c:v>2.8</c:v>
                </c:pt>
                <c:pt idx="630">
                  <c:v>3.2</c:v>
                </c:pt>
                <c:pt idx="631">
                  <c:v>3.12</c:v>
                </c:pt>
                <c:pt idx="632">
                  <c:v>2.74</c:v>
                </c:pt>
                <c:pt idx="633">
                  <c:v>2.44</c:v>
                </c:pt>
                <c:pt idx="634">
                  <c:v>2.34</c:v>
                </c:pt>
                <c:pt idx="635">
                  <c:v>2.2400000000000002</c:v>
                </c:pt>
                <c:pt idx="636">
                  <c:v>2.1</c:v>
                </c:pt>
                <c:pt idx="637">
                  <c:v>2.02</c:v>
                </c:pt>
                <c:pt idx="638">
                  <c:v>2.14</c:v>
                </c:pt>
                <c:pt idx="639">
                  <c:v>2.7</c:v>
                </c:pt>
                <c:pt idx="640">
                  <c:v>2.4</c:v>
                </c:pt>
                <c:pt idx="641">
                  <c:v>2.2000000000000002</c:v>
                </c:pt>
                <c:pt idx="642">
                  <c:v>2.04</c:v>
                </c:pt>
                <c:pt idx="643">
                  <c:v>1.92</c:v>
                </c:pt>
                <c:pt idx="644">
                  <c:v>1.98</c:v>
                </c:pt>
                <c:pt idx="645">
                  <c:v>1.9</c:v>
                </c:pt>
                <c:pt idx="646">
                  <c:v>2.04</c:v>
                </c:pt>
                <c:pt idx="647">
                  <c:v>1.98</c:v>
                </c:pt>
                <c:pt idx="648">
                  <c:v>2.8</c:v>
                </c:pt>
                <c:pt idx="649">
                  <c:v>2.82</c:v>
                </c:pt>
                <c:pt idx="650">
                  <c:v>2.34</c:v>
                </c:pt>
                <c:pt idx="651">
                  <c:v>2.34</c:v>
                </c:pt>
                <c:pt idx="652">
                  <c:v>3.28</c:v>
                </c:pt>
                <c:pt idx="653">
                  <c:v>3.34</c:v>
                </c:pt>
                <c:pt idx="654">
                  <c:v>2.96</c:v>
                </c:pt>
                <c:pt idx="655">
                  <c:v>3.54</c:v>
                </c:pt>
                <c:pt idx="656">
                  <c:v>3.04</c:v>
                </c:pt>
                <c:pt idx="657">
                  <c:v>2.92</c:v>
                </c:pt>
                <c:pt idx="658">
                  <c:v>2.44</c:v>
                </c:pt>
                <c:pt idx="659">
                  <c:v>2.48</c:v>
                </c:pt>
                <c:pt idx="660">
                  <c:v>2.62</c:v>
                </c:pt>
                <c:pt idx="661">
                  <c:v>3.14</c:v>
                </c:pt>
                <c:pt idx="662">
                  <c:v>2.9</c:v>
                </c:pt>
                <c:pt idx="663">
                  <c:v>2.8</c:v>
                </c:pt>
                <c:pt idx="664">
                  <c:v>2.92</c:v>
                </c:pt>
                <c:pt idx="665">
                  <c:v>2.92</c:v>
                </c:pt>
                <c:pt idx="666">
                  <c:v>2.94</c:v>
                </c:pt>
                <c:pt idx="667">
                  <c:v>3.34</c:v>
                </c:pt>
                <c:pt idx="668">
                  <c:v>3.26</c:v>
                </c:pt>
                <c:pt idx="669">
                  <c:v>3.64</c:v>
                </c:pt>
                <c:pt idx="670">
                  <c:v>3.52</c:v>
                </c:pt>
                <c:pt idx="671">
                  <c:v>3.4</c:v>
                </c:pt>
                <c:pt idx="672">
                  <c:v>3.76</c:v>
                </c:pt>
                <c:pt idx="673">
                  <c:v>3.8</c:v>
                </c:pt>
                <c:pt idx="674">
                  <c:v>4.3600000000000003</c:v>
                </c:pt>
                <c:pt idx="675">
                  <c:v>5.5</c:v>
                </c:pt>
                <c:pt idx="676">
                  <c:v>5.0999999999999996</c:v>
                </c:pt>
                <c:pt idx="677">
                  <c:v>3.7</c:v>
                </c:pt>
                <c:pt idx="678">
                  <c:v>3.36</c:v>
                </c:pt>
                <c:pt idx="679">
                  <c:v>3.16</c:v>
                </c:pt>
                <c:pt idx="680">
                  <c:v>3.2</c:v>
                </c:pt>
                <c:pt idx="681">
                  <c:v>3.3</c:v>
                </c:pt>
                <c:pt idx="682">
                  <c:v>3.8</c:v>
                </c:pt>
                <c:pt idx="683">
                  <c:v>3.65</c:v>
                </c:pt>
                <c:pt idx="684">
                  <c:v>3.39</c:v>
                </c:pt>
                <c:pt idx="685">
                  <c:v>3.18</c:v>
                </c:pt>
                <c:pt idx="686">
                  <c:v>4.28</c:v>
                </c:pt>
                <c:pt idx="687">
                  <c:v>4.18</c:v>
                </c:pt>
                <c:pt idx="688">
                  <c:v>4.16</c:v>
                </c:pt>
                <c:pt idx="689">
                  <c:v>3.9</c:v>
                </c:pt>
                <c:pt idx="690">
                  <c:v>3.52</c:v>
                </c:pt>
                <c:pt idx="691">
                  <c:v>3.36</c:v>
                </c:pt>
                <c:pt idx="692">
                  <c:v>3.21</c:v>
                </c:pt>
                <c:pt idx="693">
                  <c:v>3.18</c:v>
                </c:pt>
                <c:pt idx="694">
                  <c:v>3.22</c:v>
                </c:pt>
                <c:pt idx="695">
                  <c:v>3.3</c:v>
                </c:pt>
                <c:pt idx="696">
                  <c:v>3.28</c:v>
                </c:pt>
                <c:pt idx="697">
                  <c:v>3.2</c:v>
                </c:pt>
                <c:pt idx="698">
                  <c:v>2.8</c:v>
                </c:pt>
                <c:pt idx="699">
                  <c:v>2.58</c:v>
                </c:pt>
                <c:pt idx="700">
                  <c:v>2.54</c:v>
                </c:pt>
                <c:pt idx="701">
                  <c:v>2.56</c:v>
                </c:pt>
                <c:pt idx="702">
                  <c:v>2.5</c:v>
                </c:pt>
                <c:pt idx="703">
                  <c:v>1.86</c:v>
                </c:pt>
                <c:pt idx="704">
                  <c:v>1.78</c:v>
                </c:pt>
                <c:pt idx="705">
                  <c:v>3</c:v>
                </c:pt>
                <c:pt idx="706">
                  <c:v>2.7</c:v>
                </c:pt>
                <c:pt idx="707">
                  <c:v>2.66</c:v>
                </c:pt>
                <c:pt idx="708">
                  <c:v>2.6</c:v>
                </c:pt>
                <c:pt idx="709">
                  <c:v>2.88</c:v>
                </c:pt>
                <c:pt idx="710">
                  <c:v>2.58</c:v>
                </c:pt>
                <c:pt idx="711">
                  <c:v>2.52</c:v>
                </c:pt>
                <c:pt idx="712">
                  <c:v>2.5</c:v>
                </c:pt>
                <c:pt idx="713">
                  <c:v>2.46</c:v>
                </c:pt>
                <c:pt idx="714">
                  <c:v>2.54</c:v>
                </c:pt>
                <c:pt idx="715">
                  <c:v>3</c:v>
                </c:pt>
                <c:pt idx="716">
                  <c:v>3.59</c:v>
                </c:pt>
                <c:pt idx="717">
                  <c:v>3.48</c:v>
                </c:pt>
                <c:pt idx="718">
                  <c:v>3.3</c:v>
                </c:pt>
                <c:pt idx="719">
                  <c:v>3.5</c:v>
                </c:pt>
                <c:pt idx="720">
                  <c:v>3.38</c:v>
                </c:pt>
                <c:pt idx="721">
                  <c:v>3.3</c:v>
                </c:pt>
                <c:pt idx="722">
                  <c:v>3.2</c:v>
                </c:pt>
                <c:pt idx="723">
                  <c:v>3</c:v>
                </c:pt>
                <c:pt idx="724">
                  <c:v>3.2</c:v>
                </c:pt>
                <c:pt idx="725">
                  <c:v>3.1</c:v>
                </c:pt>
                <c:pt idx="726">
                  <c:v>3</c:v>
                </c:pt>
                <c:pt idx="727">
                  <c:v>2</c:v>
                </c:pt>
                <c:pt idx="728">
                  <c:v>1.4</c:v>
                </c:pt>
                <c:pt idx="729">
                  <c:v>1.3</c:v>
                </c:pt>
                <c:pt idx="730">
                  <c:v>1.26</c:v>
                </c:pt>
                <c:pt idx="731">
                  <c:v>2.7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7562-47AF-8821-A2E52FDF4DB4}"/>
            </c:ext>
          </c:extLst>
        </c:ser>
        <c:ser>
          <c:idx val="16"/>
          <c:order val="4"/>
          <c:tx>
            <c:v>2014</c:v>
          </c:tx>
          <c:spPr>
            <a:ln w="12700">
              <a:solidFill>
                <a:schemeClr val="accent5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DATOS!$AK$3:$AK$734</c:f>
              <c:numCache>
                <c:formatCode>0.00</c:formatCode>
                <c:ptCount val="732"/>
                <c:pt idx="0">
                  <c:v>2.9</c:v>
                </c:pt>
                <c:pt idx="1">
                  <c:v>2.68</c:v>
                </c:pt>
                <c:pt idx="2">
                  <c:v>2.7</c:v>
                </c:pt>
                <c:pt idx="3">
                  <c:v>2.66</c:v>
                </c:pt>
                <c:pt idx="4">
                  <c:v>2.48</c:v>
                </c:pt>
                <c:pt idx="5">
                  <c:v>2</c:v>
                </c:pt>
                <c:pt idx="6">
                  <c:v>1.9</c:v>
                </c:pt>
                <c:pt idx="7">
                  <c:v>1.88</c:v>
                </c:pt>
                <c:pt idx="8">
                  <c:v>1.8</c:v>
                </c:pt>
                <c:pt idx="9">
                  <c:v>2</c:v>
                </c:pt>
                <c:pt idx="10">
                  <c:v>2.58</c:v>
                </c:pt>
                <c:pt idx="11">
                  <c:v>2.1</c:v>
                </c:pt>
                <c:pt idx="12">
                  <c:v>1.9</c:v>
                </c:pt>
                <c:pt idx="13">
                  <c:v>2.2000000000000002</c:v>
                </c:pt>
                <c:pt idx="14">
                  <c:v>3</c:v>
                </c:pt>
                <c:pt idx="15">
                  <c:v>2.9</c:v>
                </c:pt>
                <c:pt idx="16">
                  <c:v>3.1</c:v>
                </c:pt>
                <c:pt idx="17">
                  <c:v>3.3</c:v>
                </c:pt>
                <c:pt idx="18">
                  <c:v>3.6</c:v>
                </c:pt>
                <c:pt idx="19">
                  <c:v>3.2</c:v>
                </c:pt>
                <c:pt idx="20">
                  <c:v>3.4</c:v>
                </c:pt>
                <c:pt idx="21">
                  <c:v>3</c:v>
                </c:pt>
                <c:pt idx="22">
                  <c:v>3.2</c:v>
                </c:pt>
                <c:pt idx="23">
                  <c:v>3.3</c:v>
                </c:pt>
                <c:pt idx="24">
                  <c:v>3.2</c:v>
                </c:pt>
                <c:pt idx="25">
                  <c:v>3.4</c:v>
                </c:pt>
                <c:pt idx="26">
                  <c:v>3</c:v>
                </c:pt>
                <c:pt idx="27">
                  <c:v>3.09</c:v>
                </c:pt>
                <c:pt idx="28">
                  <c:v>3.02</c:v>
                </c:pt>
                <c:pt idx="29">
                  <c:v>3</c:v>
                </c:pt>
                <c:pt idx="30">
                  <c:v>3.02</c:v>
                </c:pt>
                <c:pt idx="31">
                  <c:v>2.88</c:v>
                </c:pt>
                <c:pt idx="32">
                  <c:v>1.5</c:v>
                </c:pt>
                <c:pt idx="33">
                  <c:v>2.1</c:v>
                </c:pt>
                <c:pt idx="34">
                  <c:v>2.2000000000000002</c:v>
                </c:pt>
                <c:pt idx="35">
                  <c:v>2</c:v>
                </c:pt>
                <c:pt idx="36">
                  <c:v>1.8</c:v>
                </c:pt>
                <c:pt idx="37">
                  <c:v>1.6</c:v>
                </c:pt>
                <c:pt idx="38">
                  <c:v>1.4</c:v>
                </c:pt>
                <c:pt idx="39">
                  <c:v>1.3</c:v>
                </c:pt>
                <c:pt idx="40">
                  <c:v>1.29</c:v>
                </c:pt>
                <c:pt idx="41">
                  <c:v>1.28</c:v>
                </c:pt>
                <c:pt idx="42">
                  <c:v>1.3</c:v>
                </c:pt>
                <c:pt idx="43">
                  <c:v>1.5</c:v>
                </c:pt>
                <c:pt idx="44">
                  <c:v>1.32</c:v>
                </c:pt>
                <c:pt idx="45">
                  <c:v>1.9</c:v>
                </c:pt>
                <c:pt idx="46">
                  <c:v>2.2999999999999998</c:v>
                </c:pt>
                <c:pt idx="47">
                  <c:v>2.3199999999999998</c:v>
                </c:pt>
                <c:pt idx="48">
                  <c:v>2</c:v>
                </c:pt>
                <c:pt idx="49">
                  <c:v>2.2000000000000002</c:v>
                </c:pt>
                <c:pt idx="50">
                  <c:v>2.2799999999999998</c:v>
                </c:pt>
                <c:pt idx="51">
                  <c:v>2.2000000000000002</c:v>
                </c:pt>
                <c:pt idx="52">
                  <c:v>1.8</c:v>
                </c:pt>
                <c:pt idx="53">
                  <c:v>1.7</c:v>
                </c:pt>
                <c:pt idx="54">
                  <c:v>1.68</c:v>
                </c:pt>
                <c:pt idx="55">
                  <c:v>1.8</c:v>
                </c:pt>
                <c:pt idx="56">
                  <c:v>1.88</c:v>
                </c:pt>
                <c:pt idx="57">
                  <c:v>1.96</c:v>
                </c:pt>
                <c:pt idx="58">
                  <c:v>1.9</c:v>
                </c:pt>
                <c:pt idx="59">
                  <c:v>2.2000000000000002</c:v>
                </c:pt>
                <c:pt idx="60">
                  <c:v>2.1</c:v>
                </c:pt>
                <c:pt idx="61">
                  <c:v>2</c:v>
                </c:pt>
                <c:pt idx="62">
                  <c:v>2.0499999999999998</c:v>
                </c:pt>
                <c:pt idx="63">
                  <c:v>1.8</c:v>
                </c:pt>
                <c:pt idx="64">
                  <c:v>2</c:v>
                </c:pt>
                <c:pt idx="65">
                  <c:v>1.9</c:v>
                </c:pt>
                <c:pt idx="66">
                  <c:v>1.8</c:v>
                </c:pt>
                <c:pt idx="67">
                  <c:v>2.4</c:v>
                </c:pt>
                <c:pt idx="68">
                  <c:v>2.36</c:v>
                </c:pt>
                <c:pt idx="69">
                  <c:v>2</c:v>
                </c:pt>
                <c:pt idx="70">
                  <c:v>1.99</c:v>
                </c:pt>
                <c:pt idx="71">
                  <c:v>2.2799999999999998</c:v>
                </c:pt>
                <c:pt idx="72">
                  <c:v>2.4</c:v>
                </c:pt>
                <c:pt idx="73">
                  <c:v>2.2799999999999998</c:v>
                </c:pt>
                <c:pt idx="74">
                  <c:v>2.2999999999999998</c:v>
                </c:pt>
                <c:pt idx="75">
                  <c:v>2.2599999999999998</c:v>
                </c:pt>
                <c:pt idx="76">
                  <c:v>2.2000000000000002</c:v>
                </c:pt>
                <c:pt idx="77">
                  <c:v>2.2200000000000002</c:v>
                </c:pt>
                <c:pt idx="78">
                  <c:v>2.1800000000000002</c:v>
                </c:pt>
                <c:pt idx="79">
                  <c:v>2.08</c:v>
                </c:pt>
                <c:pt idx="80">
                  <c:v>1.9</c:v>
                </c:pt>
                <c:pt idx="81">
                  <c:v>2.2000000000000002</c:v>
                </c:pt>
                <c:pt idx="82">
                  <c:v>2.2799999999999998</c:v>
                </c:pt>
                <c:pt idx="83">
                  <c:v>2.2000000000000002</c:v>
                </c:pt>
                <c:pt idx="84">
                  <c:v>2.1</c:v>
                </c:pt>
                <c:pt idx="85">
                  <c:v>1.88</c:v>
                </c:pt>
                <c:pt idx="86">
                  <c:v>1.8</c:v>
                </c:pt>
                <c:pt idx="87">
                  <c:v>2</c:v>
                </c:pt>
                <c:pt idx="88">
                  <c:v>2.2799999999999998</c:v>
                </c:pt>
                <c:pt idx="89">
                  <c:v>2</c:v>
                </c:pt>
                <c:pt idx="90">
                  <c:v>1.9</c:v>
                </c:pt>
                <c:pt idx="91">
                  <c:v>2</c:v>
                </c:pt>
                <c:pt idx="92">
                  <c:v>2.2000000000000002</c:v>
                </c:pt>
                <c:pt idx="93">
                  <c:v>1.9</c:v>
                </c:pt>
                <c:pt idx="94">
                  <c:v>2</c:v>
                </c:pt>
                <c:pt idx="95">
                  <c:v>1.8</c:v>
                </c:pt>
                <c:pt idx="96">
                  <c:v>1.9</c:v>
                </c:pt>
                <c:pt idx="97">
                  <c:v>1.82</c:v>
                </c:pt>
                <c:pt idx="98">
                  <c:v>1.78</c:v>
                </c:pt>
                <c:pt idx="99">
                  <c:v>1.98</c:v>
                </c:pt>
                <c:pt idx="100">
                  <c:v>2.2000000000000002</c:v>
                </c:pt>
                <c:pt idx="101">
                  <c:v>2.2000000000000002</c:v>
                </c:pt>
                <c:pt idx="102">
                  <c:v>2.1800000000000002</c:v>
                </c:pt>
                <c:pt idx="103">
                  <c:v>1.78</c:v>
                </c:pt>
                <c:pt idx="104">
                  <c:v>1.72</c:v>
                </c:pt>
                <c:pt idx="105">
                  <c:v>2.5</c:v>
                </c:pt>
                <c:pt idx="106">
                  <c:v>2.7</c:v>
                </c:pt>
                <c:pt idx="107">
                  <c:v>2.6</c:v>
                </c:pt>
                <c:pt idx="108">
                  <c:v>2.5</c:v>
                </c:pt>
                <c:pt idx="109">
                  <c:v>2.4</c:v>
                </c:pt>
                <c:pt idx="110">
                  <c:v>2.64</c:v>
                </c:pt>
                <c:pt idx="111">
                  <c:v>2.58</c:v>
                </c:pt>
                <c:pt idx="112">
                  <c:v>2.42</c:v>
                </c:pt>
                <c:pt idx="113">
                  <c:v>2.1800000000000002</c:v>
                </c:pt>
                <c:pt idx="114">
                  <c:v>2.7</c:v>
                </c:pt>
                <c:pt idx="115">
                  <c:v>2.6</c:v>
                </c:pt>
                <c:pt idx="116">
                  <c:v>2.72</c:v>
                </c:pt>
                <c:pt idx="117">
                  <c:v>2.6</c:v>
                </c:pt>
                <c:pt idx="118">
                  <c:v>2.68</c:v>
                </c:pt>
                <c:pt idx="119">
                  <c:v>2.7</c:v>
                </c:pt>
                <c:pt idx="120">
                  <c:v>2.9</c:v>
                </c:pt>
                <c:pt idx="121">
                  <c:v>3.1</c:v>
                </c:pt>
                <c:pt idx="122">
                  <c:v>3.02</c:v>
                </c:pt>
                <c:pt idx="123">
                  <c:v>3.3</c:v>
                </c:pt>
                <c:pt idx="124">
                  <c:v>3.26</c:v>
                </c:pt>
                <c:pt idx="125">
                  <c:v>3.5</c:v>
                </c:pt>
                <c:pt idx="126">
                  <c:v>3.64</c:v>
                </c:pt>
                <c:pt idx="127">
                  <c:v>3.5</c:v>
                </c:pt>
                <c:pt idx="128">
                  <c:v>3.7</c:v>
                </c:pt>
                <c:pt idx="129">
                  <c:v>3.28</c:v>
                </c:pt>
                <c:pt idx="130">
                  <c:v>3.2</c:v>
                </c:pt>
                <c:pt idx="131">
                  <c:v>3</c:v>
                </c:pt>
                <c:pt idx="132">
                  <c:v>3.28</c:v>
                </c:pt>
                <c:pt idx="133">
                  <c:v>3.3</c:v>
                </c:pt>
                <c:pt idx="134">
                  <c:v>3.4</c:v>
                </c:pt>
                <c:pt idx="135">
                  <c:v>3.28</c:v>
                </c:pt>
                <c:pt idx="136">
                  <c:v>3.2</c:v>
                </c:pt>
                <c:pt idx="137">
                  <c:v>3.3</c:v>
                </c:pt>
                <c:pt idx="138">
                  <c:v>3.28</c:v>
                </c:pt>
                <c:pt idx="139">
                  <c:v>3.1</c:v>
                </c:pt>
                <c:pt idx="140">
                  <c:v>3</c:v>
                </c:pt>
                <c:pt idx="141">
                  <c:v>2.8</c:v>
                </c:pt>
                <c:pt idx="142">
                  <c:v>2.9</c:v>
                </c:pt>
                <c:pt idx="143">
                  <c:v>3</c:v>
                </c:pt>
                <c:pt idx="144">
                  <c:v>3.1</c:v>
                </c:pt>
                <c:pt idx="145">
                  <c:v>3</c:v>
                </c:pt>
                <c:pt idx="146">
                  <c:v>3.28</c:v>
                </c:pt>
                <c:pt idx="147">
                  <c:v>3.32</c:v>
                </c:pt>
                <c:pt idx="148">
                  <c:v>3</c:v>
                </c:pt>
                <c:pt idx="149">
                  <c:v>3.1</c:v>
                </c:pt>
                <c:pt idx="150">
                  <c:v>3.28</c:v>
                </c:pt>
                <c:pt idx="151">
                  <c:v>3.2</c:v>
                </c:pt>
                <c:pt idx="152">
                  <c:v>3.18</c:v>
                </c:pt>
                <c:pt idx="153">
                  <c:v>3.3</c:v>
                </c:pt>
                <c:pt idx="154">
                  <c:v>3.2</c:v>
                </c:pt>
                <c:pt idx="155">
                  <c:v>3.08</c:v>
                </c:pt>
                <c:pt idx="156">
                  <c:v>3</c:v>
                </c:pt>
                <c:pt idx="157">
                  <c:v>3.06</c:v>
                </c:pt>
                <c:pt idx="158">
                  <c:v>3.02</c:v>
                </c:pt>
                <c:pt idx="159">
                  <c:v>2.88</c:v>
                </c:pt>
                <c:pt idx="160">
                  <c:v>2.82</c:v>
                </c:pt>
                <c:pt idx="161">
                  <c:v>2.8</c:v>
                </c:pt>
                <c:pt idx="162">
                  <c:v>2.7</c:v>
                </c:pt>
                <c:pt idx="163">
                  <c:v>2.68</c:v>
                </c:pt>
                <c:pt idx="164">
                  <c:v>2.6</c:v>
                </c:pt>
                <c:pt idx="165">
                  <c:v>2.64</c:v>
                </c:pt>
                <c:pt idx="166">
                  <c:v>2.7</c:v>
                </c:pt>
                <c:pt idx="167">
                  <c:v>2.72</c:v>
                </c:pt>
                <c:pt idx="168">
                  <c:v>2.9</c:v>
                </c:pt>
                <c:pt idx="169">
                  <c:v>2.8</c:v>
                </c:pt>
                <c:pt idx="170">
                  <c:v>2.76</c:v>
                </c:pt>
                <c:pt idx="171">
                  <c:v>2.74</c:v>
                </c:pt>
                <c:pt idx="172">
                  <c:v>2.72</c:v>
                </c:pt>
                <c:pt idx="173">
                  <c:v>2.68</c:v>
                </c:pt>
                <c:pt idx="174">
                  <c:v>2.59</c:v>
                </c:pt>
                <c:pt idx="175">
                  <c:v>2.6</c:v>
                </c:pt>
                <c:pt idx="176">
                  <c:v>2.58</c:v>
                </c:pt>
                <c:pt idx="177">
                  <c:v>2.7</c:v>
                </c:pt>
                <c:pt idx="178">
                  <c:v>2.68</c:v>
                </c:pt>
                <c:pt idx="179">
                  <c:v>2.7</c:v>
                </c:pt>
                <c:pt idx="180">
                  <c:v>2.62</c:v>
                </c:pt>
                <c:pt idx="181">
                  <c:v>2.7</c:v>
                </c:pt>
                <c:pt idx="182">
                  <c:v>2.65</c:v>
                </c:pt>
                <c:pt idx="183">
                  <c:v>2.6</c:v>
                </c:pt>
                <c:pt idx="184">
                  <c:v>2.56</c:v>
                </c:pt>
                <c:pt idx="185">
                  <c:v>2.54</c:v>
                </c:pt>
                <c:pt idx="186">
                  <c:v>2.58</c:v>
                </c:pt>
                <c:pt idx="187">
                  <c:v>2.6</c:v>
                </c:pt>
                <c:pt idx="188">
                  <c:v>2.48</c:v>
                </c:pt>
                <c:pt idx="189">
                  <c:v>2.42</c:v>
                </c:pt>
                <c:pt idx="190">
                  <c:v>2.36</c:v>
                </c:pt>
                <c:pt idx="191">
                  <c:v>2.2799999999999998</c:v>
                </c:pt>
                <c:pt idx="192">
                  <c:v>2.2000000000000002</c:v>
                </c:pt>
                <c:pt idx="193">
                  <c:v>1.8</c:v>
                </c:pt>
                <c:pt idx="194">
                  <c:v>2</c:v>
                </c:pt>
                <c:pt idx="195">
                  <c:v>1.9</c:v>
                </c:pt>
                <c:pt idx="196">
                  <c:v>1.8</c:v>
                </c:pt>
                <c:pt idx="197">
                  <c:v>1.98</c:v>
                </c:pt>
                <c:pt idx="198">
                  <c:v>2.1</c:v>
                </c:pt>
                <c:pt idx="199">
                  <c:v>1.39</c:v>
                </c:pt>
                <c:pt idx="200">
                  <c:v>1.48</c:v>
                </c:pt>
                <c:pt idx="201">
                  <c:v>1.6</c:v>
                </c:pt>
                <c:pt idx="202">
                  <c:v>2</c:v>
                </c:pt>
                <c:pt idx="203">
                  <c:v>2.6</c:v>
                </c:pt>
                <c:pt idx="204">
                  <c:v>2.8</c:v>
                </c:pt>
                <c:pt idx="205">
                  <c:v>2.73</c:v>
                </c:pt>
                <c:pt idx="206">
                  <c:v>2.66</c:v>
                </c:pt>
                <c:pt idx="207">
                  <c:v>2.58</c:v>
                </c:pt>
                <c:pt idx="208">
                  <c:v>2.48</c:v>
                </c:pt>
                <c:pt idx="209">
                  <c:v>2.59</c:v>
                </c:pt>
                <c:pt idx="210">
                  <c:v>2.54</c:v>
                </c:pt>
                <c:pt idx="211">
                  <c:v>2.48</c:v>
                </c:pt>
                <c:pt idx="212">
                  <c:v>2.5</c:v>
                </c:pt>
                <c:pt idx="213">
                  <c:v>2.7</c:v>
                </c:pt>
                <c:pt idx="214">
                  <c:v>2.9</c:v>
                </c:pt>
                <c:pt idx="215">
                  <c:v>2.8</c:v>
                </c:pt>
                <c:pt idx="216">
                  <c:v>2.4</c:v>
                </c:pt>
                <c:pt idx="217">
                  <c:v>2.7</c:v>
                </c:pt>
                <c:pt idx="218">
                  <c:v>2.9</c:v>
                </c:pt>
                <c:pt idx="219">
                  <c:v>2.8</c:v>
                </c:pt>
                <c:pt idx="220">
                  <c:v>2.82</c:v>
                </c:pt>
                <c:pt idx="221">
                  <c:v>2.4</c:v>
                </c:pt>
                <c:pt idx="222">
                  <c:v>2.7</c:v>
                </c:pt>
                <c:pt idx="223">
                  <c:v>2.5</c:v>
                </c:pt>
                <c:pt idx="224">
                  <c:v>2.6</c:v>
                </c:pt>
                <c:pt idx="225">
                  <c:v>2.9</c:v>
                </c:pt>
                <c:pt idx="226">
                  <c:v>2.8</c:v>
                </c:pt>
                <c:pt idx="227">
                  <c:v>2.93</c:v>
                </c:pt>
                <c:pt idx="228">
                  <c:v>3</c:v>
                </c:pt>
                <c:pt idx="229">
                  <c:v>2.98</c:v>
                </c:pt>
                <c:pt idx="230">
                  <c:v>3</c:v>
                </c:pt>
                <c:pt idx="231">
                  <c:v>3.5</c:v>
                </c:pt>
                <c:pt idx="232">
                  <c:v>3.7</c:v>
                </c:pt>
                <c:pt idx="233">
                  <c:v>3.98</c:v>
                </c:pt>
                <c:pt idx="234">
                  <c:v>3.9</c:v>
                </c:pt>
                <c:pt idx="235">
                  <c:v>4</c:v>
                </c:pt>
                <c:pt idx="236">
                  <c:v>3.7</c:v>
                </c:pt>
                <c:pt idx="237">
                  <c:v>3.5</c:v>
                </c:pt>
                <c:pt idx="238">
                  <c:v>3.8</c:v>
                </c:pt>
                <c:pt idx="239">
                  <c:v>4</c:v>
                </c:pt>
                <c:pt idx="240">
                  <c:v>4.0999999999999996</c:v>
                </c:pt>
                <c:pt idx="241">
                  <c:v>3.9</c:v>
                </c:pt>
                <c:pt idx="242">
                  <c:v>3.7</c:v>
                </c:pt>
                <c:pt idx="243">
                  <c:v>4.0999999999999996</c:v>
                </c:pt>
                <c:pt idx="244">
                  <c:v>4.32</c:v>
                </c:pt>
                <c:pt idx="245">
                  <c:v>4.5</c:v>
                </c:pt>
                <c:pt idx="246">
                  <c:v>4.2</c:v>
                </c:pt>
                <c:pt idx="247">
                  <c:v>3.5</c:v>
                </c:pt>
                <c:pt idx="248">
                  <c:v>3.4</c:v>
                </c:pt>
                <c:pt idx="249">
                  <c:v>3</c:v>
                </c:pt>
                <c:pt idx="250">
                  <c:v>2.9</c:v>
                </c:pt>
                <c:pt idx="251">
                  <c:v>2.5</c:v>
                </c:pt>
                <c:pt idx="252">
                  <c:v>2.5499999999999998</c:v>
                </c:pt>
                <c:pt idx="253">
                  <c:v>3.4</c:v>
                </c:pt>
                <c:pt idx="254">
                  <c:v>3.5</c:v>
                </c:pt>
                <c:pt idx="255">
                  <c:v>3.4</c:v>
                </c:pt>
                <c:pt idx="256">
                  <c:v>3.5</c:v>
                </c:pt>
                <c:pt idx="257">
                  <c:v>3.6</c:v>
                </c:pt>
                <c:pt idx="258">
                  <c:v>3.3</c:v>
                </c:pt>
                <c:pt idx="259">
                  <c:v>3.5</c:v>
                </c:pt>
                <c:pt idx="260">
                  <c:v>4</c:v>
                </c:pt>
                <c:pt idx="261">
                  <c:v>4.0199999999999996</c:v>
                </c:pt>
                <c:pt idx="262">
                  <c:v>3.9</c:v>
                </c:pt>
                <c:pt idx="263">
                  <c:v>4.24</c:v>
                </c:pt>
                <c:pt idx="264">
                  <c:v>4.4800000000000004</c:v>
                </c:pt>
                <c:pt idx="265">
                  <c:v>4.28</c:v>
                </c:pt>
                <c:pt idx="266">
                  <c:v>4.25</c:v>
                </c:pt>
                <c:pt idx="267">
                  <c:v>4.0999999999999996</c:v>
                </c:pt>
                <c:pt idx="268">
                  <c:v>3.68</c:v>
                </c:pt>
                <c:pt idx="269">
                  <c:v>3.7</c:v>
                </c:pt>
                <c:pt idx="270">
                  <c:v>3.52</c:v>
                </c:pt>
                <c:pt idx="271">
                  <c:v>3.7</c:v>
                </c:pt>
                <c:pt idx="272">
                  <c:v>3.61</c:v>
                </c:pt>
                <c:pt idx="273">
                  <c:v>3.51</c:v>
                </c:pt>
                <c:pt idx="274">
                  <c:v>3.8</c:v>
                </c:pt>
                <c:pt idx="275">
                  <c:v>3.7</c:v>
                </c:pt>
                <c:pt idx="276">
                  <c:v>3.51</c:v>
                </c:pt>
                <c:pt idx="277">
                  <c:v>3.55</c:v>
                </c:pt>
                <c:pt idx="278">
                  <c:v>3.45</c:v>
                </c:pt>
                <c:pt idx="279">
                  <c:v>3.38</c:v>
                </c:pt>
                <c:pt idx="280">
                  <c:v>3.4</c:v>
                </c:pt>
                <c:pt idx="281">
                  <c:v>3.68</c:v>
                </c:pt>
                <c:pt idx="282">
                  <c:v>3.9</c:v>
                </c:pt>
                <c:pt idx="283">
                  <c:v>4.05</c:v>
                </c:pt>
                <c:pt idx="284">
                  <c:v>3.98</c:v>
                </c:pt>
                <c:pt idx="285">
                  <c:v>3.8</c:v>
                </c:pt>
                <c:pt idx="286">
                  <c:v>3.69</c:v>
                </c:pt>
                <c:pt idx="287">
                  <c:v>3.5</c:v>
                </c:pt>
                <c:pt idx="288">
                  <c:v>3.35</c:v>
                </c:pt>
                <c:pt idx="289">
                  <c:v>3.1</c:v>
                </c:pt>
                <c:pt idx="290">
                  <c:v>2.87</c:v>
                </c:pt>
                <c:pt idx="291">
                  <c:v>2.54</c:v>
                </c:pt>
                <c:pt idx="292">
                  <c:v>2.5</c:v>
                </c:pt>
                <c:pt idx="293">
                  <c:v>2.59</c:v>
                </c:pt>
                <c:pt idx="294">
                  <c:v>2.52</c:v>
                </c:pt>
                <c:pt idx="295">
                  <c:v>2.98</c:v>
                </c:pt>
                <c:pt idx="296">
                  <c:v>3.04</c:v>
                </c:pt>
                <c:pt idx="297">
                  <c:v>2.9</c:v>
                </c:pt>
                <c:pt idx="298">
                  <c:v>2.4300000000000002</c:v>
                </c:pt>
                <c:pt idx="299">
                  <c:v>2.27</c:v>
                </c:pt>
                <c:pt idx="300">
                  <c:v>2.2799999999999998</c:v>
                </c:pt>
                <c:pt idx="301">
                  <c:v>2.42</c:v>
                </c:pt>
                <c:pt idx="302">
                  <c:v>2.52</c:v>
                </c:pt>
                <c:pt idx="303">
                  <c:v>2.71</c:v>
                </c:pt>
                <c:pt idx="304">
                  <c:v>2.8</c:v>
                </c:pt>
                <c:pt idx="305">
                  <c:v>3.1</c:v>
                </c:pt>
                <c:pt idx="306">
                  <c:v>3.35</c:v>
                </c:pt>
                <c:pt idx="307">
                  <c:v>2.8</c:v>
                </c:pt>
                <c:pt idx="308">
                  <c:v>2.63</c:v>
                </c:pt>
                <c:pt idx="309">
                  <c:v>2.75</c:v>
                </c:pt>
                <c:pt idx="310">
                  <c:v>3.19</c:v>
                </c:pt>
                <c:pt idx="311">
                  <c:v>2.9</c:v>
                </c:pt>
                <c:pt idx="312">
                  <c:v>3</c:v>
                </c:pt>
                <c:pt idx="313">
                  <c:v>3.09</c:v>
                </c:pt>
                <c:pt idx="314">
                  <c:v>3.2</c:v>
                </c:pt>
                <c:pt idx="315">
                  <c:v>3.28</c:v>
                </c:pt>
                <c:pt idx="316">
                  <c:v>3.3</c:v>
                </c:pt>
                <c:pt idx="317">
                  <c:v>3.52</c:v>
                </c:pt>
                <c:pt idx="318">
                  <c:v>3.45</c:v>
                </c:pt>
                <c:pt idx="319">
                  <c:v>3.42</c:v>
                </c:pt>
                <c:pt idx="320">
                  <c:v>3.33</c:v>
                </c:pt>
                <c:pt idx="321">
                  <c:v>3.34</c:v>
                </c:pt>
                <c:pt idx="322">
                  <c:v>3.31</c:v>
                </c:pt>
                <c:pt idx="323">
                  <c:v>3.21</c:v>
                </c:pt>
                <c:pt idx="324">
                  <c:v>3.45</c:v>
                </c:pt>
                <c:pt idx="325">
                  <c:v>3.32</c:v>
                </c:pt>
                <c:pt idx="326">
                  <c:v>3.2</c:v>
                </c:pt>
                <c:pt idx="327">
                  <c:v>3.12</c:v>
                </c:pt>
                <c:pt idx="328">
                  <c:v>3.01</c:v>
                </c:pt>
                <c:pt idx="329">
                  <c:v>2.99</c:v>
                </c:pt>
                <c:pt idx="330">
                  <c:v>2.97</c:v>
                </c:pt>
                <c:pt idx="331">
                  <c:v>2.94</c:v>
                </c:pt>
                <c:pt idx="332">
                  <c:v>2.9</c:v>
                </c:pt>
                <c:pt idx="333">
                  <c:v>3.08</c:v>
                </c:pt>
                <c:pt idx="334">
                  <c:v>3.25</c:v>
                </c:pt>
                <c:pt idx="335">
                  <c:v>3.18</c:v>
                </c:pt>
                <c:pt idx="336">
                  <c:v>3.1</c:v>
                </c:pt>
                <c:pt idx="337">
                  <c:v>3.22</c:v>
                </c:pt>
                <c:pt idx="338">
                  <c:v>3.19</c:v>
                </c:pt>
                <c:pt idx="339">
                  <c:v>3.2</c:v>
                </c:pt>
                <c:pt idx="340">
                  <c:v>3.44</c:v>
                </c:pt>
                <c:pt idx="341">
                  <c:v>3.4</c:v>
                </c:pt>
                <c:pt idx="342">
                  <c:v>3.55</c:v>
                </c:pt>
                <c:pt idx="343">
                  <c:v>3.5</c:v>
                </c:pt>
                <c:pt idx="344">
                  <c:v>3.53</c:v>
                </c:pt>
                <c:pt idx="345">
                  <c:v>3.38</c:v>
                </c:pt>
                <c:pt idx="346">
                  <c:v>3.3</c:v>
                </c:pt>
                <c:pt idx="347">
                  <c:v>3.2</c:v>
                </c:pt>
                <c:pt idx="348">
                  <c:v>3.18</c:v>
                </c:pt>
                <c:pt idx="349">
                  <c:v>3.08</c:v>
                </c:pt>
                <c:pt idx="350">
                  <c:v>2.9</c:v>
                </c:pt>
                <c:pt idx="351">
                  <c:v>2.83</c:v>
                </c:pt>
                <c:pt idx="352">
                  <c:v>2.72</c:v>
                </c:pt>
                <c:pt idx="353">
                  <c:v>2.97</c:v>
                </c:pt>
                <c:pt idx="354">
                  <c:v>2.92</c:v>
                </c:pt>
                <c:pt idx="355">
                  <c:v>3</c:v>
                </c:pt>
                <c:pt idx="356">
                  <c:v>2.5299999999999998</c:v>
                </c:pt>
                <c:pt idx="357">
                  <c:v>3.01</c:v>
                </c:pt>
                <c:pt idx="358">
                  <c:v>3.07</c:v>
                </c:pt>
                <c:pt idx="359">
                  <c:v>3.01</c:v>
                </c:pt>
                <c:pt idx="360">
                  <c:v>3.07</c:v>
                </c:pt>
                <c:pt idx="361">
                  <c:v>3.28</c:v>
                </c:pt>
                <c:pt idx="362">
                  <c:v>3.2</c:v>
                </c:pt>
                <c:pt idx="363">
                  <c:v>3.06</c:v>
                </c:pt>
                <c:pt idx="364">
                  <c:v>2.4300000000000002</c:v>
                </c:pt>
                <c:pt idx="365">
                  <c:v>2.23</c:v>
                </c:pt>
                <c:pt idx="366">
                  <c:v>3.18</c:v>
                </c:pt>
                <c:pt idx="367">
                  <c:v>3.26</c:v>
                </c:pt>
                <c:pt idx="368">
                  <c:v>3.2</c:v>
                </c:pt>
                <c:pt idx="369">
                  <c:v>3</c:v>
                </c:pt>
                <c:pt idx="370">
                  <c:v>2.4500000000000002</c:v>
                </c:pt>
                <c:pt idx="371">
                  <c:v>2.75</c:v>
                </c:pt>
                <c:pt idx="372">
                  <c:v>3.05</c:v>
                </c:pt>
                <c:pt idx="373">
                  <c:v>3.02</c:v>
                </c:pt>
                <c:pt idx="374">
                  <c:v>2.89</c:v>
                </c:pt>
                <c:pt idx="375">
                  <c:v>2.68</c:v>
                </c:pt>
                <c:pt idx="376">
                  <c:v>2.4</c:v>
                </c:pt>
                <c:pt idx="377">
                  <c:v>2.35</c:v>
                </c:pt>
                <c:pt idx="378">
                  <c:v>2.29</c:v>
                </c:pt>
                <c:pt idx="379">
                  <c:v>2.85</c:v>
                </c:pt>
                <c:pt idx="380">
                  <c:v>2.63</c:v>
                </c:pt>
                <c:pt idx="381">
                  <c:v>2.9</c:v>
                </c:pt>
                <c:pt idx="382">
                  <c:v>3.1</c:v>
                </c:pt>
                <c:pt idx="383">
                  <c:v>3.06</c:v>
                </c:pt>
                <c:pt idx="384">
                  <c:v>3.09</c:v>
                </c:pt>
                <c:pt idx="385">
                  <c:v>3.51</c:v>
                </c:pt>
                <c:pt idx="386">
                  <c:v>3.63</c:v>
                </c:pt>
                <c:pt idx="387">
                  <c:v>3.37</c:v>
                </c:pt>
                <c:pt idx="388">
                  <c:v>3.4</c:v>
                </c:pt>
                <c:pt idx="389">
                  <c:v>3.62</c:v>
                </c:pt>
                <c:pt idx="390">
                  <c:v>3.75</c:v>
                </c:pt>
                <c:pt idx="391">
                  <c:v>3.78</c:v>
                </c:pt>
                <c:pt idx="392">
                  <c:v>3.85</c:v>
                </c:pt>
                <c:pt idx="393">
                  <c:v>3.8</c:v>
                </c:pt>
                <c:pt idx="394">
                  <c:v>3.83</c:v>
                </c:pt>
                <c:pt idx="395">
                  <c:v>3.68</c:v>
                </c:pt>
                <c:pt idx="396">
                  <c:v>3.81</c:v>
                </c:pt>
                <c:pt idx="397">
                  <c:v>3.68</c:v>
                </c:pt>
                <c:pt idx="398">
                  <c:v>3.72</c:v>
                </c:pt>
                <c:pt idx="399">
                  <c:v>3.75</c:v>
                </c:pt>
                <c:pt idx="400">
                  <c:v>3.8</c:v>
                </c:pt>
                <c:pt idx="401">
                  <c:v>3.78</c:v>
                </c:pt>
                <c:pt idx="402">
                  <c:v>3.45</c:v>
                </c:pt>
                <c:pt idx="403">
                  <c:v>3.08</c:v>
                </c:pt>
                <c:pt idx="404">
                  <c:v>3.02</c:v>
                </c:pt>
                <c:pt idx="405">
                  <c:v>3.06</c:v>
                </c:pt>
                <c:pt idx="406">
                  <c:v>3</c:v>
                </c:pt>
                <c:pt idx="407">
                  <c:v>2.99</c:v>
                </c:pt>
                <c:pt idx="408">
                  <c:v>3.09</c:v>
                </c:pt>
                <c:pt idx="409">
                  <c:v>3.1</c:v>
                </c:pt>
                <c:pt idx="410">
                  <c:v>3.08</c:v>
                </c:pt>
                <c:pt idx="411">
                  <c:v>3.05</c:v>
                </c:pt>
                <c:pt idx="412">
                  <c:v>3</c:v>
                </c:pt>
                <c:pt idx="413">
                  <c:v>3</c:v>
                </c:pt>
                <c:pt idx="414">
                  <c:v>2.9</c:v>
                </c:pt>
                <c:pt idx="415">
                  <c:v>2.9</c:v>
                </c:pt>
                <c:pt idx="416">
                  <c:v>2.65</c:v>
                </c:pt>
                <c:pt idx="417">
                  <c:v>2.6</c:v>
                </c:pt>
                <c:pt idx="418">
                  <c:v>2.2000000000000002</c:v>
                </c:pt>
                <c:pt idx="419">
                  <c:v>2.19</c:v>
                </c:pt>
                <c:pt idx="420">
                  <c:v>2.1800000000000002</c:v>
                </c:pt>
                <c:pt idx="421">
                  <c:v>2.2400000000000002</c:v>
                </c:pt>
                <c:pt idx="422">
                  <c:v>2.2000000000000002</c:v>
                </c:pt>
                <c:pt idx="423">
                  <c:v>1.95</c:v>
                </c:pt>
                <c:pt idx="424">
                  <c:v>1.79</c:v>
                </c:pt>
                <c:pt idx="425">
                  <c:v>1.8</c:v>
                </c:pt>
                <c:pt idx="426">
                  <c:v>1.91</c:v>
                </c:pt>
                <c:pt idx="427">
                  <c:v>1.85</c:v>
                </c:pt>
                <c:pt idx="428">
                  <c:v>1.7</c:v>
                </c:pt>
                <c:pt idx="429">
                  <c:v>2.4</c:v>
                </c:pt>
                <c:pt idx="430">
                  <c:v>2.85</c:v>
                </c:pt>
                <c:pt idx="431">
                  <c:v>2.92</c:v>
                </c:pt>
                <c:pt idx="432">
                  <c:v>2.4700000000000002</c:v>
                </c:pt>
                <c:pt idx="433">
                  <c:v>2.2999999999999998</c:v>
                </c:pt>
                <c:pt idx="434">
                  <c:v>2.4900000000000002</c:v>
                </c:pt>
                <c:pt idx="435">
                  <c:v>2.5299999999999998</c:v>
                </c:pt>
                <c:pt idx="436">
                  <c:v>2.62</c:v>
                </c:pt>
                <c:pt idx="437">
                  <c:v>2.69</c:v>
                </c:pt>
                <c:pt idx="438">
                  <c:v>2.33</c:v>
                </c:pt>
                <c:pt idx="439">
                  <c:v>2.2000000000000002</c:v>
                </c:pt>
                <c:pt idx="440">
                  <c:v>2</c:v>
                </c:pt>
                <c:pt idx="441">
                  <c:v>2.4</c:v>
                </c:pt>
                <c:pt idx="442">
                  <c:v>2.69</c:v>
                </c:pt>
                <c:pt idx="443">
                  <c:v>2.79</c:v>
                </c:pt>
                <c:pt idx="444">
                  <c:v>2.82</c:v>
                </c:pt>
                <c:pt idx="445">
                  <c:v>2.7</c:v>
                </c:pt>
                <c:pt idx="446">
                  <c:v>2.2000000000000002</c:v>
                </c:pt>
                <c:pt idx="447">
                  <c:v>2.4</c:v>
                </c:pt>
                <c:pt idx="448">
                  <c:v>2.7</c:v>
                </c:pt>
                <c:pt idx="449">
                  <c:v>2.8</c:v>
                </c:pt>
                <c:pt idx="450">
                  <c:v>2.75</c:v>
                </c:pt>
                <c:pt idx="451">
                  <c:v>2.72</c:v>
                </c:pt>
                <c:pt idx="452">
                  <c:v>2.6</c:v>
                </c:pt>
                <c:pt idx="453">
                  <c:v>2.9</c:v>
                </c:pt>
                <c:pt idx="454">
                  <c:v>2.94</c:v>
                </c:pt>
                <c:pt idx="455">
                  <c:v>2.8</c:v>
                </c:pt>
                <c:pt idx="456">
                  <c:v>2.91</c:v>
                </c:pt>
                <c:pt idx="457">
                  <c:v>2.2999999999999998</c:v>
                </c:pt>
                <c:pt idx="458">
                  <c:v>2.41</c:v>
                </c:pt>
                <c:pt idx="459">
                  <c:v>2.68</c:v>
                </c:pt>
                <c:pt idx="460">
                  <c:v>2.62</c:v>
                </c:pt>
                <c:pt idx="461">
                  <c:v>2.9</c:v>
                </c:pt>
                <c:pt idx="462">
                  <c:v>2.93</c:v>
                </c:pt>
                <c:pt idx="463">
                  <c:v>3</c:v>
                </c:pt>
                <c:pt idx="464">
                  <c:v>3.3</c:v>
                </c:pt>
                <c:pt idx="465">
                  <c:v>3.1</c:v>
                </c:pt>
                <c:pt idx="466">
                  <c:v>3</c:v>
                </c:pt>
                <c:pt idx="467">
                  <c:v>2.84</c:v>
                </c:pt>
                <c:pt idx="468">
                  <c:v>2.78</c:v>
                </c:pt>
                <c:pt idx="469">
                  <c:v>2.75</c:v>
                </c:pt>
                <c:pt idx="470">
                  <c:v>2.98</c:v>
                </c:pt>
                <c:pt idx="471">
                  <c:v>2.72</c:v>
                </c:pt>
                <c:pt idx="472">
                  <c:v>2.8</c:v>
                </c:pt>
                <c:pt idx="473">
                  <c:v>2.75</c:v>
                </c:pt>
                <c:pt idx="474">
                  <c:v>2.8</c:v>
                </c:pt>
                <c:pt idx="475">
                  <c:v>1.99</c:v>
                </c:pt>
                <c:pt idx="476">
                  <c:v>1.7</c:v>
                </c:pt>
                <c:pt idx="477">
                  <c:v>1.73</c:v>
                </c:pt>
                <c:pt idx="478">
                  <c:v>1.75</c:v>
                </c:pt>
                <c:pt idx="479">
                  <c:v>2.75</c:v>
                </c:pt>
                <c:pt idx="480">
                  <c:v>2.38</c:v>
                </c:pt>
                <c:pt idx="481">
                  <c:v>2.61</c:v>
                </c:pt>
                <c:pt idx="482">
                  <c:v>2.4</c:v>
                </c:pt>
                <c:pt idx="483">
                  <c:v>2.61</c:v>
                </c:pt>
                <c:pt idx="484">
                  <c:v>2.4</c:v>
                </c:pt>
                <c:pt idx="485">
                  <c:v>2.61</c:v>
                </c:pt>
                <c:pt idx="486">
                  <c:v>2.7</c:v>
                </c:pt>
                <c:pt idx="487">
                  <c:v>2.68</c:v>
                </c:pt>
                <c:pt idx="488">
                  <c:v>2.21</c:v>
                </c:pt>
                <c:pt idx="489">
                  <c:v>1.8</c:v>
                </c:pt>
                <c:pt idx="490">
                  <c:v>1.97</c:v>
                </c:pt>
                <c:pt idx="491">
                  <c:v>2.5499999999999998</c:v>
                </c:pt>
                <c:pt idx="492">
                  <c:v>2.2000000000000002</c:v>
                </c:pt>
                <c:pt idx="493">
                  <c:v>2.33</c:v>
                </c:pt>
                <c:pt idx="494">
                  <c:v>2.14</c:v>
                </c:pt>
                <c:pt idx="495">
                  <c:v>2.2000000000000002</c:v>
                </c:pt>
                <c:pt idx="496">
                  <c:v>2.13</c:v>
                </c:pt>
                <c:pt idx="497">
                  <c:v>1.99</c:v>
                </c:pt>
                <c:pt idx="498">
                  <c:v>1.88</c:v>
                </c:pt>
                <c:pt idx="499">
                  <c:v>1.72</c:v>
                </c:pt>
                <c:pt idx="500">
                  <c:v>1.75</c:v>
                </c:pt>
                <c:pt idx="501">
                  <c:v>1.5</c:v>
                </c:pt>
                <c:pt idx="502">
                  <c:v>1.5</c:v>
                </c:pt>
                <c:pt idx="503">
                  <c:v>1.66</c:v>
                </c:pt>
                <c:pt idx="504">
                  <c:v>1.86</c:v>
                </c:pt>
                <c:pt idx="505">
                  <c:v>1.78</c:v>
                </c:pt>
                <c:pt idx="506">
                  <c:v>1.7</c:v>
                </c:pt>
                <c:pt idx="507">
                  <c:v>2.5</c:v>
                </c:pt>
                <c:pt idx="508">
                  <c:v>2.69</c:v>
                </c:pt>
                <c:pt idx="509">
                  <c:v>2.75</c:v>
                </c:pt>
                <c:pt idx="510">
                  <c:v>2.88</c:v>
                </c:pt>
                <c:pt idx="511">
                  <c:v>2.75</c:v>
                </c:pt>
                <c:pt idx="512">
                  <c:v>2.65</c:v>
                </c:pt>
                <c:pt idx="513">
                  <c:v>2.5</c:v>
                </c:pt>
                <c:pt idx="514">
                  <c:v>2.27</c:v>
                </c:pt>
                <c:pt idx="515">
                  <c:v>2.1800000000000002</c:v>
                </c:pt>
                <c:pt idx="516">
                  <c:v>1.97</c:v>
                </c:pt>
                <c:pt idx="517">
                  <c:v>2.61</c:v>
                </c:pt>
                <c:pt idx="518">
                  <c:v>2.64</c:v>
                </c:pt>
                <c:pt idx="519">
                  <c:v>2.62</c:v>
                </c:pt>
                <c:pt idx="520">
                  <c:v>2.79</c:v>
                </c:pt>
                <c:pt idx="521">
                  <c:v>2.75</c:v>
                </c:pt>
                <c:pt idx="522">
                  <c:v>2.66</c:v>
                </c:pt>
                <c:pt idx="523">
                  <c:v>2.62</c:v>
                </c:pt>
                <c:pt idx="524">
                  <c:v>2.5</c:v>
                </c:pt>
                <c:pt idx="525">
                  <c:v>2.85</c:v>
                </c:pt>
                <c:pt idx="526">
                  <c:v>3</c:v>
                </c:pt>
                <c:pt idx="527">
                  <c:v>3.02</c:v>
                </c:pt>
                <c:pt idx="528">
                  <c:v>2.87</c:v>
                </c:pt>
                <c:pt idx="529">
                  <c:v>2.6</c:v>
                </c:pt>
                <c:pt idx="530">
                  <c:v>2.6</c:v>
                </c:pt>
                <c:pt idx="531">
                  <c:v>2.76</c:v>
                </c:pt>
                <c:pt idx="532">
                  <c:v>2.4</c:v>
                </c:pt>
                <c:pt idx="533">
                  <c:v>2.6</c:v>
                </c:pt>
                <c:pt idx="534">
                  <c:v>2.35</c:v>
                </c:pt>
                <c:pt idx="535">
                  <c:v>2.7</c:v>
                </c:pt>
                <c:pt idx="536">
                  <c:v>2.66</c:v>
                </c:pt>
                <c:pt idx="537">
                  <c:v>2.68</c:v>
                </c:pt>
                <c:pt idx="538">
                  <c:v>2.79</c:v>
                </c:pt>
                <c:pt idx="539">
                  <c:v>2.63</c:v>
                </c:pt>
                <c:pt idx="540">
                  <c:v>2.25</c:v>
                </c:pt>
                <c:pt idx="541">
                  <c:v>2.08</c:v>
                </c:pt>
                <c:pt idx="542">
                  <c:v>2</c:v>
                </c:pt>
                <c:pt idx="543">
                  <c:v>1.75</c:v>
                </c:pt>
                <c:pt idx="544">
                  <c:v>1.7</c:v>
                </c:pt>
                <c:pt idx="545">
                  <c:v>1.56</c:v>
                </c:pt>
                <c:pt idx="546">
                  <c:v>1.75</c:v>
                </c:pt>
                <c:pt idx="547">
                  <c:v>2</c:v>
                </c:pt>
                <c:pt idx="548">
                  <c:v>2.09</c:v>
                </c:pt>
                <c:pt idx="549">
                  <c:v>1.63</c:v>
                </c:pt>
                <c:pt idx="550">
                  <c:v>1.63</c:v>
                </c:pt>
                <c:pt idx="551">
                  <c:v>1.63</c:v>
                </c:pt>
                <c:pt idx="552">
                  <c:v>1.63</c:v>
                </c:pt>
                <c:pt idx="553">
                  <c:v>1.63</c:v>
                </c:pt>
                <c:pt idx="554">
                  <c:v>1.63</c:v>
                </c:pt>
                <c:pt idx="555">
                  <c:v>1.63</c:v>
                </c:pt>
                <c:pt idx="556">
                  <c:v>1.63</c:v>
                </c:pt>
                <c:pt idx="557">
                  <c:v>1.63</c:v>
                </c:pt>
                <c:pt idx="558">
                  <c:v>1.63</c:v>
                </c:pt>
                <c:pt idx="559">
                  <c:v>1.63</c:v>
                </c:pt>
                <c:pt idx="560">
                  <c:v>1.63</c:v>
                </c:pt>
                <c:pt idx="561">
                  <c:v>1.63</c:v>
                </c:pt>
                <c:pt idx="562">
                  <c:v>1.63</c:v>
                </c:pt>
                <c:pt idx="563">
                  <c:v>1.75</c:v>
                </c:pt>
                <c:pt idx="564">
                  <c:v>1.68</c:v>
                </c:pt>
                <c:pt idx="565">
                  <c:v>2.94</c:v>
                </c:pt>
                <c:pt idx="566">
                  <c:v>3</c:v>
                </c:pt>
                <c:pt idx="567">
                  <c:v>2.57</c:v>
                </c:pt>
                <c:pt idx="568">
                  <c:v>2.5</c:v>
                </c:pt>
                <c:pt idx="569">
                  <c:v>2.9</c:v>
                </c:pt>
                <c:pt idx="570">
                  <c:v>2.86</c:v>
                </c:pt>
                <c:pt idx="571">
                  <c:v>2.88</c:v>
                </c:pt>
                <c:pt idx="572">
                  <c:v>2.72</c:v>
                </c:pt>
                <c:pt idx="573">
                  <c:v>2.8</c:v>
                </c:pt>
                <c:pt idx="574">
                  <c:v>3</c:v>
                </c:pt>
                <c:pt idx="575">
                  <c:v>2.85</c:v>
                </c:pt>
                <c:pt idx="576">
                  <c:v>2.87</c:v>
                </c:pt>
                <c:pt idx="577">
                  <c:v>2.9</c:v>
                </c:pt>
                <c:pt idx="578">
                  <c:v>2.16</c:v>
                </c:pt>
                <c:pt idx="579">
                  <c:v>2.2000000000000002</c:v>
                </c:pt>
                <c:pt idx="580">
                  <c:v>2</c:v>
                </c:pt>
                <c:pt idx="581">
                  <c:v>1.9</c:v>
                </c:pt>
                <c:pt idx="582">
                  <c:v>2.85</c:v>
                </c:pt>
                <c:pt idx="583">
                  <c:v>2.86</c:v>
                </c:pt>
                <c:pt idx="584">
                  <c:v>2.9</c:v>
                </c:pt>
                <c:pt idx="585">
                  <c:v>3.02</c:v>
                </c:pt>
                <c:pt idx="586">
                  <c:v>2.99</c:v>
                </c:pt>
                <c:pt idx="587">
                  <c:v>2.6</c:v>
                </c:pt>
                <c:pt idx="588">
                  <c:v>2.65</c:v>
                </c:pt>
                <c:pt idx="589">
                  <c:v>2</c:v>
                </c:pt>
                <c:pt idx="590">
                  <c:v>2.25</c:v>
                </c:pt>
                <c:pt idx="591">
                  <c:v>2</c:v>
                </c:pt>
                <c:pt idx="592">
                  <c:v>1.98</c:v>
                </c:pt>
                <c:pt idx="593">
                  <c:v>2.95</c:v>
                </c:pt>
                <c:pt idx="594">
                  <c:v>2.93</c:v>
                </c:pt>
                <c:pt idx="595">
                  <c:v>2.95</c:v>
                </c:pt>
                <c:pt idx="596">
                  <c:v>3.32</c:v>
                </c:pt>
                <c:pt idx="597">
                  <c:v>2.98</c:v>
                </c:pt>
                <c:pt idx="598">
                  <c:v>3</c:v>
                </c:pt>
                <c:pt idx="599">
                  <c:v>2.69</c:v>
                </c:pt>
                <c:pt idx="600">
                  <c:v>2.65</c:v>
                </c:pt>
                <c:pt idx="601">
                  <c:v>2.6</c:v>
                </c:pt>
                <c:pt idx="602">
                  <c:v>2.42</c:v>
                </c:pt>
                <c:pt idx="603">
                  <c:v>2.39</c:v>
                </c:pt>
                <c:pt idx="604">
                  <c:v>2.5099999999999998</c:v>
                </c:pt>
                <c:pt idx="605">
                  <c:v>2.5499999999999998</c:v>
                </c:pt>
                <c:pt idx="606">
                  <c:v>2.5</c:v>
                </c:pt>
                <c:pt idx="607">
                  <c:v>3.12</c:v>
                </c:pt>
                <c:pt idx="608">
                  <c:v>3.23</c:v>
                </c:pt>
                <c:pt idx="609">
                  <c:v>3.32</c:v>
                </c:pt>
                <c:pt idx="610">
                  <c:v>3.4</c:v>
                </c:pt>
                <c:pt idx="611">
                  <c:v>3.36</c:v>
                </c:pt>
                <c:pt idx="612">
                  <c:v>2.7</c:v>
                </c:pt>
                <c:pt idx="613">
                  <c:v>2.95</c:v>
                </c:pt>
                <c:pt idx="614">
                  <c:v>3</c:v>
                </c:pt>
                <c:pt idx="615">
                  <c:v>2.99</c:v>
                </c:pt>
                <c:pt idx="616">
                  <c:v>2.92</c:v>
                </c:pt>
                <c:pt idx="617">
                  <c:v>2.69</c:v>
                </c:pt>
                <c:pt idx="618">
                  <c:v>2.5099999999999998</c:v>
                </c:pt>
                <c:pt idx="619">
                  <c:v>2.48</c:v>
                </c:pt>
                <c:pt idx="620">
                  <c:v>2.52</c:v>
                </c:pt>
                <c:pt idx="621">
                  <c:v>3.01</c:v>
                </c:pt>
                <c:pt idx="622">
                  <c:v>2.71</c:v>
                </c:pt>
                <c:pt idx="623">
                  <c:v>3</c:v>
                </c:pt>
                <c:pt idx="624">
                  <c:v>2.99</c:v>
                </c:pt>
                <c:pt idx="625">
                  <c:v>3.48</c:v>
                </c:pt>
                <c:pt idx="626">
                  <c:v>3.08</c:v>
                </c:pt>
                <c:pt idx="627">
                  <c:v>3.1</c:v>
                </c:pt>
                <c:pt idx="628">
                  <c:v>3.32</c:v>
                </c:pt>
                <c:pt idx="629">
                  <c:v>3.55</c:v>
                </c:pt>
                <c:pt idx="630">
                  <c:v>3.17</c:v>
                </c:pt>
                <c:pt idx="631">
                  <c:v>3.95</c:v>
                </c:pt>
                <c:pt idx="632">
                  <c:v>3.66</c:v>
                </c:pt>
                <c:pt idx="633">
                  <c:v>2.62</c:v>
                </c:pt>
                <c:pt idx="634">
                  <c:v>3.97</c:v>
                </c:pt>
                <c:pt idx="635">
                  <c:v>3.99</c:v>
                </c:pt>
                <c:pt idx="636">
                  <c:v>3.69</c:v>
                </c:pt>
                <c:pt idx="637">
                  <c:v>3.48</c:v>
                </c:pt>
                <c:pt idx="638">
                  <c:v>3.52</c:v>
                </c:pt>
                <c:pt idx="639">
                  <c:v>3.46</c:v>
                </c:pt>
                <c:pt idx="640">
                  <c:v>3.6</c:v>
                </c:pt>
                <c:pt idx="641">
                  <c:v>2.5099999999999998</c:v>
                </c:pt>
                <c:pt idx="642">
                  <c:v>2.3199999999999998</c:v>
                </c:pt>
                <c:pt idx="643">
                  <c:v>2.42</c:v>
                </c:pt>
                <c:pt idx="644">
                  <c:v>2.15</c:v>
                </c:pt>
                <c:pt idx="645">
                  <c:v>2.2000000000000002</c:v>
                </c:pt>
                <c:pt idx="646">
                  <c:v>2.1800000000000002</c:v>
                </c:pt>
                <c:pt idx="647">
                  <c:v>2.15</c:v>
                </c:pt>
                <c:pt idx="648">
                  <c:v>2</c:v>
                </c:pt>
                <c:pt idx="649">
                  <c:v>2.21</c:v>
                </c:pt>
                <c:pt idx="650">
                  <c:v>2.76</c:v>
                </c:pt>
                <c:pt idx="651">
                  <c:v>2.9</c:v>
                </c:pt>
                <c:pt idx="652">
                  <c:v>2.98</c:v>
                </c:pt>
                <c:pt idx="653">
                  <c:v>3</c:v>
                </c:pt>
                <c:pt idx="654">
                  <c:v>3.08</c:v>
                </c:pt>
                <c:pt idx="655">
                  <c:v>3</c:v>
                </c:pt>
                <c:pt idx="656">
                  <c:v>2.78</c:v>
                </c:pt>
                <c:pt idx="657">
                  <c:v>2.4500000000000002</c:v>
                </c:pt>
                <c:pt idx="658">
                  <c:v>2.2799999999999998</c:v>
                </c:pt>
                <c:pt idx="659">
                  <c:v>2.46</c:v>
                </c:pt>
                <c:pt idx="660">
                  <c:v>2.44</c:v>
                </c:pt>
                <c:pt idx="661">
                  <c:v>2.76</c:v>
                </c:pt>
                <c:pt idx="662">
                  <c:v>2.4900000000000002</c:v>
                </c:pt>
                <c:pt idx="663">
                  <c:v>2.52</c:v>
                </c:pt>
                <c:pt idx="664">
                  <c:v>2.38</c:v>
                </c:pt>
                <c:pt idx="665">
                  <c:v>2.25</c:v>
                </c:pt>
                <c:pt idx="666">
                  <c:v>2.19</c:v>
                </c:pt>
                <c:pt idx="667">
                  <c:v>2.52</c:v>
                </c:pt>
                <c:pt idx="668">
                  <c:v>2.62</c:v>
                </c:pt>
                <c:pt idx="669">
                  <c:v>2.95</c:v>
                </c:pt>
                <c:pt idx="670">
                  <c:v>2.89</c:v>
                </c:pt>
                <c:pt idx="671">
                  <c:v>2.7</c:v>
                </c:pt>
                <c:pt idx="672">
                  <c:v>2.35</c:v>
                </c:pt>
                <c:pt idx="673">
                  <c:v>2.2000000000000002</c:v>
                </c:pt>
                <c:pt idx="674">
                  <c:v>2.13</c:v>
                </c:pt>
                <c:pt idx="675">
                  <c:v>2.1</c:v>
                </c:pt>
                <c:pt idx="676">
                  <c:v>2.12</c:v>
                </c:pt>
                <c:pt idx="677">
                  <c:v>2</c:v>
                </c:pt>
                <c:pt idx="678">
                  <c:v>1.9</c:v>
                </c:pt>
                <c:pt idx="679">
                  <c:v>1.91</c:v>
                </c:pt>
                <c:pt idx="680">
                  <c:v>1.89</c:v>
                </c:pt>
                <c:pt idx="681">
                  <c:v>2.0099999999999998</c:v>
                </c:pt>
                <c:pt idx="682">
                  <c:v>2.4</c:v>
                </c:pt>
                <c:pt idx="683">
                  <c:v>2.5099999999999998</c:v>
                </c:pt>
                <c:pt idx="684">
                  <c:v>2.41</c:v>
                </c:pt>
                <c:pt idx="685">
                  <c:v>2.83</c:v>
                </c:pt>
                <c:pt idx="686">
                  <c:v>2.79</c:v>
                </c:pt>
                <c:pt idx="687">
                  <c:v>3.12</c:v>
                </c:pt>
                <c:pt idx="688">
                  <c:v>3.05</c:v>
                </c:pt>
                <c:pt idx="689">
                  <c:v>2.99</c:v>
                </c:pt>
                <c:pt idx="690">
                  <c:v>3.55</c:v>
                </c:pt>
                <c:pt idx="691">
                  <c:v>4.09</c:v>
                </c:pt>
                <c:pt idx="692">
                  <c:v>4.1500000000000004</c:v>
                </c:pt>
                <c:pt idx="693">
                  <c:v>3.5</c:v>
                </c:pt>
                <c:pt idx="694">
                  <c:v>3</c:v>
                </c:pt>
                <c:pt idx="695">
                  <c:v>3.67</c:v>
                </c:pt>
                <c:pt idx="696">
                  <c:v>3.6</c:v>
                </c:pt>
                <c:pt idx="697">
                  <c:v>3.74</c:v>
                </c:pt>
                <c:pt idx="698">
                  <c:v>3.65</c:v>
                </c:pt>
                <c:pt idx="699">
                  <c:v>3.09</c:v>
                </c:pt>
                <c:pt idx="700">
                  <c:v>2.85</c:v>
                </c:pt>
                <c:pt idx="701">
                  <c:v>3.28</c:v>
                </c:pt>
                <c:pt idx="702">
                  <c:v>3.24</c:v>
                </c:pt>
                <c:pt idx="703">
                  <c:v>2.1800000000000002</c:v>
                </c:pt>
                <c:pt idx="704">
                  <c:v>3.14</c:v>
                </c:pt>
                <c:pt idx="705">
                  <c:v>3.06</c:v>
                </c:pt>
                <c:pt idx="706">
                  <c:v>2.64</c:v>
                </c:pt>
                <c:pt idx="707">
                  <c:v>2.7</c:v>
                </c:pt>
                <c:pt idx="708">
                  <c:v>2.61</c:v>
                </c:pt>
                <c:pt idx="709">
                  <c:v>3</c:v>
                </c:pt>
                <c:pt idx="710">
                  <c:v>3.1</c:v>
                </c:pt>
                <c:pt idx="711">
                  <c:v>3.18</c:v>
                </c:pt>
                <c:pt idx="712">
                  <c:v>3.21</c:v>
                </c:pt>
                <c:pt idx="713">
                  <c:v>3.18</c:v>
                </c:pt>
                <c:pt idx="714">
                  <c:v>2.9</c:v>
                </c:pt>
                <c:pt idx="715">
                  <c:v>2.68</c:v>
                </c:pt>
                <c:pt idx="716">
                  <c:v>2.93</c:v>
                </c:pt>
                <c:pt idx="717">
                  <c:v>2.19</c:v>
                </c:pt>
                <c:pt idx="718">
                  <c:v>2.19</c:v>
                </c:pt>
                <c:pt idx="719">
                  <c:v>2.2000000000000002</c:v>
                </c:pt>
                <c:pt idx="720">
                  <c:v>2.1800000000000002</c:v>
                </c:pt>
                <c:pt idx="721">
                  <c:v>2</c:v>
                </c:pt>
                <c:pt idx="722">
                  <c:v>2</c:v>
                </c:pt>
                <c:pt idx="723">
                  <c:v>1.95</c:v>
                </c:pt>
                <c:pt idx="724">
                  <c:v>1.9</c:v>
                </c:pt>
                <c:pt idx="725">
                  <c:v>1.89</c:v>
                </c:pt>
                <c:pt idx="726">
                  <c:v>1.75</c:v>
                </c:pt>
                <c:pt idx="727">
                  <c:v>1.7</c:v>
                </c:pt>
                <c:pt idx="728">
                  <c:v>1.73</c:v>
                </c:pt>
                <c:pt idx="729">
                  <c:v>1.8</c:v>
                </c:pt>
                <c:pt idx="730">
                  <c:v>1.77</c:v>
                </c:pt>
                <c:pt idx="731">
                  <c:v>1.92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7562-47AF-8821-A2E52FDF4DB4}"/>
            </c:ext>
          </c:extLst>
        </c:ser>
        <c:ser>
          <c:idx val="17"/>
          <c:order val="5"/>
          <c:tx>
            <c:v>2015</c:v>
          </c:tx>
          <c:spPr>
            <a:ln w="12700">
              <a:solidFill>
                <a:schemeClr val="accent6"/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DATOS!$AL$3:$AL$734</c:f>
              <c:numCache>
                <c:formatCode>0.00</c:formatCode>
                <c:ptCount val="732"/>
                <c:pt idx="0">
                  <c:v>2.38</c:v>
                </c:pt>
                <c:pt idx="1">
                  <c:v>2.23</c:v>
                </c:pt>
                <c:pt idx="2">
                  <c:v>2.1</c:v>
                </c:pt>
                <c:pt idx="3">
                  <c:v>2.0699999999999998</c:v>
                </c:pt>
                <c:pt idx="4">
                  <c:v>1.99</c:v>
                </c:pt>
                <c:pt idx="5">
                  <c:v>1.9</c:v>
                </c:pt>
                <c:pt idx="6">
                  <c:v>1.8</c:v>
                </c:pt>
                <c:pt idx="7">
                  <c:v>1.8</c:v>
                </c:pt>
                <c:pt idx="8">
                  <c:v>1.7</c:v>
                </c:pt>
                <c:pt idx="9">
                  <c:v>1.64</c:v>
                </c:pt>
                <c:pt idx="10">
                  <c:v>1.64</c:v>
                </c:pt>
                <c:pt idx="11">
                  <c:v>1.64</c:v>
                </c:pt>
                <c:pt idx="12">
                  <c:v>1.64</c:v>
                </c:pt>
                <c:pt idx="13">
                  <c:v>1.76</c:v>
                </c:pt>
                <c:pt idx="14">
                  <c:v>1.76</c:v>
                </c:pt>
                <c:pt idx="15">
                  <c:v>1.65</c:v>
                </c:pt>
                <c:pt idx="16">
                  <c:v>1.65</c:v>
                </c:pt>
                <c:pt idx="17">
                  <c:v>1.65</c:v>
                </c:pt>
                <c:pt idx="18">
                  <c:v>1.65</c:v>
                </c:pt>
                <c:pt idx="19">
                  <c:v>1.65</c:v>
                </c:pt>
                <c:pt idx="20">
                  <c:v>1.65</c:v>
                </c:pt>
                <c:pt idx="21">
                  <c:v>1.65</c:v>
                </c:pt>
                <c:pt idx="22">
                  <c:v>1.65</c:v>
                </c:pt>
                <c:pt idx="23">
                  <c:v>1.65</c:v>
                </c:pt>
                <c:pt idx="24">
                  <c:v>1.65</c:v>
                </c:pt>
                <c:pt idx="25">
                  <c:v>1.65</c:v>
                </c:pt>
                <c:pt idx="26">
                  <c:v>1.65</c:v>
                </c:pt>
                <c:pt idx="27">
                  <c:v>1.65</c:v>
                </c:pt>
                <c:pt idx="28">
                  <c:v>1.65</c:v>
                </c:pt>
                <c:pt idx="29">
                  <c:v>1.65</c:v>
                </c:pt>
                <c:pt idx="30">
                  <c:v>1.65</c:v>
                </c:pt>
                <c:pt idx="31">
                  <c:v>1.65</c:v>
                </c:pt>
                <c:pt idx="32">
                  <c:v>1.7</c:v>
                </c:pt>
                <c:pt idx="33">
                  <c:v>1.98</c:v>
                </c:pt>
                <c:pt idx="34">
                  <c:v>2</c:v>
                </c:pt>
                <c:pt idx="35">
                  <c:v>2.04</c:v>
                </c:pt>
                <c:pt idx="36">
                  <c:v>2.06</c:v>
                </c:pt>
                <c:pt idx="37">
                  <c:v>1.99</c:v>
                </c:pt>
                <c:pt idx="38">
                  <c:v>2</c:v>
                </c:pt>
                <c:pt idx="39">
                  <c:v>2.0099999999999998</c:v>
                </c:pt>
                <c:pt idx="40">
                  <c:v>2</c:v>
                </c:pt>
                <c:pt idx="41">
                  <c:v>2.15</c:v>
                </c:pt>
                <c:pt idx="42">
                  <c:v>2.19</c:v>
                </c:pt>
                <c:pt idx="43">
                  <c:v>2.46</c:v>
                </c:pt>
                <c:pt idx="44">
                  <c:v>2.35</c:v>
                </c:pt>
                <c:pt idx="45">
                  <c:v>2.99</c:v>
                </c:pt>
                <c:pt idx="46">
                  <c:v>2.9</c:v>
                </c:pt>
                <c:pt idx="47">
                  <c:v>2.48</c:v>
                </c:pt>
                <c:pt idx="48">
                  <c:v>2.54</c:v>
                </c:pt>
                <c:pt idx="49">
                  <c:v>2.6</c:v>
                </c:pt>
                <c:pt idx="50">
                  <c:v>2.65</c:v>
                </c:pt>
                <c:pt idx="51">
                  <c:v>2.54</c:v>
                </c:pt>
                <c:pt idx="52">
                  <c:v>2.48</c:v>
                </c:pt>
                <c:pt idx="53">
                  <c:v>2.6</c:v>
                </c:pt>
                <c:pt idx="54">
                  <c:v>2.69</c:v>
                </c:pt>
                <c:pt idx="55">
                  <c:v>2.71</c:v>
                </c:pt>
                <c:pt idx="56">
                  <c:v>2.75</c:v>
                </c:pt>
                <c:pt idx="57">
                  <c:v>2.7</c:v>
                </c:pt>
                <c:pt idx="58">
                  <c:v>2.65</c:v>
                </c:pt>
                <c:pt idx="59">
                  <c:v>2.6</c:v>
                </c:pt>
                <c:pt idx="60">
                  <c:v>2.38</c:v>
                </c:pt>
                <c:pt idx="61">
                  <c:v>2.4</c:v>
                </c:pt>
                <c:pt idx="62">
                  <c:v>2.6</c:v>
                </c:pt>
                <c:pt idx="63">
                  <c:v>3.02</c:v>
                </c:pt>
                <c:pt idx="64">
                  <c:v>2.99</c:v>
                </c:pt>
                <c:pt idx="65">
                  <c:v>2.9</c:v>
                </c:pt>
                <c:pt idx="66">
                  <c:v>2.65</c:v>
                </c:pt>
                <c:pt idx="67">
                  <c:v>2.48</c:v>
                </c:pt>
                <c:pt idx="68">
                  <c:v>2.56</c:v>
                </c:pt>
                <c:pt idx="69">
                  <c:v>2.62</c:v>
                </c:pt>
                <c:pt idx="70">
                  <c:v>2.72</c:v>
                </c:pt>
                <c:pt idx="71">
                  <c:v>2.68</c:v>
                </c:pt>
                <c:pt idx="72">
                  <c:v>2.89</c:v>
                </c:pt>
                <c:pt idx="73">
                  <c:v>2.92</c:v>
                </c:pt>
                <c:pt idx="74">
                  <c:v>2.76</c:v>
                </c:pt>
                <c:pt idx="75">
                  <c:v>2.71</c:v>
                </c:pt>
                <c:pt idx="76">
                  <c:v>2.8</c:v>
                </c:pt>
                <c:pt idx="77">
                  <c:v>2.79</c:v>
                </c:pt>
                <c:pt idx="78">
                  <c:v>2.88</c:v>
                </c:pt>
                <c:pt idx="79">
                  <c:v>2.95</c:v>
                </c:pt>
                <c:pt idx="80">
                  <c:v>3</c:v>
                </c:pt>
                <c:pt idx="81">
                  <c:v>3.03</c:v>
                </c:pt>
                <c:pt idx="82">
                  <c:v>3</c:v>
                </c:pt>
                <c:pt idx="83">
                  <c:v>3.03</c:v>
                </c:pt>
                <c:pt idx="84">
                  <c:v>3.1</c:v>
                </c:pt>
                <c:pt idx="85">
                  <c:v>3.15</c:v>
                </c:pt>
                <c:pt idx="86">
                  <c:v>3.28</c:v>
                </c:pt>
                <c:pt idx="87">
                  <c:v>3.3</c:v>
                </c:pt>
                <c:pt idx="88">
                  <c:v>3.2</c:v>
                </c:pt>
                <c:pt idx="89">
                  <c:v>3.1</c:v>
                </c:pt>
                <c:pt idx="90">
                  <c:v>3.2</c:v>
                </c:pt>
                <c:pt idx="91">
                  <c:v>3.12</c:v>
                </c:pt>
                <c:pt idx="92">
                  <c:v>3.16</c:v>
                </c:pt>
                <c:pt idx="93">
                  <c:v>2.88</c:v>
                </c:pt>
                <c:pt idx="94">
                  <c:v>2.79</c:v>
                </c:pt>
                <c:pt idx="95">
                  <c:v>2.75</c:v>
                </c:pt>
                <c:pt idx="96">
                  <c:v>2.6</c:v>
                </c:pt>
                <c:pt idx="97">
                  <c:v>2.5499999999999998</c:v>
                </c:pt>
                <c:pt idx="98">
                  <c:v>2.5</c:v>
                </c:pt>
                <c:pt idx="99">
                  <c:v>2.5299999999999998</c:v>
                </c:pt>
                <c:pt idx="100">
                  <c:v>2.35</c:v>
                </c:pt>
                <c:pt idx="101">
                  <c:v>2.11</c:v>
                </c:pt>
                <c:pt idx="102">
                  <c:v>2.15</c:v>
                </c:pt>
                <c:pt idx="103">
                  <c:v>1.96</c:v>
                </c:pt>
                <c:pt idx="104">
                  <c:v>2.12</c:v>
                </c:pt>
                <c:pt idx="105">
                  <c:v>1.97</c:v>
                </c:pt>
                <c:pt idx="106">
                  <c:v>2.11</c:v>
                </c:pt>
                <c:pt idx="107">
                  <c:v>2.09</c:v>
                </c:pt>
                <c:pt idx="108">
                  <c:v>2.09</c:v>
                </c:pt>
                <c:pt idx="109">
                  <c:v>2.12</c:v>
                </c:pt>
                <c:pt idx="110">
                  <c:v>2.1</c:v>
                </c:pt>
                <c:pt idx="111">
                  <c:v>2.09</c:v>
                </c:pt>
                <c:pt idx="112">
                  <c:v>2.08</c:v>
                </c:pt>
                <c:pt idx="113">
                  <c:v>1.88</c:v>
                </c:pt>
                <c:pt idx="114">
                  <c:v>2.11</c:v>
                </c:pt>
                <c:pt idx="115">
                  <c:v>2.35</c:v>
                </c:pt>
                <c:pt idx="116">
                  <c:v>2.29</c:v>
                </c:pt>
                <c:pt idx="117">
                  <c:v>2.31</c:v>
                </c:pt>
                <c:pt idx="118">
                  <c:v>2.15</c:v>
                </c:pt>
                <c:pt idx="119">
                  <c:v>2.1800000000000002</c:v>
                </c:pt>
                <c:pt idx="120">
                  <c:v>2.15</c:v>
                </c:pt>
                <c:pt idx="121">
                  <c:v>2.1800000000000002</c:v>
                </c:pt>
                <c:pt idx="122">
                  <c:v>2.2000000000000002</c:v>
                </c:pt>
                <c:pt idx="123">
                  <c:v>2.08</c:v>
                </c:pt>
                <c:pt idx="124">
                  <c:v>2.09</c:v>
                </c:pt>
                <c:pt idx="125">
                  <c:v>2.1800000000000002</c:v>
                </c:pt>
                <c:pt idx="126">
                  <c:v>2.2200000000000002</c:v>
                </c:pt>
                <c:pt idx="127">
                  <c:v>2.33</c:v>
                </c:pt>
                <c:pt idx="128">
                  <c:v>2.29</c:v>
                </c:pt>
                <c:pt idx="129">
                  <c:v>2.31</c:v>
                </c:pt>
                <c:pt idx="130">
                  <c:v>2.3199999999999998</c:v>
                </c:pt>
                <c:pt idx="131">
                  <c:v>2.4300000000000002</c:v>
                </c:pt>
                <c:pt idx="132">
                  <c:v>2.39</c:v>
                </c:pt>
                <c:pt idx="133">
                  <c:v>2.2999999999999998</c:v>
                </c:pt>
                <c:pt idx="134">
                  <c:v>2.2799999999999998</c:v>
                </c:pt>
                <c:pt idx="135">
                  <c:v>2.21</c:v>
                </c:pt>
                <c:pt idx="136">
                  <c:v>2.19</c:v>
                </c:pt>
                <c:pt idx="137">
                  <c:v>1.87</c:v>
                </c:pt>
                <c:pt idx="138">
                  <c:v>1.86</c:v>
                </c:pt>
                <c:pt idx="139">
                  <c:v>1.9</c:v>
                </c:pt>
                <c:pt idx="140">
                  <c:v>1.9</c:v>
                </c:pt>
                <c:pt idx="141">
                  <c:v>1.9</c:v>
                </c:pt>
                <c:pt idx="142">
                  <c:v>1.9</c:v>
                </c:pt>
                <c:pt idx="143">
                  <c:v>1.9</c:v>
                </c:pt>
                <c:pt idx="144">
                  <c:v>1.9</c:v>
                </c:pt>
                <c:pt idx="145">
                  <c:v>1.9</c:v>
                </c:pt>
                <c:pt idx="146">
                  <c:v>1.9</c:v>
                </c:pt>
                <c:pt idx="147">
                  <c:v>1.93</c:v>
                </c:pt>
                <c:pt idx="148">
                  <c:v>1.92</c:v>
                </c:pt>
                <c:pt idx="149">
                  <c:v>1.93</c:v>
                </c:pt>
                <c:pt idx="150">
                  <c:v>1.95</c:v>
                </c:pt>
                <c:pt idx="151">
                  <c:v>1.96</c:v>
                </c:pt>
                <c:pt idx="152">
                  <c:v>1.95</c:v>
                </c:pt>
                <c:pt idx="153">
                  <c:v>2.35</c:v>
                </c:pt>
                <c:pt idx="154">
                  <c:v>2.4500000000000002</c:v>
                </c:pt>
                <c:pt idx="155">
                  <c:v>2.6</c:v>
                </c:pt>
                <c:pt idx="156">
                  <c:v>2.98</c:v>
                </c:pt>
                <c:pt idx="157">
                  <c:v>3.05</c:v>
                </c:pt>
                <c:pt idx="158">
                  <c:v>3.08</c:v>
                </c:pt>
                <c:pt idx="159">
                  <c:v>3.1</c:v>
                </c:pt>
                <c:pt idx="160">
                  <c:v>3</c:v>
                </c:pt>
                <c:pt idx="161">
                  <c:v>2.9</c:v>
                </c:pt>
                <c:pt idx="162">
                  <c:v>3.2</c:v>
                </c:pt>
                <c:pt idx="163">
                  <c:v>3.1</c:v>
                </c:pt>
                <c:pt idx="164">
                  <c:v>3.08</c:v>
                </c:pt>
                <c:pt idx="165">
                  <c:v>3.05</c:v>
                </c:pt>
                <c:pt idx="166">
                  <c:v>3.02</c:v>
                </c:pt>
                <c:pt idx="167">
                  <c:v>3.08</c:v>
                </c:pt>
                <c:pt idx="168">
                  <c:v>3.18</c:v>
                </c:pt>
                <c:pt idx="169">
                  <c:v>3.2</c:v>
                </c:pt>
                <c:pt idx="170">
                  <c:v>3.22</c:v>
                </c:pt>
                <c:pt idx="171">
                  <c:v>3.18</c:v>
                </c:pt>
                <c:pt idx="172">
                  <c:v>3</c:v>
                </c:pt>
                <c:pt idx="173">
                  <c:v>3.02</c:v>
                </c:pt>
                <c:pt idx="174">
                  <c:v>3</c:v>
                </c:pt>
                <c:pt idx="175">
                  <c:v>2.9</c:v>
                </c:pt>
                <c:pt idx="176">
                  <c:v>3.1</c:v>
                </c:pt>
                <c:pt idx="177">
                  <c:v>3.13</c:v>
                </c:pt>
                <c:pt idx="178">
                  <c:v>3.05</c:v>
                </c:pt>
                <c:pt idx="179">
                  <c:v>3.28</c:v>
                </c:pt>
                <c:pt idx="180">
                  <c:v>3.35</c:v>
                </c:pt>
                <c:pt idx="181">
                  <c:v>3.12</c:v>
                </c:pt>
                <c:pt idx="182">
                  <c:v>3.35</c:v>
                </c:pt>
                <c:pt idx="183">
                  <c:v>3.28</c:v>
                </c:pt>
                <c:pt idx="184">
                  <c:v>3.42</c:v>
                </c:pt>
                <c:pt idx="185">
                  <c:v>3.6</c:v>
                </c:pt>
                <c:pt idx="186">
                  <c:v>3</c:v>
                </c:pt>
                <c:pt idx="187">
                  <c:v>2.99</c:v>
                </c:pt>
                <c:pt idx="188">
                  <c:v>3.8</c:v>
                </c:pt>
                <c:pt idx="189">
                  <c:v>3</c:v>
                </c:pt>
                <c:pt idx="190">
                  <c:v>3.1</c:v>
                </c:pt>
                <c:pt idx="191">
                  <c:v>3.14</c:v>
                </c:pt>
                <c:pt idx="192">
                  <c:v>3.28</c:v>
                </c:pt>
                <c:pt idx="193">
                  <c:v>3.21</c:v>
                </c:pt>
                <c:pt idx="194">
                  <c:v>3.3</c:v>
                </c:pt>
                <c:pt idx="195">
                  <c:v>3</c:v>
                </c:pt>
                <c:pt idx="196">
                  <c:v>3.05</c:v>
                </c:pt>
                <c:pt idx="197">
                  <c:v>3.02</c:v>
                </c:pt>
                <c:pt idx="198">
                  <c:v>3</c:v>
                </c:pt>
                <c:pt idx="199">
                  <c:v>2.97</c:v>
                </c:pt>
                <c:pt idx="200">
                  <c:v>2.95</c:v>
                </c:pt>
                <c:pt idx="201">
                  <c:v>2.99</c:v>
                </c:pt>
                <c:pt idx="202">
                  <c:v>2.5</c:v>
                </c:pt>
                <c:pt idx="203">
                  <c:v>2.41</c:v>
                </c:pt>
                <c:pt idx="204">
                  <c:v>2.3199999999999998</c:v>
                </c:pt>
                <c:pt idx="205">
                  <c:v>2.2000000000000002</c:v>
                </c:pt>
                <c:pt idx="206">
                  <c:v>2.21</c:v>
                </c:pt>
                <c:pt idx="207">
                  <c:v>2.2000000000000002</c:v>
                </c:pt>
                <c:pt idx="208">
                  <c:v>2.21</c:v>
                </c:pt>
                <c:pt idx="209">
                  <c:v>2.2000000000000002</c:v>
                </c:pt>
                <c:pt idx="210">
                  <c:v>2.08</c:v>
                </c:pt>
                <c:pt idx="211">
                  <c:v>2.2000000000000002</c:v>
                </c:pt>
                <c:pt idx="212">
                  <c:v>2.6</c:v>
                </c:pt>
                <c:pt idx="213">
                  <c:v>2.5</c:v>
                </c:pt>
                <c:pt idx="214">
                  <c:v>3.18</c:v>
                </c:pt>
                <c:pt idx="215">
                  <c:v>2.4900000000000002</c:v>
                </c:pt>
                <c:pt idx="216">
                  <c:v>3.28</c:v>
                </c:pt>
                <c:pt idx="217">
                  <c:v>3.23</c:v>
                </c:pt>
                <c:pt idx="218">
                  <c:v>3.26</c:v>
                </c:pt>
                <c:pt idx="219">
                  <c:v>3.24</c:v>
                </c:pt>
                <c:pt idx="220">
                  <c:v>3.4</c:v>
                </c:pt>
                <c:pt idx="221">
                  <c:v>3.65</c:v>
                </c:pt>
                <c:pt idx="222">
                  <c:v>3.8</c:v>
                </c:pt>
                <c:pt idx="223">
                  <c:v>3.9</c:v>
                </c:pt>
                <c:pt idx="224">
                  <c:v>3.79</c:v>
                </c:pt>
                <c:pt idx="225">
                  <c:v>3.3</c:v>
                </c:pt>
                <c:pt idx="226">
                  <c:v>3.28</c:v>
                </c:pt>
                <c:pt idx="227">
                  <c:v>3.1</c:v>
                </c:pt>
                <c:pt idx="228">
                  <c:v>3</c:v>
                </c:pt>
                <c:pt idx="229">
                  <c:v>2.9</c:v>
                </c:pt>
                <c:pt idx="230">
                  <c:v>3</c:v>
                </c:pt>
                <c:pt idx="231">
                  <c:v>2.95</c:v>
                </c:pt>
                <c:pt idx="232">
                  <c:v>2.89</c:v>
                </c:pt>
                <c:pt idx="233">
                  <c:v>2.9</c:v>
                </c:pt>
                <c:pt idx="234">
                  <c:v>2.8</c:v>
                </c:pt>
                <c:pt idx="235">
                  <c:v>2.61</c:v>
                </c:pt>
                <c:pt idx="236">
                  <c:v>2.76</c:v>
                </c:pt>
                <c:pt idx="237">
                  <c:v>3</c:v>
                </c:pt>
                <c:pt idx="238">
                  <c:v>2.95</c:v>
                </c:pt>
                <c:pt idx="239">
                  <c:v>2.9</c:v>
                </c:pt>
                <c:pt idx="240">
                  <c:v>2.98</c:v>
                </c:pt>
                <c:pt idx="241">
                  <c:v>2.99</c:v>
                </c:pt>
                <c:pt idx="242">
                  <c:v>3</c:v>
                </c:pt>
                <c:pt idx="243">
                  <c:v>2.83</c:v>
                </c:pt>
                <c:pt idx="244">
                  <c:v>2.8</c:v>
                </c:pt>
                <c:pt idx="245">
                  <c:v>2.85</c:v>
                </c:pt>
                <c:pt idx="246">
                  <c:v>2.69</c:v>
                </c:pt>
                <c:pt idx="247">
                  <c:v>2.67</c:v>
                </c:pt>
                <c:pt idx="248">
                  <c:v>2.75</c:v>
                </c:pt>
                <c:pt idx="249">
                  <c:v>2.79</c:v>
                </c:pt>
                <c:pt idx="250">
                  <c:v>2.69</c:v>
                </c:pt>
                <c:pt idx="251">
                  <c:v>2.65</c:v>
                </c:pt>
                <c:pt idx="252">
                  <c:v>2.68</c:v>
                </c:pt>
                <c:pt idx="253">
                  <c:v>2.64</c:v>
                </c:pt>
                <c:pt idx="254">
                  <c:v>2.65</c:v>
                </c:pt>
                <c:pt idx="255">
                  <c:v>2.52</c:v>
                </c:pt>
                <c:pt idx="256">
                  <c:v>2</c:v>
                </c:pt>
                <c:pt idx="257">
                  <c:v>1.86</c:v>
                </c:pt>
                <c:pt idx="258">
                  <c:v>1.8</c:v>
                </c:pt>
                <c:pt idx="259">
                  <c:v>1.75</c:v>
                </c:pt>
                <c:pt idx="260">
                  <c:v>1.75</c:v>
                </c:pt>
                <c:pt idx="261">
                  <c:v>1.68</c:v>
                </c:pt>
                <c:pt idx="262">
                  <c:v>1.68</c:v>
                </c:pt>
                <c:pt idx="263">
                  <c:v>1.68</c:v>
                </c:pt>
                <c:pt idx="264">
                  <c:v>2.38</c:v>
                </c:pt>
                <c:pt idx="265">
                  <c:v>2.2000000000000002</c:v>
                </c:pt>
                <c:pt idx="266">
                  <c:v>2.25</c:v>
                </c:pt>
                <c:pt idx="267">
                  <c:v>2.29</c:v>
                </c:pt>
                <c:pt idx="268">
                  <c:v>2.2999999999999998</c:v>
                </c:pt>
                <c:pt idx="269">
                  <c:v>2.34</c:v>
                </c:pt>
                <c:pt idx="270">
                  <c:v>2.81</c:v>
                </c:pt>
                <c:pt idx="271">
                  <c:v>2.76</c:v>
                </c:pt>
                <c:pt idx="272">
                  <c:v>2.5</c:v>
                </c:pt>
                <c:pt idx="273">
                  <c:v>2.62</c:v>
                </c:pt>
                <c:pt idx="274">
                  <c:v>2.65</c:v>
                </c:pt>
                <c:pt idx="275">
                  <c:v>2.7</c:v>
                </c:pt>
                <c:pt idx="276">
                  <c:v>2.78</c:v>
                </c:pt>
                <c:pt idx="277">
                  <c:v>2.79</c:v>
                </c:pt>
                <c:pt idx="278">
                  <c:v>2.82</c:v>
                </c:pt>
                <c:pt idx="279">
                  <c:v>2.76</c:v>
                </c:pt>
                <c:pt idx="280">
                  <c:v>2.79</c:v>
                </c:pt>
                <c:pt idx="281">
                  <c:v>2.7</c:v>
                </c:pt>
                <c:pt idx="282">
                  <c:v>2.64</c:v>
                </c:pt>
                <c:pt idx="283">
                  <c:v>2.69</c:v>
                </c:pt>
                <c:pt idx="284">
                  <c:v>2.85</c:v>
                </c:pt>
                <c:pt idx="285">
                  <c:v>2.96</c:v>
                </c:pt>
                <c:pt idx="286">
                  <c:v>2.97</c:v>
                </c:pt>
                <c:pt idx="287">
                  <c:v>2.8</c:v>
                </c:pt>
                <c:pt idx="288">
                  <c:v>2.83</c:v>
                </c:pt>
                <c:pt idx="289">
                  <c:v>2.79</c:v>
                </c:pt>
                <c:pt idx="290">
                  <c:v>2.65</c:v>
                </c:pt>
                <c:pt idx="291">
                  <c:v>2.8</c:v>
                </c:pt>
                <c:pt idx="292">
                  <c:v>2.5099999999999998</c:v>
                </c:pt>
                <c:pt idx="293">
                  <c:v>2.71</c:v>
                </c:pt>
                <c:pt idx="294">
                  <c:v>2.65</c:v>
                </c:pt>
                <c:pt idx="295">
                  <c:v>2.69</c:v>
                </c:pt>
                <c:pt idx="296">
                  <c:v>2.68</c:v>
                </c:pt>
                <c:pt idx="297">
                  <c:v>2.71</c:v>
                </c:pt>
                <c:pt idx="298">
                  <c:v>2.7</c:v>
                </c:pt>
                <c:pt idx="299">
                  <c:v>2.96</c:v>
                </c:pt>
                <c:pt idx="300">
                  <c:v>2.99</c:v>
                </c:pt>
                <c:pt idx="301">
                  <c:v>3.12</c:v>
                </c:pt>
                <c:pt idx="302">
                  <c:v>3.07</c:v>
                </c:pt>
                <c:pt idx="303">
                  <c:v>2.63</c:v>
                </c:pt>
                <c:pt idx="304">
                  <c:v>2.6</c:v>
                </c:pt>
                <c:pt idx="305">
                  <c:v>2.57</c:v>
                </c:pt>
                <c:pt idx="306">
                  <c:v>2.59</c:v>
                </c:pt>
                <c:pt idx="307">
                  <c:v>3.05</c:v>
                </c:pt>
                <c:pt idx="308">
                  <c:v>3.08</c:v>
                </c:pt>
                <c:pt idx="309">
                  <c:v>2.96</c:v>
                </c:pt>
                <c:pt idx="310">
                  <c:v>2.8</c:v>
                </c:pt>
                <c:pt idx="311">
                  <c:v>2.5499999999999998</c:v>
                </c:pt>
                <c:pt idx="312">
                  <c:v>2.31</c:v>
                </c:pt>
                <c:pt idx="313">
                  <c:v>2.4</c:v>
                </c:pt>
                <c:pt idx="314">
                  <c:v>2.42</c:v>
                </c:pt>
                <c:pt idx="315">
                  <c:v>2.56</c:v>
                </c:pt>
                <c:pt idx="316">
                  <c:v>2.7</c:v>
                </c:pt>
                <c:pt idx="317">
                  <c:v>2.83</c:v>
                </c:pt>
                <c:pt idx="318">
                  <c:v>2.99</c:v>
                </c:pt>
                <c:pt idx="319">
                  <c:v>3.02</c:v>
                </c:pt>
                <c:pt idx="320">
                  <c:v>3.12</c:v>
                </c:pt>
                <c:pt idx="321">
                  <c:v>3.08</c:v>
                </c:pt>
                <c:pt idx="322">
                  <c:v>3.1</c:v>
                </c:pt>
                <c:pt idx="323">
                  <c:v>3.2</c:v>
                </c:pt>
                <c:pt idx="324">
                  <c:v>3.38</c:v>
                </c:pt>
                <c:pt idx="325">
                  <c:v>3.5</c:v>
                </c:pt>
                <c:pt idx="326">
                  <c:v>3.55</c:v>
                </c:pt>
                <c:pt idx="327">
                  <c:v>2.4900000000000002</c:v>
                </c:pt>
                <c:pt idx="328">
                  <c:v>2.4</c:v>
                </c:pt>
                <c:pt idx="329">
                  <c:v>2.41</c:v>
                </c:pt>
                <c:pt idx="330">
                  <c:v>2.4300000000000002</c:v>
                </c:pt>
                <c:pt idx="331">
                  <c:v>3</c:v>
                </c:pt>
                <c:pt idx="332">
                  <c:v>3.11</c:v>
                </c:pt>
                <c:pt idx="333">
                  <c:v>3.1</c:v>
                </c:pt>
                <c:pt idx="334">
                  <c:v>3.08</c:v>
                </c:pt>
                <c:pt idx="335">
                  <c:v>3</c:v>
                </c:pt>
                <c:pt idx="336">
                  <c:v>2.99</c:v>
                </c:pt>
                <c:pt idx="337">
                  <c:v>2.5</c:v>
                </c:pt>
                <c:pt idx="338">
                  <c:v>2.2799999999999998</c:v>
                </c:pt>
                <c:pt idx="339">
                  <c:v>2.21</c:v>
                </c:pt>
                <c:pt idx="340">
                  <c:v>2.1800000000000002</c:v>
                </c:pt>
                <c:pt idx="341">
                  <c:v>2.29</c:v>
                </c:pt>
                <c:pt idx="342">
                  <c:v>2.1</c:v>
                </c:pt>
                <c:pt idx="343">
                  <c:v>2.13</c:v>
                </c:pt>
                <c:pt idx="344">
                  <c:v>2.15</c:v>
                </c:pt>
                <c:pt idx="345">
                  <c:v>3</c:v>
                </c:pt>
                <c:pt idx="346">
                  <c:v>2.97</c:v>
                </c:pt>
                <c:pt idx="347">
                  <c:v>2.99</c:v>
                </c:pt>
                <c:pt idx="348">
                  <c:v>2.98</c:v>
                </c:pt>
                <c:pt idx="349">
                  <c:v>2.97</c:v>
                </c:pt>
                <c:pt idx="350">
                  <c:v>2.98</c:v>
                </c:pt>
                <c:pt idx="351">
                  <c:v>3.1</c:v>
                </c:pt>
                <c:pt idx="352">
                  <c:v>3.29</c:v>
                </c:pt>
                <c:pt idx="353">
                  <c:v>3.21</c:v>
                </c:pt>
                <c:pt idx="354">
                  <c:v>3.3</c:v>
                </c:pt>
                <c:pt idx="355">
                  <c:v>3.29</c:v>
                </c:pt>
                <c:pt idx="356">
                  <c:v>3.28</c:v>
                </c:pt>
                <c:pt idx="357">
                  <c:v>3.23</c:v>
                </c:pt>
                <c:pt idx="358">
                  <c:v>3.18</c:v>
                </c:pt>
                <c:pt idx="359">
                  <c:v>3.1</c:v>
                </c:pt>
                <c:pt idx="360">
                  <c:v>3.08</c:v>
                </c:pt>
                <c:pt idx="361">
                  <c:v>3.85</c:v>
                </c:pt>
                <c:pt idx="362">
                  <c:v>3.9</c:v>
                </c:pt>
                <c:pt idx="363">
                  <c:v>3.78</c:v>
                </c:pt>
                <c:pt idx="364">
                  <c:v>3.69</c:v>
                </c:pt>
                <c:pt idx="365">
                  <c:v>3.62</c:v>
                </c:pt>
                <c:pt idx="366">
                  <c:v>3.4</c:v>
                </c:pt>
                <c:pt idx="367">
                  <c:v>3.39</c:v>
                </c:pt>
                <c:pt idx="368">
                  <c:v>3.42</c:v>
                </c:pt>
                <c:pt idx="369">
                  <c:v>3.4</c:v>
                </c:pt>
                <c:pt idx="370">
                  <c:v>3.44</c:v>
                </c:pt>
                <c:pt idx="371">
                  <c:v>3.1</c:v>
                </c:pt>
                <c:pt idx="372">
                  <c:v>3.05</c:v>
                </c:pt>
                <c:pt idx="373">
                  <c:v>3.02</c:v>
                </c:pt>
                <c:pt idx="374">
                  <c:v>3</c:v>
                </c:pt>
                <c:pt idx="375">
                  <c:v>2.98</c:v>
                </c:pt>
                <c:pt idx="376">
                  <c:v>2.95</c:v>
                </c:pt>
                <c:pt idx="377">
                  <c:v>2.89</c:v>
                </c:pt>
                <c:pt idx="378">
                  <c:v>2.85</c:v>
                </c:pt>
                <c:pt idx="379">
                  <c:v>2.48</c:v>
                </c:pt>
                <c:pt idx="380">
                  <c:v>2.4</c:v>
                </c:pt>
                <c:pt idx="381">
                  <c:v>2.21</c:v>
                </c:pt>
                <c:pt idx="382">
                  <c:v>2.1800000000000002</c:v>
                </c:pt>
                <c:pt idx="383">
                  <c:v>2.2000000000000002</c:v>
                </c:pt>
                <c:pt idx="384">
                  <c:v>2.12</c:v>
                </c:pt>
                <c:pt idx="385">
                  <c:v>2.15</c:v>
                </c:pt>
                <c:pt idx="386">
                  <c:v>2.1</c:v>
                </c:pt>
                <c:pt idx="387">
                  <c:v>2.29</c:v>
                </c:pt>
                <c:pt idx="388">
                  <c:v>2.4300000000000002</c:v>
                </c:pt>
                <c:pt idx="389">
                  <c:v>2.25</c:v>
                </c:pt>
                <c:pt idx="390">
                  <c:v>2.08</c:v>
                </c:pt>
                <c:pt idx="391">
                  <c:v>2.1</c:v>
                </c:pt>
                <c:pt idx="392">
                  <c:v>2.12</c:v>
                </c:pt>
                <c:pt idx="393">
                  <c:v>2.1</c:v>
                </c:pt>
                <c:pt idx="394">
                  <c:v>2.2000000000000002</c:v>
                </c:pt>
                <c:pt idx="395">
                  <c:v>2.31</c:v>
                </c:pt>
                <c:pt idx="396">
                  <c:v>2.5</c:v>
                </c:pt>
                <c:pt idx="397">
                  <c:v>2.5</c:v>
                </c:pt>
                <c:pt idx="398">
                  <c:v>2.4900000000000002</c:v>
                </c:pt>
                <c:pt idx="399">
                  <c:v>2.4900000000000002</c:v>
                </c:pt>
                <c:pt idx="400">
                  <c:v>2.5</c:v>
                </c:pt>
                <c:pt idx="401">
                  <c:v>2</c:v>
                </c:pt>
                <c:pt idx="402">
                  <c:v>1.98</c:v>
                </c:pt>
                <c:pt idx="403">
                  <c:v>1.98</c:v>
                </c:pt>
                <c:pt idx="404">
                  <c:v>1.98</c:v>
                </c:pt>
                <c:pt idx="405">
                  <c:v>2</c:v>
                </c:pt>
                <c:pt idx="406">
                  <c:v>2.0699999999999998</c:v>
                </c:pt>
                <c:pt idx="407">
                  <c:v>2.35</c:v>
                </c:pt>
                <c:pt idx="408">
                  <c:v>2.76</c:v>
                </c:pt>
                <c:pt idx="409">
                  <c:v>2.81</c:v>
                </c:pt>
                <c:pt idx="410">
                  <c:v>2.8</c:v>
                </c:pt>
                <c:pt idx="411">
                  <c:v>3</c:v>
                </c:pt>
                <c:pt idx="412">
                  <c:v>2.73</c:v>
                </c:pt>
                <c:pt idx="413">
                  <c:v>2.68</c:v>
                </c:pt>
                <c:pt idx="414">
                  <c:v>2.4</c:v>
                </c:pt>
                <c:pt idx="415">
                  <c:v>2.4700000000000002</c:v>
                </c:pt>
                <c:pt idx="416">
                  <c:v>2.29</c:v>
                </c:pt>
                <c:pt idx="417">
                  <c:v>1.89</c:v>
                </c:pt>
                <c:pt idx="418">
                  <c:v>1.99</c:v>
                </c:pt>
                <c:pt idx="419">
                  <c:v>1.97</c:v>
                </c:pt>
                <c:pt idx="420">
                  <c:v>1.95</c:v>
                </c:pt>
                <c:pt idx="421">
                  <c:v>2.4</c:v>
                </c:pt>
                <c:pt idx="422">
                  <c:v>2.62</c:v>
                </c:pt>
                <c:pt idx="423">
                  <c:v>2.6</c:v>
                </c:pt>
                <c:pt idx="424">
                  <c:v>2.91</c:v>
                </c:pt>
                <c:pt idx="425">
                  <c:v>2.99</c:v>
                </c:pt>
                <c:pt idx="426">
                  <c:v>2.99</c:v>
                </c:pt>
                <c:pt idx="427">
                  <c:v>3.02</c:v>
                </c:pt>
                <c:pt idx="428">
                  <c:v>3.08</c:v>
                </c:pt>
                <c:pt idx="429">
                  <c:v>3.1</c:v>
                </c:pt>
                <c:pt idx="430">
                  <c:v>3.08</c:v>
                </c:pt>
                <c:pt idx="431">
                  <c:v>3</c:v>
                </c:pt>
                <c:pt idx="432">
                  <c:v>2.97</c:v>
                </c:pt>
                <c:pt idx="433">
                  <c:v>2.86</c:v>
                </c:pt>
                <c:pt idx="434">
                  <c:v>2.72</c:v>
                </c:pt>
                <c:pt idx="435">
                  <c:v>2.7</c:v>
                </c:pt>
                <c:pt idx="436">
                  <c:v>2.89</c:v>
                </c:pt>
                <c:pt idx="437">
                  <c:v>2.2000000000000002</c:v>
                </c:pt>
                <c:pt idx="438">
                  <c:v>2</c:v>
                </c:pt>
                <c:pt idx="439">
                  <c:v>1.8</c:v>
                </c:pt>
                <c:pt idx="440">
                  <c:v>1.72</c:v>
                </c:pt>
                <c:pt idx="441">
                  <c:v>2.4</c:v>
                </c:pt>
                <c:pt idx="442">
                  <c:v>2.25</c:v>
                </c:pt>
                <c:pt idx="443">
                  <c:v>1.71</c:v>
                </c:pt>
                <c:pt idx="444">
                  <c:v>1.83</c:v>
                </c:pt>
                <c:pt idx="445">
                  <c:v>1.79</c:v>
                </c:pt>
                <c:pt idx="446">
                  <c:v>1.93</c:v>
                </c:pt>
                <c:pt idx="447">
                  <c:v>1.9</c:v>
                </c:pt>
                <c:pt idx="448">
                  <c:v>1.9</c:v>
                </c:pt>
                <c:pt idx="449">
                  <c:v>1.88</c:v>
                </c:pt>
                <c:pt idx="450">
                  <c:v>1.85</c:v>
                </c:pt>
                <c:pt idx="451">
                  <c:v>1.8</c:v>
                </c:pt>
                <c:pt idx="452">
                  <c:v>1.8</c:v>
                </c:pt>
                <c:pt idx="453">
                  <c:v>1.8</c:v>
                </c:pt>
                <c:pt idx="454">
                  <c:v>1.8</c:v>
                </c:pt>
                <c:pt idx="455">
                  <c:v>1.8</c:v>
                </c:pt>
                <c:pt idx="456">
                  <c:v>1.8</c:v>
                </c:pt>
                <c:pt idx="457">
                  <c:v>1.8</c:v>
                </c:pt>
                <c:pt idx="458">
                  <c:v>1.8</c:v>
                </c:pt>
                <c:pt idx="459">
                  <c:v>1.8</c:v>
                </c:pt>
                <c:pt idx="460">
                  <c:v>1.8</c:v>
                </c:pt>
                <c:pt idx="461">
                  <c:v>2.4300000000000002</c:v>
                </c:pt>
                <c:pt idx="462">
                  <c:v>2.4900000000000002</c:v>
                </c:pt>
                <c:pt idx="463">
                  <c:v>1.9</c:v>
                </c:pt>
                <c:pt idx="464">
                  <c:v>2</c:v>
                </c:pt>
                <c:pt idx="465">
                  <c:v>2.88</c:v>
                </c:pt>
                <c:pt idx="466">
                  <c:v>2.71</c:v>
                </c:pt>
                <c:pt idx="467">
                  <c:v>2.71</c:v>
                </c:pt>
                <c:pt idx="468">
                  <c:v>2.73</c:v>
                </c:pt>
                <c:pt idx="469">
                  <c:v>2.38</c:v>
                </c:pt>
                <c:pt idx="470">
                  <c:v>2.29</c:v>
                </c:pt>
                <c:pt idx="471">
                  <c:v>2.2000000000000002</c:v>
                </c:pt>
                <c:pt idx="472">
                  <c:v>1.9</c:v>
                </c:pt>
                <c:pt idx="473">
                  <c:v>1.8</c:v>
                </c:pt>
                <c:pt idx="474">
                  <c:v>1.8</c:v>
                </c:pt>
                <c:pt idx="475">
                  <c:v>1.8</c:v>
                </c:pt>
                <c:pt idx="476">
                  <c:v>1.8</c:v>
                </c:pt>
                <c:pt idx="477">
                  <c:v>1.8</c:v>
                </c:pt>
                <c:pt idx="478">
                  <c:v>1.8</c:v>
                </c:pt>
                <c:pt idx="479">
                  <c:v>1.86</c:v>
                </c:pt>
                <c:pt idx="480">
                  <c:v>1.9</c:v>
                </c:pt>
                <c:pt idx="481">
                  <c:v>1.7</c:v>
                </c:pt>
                <c:pt idx="482">
                  <c:v>1.6</c:v>
                </c:pt>
                <c:pt idx="483">
                  <c:v>1.57</c:v>
                </c:pt>
                <c:pt idx="484">
                  <c:v>1.72</c:v>
                </c:pt>
                <c:pt idx="485">
                  <c:v>2.0099999999999998</c:v>
                </c:pt>
                <c:pt idx="486">
                  <c:v>1.95</c:v>
                </c:pt>
                <c:pt idx="487">
                  <c:v>1.82</c:v>
                </c:pt>
                <c:pt idx="488">
                  <c:v>1.85</c:v>
                </c:pt>
                <c:pt idx="489">
                  <c:v>1.8</c:v>
                </c:pt>
                <c:pt idx="490">
                  <c:v>1.8</c:v>
                </c:pt>
                <c:pt idx="491">
                  <c:v>1.8</c:v>
                </c:pt>
                <c:pt idx="492">
                  <c:v>1.8</c:v>
                </c:pt>
                <c:pt idx="493">
                  <c:v>1.8</c:v>
                </c:pt>
                <c:pt idx="494">
                  <c:v>1.8</c:v>
                </c:pt>
                <c:pt idx="495">
                  <c:v>1.8</c:v>
                </c:pt>
                <c:pt idx="496">
                  <c:v>1.8</c:v>
                </c:pt>
                <c:pt idx="497">
                  <c:v>1.8</c:v>
                </c:pt>
                <c:pt idx="498">
                  <c:v>1.8</c:v>
                </c:pt>
                <c:pt idx="499">
                  <c:v>1.8</c:v>
                </c:pt>
                <c:pt idx="500">
                  <c:v>1.8</c:v>
                </c:pt>
                <c:pt idx="501">
                  <c:v>1.8</c:v>
                </c:pt>
                <c:pt idx="502">
                  <c:v>1.8</c:v>
                </c:pt>
                <c:pt idx="503">
                  <c:v>1.8</c:v>
                </c:pt>
                <c:pt idx="504">
                  <c:v>1.8</c:v>
                </c:pt>
                <c:pt idx="505">
                  <c:v>1.8</c:v>
                </c:pt>
                <c:pt idx="506">
                  <c:v>1.8</c:v>
                </c:pt>
                <c:pt idx="507">
                  <c:v>1.8</c:v>
                </c:pt>
                <c:pt idx="508">
                  <c:v>1.89</c:v>
                </c:pt>
                <c:pt idx="509">
                  <c:v>1.9</c:v>
                </c:pt>
                <c:pt idx="510">
                  <c:v>1.92</c:v>
                </c:pt>
                <c:pt idx="511">
                  <c:v>1.9</c:v>
                </c:pt>
                <c:pt idx="512">
                  <c:v>1.88</c:v>
                </c:pt>
                <c:pt idx="513">
                  <c:v>1.94</c:v>
                </c:pt>
                <c:pt idx="514">
                  <c:v>1.87</c:v>
                </c:pt>
                <c:pt idx="515">
                  <c:v>1.84</c:v>
                </c:pt>
                <c:pt idx="516">
                  <c:v>1.82</c:v>
                </c:pt>
                <c:pt idx="517">
                  <c:v>1.8</c:v>
                </c:pt>
                <c:pt idx="518">
                  <c:v>1.8</c:v>
                </c:pt>
                <c:pt idx="519">
                  <c:v>1.44</c:v>
                </c:pt>
                <c:pt idx="520">
                  <c:v>1.42</c:v>
                </c:pt>
                <c:pt idx="521">
                  <c:v>1.47</c:v>
                </c:pt>
                <c:pt idx="522">
                  <c:v>1.75</c:v>
                </c:pt>
                <c:pt idx="523">
                  <c:v>1.65</c:v>
                </c:pt>
                <c:pt idx="524">
                  <c:v>1.89</c:v>
                </c:pt>
                <c:pt idx="525">
                  <c:v>1.62</c:v>
                </c:pt>
                <c:pt idx="526">
                  <c:v>1.84</c:v>
                </c:pt>
                <c:pt idx="527">
                  <c:v>1.72</c:v>
                </c:pt>
                <c:pt idx="528">
                  <c:v>2.16</c:v>
                </c:pt>
                <c:pt idx="529">
                  <c:v>1.94</c:v>
                </c:pt>
                <c:pt idx="530">
                  <c:v>1.67</c:v>
                </c:pt>
                <c:pt idx="531">
                  <c:v>1.77</c:v>
                </c:pt>
                <c:pt idx="532">
                  <c:v>1.7</c:v>
                </c:pt>
                <c:pt idx="533">
                  <c:v>1.79</c:v>
                </c:pt>
                <c:pt idx="534">
                  <c:v>2.08</c:v>
                </c:pt>
                <c:pt idx="535">
                  <c:v>1.65</c:v>
                </c:pt>
                <c:pt idx="536">
                  <c:v>1.53</c:v>
                </c:pt>
                <c:pt idx="537">
                  <c:v>1.5</c:v>
                </c:pt>
                <c:pt idx="538">
                  <c:v>1.5</c:v>
                </c:pt>
                <c:pt idx="539">
                  <c:v>1.5</c:v>
                </c:pt>
                <c:pt idx="540">
                  <c:v>1.5</c:v>
                </c:pt>
                <c:pt idx="541">
                  <c:v>1.5</c:v>
                </c:pt>
                <c:pt idx="542">
                  <c:v>1.5</c:v>
                </c:pt>
                <c:pt idx="543">
                  <c:v>1.45</c:v>
                </c:pt>
                <c:pt idx="544">
                  <c:v>1.33</c:v>
                </c:pt>
                <c:pt idx="545">
                  <c:v>1.5</c:v>
                </c:pt>
                <c:pt idx="546">
                  <c:v>1.5</c:v>
                </c:pt>
                <c:pt idx="547">
                  <c:v>1.53</c:v>
                </c:pt>
                <c:pt idx="548">
                  <c:v>1.67</c:v>
                </c:pt>
                <c:pt idx="549">
                  <c:v>1.52</c:v>
                </c:pt>
                <c:pt idx="550">
                  <c:v>1.82</c:v>
                </c:pt>
                <c:pt idx="551">
                  <c:v>1.74</c:v>
                </c:pt>
                <c:pt idx="552">
                  <c:v>1.93</c:v>
                </c:pt>
                <c:pt idx="553">
                  <c:v>1.74</c:v>
                </c:pt>
                <c:pt idx="554">
                  <c:v>1.82</c:v>
                </c:pt>
                <c:pt idx="555">
                  <c:v>2.2000000000000002</c:v>
                </c:pt>
                <c:pt idx="556">
                  <c:v>2.2200000000000002</c:v>
                </c:pt>
                <c:pt idx="557">
                  <c:v>1.86</c:v>
                </c:pt>
                <c:pt idx="558">
                  <c:v>1.61</c:v>
                </c:pt>
                <c:pt idx="559">
                  <c:v>1.44</c:v>
                </c:pt>
                <c:pt idx="560">
                  <c:v>1.48</c:v>
                </c:pt>
                <c:pt idx="561">
                  <c:v>1.67</c:v>
                </c:pt>
                <c:pt idx="562">
                  <c:v>2</c:v>
                </c:pt>
                <c:pt idx="563">
                  <c:v>1.52</c:v>
                </c:pt>
                <c:pt idx="564">
                  <c:v>1.59</c:v>
                </c:pt>
                <c:pt idx="565">
                  <c:v>1.51</c:v>
                </c:pt>
                <c:pt idx="566">
                  <c:v>1.35</c:v>
                </c:pt>
                <c:pt idx="567">
                  <c:v>1.48</c:v>
                </c:pt>
                <c:pt idx="568">
                  <c:v>1.55</c:v>
                </c:pt>
                <c:pt idx="569">
                  <c:v>2.1</c:v>
                </c:pt>
                <c:pt idx="570">
                  <c:v>2.17</c:v>
                </c:pt>
                <c:pt idx="571">
                  <c:v>1.65</c:v>
                </c:pt>
                <c:pt idx="572">
                  <c:v>1.54</c:v>
                </c:pt>
                <c:pt idx="573">
                  <c:v>1.64</c:v>
                </c:pt>
                <c:pt idx="574">
                  <c:v>1.83</c:v>
                </c:pt>
                <c:pt idx="575">
                  <c:v>1.86</c:v>
                </c:pt>
                <c:pt idx="576">
                  <c:v>2.0099999999999998</c:v>
                </c:pt>
                <c:pt idx="577">
                  <c:v>2.2200000000000002</c:v>
                </c:pt>
                <c:pt idx="578">
                  <c:v>2.52</c:v>
                </c:pt>
                <c:pt idx="579">
                  <c:v>2.86</c:v>
                </c:pt>
                <c:pt idx="580">
                  <c:v>2.65</c:v>
                </c:pt>
                <c:pt idx="581">
                  <c:v>2.4</c:v>
                </c:pt>
                <c:pt idx="582">
                  <c:v>2.16</c:v>
                </c:pt>
                <c:pt idx="583">
                  <c:v>2.13</c:v>
                </c:pt>
                <c:pt idx="584">
                  <c:v>1.95</c:v>
                </c:pt>
                <c:pt idx="585">
                  <c:v>1.97</c:v>
                </c:pt>
                <c:pt idx="586">
                  <c:v>1.85</c:v>
                </c:pt>
                <c:pt idx="587">
                  <c:v>1.65</c:v>
                </c:pt>
                <c:pt idx="588">
                  <c:v>1.6</c:v>
                </c:pt>
                <c:pt idx="589">
                  <c:v>1.52</c:v>
                </c:pt>
                <c:pt idx="590">
                  <c:v>1.54</c:v>
                </c:pt>
                <c:pt idx="591">
                  <c:v>1.53</c:v>
                </c:pt>
                <c:pt idx="592">
                  <c:v>1.5</c:v>
                </c:pt>
                <c:pt idx="593">
                  <c:v>1.45</c:v>
                </c:pt>
                <c:pt idx="594">
                  <c:v>1.33</c:v>
                </c:pt>
                <c:pt idx="595">
                  <c:v>1.5</c:v>
                </c:pt>
                <c:pt idx="596">
                  <c:v>1.49</c:v>
                </c:pt>
                <c:pt idx="597">
                  <c:v>1.52</c:v>
                </c:pt>
                <c:pt idx="598">
                  <c:v>1.53</c:v>
                </c:pt>
                <c:pt idx="599">
                  <c:v>1.64</c:v>
                </c:pt>
                <c:pt idx="600">
                  <c:v>1.89</c:v>
                </c:pt>
                <c:pt idx="601">
                  <c:v>1.68</c:v>
                </c:pt>
                <c:pt idx="602">
                  <c:v>1.73</c:v>
                </c:pt>
                <c:pt idx="603">
                  <c:v>1.62</c:v>
                </c:pt>
                <c:pt idx="604">
                  <c:v>1.92</c:v>
                </c:pt>
                <c:pt idx="605">
                  <c:v>1.71</c:v>
                </c:pt>
                <c:pt idx="606">
                  <c:v>1.54</c:v>
                </c:pt>
                <c:pt idx="607">
                  <c:v>1.57</c:v>
                </c:pt>
                <c:pt idx="608">
                  <c:v>1.5</c:v>
                </c:pt>
                <c:pt idx="609">
                  <c:v>1.43</c:v>
                </c:pt>
                <c:pt idx="610">
                  <c:v>1.38</c:v>
                </c:pt>
                <c:pt idx="611">
                  <c:v>1.47</c:v>
                </c:pt>
                <c:pt idx="612">
                  <c:v>1.28</c:v>
                </c:pt>
                <c:pt idx="613">
                  <c:v>1.42</c:v>
                </c:pt>
                <c:pt idx="614">
                  <c:v>1.51</c:v>
                </c:pt>
                <c:pt idx="615">
                  <c:v>1.63</c:v>
                </c:pt>
                <c:pt idx="616">
                  <c:v>1.78</c:v>
                </c:pt>
                <c:pt idx="617">
                  <c:v>1.75</c:v>
                </c:pt>
                <c:pt idx="618">
                  <c:v>1.9</c:v>
                </c:pt>
                <c:pt idx="619">
                  <c:v>1.95</c:v>
                </c:pt>
                <c:pt idx="620">
                  <c:v>2.1800000000000002</c:v>
                </c:pt>
                <c:pt idx="621">
                  <c:v>1.98</c:v>
                </c:pt>
                <c:pt idx="622">
                  <c:v>2.2400000000000002</c:v>
                </c:pt>
                <c:pt idx="623">
                  <c:v>1.97</c:v>
                </c:pt>
                <c:pt idx="624">
                  <c:v>1.98</c:v>
                </c:pt>
                <c:pt idx="625">
                  <c:v>2.78</c:v>
                </c:pt>
                <c:pt idx="626">
                  <c:v>2.99</c:v>
                </c:pt>
                <c:pt idx="627">
                  <c:v>2.73</c:v>
                </c:pt>
                <c:pt idx="628">
                  <c:v>2.5499999999999998</c:v>
                </c:pt>
                <c:pt idx="629">
                  <c:v>2.35</c:v>
                </c:pt>
                <c:pt idx="630">
                  <c:v>2.11</c:v>
                </c:pt>
                <c:pt idx="631">
                  <c:v>1.99</c:v>
                </c:pt>
                <c:pt idx="632">
                  <c:v>1.97</c:v>
                </c:pt>
                <c:pt idx="633">
                  <c:v>1.85</c:v>
                </c:pt>
                <c:pt idx="634">
                  <c:v>1.84</c:v>
                </c:pt>
                <c:pt idx="635">
                  <c:v>1.7</c:v>
                </c:pt>
                <c:pt idx="636">
                  <c:v>1.64</c:v>
                </c:pt>
                <c:pt idx="637">
                  <c:v>1.54</c:v>
                </c:pt>
                <c:pt idx="638">
                  <c:v>1.48</c:v>
                </c:pt>
                <c:pt idx="639">
                  <c:v>1.45</c:v>
                </c:pt>
                <c:pt idx="640">
                  <c:v>1.39</c:v>
                </c:pt>
                <c:pt idx="641">
                  <c:v>1.39</c:v>
                </c:pt>
                <c:pt idx="642">
                  <c:v>1.37</c:v>
                </c:pt>
                <c:pt idx="643">
                  <c:v>1.51</c:v>
                </c:pt>
                <c:pt idx="644">
                  <c:v>1.55</c:v>
                </c:pt>
                <c:pt idx="645">
                  <c:v>2</c:v>
                </c:pt>
                <c:pt idx="646">
                  <c:v>2.2999999999999998</c:v>
                </c:pt>
                <c:pt idx="647">
                  <c:v>2.1</c:v>
                </c:pt>
                <c:pt idx="648">
                  <c:v>1.91</c:v>
                </c:pt>
                <c:pt idx="649">
                  <c:v>1.76</c:v>
                </c:pt>
                <c:pt idx="650">
                  <c:v>1.64</c:v>
                </c:pt>
                <c:pt idx="651">
                  <c:v>1.74</c:v>
                </c:pt>
                <c:pt idx="652">
                  <c:v>1.8</c:v>
                </c:pt>
                <c:pt idx="653">
                  <c:v>2.14</c:v>
                </c:pt>
                <c:pt idx="654">
                  <c:v>2.63</c:v>
                </c:pt>
                <c:pt idx="655">
                  <c:v>2.62</c:v>
                </c:pt>
                <c:pt idx="656">
                  <c:v>2.38</c:v>
                </c:pt>
                <c:pt idx="657">
                  <c:v>2.4700000000000002</c:v>
                </c:pt>
                <c:pt idx="658">
                  <c:v>2.34</c:v>
                </c:pt>
                <c:pt idx="659">
                  <c:v>2.31</c:v>
                </c:pt>
                <c:pt idx="660">
                  <c:v>2.7</c:v>
                </c:pt>
                <c:pt idx="661">
                  <c:v>2.83</c:v>
                </c:pt>
                <c:pt idx="662">
                  <c:v>2.4300000000000002</c:v>
                </c:pt>
                <c:pt idx="663">
                  <c:v>2.19</c:v>
                </c:pt>
                <c:pt idx="664">
                  <c:v>2.4700000000000002</c:v>
                </c:pt>
                <c:pt idx="665">
                  <c:v>2.68</c:v>
                </c:pt>
                <c:pt idx="666">
                  <c:v>2.14</c:v>
                </c:pt>
                <c:pt idx="667">
                  <c:v>1.91</c:v>
                </c:pt>
                <c:pt idx="668">
                  <c:v>1.84</c:v>
                </c:pt>
                <c:pt idx="669">
                  <c:v>1.71</c:v>
                </c:pt>
                <c:pt idx="670">
                  <c:v>2.0299999999999998</c:v>
                </c:pt>
                <c:pt idx="671">
                  <c:v>1.9</c:v>
                </c:pt>
                <c:pt idx="672">
                  <c:v>1.99</c:v>
                </c:pt>
                <c:pt idx="673">
                  <c:v>2.4300000000000002</c:v>
                </c:pt>
                <c:pt idx="674">
                  <c:v>2.25</c:v>
                </c:pt>
                <c:pt idx="675">
                  <c:v>1.69</c:v>
                </c:pt>
                <c:pt idx="676">
                  <c:v>1.6</c:v>
                </c:pt>
                <c:pt idx="677">
                  <c:v>1.89</c:v>
                </c:pt>
                <c:pt idx="678">
                  <c:v>1.93</c:v>
                </c:pt>
                <c:pt idx="679">
                  <c:v>1.89</c:v>
                </c:pt>
                <c:pt idx="680">
                  <c:v>1.89</c:v>
                </c:pt>
                <c:pt idx="681">
                  <c:v>1.62</c:v>
                </c:pt>
                <c:pt idx="682">
                  <c:v>1.51</c:v>
                </c:pt>
                <c:pt idx="683">
                  <c:v>1.81</c:v>
                </c:pt>
                <c:pt idx="684">
                  <c:v>1.94</c:v>
                </c:pt>
                <c:pt idx="685">
                  <c:v>1.99</c:v>
                </c:pt>
                <c:pt idx="686">
                  <c:v>1.93</c:v>
                </c:pt>
                <c:pt idx="687">
                  <c:v>1.54</c:v>
                </c:pt>
                <c:pt idx="688">
                  <c:v>1.64</c:v>
                </c:pt>
                <c:pt idx="689">
                  <c:v>2.04</c:v>
                </c:pt>
                <c:pt idx="690">
                  <c:v>2.12</c:v>
                </c:pt>
                <c:pt idx="691">
                  <c:v>1.82</c:v>
                </c:pt>
                <c:pt idx="692">
                  <c:v>1.89</c:v>
                </c:pt>
                <c:pt idx="693">
                  <c:v>1.52</c:v>
                </c:pt>
                <c:pt idx="694">
                  <c:v>1.38</c:v>
                </c:pt>
                <c:pt idx="695">
                  <c:v>1.53</c:v>
                </c:pt>
                <c:pt idx="696">
                  <c:v>1.83</c:v>
                </c:pt>
                <c:pt idx="697">
                  <c:v>1.46</c:v>
                </c:pt>
                <c:pt idx="698">
                  <c:v>1.2</c:v>
                </c:pt>
                <c:pt idx="699">
                  <c:v>1.53</c:v>
                </c:pt>
                <c:pt idx="700">
                  <c:v>1.78</c:v>
                </c:pt>
                <c:pt idx="701">
                  <c:v>2.08</c:v>
                </c:pt>
                <c:pt idx="702">
                  <c:v>2.0699999999999998</c:v>
                </c:pt>
                <c:pt idx="703">
                  <c:v>2.2799999999999998</c:v>
                </c:pt>
                <c:pt idx="704">
                  <c:v>2.09</c:v>
                </c:pt>
                <c:pt idx="705">
                  <c:v>1.57</c:v>
                </c:pt>
                <c:pt idx="706">
                  <c:v>1.43</c:v>
                </c:pt>
                <c:pt idx="707">
                  <c:v>1.57</c:v>
                </c:pt>
                <c:pt idx="708">
                  <c:v>1.52</c:v>
                </c:pt>
                <c:pt idx="709">
                  <c:v>1.3</c:v>
                </c:pt>
                <c:pt idx="710">
                  <c:v>1.4</c:v>
                </c:pt>
                <c:pt idx="711">
                  <c:v>1.38</c:v>
                </c:pt>
                <c:pt idx="712">
                  <c:v>1.36</c:v>
                </c:pt>
                <c:pt idx="713">
                  <c:v>1.3</c:v>
                </c:pt>
                <c:pt idx="714">
                  <c:v>1.35</c:v>
                </c:pt>
                <c:pt idx="715">
                  <c:v>1.49</c:v>
                </c:pt>
                <c:pt idx="716">
                  <c:v>1.46</c:v>
                </c:pt>
                <c:pt idx="717">
                  <c:v>1.44</c:v>
                </c:pt>
                <c:pt idx="718">
                  <c:v>1.56</c:v>
                </c:pt>
                <c:pt idx="719">
                  <c:v>1.28</c:v>
                </c:pt>
                <c:pt idx="720">
                  <c:v>1.1499999999999999</c:v>
                </c:pt>
                <c:pt idx="721">
                  <c:v>1.21</c:v>
                </c:pt>
                <c:pt idx="722">
                  <c:v>1.28</c:v>
                </c:pt>
                <c:pt idx="723">
                  <c:v>1.34</c:v>
                </c:pt>
                <c:pt idx="724">
                  <c:v>1.52</c:v>
                </c:pt>
                <c:pt idx="725">
                  <c:v>1.53</c:v>
                </c:pt>
                <c:pt idx="726">
                  <c:v>1.55</c:v>
                </c:pt>
                <c:pt idx="727">
                  <c:v>1.4</c:v>
                </c:pt>
                <c:pt idx="728">
                  <c:v>1.46</c:v>
                </c:pt>
                <c:pt idx="729">
                  <c:v>1.62</c:v>
                </c:pt>
                <c:pt idx="730">
                  <c:v>1.59</c:v>
                </c:pt>
                <c:pt idx="731">
                  <c:v>2.02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5-7562-47AF-8821-A2E52FDF4DB4}"/>
            </c:ext>
          </c:extLst>
        </c:ser>
        <c:ser>
          <c:idx val="18"/>
          <c:order val="6"/>
          <c:tx>
            <c:v>2016</c:v>
          </c:tx>
          <c:spPr>
            <a:ln w="25400">
              <a:solidFill>
                <a:schemeClr val="accent5">
                  <a:lumMod val="50000"/>
                </a:schemeClr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DATOS!$AM$3:$AM$734</c:f>
              <c:numCache>
                <c:formatCode>0.00</c:formatCode>
                <c:ptCount val="732"/>
                <c:pt idx="0">
                  <c:v>2.06</c:v>
                </c:pt>
                <c:pt idx="1">
                  <c:v>1.45</c:v>
                </c:pt>
                <c:pt idx="2">
                  <c:v>1.67</c:v>
                </c:pt>
                <c:pt idx="3">
                  <c:v>1.93</c:v>
                </c:pt>
                <c:pt idx="4">
                  <c:v>1.77</c:v>
                </c:pt>
                <c:pt idx="5">
                  <c:v>1.64</c:v>
                </c:pt>
                <c:pt idx="6">
                  <c:v>1.4</c:v>
                </c:pt>
                <c:pt idx="7">
                  <c:v>1.35</c:v>
                </c:pt>
                <c:pt idx="8">
                  <c:v>1.3</c:v>
                </c:pt>
                <c:pt idx="9">
                  <c:v>1.25</c:v>
                </c:pt>
                <c:pt idx="10">
                  <c:v>1.18</c:v>
                </c:pt>
                <c:pt idx="11">
                  <c:v>1.21</c:v>
                </c:pt>
                <c:pt idx="12">
                  <c:v>1.27</c:v>
                </c:pt>
                <c:pt idx="13">
                  <c:v>1.25</c:v>
                </c:pt>
                <c:pt idx="14">
                  <c:v>1.28</c:v>
                </c:pt>
                <c:pt idx="15">
                  <c:v>1.68</c:v>
                </c:pt>
                <c:pt idx="16">
                  <c:v>1.46</c:v>
                </c:pt>
                <c:pt idx="17">
                  <c:v>1.31</c:v>
                </c:pt>
                <c:pt idx="18">
                  <c:v>1.37</c:v>
                </c:pt>
                <c:pt idx="19">
                  <c:v>1.63</c:v>
                </c:pt>
                <c:pt idx="20">
                  <c:v>1.45</c:v>
                </c:pt>
                <c:pt idx="21">
                  <c:v>1.53</c:v>
                </c:pt>
                <c:pt idx="22">
                  <c:v>1.61</c:v>
                </c:pt>
                <c:pt idx="23">
                  <c:v>1.63</c:v>
                </c:pt>
                <c:pt idx="24">
                  <c:v>1.61</c:v>
                </c:pt>
                <c:pt idx="25">
                  <c:v>1.52</c:v>
                </c:pt>
                <c:pt idx="26">
                  <c:v>1.44</c:v>
                </c:pt>
                <c:pt idx="27">
                  <c:v>1.56</c:v>
                </c:pt>
                <c:pt idx="28">
                  <c:v>1.5</c:v>
                </c:pt>
                <c:pt idx="29">
                  <c:v>1.67</c:v>
                </c:pt>
                <c:pt idx="30">
                  <c:v>1.75</c:v>
                </c:pt>
                <c:pt idx="31">
                  <c:v>1.56</c:v>
                </c:pt>
                <c:pt idx="32">
                  <c:v>1.55</c:v>
                </c:pt>
                <c:pt idx="33">
                  <c:v>1.56</c:v>
                </c:pt>
                <c:pt idx="34">
                  <c:v>1.56</c:v>
                </c:pt>
                <c:pt idx="35">
                  <c:v>1.56</c:v>
                </c:pt>
                <c:pt idx="36">
                  <c:v>1.56</c:v>
                </c:pt>
                <c:pt idx="37">
                  <c:v>1.56</c:v>
                </c:pt>
                <c:pt idx="38">
                  <c:v>1.56</c:v>
                </c:pt>
                <c:pt idx="39">
                  <c:v>1.56</c:v>
                </c:pt>
                <c:pt idx="40">
                  <c:v>1.56</c:v>
                </c:pt>
                <c:pt idx="41">
                  <c:v>1.56</c:v>
                </c:pt>
                <c:pt idx="42">
                  <c:v>1.54</c:v>
                </c:pt>
                <c:pt idx="43">
                  <c:v>1.59</c:v>
                </c:pt>
                <c:pt idx="44">
                  <c:v>1.53</c:v>
                </c:pt>
                <c:pt idx="45">
                  <c:v>1.56</c:v>
                </c:pt>
                <c:pt idx="46">
                  <c:v>1.61</c:v>
                </c:pt>
                <c:pt idx="47">
                  <c:v>1.66</c:v>
                </c:pt>
                <c:pt idx="48">
                  <c:v>1.6</c:v>
                </c:pt>
                <c:pt idx="49">
                  <c:v>1.62</c:v>
                </c:pt>
                <c:pt idx="50">
                  <c:v>1.66</c:v>
                </c:pt>
                <c:pt idx="51">
                  <c:v>1.42</c:v>
                </c:pt>
                <c:pt idx="52">
                  <c:v>1.24</c:v>
                </c:pt>
                <c:pt idx="53">
                  <c:v>1.44</c:v>
                </c:pt>
                <c:pt idx="54">
                  <c:v>1.78</c:v>
                </c:pt>
                <c:pt idx="55">
                  <c:v>1.62</c:v>
                </c:pt>
                <c:pt idx="56">
                  <c:v>1.65</c:v>
                </c:pt>
                <c:pt idx="57">
                  <c:v>1.65</c:v>
                </c:pt>
                <c:pt idx="58">
                  <c:v>1.95</c:v>
                </c:pt>
                <c:pt idx="59">
                  <c:v>1.48</c:v>
                </c:pt>
                <c:pt idx="60">
                  <c:v>1.51</c:v>
                </c:pt>
                <c:pt idx="61">
                  <c:v>1.56</c:v>
                </c:pt>
                <c:pt idx="62">
                  <c:v>1.39</c:v>
                </c:pt>
                <c:pt idx="63">
                  <c:v>1.44</c:v>
                </c:pt>
                <c:pt idx="64">
                  <c:v>1.53</c:v>
                </c:pt>
                <c:pt idx="65">
                  <c:v>1.36</c:v>
                </c:pt>
                <c:pt idx="66">
                  <c:v>1.28</c:v>
                </c:pt>
                <c:pt idx="67">
                  <c:v>1.43</c:v>
                </c:pt>
                <c:pt idx="68">
                  <c:v>1.02</c:v>
                </c:pt>
                <c:pt idx="69">
                  <c:v>1.53</c:v>
                </c:pt>
                <c:pt idx="70">
                  <c:v>1.69</c:v>
                </c:pt>
                <c:pt idx="71">
                  <c:v>1.42</c:v>
                </c:pt>
                <c:pt idx="72">
                  <c:v>1.8</c:v>
                </c:pt>
                <c:pt idx="73">
                  <c:v>1.52</c:v>
                </c:pt>
                <c:pt idx="74">
                  <c:v>1.05</c:v>
                </c:pt>
                <c:pt idx="75">
                  <c:v>0.94</c:v>
                </c:pt>
                <c:pt idx="76">
                  <c:v>0.85</c:v>
                </c:pt>
                <c:pt idx="77">
                  <c:v>0.8</c:v>
                </c:pt>
                <c:pt idx="78">
                  <c:v>0.9</c:v>
                </c:pt>
                <c:pt idx="79">
                  <c:v>1.05</c:v>
                </c:pt>
                <c:pt idx="80">
                  <c:v>1.05</c:v>
                </c:pt>
                <c:pt idx="81">
                  <c:v>1</c:v>
                </c:pt>
                <c:pt idx="82">
                  <c:v>1.59</c:v>
                </c:pt>
                <c:pt idx="83">
                  <c:v>1.32</c:v>
                </c:pt>
                <c:pt idx="84">
                  <c:v>1.1000000000000001</c:v>
                </c:pt>
                <c:pt idx="85">
                  <c:v>1.35</c:v>
                </c:pt>
                <c:pt idx="86">
                  <c:v>1.6</c:v>
                </c:pt>
                <c:pt idx="87">
                  <c:v>1.4</c:v>
                </c:pt>
                <c:pt idx="88">
                  <c:v>1.26</c:v>
                </c:pt>
                <c:pt idx="89">
                  <c:v>1.43</c:v>
                </c:pt>
                <c:pt idx="90">
                  <c:v>1.05</c:v>
                </c:pt>
                <c:pt idx="91">
                  <c:v>1</c:v>
                </c:pt>
                <c:pt idx="92">
                  <c:v>1</c:v>
                </c:pt>
                <c:pt idx="93">
                  <c:v>1.05</c:v>
                </c:pt>
                <c:pt idx="94">
                  <c:v>1.25</c:v>
                </c:pt>
                <c:pt idx="95">
                  <c:v>0.92</c:v>
                </c:pt>
                <c:pt idx="96">
                  <c:v>1.04</c:v>
                </c:pt>
                <c:pt idx="97">
                  <c:v>0.93</c:v>
                </c:pt>
                <c:pt idx="98">
                  <c:v>0.9</c:v>
                </c:pt>
                <c:pt idx="99">
                  <c:v>0.93</c:v>
                </c:pt>
                <c:pt idx="100">
                  <c:v>0.9</c:v>
                </c:pt>
                <c:pt idx="101">
                  <c:v>1.27</c:v>
                </c:pt>
                <c:pt idx="102">
                  <c:v>1.43</c:v>
                </c:pt>
                <c:pt idx="103">
                  <c:v>1.46</c:v>
                </c:pt>
                <c:pt idx="104">
                  <c:v>1.93</c:v>
                </c:pt>
                <c:pt idx="105">
                  <c:v>1.48</c:v>
                </c:pt>
                <c:pt idx="106">
                  <c:v>1.56</c:v>
                </c:pt>
                <c:pt idx="107">
                  <c:v>1.43</c:v>
                </c:pt>
                <c:pt idx="108">
                  <c:v>1.87</c:v>
                </c:pt>
                <c:pt idx="109">
                  <c:v>1.77</c:v>
                </c:pt>
                <c:pt idx="110">
                  <c:v>2.1</c:v>
                </c:pt>
                <c:pt idx="111">
                  <c:v>1.77</c:v>
                </c:pt>
                <c:pt idx="112">
                  <c:v>1.9</c:v>
                </c:pt>
                <c:pt idx="113">
                  <c:v>1.98</c:v>
                </c:pt>
                <c:pt idx="114">
                  <c:v>2.0699999999999998</c:v>
                </c:pt>
                <c:pt idx="115">
                  <c:v>1.98</c:v>
                </c:pt>
                <c:pt idx="116">
                  <c:v>2.06</c:v>
                </c:pt>
                <c:pt idx="117">
                  <c:v>2.0699999999999998</c:v>
                </c:pt>
                <c:pt idx="118">
                  <c:v>2</c:v>
                </c:pt>
                <c:pt idx="119">
                  <c:v>1.53</c:v>
                </c:pt>
                <c:pt idx="120">
                  <c:v>1.69</c:v>
                </c:pt>
                <c:pt idx="121">
                  <c:v>1.4</c:v>
                </c:pt>
                <c:pt idx="122">
                  <c:v>1.69</c:v>
                </c:pt>
                <c:pt idx="123">
                  <c:v>1.69</c:v>
                </c:pt>
                <c:pt idx="124">
                  <c:v>2.0699999999999998</c:v>
                </c:pt>
                <c:pt idx="125">
                  <c:v>2.4</c:v>
                </c:pt>
                <c:pt idx="126">
                  <c:v>2.6</c:v>
                </c:pt>
                <c:pt idx="127">
                  <c:v>2.4</c:v>
                </c:pt>
                <c:pt idx="128">
                  <c:v>2.25</c:v>
                </c:pt>
                <c:pt idx="129">
                  <c:v>2.5099999999999998</c:v>
                </c:pt>
                <c:pt idx="130">
                  <c:v>2.6</c:v>
                </c:pt>
                <c:pt idx="131">
                  <c:v>2.2000000000000002</c:v>
                </c:pt>
                <c:pt idx="132">
                  <c:v>2.1</c:v>
                </c:pt>
                <c:pt idx="133">
                  <c:v>1.8</c:v>
                </c:pt>
                <c:pt idx="134">
                  <c:v>1.72</c:v>
                </c:pt>
                <c:pt idx="135">
                  <c:v>1.68</c:v>
                </c:pt>
                <c:pt idx="136">
                  <c:v>1.63</c:v>
                </c:pt>
                <c:pt idx="137">
                  <c:v>1.92</c:v>
                </c:pt>
                <c:pt idx="138">
                  <c:v>1.95</c:v>
                </c:pt>
                <c:pt idx="139">
                  <c:v>1.96</c:v>
                </c:pt>
                <c:pt idx="140">
                  <c:v>2.02</c:v>
                </c:pt>
                <c:pt idx="141">
                  <c:v>2.42</c:v>
                </c:pt>
                <c:pt idx="142">
                  <c:v>3</c:v>
                </c:pt>
                <c:pt idx="143">
                  <c:v>2.1</c:v>
                </c:pt>
                <c:pt idx="144">
                  <c:v>2.0299999999999998</c:v>
                </c:pt>
                <c:pt idx="145">
                  <c:v>2.14</c:v>
                </c:pt>
                <c:pt idx="146">
                  <c:v>2.14</c:v>
                </c:pt>
                <c:pt idx="147">
                  <c:v>2.2000000000000002</c:v>
                </c:pt>
                <c:pt idx="148">
                  <c:v>2.5</c:v>
                </c:pt>
                <c:pt idx="149">
                  <c:v>1.47</c:v>
                </c:pt>
                <c:pt idx="150">
                  <c:v>1.58</c:v>
                </c:pt>
                <c:pt idx="151">
                  <c:v>1.98</c:v>
                </c:pt>
                <c:pt idx="152">
                  <c:v>2.1</c:v>
                </c:pt>
                <c:pt idx="153">
                  <c:v>1.8</c:v>
                </c:pt>
                <c:pt idx="154">
                  <c:v>1.98</c:v>
                </c:pt>
                <c:pt idx="155">
                  <c:v>2.4700000000000002</c:v>
                </c:pt>
                <c:pt idx="156">
                  <c:v>2.2799999999999998</c:v>
                </c:pt>
                <c:pt idx="157">
                  <c:v>2.64</c:v>
                </c:pt>
                <c:pt idx="158">
                  <c:v>2.78</c:v>
                </c:pt>
                <c:pt idx="159">
                  <c:v>2.66</c:v>
                </c:pt>
                <c:pt idx="160">
                  <c:v>2.37</c:v>
                </c:pt>
                <c:pt idx="161">
                  <c:v>2.4</c:v>
                </c:pt>
                <c:pt idx="162">
                  <c:v>2.5</c:v>
                </c:pt>
                <c:pt idx="163">
                  <c:v>2.58</c:v>
                </c:pt>
                <c:pt idx="164">
                  <c:v>2.78</c:v>
                </c:pt>
                <c:pt idx="165">
                  <c:v>2.9</c:v>
                </c:pt>
                <c:pt idx="166">
                  <c:v>2.84</c:v>
                </c:pt>
                <c:pt idx="167">
                  <c:v>2.7</c:v>
                </c:pt>
                <c:pt idx="168">
                  <c:v>2.76</c:v>
                </c:pt>
                <c:pt idx="169">
                  <c:v>2.8</c:v>
                </c:pt>
                <c:pt idx="170">
                  <c:v>2.73</c:v>
                </c:pt>
                <c:pt idx="171">
                  <c:v>2.4</c:v>
                </c:pt>
                <c:pt idx="172">
                  <c:v>1.48</c:v>
                </c:pt>
                <c:pt idx="173">
                  <c:v>1.63</c:v>
                </c:pt>
                <c:pt idx="174">
                  <c:v>1.69</c:v>
                </c:pt>
                <c:pt idx="175">
                  <c:v>1.48</c:v>
                </c:pt>
                <c:pt idx="176">
                  <c:v>1.37</c:v>
                </c:pt>
                <c:pt idx="177">
                  <c:v>1.82</c:v>
                </c:pt>
                <c:pt idx="178">
                  <c:v>1.82</c:v>
                </c:pt>
                <c:pt idx="179">
                  <c:v>1.5</c:v>
                </c:pt>
                <c:pt idx="180">
                  <c:v>1.63</c:v>
                </c:pt>
                <c:pt idx="181">
                  <c:v>2.2000000000000002</c:v>
                </c:pt>
                <c:pt idx="182">
                  <c:v>2.5</c:v>
                </c:pt>
                <c:pt idx="183">
                  <c:v>2.63</c:v>
                </c:pt>
                <c:pt idx="184">
                  <c:v>2.2999999999999998</c:v>
                </c:pt>
                <c:pt idx="185">
                  <c:v>2.2799999999999998</c:v>
                </c:pt>
                <c:pt idx="186">
                  <c:v>3.44</c:v>
                </c:pt>
                <c:pt idx="187">
                  <c:v>3.3</c:v>
                </c:pt>
                <c:pt idx="188">
                  <c:v>2.5</c:v>
                </c:pt>
                <c:pt idx="189">
                  <c:v>2.4500000000000002</c:v>
                </c:pt>
                <c:pt idx="190">
                  <c:v>2.37</c:v>
                </c:pt>
                <c:pt idx="191">
                  <c:v>2.4700000000000002</c:v>
                </c:pt>
                <c:pt idx="192">
                  <c:v>2.9</c:v>
                </c:pt>
                <c:pt idx="193">
                  <c:v>2.5</c:v>
                </c:pt>
                <c:pt idx="194">
                  <c:v>2.2999999999999998</c:v>
                </c:pt>
                <c:pt idx="195">
                  <c:v>2.52</c:v>
                </c:pt>
                <c:pt idx="196">
                  <c:v>2.5</c:v>
                </c:pt>
                <c:pt idx="197">
                  <c:v>2.27</c:v>
                </c:pt>
                <c:pt idx="198">
                  <c:v>2</c:v>
                </c:pt>
                <c:pt idx="199">
                  <c:v>1.98</c:v>
                </c:pt>
                <c:pt idx="200">
                  <c:v>2</c:v>
                </c:pt>
                <c:pt idx="201">
                  <c:v>2.67</c:v>
                </c:pt>
                <c:pt idx="202">
                  <c:v>2.7</c:v>
                </c:pt>
                <c:pt idx="203">
                  <c:v>2.2999999999999998</c:v>
                </c:pt>
                <c:pt idx="204">
                  <c:v>2.9</c:v>
                </c:pt>
                <c:pt idx="205">
                  <c:v>3</c:v>
                </c:pt>
                <c:pt idx="206">
                  <c:v>3.6</c:v>
                </c:pt>
                <c:pt idx="207">
                  <c:v>3.83</c:v>
                </c:pt>
                <c:pt idx="208">
                  <c:v>3.45</c:v>
                </c:pt>
                <c:pt idx="209">
                  <c:v>3</c:v>
                </c:pt>
                <c:pt idx="210">
                  <c:v>2.8</c:v>
                </c:pt>
                <c:pt idx="211">
                  <c:v>2.56</c:v>
                </c:pt>
                <c:pt idx="212">
                  <c:v>2.35</c:v>
                </c:pt>
                <c:pt idx="213">
                  <c:v>2.6</c:v>
                </c:pt>
                <c:pt idx="214">
                  <c:v>2.78</c:v>
                </c:pt>
                <c:pt idx="215">
                  <c:v>3.47</c:v>
                </c:pt>
                <c:pt idx="216">
                  <c:v>3.73</c:v>
                </c:pt>
                <c:pt idx="217">
                  <c:v>3.65</c:v>
                </c:pt>
                <c:pt idx="218">
                  <c:v>3.6</c:v>
                </c:pt>
                <c:pt idx="219">
                  <c:v>2.9</c:v>
                </c:pt>
                <c:pt idx="220">
                  <c:v>2.76</c:v>
                </c:pt>
                <c:pt idx="221">
                  <c:v>2.75</c:v>
                </c:pt>
                <c:pt idx="222">
                  <c:v>2.4900000000000002</c:v>
                </c:pt>
                <c:pt idx="223">
                  <c:v>2.65</c:v>
                </c:pt>
                <c:pt idx="224">
                  <c:v>2.8</c:v>
                </c:pt>
                <c:pt idx="225">
                  <c:v>2.5</c:v>
                </c:pt>
                <c:pt idx="226">
                  <c:v>3</c:v>
                </c:pt>
                <c:pt idx="227">
                  <c:v>2.9</c:v>
                </c:pt>
                <c:pt idx="228">
                  <c:v>2.96</c:v>
                </c:pt>
                <c:pt idx="229">
                  <c:v>2</c:v>
                </c:pt>
                <c:pt idx="230">
                  <c:v>2.0499999999999998</c:v>
                </c:pt>
                <c:pt idx="231">
                  <c:v>2.4</c:v>
                </c:pt>
                <c:pt idx="232">
                  <c:v>2.31</c:v>
                </c:pt>
                <c:pt idx="233">
                  <c:v>2.58</c:v>
                </c:pt>
                <c:pt idx="234">
                  <c:v>2.57</c:v>
                </c:pt>
                <c:pt idx="235">
                  <c:v>2.2000000000000002</c:v>
                </c:pt>
                <c:pt idx="236">
                  <c:v>1.9</c:v>
                </c:pt>
                <c:pt idx="237">
                  <c:v>3</c:v>
                </c:pt>
                <c:pt idx="238">
                  <c:v>3.5</c:v>
                </c:pt>
                <c:pt idx="239">
                  <c:v>3.67</c:v>
                </c:pt>
                <c:pt idx="240">
                  <c:v>3.51</c:v>
                </c:pt>
                <c:pt idx="241">
                  <c:v>3.41</c:v>
                </c:pt>
                <c:pt idx="242">
                  <c:v>3.37</c:v>
                </c:pt>
                <c:pt idx="243">
                  <c:v>3.26</c:v>
                </c:pt>
                <c:pt idx="244">
                  <c:v>3.19</c:v>
                </c:pt>
                <c:pt idx="245">
                  <c:v>3.2</c:v>
                </c:pt>
                <c:pt idx="246">
                  <c:v>3.3</c:v>
                </c:pt>
                <c:pt idx="247">
                  <c:v>3.2</c:v>
                </c:pt>
                <c:pt idx="248">
                  <c:v>3.24</c:v>
                </c:pt>
                <c:pt idx="249">
                  <c:v>2.78</c:v>
                </c:pt>
                <c:pt idx="250">
                  <c:v>2.4</c:v>
                </c:pt>
                <c:pt idx="251">
                  <c:v>2.6</c:v>
                </c:pt>
                <c:pt idx="252">
                  <c:v>2.54</c:v>
                </c:pt>
                <c:pt idx="253">
                  <c:v>2.87</c:v>
                </c:pt>
                <c:pt idx="254">
                  <c:v>3</c:v>
                </c:pt>
                <c:pt idx="255">
                  <c:v>3.11</c:v>
                </c:pt>
                <c:pt idx="256">
                  <c:v>3.24</c:v>
                </c:pt>
                <c:pt idx="257">
                  <c:v>3.5</c:v>
                </c:pt>
                <c:pt idx="258">
                  <c:v>3.65</c:v>
                </c:pt>
                <c:pt idx="259">
                  <c:v>3.26</c:v>
                </c:pt>
                <c:pt idx="260">
                  <c:v>3.35</c:v>
                </c:pt>
                <c:pt idx="261">
                  <c:v>3.78</c:v>
                </c:pt>
                <c:pt idx="262">
                  <c:v>4</c:v>
                </c:pt>
                <c:pt idx="263">
                  <c:v>3.78</c:v>
                </c:pt>
                <c:pt idx="264">
                  <c:v>4</c:v>
                </c:pt>
                <c:pt idx="265">
                  <c:v>3</c:v>
                </c:pt>
                <c:pt idx="266">
                  <c:v>2.9</c:v>
                </c:pt>
                <c:pt idx="267">
                  <c:v>2.96</c:v>
                </c:pt>
                <c:pt idx="268">
                  <c:v>3.04</c:v>
                </c:pt>
                <c:pt idx="269">
                  <c:v>3.1</c:v>
                </c:pt>
                <c:pt idx="270">
                  <c:v>3</c:v>
                </c:pt>
                <c:pt idx="271">
                  <c:v>3.1</c:v>
                </c:pt>
                <c:pt idx="272">
                  <c:v>3.15</c:v>
                </c:pt>
                <c:pt idx="273">
                  <c:v>3.15</c:v>
                </c:pt>
                <c:pt idx="274">
                  <c:v>3.1</c:v>
                </c:pt>
                <c:pt idx="275">
                  <c:v>2.6</c:v>
                </c:pt>
                <c:pt idx="276">
                  <c:v>2.4900000000000002</c:v>
                </c:pt>
                <c:pt idx="277">
                  <c:v>2.44</c:v>
                </c:pt>
                <c:pt idx="278">
                  <c:v>2.4500000000000002</c:v>
                </c:pt>
                <c:pt idx="279">
                  <c:v>3.22</c:v>
                </c:pt>
                <c:pt idx="280">
                  <c:v>3.18</c:v>
                </c:pt>
                <c:pt idx="281">
                  <c:v>2.8</c:v>
                </c:pt>
                <c:pt idx="282">
                  <c:v>2.87</c:v>
                </c:pt>
                <c:pt idx="283">
                  <c:v>2.7</c:v>
                </c:pt>
                <c:pt idx="284">
                  <c:v>2.57</c:v>
                </c:pt>
                <c:pt idx="285">
                  <c:v>2.5</c:v>
                </c:pt>
                <c:pt idx="286">
                  <c:v>2.9</c:v>
                </c:pt>
                <c:pt idx="287">
                  <c:v>3</c:v>
                </c:pt>
                <c:pt idx="288">
                  <c:v>2.94</c:v>
                </c:pt>
                <c:pt idx="289">
                  <c:v>2.8</c:v>
                </c:pt>
                <c:pt idx="290">
                  <c:v>2.5099999999999998</c:v>
                </c:pt>
                <c:pt idx="291">
                  <c:v>2.33</c:v>
                </c:pt>
                <c:pt idx="292">
                  <c:v>2.93</c:v>
                </c:pt>
                <c:pt idx="293">
                  <c:v>2.82</c:v>
                </c:pt>
                <c:pt idx="294">
                  <c:v>2.9</c:v>
                </c:pt>
                <c:pt idx="295">
                  <c:v>2.84</c:v>
                </c:pt>
                <c:pt idx="296">
                  <c:v>2.8</c:v>
                </c:pt>
                <c:pt idx="297">
                  <c:v>2.79</c:v>
                </c:pt>
                <c:pt idx="298">
                  <c:v>2.7</c:v>
                </c:pt>
                <c:pt idx="299">
                  <c:v>2.79</c:v>
                </c:pt>
                <c:pt idx="300">
                  <c:v>2.7</c:v>
                </c:pt>
                <c:pt idx="301">
                  <c:v>2.7</c:v>
                </c:pt>
                <c:pt idx="302">
                  <c:v>2.6</c:v>
                </c:pt>
                <c:pt idx="303">
                  <c:v>3</c:v>
                </c:pt>
                <c:pt idx="304">
                  <c:v>3.8</c:v>
                </c:pt>
                <c:pt idx="305">
                  <c:v>3.5</c:v>
                </c:pt>
                <c:pt idx="306">
                  <c:v>3.33</c:v>
                </c:pt>
                <c:pt idx="307">
                  <c:v>3.35</c:v>
                </c:pt>
                <c:pt idx="308">
                  <c:v>3.28</c:v>
                </c:pt>
                <c:pt idx="309">
                  <c:v>3.1</c:v>
                </c:pt>
                <c:pt idx="310">
                  <c:v>2.98</c:v>
                </c:pt>
                <c:pt idx="311">
                  <c:v>3</c:v>
                </c:pt>
                <c:pt idx="312">
                  <c:v>2.97</c:v>
                </c:pt>
                <c:pt idx="313">
                  <c:v>3.06</c:v>
                </c:pt>
                <c:pt idx="314">
                  <c:v>3.18</c:v>
                </c:pt>
                <c:pt idx="315">
                  <c:v>3.18</c:v>
                </c:pt>
                <c:pt idx="316">
                  <c:v>2.7</c:v>
                </c:pt>
                <c:pt idx="317">
                  <c:v>2.58</c:v>
                </c:pt>
                <c:pt idx="318">
                  <c:v>2.46</c:v>
                </c:pt>
                <c:pt idx="319">
                  <c:v>2.4</c:v>
                </c:pt>
                <c:pt idx="320">
                  <c:v>2.1</c:v>
                </c:pt>
                <c:pt idx="321">
                  <c:v>2.15</c:v>
                </c:pt>
                <c:pt idx="322">
                  <c:v>2.2200000000000002</c:v>
                </c:pt>
                <c:pt idx="323">
                  <c:v>2.12</c:v>
                </c:pt>
                <c:pt idx="324">
                  <c:v>2.1</c:v>
                </c:pt>
                <c:pt idx="325">
                  <c:v>2.34</c:v>
                </c:pt>
                <c:pt idx="326">
                  <c:v>2.6</c:v>
                </c:pt>
                <c:pt idx="327">
                  <c:v>2.2000000000000002</c:v>
                </c:pt>
                <c:pt idx="328">
                  <c:v>2.2799999999999998</c:v>
                </c:pt>
                <c:pt idx="329">
                  <c:v>2.1</c:v>
                </c:pt>
                <c:pt idx="330">
                  <c:v>2</c:v>
                </c:pt>
                <c:pt idx="331">
                  <c:v>1.98</c:v>
                </c:pt>
                <c:pt idx="332">
                  <c:v>2.0699999999999998</c:v>
                </c:pt>
                <c:pt idx="333">
                  <c:v>2</c:v>
                </c:pt>
                <c:pt idx="334">
                  <c:v>2.0499999999999998</c:v>
                </c:pt>
                <c:pt idx="335">
                  <c:v>2.48</c:v>
                </c:pt>
                <c:pt idx="336">
                  <c:v>2.4900000000000002</c:v>
                </c:pt>
                <c:pt idx="337">
                  <c:v>2.68</c:v>
                </c:pt>
                <c:pt idx="338">
                  <c:v>2.7</c:v>
                </c:pt>
                <c:pt idx="339">
                  <c:v>2.98</c:v>
                </c:pt>
                <c:pt idx="340">
                  <c:v>2.9</c:v>
                </c:pt>
                <c:pt idx="341">
                  <c:v>3.06</c:v>
                </c:pt>
                <c:pt idx="342">
                  <c:v>2.75</c:v>
                </c:pt>
                <c:pt idx="343">
                  <c:v>2.83</c:v>
                </c:pt>
                <c:pt idx="344">
                  <c:v>2.7</c:v>
                </c:pt>
                <c:pt idx="345">
                  <c:v>3</c:v>
                </c:pt>
                <c:pt idx="346">
                  <c:v>3.06</c:v>
                </c:pt>
                <c:pt idx="347">
                  <c:v>3.12</c:v>
                </c:pt>
                <c:pt idx="348">
                  <c:v>3.18</c:v>
                </c:pt>
                <c:pt idx="349">
                  <c:v>3.3</c:v>
                </c:pt>
                <c:pt idx="350">
                  <c:v>3.23</c:v>
                </c:pt>
                <c:pt idx="351">
                  <c:v>3.12</c:v>
                </c:pt>
                <c:pt idx="352">
                  <c:v>3</c:v>
                </c:pt>
                <c:pt idx="353">
                  <c:v>3.15</c:v>
                </c:pt>
                <c:pt idx="354">
                  <c:v>3.23</c:v>
                </c:pt>
                <c:pt idx="355">
                  <c:v>3.4</c:v>
                </c:pt>
                <c:pt idx="356">
                  <c:v>3.43</c:v>
                </c:pt>
                <c:pt idx="357">
                  <c:v>3.4</c:v>
                </c:pt>
                <c:pt idx="358">
                  <c:v>3.22</c:v>
                </c:pt>
                <c:pt idx="359">
                  <c:v>3.4</c:v>
                </c:pt>
                <c:pt idx="360">
                  <c:v>3</c:v>
                </c:pt>
                <c:pt idx="361">
                  <c:v>2.9</c:v>
                </c:pt>
                <c:pt idx="362">
                  <c:v>2.8</c:v>
                </c:pt>
                <c:pt idx="363">
                  <c:v>2.9</c:v>
                </c:pt>
                <c:pt idx="364">
                  <c:v>2.86</c:v>
                </c:pt>
                <c:pt idx="365">
                  <c:v>3.4</c:v>
                </c:pt>
                <c:pt idx="366">
                  <c:v>3.65</c:v>
                </c:pt>
                <c:pt idx="367">
                  <c:v>3.78</c:v>
                </c:pt>
                <c:pt idx="368">
                  <c:v>3.22</c:v>
                </c:pt>
                <c:pt idx="369">
                  <c:v>3</c:v>
                </c:pt>
                <c:pt idx="370">
                  <c:v>3.2</c:v>
                </c:pt>
                <c:pt idx="371">
                  <c:v>3.43</c:v>
                </c:pt>
                <c:pt idx="372">
                  <c:v>3.3</c:v>
                </c:pt>
                <c:pt idx="373">
                  <c:v>3.33</c:v>
                </c:pt>
                <c:pt idx="374">
                  <c:v>3.45</c:v>
                </c:pt>
                <c:pt idx="375">
                  <c:v>3.77</c:v>
                </c:pt>
                <c:pt idx="376">
                  <c:v>3.84</c:v>
                </c:pt>
                <c:pt idx="377">
                  <c:v>3.81</c:v>
                </c:pt>
                <c:pt idx="378">
                  <c:v>3.77</c:v>
                </c:pt>
                <c:pt idx="379">
                  <c:v>3.35</c:v>
                </c:pt>
                <c:pt idx="380">
                  <c:v>3.2</c:v>
                </c:pt>
                <c:pt idx="381">
                  <c:v>3</c:v>
                </c:pt>
                <c:pt idx="382">
                  <c:v>2.8</c:v>
                </c:pt>
                <c:pt idx="383">
                  <c:v>2.83</c:v>
                </c:pt>
                <c:pt idx="384">
                  <c:v>2.77</c:v>
                </c:pt>
                <c:pt idx="385">
                  <c:v>3.04</c:v>
                </c:pt>
                <c:pt idx="386">
                  <c:v>2.97</c:v>
                </c:pt>
                <c:pt idx="387">
                  <c:v>3.02</c:v>
                </c:pt>
                <c:pt idx="388">
                  <c:v>3</c:v>
                </c:pt>
                <c:pt idx="389">
                  <c:v>2.87</c:v>
                </c:pt>
                <c:pt idx="390">
                  <c:v>2.7</c:v>
                </c:pt>
                <c:pt idx="391">
                  <c:v>2.77</c:v>
                </c:pt>
                <c:pt idx="392">
                  <c:v>2.85</c:v>
                </c:pt>
                <c:pt idx="393">
                  <c:v>2.89</c:v>
                </c:pt>
                <c:pt idx="394">
                  <c:v>2.8</c:v>
                </c:pt>
                <c:pt idx="395">
                  <c:v>2.87</c:v>
                </c:pt>
                <c:pt idx="396">
                  <c:v>3</c:v>
                </c:pt>
                <c:pt idx="397">
                  <c:v>2.91</c:v>
                </c:pt>
                <c:pt idx="398">
                  <c:v>2.83</c:v>
                </c:pt>
                <c:pt idx="399">
                  <c:v>2.87</c:v>
                </c:pt>
                <c:pt idx="400">
                  <c:v>2.98</c:v>
                </c:pt>
                <c:pt idx="401">
                  <c:v>3</c:v>
                </c:pt>
                <c:pt idx="402">
                  <c:v>2.86</c:v>
                </c:pt>
                <c:pt idx="403">
                  <c:v>3.08</c:v>
                </c:pt>
                <c:pt idx="404">
                  <c:v>2.93</c:v>
                </c:pt>
                <c:pt idx="405">
                  <c:v>2.75</c:v>
                </c:pt>
                <c:pt idx="406">
                  <c:v>2.8</c:v>
                </c:pt>
                <c:pt idx="407">
                  <c:v>3</c:v>
                </c:pt>
                <c:pt idx="408">
                  <c:v>3.25</c:v>
                </c:pt>
                <c:pt idx="409">
                  <c:v>3</c:v>
                </c:pt>
                <c:pt idx="410">
                  <c:v>2.86</c:v>
                </c:pt>
                <c:pt idx="411">
                  <c:v>2.76</c:v>
                </c:pt>
                <c:pt idx="412">
                  <c:v>2.5</c:v>
                </c:pt>
                <c:pt idx="413">
                  <c:v>2.63</c:v>
                </c:pt>
                <c:pt idx="414">
                  <c:v>2.72</c:v>
                </c:pt>
                <c:pt idx="415">
                  <c:v>3.02</c:v>
                </c:pt>
                <c:pt idx="416">
                  <c:v>3.27</c:v>
                </c:pt>
                <c:pt idx="417">
                  <c:v>3</c:v>
                </c:pt>
                <c:pt idx="418">
                  <c:v>2.78</c:v>
                </c:pt>
                <c:pt idx="419">
                  <c:v>2.68</c:v>
                </c:pt>
                <c:pt idx="420">
                  <c:v>2.5</c:v>
                </c:pt>
                <c:pt idx="421">
                  <c:v>3.05</c:v>
                </c:pt>
                <c:pt idx="422">
                  <c:v>2.98</c:v>
                </c:pt>
                <c:pt idx="423">
                  <c:v>3</c:v>
                </c:pt>
                <c:pt idx="424">
                  <c:v>2.9</c:v>
                </c:pt>
                <c:pt idx="425">
                  <c:v>2.84</c:v>
                </c:pt>
                <c:pt idx="426">
                  <c:v>2.89</c:v>
                </c:pt>
                <c:pt idx="427">
                  <c:v>2.92</c:v>
                </c:pt>
                <c:pt idx="428">
                  <c:v>2.85</c:v>
                </c:pt>
                <c:pt idx="429">
                  <c:v>2.92</c:v>
                </c:pt>
                <c:pt idx="430">
                  <c:v>3.02</c:v>
                </c:pt>
                <c:pt idx="431">
                  <c:v>3</c:v>
                </c:pt>
                <c:pt idx="432">
                  <c:v>3.08</c:v>
                </c:pt>
                <c:pt idx="433">
                  <c:v>3</c:v>
                </c:pt>
                <c:pt idx="434">
                  <c:v>2.9</c:v>
                </c:pt>
                <c:pt idx="435">
                  <c:v>2.83</c:v>
                </c:pt>
                <c:pt idx="436">
                  <c:v>2.72</c:v>
                </c:pt>
                <c:pt idx="437">
                  <c:v>2.5</c:v>
                </c:pt>
                <c:pt idx="438">
                  <c:v>2.71</c:v>
                </c:pt>
                <c:pt idx="439">
                  <c:v>2.72</c:v>
                </c:pt>
                <c:pt idx="440">
                  <c:v>2.64</c:v>
                </c:pt>
                <c:pt idx="441">
                  <c:v>2.56</c:v>
                </c:pt>
                <c:pt idx="442">
                  <c:v>2.66</c:v>
                </c:pt>
                <c:pt idx="443">
                  <c:v>2.78</c:v>
                </c:pt>
                <c:pt idx="444">
                  <c:v>2.8</c:v>
                </c:pt>
                <c:pt idx="445">
                  <c:v>2.7</c:v>
                </c:pt>
                <c:pt idx="446">
                  <c:v>2.7</c:v>
                </c:pt>
                <c:pt idx="447">
                  <c:v>2.72</c:v>
                </c:pt>
                <c:pt idx="448">
                  <c:v>2.46</c:v>
                </c:pt>
                <c:pt idx="449">
                  <c:v>2.6</c:v>
                </c:pt>
                <c:pt idx="450">
                  <c:v>2.5</c:v>
                </c:pt>
                <c:pt idx="451">
                  <c:v>2.6</c:v>
                </c:pt>
                <c:pt idx="452">
                  <c:v>2.58</c:v>
                </c:pt>
                <c:pt idx="453">
                  <c:v>2.5299999999999998</c:v>
                </c:pt>
                <c:pt idx="454">
                  <c:v>2.5</c:v>
                </c:pt>
                <c:pt idx="455">
                  <c:v>2.6</c:v>
                </c:pt>
                <c:pt idx="456">
                  <c:v>2.67</c:v>
                </c:pt>
                <c:pt idx="457">
                  <c:v>2.59</c:v>
                </c:pt>
                <c:pt idx="458">
                  <c:v>2.48</c:v>
                </c:pt>
                <c:pt idx="459">
                  <c:v>2.7</c:v>
                </c:pt>
                <c:pt idx="460">
                  <c:v>2.76</c:v>
                </c:pt>
                <c:pt idx="461">
                  <c:v>2.5</c:v>
                </c:pt>
                <c:pt idx="462">
                  <c:v>2</c:v>
                </c:pt>
                <c:pt idx="463">
                  <c:v>1.95</c:v>
                </c:pt>
                <c:pt idx="464">
                  <c:v>1.9</c:v>
                </c:pt>
                <c:pt idx="465">
                  <c:v>1.9</c:v>
                </c:pt>
                <c:pt idx="466">
                  <c:v>1.83</c:v>
                </c:pt>
                <c:pt idx="467">
                  <c:v>1.6</c:v>
                </c:pt>
                <c:pt idx="468">
                  <c:v>1.73</c:v>
                </c:pt>
                <c:pt idx="469">
                  <c:v>1.7</c:v>
                </c:pt>
                <c:pt idx="470">
                  <c:v>1.68</c:v>
                </c:pt>
                <c:pt idx="471">
                  <c:v>1.5</c:v>
                </c:pt>
                <c:pt idx="472">
                  <c:v>1.43</c:v>
                </c:pt>
                <c:pt idx="473">
                  <c:v>1.78</c:v>
                </c:pt>
                <c:pt idx="474">
                  <c:v>1.95</c:v>
                </c:pt>
                <c:pt idx="475">
                  <c:v>1.87</c:v>
                </c:pt>
                <c:pt idx="476">
                  <c:v>1.8</c:v>
                </c:pt>
                <c:pt idx="477">
                  <c:v>1.72</c:v>
                </c:pt>
                <c:pt idx="478">
                  <c:v>1.53</c:v>
                </c:pt>
                <c:pt idx="479">
                  <c:v>2.17</c:v>
                </c:pt>
                <c:pt idx="480">
                  <c:v>2.2999999999999998</c:v>
                </c:pt>
                <c:pt idx="481">
                  <c:v>2.1800000000000002</c:v>
                </c:pt>
                <c:pt idx="482">
                  <c:v>1.9</c:v>
                </c:pt>
                <c:pt idx="483">
                  <c:v>2.15</c:v>
                </c:pt>
                <c:pt idx="484">
                  <c:v>2.1</c:v>
                </c:pt>
                <c:pt idx="485">
                  <c:v>1.87</c:v>
                </c:pt>
                <c:pt idx="486">
                  <c:v>1.45</c:v>
                </c:pt>
                <c:pt idx="487">
                  <c:v>1.82</c:v>
                </c:pt>
                <c:pt idx="488">
                  <c:v>2.4700000000000002</c:v>
                </c:pt>
                <c:pt idx="489">
                  <c:v>2.1800000000000002</c:v>
                </c:pt>
                <c:pt idx="490">
                  <c:v>2</c:v>
                </c:pt>
                <c:pt idx="491">
                  <c:v>2.8</c:v>
                </c:pt>
                <c:pt idx="492">
                  <c:v>3.22</c:v>
                </c:pt>
                <c:pt idx="493">
                  <c:v>3.1</c:v>
                </c:pt>
                <c:pt idx="494">
                  <c:v>3</c:v>
                </c:pt>
                <c:pt idx="495">
                  <c:v>2.8</c:v>
                </c:pt>
                <c:pt idx="496">
                  <c:v>2</c:v>
                </c:pt>
                <c:pt idx="497">
                  <c:v>2</c:v>
                </c:pt>
                <c:pt idx="498">
                  <c:v>2.8</c:v>
                </c:pt>
                <c:pt idx="499">
                  <c:v>2</c:v>
                </c:pt>
                <c:pt idx="500">
                  <c:v>2.4</c:v>
                </c:pt>
                <c:pt idx="501">
                  <c:v>2.8</c:v>
                </c:pt>
                <c:pt idx="502">
                  <c:v>2.46</c:v>
                </c:pt>
                <c:pt idx="503">
                  <c:v>1.87</c:v>
                </c:pt>
                <c:pt idx="504">
                  <c:v>2.1</c:v>
                </c:pt>
                <c:pt idx="505">
                  <c:v>3.1</c:v>
                </c:pt>
                <c:pt idx="506">
                  <c:v>3</c:v>
                </c:pt>
                <c:pt idx="507">
                  <c:v>2.65</c:v>
                </c:pt>
                <c:pt idx="508">
                  <c:v>2.33</c:v>
                </c:pt>
                <c:pt idx="509">
                  <c:v>2.6</c:v>
                </c:pt>
                <c:pt idx="510">
                  <c:v>2.4500000000000002</c:v>
                </c:pt>
                <c:pt idx="511">
                  <c:v>2</c:v>
                </c:pt>
                <c:pt idx="512">
                  <c:v>2.67</c:v>
                </c:pt>
                <c:pt idx="513">
                  <c:v>1.48</c:v>
                </c:pt>
                <c:pt idx="514">
                  <c:v>1.4</c:v>
                </c:pt>
                <c:pt idx="515">
                  <c:v>2.6</c:v>
                </c:pt>
                <c:pt idx="516">
                  <c:v>2.4900000000000002</c:v>
                </c:pt>
                <c:pt idx="517">
                  <c:v>3.08</c:v>
                </c:pt>
                <c:pt idx="518">
                  <c:v>3.7</c:v>
                </c:pt>
                <c:pt idx="519">
                  <c:v>4.3</c:v>
                </c:pt>
                <c:pt idx="520">
                  <c:v>4</c:v>
                </c:pt>
                <c:pt idx="521">
                  <c:v>3.26</c:v>
                </c:pt>
                <c:pt idx="522">
                  <c:v>3.08</c:v>
                </c:pt>
                <c:pt idx="523">
                  <c:v>3.25</c:v>
                </c:pt>
                <c:pt idx="524">
                  <c:v>2.98</c:v>
                </c:pt>
                <c:pt idx="525">
                  <c:v>2.86</c:v>
                </c:pt>
                <c:pt idx="526">
                  <c:v>2.8</c:v>
                </c:pt>
                <c:pt idx="527">
                  <c:v>2.89</c:v>
                </c:pt>
                <c:pt idx="528">
                  <c:v>2.94</c:v>
                </c:pt>
                <c:pt idx="529">
                  <c:v>1.98</c:v>
                </c:pt>
                <c:pt idx="530">
                  <c:v>1.89</c:v>
                </c:pt>
                <c:pt idx="531">
                  <c:v>2</c:v>
                </c:pt>
                <c:pt idx="532">
                  <c:v>1.93</c:v>
                </c:pt>
                <c:pt idx="533">
                  <c:v>1.9</c:v>
                </c:pt>
                <c:pt idx="534">
                  <c:v>1.86</c:v>
                </c:pt>
                <c:pt idx="535">
                  <c:v>1.83</c:v>
                </c:pt>
                <c:pt idx="536">
                  <c:v>1.75</c:v>
                </c:pt>
                <c:pt idx="537">
                  <c:v>2.23</c:v>
                </c:pt>
                <c:pt idx="538">
                  <c:v>2.37</c:v>
                </c:pt>
                <c:pt idx="539">
                  <c:v>2.48</c:v>
                </c:pt>
                <c:pt idx="540">
                  <c:v>2.7</c:v>
                </c:pt>
                <c:pt idx="541">
                  <c:v>2.93</c:v>
                </c:pt>
                <c:pt idx="542">
                  <c:v>2.85</c:v>
                </c:pt>
                <c:pt idx="543">
                  <c:v>2.91</c:v>
                </c:pt>
                <c:pt idx="544">
                  <c:v>2.83</c:v>
                </c:pt>
                <c:pt idx="545">
                  <c:v>2.91</c:v>
                </c:pt>
                <c:pt idx="546">
                  <c:v>3.02</c:v>
                </c:pt>
                <c:pt idx="547">
                  <c:v>3</c:v>
                </c:pt>
                <c:pt idx="548">
                  <c:v>2.98</c:v>
                </c:pt>
                <c:pt idx="549">
                  <c:v>2.67</c:v>
                </c:pt>
                <c:pt idx="550">
                  <c:v>2.54</c:v>
                </c:pt>
                <c:pt idx="551">
                  <c:v>2.87</c:v>
                </c:pt>
                <c:pt idx="552">
                  <c:v>2.93</c:v>
                </c:pt>
                <c:pt idx="553">
                  <c:v>2.85</c:v>
                </c:pt>
                <c:pt idx="554">
                  <c:v>2.8</c:v>
                </c:pt>
                <c:pt idx="555">
                  <c:v>2.5</c:v>
                </c:pt>
                <c:pt idx="556">
                  <c:v>2.17</c:v>
                </c:pt>
                <c:pt idx="557">
                  <c:v>1.98</c:v>
                </c:pt>
                <c:pt idx="558">
                  <c:v>2</c:v>
                </c:pt>
                <c:pt idx="559">
                  <c:v>2.98</c:v>
                </c:pt>
                <c:pt idx="560">
                  <c:v>3.02</c:v>
                </c:pt>
                <c:pt idx="561">
                  <c:v>2.2999999999999998</c:v>
                </c:pt>
                <c:pt idx="562">
                  <c:v>2</c:v>
                </c:pt>
                <c:pt idx="563">
                  <c:v>2.74</c:v>
                </c:pt>
                <c:pt idx="564">
                  <c:v>3.08</c:v>
                </c:pt>
                <c:pt idx="565">
                  <c:v>3.38</c:v>
                </c:pt>
                <c:pt idx="566">
                  <c:v>3.67</c:v>
                </c:pt>
                <c:pt idx="567">
                  <c:v>2.98</c:v>
                </c:pt>
                <c:pt idx="568">
                  <c:v>2.89</c:v>
                </c:pt>
                <c:pt idx="569">
                  <c:v>2.63</c:v>
                </c:pt>
                <c:pt idx="570">
                  <c:v>2.4</c:v>
                </c:pt>
                <c:pt idx="571">
                  <c:v>2.2999999999999998</c:v>
                </c:pt>
                <c:pt idx="572">
                  <c:v>3</c:v>
                </c:pt>
                <c:pt idx="573">
                  <c:v>2.89</c:v>
                </c:pt>
                <c:pt idx="574">
                  <c:v>3.25</c:v>
                </c:pt>
                <c:pt idx="575">
                  <c:v>3.15</c:v>
                </c:pt>
                <c:pt idx="576">
                  <c:v>3.6</c:v>
                </c:pt>
                <c:pt idx="577">
                  <c:v>3.4</c:v>
                </c:pt>
                <c:pt idx="578">
                  <c:v>3.29</c:v>
                </c:pt>
                <c:pt idx="579">
                  <c:v>2.78</c:v>
                </c:pt>
                <c:pt idx="580">
                  <c:v>2.36</c:v>
                </c:pt>
                <c:pt idx="581">
                  <c:v>2.5299999999999998</c:v>
                </c:pt>
                <c:pt idx="582">
                  <c:v>2.7</c:v>
                </c:pt>
                <c:pt idx="583">
                  <c:v>2.98</c:v>
                </c:pt>
                <c:pt idx="584">
                  <c:v>2.63</c:v>
                </c:pt>
                <c:pt idx="585">
                  <c:v>2.71</c:v>
                </c:pt>
                <c:pt idx="586">
                  <c:v>2.95</c:v>
                </c:pt>
                <c:pt idx="587">
                  <c:v>2.5</c:v>
                </c:pt>
                <c:pt idx="588">
                  <c:v>2.67</c:v>
                </c:pt>
                <c:pt idx="589">
                  <c:v>2.79</c:v>
                </c:pt>
                <c:pt idx="590">
                  <c:v>3.02</c:v>
                </c:pt>
                <c:pt idx="591">
                  <c:v>3.1</c:v>
                </c:pt>
                <c:pt idx="592">
                  <c:v>3.2</c:v>
                </c:pt>
                <c:pt idx="593">
                  <c:v>3.18</c:v>
                </c:pt>
                <c:pt idx="594">
                  <c:v>3.08</c:v>
                </c:pt>
                <c:pt idx="595">
                  <c:v>3.4</c:v>
                </c:pt>
                <c:pt idx="596">
                  <c:v>2.83</c:v>
                </c:pt>
                <c:pt idx="597">
                  <c:v>3</c:v>
                </c:pt>
                <c:pt idx="598">
                  <c:v>2.87</c:v>
                </c:pt>
                <c:pt idx="599">
                  <c:v>2.93</c:v>
                </c:pt>
                <c:pt idx="600">
                  <c:v>3.18</c:v>
                </c:pt>
                <c:pt idx="601">
                  <c:v>3.28</c:v>
                </c:pt>
                <c:pt idx="602">
                  <c:v>3</c:v>
                </c:pt>
                <c:pt idx="605">
                  <c:v>2.98</c:v>
                </c:pt>
                <c:pt idx="606">
                  <c:v>2.8</c:v>
                </c:pt>
                <c:pt idx="607">
                  <c:v>3.38</c:v>
                </c:pt>
                <c:pt idx="608">
                  <c:v>2.8</c:v>
                </c:pt>
                <c:pt idx="609">
                  <c:v>2.4</c:v>
                </c:pt>
                <c:pt idx="610">
                  <c:v>2.1800000000000002</c:v>
                </c:pt>
                <c:pt idx="611">
                  <c:v>2.1</c:v>
                </c:pt>
                <c:pt idx="612">
                  <c:v>1.98</c:v>
                </c:pt>
                <c:pt idx="613">
                  <c:v>2.0499999999999998</c:v>
                </c:pt>
                <c:pt idx="614">
                  <c:v>2.2000000000000002</c:v>
                </c:pt>
                <c:pt idx="615">
                  <c:v>2</c:v>
                </c:pt>
                <c:pt idx="616">
                  <c:v>1.97</c:v>
                </c:pt>
                <c:pt idx="617">
                  <c:v>2</c:v>
                </c:pt>
                <c:pt idx="618">
                  <c:v>1.9</c:v>
                </c:pt>
                <c:pt idx="619">
                  <c:v>2.1</c:v>
                </c:pt>
                <c:pt idx="620">
                  <c:v>2.5299999999999998</c:v>
                </c:pt>
                <c:pt idx="621">
                  <c:v>2.98</c:v>
                </c:pt>
                <c:pt idx="622">
                  <c:v>2.8</c:v>
                </c:pt>
                <c:pt idx="623">
                  <c:v>2.65</c:v>
                </c:pt>
                <c:pt idx="624">
                  <c:v>1.9</c:v>
                </c:pt>
                <c:pt idx="625">
                  <c:v>2</c:v>
                </c:pt>
                <c:pt idx="626">
                  <c:v>1.88</c:v>
                </c:pt>
                <c:pt idx="627">
                  <c:v>2.37</c:v>
                </c:pt>
                <c:pt idx="628">
                  <c:v>3.35</c:v>
                </c:pt>
                <c:pt idx="629">
                  <c:v>3.08</c:v>
                </c:pt>
                <c:pt idx="630">
                  <c:v>3.08</c:v>
                </c:pt>
                <c:pt idx="631">
                  <c:v>3.19</c:v>
                </c:pt>
                <c:pt idx="632">
                  <c:v>3.5100000000000002</c:v>
                </c:pt>
                <c:pt idx="633">
                  <c:v>4.2300000000000004</c:v>
                </c:pt>
                <c:pt idx="634">
                  <c:v>3.96</c:v>
                </c:pt>
                <c:pt idx="635">
                  <c:v>3.37</c:v>
                </c:pt>
                <c:pt idx="636">
                  <c:v>2.91</c:v>
                </c:pt>
                <c:pt idx="637">
                  <c:v>3.48</c:v>
                </c:pt>
                <c:pt idx="638">
                  <c:v>2.78</c:v>
                </c:pt>
                <c:pt idx="639">
                  <c:v>3</c:v>
                </c:pt>
                <c:pt idx="640">
                  <c:v>2.4300000000000002</c:v>
                </c:pt>
                <c:pt idx="641">
                  <c:v>2.69</c:v>
                </c:pt>
                <c:pt idx="642">
                  <c:v>2.71</c:v>
                </c:pt>
                <c:pt idx="643">
                  <c:v>3.1</c:v>
                </c:pt>
                <c:pt idx="644">
                  <c:v>2.94</c:v>
                </c:pt>
                <c:pt idx="645">
                  <c:v>3.16</c:v>
                </c:pt>
                <c:pt idx="646">
                  <c:v>2.79</c:v>
                </c:pt>
                <c:pt idx="647">
                  <c:v>2.7</c:v>
                </c:pt>
                <c:pt idx="648">
                  <c:v>3.89</c:v>
                </c:pt>
                <c:pt idx="649">
                  <c:v>3.96</c:v>
                </c:pt>
                <c:pt idx="650">
                  <c:v>3.43</c:v>
                </c:pt>
                <c:pt idx="651">
                  <c:v>3.11</c:v>
                </c:pt>
                <c:pt idx="652">
                  <c:v>2.96</c:v>
                </c:pt>
                <c:pt idx="653">
                  <c:v>2.72</c:v>
                </c:pt>
                <c:pt idx="654">
                  <c:v>2.52</c:v>
                </c:pt>
                <c:pt idx="655">
                  <c:v>2.42</c:v>
                </c:pt>
                <c:pt idx="656">
                  <c:v>2.4900000000000002</c:v>
                </c:pt>
                <c:pt idx="657">
                  <c:v>2.36</c:v>
                </c:pt>
                <c:pt idx="658">
                  <c:v>2.88</c:v>
                </c:pt>
                <c:pt idx="659">
                  <c:v>3.17</c:v>
                </c:pt>
                <c:pt idx="660">
                  <c:v>2.92</c:v>
                </c:pt>
                <c:pt idx="661">
                  <c:v>3.13</c:v>
                </c:pt>
                <c:pt idx="662">
                  <c:v>2.92</c:v>
                </c:pt>
                <c:pt idx="663">
                  <c:v>3.15</c:v>
                </c:pt>
                <c:pt idx="664">
                  <c:v>2.99</c:v>
                </c:pt>
                <c:pt idx="665">
                  <c:v>2.95</c:v>
                </c:pt>
                <c:pt idx="666">
                  <c:v>3.54</c:v>
                </c:pt>
                <c:pt idx="667">
                  <c:v>3.4</c:v>
                </c:pt>
                <c:pt idx="668">
                  <c:v>3.16</c:v>
                </c:pt>
                <c:pt idx="669">
                  <c:v>3.73</c:v>
                </c:pt>
                <c:pt idx="670">
                  <c:v>3.45</c:v>
                </c:pt>
                <c:pt idx="671">
                  <c:v>3.1</c:v>
                </c:pt>
                <c:pt idx="672">
                  <c:v>2.9</c:v>
                </c:pt>
                <c:pt idx="673">
                  <c:v>2.71</c:v>
                </c:pt>
                <c:pt idx="674">
                  <c:v>3.31</c:v>
                </c:pt>
                <c:pt idx="675">
                  <c:v>3.4</c:v>
                </c:pt>
                <c:pt idx="676">
                  <c:v>3.67</c:v>
                </c:pt>
                <c:pt idx="677">
                  <c:v>3.62</c:v>
                </c:pt>
                <c:pt idx="678">
                  <c:v>3.24</c:v>
                </c:pt>
                <c:pt idx="680">
                  <c:v>3.57</c:v>
                </c:pt>
                <c:pt idx="681">
                  <c:v>3.74</c:v>
                </c:pt>
                <c:pt idx="682">
                  <c:v>3.29</c:v>
                </c:pt>
                <c:pt idx="683">
                  <c:v>3.4</c:v>
                </c:pt>
                <c:pt idx="684">
                  <c:v>3.81</c:v>
                </c:pt>
                <c:pt idx="685">
                  <c:v>3.89</c:v>
                </c:pt>
                <c:pt idx="686">
                  <c:v>3.55</c:v>
                </c:pt>
                <c:pt idx="687">
                  <c:v>3.42</c:v>
                </c:pt>
                <c:pt idx="688">
                  <c:v>3</c:v>
                </c:pt>
                <c:pt idx="689">
                  <c:v>3.03</c:v>
                </c:pt>
                <c:pt idx="690">
                  <c:v>3.49</c:v>
                </c:pt>
                <c:pt idx="691">
                  <c:v>3.17</c:v>
                </c:pt>
                <c:pt idx="692">
                  <c:v>2.94</c:v>
                </c:pt>
                <c:pt idx="693">
                  <c:v>2.94</c:v>
                </c:pt>
                <c:pt idx="694">
                  <c:v>3.15</c:v>
                </c:pt>
                <c:pt idx="695">
                  <c:v>3.19</c:v>
                </c:pt>
                <c:pt idx="696">
                  <c:v>3.02</c:v>
                </c:pt>
                <c:pt idx="697">
                  <c:v>2.93</c:v>
                </c:pt>
                <c:pt idx="698">
                  <c:v>2.72</c:v>
                </c:pt>
                <c:pt idx="699">
                  <c:v>2.2999999999999998</c:v>
                </c:pt>
                <c:pt idx="700">
                  <c:v>2.88</c:v>
                </c:pt>
                <c:pt idx="701">
                  <c:v>3.17</c:v>
                </c:pt>
                <c:pt idx="702">
                  <c:v>3.59</c:v>
                </c:pt>
                <c:pt idx="703">
                  <c:v>3.56</c:v>
                </c:pt>
                <c:pt idx="704">
                  <c:v>3.82</c:v>
                </c:pt>
                <c:pt idx="705">
                  <c:v>3.45</c:v>
                </c:pt>
                <c:pt idx="706">
                  <c:v>2.94</c:v>
                </c:pt>
                <c:pt idx="707">
                  <c:v>3.37</c:v>
                </c:pt>
                <c:pt idx="708">
                  <c:v>3.37</c:v>
                </c:pt>
                <c:pt idx="709">
                  <c:v>3.45</c:v>
                </c:pt>
                <c:pt idx="710">
                  <c:v>3.05</c:v>
                </c:pt>
                <c:pt idx="711">
                  <c:v>2.88</c:v>
                </c:pt>
                <c:pt idx="712">
                  <c:v>3.06</c:v>
                </c:pt>
                <c:pt idx="713">
                  <c:v>2.79</c:v>
                </c:pt>
                <c:pt idx="714">
                  <c:v>2.7</c:v>
                </c:pt>
                <c:pt idx="715">
                  <c:v>2.73</c:v>
                </c:pt>
                <c:pt idx="716">
                  <c:v>2.67</c:v>
                </c:pt>
                <c:pt idx="717">
                  <c:v>2.6</c:v>
                </c:pt>
                <c:pt idx="718">
                  <c:v>2.54</c:v>
                </c:pt>
                <c:pt idx="719">
                  <c:v>2.4500000000000002</c:v>
                </c:pt>
                <c:pt idx="720">
                  <c:v>3.24</c:v>
                </c:pt>
                <c:pt idx="721">
                  <c:v>3.44</c:v>
                </c:pt>
                <c:pt idx="722">
                  <c:v>3.17</c:v>
                </c:pt>
                <c:pt idx="723">
                  <c:v>3.18</c:v>
                </c:pt>
                <c:pt idx="724">
                  <c:v>3.32</c:v>
                </c:pt>
                <c:pt idx="725">
                  <c:v>3.46</c:v>
                </c:pt>
                <c:pt idx="726">
                  <c:v>3.39</c:v>
                </c:pt>
                <c:pt idx="727">
                  <c:v>2.99</c:v>
                </c:pt>
                <c:pt idx="728">
                  <c:v>2.91</c:v>
                </c:pt>
                <c:pt idx="729">
                  <c:v>2.68</c:v>
                </c:pt>
                <c:pt idx="730">
                  <c:v>2.8</c:v>
                </c:pt>
                <c:pt idx="731">
                  <c:v>2.71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7562-47AF-8821-A2E52FDF4DB4}"/>
            </c:ext>
          </c:extLst>
        </c:ser>
        <c:ser>
          <c:idx val="19"/>
          <c:order val="7"/>
          <c:tx>
            <c:v>2017</c:v>
          </c:tx>
          <c:spPr>
            <a:ln w="38100">
              <a:solidFill>
                <a:schemeClr val="tx1"/>
              </a:solidFill>
            </a:ln>
          </c:spPr>
          <c:marker>
            <c:symbol val="none"/>
          </c:marker>
          <c:val>
            <c:numRef>
              <c:f>[1]Teléfono!$AB$5122:$AB$5851</c:f>
              <c:numCache>
                <c:formatCode>General</c:formatCode>
                <c:ptCount val="730"/>
                <c:pt idx="0">
                  <c:v>3.27</c:v>
                </c:pt>
                <c:pt idx="1">
                  <c:v>3.36</c:v>
                </c:pt>
                <c:pt idx="2">
                  <c:v>3.21</c:v>
                </c:pt>
                <c:pt idx="3">
                  <c:v>3.1</c:v>
                </c:pt>
                <c:pt idx="4">
                  <c:v>3.19</c:v>
                </c:pt>
                <c:pt idx="5">
                  <c:v>3.63</c:v>
                </c:pt>
                <c:pt idx="6">
                  <c:v>2.91</c:v>
                </c:pt>
                <c:pt idx="7">
                  <c:v>2.42</c:v>
                </c:pt>
                <c:pt idx="8">
                  <c:v>2.82</c:v>
                </c:pt>
                <c:pt idx="9">
                  <c:v>3.13</c:v>
                </c:pt>
                <c:pt idx="10">
                  <c:v>2.78</c:v>
                </c:pt>
                <c:pt idx="11">
                  <c:v>2.98</c:v>
                </c:pt>
                <c:pt idx="12">
                  <c:v>3.26</c:v>
                </c:pt>
                <c:pt idx="13">
                  <c:v>3.19</c:v>
                </c:pt>
                <c:pt idx="14">
                  <c:v>3.01</c:v>
                </c:pt>
                <c:pt idx="15">
                  <c:v>2.88</c:v>
                </c:pt>
                <c:pt idx="16">
                  <c:v>3.04</c:v>
                </c:pt>
                <c:pt idx="17">
                  <c:v>3.28</c:v>
                </c:pt>
                <c:pt idx="18">
                  <c:v>2.8</c:v>
                </c:pt>
                <c:pt idx="19">
                  <c:v>3.1</c:v>
                </c:pt>
                <c:pt idx="20">
                  <c:v>3.16</c:v>
                </c:pt>
                <c:pt idx="21">
                  <c:v>3.6</c:v>
                </c:pt>
                <c:pt idx="22">
                  <c:v>3.1</c:v>
                </c:pt>
                <c:pt idx="23">
                  <c:v>3.17</c:v>
                </c:pt>
                <c:pt idx="24">
                  <c:v>3.48</c:v>
                </c:pt>
                <c:pt idx="25">
                  <c:v>3.08</c:v>
                </c:pt>
                <c:pt idx="26">
                  <c:v>3</c:v>
                </c:pt>
                <c:pt idx="27">
                  <c:v>3.32</c:v>
                </c:pt>
                <c:pt idx="28">
                  <c:v>3.42</c:v>
                </c:pt>
                <c:pt idx="29">
                  <c:v>3.3</c:v>
                </c:pt>
                <c:pt idx="30">
                  <c:v>3.22</c:v>
                </c:pt>
                <c:pt idx="31">
                  <c:v>3.78</c:v>
                </c:pt>
                <c:pt idx="32">
                  <c:v>3.63</c:v>
                </c:pt>
                <c:pt idx="33">
                  <c:v>3.71</c:v>
                </c:pt>
                <c:pt idx="34">
                  <c:v>3.63</c:v>
                </c:pt>
                <c:pt idx="35">
                  <c:v>3.8</c:v>
                </c:pt>
                <c:pt idx="36">
                  <c:v>3.92</c:v>
                </c:pt>
                <c:pt idx="37">
                  <c:v>4</c:v>
                </c:pt>
                <c:pt idx="38">
                  <c:v>4.29</c:v>
                </c:pt>
                <c:pt idx="39">
                  <c:v>3.95</c:v>
                </c:pt>
                <c:pt idx="40">
                  <c:v>3.3</c:v>
                </c:pt>
                <c:pt idx="41">
                  <c:v>3.18</c:v>
                </c:pt>
                <c:pt idx="42">
                  <c:v>3.46</c:v>
                </c:pt>
                <c:pt idx="43">
                  <c:v>3.57</c:v>
                </c:pt>
                <c:pt idx="44">
                  <c:v>3.6</c:v>
                </c:pt>
                <c:pt idx="45">
                  <c:v>4.08</c:v>
                </c:pt>
                <c:pt idx="46">
                  <c:v>3.23</c:v>
                </c:pt>
                <c:pt idx="47">
                  <c:v>2.87</c:v>
                </c:pt>
                <c:pt idx="48">
                  <c:v>2.8</c:v>
                </c:pt>
                <c:pt idx="49">
                  <c:v>3.1</c:v>
                </c:pt>
                <c:pt idx="50">
                  <c:v>2.98</c:v>
                </c:pt>
                <c:pt idx="51">
                  <c:v>3.17</c:v>
                </c:pt>
                <c:pt idx="52">
                  <c:v>2.94</c:v>
                </c:pt>
                <c:pt idx="53">
                  <c:v>3.02</c:v>
                </c:pt>
                <c:pt idx="54">
                  <c:v>3.05</c:v>
                </c:pt>
                <c:pt idx="55">
                  <c:v>3.18</c:v>
                </c:pt>
                <c:pt idx="56">
                  <c:v>3</c:v>
                </c:pt>
                <c:pt idx="57">
                  <c:v>2.8</c:v>
                </c:pt>
                <c:pt idx="58">
                  <c:v>2.83</c:v>
                </c:pt>
                <c:pt idx="59">
                  <c:v>2.67</c:v>
                </c:pt>
                <c:pt idx="60">
                  <c:v>2.72</c:v>
                </c:pt>
                <c:pt idx="61">
                  <c:v>2.7</c:v>
                </c:pt>
                <c:pt idx="62">
                  <c:v>2.9</c:v>
                </c:pt>
                <c:pt idx="63">
                  <c:v>3.37</c:v>
                </c:pt>
                <c:pt idx="64">
                  <c:v>3.48</c:v>
                </c:pt>
                <c:pt idx="65">
                  <c:v>2.4300000000000002</c:v>
                </c:pt>
                <c:pt idx="66">
                  <c:v>2.89</c:v>
                </c:pt>
                <c:pt idx="67">
                  <c:v>2.94</c:v>
                </c:pt>
                <c:pt idx="68">
                  <c:v>3.05</c:v>
                </c:pt>
                <c:pt idx="69">
                  <c:v>3.18</c:v>
                </c:pt>
                <c:pt idx="70">
                  <c:v>3.24</c:v>
                </c:pt>
                <c:pt idx="71">
                  <c:v>3.3</c:v>
                </c:pt>
                <c:pt idx="72">
                  <c:v>3.2</c:v>
                </c:pt>
                <c:pt idx="73">
                  <c:v>3.27</c:v>
                </c:pt>
                <c:pt idx="74">
                  <c:v>3.19</c:v>
                </c:pt>
                <c:pt idx="75">
                  <c:v>3.22</c:v>
                </c:pt>
                <c:pt idx="76">
                  <c:v>3.28</c:v>
                </c:pt>
                <c:pt idx="78">
                  <c:v>2.87</c:v>
                </c:pt>
                <c:pt idx="79">
                  <c:v>3</c:v>
                </c:pt>
                <c:pt idx="80">
                  <c:v>2.8</c:v>
                </c:pt>
                <c:pt idx="81">
                  <c:v>3.08</c:v>
                </c:pt>
                <c:pt idx="82">
                  <c:v>3.08</c:v>
                </c:pt>
                <c:pt idx="83">
                  <c:v>3.04</c:v>
                </c:pt>
                <c:pt idx="84">
                  <c:v>2.66</c:v>
                </c:pt>
                <c:pt idx="85">
                  <c:v>2.15</c:v>
                </c:pt>
                <c:pt idx="86">
                  <c:v>1.98</c:v>
                </c:pt>
                <c:pt idx="87">
                  <c:v>2.2999999999999998</c:v>
                </c:pt>
                <c:pt idx="88">
                  <c:v>2.68</c:v>
                </c:pt>
                <c:pt idx="89">
                  <c:v>2.75</c:v>
                </c:pt>
                <c:pt idx="90">
                  <c:v>2.77</c:v>
                </c:pt>
                <c:pt idx="91">
                  <c:v>2.71</c:v>
                </c:pt>
                <c:pt idx="92">
                  <c:v>2.67</c:v>
                </c:pt>
                <c:pt idx="93">
                  <c:v>2.7</c:v>
                </c:pt>
                <c:pt idx="94">
                  <c:v>2.7</c:v>
                </c:pt>
                <c:pt idx="95">
                  <c:v>2.73</c:v>
                </c:pt>
                <c:pt idx="96">
                  <c:v>2.68</c:v>
                </c:pt>
                <c:pt idx="97">
                  <c:v>2.5</c:v>
                </c:pt>
                <c:pt idx="98">
                  <c:v>2.37</c:v>
                </c:pt>
                <c:pt idx="99">
                  <c:v>2.5</c:v>
                </c:pt>
                <c:pt idx="100">
                  <c:v>2.4</c:v>
                </c:pt>
                <c:pt idx="101">
                  <c:v>2.4500000000000002</c:v>
                </c:pt>
                <c:pt idx="102">
                  <c:v>2.4</c:v>
                </c:pt>
                <c:pt idx="103">
                  <c:v>1.97</c:v>
                </c:pt>
                <c:pt idx="104">
                  <c:v>2.4300000000000002</c:v>
                </c:pt>
                <c:pt idx="105">
                  <c:v>2.5</c:v>
                </c:pt>
                <c:pt idx="106">
                  <c:v>2.7</c:v>
                </c:pt>
                <c:pt idx="107">
                  <c:v>3</c:v>
                </c:pt>
                <c:pt idx="108">
                  <c:v>3.36</c:v>
                </c:pt>
                <c:pt idx="109">
                  <c:v>3.1</c:v>
                </c:pt>
                <c:pt idx="110">
                  <c:v>3</c:v>
                </c:pt>
                <c:pt idx="111">
                  <c:v>3.25</c:v>
                </c:pt>
                <c:pt idx="112">
                  <c:v>3.4</c:v>
                </c:pt>
                <c:pt idx="113">
                  <c:v>3.18</c:v>
                </c:pt>
                <c:pt idx="114">
                  <c:v>2.74</c:v>
                </c:pt>
                <c:pt idx="115">
                  <c:v>3.43</c:v>
                </c:pt>
                <c:pt idx="116">
                  <c:v>3.6</c:v>
                </c:pt>
                <c:pt idx="117">
                  <c:v>3.57</c:v>
                </c:pt>
                <c:pt idx="118">
                  <c:v>3.05</c:v>
                </c:pt>
                <c:pt idx="119">
                  <c:v>3.15</c:v>
                </c:pt>
                <c:pt idx="120">
                  <c:v>3.4</c:v>
                </c:pt>
                <c:pt idx="121">
                  <c:v>3.38</c:v>
                </c:pt>
                <c:pt idx="122">
                  <c:v>3.31</c:v>
                </c:pt>
                <c:pt idx="123">
                  <c:v>4.0999999999999996</c:v>
                </c:pt>
                <c:pt idx="124">
                  <c:v>3.76</c:v>
                </c:pt>
                <c:pt idx="125">
                  <c:v>3.3</c:v>
                </c:pt>
                <c:pt idx="126">
                  <c:v>3.25</c:v>
                </c:pt>
                <c:pt idx="127">
                  <c:v>3.32</c:v>
                </c:pt>
                <c:pt idx="128">
                  <c:v>3.2</c:v>
                </c:pt>
                <c:pt idx="129">
                  <c:v>3.42</c:v>
                </c:pt>
                <c:pt idx="130">
                  <c:v>3.47</c:v>
                </c:pt>
                <c:pt idx="131">
                  <c:v>3.2</c:v>
                </c:pt>
                <c:pt idx="132">
                  <c:v>3</c:v>
                </c:pt>
                <c:pt idx="133">
                  <c:v>3.1</c:v>
                </c:pt>
                <c:pt idx="134">
                  <c:v>3.3</c:v>
                </c:pt>
                <c:pt idx="135">
                  <c:v>3.43</c:v>
                </c:pt>
                <c:pt idx="136">
                  <c:v>3.4</c:v>
                </c:pt>
                <c:pt idx="137">
                  <c:v>3.57</c:v>
                </c:pt>
                <c:pt idx="138">
                  <c:v>3.6</c:v>
                </c:pt>
                <c:pt idx="139">
                  <c:v>3.68</c:v>
                </c:pt>
                <c:pt idx="140">
                  <c:v>3.77</c:v>
                </c:pt>
                <c:pt idx="141">
                  <c:v>3.82</c:v>
                </c:pt>
                <c:pt idx="142">
                  <c:v>3.75</c:v>
                </c:pt>
                <c:pt idx="143">
                  <c:v>3.94</c:v>
                </c:pt>
                <c:pt idx="144">
                  <c:v>3.5</c:v>
                </c:pt>
                <c:pt idx="145">
                  <c:v>4.18</c:v>
                </c:pt>
                <c:pt idx="146">
                  <c:v>4.5</c:v>
                </c:pt>
                <c:pt idx="147">
                  <c:v>4.6500000000000004</c:v>
                </c:pt>
                <c:pt idx="148">
                  <c:v>4.5999999999999996</c:v>
                </c:pt>
                <c:pt idx="149">
                  <c:v>4.72</c:v>
                </c:pt>
                <c:pt idx="150">
                  <c:v>4.9000000000000004</c:v>
                </c:pt>
                <c:pt idx="151">
                  <c:v>4.68</c:v>
                </c:pt>
                <c:pt idx="152">
                  <c:v>4.2</c:v>
                </c:pt>
                <c:pt idx="153">
                  <c:v>4.1900000000000004</c:v>
                </c:pt>
                <c:pt idx="154">
                  <c:v>4.16</c:v>
                </c:pt>
                <c:pt idx="155">
                  <c:v>4.05</c:v>
                </c:pt>
                <c:pt idx="156">
                  <c:v>4</c:v>
                </c:pt>
                <c:pt idx="157">
                  <c:v>3.9</c:v>
                </c:pt>
                <c:pt idx="158">
                  <c:v>3.97</c:v>
                </c:pt>
                <c:pt idx="159">
                  <c:v>4</c:v>
                </c:pt>
                <c:pt idx="160">
                  <c:v>3.9</c:v>
                </c:pt>
                <c:pt idx="161">
                  <c:v>4.26</c:v>
                </c:pt>
                <c:pt idx="162">
                  <c:v>4.3499999999999996</c:v>
                </c:pt>
                <c:pt idx="163">
                  <c:v>4.16</c:v>
                </c:pt>
                <c:pt idx="164">
                  <c:v>4.03</c:v>
                </c:pt>
                <c:pt idx="165">
                  <c:v>3.9</c:v>
                </c:pt>
                <c:pt idx="166">
                  <c:v>4.0999999999999996</c:v>
                </c:pt>
                <c:pt idx="167">
                  <c:v>4.7</c:v>
                </c:pt>
                <c:pt idx="168">
                  <c:v>4.87</c:v>
                </c:pt>
                <c:pt idx="169">
                  <c:v>4.9400000000000004</c:v>
                </c:pt>
                <c:pt idx="170">
                  <c:v>4.9000000000000004</c:v>
                </c:pt>
                <c:pt idx="171">
                  <c:v>4.7</c:v>
                </c:pt>
                <c:pt idx="172">
                  <c:v>4.67</c:v>
                </c:pt>
                <c:pt idx="173">
                  <c:v>4.93</c:v>
                </c:pt>
                <c:pt idx="174">
                  <c:v>4.17</c:v>
                </c:pt>
                <c:pt idx="175">
                  <c:v>4.5199999999999996</c:v>
                </c:pt>
                <c:pt idx="176">
                  <c:v>4.68</c:v>
                </c:pt>
                <c:pt idx="177">
                  <c:v>5</c:v>
                </c:pt>
                <c:pt idx="178">
                  <c:v>5.28</c:v>
                </c:pt>
                <c:pt idx="179">
                  <c:v>5.37</c:v>
                </c:pt>
                <c:pt idx="180">
                  <c:v>4.8</c:v>
                </c:pt>
                <c:pt idx="181">
                  <c:v>5.37</c:v>
                </c:pt>
                <c:pt idx="182">
                  <c:v>5.53</c:v>
                </c:pt>
                <c:pt idx="183">
                  <c:v>5.72</c:v>
                </c:pt>
                <c:pt idx="184">
                  <c:v>5.55</c:v>
                </c:pt>
                <c:pt idx="185">
                  <c:v>5.2</c:v>
                </c:pt>
                <c:pt idx="186">
                  <c:v>4.34</c:v>
                </c:pt>
                <c:pt idx="187">
                  <c:v>4.2699999999999996</c:v>
                </c:pt>
                <c:pt idx="188">
                  <c:v>4.0999999999999996</c:v>
                </c:pt>
                <c:pt idx="189">
                  <c:v>3.8</c:v>
                </c:pt>
                <c:pt idx="190">
                  <c:v>3.68</c:v>
                </c:pt>
                <c:pt idx="191">
                  <c:v>3.8</c:v>
                </c:pt>
                <c:pt idx="192">
                  <c:v>3.75</c:v>
                </c:pt>
                <c:pt idx="193">
                  <c:v>3.7</c:v>
                </c:pt>
                <c:pt idx="194">
                  <c:v>3.72</c:v>
                </c:pt>
                <c:pt idx="195">
                  <c:v>3.67</c:v>
                </c:pt>
                <c:pt idx="196">
                  <c:v>3.8</c:v>
                </c:pt>
                <c:pt idx="197">
                  <c:v>4.21</c:v>
                </c:pt>
                <c:pt idx="198">
                  <c:v>4.37</c:v>
                </c:pt>
                <c:pt idx="199">
                  <c:v>4.3899999999999997</c:v>
                </c:pt>
                <c:pt idx="200">
                  <c:v>4.41</c:v>
                </c:pt>
                <c:pt idx="201">
                  <c:v>3.8</c:v>
                </c:pt>
                <c:pt idx="202">
                  <c:v>4.18</c:v>
                </c:pt>
                <c:pt idx="203">
                  <c:v>4.5</c:v>
                </c:pt>
                <c:pt idx="204">
                  <c:v>4.42</c:v>
                </c:pt>
                <c:pt idx="205">
                  <c:v>4.3</c:v>
                </c:pt>
                <c:pt idx="206">
                  <c:v>4.28</c:v>
                </c:pt>
                <c:pt idx="207">
                  <c:v>4.2</c:v>
                </c:pt>
                <c:pt idx="208">
                  <c:v>4</c:v>
                </c:pt>
                <c:pt idx="209">
                  <c:v>4.05</c:v>
                </c:pt>
                <c:pt idx="210">
                  <c:v>4.0999999999999996</c:v>
                </c:pt>
                <c:pt idx="211">
                  <c:v>4</c:v>
                </c:pt>
                <c:pt idx="212">
                  <c:v>3.6</c:v>
                </c:pt>
                <c:pt idx="215">
                  <c:v>3.67</c:v>
                </c:pt>
                <c:pt idx="216">
                  <c:v>3.68</c:v>
                </c:pt>
                <c:pt idx="217">
                  <c:v>4.05</c:v>
                </c:pt>
                <c:pt idx="218">
                  <c:v>4.2</c:v>
                </c:pt>
                <c:pt idx="219">
                  <c:v>3.96</c:v>
                </c:pt>
                <c:pt idx="220">
                  <c:v>4.0599999999999996</c:v>
                </c:pt>
                <c:pt idx="221">
                  <c:v>4.72</c:v>
                </c:pt>
                <c:pt idx="222">
                  <c:v>4.7</c:v>
                </c:pt>
                <c:pt idx="223">
                  <c:v>4.4800000000000004</c:v>
                </c:pt>
                <c:pt idx="224">
                  <c:v>4.13</c:v>
                </c:pt>
                <c:pt idx="225">
                  <c:v>3.7</c:v>
                </c:pt>
                <c:pt idx="226">
                  <c:v>3.63</c:v>
                </c:pt>
                <c:pt idx="227">
                  <c:v>3.6</c:v>
                </c:pt>
                <c:pt idx="228">
                  <c:v>3.54</c:v>
                </c:pt>
                <c:pt idx="229">
                  <c:v>4.2</c:v>
                </c:pt>
                <c:pt idx="230">
                  <c:v>4.9000000000000004</c:v>
                </c:pt>
                <c:pt idx="231">
                  <c:v>4.2</c:v>
                </c:pt>
                <c:pt idx="232">
                  <c:v>4.9000000000000004</c:v>
                </c:pt>
                <c:pt idx="233">
                  <c:v>4.78</c:v>
                </c:pt>
                <c:pt idx="234">
                  <c:v>4.8</c:v>
                </c:pt>
                <c:pt idx="241">
                  <c:v>3.5</c:v>
                </c:pt>
                <c:pt idx="242">
                  <c:v>3.7</c:v>
                </c:pt>
                <c:pt idx="243">
                  <c:v>4.2</c:v>
                </c:pt>
                <c:pt idx="244">
                  <c:v>4.3499999999999996</c:v>
                </c:pt>
                <c:pt idx="245">
                  <c:v>4.22</c:v>
                </c:pt>
                <c:pt idx="246">
                  <c:v>4.38</c:v>
                </c:pt>
                <c:pt idx="247">
                  <c:v>3.98</c:v>
                </c:pt>
                <c:pt idx="248">
                  <c:v>3.3</c:v>
                </c:pt>
                <c:pt idx="249">
                  <c:v>3.38</c:v>
                </c:pt>
                <c:pt idx="250">
                  <c:v>4.3</c:v>
                </c:pt>
                <c:pt idx="251">
                  <c:v>4.7699999999999996</c:v>
                </c:pt>
                <c:pt idx="252">
                  <c:v>5</c:v>
                </c:pt>
                <c:pt idx="253">
                  <c:v>4.5999999999999996</c:v>
                </c:pt>
                <c:pt idx="254">
                  <c:v>5.46</c:v>
                </c:pt>
                <c:pt idx="255">
                  <c:v>4.9800000000000004</c:v>
                </c:pt>
                <c:pt idx="256">
                  <c:v>5</c:v>
                </c:pt>
                <c:pt idx="257">
                  <c:v>5.58</c:v>
                </c:pt>
                <c:pt idx="258">
                  <c:v>5.6</c:v>
                </c:pt>
                <c:pt idx="259">
                  <c:v>5.3</c:v>
                </c:pt>
                <c:pt idx="260">
                  <c:v>5.5</c:v>
                </c:pt>
                <c:pt idx="261">
                  <c:v>5.58</c:v>
                </c:pt>
                <c:pt idx="262">
                  <c:v>6</c:v>
                </c:pt>
                <c:pt idx="263">
                  <c:v>6</c:v>
                </c:pt>
                <c:pt idx="264">
                  <c:v>5.8</c:v>
                </c:pt>
                <c:pt idx="265">
                  <c:v>5.55</c:v>
                </c:pt>
                <c:pt idx="266">
                  <c:v>5.3</c:v>
                </c:pt>
                <c:pt idx="267">
                  <c:v>5.38</c:v>
                </c:pt>
                <c:pt idx="268">
                  <c:v>5.6</c:v>
                </c:pt>
                <c:pt idx="269">
                  <c:v>6</c:v>
                </c:pt>
                <c:pt idx="270">
                  <c:v>6.3</c:v>
                </c:pt>
                <c:pt idx="271">
                  <c:v>6.4</c:v>
                </c:pt>
                <c:pt idx="272">
                  <c:v>6.5</c:v>
                </c:pt>
                <c:pt idx="273">
                  <c:v>6.6</c:v>
                </c:pt>
                <c:pt idx="274">
                  <c:v>6.7</c:v>
                </c:pt>
                <c:pt idx="275">
                  <c:v>6.4</c:v>
                </c:pt>
                <c:pt idx="276">
                  <c:v>5.7</c:v>
                </c:pt>
                <c:pt idx="277">
                  <c:v>5.8</c:v>
                </c:pt>
                <c:pt idx="278">
                  <c:v>5.2</c:v>
                </c:pt>
                <c:pt idx="279">
                  <c:v>4.72</c:v>
                </c:pt>
                <c:pt idx="280">
                  <c:v>4.7</c:v>
                </c:pt>
                <c:pt idx="281">
                  <c:v>4.62</c:v>
                </c:pt>
                <c:pt idx="282">
                  <c:v>4.37</c:v>
                </c:pt>
                <c:pt idx="283">
                  <c:v>4.4000000000000004</c:v>
                </c:pt>
                <c:pt idx="284">
                  <c:v>4.7</c:v>
                </c:pt>
                <c:pt idx="285">
                  <c:v>5.5</c:v>
                </c:pt>
                <c:pt idx="286">
                  <c:v>5.58</c:v>
                </c:pt>
                <c:pt idx="287">
                  <c:v>4.8</c:v>
                </c:pt>
                <c:pt idx="288">
                  <c:v>4.4000000000000004</c:v>
                </c:pt>
                <c:pt idx="289">
                  <c:v>4.13</c:v>
                </c:pt>
                <c:pt idx="290">
                  <c:v>3.98</c:v>
                </c:pt>
                <c:pt idx="291">
                  <c:v>3.95</c:v>
                </c:pt>
                <c:pt idx="292">
                  <c:v>4</c:v>
                </c:pt>
                <c:pt idx="293">
                  <c:v>3.7</c:v>
                </c:pt>
                <c:pt idx="294">
                  <c:v>3.3</c:v>
                </c:pt>
                <c:pt idx="295">
                  <c:v>3.57</c:v>
                </c:pt>
                <c:pt idx="296">
                  <c:v>3.42</c:v>
                </c:pt>
                <c:pt idx="297">
                  <c:v>3.4</c:v>
                </c:pt>
                <c:pt idx="298">
                  <c:v>3.33</c:v>
                </c:pt>
                <c:pt idx="299">
                  <c:v>2.81</c:v>
                </c:pt>
                <c:pt idx="300">
                  <c:v>3.27</c:v>
                </c:pt>
                <c:pt idx="301">
                  <c:v>2.5</c:v>
                </c:pt>
                <c:pt idx="302">
                  <c:v>3.3</c:v>
                </c:pt>
                <c:pt idx="303">
                  <c:v>3.55</c:v>
                </c:pt>
                <c:pt idx="304">
                  <c:v>3.6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7-7562-47AF-8821-A2E52FDF4DB4}"/>
            </c:ext>
          </c:extLst>
        </c:ser>
        <c:ser>
          <c:idx val="8"/>
          <c:order val="8"/>
          <c:tx>
            <c:v>COTA CRITICA</c:v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DATOS!$AN$3:$AN$732</c:f>
              <c:numCache>
                <c:formatCode>0.00</c:formatCode>
                <c:ptCount val="730"/>
                <c:pt idx="0">
                  <c:v>6.2</c:v>
                </c:pt>
                <c:pt idx="1">
                  <c:v>6.2</c:v>
                </c:pt>
                <c:pt idx="2">
                  <c:v>6.2</c:v>
                </c:pt>
                <c:pt idx="3">
                  <c:v>6.2</c:v>
                </c:pt>
                <c:pt idx="4">
                  <c:v>6.2</c:v>
                </c:pt>
                <c:pt idx="5">
                  <c:v>6.2</c:v>
                </c:pt>
                <c:pt idx="6">
                  <c:v>6.2</c:v>
                </c:pt>
                <c:pt idx="7">
                  <c:v>6.2</c:v>
                </c:pt>
                <c:pt idx="8">
                  <c:v>6.2</c:v>
                </c:pt>
                <c:pt idx="9">
                  <c:v>6.2</c:v>
                </c:pt>
                <c:pt idx="10">
                  <c:v>6.2</c:v>
                </c:pt>
                <c:pt idx="11">
                  <c:v>6.2</c:v>
                </c:pt>
                <c:pt idx="12">
                  <c:v>6.2</c:v>
                </c:pt>
                <c:pt idx="13">
                  <c:v>6.2</c:v>
                </c:pt>
                <c:pt idx="14">
                  <c:v>6.2</c:v>
                </c:pt>
                <c:pt idx="15">
                  <c:v>6.2</c:v>
                </c:pt>
                <c:pt idx="16">
                  <c:v>6.2</c:v>
                </c:pt>
                <c:pt idx="17">
                  <c:v>6.2</c:v>
                </c:pt>
                <c:pt idx="18">
                  <c:v>6.2</c:v>
                </c:pt>
                <c:pt idx="19">
                  <c:v>6.2</c:v>
                </c:pt>
                <c:pt idx="20">
                  <c:v>6.2</c:v>
                </c:pt>
                <c:pt idx="21">
                  <c:v>6.2</c:v>
                </c:pt>
                <c:pt idx="22">
                  <c:v>6.2</c:v>
                </c:pt>
                <c:pt idx="23">
                  <c:v>6.2</c:v>
                </c:pt>
                <c:pt idx="24">
                  <c:v>6.2</c:v>
                </c:pt>
                <c:pt idx="25">
                  <c:v>6.2</c:v>
                </c:pt>
                <c:pt idx="26">
                  <c:v>6.2</c:v>
                </c:pt>
                <c:pt idx="27">
                  <c:v>6.2</c:v>
                </c:pt>
                <c:pt idx="28">
                  <c:v>6.2</c:v>
                </c:pt>
                <c:pt idx="29">
                  <c:v>6.2</c:v>
                </c:pt>
                <c:pt idx="30">
                  <c:v>6.2</c:v>
                </c:pt>
                <c:pt idx="31">
                  <c:v>6.2</c:v>
                </c:pt>
                <c:pt idx="32">
                  <c:v>6.2</c:v>
                </c:pt>
                <c:pt idx="33">
                  <c:v>6.2</c:v>
                </c:pt>
                <c:pt idx="34">
                  <c:v>6.2</c:v>
                </c:pt>
                <c:pt idx="35">
                  <c:v>6.2</c:v>
                </c:pt>
                <c:pt idx="36">
                  <c:v>6.2</c:v>
                </c:pt>
                <c:pt idx="37">
                  <c:v>6.2</c:v>
                </c:pt>
                <c:pt idx="38">
                  <c:v>6.2</c:v>
                </c:pt>
                <c:pt idx="39">
                  <c:v>6.2</c:v>
                </c:pt>
                <c:pt idx="40">
                  <c:v>6.2</c:v>
                </c:pt>
                <c:pt idx="41">
                  <c:v>6.2</c:v>
                </c:pt>
                <c:pt idx="42">
                  <c:v>6.2</c:v>
                </c:pt>
                <c:pt idx="43">
                  <c:v>6.2</c:v>
                </c:pt>
                <c:pt idx="44">
                  <c:v>6.2</c:v>
                </c:pt>
                <c:pt idx="45">
                  <c:v>6.2</c:v>
                </c:pt>
                <c:pt idx="46">
                  <c:v>6.2</c:v>
                </c:pt>
                <c:pt idx="47">
                  <c:v>6.2</c:v>
                </c:pt>
                <c:pt idx="48">
                  <c:v>6.2</c:v>
                </c:pt>
                <c:pt idx="49">
                  <c:v>6.2</c:v>
                </c:pt>
                <c:pt idx="50">
                  <c:v>6.2</c:v>
                </c:pt>
                <c:pt idx="51">
                  <c:v>6.2</c:v>
                </c:pt>
                <c:pt idx="52">
                  <c:v>6.2</c:v>
                </c:pt>
                <c:pt idx="53">
                  <c:v>6.2</c:v>
                </c:pt>
                <c:pt idx="54">
                  <c:v>6.2</c:v>
                </c:pt>
                <c:pt idx="55">
                  <c:v>6.2</c:v>
                </c:pt>
                <c:pt idx="56">
                  <c:v>6.2</c:v>
                </c:pt>
                <c:pt idx="57">
                  <c:v>6.2</c:v>
                </c:pt>
                <c:pt idx="58">
                  <c:v>6.2</c:v>
                </c:pt>
                <c:pt idx="59">
                  <c:v>6.2</c:v>
                </c:pt>
                <c:pt idx="60">
                  <c:v>6.2</c:v>
                </c:pt>
                <c:pt idx="61">
                  <c:v>6.2</c:v>
                </c:pt>
                <c:pt idx="62">
                  <c:v>6.2</c:v>
                </c:pt>
                <c:pt idx="63">
                  <c:v>6.2</c:v>
                </c:pt>
                <c:pt idx="64">
                  <c:v>6.2</c:v>
                </c:pt>
                <c:pt idx="65">
                  <c:v>6.2</c:v>
                </c:pt>
                <c:pt idx="66">
                  <c:v>6.2</c:v>
                </c:pt>
                <c:pt idx="67">
                  <c:v>6.2</c:v>
                </c:pt>
                <c:pt idx="68">
                  <c:v>6.2</c:v>
                </c:pt>
                <c:pt idx="69">
                  <c:v>6.2</c:v>
                </c:pt>
                <c:pt idx="70">
                  <c:v>6.2</c:v>
                </c:pt>
                <c:pt idx="71">
                  <c:v>6.2</c:v>
                </c:pt>
                <c:pt idx="72">
                  <c:v>6.2</c:v>
                </c:pt>
                <c:pt idx="73">
                  <c:v>6.2</c:v>
                </c:pt>
                <c:pt idx="74">
                  <c:v>6.2</c:v>
                </c:pt>
                <c:pt idx="75">
                  <c:v>6.2</c:v>
                </c:pt>
                <c:pt idx="76">
                  <c:v>6.2</c:v>
                </c:pt>
                <c:pt idx="77">
                  <c:v>6.2</c:v>
                </c:pt>
                <c:pt idx="78">
                  <c:v>6.2</c:v>
                </c:pt>
                <c:pt idx="79">
                  <c:v>6.2</c:v>
                </c:pt>
                <c:pt idx="80">
                  <c:v>6.2</c:v>
                </c:pt>
                <c:pt idx="81">
                  <c:v>6.2</c:v>
                </c:pt>
                <c:pt idx="82">
                  <c:v>6.2</c:v>
                </c:pt>
                <c:pt idx="83">
                  <c:v>6.2</c:v>
                </c:pt>
                <c:pt idx="84">
                  <c:v>6.2</c:v>
                </c:pt>
                <c:pt idx="85">
                  <c:v>6.2</c:v>
                </c:pt>
                <c:pt idx="86">
                  <c:v>6.2</c:v>
                </c:pt>
                <c:pt idx="87">
                  <c:v>6.2</c:v>
                </c:pt>
                <c:pt idx="88">
                  <c:v>6.2</c:v>
                </c:pt>
                <c:pt idx="89">
                  <c:v>6.2</c:v>
                </c:pt>
                <c:pt idx="90">
                  <c:v>6.2</c:v>
                </c:pt>
                <c:pt idx="91">
                  <c:v>6.2</c:v>
                </c:pt>
                <c:pt idx="92">
                  <c:v>6.2</c:v>
                </c:pt>
                <c:pt idx="93">
                  <c:v>6.2</c:v>
                </c:pt>
                <c:pt idx="94">
                  <c:v>6.2</c:v>
                </c:pt>
                <c:pt idx="95">
                  <c:v>6.2</c:v>
                </c:pt>
                <c:pt idx="96">
                  <c:v>6.2</c:v>
                </c:pt>
                <c:pt idx="97">
                  <c:v>6.2</c:v>
                </c:pt>
                <c:pt idx="98">
                  <c:v>6.2</c:v>
                </c:pt>
                <c:pt idx="99">
                  <c:v>6.2</c:v>
                </c:pt>
                <c:pt idx="100">
                  <c:v>6.2</c:v>
                </c:pt>
                <c:pt idx="101">
                  <c:v>6.2</c:v>
                </c:pt>
                <c:pt idx="102">
                  <c:v>6.2</c:v>
                </c:pt>
                <c:pt idx="103">
                  <c:v>6.2</c:v>
                </c:pt>
                <c:pt idx="104">
                  <c:v>6.2</c:v>
                </c:pt>
                <c:pt idx="105">
                  <c:v>6.2</c:v>
                </c:pt>
                <c:pt idx="106">
                  <c:v>6.2</c:v>
                </c:pt>
                <c:pt idx="107">
                  <c:v>6.2</c:v>
                </c:pt>
                <c:pt idx="108">
                  <c:v>6.2</c:v>
                </c:pt>
                <c:pt idx="109">
                  <c:v>6.2</c:v>
                </c:pt>
                <c:pt idx="110">
                  <c:v>6.2</c:v>
                </c:pt>
                <c:pt idx="111">
                  <c:v>6.2</c:v>
                </c:pt>
                <c:pt idx="112">
                  <c:v>6.2</c:v>
                </c:pt>
                <c:pt idx="113">
                  <c:v>6.2</c:v>
                </c:pt>
                <c:pt idx="114">
                  <c:v>6.2</c:v>
                </c:pt>
                <c:pt idx="115">
                  <c:v>6.2</c:v>
                </c:pt>
                <c:pt idx="116">
                  <c:v>6.2</c:v>
                </c:pt>
                <c:pt idx="117">
                  <c:v>6.2</c:v>
                </c:pt>
                <c:pt idx="118">
                  <c:v>6.2</c:v>
                </c:pt>
                <c:pt idx="119">
                  <c:v>6.2</c:v>
                </c:pt>
                <c:pt idx="120">
                  <c:v>6.2</c:v>
                </c:pt>
                <c:pt idx="121">
                  <c:v>6.2</c:v>
                </c:pt>
                <c:pt idx="122">
                  <c:v>6.2</c:v>
                </c:pt>
                <c:pt idx="123">
                  <c:v>6.2</c:v>
                </c:pt>
                <c:pt idx="124">
                  <c:v>6.2</c:v>
                </c:pt>
                <c:pt idx="125">
                  <c:v>6.2</c:v>
                </c:pt>
                <c:pt idx="126">
                  <c:v>6.2</c:v>
                </c:pt>
                <c:pt idx="127">
                  <c:v>6.2</c:v>
                </c:pt>
                <c:pt idx="128">
                  <c:v>6.2</c:v>
                </c:pt>
                <c:pt idx="129">
                  <c:v>6.2</c:v>
                </c:pt>
                <c:pt idx="130">
                  <c:v>6.2</c:v>
                </c:pt>
                <c:pt idx="131">
                  <c:v>6.2</c:v>
                </c:pt>
                <c:pt idx="132">
                  <c:v>6.2</c:v>
                </c:pt>
                <c:pt idx="133">
                  <c:v>6.2</c:v>
                </c:pt>
                <c:pt idx="134">
                  <c:v>6.2</c:v>
                </c:pt>
                <c:pt idx="135">
                  <c:v>6.2</c:v>
                </c:pt>
                <c:pt idx="136">
                  <c:v>6.2</c:v>
                </c:pt>
                <c:pt idx="137">
                  <c:v>6.2</c:v>
                </c:pt>
                <c:pt idx="138">
                  <c:v>6.2</c:v>
                </c:pt>
                <c:pt idx="139">
                  <c:v>6.2</c:v>
                </c:pt>
                <c:pt idx="140">
                  <c:v>6.2</c:v>
                </c:pt>
                <c:pt idx="141">
                  <c:v>6.2</c:v>
                </c:pt>
                <c:pt idx="142">
                  <c:v>6.2</c:v>
                </c:pt>
                <c:pt idx="143">
                  <c:v>6.2</c:v>
                </c:pt>
                <c:pt idx="144">
                  <c:v>6.2</c:v>
                </c:pt>
                <c:pt idx="145">
                  <c:v>6.2</c:v>
                </c:pt>
                <c:pt idx="146">
                  <c:v>6.2</c:v>
                </c:pt>
                <c:pt idx="147">
                  <c:v>6.2</c:v>
                </c:pt>
                <c:pt idx="148">
                  <c:v>6.2</c:v>
                </c:pt>
                <c:pt idx="149">
                  <c:v>6.2</c:v>
                </c:pt>
                <c:pt idx="150">
                  <c:v>6.2</c:v>
                </c:pt>
                <c:pt idx="151">
                  <c:v>6.2</c:v>
                </c:pt>
                <c:pt idx="152">
                  <c:v>6.2</c:v>
                </c:pt>
                <c:pt idx="153">
                  <c:v>6.2</c:v>
                </c:pt>
                <c:pt idx="154">
                  <c:v>6.2</c:v>
                </c:pt>
                <c:pt idx="155">
                  <c:v>6.2</c:v>
                </c:pt>
                <c:pt idx="156">
                  <c:v>6.2</c:v>
                </c:pt>
                <c:pt idx="157">
                  <c:v>6.2</c:v>
                </c:pt>
                <c:pt idx="158">
                  <c:v>6.2</c:v>
                </c:pt>
                <c:pt idx="159">
                  <c:v>6.2</c:v>
                </c:pt>
                <c:pt idx="160">
                  <c:v>6.2</c:v>
                </c:pt>
                <c:pt idx="161">
                  <c:v>6.2</c:v>
                </c:pt>
                <c:pt idx="162">
                  <c:v>6.2</c:v>
                </c:pt>
                <c:pt idx="163">
                  <c:v>6.2</c:v>
                </c:pt>
                <c:pt idx="164">
                  <c:v>6.2</c:v>
                </c:pt>
                <c:pt idx="165">
                  <c:v>6.2</c:v>
                </c:pt>
                <c:pt idx="166">
                  <c:v>6.2</c:v>
                </c:pt>
                <c:pt idx="167">
                  <c:v>6.2</c:v>
                </c:pt>
                <c:pt idx="168">
                  <c:v>6.2</c:v>
                </c:pt>
                <c:pt idx="169">
                  <c:v>6.2</c:v>
                </c:pt>
                <c:pt idx="170">
                  <c:v>6.2</c:v>
                </c:pt>
                <c:pt idx="171">
                  <c:v>6.2</c:v>
                </c:pt>
                <c:pt idx="172">
                  <c:v>6.2</c:v>
                </c:pt>
                <c:pt idx="173">
                  <c:v>6.2</c:v>
                </c:pt>
                <c:pt idx="174">
                  <c:v>6.2</c:v>
                </c:pt>
                <c:pt idx="175">
                  <c:v>6.2</c:v>
                </c:pt>
                <c:pt idx="176">
                  <c:v>6.2</c:v>
                </c:pt>
                <c:pt idx="177">
                  <c:v>6.2</c:v>
                </c:pt>
                <c:pt idx="178">
                  <c:v>6.2</c:v>
                </c:pt>
                <c:pt idx="179">
                  <c:v>6.2</c:v>
                </c:pt>
                <c:pt idx="180">
                  <c:v>6.2</c:v>
                </c:pt>
                <c:pt idx="181">
                  <c:v>6.2</c:v>
                </c:pt>
                <c:pt idx="182">
                  <c:v>6.2</c:v>
                </c:pt>
                <c:pt idx="183">
                  <c:v>6.2</c:v>
                </c:pt>
                <c:pt idx="184">
                  <c:v>6.2</c:v>
                </c:pt>
                <c:pt idx="185">
                  <c:v>6.2</c:v>
                </c:pt>
                <c:pt idx="186">
                  <c:v>6.2</c:v>
                </c:pt>
                <c:pt idx="187">
                  <c:v>6.2</c:v>
                </c:pt>
                <c:pt idx="188">
                  <c:v>6.2</c:v>
                </c:pt>
                <c:pt idx="189">
                  <c:v>6.2</c:v>
                </c:pt>
                <c:pt idx="190">
                  <c:v>6.2</c:v>
                </c:pt>
                <c:pt idx="191">
                  <c:v>6.2</c:v>
                </c:pt>
                <c:pt idx="192">
                  <c:v>6.2</c:v>
                </c:pt>
                <c:pt idx="193">
                  <c:v>6.2</c:v>
                </c:pt>
                <c:pt idx="194">
                  <c:v>6.2</c:v>
                </c:pt>
                <c:pt idx="195">
                  <c:v>6.2</c:v>
                </c:pt>
                <c:pt idx="196">
                  <c:v>6.2</c:v>
                </c:pt>
                <c:pt idx="197">
                  <c:v>6.2</c:v>
                </c:pt>
                <c:pt idx="198">
                  <c:v>6.2</c:v>
                </c:pt>
                <c:pt idx="199">
                  <c:v>6.2</c:v>
                </c:pt>
                <c:pt idx="200">
                  <c:v>6.2</c:v>
                </c:pt>
                <c:pt idx="201">
                  <c:v>6.2</c:v>
                </c:pt>
                <c:pt idx="202">
                  <c:v>6.2</c:v>
                </c:pt>
                <c:pt idx="203">
                  <c:v>6.2</c:v>
                </c:pt>
                <c:pt idx="204">
                  <c:v>6.2</c:v>
                </c:pt>
                <c:pt idx="205">
                  <c:v>6.2</c:v>
                </c:pt>
                <c:pt idx="206">
                  <c:v>6.2</c:v>
                </c:pt>
                <c:pt idx="207">
                  <c:v>6.2</c:v>
                </c:pt>
                <c:pt idx="208">
                  <c:v>6.2</c:v>
                </c:pt>
                <c:pt idx="209">
                  <c:v>6.2</c:v>
                </c:pt>
                <c:pt idx="210">
                  <c:v>6.2</c:v>
                </c:pt>
                <c:pt idx="211">
                  <c:v>6.2</c:v>
                </c:pt>
                <c:pt idx="212">
                  <c:v>6.2</c:v>
                </c:pt>
                <c:pt idx="213">
                  <c:v>6.2</c:v>
                </c:pt>
                <c:pt idx="214">
                  <c:v>6.2</c:v>
                </c:pt>
                <c:pt idx="215">
                  <c:v>6.2</c:v>
                </c:pt>
                <c:pt idx="216">
                  <c:v>6.2</c:v>
                </c:pt>
                <c:pt idx="217">
                  <c:v>6.2</c:v>
                </c:pt>
                <c:pt idx="218">
                  <c:v>6.2</c:v>
                </c:pt>
                <c:pt idx="219">
                  <c:v>6.2</c:v>
                </c:pt>
                <c:pt idx="220">
                  <c:v>6.2</c:v>
                </c:pt>
                <c:pt idx="221">
                  <c:v>6.2</c:v>
                </c:pt>
                <c:pt idx="222">
                  <c:v>6.2</c:v>
                </c:pt>
                <c:pt idx="223">
                  <c:v>6.2</c:v>
                </c:pt>
                <c:pt idx="224">
                  <c:v>6.2</c:v>
                </c:pt>
                <c:pt idx="225">
                  <c:v>6.2</c:v>
                </c:pt>
                <c:pt idx="226">
                  <c:v>6.2</c:v>
                </c:pt>
                <c:pt idx="227">
                  <c:v>6.2</c:v>
                </c:pt>
                <c:pt idx="228">
                  <c:v>6.2</c:v>
                </c:pt>
                <c:pt idx="229">
                  <c:v>6.2</c:v>
                </c:pt>
                <c:pt idx="230">
                  <c:v>6.2</c:v>
                </c:pt>
                <c:pt idx="231">
                  <c:v>6.2</c:v>
                </c:pt>
                <c:pt idx="232">
                  <c:v>6.2</c:v>
                </c:pt>
                <c:pt idx="233">
                  <c:v>6.2</c:v>
                </c:pt>
                <c:pt idx="234">
                  <c:v>6.2</c:v>
                </c:pt>
                <c:pt idx="235">
                  <c:v>6.2</c:v>
                </c:pt>
                <c:pt idx="236">
                  <c:v>6.2</c:v>
                </c:pt>
                <c:pt idx="237">
                  <c:v>6.2</c:v>
                </c:pt>
                <c:pt idx="238">
                  <c:v>6.2</c:v>
                </c:pt>
                <c:pt idx="239">
                  <c:v>6.2</c:v>
                </c:pt>
                <c:pt idx="240">
                  <c:v>6.2</c:v>
                </c:pt>
                <c:pt idx="241">
                  <c:v>6.2</c:v>
                </c:pt>
                <c:pt idx="242">
                  <c:v>6.2</c:v>
                </c:pt>
                <c:pt idx="243">
                  <c:v>6.2</c:v>
                </c:pt>
                <c:pt idx="244">
                  <c:v>6.2</c:v>
                </c:pt>
                <c:pt idx="245">
                  <c:v>6.2</c:v>
                </c:pt>
                <c:pt idx="246">
                  <c:v>6.2</c:v>
                </c:pt>
                <c:pt idx="247">
                  <c:v>6.2</c:v>
                </c:pt>
                <c:pt idx="248">
                  <c:v>6.2</c:v>
                </c:pt>
                <c:pt idx="249">
                  <c:v>6.2</c:v>
                </c:pt>
                <c:pt idx="250">
                  <c:v>6.2</c:v>
                </c:pt>
                <c:pt idx="251">
                  <c:v>6.2</c:v>
                </c:pt>
                <c:pt idx="252">
                  <c:v>6.2</c:v>
                </c:pt>
                <c:pt idx="253">
                  <c:v>6.2</c:v>
                </c:pt>
                <c:pt idx="254">
                  <c:v>6.2</c:v>
                </c:pt>
                <c:pt idx="255">
                  <c:v>6.2</c:v>
                </c:pt>
                <c:pt idx="256">
                  <c:v>6.2</c:v>
                </c:pt>
                <c:pt idx="257">
                  <c:v>6.2</c:v>
                </c:pt>
                <c:pt idx="258">
                  <c:v>6.2</c:v>
                </c:pt>
                <c:pt idx="259">
                  <c:v>6.2</c:v>
                </c:pt>
                <c:pt idx="260">
                  <c:v>6.2</c:v>
                </c:pt>
                <c:pt idx="261">
                  <c:v>6.2</c:v>
                </c:pt>
                <c:pt idx="262">
                  <c:v>6.2</c:v>
                </c:pt>
                <c:pt idx="263">
                  <c:v>6.2</c:v>
                </c:pt>
                <c:pt idx="264">
                  <c:v>6.2</c:v>
                </c:pt>
                <c:pt idx="265">
                  <c:v>6.2</c:v>
                </c:pt>
                <c:pt idx="266">
                  <c:v>6.2</c:v>
                </c:pt>
                <c:pt idx="267">
                  <c:v>6.2</c:v>
                </c:pt>
                <c:pt idx="268">
                  <c:v>6.2</c:v>
                </c:pt>
                <c:pt idx="269">
                  <c:v>6.2</c:v>
                </c:pt>
                <c:pt idx="270">
                  <c:v>6.2</c:v>
                </c:pt>
                <c:pt idx="271">
                  <c:v>6.2</c:v>
                </c:pt>
                <c:pt idx="272">
                  <c:v>6.2</c:v>
                </c:pt>
                <c:pt idx="273">
                  <c:v>6.2</c:v>
                </c:pt>
                <c:pt idx="274">
                  <c:v>6.2</c:v>
                </c:pt>
                <c:pt idx="275">
                  <c:v>6.2</c:v>
                </c:pt>
                <c:pt idx="276">
                  <c:v>6.2</c:v>
                </c:pt>
                <c:pt idx="277">
                  <c:v>6.2</c:v>
                </c:pt>
                <c:pt idx="278">
                  <c:v>6.2</c:v>
                </c:pt>
                <c:pt idx="279">
                  <c:v>6.2</c:v>
                </c:pt>
                <c:pt idx="280">
                  <c:v>6.2</c:v>
                </c:pt>
                <c:pt idx="281">
                  <c:v>6.2</c:v>
                </c:pt>
                <c:pt idx="282">
                  <c:v>6.2</c:v>
                </c:pt>
                <c:pt idx="283">
                  <c:v>6.2</c:v>
                </c:pt>
                <c:pt idx="284">
                  <c:v>6.2</c:v>
                </c:pt>
                <c:pt idx="285">
                  <c:v>6.2</c:v>
                </c:pt>
                <c:pt idx="286">
                  <c:v>6.2</c:v>
                </c:pt>
                <c:pt idx="287">
                  <c:v>6.2</c:v>
                </c:pt>
                <c:pt idx="288">
                  <c:v>6.2</c:v>
                </c:pt>
                <c:pt idx="289">
                  <c:v>6.2</c:v>
                </c:pt>
                <c:pt idx="290">
                  <c:v>6.2</c:v>
                </c:pt>
                <c:pt idx="291">
                  <c:v>6.2</c:v>
                </c:pt>
                <c:pt idx="292">
                  <c:v>6.2</c:v>
                </c:pt>
                <c:pt idx="293">
                  <c:v>6.2</c:v>
                </c:pt>
                <c:pt idx="294">
                  <c:v>6.2</c:v>
                </c:pt>
                <c:pt idx="295">
                  <c:v>6.2</c:v>
                </c:pt>
                <c:pt idx="296">
                  <c:v>6.2</c:v>
                </c:pt>
                <c:pt idx="297">
                  <c:v>6.2</c:v>
                </c:pt>
                <c:pt idx="298">
                  <c:v>6.2</c:v>
                </c:pt>
                <c:pt idx="299">
                  <c:v>6.2</c:v>
                </c:pt>
                <c:pt idx="300">
                  <c:v>6.2</c:v>
                </c:pt>
                <c:pt idx="301">
                  <c:v>6.2</c:v>
                </c:pt>
                <c:pt idx="302">
                  <c:v>6.2</c:v>
                </c:pt>
                <c:pt idx="303">
                  <c:v>6.2</c:v>
                </c:pt>
                <c:pt idx="304">
                  <c:v>6.2</c:v>
                </c:pt>
                <c:pt idx="305">
                  <c:v>6.2</c:v>
                </c:pt>
                <c:pt idx="306">
                  <c:v>6.2</c:v>
                </c:pt>
                <c:pt idx="307">
                  <c:v>6.2</c:v>
                </c:pt>
                <c:pt idx="308">
                  <c:v>6.2</c:v>
                </c:pt>
                <c:pt idx="309">
                  <c:v>6.2</c:v>
                </c:pt>
                <c:pt idx="310">
                  <c:v>6.2</c:v>
                </c:pt>
                <c:pt idx="311">
                  <c:v>6.2</c:v>
                </c:pt>
                <c:pt idx="312">
                  <c:v>6.2</c:v>
                </c:pt>
                <c:pt idx="313">
                  <c:v>6.2</c:v>
                </c:pt>
                <c:pt idx="314">
                  <c:v>6.2</c:v>
                </c:pt>
                <c:pt idx="315">
                  <c:v>6.2</c:v>
                </c:pt>
                <c:pt idx="316">
                  <c:v>6.2</c:v>
                </c:pt>
                <c:pt idx="317">
                  <c:v>6.2</c:v>
                </c:pt>
                <c:pt idx="318">
                  <c:v>6.2</c:v>
                </c:pt>
                <c:pt idx="319">
                  <c:v>6.2</c:v>
                </c:pt>
                <c:pt idx="320">
                  <c:v>6.2</c:v>
                </c:pt>
                <c:pt idx="321">
                  <c:v>6.2</c:v>
                </c:pt>
                <c:pt idx="322">
                  <c:v>6.2</c:v>
                </c:pt>
                <c:pt idx="323">
                  <c:v>6.2</c:v>
                </c:pt>
                <c:pt idx="324">
                  <c:v>6.2</c:v>
                </c:pt>
                <c:pt idx="325">
                  <c:v>6.2</c:v>
                </c:pt>
                <c:pt idx="326">
                  <c:v>6.2</c:v>
                </c:pt>
                <c:pt idx="327">
                  <c:v>6.2</c:v>
                </c:pt>
                <c:pt idx="328">
                  <c:v>6.2</c:v>
                </c:pt>
                <c:pt idx="329">
                  <c:v>6.2</c:v>
                </c:pt>
                <c:pt idx="330">
                  <c:v>6.2</c:v>
                </c:pt>
                <c:pt idx="331">
                  <c:v>6.2</c:v>
                </c:pt>
                <c:pt idx="332">
                  <c:v>6.2</c:v>
                </c:pt>
                <c:pt idx="333">
                  <c:v>6.2</c:v>
                </c:pt>
                <c:pt idx="334">
                  <c:v>6.2</c:v>
                </c:pt>
                <c:pt idx="335">
                  <c:v>6.2</c:v>
                </c:pt>
                <c:pt idx="336">
                  <c:v>6.2</c:v>
                </c:pt>
                <c:pt idx="337">
                  <c:v>6.2</c:v>
                </c:pt>
                <c:pt idx="338">
                  <c:v>6.2</c:v>
                </c:pt>
                <c:pt idx="339">
                  <c:v>6.2</c:v>
                </c:pt>
                <c:pt idx="340">
                  <c:v>6.2</c:v>
                </c:pt>
                <c:pt idx="341">
                  <c:v>6.2</c:v>
                </c:pt>
                <c:pt idx="342">
                  <c:v>6.2</c:v>
                </c:pt>
                <c:pt idx="343">
                  <c:v>6.2</c:v>
                </c:pt>
                <c:pt idx="344">
                  <c:v>6.2</c:v>
                </c:pt>
                <c:pt idx="345">
                  <c:v>6.2</c:v>
                </c:pt>
                <c:pt idx="346">
                  <c:v>6.2</c:v>
                </c:pt>
                <c:pt idx="347">
                  <c:v>6.2</c:v>
                </c:pt>
                <c:pt idx="348">
                  <c:v>6.2</c:v>
                </c:pt>
                <c:pt idx="349">
                  <c:v>6.2</c:v>
                </c:pt>
                <c:pt idx="350">
                  <c:v>6.2</c:v>
                </c:pt>
                <c:pt idx="351">
                  <c:v>6.2</c:v>
                </c:pt>
                <c:pt idx="352">
                  <c:v>6.2</c:v>
                </c:pt>
                <c:pt idx="353">
                  <c:v>6.2</c:v>
                </c:pt>
                <c:pt idx="354">
                  <c:v>6.2</c:v>
                </c:pt>
                <c:pt idx="355">
                  <c:v>6.2</c:v>
                </c:pt>
                <c:pt idx="356">
                  <c:v>6.2</c:v>
                </c:pt>
                <c:pt idx="357">
                  <c:v>6.2</c:v>
                </c:pt>
                <c:pt idx="358">
                  <c:v>6.2</c:v>
                </c:pt>
                <c:pt idx="359">
                  <c:v>6.2</c:v>
                </c:pt>
                <c:pt idx="360">
                  <c:v>6.2</c:v>
                </c:pt>
                <c:pt idx="361">
                  <c:v>6.2</c:v>
                </c:pt>
                <c:pt idx="362">
                  <c:v>6.2</c:v>
                </c:pt>
                <c:pt idx="363">
                  <c:v>6.2</c:v>
                </c:pt>
                <c:pt idx="364">
                  <c:v>6.2</c:v>
                </c:pt>
                <c:pt idx="365">
                  <c:v>6.2</c:v>
                </c:pt>
                <c:pt idx="366">
                  <c:v>6.2</c:v>
                </c:pt>
                <c:pt idx="367">
                  <c:v>6.2</c:v>
                </c:pt>
                <c:pt idx="368">
                  <c:v>6.2</c:v>
                </c:pt>
                <c:pt idx="369">
                  <c:v>6.2</c:v>
                </c:pt>
                <c:pt idx="370">
                  <c:v>6.2</c:v>
                </c:pt>
                <c:pt idx="371">
                  <c:v>6.2</c:v>
                </c:pt>
                <c:pt idx="372">
                  <c:v>6.2</c:v>
                </c:pt>
                <c:pt idx="373">
                  <c:v>6.2</c:v>
                </c:pt>
                <c:pt idx="374">
                  <c:v>6.2</c:v>
                </c:pt>
                <c:pt idx="375">
                  <c:v>6.2</c:v>
                </c:pt>
                <c:pt idx="376">
                  <c:v>6.2</c:v>
                </c:pt>
                <c:pt idx="377">
                  <c:v>6.2</c:v>
                </c:pt>
                <c:pt idx="378">
                  <c:v>6.2</c:v>
                </c:pt>
                <c:pt idx="379">
                  <c:v>6.2</c:v>
                </c:pt>
                <c:pt idx="380">
                  <c:v>6.2</c:v>
                </c:pt>
                <c:pt idx="381">
                  <c:v>6.2</c:v>
                </c:pt>
                <c:pt idx="382">
                  <c:v>6.2</c:v>
                </c:pt>
                <c:pt idx="383">
                  <c:v>6.2</c:v>
                </c:pt>
                <c:pt idx="384">
                  <c:v>6.2</c:v>
                </c:pt>
                <c:pt idx="385">
                  <c:v>6.2</c:v>
                </c:pt>
                <c:pt idx="386">
                  <c:v>6.2</c:v>
                </c:pt>
                <c:pt idx="387">
                  <c:v>6.2</c:v>
                </c:pt>
                <c:pt idx="388">
                  <c:v>6.2</c:v>
                </c:pt>
                <c:pt idx="389">
                  <c:v>6.2</c:v>
                </c:pt>
                <c:pt idx="390">
                  <c:v>6.2</c:v>
                </c:pt>
                <c:pt idx="391">
                  <c:v>6.2</c:v>
                </c:pt>
                <c:pt idx="392">
                  <c:v>6.2</c:v>
                </c:pt>
                <c:pt idx="393">
                  <c:v>6.2</c:v>
                </c:pt>
                <c:pt idx="394">
                  <c:v>6.2</c:v>
                </c:pt>
                <c:pt idx="395">
                  <c:v>6.2</c:v>
                </c:pt>
                <c:pt idx="396">
                  <c:v>6.2</c:v>
                </c:pt>
                <c:pt idx="397">
                  <c:v>6.2</c:v>
                </c:pt>
                <c:pt idx="398">
                  <c:v>6.2</c:v>
                </c:pt>
                <c:pt idx="399">
                  <c:v>6.2</c:v>
                </c:pt>
                <c:pt idx="400">
                  <c:v>6.2</c:v>
                </c:pt>
                <c:pt idx="401">
                  <c:v>6.2</c:v>
                </c:pt>
                <c:pt idx="402">
                  <c:v>6.2</c:v>
                </c:pt>
                <c:pt idx="403">
                  <c:v>6.2</c:v>
                </c:pt>
                <c:pt idx="404">
                  <c:v>6.2</c:v>
                </c:pt>
                <c:pt idx="405">
                  <c:v>6.2</c:v>
                </c:pt>
                <c:pt idx="406">
                  <c:v>6.2</c:v>
                </c:pt>
                <c:pt idx="407">
                  <c:v>6.2</c:v>
                </c:pt>
                <c:pt idx="408">
                  <c:v>6.2</c:v>
                </c:pt>
                <c:pt idx="409">
                  <c:v>6.2</c:v>
                </c:pt>
                <c:pt idx="410">
                  <c:v>6.2</c:v>
                </c:pt>
                <c:pt idx="411">
                  <c:v>6.2</c:v>
                </c:pt>
                <c:pt idx="412">
                  <c:v>6.2</c:v>
                </c:pt>
                <c:pt idx="413">
                  <c:v>6.2</c:v>
                </c:pt>
                <c:pt idx="414">
                  <c:v>6.2</c:v>
                </c:pt>
                <c:pt idx="415">
                  <c:v>6.2</c:v>
                </c:pt>
                <c:pt idx="416">
                  <c:v>6.2</c:v>
                </c:pt>
                <c:pt idx="417">
                  <c:v>6.2</c:v>
                </c:pt>
                <c:pt idx="418">
                  <c:v>6.2</c:v>
                </c:pt>
                <c:pt idx="419">
                  <c:v>6.2</c:v>
                </c:pt>
                <c:pt idx="420">
                  <c:v>6.2</c:v>
                </c:pt>
                <c:pt idx="421">
                  <c:v>6.2</c:v>
                </c:pt>
                <c:pt idx="422">
                  <c:v>6.2</c:v>
                </c:pt>
                <c:pt idx="423">
                  <c:v>6.2</c:v>
                </c:pt>
                <c:pt idx="424">
                  <c:v>6.2</c:v>
                </c:pt>
                <c:pt idx="425">
                  <c:v>6.2</c:v>
                </c:pt>
                <c:pt idx="426">
                  <c:v>6.2</c:v>
                </c:pt>
                <c:pt idx="427">
                  <c:v>6.2</c:v>
                </c:pt>
                <c:pt idx="428">
                  <c:v>6.2</c:v>
                </c:pt>
                <c:pt idx="429">
                  <c:v>6.2</c:v>
                </c:pt>
                <c:pt idx="430">
                  <c:v>6.2</c:v>
                </c:pt>
                <c:pt idx="431">
                  <c:v>6.2</c:v>
                </c:pt>
                <c:pt idx="432">
                  <c:v>6.2</c:v>
                </c:pt>
                <c:pt idx="433">
                  <c:v>6.2</c:v>
                </c:pt>
                <c:pt idx="434">
                  <c:v>6.2</c:v>
                </c:pt>
                <c:pt idx="435">
                  <c:v>6.2</c:v>
                </c:pt>
                <c:pt idx="436">
                  <c:v>6.2</c:v>
                </c:pt>
                <c:pt idx="437">
                  <c:v>6.2</c:v>
                </c:pt>
                <c:pt idx="438">
                  <c:v>6.2</c:v>
                </c:pt>
                <c:pt idx="439">
                  <c:v>6.2</c:v>
                </c:pt>
                <c:pt idx="440">
                  <c:v>6.2</c:v>
                </c:pt>
                <c:pt idx="441">
                  <c:v>6.2</c:v>
                </c:pt>
                <c:pt idx="442">
                  <c:v>6.2</c:v>
                </c:pt>
                <c:pt idx="443">
                  <c:v>6.2</c:v>
                </c:pt>
                <c:pt idx="444">
                  <c:v>6.2</c:v>
                </c:pt>
                <c:pt idx="445">
                  <c:v>6.2</c:v>
                </c:pt>
                <c:pt idx="446">
                  <c:v>6.2</c:v>
                </c:pt>
                <c:pt idx="447">
                  <c:v>6.2</c:v>
                </c:pt>
                <c:pt idx="448">
                  <c:v>6.2</c:v>
                </c:pt>
                <c:pt idx="449">
                  <c:v>6.2</c:v>
                </c:pt>
                <c:pt idx="450">
                  <c:v>6.2</c:v>
                </c:pt>
                <c:pt idx="451">
                  <c:v>6.2</c:v>
                </c:pt>
                <c:pt idx="452">
                  <c:v>6.2</c:v>
                </c:pt>
                <c:pt idx="453">
                  <c:v>6.2</c:v>
                </c:pt>
                <c:pt idx="454">
                  <c:v>6.2</c:v>
                </c:pt>
                <c:pt idx="455">
                  <c:v>6.2</c:v>
                </c:pt>
                <c:pt idx="456">
                  <c:v>6.2</c:v>
                </c:pt>
                <c:pt idx="457">
                  <c:v>6.2</c:v>
                </c:pt>
                <c:pt idx="458">
                  <c:v>6.2</c:v>
                </c:pt>
                <c:pt idx="459">
                  <c:v>6.2</c:v>
                </c:pt>
                <c:pt idx="460">
                  <c:v>6.2</c:v>
                </c:pt>
                <c:pt idx="461">
                  <c:v>6.2</c:v>
                </c:pt>
                <c:pt idx="462">
                  <c:v>6.2</c:v>
                </c:pt>
                <c:pt idx="463">
                  <c:v>6.2</c:v>
                </c:pt>
                <c:pt idx="464">
                  <c:v>6.2</c:v>
                </c:pt>
                <c:pt idx="465">
                  <c:v>6.2</c:v>
                </c:pt>
                <c:pt idx="466">
                  <c:v>6.2</c:v>
                </c:pt>
                <c:pt idx="467">
                  <c:v>6.2</c:v>
                </c:pt>
                <c:pt idx="468">
                  <c:v>6.2</c:v>
                </c:pt>
                <c:pt idx="469">
                  <c:v>6.2</c:v>
                </c:pt>
                <c:pt idx="470">
                  <c:v>6.2</c:v>
                </c:pt>
                <c:pt idx="471">
                  <c:v>6.2</c:v>
                </c:pt>
                <c:pt idx="472">
                  <c:v>6.2</c:v>
                </c:pt>
                <c:pt idx="473">
                  <c:v>6.2</c:v>
                </c:pt>
                <c:pt idx="474">
                  <c:v>6.2</c:v>
                </c:pt>
                <c:pt idx="475">
                  <c:v>6.2</c:v>
                </c:pt>
                <c:pt idx="476">
                  <c:v>6.2</c:v>
                </c:pt>
                <c:pt idx="477">
                  <c:v>6.2</c:v>
                </c:pt>
                <c:pt idx="478">
                  <c:v>6.2</c:v>
                </c:pt>
                <c:pt idx="479">
                  <c:v>6.2</c:v>
                </c:pt>
                <c:pt idx="480">
                  <c:v>6.2</c:v>
                </c:pt>
                <c:pt idx="481">
                  <c:v>6.2</c:v>
                </c:pt>
                <c:pt idx="482">
                  <c:v>6.2</c:v>
                </c:pt>
                <c:pt idx="483">
                  <c:v>6.2</c:v>
                </c:pt>
                <c:pt idx="484">
                  <c:v>6.2</c:v>
                </c:pt>
                <c:pt idx="485">
                  <c:v>6.2</c:v>
                </c:pt>
                <c:pt idx="486">
                  <c:v>6.2</c:v>
                </c:pt>
                <c:pt idx="487">
                  <c:v>6.2</c:v>
                </c:pt>
                <c:pt idx="488">
                  <c:v>6.2</c:v>
                </c:pt>
                <c:pt idx="489">
                  <c:v>6.2</c:v>
                </c:pt>
                <c:pt idx="490">
                  <c:v>6.2</c:v>
                </c:pt>
                <c:pt idx="491">
                  <c:v>6.2</c:v>
                </c:pt>
                <c:pt idx="492">
                  <c:v>6.2</c:v>
                </c:pt>
                <c:pt idx="493">
                  <c:v>6.2</c:v>
                </c:pt>
                <c:pt idx="494">
                  <c:v>6.2</c:v>
                </c:pt>
                <c:pt idx="495">
                  <c:v>6.2</c:v>
                </c:pt>
                <c:pt idx="496">
                  <c:v>6.2</c:v>
                </c:pt>
                <c:pt idx="497">
                  <c:v>6.2</c:v>
                </c:pt>
                <c:pt idx="498">
                  <c:v>6.2</c:v>
                </c:pt>
                <c:pt idx="499">
                  <c:v>6.2</c:v>
                </c:pt>
                <c:pt idx="500">
                  <c:v>6.2</c:v>
                </c:pt>
                <c:pt idx="501">
                  <c:v>6.2</c:v>
                </c:pt>
                <c:pt idx="502">
                  <c:v>6.2</c:v>
                </c:pt>
                <c:pt idx="503">
                  <c:v>6.2</c:v>
                </c:pt>
                <c:pt idx="504">
                  <c:v>6.2</c:v>
                </c:pt>
                <c:pt idx="505">
                  <c:v>6.2</c:v>
                </c:pt>
                <c:pt idx="506">
                  <c:v>6.2</c:v>
                </c:pt>
                <c:pt idx="507">
                  <c:v>6.2</c:v>
                </c:pt>
                <c:pt idx="508">
                  <c:v>6.2</c:v>
                </c:pt>
                <c:pt idx="509">
                  <c:v>6.2</c:v>
                </c:pt>
                <c:pt idx="510">
                  <c:v>6.2</c:v>
                </c:pt>
                <c:pt idx="511">
                  <c:v>6.2</c:v>
                </c:pt>
                <c:pt idx="512">
                  <c:v>6.2</c:v>
                </c:pt>
                <c:pt idx="513">
                  <c:v>6.2</c:v>
                </c:pt>
                <c:pt idx="514">
                  <c:v>6.2</c:v>
                </c:pt>
                <c:pt idx="515">
                  <c:v>6.2</c:v>
                </c:pt>
                <c:pt idx="516">
                  <c:v>6.2</c:v>
                </c:pt>
                <c:pt idx="517">
                  <c:v>6.2</c:v>
                </c:pt>
                <c:pt idx="518">
                  <c:v>6.2</c:v>
                </c:pt>
                <c:pt idx="519">
                  <c:v>6.2</c:v>
                </c:pt>
                <c:pt idx="520">
                  <c:v>6.2</c:v>
                </c:pt>
                <c:pt idx="521">
                  <c:v>6.2</c:v>
                </c:pt>
                <c:pt idx="522">
                  <c:v>6.2</c:v>
                </c:pt>
                <c:pt idx="523">
                  <c:v>6.2</c:v>
                </c:pt>
                <c:pt idx="524">
                  <c:v>6.2</c:v>
                </c:pt>
                <c:pt idx="525">
                  <c:v>6.2</c:v>
                </c:pt>
                <c:pt idx="526">
                  <c:v>6.2</c:v>
                </c:pt>
                <c:pt idx="527">
                  <c:v>6.2</c:v>
                </c:pt>
                <c:pt idx="528">
                  <c:v>6.2</c:v>
                </c:pt>
                <c:pt idx="529">
                  <c:v>6.2</c:v>
                </c:pt>
                <c:pt idx="530">
                  <c:v>6.2</c:v>
                </c:pt>
                <c:pt idx="531">
                  <c:v>6.2</c:v>
                </c:pt>
                <c:pt idx="532">
                  <c:v>6.2</c:v>
                </c:pt>
                <c:pt idx="533">
                  <c:v>6.2</c:v>
                </c:pt>
                <c:pt idx="534">
                  <c:v>6.2</c:v>
                </c:pt>
                <c:pt idx="535">
                  <c:v>6.2</c:v>
                </c:pt>
                <c:pt idx="536">
                  <c:v>6.2</c:v>
                </c:pt>
                <c:pt idx="537">
                  <c:v>6.2</c:v>
                </c:pt>
                <c:pt idx="538">
                  <c:v>6.2</c:v>
                </c:pt>
                <c:pt idx="539">
                  <c:v>6.2</c:v>
                </c:pt>
                <c:pt idx="540">
                  <c:v>6.2</c:v>
                </c:pt>
                <c:pt idx="541">
                  <c:v>6.2</c:v>
                </c:pt>
                <c:pt idx="542">
                  <c:v>6.2</c:v>
                </c:pt>
                <c:pt idx="543">
                  <c:v>6.2</c:v>
                </c:pt>
                <c:pt idx="544">
                  <c:v>6.2</c:v>
                </c:pt>
                <c:pt idx="545">
                  <c:v>6.2</c:v>
                </c:pt>
                <c:pt idx="546">
                  <c:v>6.2</c:v>
                </c:pt>
                <c:pt idx="547">
                  <c:v>6.2</c:v>
                </c:pt>
                <c:pt idx="548">
                  <c:v>6.2</c:v>
                </c:pt>
                <c:pt idx="549">
                  <c:v>6.2</c:v>
                </c:pt>
                <c:pt idx="550">
                  <c:v>6.2</c:v>
                </c:pt>
                <c:pt idx="551">
                  <c:v>6.2</c:v>
                </c:pt>
                <c:pt idx="552">
                  <c:v>6.2</c:v>
                </c:pt>
                <c:pt idx="553">
                  <c:v>6.2</c:v>
                </c:pt>
                <c:pt idx="554">
                  <c:v>6.2</c:v>
                </c:pt>
                <c:pt idx="555">
                  <c:v>6.2</c:v>
                </c:pt>
                <c:pt idx="556">
                  <c:v>6.2</c:v>
                </c:pt>
                <c:pt idx="557">
                  <c:v>6.2</c:v>
                </c:pt>
                <c:pt idx="558">
                  <c:v>6.2</c:v>
                </c:pt>
                <c:pt idx="559">
                  <c:v>6.2</c:v>
                </c:pt>
                <c:pt idx="560">
                  <c:v>6.2</c:v>
                </c:pt>
                <c:pt idx="561">
                  <c:v>6.2</c:v>
                </c:pt>
                <c:pt idx="562">
                  <c:v>6.2</c:v>
                </c:pt>
                <c:pt idx="563">
                  <c:v>6.2</c:v>
                </c:pt>
                <c:pt idx="564">
                  <c:v>6.2</c:v>
                </c:pt>
                <c:pt idx="565">
                  <c:v>6.2</c:v>
                </c:pt>
                <c:pt idx="566">
                  <c:v>6.2</c:v>
                </c:pt>
                <c:pt idx="567">
                  <c:v>6.2</c:v>
                </c:pt>
                <c:pt idx="568">
                  <c:v>6.2</c:v>
                </c:pt>
                <c:pt idx="569">
                  <c:v>6.2</c:v>
                </c:pt>
                <c:pt idx="570">
                  <c:v>6.2</c:v>
                </c:pt>
                <c:pt idx="571">
                  <c:v>6.2</c:v>
                </c:pt>
                <c:pt idx="572">
                  <c:v>6.2</c:v>
                </c:pt>
                <c:pt idx="573">
                  <c:v>6.2</c:v>
                </c:pt>
                <c:pt idx="574">
                  <c:v>6.2</c:v>
                </c:pt>
                <c:pt idx="575">
                  <c:v>6.2</c:v>
                </c:pt>
                <c:pt idx="576">
                  <c:v>6.2</c:v>
                </c:pt>
                <c:pt idx="577">
                  <c:v>6.2</c:v>
                </c:pt>
                <c:pt idx="578">
                  <c:v>6.2</c:v>
                </c:pt>
                <c:pt idx="579">
                  <c:v>6.2</c:v>
                </c:pt>
                <c:pt idx="580">
                  <c:v>6.2</c:v>
                </c:pt>
                <c:pt idx="581">
                  <c:v>6.2</c:v>
                </c:pt>
                <c:pt idx="582">
                  <c:v>6.2</c:v>
                </c:pt>
                <c:pt idx="583">
                  <c:v>6.2</c:v>
                </c:pt>
                <c:pt idx="584">
                  <c:v>6.2</c:v>
                </c:pt>
                <c:pt idx="585">
                  <c:v>6.2</c:v>
                </c:pt>
                <c:pt idx="586">
                  <c:v>6.2</c:v>
                </c:pt>
                <c:pt idx="587">
                  <c:v>6.2</c:v>
                </c:pt>
                <c:pt idx="588">
                  <c:v>6.2</c:v>
                </c:pt>
                <c:pt idx="589">
                  <c:v>6.2</c:v>
                </c:pt>
                <c:pt idx="590">
                  <c:v>6.2</c:v>
                </c:pt>
                <c:pt idx="591">
                  <c:v>6.2</c:v>
                </c:pt>
                <c:pt idx="592">
                  <c:v>6.2</c:v>
                </c:pt>
                <c:pt idx="593">
                  <c:v>6.2</c:v>
                </c:pt>
                <c:pt idx="594">
                  <c:v>6.2</c:v>
                </c:pt>
                <c:pt idx="595">
                  <c:v>6.2</c:v>
                </c:pt>
                <c:pt idx="596">
                  <c:v>6.2</c:v>
                </c:pt>
                <c:pt idx="597">
                  <c:v>6.2</c:v>
                </c:pt>
                <c:pt idx="598">
                  <c:v>6.2</c:v>
                </c:pt>
                <c:pt idx="599">
                  <c:v>6.2</c:v>
                </c:pt>
                <c:pt idx="600">
                  <c:v>6.2</c:v>
                </c:pt>
                <c:pt idx="601">
                  <c:v>6.2</c:v>
                </c:pt>
                <c:pt idx="602">
                  <c:v>6.2</c:v>
                </c:pt>
                <c:pt idx="603">
                  <c:v>6.2</c:v>
                </c:pt>
                <c:pt idx="604">
                  <c:v>6.2</c:v>
                </c:pt>
                <c:pt idx="605">
                  <c:v>6.2</c:v>
                </c:pt>
                <c:pt idx="606">
                  <c:v>6.2</c:v>
                </c:pt>
                <c:pt idx="607">
                  <c:v>6.2</c:v>
                </c:pt>
                <c:pt idx="608">
                  <c:v>6.2</c:v>
                </c:pt>
                <c:pt idx="609">
                  <c:v>6.2</c:v>
                </c:pt>
                <c:pt idx="610">
                  <c:v>6.2</c:v>
                </c:pt>
                <c:pt idx="611">
                  <c:v>6.2</c:v>
                </c:pt>
                <c:pt idx="612">
                  <c:v>6.2</c:v>
                </c:pt>
                <c:pt idx="613">
                  <c:v>6.2</c:v>
                </c:pt>
                <c:pt idx="614">
                  <c:v>6.2</c:v>
                </c:pt>
                <c:pt idx="615">
                  <c:v>6.2</c:v>
                </c:pt>
                <c:pt idx="616">
                  <c:v>6.2</c:v>
                </c:pt>
                <c:pt idx="617">
                  <c:v>6.2</c:v>
                </c:pt>
                <c:pt idx="618">
                  <c:v>6.2</c:v>
                </c:pt>
                <c:pt idx="619">
                  <c:v>6.2</c:v>
                </c:pt>
                <c:pt idx="620">
                  <c:v>6.2</c:v>
                </c:pt>
                <c:pt idx="621">
                  <c:v>6.2</c:v>
                </c:pt>
                <c:pt idx="622">
                  <c:v>6.2</c:v>
                </c:pt>
                <c:pt idx="623">
                  <c:v>6.2</c:v>
                </c:pt>
                <c:pt idx="624">
                  <c:v>6.2</c:v>
                </c:pt>
                <c:pt idx="625">
                  <c:v>6.2</c:v>
                </c:pt>
                <c:pt idx="626">
                  <c:v>6.2</c:v>
                </c:pt>
                <c:pt idx="627">
                  <c:v>6.2</c:v>
                </c:pt>
                <c:pt idx="628">
                  <c:v>6.2</c:v>
                </c:pt>
                <c:pt idx="629">
                  <c:v>6.2</c:v>
                </c:pt>
                <c:pt idx="630">
                  <c:v>6.2</c:v>
                </c:pt>
                <c:pt idx="631">
                  <c:v>6.2</c:v>
                </c:pt>
                <c:pt idx="632">
                  <c:v>6.2</c:v>
                </c:pt>
                <c:pt idx="633">
                  <c:v>6.2</c:v>
                </c:pt>
                <c:pt idx="634">
                  <c:v>6.2</c:v>
                </c:pt>
                <c:pt idx="635">
                  <c:v>6.2</c:v>
                </c:pt>
                <c:pt idx="636">
                  <c:v>6.2</c:v>
                </c:pt>
                <c:pt idx="637">
                  <c:v>6.2</c:v>
                </c:pt>
                <c:pt idx="638">
                  <c:v>6.2</c:v>
                </c:pt>
                <c:pt idx="639">
                  <c:v>6.2</c:v>
                </c:pt>
                <c:pt idx="640">
                  <c:v>6.2</c:v>
                </c:pt>
                <c:pt idx="641">
                  <c:v>6.2</c:v>
                </c:pt>
                <c:pt idx="642">
                  <c:v>6.2</c:v>
                </c:pt>
                <c:pt idx="643">
                  <c:v>6.2</c:v>
                </c:pt>
                <c:pt idx="644">
                  <c:v>6.2</c:v>
                </c:pt>
                <c:pt idx="645">
                  <c:v>6.2</c:v>
                </c:pt>
                <c:pt idx="646">
                  <c:v>6.2</c:v>
                </c:pt>
                <c:pt idx="647">
                  <c:v>6.2</c:v>
                </c:pt>
                <c:pt idx="648">
                  <c:v>6.2</c:v>
                </c:pt>
                <c:pt idx="649">
                  <c:v>6.2</c:v>
                </c:pt>
                <c:pt idx="650">
                  <c:v>6.2</c:v>
                </c:pt>
                <c:pt idx="651">
                  <c:v>6.2</c:v>
                </c:pt>
                <c:pt idx="652">
                  <c:v>6.2</c:v>
                </c:pt>
                <c:pt idx="653">
                  <c:v>6.2</c:v>
                </c:pt>
                <c:pt idx="654">
                  <c:v>6.2</c:v>
                </c:pt>
                <c:pt idx="655">
                  <c:v>6.2</c:v>
                </c:pt>
                <c:pt idx="656">
                  <c:v>6.2</c:v>
                </c:pt>
                <c:pt idx="657">
                  <c:v>6.2</c:v>
                </c:pt>
                <c:pt idx="658">
                  <c:v>6.2</c:v>
                </c:pt>
                <c:pt idx="659">
                  <c:v>6.2</c:v>
                </c:pt>
                <c:pt idx="660">
                  <c:v>6.2</c:v>
                </c:pt>
                <c:pt idx="661">
                  <c:v>6.2</c:v>
                </c:pt>
                <c:pt idx="662">
                  <c:v>6.2</c:v>
                </c:pt>
                <c:pt idx="663">
                  <c:v>6.2</c:v>
                </c:pt>
                <c:pt idx="664">
                  <c:v>6.2</c:v>
                </c:pt>
                <c:pt idx="665">
                  <c:v>6.2</c:v>
                </c:pt>
                <c:pt idx="666">
                  <c:v>6.2</c:v>
                </c:pt>
                <c:pt idx="667">
                  <c:v>6.2</c:v>
                </c:pt>
                <c:pt idx="668">
                  <c:v>6.2</c:v>
                </c:pt>
                <c:pt idx="669">
                  <c:v>6.2</c:v>
                </c:pt>
                <c:pt idx="670">
                  <c:v>6.2</c:v>
                </c:pt>
                <c:pt idx="671">
                  <c:v>6.2</c:v>
                </c:pt>
                <c:pt idx="672">
                  <c:v>6.2</c:v>
                </c:pt>
                <c:pt idx="673">
                  <c:v>6.2</c:v>
                </c:pt>
                <c:pt idx="674">
                  <c:v>6.2</c:v>
                </c:pt>
                <c:pt idx="675">
                  <c:v>6.2</c:v>
                </c:pt>
                <c:pt idx="676">
                  <c:v>6.2</c:v>
                </c:pt>
                <c:pt idx="677">
                  <c:v>6.2</c:v>
                </c:pt>
                <c:pt idx="678">
                  <c:v>6.2</c:v>
                </c:pt>
                <c:pt idx="679">
                  <c:v>6.2</c:v>
                </c:pt>
                <c:pt idx="680">
                  <c:v>6.2</c:v>
                </c:pt>
                <c:pt idx="681">
                  <c:v>6.2</c:v>
                </c:pt>
                <c:pt idx="682">
                  <c:v>6.2</c:v>
                </c:pt>
                <c:pt idx="683">
                  <c:v>6.2</c:v>
                </c:pt>
                <c:pt idx="684">
                  <c:v>6.2</c:v>
                </c:pt>
                <c:pt idx="685">
                  <c:v>6.2</c:v>
                </c:pt>
                <c:pt idx="686">
                  <c:v>6.2</c:v>
                </c:pt>
                <c:pt idx="687">
                  <c:v>6.2</c:v>
                </c:pt>
                <c:pt idx="688">
                  <c:v>6.2</c:v>
                </c:pt>
                <c:pt idx="689">
                  <c:v>6.2</c:v>
                </c:pt>
                <c:pt idx="690">
                  <c:v>6.2</c:v>
                </c:pt>
                <c:pt idx="691">
                  <c:v>6.2</c:v>
                </c:pt>
                <c:pt idx="692">
                  <c:v>6.2</c:v>
                </c:pt>
                <c:pt idx="693">
                  <c:v>6.2</c:v>
                </c:pt>
                <c:pt idx="694">
                  <c:v>6.2</c:v>
                </c:pt>
                <c:pt idx="695">
                  <c:v>6.2</c:v>
                </c:pt>
                <c:pt idx="696">
                  <c:v>6.2</c:v>
                </c:pt>
                <c:pt idx="697">
                  <c:v>6.2</c:v>
                </c:pt>
                <c:pt idx="698">
                  <c:v>6.2</c:v>
                </c:pt>
                <c:pt idx="699">
                  <c:v>6.2</c:v>
                </c:pt>
                <c:pt idx="700">
                  <c:v>6.2</c:v>
                </c:pt>
                <c:pt idx="701">
                  <c:v>6.2</c:v>
                </c:pt>
                <c:pt idx="702">
                  <c:v>6.2</c:v>
                </c:pt>
                <c:pt idx="703">
                  <c:v>6.2</c:v>
                </c:pt>
                <c:pt idx="704">
                  <c:v>6.2</c:v>
                </c:pt>
                <c:pt idx="705">
                  <c:v>6.2</c:v>
                </c:pt>
                <c:pt idx="706">
                  <c:v>6.2</c:v>
                </c:pt>
                <c:pt idx="707">
                  <c:v>6.2</c:v>
                </c:pt>
                <c:pt idx="708">
                  <c:v>6.2</c:v>
                </c:pt>
                <c:pt idx="709">
                  <c:v>6.2</c:v>
                </c:pt>
                <c:pt idx="710">
                  <c:v>6.2</c:v>
                </c:pt>
                <c:pt idx="711">
                  <c:v>6.2</c:v>
                </c:pt>
                <c:pt idx="712">
                  <c:v>6.2</c:v>
                </c:pt>
                <c:pt idx="713">
                  <c:v>6.2</c:v>
                </c:pt>
                <c:pt idx="714">
                  <c:v>6.2</c:v>
                </c:pt>
                <c:pt idx="715">
                  <c:v>6.2</c:v>
                </c:pt>
                <c:pt idx="716">
                  <c:v>6.2</c:v>
                </c:pt>
                <c:pt idx="717">
                  <c:v>6.2</c:v>
                </c:pt>
                <c:pt idx="718">
                  <c:v>6.2</c:v>
                </c:pt>
                <c:pt idx="719">
                  <c:v>6.2</c:v>
                </c:pt>
                <c:pt idx="720">
                  <c:v>6.2</c:v>
                </c:pt>
                <c:pt idx="721">
                  <c:v>6.2</c:v>
                </c:pt>
                <c:pt idx="722">
                  <c:v>6.2</c:v>
                </c:pt>
                <c:pt idx="723">
                  <c:v>6.2</c:v>
                </c:pt>
                <c:pt idx="724">
                  <c:v>6.2</c:v>
                </c:pt>
                <c:pt idx="725">
                  <c:v>6.2</c:v>
                </c:pt>
                <c:pt idx="726">
                  <c:v>6.2</c:v>
                </c:pt>
                <c:pt idx="727">
                  <c:v>6.2</c:v>
                </c:pt>
                <c:pt idx="728">
                  <c:v>6.2</c:v>
                </c:pt>
                <c:pt idx="729">
                  <c:v>6.2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8-7562-47AF-8821-A2E52FDF4DB4}"/>
            </c:ext>
          </c:extLst>
        </c:ser>
        <c:ser>
          <c:idx val="12"/>
          <c:order val="9"/>
          <c:tx>
            <c:v>MINIMO ABSOLUTO 1972</c:v>
          </c:tx>
          <c:spPr>
            <a:ln w="50800">
              <a:solidFill>
                <a:srgbClr val="00B050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DATOS!$AO$3:$AO$732</c:f>
              <c:numCache>
                <c:formatCode>0.00</c:formatCode>
                <c:ptCount val="730"/>
                <c:pt idx="0">
                  <c:v>1.05</c:v>
                </c:pt>
                <c:pt idx="1">
                  <c:v>1.05</c:v>
                </c:pt>
                <c:pt idx="2">
                  <c:v>1.05</c:v>
                </c:pt>
                <c:pt idx="3">
                  <c:v>1.05</c:v>
                </c:pt>
                <c:pt idx="4">
                  <c:v>1.05</c:v>
                </c:pt>
                <c:pt idx="5">
                  <c:v>1.05</c:v>
                </c:pt>
                <c:pt idx="6">
                  <c:v>1.05</c:v>
                </c:pt>
                <c:pt idx="7">
                  <c:v>1.05</c:v>
                </c:pt>
                <c:pt idx="8">
                  <c:v>1.05</c:v>
                </c:pt>
                <c:pt idx="9">
                  <c:v>1.05</c:v>
                </c:pt>
                <c:pt idx="10">
                  <c:v>1.05</c:v>
                </c:pt>
                <c:pt idx="11">
                  <c:v>1.05</c:v>
                </c:pt>
                <c:pt idx="12">
                  <c:v>1.05</c:v>
                </c:pt>
                <c:pt idx="13">
                  <c:v>1.05</c:v>
                </c:pt>
                <c:pt idx="14">
                  <c:v>1.05</c:v>
                </c:pt>
                <c:pt idx="15">
                  <c:v>1.05</c:v>
                </c:pt>
                <c:pt idx="16">
                  <c:v>1.05</c:v>
                </c:pt>
                <c:pt idx="17">
                  <c:v>1.05</c:v>
                </c:pt>
                <c:pt idx="18">
                  <c:v>1.05</c:v>
                </c:pt>
                <c:pt idx="19">
                  <c:v>1.05</c:v>
                </c:pt>
                <c:pt idx="20">
                  <c:v>1.05</c:v>
                </c:pt>
                <c:pt idx="21">
                  <c:v>1.05</c:v>
                </c:pt>
                <c:pt idx="22">
                  <c:v>1.05</c:v>
                </c:pt>
                <c:pt idx="23">
                  <c:v>1.05</c:v>
                </c:pt>
                <c:pt idx="24">
                  <c:v>1.05</c:v>
                </c:pt>
                <c:pt idx="25">
                  <c:v>1.05</c:v>
                </c:pt>
                <c:pt idx="26">
                  <c:v>1.05</c:v>
                </c:pt>
                <c:pt idx="27">
                  <c:v>1.05</c:v>
                </c:pt>
                <c:pt idx="28">
                  <c:v>1.05</c:v>
                </c:pt>
                <c:pt idx="29">
                  <c:v>1.05</c:v>
                </c:pt>
                <c:pt idx="30">
                  <c:v>1.05</c:v>
                </c:pt>
                <c:pt idx="31">
                  <c:v>1.05</c:v>
                </c:pt>
                <c:pt idx="32">
                  <c:v>1.05</c:v>
                </c:pt>
                <c:pt idx="33">
                  <c:v>1.05</c:v>
                </c:pt>
                <c:pt idx="34">
                  <c:v>1.05</c:v>
                </c:pt>
                <c:pt idx="35">
                  <c:v>1.05</c:v>
                </c:pt>
                <c:pt idx="36">
                  <c:v>1.05</c:v>
                </c:pt>
                <c:pt idx="37">
                  <c:v>1.05</c:v>
                </c:pt>
                <c:pt idx="38">
                  <c:v>1.05</c:v>
                </c:pt>
                <c:pt idx="39">
                  <c:v>1.05</c:v>
                </c:pt>
                <c:pt idx="40">
                  <c:v>1.05</c:v>
                </c:pt>
                <c:pt idx="41">
                  <c:v>1.05</c:v>
                </c:pt>
                <c:pt idx="42">
                  <c:v>1.05</c:v>
                </c:pt>
                <c:pt idx="43">
                  <c:v>1.05</c:v>
                </c:pt>
                <c:pt idx="44">
                  <c:v>1.05</c:v>
                </c:pt>
                <c:pt idx="45">
                  <c:v>1.05</c:v>
                </c:pt>
                <c:pt idx="46">
                  <c:v>1.05</c:v>
                </c:pt>
                <c:pt idx="47">
                  <c:v>1.05</c:v>
                </c:pt>
                <c:pt idx="48">
                  <c:v>1.05</c:v>
                </c:pt>
                <c:pt idx="49">
                  <c:v>1.05</c:v>
                </c:pt>
                <c:pt idx="50">
                  <c:v>1.05</c:v>
                </c:pt>
                <c:pt idx="51">
                  <c:v>1.05</c:v>
                </c:pt>
                <c:pt idx="52">
                  <c:v>1.05</c:v>
                </c:pt>
                <c:pt idx="53">
                  <c:v>1.05</c:v>
                </c:pt>
                <c:pt idx="54">
                  <c:v>1.05</c:v>
                </c:pt>
                <c:pt idx="55">
                  <c:v>1.05</c:v>
                </c:pt>
                <c:pt idx="56">
                  <c:v>1.05</c:v>
                </c:pt>
                <c:pt idx="57">
                  <c:v>1.05</c:v>
                </c:pt>
                <c:pt idx="58">
                  <c:v>1.05</c:v>
                </c:pt>
                <c:pt idx="59">
                  <c:v>1.05</c:v>
                </c:pt>
                <c:pt idx="60">
                  <c:v>1.05</c:v>
                </c:pt>
                <c:pt idx="61">
                  <c:v>1.05</c:v>
                </c:pt>
                <c:pt idx="62">
                  <c:v>1.05</c:v>
                </c:pt>
                <c:pt idx="63">
                  <c:v>1.05</c:v>
                </c:pt>
                <c:pt idx="64">
                  <c:v>1.05</c:v>
                </c:pt>
                <c:pt idx="65">
                  <c:v>1.05</c:v>
                </c:pt>
                <c:pt idx="66">
                  <c:v>1.05</c:v>
                </c:pt>
                <c:pt idx="67">
                  <c:v>1.05</c:v>
                </c:pt>
                <c:pt idx="68">
                  <c:v>1.05</c:v>
                </c:pt>
                <c:pt idx="69">
                  <c:v>1.05</c:v>
                </c:pt>
                <c:pt idx="70">
                  <c:v>1.05</c:v>
                </c:pt>
                <c:pt idx="71">
                  <c:v>1.05</c:v>
                </c:pt>
                <c:pt idx="72">
                  <c:v>1.05</c:v>
                </c:pt>
                <c:pt idx="73">
                  <c:v>1.05</c:v>
                </c:pt>
                <c:pt idx="74">
                  <c:v>1.05</c:v>
                </c:pt>
                <c:pt idx="75">
                  <c:v>1.05</c:v>
                </c:pt>
                <c:pt idx="76">
                  <c:v>1.05</c:v>
                </c:pt>
                <c:pt idx="77">
                  <c:v>1.05</c:v>
                </c:pt>
                <c:pt idx="78">
                  <c:v>1.05</c:v>
                </c:pt>
                <c:pt idx="79">
                  <c:v>1.05</c:v>
                </c:pt>
                <c:pt idx="80">
                  <c:v>1.05</c:v>
                </c:pt>
                <c:pt idx="81">
                  <c:v>1.05</c:v>
                </c:pt>
                <c:pt idx="82">
                  <c:v>1.05</c:v>
                </c:pt>
                <c:pt idx="83">
                  <c:v>1.05</c:v>
                </c:pt>
                <c:pt idx="84">
                  <c:v>1.05</c:v>
                </c:pt>
                <c:pt idx="85">
                  <c:v>1.05</c:v>
                </c:pt>
                <c:pt idx="86">
                  <c:v>1.05</c:v>
                </c:pt>
                <c:pt idx="87">
                  <c:v>1.05</c:v>
                </c:pt>
                <c:pt idx="88">
                  <c:v>1.05</c:v>
                </c:pt>
                <c:pt idx="89">
                  <c:v>1.05</c:v>
                </c:pt>
                <c:pt idx="90">
                  <c:v>1.05</c:v>
                </c:pt>
                <c:pt idx="91">
                  <c:v>1.05</c:v>
                </c:pt>
                <c:pt idx="92">
                  <c:v>1.05</c:v>
                </c:pt>
                <c:pt idx="93">
                  <c:v>1.05</c:v>
                </c:pt>
                <c:pt idx="94">
                  <c:v>1.05</c:v>
                </c:pt>
                <c:pt idx="95">
                  <c:v>1.05</c:v>
                </c:pt>
                <c:pt idx="96">
                  <c:v>1.05</c:v>
                </c:pt>
                <c:pt idx="97">
                  <c:v>1.05</c:v>
                </c:pt>
                <c:pt idx="98">
                  <c:v>1.05</c:v>
                </c:pt>
                <c:pt idx="99">
                  <c:v>1.05</c:v>
                </c:pt>
                <c:pt idx="100">
                  <c:v>1.05</c:v>
                </c:pt>
                <c:pt idx="101">
                  <c:v>1.05</c:v>
                </c:pt>
                <c:pt idx="102">
                  <c:v>1.05</c:v>
                </c:pt>
                <c:pt idx="103">
                  <c:v>1.05</c:v>
                </c:pt>
                <c:pt idx="104">
                  <c:v>1.05</c:v>
                </c:pt>
                <c:pt idx="105">
                  <c:v>1.05</c:v>
                </c:pt>
                <c:pt idx="106">
                  <c:v>1.05</c:v>
                </c:pt>
                <c:pt idx="107">
                  <c:v>1.05</c:v>
                </c:pt>
                <c:pt idx="108">
                  <c:v>1.05</c:v>
                </c:pt>
                <c:pt idx="109">
                  <c:v>1.05</c:v>
                </c:pt>
                <c:pt idx="110">
                  <c:v>1.05</c:v>
                </c:pt>
                <c:pt idx="111">
                  <c:v>1.05</c:v>
                </c:pt>
                <c:pt idx="112">
                  <c:v>1.05</c:v>
                </c:pt>
                <c:pt idx="113">
                  <c:v>1.05</c:v>
                </c:pt>
                <c:pt idx="114">
                  <c:v>1.05</c:v>
                </c:pt>
                <c:pt idx="115">
                  <c:v>1.05</c:v>
                </c:pt>
                <c:pt idx="116">
                  <c:v>1.05</c:v>
                </c:pt>
                <c:pt idx="117">
                  <c:v>1.05</c:v>
                </c:pt>
                <c:pt idx="118">
                  <c:v>1.05</c:v>
                </c:pt>
                <c:pt idx="119">
                  <c:v>1.05</c:v>
                </c:pt>
                <c:pt idx="120">
                  <c:v>1.05</c:v>
                </c:pt>
                <c:pt idx="121">
                  <c:v>1.05</c:v>
                </c:pt>
                <c:pt idx="122">
                  <c:v>1.05</c:v>
                </c:pt>
                <c:pt idx="123">
                  <c:v>1.05</c:v>
                </c:pt>
                <c:pt idx="124">
                  <c:v>1.05</c:v>
                </c:pt>
                <c:pt idx="125">
                  <c:v>1.05</c:v>
                </c:pt>
                <c:pt idx="126">
                  <c:v>1.05</c:v>
                </c:pt>
                <c:pt idx="127">
                  <c:v>1.05</c:v>
                </c:pt>
                <c:pt idx="128">
                  <c:v>1.05</c:v>
                </c:pt>
                <c:pt idx="129">
                  <c:v>1.05</c:v>
                </c:pt>
                <c:pt idx="130">
                  <c:v>1.05</c:v>
                </c:pt>
                <c:pt idx="131">
                  <c:v>1.05</c:v>
                </c:pt>
                <c:pt idx="132">
                  <c:v>1.05</c:v>
                </c:pt>
                <c:pt idx="133">
                  <c:v>1.05</c:v>
                </c:pt>
                <c:pt idx="134">
                  <c:v>1.05</c:v>
                </c:pt>
                <c:pt idx="135">
                  <c:v>1.05</c:v>
                </c:pt>
                <c:pt idx="136">
                  <c:v>1.05</c:v>
                </c:pt>
                <c:pt idx="137">
                  <c:v>1.05</c:v>
                </c:pt>
                <c:pt idx="138">
                  <c:v>1.05</c:v>
                </c:pt>
                <c:pt idx="139">
                  <c:v>1.05</c:v>
                </c:pt>
                <c:pt idx="140">
                  <c:v>1.05</c:v>
                </c:pt>
                <c:pt idx="141">
                  <c:v>1.05</c:v>
                </c:pt>
                <c:pt idx="142">
                  <c:v>1.05</c:v>
                </c:pt>
                <c:pt idx="143">
                  <c:v>1.05</c:v>
                </c:pt>
                <c:pt idx="144">
                  <c:v>1.05</c:v>
                </c:pt>
                <c:pt idx="145">
                  <c:v>1.05</c:v>
                </c:pt>
                <c:pt idx="146">
                  <c:v>1.05</c:v>
                </c:pt>
                <c:pt idx="147">
                  <c:v>1.05</c:v>
                </c:pt>
                <c:pt idx="148">
                  <c:v>1.05</c:v>
                </c:pt>
                <c:pt idx="149">
                  <c:v>1.05</c:v>
                </c:pt>
                <c:pt idx="150">
                  <c:v>1.05</c:v>
                </c:pt>
                <c:pt idx="151">
                  <c:v>1.05</c:v>
                </c:pt>
                <c:pt idx="152">
                  <c:v>1.05</c:v>
                </c:pt>
                <c:pt idx="153">
                  <c:v>1.05</c:v>
                </c:pt>
                <c:pt idx="154">
                  <c:v>1.05</c:v>
                </c:pt>
                <c:pt idx="155">
                  <c:v>1.05</c:v>
                </c:pt>
                <c:pt idx="156">
                  <c:v>1.05</c:v>
                </c:pt>
                <c:pt idx="157">
                  <c:v>1.05</c:v>
                </c:pt>
                <c:pt idx="158">
                  <c:v>1.05</c:v>
                </c:pt>
                <c:pt idx="159">
                  <c:v>1.05</c:v>
                </c:pt>
                <c:pt idx="160">
                  <c:v>1.05</c:v>
                </c:pt>
                <c:pt idx="161">
                  <c:v>1.05</c:v>
                </c:pt>
                <c:pt idx="162">
                  <c:v>1.05</c:v>
                </c:pt>
                <c:pt idx="163">
                  <c:v>1.05</c:v>
                </c:pt>
                <c:pt idx="164">
                  <c:v>1.05</c:v>
                </c:pt>
                <c:pt idx="165">
                  <c:v>1.05</c:v>
                </c:pt>
                <c:pt idx="166">
                  <c:v>1.05</c:v>
                </c:pt>
                <c:pt idx="167">
                  <c:v>1.05</c:v>
                </c:pt>
                <c:pt idx="168">
                  <c:v>1.05</c:v>
                </c:pt>
                <c:pt idx="169">
                  <c:v>1.05</c:v>
                </c:pt>
                <c:pt idx="170">
                  <c:v>1.05</c:v>
                </c:pt>
                <c:pt idx="171">
                  <c:v>1.05</c:v>
                </c:pt>
                <c:pt idx="172">
                  <c:v>1.05</c:v>
                </c:pt>
                <c:pt idx="173">
                  <c:v>1.05</c:v>
                </c:pt>
                <c:pt idx="174">
                  <c:v>1.05</c:v>
                </c:pt>
                <c:pt idx="175">
                  <c:v>1.05</c:v>
                </c:pt>
                <c:pt idx="176">
                  <c:v>1.05</c:v>
                </c:pt>
                <c:pt idx="177">
                  <c:v>1.05</c:v>
                </c:pt>
                <c:pt idx="178">
                  <c:v>1.05</c:v>
                </c:pt>
                <c:pt idx="179">
                  <c:v>1.05</c:v>
                </c:pt>
                <c:pt idx="180">
                  <c:v>1.05</c:v>
                </c:pt>
                <c:pt idx="181">
                  <c:v>1.05</c:v>
                </c:pt>
                <c:pt idx="182">
                  <c:v>1.05</c:v>
                </c:pt>
                <c:pt idx="183">
                  <c:v>1.05</c:v>
                </c:pt>
                <c:pt idx="184">
                  <c:v>1.05</c:v>
                </c:pt>
                <c:pt idx="185">
                  <c:v>1.05</c:v>
                </c:pt>
                <c:pt idx="186">
                  <c:v>1.05</c:v>
                </c:pt>
                <c:pt idx="187">
                  <c:v>1.05</c:v>
                </c:pt>
                <c:pt idx="188">
                  <c:v>1.05</c:v>
                </c:pt>
                <c:pt idx="189">
                  <c:v>1.05</c:v>
                </c:pt>
                <c:pt idx="190">
                  <c:v>1.05</c:v>
                </c:pt>
                <c:pt idx="191">
                  <c:v>1.05</c:v>
                </c:pt>
                <c:pt idx="192">
                  <c:v>1.05</c:v>
                </c:pt>
                <c:pt idx="193">
                  <c:v>1.05</c:v>
                </c:pt>
                <c:pt idx="194">
                  <c:v>1.05</c:v>
                </c:pt>
                <c:pt idx="195">
                  <c:v>1.05</c:v>
                </c:pt>
                <c:pt idx="196">
                  <c:v>1.05</c:v>
                </c:pt>
                <c:pt idx="197">
                  <c:v>1.05</c:v>
                </c:pt>
                <c:pt idx="198">
                  <c:v>1.05</c:v>
                </c:pt>
                <c:pt idx="199">
                  <c:v>1.05</c:v>
                </c:pt>
                <c:pt idx="200">
                  <c:v>1.05</c:v>
                </c:pt>
                <c:pt idx="201">
                  <c:v>1.05</c:v>
                </c:pt>
                <c:pt idx="202">
                  <c:v>1.05</c:v>
                </c:pt>
                <c:pt idx="203">
                  <c:v>1.05</c:v>
                </c:pt>
                <c:pt idx="204">
                  <c:v>1.05</c:v>
                </c:pt>
                <c:pt idx="205">
                  <c:v>1.05</c:v>
                </c:pt>
                <c:pt idx="206">
                  <c:v>1.05</c:v>
                </c:pt>
                <c:pt idx="207">
                  <c:v>1.05</c:v>
                </c:pt>
                <c:pt idx="208">
                  <c:v>1.05</c:v>
                </c:pt>
                <c:pt idx="209">
                  <c:v>1.05</c:v>
                </c:pt>
                <c:pt idx="210">
                  <c:v>1.05</c:v>
                </c:pt>
                <c:pt idx="211">
                  <c:v>1.05</c:v>
                </c:pt>
                <c:pt idx="212">
                  <c:v>1.05</c:v>
                </c:pt>
                <c:pt idx="213">
                  <c:v>1.05</c:v>
                </c:pt>
                <c:pt idx="214">
                  <c:v>1.05</c:v>
                </c:pt>
                <c:pt idx="215">
                  <c:v>1.05</c:v>
                </c:pt>
                <c:pt idx="216">
                  <c:v>1.05</c:v>
                </c:pt>
                <c:pt idx="217">
                  <c:v>1.05</c:v>
                </c:pt>
                <c:pt idx="218">
                  <c:v>1.05</c:v>
                </c:pt>
                <c:pt idx="219">
                  <c:v>1.05</c:v>
                </c:pt>
                <c:pt idx="220">
                  <c:v>1.05</c:v>
                </c:pt>
                <c:pt idx="221">
                  <c:v>1.05</c:v>
                </c:pt>
                <c:pt idx="222">
                  <c:v>1.05</c:v>
                </c:pt>
                <c:pt idx="223">
                  <c:v>1.05</c:v>
                </c:pt>
                <c:pt idx="224">
                  <c:v>1.05</c:v>
                </c:pt>
                <c:pt idx="225">
                  <c:v>1.05</c:v>
                </c:pt>
                <c:pt idx="226">
                  <c:v>1.05</c:v>
                </c:pt>
                <c:pt idx="227">
                  <c:v>1.05</c:v>
                </c:pt>
                <c:pt idx="228">
                  <c:v>1.05</c:v>
                </c:pt>
                <c:pt idx="229">
                  <c:v>1.05</c:v>
                </c:pt>
                <c:pt idx="230">
                  <c:v>1.05</c:v>
                </c:pt>
                <c:pt idx="231">
                  <c:v>1.05</c:v>
                </c:pt>
                <c:pt idx="232">
                  <c:v>1.05</c:v>
                </c:pt>
                <c:pt idx="233">
                  <c:v>1.05</c:v>
                </c:pt>
                <c:pt idx="234">
                  <c:v>1.05</c:v>
                </c:pt>
                <c:pt idx="235">
                  <c:v>1.05</c:v>
                </c:pt>
                <c:pt idx="236">
                  <c:v>1.05</c:v>
                </c:pt>
                <c:pt idx="237">
                  <c:v>1.05</c:v>
                </c:pt>
                <c:pt idx="238">
                  <c:v>1.05</c:v>
                </c:pt>
                <c:pt idx="239">
                  <c:v>1.05</c:v>
                </c:pt>
                <c:pt idx="240">
                  <c:v>1.05</c:v>
                </c:pt>
                <c:pt idx="241">
                  <c:v>1.05</c:v>
                </c:pt>
                <c:pt idx="242">
                  <c:v>1.05</c:v>
                </c:pt>
                <c:pt idx="243">
                  <c:v>1.05</c:v>
                </c:pt>
                <c:pt idx="244">
                  <c:v>1.05</c:v>
                </c:pt>
                <c:pt idx="245">
                  <c:v>1.05</c:v>
                </c:pt>
                <c:pt idx="246">
                  <c:v>1.05</c:v>
                </c:pt>
                <c:pt idx="247">
                  <c:v>1.05</c:v>
                </c:pt>
                <c:pt idx="248">
                  <c:v>1.05</c:v>
                </c:pt>
                <c:pt idx="249">
                  <c:v>1.05</c:v>
                </c:pt>
                <c:pt idx="250">
                  <c:v>1.05</c:v>
                </c:pt>
                <c:pt idx="251">
                  <c:v>1.05</c:v>
                </c:pt>
                <c:pt idx="252">
                  <c:v>1.05</c:v>
                </c:pt>
                <c:pt idx="253">
                  <c:v>1.05</c:v>
                </c:pt>
                <c:pt idx="254">
                  <c:v>1.05</c:v>
                </c:pt>
                <c:pt idx="255">
                  <c:v>1.05</c:v>
                </c:pt>
                <c:pt idx="256">
                  <c:v>1.05</c:v>
                </c:pt>
                <c:pt idx="257">
                  <c:v>1.05</c:v>
                </c:pt>
                <c:pt idx="258">
                  <c:v>1.05</c:v>
                </c:pt>
                <c:pt idx="259">
                  <c:v>1.05</c:v>
                </c:pt>
                <c:pt idx="260">
                  <c:v>1.05</c:v>
                </c:pt>
                <c:pt idx="261">
                  <c:v>1.05</c:v>
                </c:pt>
                <c:pt idx="262">
                  <c:v>1.05</c:v>
                </c:pt>
                <c:pt idx="263">
                  <c:v>1.05</c:v>
                </c:pt>
                <c:pt idx="264">
                  <c:v>1.05</c:v>
                </c:pt>
                <c:pt idx="265">
                  <c:v>1.05</c:v>
                </c:pt>
                <c:pt idx="266">
                  <c:v>1.05</c:v>
                </c:pt>
                <c:pt idx="267">
                  <c:v>1.05</c:v>
                </c:pt>
                <c:pt idx="268">
                  <c:v>1.05</c:v>
                </c:pt>
                <c:pt idx="269">
                  <c:v>1.05</c:v>
                </c:pt>
                <c:pt idx="270">
                  <c:v>1.05</c:v>
                </c:pt>
                <c:pt idx="271">
                  <c:v>1.05</c:v>
                </c:pt>
                <c:pt idx="272">
                  <c:v>1.05</c:v>
                </c:pt>
                <c:pt idx="273">
                  <c:v>1.05</c:v>
                </c:pt>
                <c:pt idx="274">
                  <c:v>1.05</c:v>
                </c:pt>
                <c:pt idx="275">
                  <c:v>1.05</c:v>
                </c:pt>
                <c:pt idx="276">
                  <c:v>1.05</c:v>
                </c:pt>
                <c:pt idx="277">
                  <c:v>1.05</c:v>
                </c:pt>
                <c:pt idx="278">
                  <c:v>1.05</c:v>
                </c:pt>
                <c:pt idx="279">
                  <c:v>1.05</c:v>
                </c:pt>
                <c:pt idx="280">
                  <c:v>1.05</c:v>
                </c:pt>
                <c:pt idx="281">
                  <c:v>1.05</c:v>
                </c:pt>
                <c:pt idx="282">
                  <c:v>1.05</c:v>
                </c:pt>
                <c:pt idx="283">
                  <c:v>1.05</c:v>
                </c:pt>
                <c:pt idx="284">
                  <c:v>1.05</c:v>
                </c:pt>
                <c:pt idx="285">
                  <c:v>1.05</c:v>
                </c:pt>
                <c:pt idx="286">
                  <c:v>1.05</c:v>
                </c:pt>
                <c:pt idx="287">
                  <c:v>1.05</c:v>
                </c:pt>
                <c:pt idx="288">
                  <c:v>1.05</c:v>
                </c:pt>
                <c:pt idx="289">
                  <c:v>1.05</c:v>
                </c:pt>
                <c:pt idx="290">
                  <c:v>1.05</c:v>
                </c:pt>
                <c:pt idx="291">
                  <c:v>1.05</c:v>
                </c:pt>
                <c:pt idx="292">
                  <c:v>1.05</c:v>
                </c:pt>
                <c:pt idx="293">
                  <c:v>1.05</c:v>
                </c:pt>
                <c:pt idx="294">
                  <c:v>1.05</c:v>
                </c:pt>
                <c:pt idx="295">
                  <c:v>1.05</c:v>
                </c:pt>
                <c:pt idx="296">
                  <c:v>1.05</c:v>
                </c:pt>
                <c:pt idx="297">
                  <c:v>1.05</c:v>
                </c:pt>
                <c:pt idx="298">
                  <c:v>1.05</c:v>
                </c:pt>
                <c:pt idx="299">
                  <c:v>1.05</c:v>
                </c:pt>
                <c:pt idx="300">
                  <c:v>1.05</c:v>
                </c:pt>
                <c:pt idx="301">
                  <c:v>1.05</c:v>
                </c:pt>
                <c:pt idx="302">
                  <c:v>1.05</c:v>
                </c:pt>
                <c:pt idx="303">
                  <c:v>1.05</c:v>
                </c:pt>
                <c:pt idx="304">
                  <c:v>1.05</c:v>
                </c:pt>
                <c:pt idx="305">
                  <c:v>1.05</c:v>
                </c:pt>
                <c:pt idx="306">
                  <c:v>1.05</c:v>
                </c:pt>
                <c:pt idx="307">
                  <c:v>1.05</c:v>
                </c:pt>
                <c:pt idx="308">
                  <c:v>1.05</c:v>
                </c:pt>
                <c:pt idx="309">
                  <c:v>1.05</c:v>
                </c:pt>
                <c:pt idx="310">
                  <c:v>1.05</c:v>
                </c:pt>
                <c:pt idx="311">
                  <c:v>1.05</c:v>
                </c:pt>
                <c:pt idx="312">
                  <c:v>1.05</c:v>
                </c:pt>
                <c:pt idx="313">
                  <c:v>1.05</c:v>
                </c:pt>
                <c:pt idx="314">
                  <c:v>1.05</c:v>
                </c:pt>
                <c:pt idx="315">
                  <c:v>1.05</c:v>
                </c:pt>
                <c:pt idx="316">
                  <c:v>1.05</c:v>
                </c:pt>
                <c:pt idx="317">
                  <c:v>1.05</c:v>
                </c:pt>
                <c:pt idx="318">
                  <c:v>1.05</c:v>
                </c:pt>
                <c:pt idx="319">
                  <c:v>1.05</c:v>
                </c:pt>
                <c:pt idx="320">
                  <c:v>1.05</c:v>
                </c:pt>
                <c:pt idx="321">
                  <c:v>1.05</c:v>
                </c:pt>
                <c:pt idx="322">
                  <c:v>1.05</c:v>
                </c:pt>
                <c:pt idx="323">
                  <c:v>1.05</c:v>
                </c:pt>
                <c:pt idx="324">
                  <c:v>1.05</c:v>
                </c:pt>
                <c:pt idx="325">
                  <c:v>1.05</c:v>
                </c:pt>
                <c:pt idx="326">
                  <c:v>1.05</c:v>
                </c:pt>
                <c:pt idx="327">
                  <c:v>1.05</c:v>
                </c:pt>
                <c:pt idx="328">
                  <c:v>1.05</c:v>
                </c:pt>
                <c:pt idx="329">
                  <c:v>1.05</c:v>
                </c:pt>
                <c:pt idx="330">
                  <c:v>1.05</c:v>
                </c:pt>
                <c:pt idx="331">
                  <c:v>1.05</c:v>
                </c:pt>
                <c:pt idx="332">
                  <c:v>1.05</c:v>
                </c:pt>
                <c:pt idx="333">
                  <c:v>1.05</c:v>
                </c:pt>
                <c:pt idx="334">
                  <c:v>1.05</c:v>
                </c:pt>
                <c:pt idx="335">
                  <c:v>1.05</c:v>
                </c:pt>
                <c:pt idx="336">
                  <c:v>1.05</c:v>
                </c:pt>
                <c:pt idx="337">
                  <c:v>1.05</c:v>
                </c:pt>
                <c:pt idx="338">
                  <c:v>1.05</c:v>
                </c:pt>
                <c:pt idx="339">
                  <c:v>1.05</c:v>
                </c:pt>
                <c:pt idx="340">
                  <c:v>1.05</c:v>
                </c:pt>
                <c:pt idx="341">
                  <c:v>1.05</c:v>
                </c:pt>
                <c:pt idx="342">
                  <c:v>1.05</c:v>
                </c:pt>
                <c:pt idx="343">
                  <c:v>1.05</c:v>
                </c:pt>
                <c:pt idx="344">
                  <c:v>1.05</c:v>
                </c:pt>
                <c:pt idx="345">
                  <c:v>1.05</c:v>
                </c:pt>
                <c:pt idx="346">
                  <c:v>1.05</c:v>
                </c:pt>
                <c:pt idx="347">
                  <c:v>1.05</c:v>
                </c:pt>
                <c:pt idx="348">
                  <c:v>1.05</c:v>
                </c:pt>
                <c:pt idx="349">
                  <c:v>1.05</c:v>
                </c:pt>
                <c:pt idx="350">
                  <c:v>1.05</c:v>
                </c:pt>
                <c:pt idx="351">
                  <c:v>1.05</c:v>
                </c:pt>
                <c:pt idx="352">
                  <c:v>1.05</c:v>
                </c:pt>
                <c:pt idx="353">
                  <c:v>1.05</c:v>
                </c:pt>
                <c:pt idx="354">
                  <c:v>1.05</c:v>
                </c:pt>
                <c:pt idx="355">
                  <c:v>1.05</c:v>
                </c:pt>
                <c:pt idx="356">
                  <c:v>1.05</c:v>
                </c:pt>
                <c:pt idx="357">
                  <c:v>1.05</c:v>
                </c:pt>
                <c:pt idx="358">
                  <c:v>1.05</c:v>
                </c:pt>
                <c:pt idx="359">
                  <c:v>1.05</c:v>
                </c:pt>
                <c:pt idx="360">
                  <c:v>1.05</c:v>
                </c:pt>
                <c:pt idx="361">
                  <c:v>1.05</c:v>
                </c:pt>
                <c:pt idx="362">
                  <c:v>1.05</c:v>
                </c:pt>
                <c:pt idx="363">
                  <c:v>1.05</c:v>
                </c:pt>
                <c:pt idx="364">
                  <c:v>1.05</c:v>
                </c:pt>
                <c:pt idx="365">
                  <c:v>1.05</c:v>
                </c:pt>
                <c:pt idx="366">
                  <c:v>1.05</c:v>
                </c:pt>
                <c:pt idx="367">
                  <c:v>1.05</c:v>
                </c:pt>
                <c:pt idx="368">
                  <c:v>1.05</c:v>
                </c:pt>
                <c:pt idx="369">
                  <c:v>1.05</c:v>
                </c:pt>
                <c:pt idx="370">
                  <c:v>1.05</c:v>
                </c:pt>
                <c:pt idx="371">
                  <c:v>1.05</c:v>
                </c:pt>
                <c:pt idx="372">
                  <c:v>1.05</c:v>
                </c:pt>
                <c:pt idx="373">
                  <c:v>1.05</c:v>
                </c:pt>
                <c:pt idx="374">
                  <c:v>1.05</c:v>
                </c:pt>
                <c:pt idx="375">
                  <c:v>1.05</c:v>
                </c:pt>
                <c:pt idx="376">
                  <c:v>1.05</c:v>
                </c:pt>
                <c:pt idx="377">
                  <c:v>1.05</c:v>
                </c:pt>
                <c:pt idx="378">
                  <c:v>1.05</c:v>
                </c:pt>
                <c:pt idx="379">
                  <c:v>1.05</c:v>
                </c:pt>
                <c:pt idx="380">
                  <c:v>1.05</c:v>
                </c:pt>
                <c:pt idx="381">
                  <c:v>1.05</c:v>
                </c:pt>
                <c:pt idx="382">
                  <c:v>1.05</c:v>
                </c:pt>
                <c:pt idx="383">
                  <c:v>1.05</c:v>
                </c:pt>
                <c:pt idx="384">
                  <c:v>1.05</c:v>
                </c:pt>
                <c:pt idx="385">
                  <c:v>1.05</c:v>
                </c:pt>
                <c:pt idx="386">
                  <c:v>1.05</c:v>
                </c:pt>
                <c:pt idx="387">
                  <c:v>1.05</c:v>
                </c:pt>
                <c:pt idx="388">
                  <c:v>1.05</c:v>
                </c:pt>
                <c:pt idx="389">
                  <c:v>1.05</c:v>
                </c:pt>
                <c:pt idx="390">
                  <c:v>1.05</c:v>
                </c:pt>
                <c:pt idx="391">
                  <c:v>1.05</c:v>
                </c:pt>
                <c:pt idx="392">
                  <c:v>1.05</c:v>
                </c:pt>
                <c:pt idx="393">
                  <c:v>1.05</c:v>
                </c:pt>
                <c:pt idx="394">
                  <c:v>1.05</c:v>
                </c:pt>
                <c:pt idx="395">
                  <c:v>1.05</c:v>
                </c:pt>
                <c:pt idx="396">
                  <c:v>1.05</c:v>
                </c:pt>
                <c:pt idx="397">
                  <c:v>1.05</c:v>
                </c:pt>
                <c:pt idx="398">
                  <c:v>1.05</c:v>
                </c:pt>
                <c:pt idx="399">
                  <c:v>1.05</c:v>
                </c:pt>
                <c:pt idx="400">
                  <c:v>1.05</c:v>
                </c:pt>
                <c:pt idx="401">
                  <c:v>1.05</c:v>
                </c:pt>
                <c:pt idx="402">
                  <c:v>1.05</c:v>
                </c:pt>
                <c:pt idx="403">
                  <c:v>1.05</c:v>
                </c:pt>
                <c:pt idx="404">
                  <c:v>1.05</c:v>
                </c:pt>
                <c:pt idx="405">
                  <c:v>1.05</c:v>
                </c:pt>
                <c:pt idx="406">
                  <c:v>1.05</c:v>
                </c:pt>
                <c:pt idx="407">
                  <c:v>1.05</c:v>
                </c:pt>
                <c:pt idx="408">
                  <c:v>1.05</c:v>
                </c:pt>
                <c:pt idx="409">
                  <c:v>1.05</c:v>
                </c:pt>
                <c:pt idx="410">
                  <c:v>1.05</c:v>
                </c:pt>
                <c:pt idx="411">
                  <c:v>1.05</c:v>
                </c:pt>
                <c:pt idx="412">
                  <c:v>1.05</c:v>
                </c:pt>
                <c:pt idx="413">
                  <c:v>1.05</c:v>
                </c:pt>
                <c:pt idx="414">
                  <c:v>1.05</c:v>
                </c:pt>
                <c:pt idx="415">
                  <c:v>1.05</c:v>
                </c:pt>
                <c:pt idx="416">
                  <c:v>1.05</c:v>
                </c:pt>
                <c:pt idx="417">
                  <c:v>1.05</c:v>
                </c:pt>
                <c:pt idx="418">
                  <c:v>1.05</c:v>
                </c:pt>
                <c:pt idx="419">
                  <c:v>1.05</c:v>
                </c:pt>
                <c:pt idx="420">
                  <c:v>1.05</c:v>
                </c:pt>
                <c:pt idx="421">
                  <c:v>1.05</c:v>
                </c:pt>
                <c:pt idx="422">
                  <c:v>1.05</c:v>
                </c:pt>
                <c:pt idx="423">
                  <c:v>1.05</c:v>
                </c:pt>
                <c:pt idx="424">
                  <c:v>1.05</c:v>
                </c:pt>
                <c:pt idx="425">
                  <c:v>1.05</c:v>
                </c:pt>
                <c:pt idx="426">
                  <c:v>1.05</c:v>
                </c:pt>
                <c:pt idx="427">
                  <c:v>1.05</c:v>
                </c:pt>
                <c:pt idx="428">
                  <c:v>1.05</c:v>
                </c:pt>
                <c:pt idx="429">
                  <c:v>1.05</c:v>
                </c:pt>
                <c:pt idx="430">
                  <c:v>1.05</c:v>
                </c:pt>
                <c:pt idx="431">
                  <c:v>1.05</c:v>
                </c:pt>
                <c:pt idx="432">
                  <c:v>1.05</c:v>
                </c:pt>
                <c:pt idx="433">
                  <c:v>1.05</c:v>
                </c:pt>
                <c:pt idx="434">
                  <c:v>1.05</c:v>
                </c:pt>
                <c:pt idx="435">
                  <c:v>1.05</c:v>
                </c:pt>
                <c:pt idx="436">
                  <c:v>1.05</c:v>
                </c:pt>
                <c:pt idx="437">
                  <c:v>1.05</c:v>
                </c:pt>
                <c:pt idx="438">
                  <c:v>1.05</c:v>
                </c:pt>
                <c:pt idx="439">
                  <c:v>1.05</c:v>
                </c:pt>
                <c:pt idx="440">
                  <c:v>1.05</c:v>
                </c:pt>
                <c:pt idx="441">
                  <c:v>1.05</c:v>
                </c:pt>
                <c:pt idx="442">
                  <c:v>1.05</c:v>
                </c:pt>
                <c:pt idx="443">
                  <c:v>1.05</c:v>
                </c:pt>
                <c:pt idx="444">
                  <c:v>1.05</c:v>
                </c:pt>
                <c:pt idx="445">
                  <c:v>1.05</c:v>
                </c:pt>
                <c:pt idx="446">
                  <c:v>1.05</c:v>
                </c:pt>
                <c:pt idx="447">
                  <c:v>1.05</c:v>
                </c:pt>
                <c:pt idx="448">
                  <c:v>1.05</c:v>
                </c:pt>
                <c:pt idx="449">
                  <c:v>1.05</c:v>
                </c:pt>
                <c:pt idx="450">
                  <c:v>1.05</c:v>
                </c:pt>
                <c:pt idx="451">
                  <c:v>1.05</c:v>
                </c:pt>
                <c:pt idx="452">
                  <c:v>1.05</c:v>
                </c:pt>
                <c:pt idx="453">
                  <c:v>1.05</c:v>
                </c:pt>
                <c:pt idx="454">
                  <c:v>1.05</c:v>
                </c:pt>
                <c:pt idx="455">
                  <c:v>1.05</c:v>
                </c:pt>
                <c:pt idx="456">
                  <c:v>1.05</c:v>
                </c:pt>
                <c:pt idx="457">
                  <c:v>1.05</c:v>
                </c:pt>
                <c:pt idx="458">
                  <c:v>1.05</c:v>
                </c:pt>
                <c:pt idx="459">
                  <c:v>1.05</c:v>
                </c:pt>
                <c:pt idx="460">
                  <c:v>1.05</c:v>
                </c:pt>
                <c:pt idx="461">
                  <c:v>1.05</c:v>
                </c:pt>
                <c:pt idx="462">
                  <c:v>1.05</c:v>
                </c:pt>
                <c:pt idx="463">
                  <c:v>1.05</c:v>
                </c:pt>
                <c:pt idx="464">
                  <c:v>1.05</c:v>
                </c:pt>
                <c:pt idx="465">
                  <c:v>1.05</c:v>
                </c:pt>
                <c:pt idx="466">
                  <c:v>1.05</c:v>
                </c:pt>
                <c:pt idx="467">
                  <c:v>1.05</c:v>
                </c:pt>
                <c:pt idx="468">
                  <c:v>1.05</c:v>
                </c:pt>
                <c:pt idx="469">
                  <c:v>1.05</c:v>
                </c:pt>
                <c:pt idx="470">
                  <c:v>1.05</c:v>
                </c:pt>
                <c:pt idx="471">
                  <c:v>1.05</c:v>
                </c:pt>
                <c:pt idx="472">
                  <c:v>1.05</c:v>
                </c:pt>
                <c:pt idx="473">
                  <c:v>1.05</c:v>
                </c:pt>
                <c:pt idx="474">
                  <c:v>1.05</c:v>
                </c:pt>
                <c:pt idx="475">
                  <c:v>1.05</c:v>
                </c:pt>
                <c:pt idx="476">
                  <c:v>1.05</c:v>
                </c:pt>
                <c:pt idx="477">
                  <c:v>1.05</c:v>
                </c:pt>
                <c:pt idx="478">
                  <c:v>1.05</c:v>
                </c:pt>
                <c:pt idx="479">
                  <c:v>1.05</c:v>
                </c:pt>
                <c:pt idx="480">
                  <c:v>1.05</c:v>
                </c:pt>
                <c:pt idx="481">
                  <c:v>1.05</c:v>
                </c:pt>
                <c:pt idx="482">
                  <c:v>1.05</c:v>
                </c:pt>
                <c:pt idx="483">
                  <c:v>1.05</c:v>
                </c:pt>
                <c:pt idx="484">
                  <c:v>1.05</c:v>
                </c:pt>
                <c:pt idx="485">
                  <c:v>1.05</c:v>
                </c:pt>
                <c:pt idx="486">
                  <c:v>1.05</c:v>
                </c:pt>
                <c:pt idx="487">
                  <c:v>1.05</c:v>
                </c:pt>
                <c:pt idx="488">
                  <c:v>1.05</c:v>
                </c:pt>
                <c:pt idx="489">
                  <c:v>1.05</c:v>
                </c:pt>
                <c:pt idx="490">
                  <c:v>1.05</c:v>
                </c:pt>
                <c:pt idx="491">
                  <c:v>1.05</c:v>
                </c:pt>
                <c:pt idx="492">
                  <c:v>1.05</c:v>
                </c:pt>
                <c:pt idx="493">
                  <c:v>1.05</c:v>
                </c:pt>
                <c:pt idx="494">
                  <c:v>1.05</c:v>
                </c:pt>
                <c:pt idx="495">
                  <c:v>1.05</c:v>
                </c:pt>
                <c:pt idx="496">
                  <c:v>1.05</c:v>
                </c:pt>
                <c:pt idx="497">
                  <c:v>1.05</c:v>
                </c:pt>
                <c:pt idx="498">
                  <c:v>1.05</c:v>
                </c:pt>
                <c:pt idx="499">
                  <c:v>1.05</c:v>
                </c:pt>
                <c:pt idx="500">
                  <c:v>1.05</c:v>
                </c:pt>
                <c:pt idx="501">
                  <c:v>1.05</c:v>
                </c:pt>
                <c:pt idx="502">
                  <c:v>1.05</c:v>
                </c:pt>
                <c:pt idx="503">
                  <c:v>1.05</c:v>
                </c:pt>
                <c:pt idx="504">
                  <c:v>1.05</c:v>
                </c:pt>
                <c:pt idx="505">
                  <c:v>1.05</c:v>
                </c:pt>
                <c:pt idx="506">
                  <c:v>1.05</c:v>
                </c:pt>
                <c:pt idx="507">
                  <c:v>1.05</c:v>
                </c:pt>
                <c:pt idx="508">
                  <c:v>1.05</c:v>
                </c:pt>
                <c:pt idx="509">
                  <c:v>1.05</c:v>
                </c:pt>
                <c:pt idx="510">
                  <c:v>1.05</c:v>
                </c:pt>
                <c:pt idx="511">
                  <c:v>1.05</c:v>
                </c:pt>
                <c:pt idx="512">
                  <c:v>1.05</c:v>
                </c:pt>
                <c:pt idx="513">
                  <c:v>1.05</c:v>
                </c:pt>
                <c:pt idx="514">
                  <c:v>1.05</c:v>
                </c:pt>
                <c:pt idx="515">
                  <c:v>1.05</c:v>
                </c:pt>
                <c:pt idx="516">
                  <c:v>1.05</c:v>
                </c:pt>
                <c:pt idx="517">
                  <c:v>1.05</c:v>
                </c:pt>
                <c:pt idx="518">
                  <c:v>1.05</c:v>
                </c:pt>
                <c:pt idx="519">
                  <c:v>1.05</c:v>
                </c:pt>
                <c:pt idx="520">
                  <c:v>1.05</c:v>
                </c:pt>
                <c:pt idx="521">
                  <c:v>1.05</c:v>
                </c:pt>
                <c:pt idx="522">
                  <c:v>1.05</c:v>
                </c:pt>
                <c:pt idx="523">
                  <c:v>1.05</c:v>
                </c:pt>
                <c:pt idx="524">
                  <c:v>1.05</c:v>
                </c:pt>
                <c:pt idx="525">
                  <c:v>1.05</c:v>
                </c:pt>
                <c:pt idx="526">
                  <c:v>1.05</c:v>
                </c:pt>
                <c:pt idx="527">
                  <c:v>1.05</c:v>
                </c:pt>
                <c:pt idx="528">
                  <c:v>1.05</c:v>
                </c:pt>
                <c:pt idx="529">
                  <c:v>1.05</c:v>
                </c:pt>
                <c:pt idx="530">
                  <c:v>1.05</c:v>
                </c:pt>
                <c:pt idx="531">
                  <c:v>1.05</c:v>
                </c:pt>
                <c:pt idx="532">
                  <c:v>1.05</c:v>
                </c:pt>
                <c:pt idx="533">
                  <c:v>1.05</c:v>
                </c:pt>
                <c:pt idx="534">
                  <c:v>1.05</c:v>
                </c:pt>
                <c:pt idx="535">
                  <c:v>1.05</c:v>
                </c:pt>
                <c:pt idx="536">
                  <c:v>1.05</c:v>
                </c:pt>
                <c:pt idx="537">
                  <c:v>1.05</c:v>
                </c:pt>
                <c:pt idx="538">
                  <c:v>1.05</c:v>
                </c:pt>
                <c:pt idx="539">
                  <c:v>1.05</c:v>
                </c:pt>
                <c:pt idx="540">
                  <c:v>1.05</c:v>
                </c:pt>
                <c:pt idx="541">
                  <c:v>1.05</c:v>
                </c:pt>
                <c:pt idx="542">
                  <c:v>1.05</c:v>
                </c:pt>
                <c:pt idx="543">
                  <c:v>1.05</c:v>
                </c:pt>
                <c:pt idx="544">
                  <c:v>1.05</c:v>
                </c:pt>
                <c:pt idx="545">
                  <c:v>1.05</c:v>
                </c:pt>
                <c:pt idx="546">
                  <c:v>1.05</c:v>
                </c:pt>
                <c:pt idx="547">
                  <c:v>1.05</c:v>
                </c:pt>
                <c:pt idx="548">
                  <c:v>1.05</c:v>
                </c:pt>
                <c:pt idx="549">
                  <c:v>1.05</c:v>
                </c:pt>
                <c:pt idx="550">
                  <c:v>1.05</c:v>
                </c:pt>
                <c:pt idx="551">
                  <c:v>1.05</c:v>
                </c:pt>
                <c:pt idx="552">
                  <c:v>1.05</c:v>
                </c:pt>
                <c:pt idx="553">
                  <c:v>1.05</c:v>
                </c:pt>
                <c:pt idx="554">
                  <c:v>1.05</c:v>
                </c:pt>
                <c:pt idx="555">
                  <c:v>1.05</c:v>
                </c:pt>
                <c:pt idx="556">
                  <c:v>1.05</c:v>
                </c:pt>
                <c:pt idx="557">
                  <c:v>1.05</c:v>
                </c:pt>
                <c:pt idx="558">
                  <c:v>1.05</c:v>
                </c:pt>
                <c:pt idx="559">
                  <c:v>1.05</c:v>
                </c:pt>
                <c:pt idx="560">
                  <c:v>1.05</c:v>
                </c:pt>
                <c:pt idx="561">
                  <c:v>1.05</c:v>
                </c:pt>
                <c:pt idx="562">
                  <c:v>1.05</c:v>
                </c:pt>
                <c:pt idx="563">
                  <c:v>1.05</c:v>
                </c:pt>
                <c:pt idx="564">
                  <c:v>1.05</c:v>
                </c:pt>
                <c:pt idx="565">
                  <c:v>1.05</c:v>
                </c:pt>
                <c:pt idx="566">
                  <c:v>1.05</c:v>
                </c:pt>
                <c:pt idx="567">
                  <c:v>1.05</c:v>
                </c:pt>
                <c:pt idx="568">
                  <c:v>1.05</c:v>
                </c:pt>
                <c:pt idx="569">
                  <c:v>1.05</c:v>
                </c:pt>
                <c:pt idx="570">
                  <c:v>1.05</c:v>
                </c:pt>
                <c:pt idx="571">
                  <c:v>1.05</c:v>
                </c:pt>
                <c:pt idx="572">
                  <c:v>1.05</c:v>
                </c:pt>
                <c:pt idx="573">
                  <c:v>1.05</c:v>
                </c:pt>
                <c:pt idx="574">
                  <c:v>1.05</c:v>
                </c:pt>
                <c:pt idx="575">
                  <c:v>1.05</c:v>
                </c:pt>
                <c:pt idx="576">
                  <c:v>1.05</c:v>
                </c:pt>
                <c:pt idx="577">
                  <c:v>1.05</c:v>
                </c:pt>
                <c:pt idx="578">
                  <c:v>1.05</c:v>
                </c:pt>
                <c:pt idx="579">
                  <c:v>1.05</c:v>
                </c:pt>
                <c:pt idx="580">
                  <c:v>1.05</c:v>
                </c:pt>
                <c:pt idx="581">
                  <c:v>1.05</c:v>
                </c:pt>
                <c:pt idx="582">
                  <c:v>1.05</c:v>
                </c:pt>
                <c:pt idx="583">
                  <c:v>1.05</c:v>
                </c:pt>
                <c:pt idx="584">
                  <c:v>1.05</c:v>
                </c:pt>
                <c:pt idx="585">
                  <c:v>1.05</c:v>
                </c:pt>
                <c:pt idx="586">
                  <c:v>1.05</c:v>
                </c:pt>
                <c:pt idx="587">
                  <c:v>1.05</c:v>
                </c:pt>
                <c:pt idx="588">
                  <c:v>1.05</c:v>
                </c:pt>
                <c:pt idx="589">
                  <c:v>1.05</c:v>
                </c:pt>
                <c:pt idx="590">
                  <c:v>1.05</c:v>
                </c:pt>
                <c:pt idx="591">
                  <c:v>1.05</c:v>
                </c:pt>
                <c:pt idx="592">
                  <c:v>1.05</c:v>
                </c:pt>
                <c:pt idx="593">
                  <c:v>1.05</c:v>
                </c:pt>
                <c:pt idx="594">
                  <c:v>1.05</c:v>
                </c:pt>
                <c:pt idx="595">
                  <c:v>1.05</c:v>
                </c:pt>
                <c:pt idx="596">
                  <c:v>1.05</c:v>
                </c:pt>
                <c:pt idx="597">
                  <c:v>1.05</c:v>
                </c:pt>
                <c:pt idx="598">
                  <c:v>1.05</c:v>
                </c:pt>
                <c:pt idx="599">
                  <c:v>1.05</c:v>
                </c:pt>
                <c:pt idx="600">
                  <c:v>1.05</c:v>
                </c:pt>
                <c:pt idx="601">
                  <c:v>1.05</c:v>
                </c:pt>
                <c:pt idx="602">
                  <c:v>1.05</c:v>
                </c:pt>
                <c:pt idx="603">
                  <c:v>1.05</c:v>
                </c:pt>
                <c:pt idx="604">
                  <c:v>1.05</c:v>
                </c:pt>
                <c:pt idx="605">
                  <c:v>1.05</c:v>
                </c:pt>
                <c:pt idx="606">
                  <c:v>1.05</c:v>
                </c:pt>
                <c:pt idx="607">
                  <c:v>1.05</c:v>
                </c:pt>
                <c:pt idx="608">
                  <c:v>1.05</c:v>
                </c:pt>
                <c:pt idx="609">
                  <c:v>1.05</c:v>
                </c:pt>
                <c:pt idx="610">
                  <c:v>1.05</c:v>
                </c:pt>
                <c:pt idx="611">
                  <c:v>1.05</c:v>
                </c:pt>
                <c:pt idx="612">
                  <c:v>1.05</c:v>
                </c:pt>
                <c:pt idx="613">
                  <c:v>1.05</c:v>
                </c:pt>
                <c:pt idx="614">
                  <c:v>1.05</c:v>
                </c:pt>
                <c:pt idx="615">
                  <c:v>1.05</c:v>
                </c:pt>
                <c:pt idx="616">
                  <c:v>1.05</c:v>
                </c:pt>
                <c:pt idx="617">
                  <c:v>1.05</c:v>
                </c:pt>
                <c:pt idx="618">
                  <c:v>1.05</c:v>
                </c:pt>
                <c:pt idx="619">
                  <c:v>1.05</c:v>
                </c:pt>
                <c:pt idx="620">
                  <c:v>1.05</c:v>
                </c:pt>
                <c:pt idx="621">
                  <c:v>1.05</c:v>
                </c:pt>
                <c:pt idx="622">
                  <c:v>1.05</c:v>
                </c:pt>
                <c:pt idx="623">
                  <c:v>1.05</c:v>
                </c:pt>
                <c:pt idx="624">
                  <c:v>1.05</c:v>
                </c:pt>
                <c:pt idx="625">
                  <c:v>1.05</c:v>
                </c:pt>
                <c:pt idx="626">
                  <c:v>1.05</c:v>
                </c:pt>
                <c:pt idx="627">
                  <c:v>1.05</c:v>
                </c:pt>
                <c:pt idx="628">
                  <c:v>1.05</c:v>
                </c:pt>
                <c:pt idx="629">
                  <c:v>1.05</c:v>
                </c:pt>
                <c:pt idx="630">
                  <c:v>1.05</c:v>
                </c:pt>
                <c:pt idx="631">
                  <c:v>1.05</c:v>
                </c:pt>
                <c:pt idx="632">
                  <c:v>1.05</c:v>
                </c:pt>
                <c:pt idx="633">
                  <c:v>1.05</c:v>
                </c:pt>
                <c:pt idx="634">
                  <c:v>1.05</c:v>
                </c:pt>
                <c:pt idx="635">
                  <c:v>1.05</c:v>
                </c:pt>
                <c:pt idx="636">
                  <c:v>1.05</c:v>
                </c:pt>
                <c:pt idx="637">
                  <c:v>1.05</c:v>
                </c:pt>
                <c:pt idx="638">
                  <c:v>1.05</c:v>
                </c:pt>
                <c:pt idx="639">
                  <c:v>1.05</c:v>
                </c:pt>
                <c:pt idx="640">
                  <c:v>1.05</c:v>
                </c:pt>
                <c:pt idx="641">
                  <c:v>1.05</c:v>
                </c:pt>
                <c:pt idx="642">
                  <c:v>1.05</c:v>
                </c:pt>
                <c:pt idx="643">
                  <c:v>1.05</c:v>
                </c:pt>
                <c:pt idx="644">
                  <c:v>1.05</c:v>
                </c:pt>
                <c:pt idx="645">
                  <c:v>1.05</c:v>
                </c:pt>
                <c:pt idx="646">
                  <c:v>1.05</c:v>
                </c:pt>
                <c:pt idx="647">
                  <c:v>1.05</c:v>
                </c:pt>
                <c:pt idx="648">
                  <c:v>1.05</c:v>
                </c:pt>
                <c:pt idx="649">
                  <c:v>1.05</c:v>
                </c:pt>
                <c:pt idx="650">
                  <c:v>1.05</c:v>
                </c:pt>
                <c:pt idx="651">
                  <c:v>1.05</c:v>
                </c:pt>
                <c:pt idx="652">
                  <c:v>1.05</c:v>
                </c:pt>
                <c:pt idx="653">
                  <c:v>1.05</c:v>
                </c:pt>
                <c:pt idx="654">
                  <c:v>1.05</c:v>
                </c:pt>
                <c:pt idx="655">
                  <c:v>1.05</c:v>
                </c:pt>
                <c:pt idx="656">
                  <c:v>1.05</c:v>
                </c:pt>
                <c:pt idx="657">
                  <c:v>1.05</c:v>
                </c:pt>
                <c:pt idx="658">
                  <c:v>1.05</c:v>
                </c:pt>
                <c:pt idx="659">
                  <c:v>1.05</c:v>
                </c:pt>
                <c:pt idx="660">
                  <c:v>1.05</c:v>
                </c:pt>
                <c:pt idx="661">
                  <c:v>1.05</c:v>
                </c:pt>
                <c:pt idx="662">
                  <c:v>1.05</c:v>
                </c:pt>
                <c:pt idx="663">
                  <c:v>1.05</c:v>
                </c:pt>
                <c:pt idx="664">
                  <c:v>1.05</c:v>
                </c:pt>
                <c:pt idx="665">
                  <c:v>1.05</c:v>
                </c:pt>
                <c:pt idx="666">
                  <c:v>1.05</c:v>
                </c:pt>
                <c:pt idx="667">
                  <c:v>1.05</c:v>
                </c:pt>
                <c:pt idx="668">
                  <c:v>1.05</c:v>
                </c:pt>
                <c:pt idx="669">
                  <c:v>1.05</c:v>
                </c:pt>
                <c:pt idx="670">
                  <c:v>1.05</c:v>
                </c:pt>
                <c:pt idx="671">
                  <c:v>1.05</c:v>
                </c:pt>
                <c:pt idx="672">
                  <c:v>1.05</c:v>
                </c:pt>
                <c:pt idx="673">
                  <c:v>1.05</c:v>
                </c:pt>
                <c:pt idx="674">
                  <c:v>1.05</c:v>
                </c:pt>
                <c:pt idx="675">
                  <c:v>1.05</c:v>
                </c:pt>
                <c:pt idx="676">
                  <c:v>1.05</c:v>
                </c:pt>
                <c:pt idx="677">
                  <c:v>1.05</c:v>
                </c:pt>
                <c:pt idx="678">
                  <c:v>1.05</c:v>
                </c:pt>
                <c:pt idx="679">
                  <c:v>1.05</c:v>
                </c:pt>
                <c:pt idx="680">
                  <c:v>1.05</c:v>
                </c:pt>
                <c:pt idx="681">
                  <c:v>1.05</c:v>
                </c:pt>
                <c:pt idx="682">
                  <c:v>1.05</c:v>
                </c:pt>
                <c:pt idx="683">
                  <c:v>1.05</c:v>
                </c:pt>
                <c:pt idx="684">
                  <c:v>1.05</c:v>
                </c:pt>
                <c:pt idx="685">
                  <c:v>1.05</c:v>
                </c:pt>
                <c:pt idx="686">
                  <c:v>1.05</c:v>
                </c:pt>
                <c:pt idx="687">
                  <c:v>1.05</c:v>
                </c:pt>
                <c:pt idx="688">
                  <c:v>1.05</c:v>
                </c:pt>
                <c:pt idx="689">
                  <c:v>1.05</c:v>
                </c:pt>
                <c:pt idx="690">
                  <c:v>1.05</c:v>
                </c:pt>
                <c:pt idx="691">
                  <c:v>1.05</c:v>
                </c:pt>
                <c:pt idx="692">
                  <c:v>1.05</c:v>
                </c:pt>
                <c:pt idx="693">
                  <c:v>1.05</c:v>
                </c:pt>
                <c:pt idx="694">
                  <c:v>1.05</c:v>
                </c:pt>
                <c:pt idx="695">
                  <c:v>1.05</c:v>
                </c:pt>
                <c:pt idx="696">
                  <c:v>1.05</c:v>
                </c:pt>
                <c:pt idx="697">
                  <c:v>1.05</c:v>
                </c:pt>
                <c:pt idx="698">
                  <c:v>1.05</c:v>
                </c:pt>
                <c:pt idx="699">
                  <c:v>1.05</c:v>
                </c:pt>
                <c:pt idx="700">
                  <c:v>1.05</c:v>
                </c:pt>
                <c:pt idx="701">
                  <c:v>1.05</c:v>
                </c:pt>
                <c:pt idx="702">
                  <c:v>1.05</c:v>
                </c:pt>
                <c:pt idx="703">
                  <c:v>1.05</c:v>
                </c:pt>
                <c:pt idx="704">
                  <c:v>1.05</c:v>
                </c:pt>
                <c:pt idx="705">
                  <c:v>1.05</c:v>
                </c:pt>
                <c:pt idx="706">
                  <c:v>1.05</c:v>
                </c:pt>
                <c:pt idx="707">
                  <c:v>1.05</c:v>
                </c:pt>
                <c:pt idx="708">
                  <c:v>1.05</c:v>
                </c:pt>
                <c:pt idx="709">
                  <c:v>1.05</c:v>
                </c:pt>
                <c:pt idx="710">
                  <c:v>1.05</c:v>
                </c:pt>
                <c:pt idx="711">
                  <c:v>1.05</c:v>
                </c:pt>
                <c:pt idx="712">
                  <c:v>1.05</c:v>
                </c:pt>
                <c:pt idx="713">
                  <c:v>1.05</c:v>
                </c:pt>
                <c:pt idx="714">
                  <c:v>1.05</c:v>
                </c:pt>
                <c:pt idx="715">
                  <c:v>1.05</c:v>
                </c:pt>
                <c:pt idx="716">
                  <c:v>1.05</c:v>
                </c:pt>
                <c:pt idx="717">
                  <c:v>1.05</c:v>
                </c:pt>
                <c:pt idx="718">
                  <c:v>1.05</c:v>
                </c:pt>
                <c:pt idx="719">
                  <c:v>1.05</c:v>
                </c:pt>
                <c:pt idx="720">
                  <c:v>1.05</c:v>
                </c:pt>
                <c:pt idx="721">
                  <c:v>1.05</c:v>
                </c:pt>
                <c:pt idx="722">
                  <c:v>1.05</c:v>
                </c:pt>
                <c:pt idx="723">
                  <c:v>1.05</c:v>
                </c:pt>
                <c:pt idx="724">
                  <c:v>1.05</c:v>
                </c:pt>
                <c:pt idx="725">
                  <c:v>1.05</c:v>
                </c:pt>
                <c:pt idx="726">
                  <c:v>1.05</c:v>
                </c:pt>
                <c:pt idx="727">
                  <c:v>1.05</c:v>
                </c:pt>
                <c:pt idx="728">
                  <c:v>1.05</c:v>
                </c:pt>
                <c:pt idx="729">
                  <c:v>1.05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9-7562-47AF-8821-A2E52FDF4D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1821824"/>
        <c:axId val="107353600"/>
        <c:extLst xmlns:c16r2="http://schemas.microsoft.com/office/drawing/2015/06/chart"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v>2000</c:v>
                </c:tx>
                <c:spPr>
                  <a:ln w="12700">
                    <a:solidFill>
                      <a:schemeClr val="tx1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DATOS!$W$3:$W$732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2.98</c:v>
                      </c:pt>
                      <c:pt idx="1">
                        <c:v>3</c:v>
                      </c:pt>
                      <c:pt idx="2">
                        <c:v>2.8</c:v>
                      </c:pt>
                      <c:pt idx="3">
                        <c:v>2.9</c:v>
                      </c:pt>
                      <c:pt idx="4">
                        <c:v>2.95</c:v>
                      </c:pt>
                      <c:pt idx="5">
                        <c:v>2.7</c:v>
                      </c:pt>
                      <c:pt idx="6">
                        <c:v>2.95</c:v>
                      </c:pt>
                      <c:pt idx="7">
                        <c:v>3</c:v>
                      </c:pt>
                      <c:pt idx="8">
                        <c:v>2.95</c:v>
                      </c:pt>
                      <c:pt idx="9">
                        <c:v>2.7</c:v>
                      </c:pt>
                      <c:pt idx="10">
                        <c:v>2.76</c:v>
                      </c:pt>
                      <c:pt idx="11">
                        <c:v>2.52</c:v>
                      </c:pt>
                      <c:pt idx="12">
                        <c:v>2.4</c:v>
                      </c:pt>
                      <c:pt idx="13">
                        <c:v>2.4500000000000002</c:v>
                      </c:pt>
                      <c:pt idx="14">
                        <c:v>2.65</c:v>
                      </c:pt>
                      <c:pt idx="15">
                        <c:v>2.8</c:v>
                      </c:pt>
                      <c:pt idx="16">
                        <c:v>2.9</c:v>
                      </c:pt>
                      <c:pt idx="17">
                        <c:v>2.85</c:v>
                      </c:pt>
                      <c:pt idx="18">
                        <c:v>3.2</c:v>
                      </c:pt>
                      <c:pt idx="19">
                        <c:v>3.08</c:v>
                      </c:pt>
                      <c:pt idx="20">
                        <c:v>3.02</c:v>
                      </c:pt>
                      <c:pt idx="21">
                        <c:v>2.9</c:v>
                      </c:pt>
                      <c:pt idx="22">
                        <c:v>2.95</c:v>
                      </c:pt>
                      <c:pt idx="23">
                        <c:v>3</c:v>
                      </c:pt>
                      <c:pt idx="24">
                        <c:v>3.1</c:v>
                      </c:pt>
                      <c:pt idx="25">
                        <c:v>3.2</c:v>
                      </c:pt>
                      <c:pt idx="26">
                        <c:v>3</c:v>
                      </c:pt>
                      <c:pt idx="27">
                        <c:v>3</c:v>
                      </c:pt>
                      <c:pt idx="28">
                        <c:v>2.8</c:v>
                      </c:pt>
                      <c:pt idx="29">
                        <c:v>2.8</c:v>
                      </c:pt>
                      <c:pt idx="30">
                        <c:v>2.75</c:v>
                      </c:pt>
                      <c:pt idx="31">
                        <c:v>2.8</c:v>
                      </c:pt>
                      <c:pt idx="32">
                        <c:v>2.85</c:v>
                      </c:pt>
                      <c:pt idx="33">
                        <c:v>2.8</c:v>
                      </c:pt>
                      <c:pt idx="34">
                        <c:v>2.72</c:v>
                      </c:pt>
                      <c:pt idx="35">
                        <c:v>2.8</c:v>
                      </c:pt>
                      <c:pt idx="36">
                        <c:v>2.8</c:v>
                      </c:pt>
                      <c:pt idx="37">
                        <c:v>3.2</c:v>
                      </c:pt>
                      <c:pt idx="38">
                        <c:v>3</c:v>
                      </c:pt>
                      <c:pt idx="39">
                        <c:v>2.85</c:v>
                      </c:pt>
                      <c:pt idx="40">
                        <c:v>2.8</c:v>
                      </c:pt>
                      <c:pt idx="41">
                        <c:v>3.1</c:v>
                      </c:pt>
                      <c:pt idx="42">
                        <c:v>2.95</c:v>
                      </c:pt>
                      <c:pt idx="43">
                        <c:v>3</c:v>
                      </c:pt>
                      <c:pt idx="44">
                        <c:v>3</c:v>
                      </c:pt>
                      <c:pt idx="45">
                        <c:v>3</c:v>
                      </c:pt>
                      <c:pt idx="46">
                        <c:v>2.88</c:v>
                      </c:pt>
                      <c:pt idx="47">
                        <c:v>2.7</c:v>
                      </c:pt>
                      <c:pt idx="48">
                        <c:v>2.65</c:v>
                      </c:pt>
                      <c:pt idx="49">
                        <c:v>2.5</c:v>
                      </c:pt>
                      <c:pt idx="50">
                        <c:v>2.69</c:v>
                      </c:pt>
                      <c:pt idx="51">
                        <c:v>2.4</c:v>
                      </c:pt>
                      <c:pt idx="52">
                        <c:v>2.73</c:v>
                      </c:pt>
                      <c:pt idx="53">
                        <c:v>3.1</c:v>
                      </c:pt>
                      <c:pt idx="54">
                        <c:v>2.35</c:v>
                      </c:pt>
                      <c:pt idx="55">
                        <c:v>3</c:v>
                      </c:pt>
                      <c:pt idx="56">
                        <c:v>2.65</c:v>
                      </c:pt>
                      <c:pt idx="57">
                        <c:v>2.7</c:v>
                      </c:pt>
                      <c:pt idx="58">
                        <c:v>2.97</c:v>
                      </c:pt>
                      <c:pt idx="59">
                        <c:v>2.82</c:v>
                      </c:pt>
                      <c:pt idx="60">
                        <c:v>2.8</c:v>
                      </c:pt>
                      <c:pt idx="61">
                        <c:v>2.79</c:v>
                      </c:pt>
                      <c:pt idx="62">
                        <c:v>3</c:v>
                      </c:pt>
                      <c:pt idx="63">
                        <c:v>3.4</c:v>
                      </c:pt>
                      <c:pt idx="64">
                        <c:v>3.5</c:v>
                      </c:pt>
                      <c:pt idx="65">
                        <c:v>3.29</c:v>
                      </c:pt>
                      <c:pt idx="66">
                        <c:v>3.4</c:v>
                      </c:pt>
                      <c:pt idx="67">
                        <c:v>3.45</c:v>
                      </c:pt>
                      <c:pt idx="68">
                        <c:v>3.2</c:v>
                      </c:pt>
                      <c:pt idx="69">
                        <c:v>3.2</c:v>
                      </c:pt>
                      <c:pt idx="70">
                        <c:v>3.1</c:v>
                      </c:pt>
                      <c:pt idx="71">
                        <c:v>3</c:v>
                      </c:pt>
                      <c:pt idx="72">
                        <c:v>3</c:v>
                      </c:pt>
                      <c:pt idx="73">
                        <c:v>3.1</c:v>
                      </c:pt>
                      <c:pt idx="74">
                        <c:v>3</c:v>
                      </c:pt>
                      <c:pt idx="75">
                        <c:v>3</c:v>
                      </c:pt>
                      <c:pt idx="76">
                        <c:v>3</c:v>
                      </c:pt>
                      <c:pt idx="77">
                        <c:v>2.5499999999999998</c:v>
                      </c:pt>
                      <c:pt idx="78">
                        <c:v>2.6</c:v>
                      </c:pt>
                      <c:pt idx="79">
                        <c:v>2.5499999999999998</c:v>
                      </c:pt>
                      <c:pt idx="80">
                        <c:v>2.7</c:v>
                      </c:pt>
                      <c:pt idx="81">
                        <c:v>2.8</c:v>
                      </c:pt>
                      <c:pt idx="82">
                        <c:v>2.7</c:v>
                      </c:pt>
                      <c:pt idx="83">
                        <c:v>2.7</c:v>
                      </c:pt>
                      <c:pt idx="84">
                        <c:v>3.2</c:v>
                      </c:pt>
                      <c:pt idx="85">
                        <c:v>3.2</c:v>
                      </c:pt>
                      <c:pt idx="86">
                        <c:v>3.2</c:v>
                      </c:pt>
                      <c:pt idx="87">
                        <c:v>3.1</c:v>
                      </c:pt>
                      <c:pt idx="88">
                        <c:v>3.15</c:v>
                      </c:pt>
                      <c:pt idx="89">
                        <c:v>3</c:v>
                      </c:pt>
                      <c:pt idx="90">
                        <c:v>2.9</c:v>
                      </c:pt>
                      <c:pt idx="91">
                        <c:v>2.8</c:v>
                      </c:pt>
                      <c:pt idx="92">
                        <c:v>2.7</c:v>
                      </c:pt>
                      <c:pt idx="93">
                        <c:v>2.9</c:v>
                      </c:pt>
                      <c:pt idx="94">
                        <c:v>3</c:v>
                      </c:pt>
                      <c:pt idx="95">
                        <c:v>2.8</c:v>
                      </c:pt>
                      <c:pt idx="96">
                        <c:v>2.4900000000000002</c:v>
                      </c:pt>
                      <c:pt idx="97">
                        <c:v>2.8</c:v>
                      </c:pt>
                      <c:pt idx="98">
                        <c:v>3.38</c:v>
                      </c:pt>
                      <c:pt idx="99">
                        <c:v>3.2</c:v>
                      </c:pt>
                      <c:pt idx="100">
                        <c:v>2.78</c:v>
                      </c:pt>
                      <c:pt idx="101">
                        <c:v>2.8</c:v>
                      </c:pt>
                      <c:pt idx="102">
                        <c:v>3</c:v>
                      </c:pt>
                      <c:pt idx="103">
                        <c:v>3</c:v>
                      </c:pt>
                      <c:pt idx="104">
                        <c:v>2.9</c:v>
                      </c:pt>
                      <c:pt idx="105">
                        <c:v>2.85</c:v>
                      </c:pt>
                      <c:pt idx="106">
                        <c:v>3.2</c:v>
                      </c:pt>
                      <c:pt idx="107">
                        <c:v>3</c:v>
                      </c:pt>
                      <c:pt idx="108">
                        <c:v>3.3</c:v>
                      </c:pt>
                      <c:pt idx="109">
                        <c:v>3.3</c:v>
                      </c:pt>
                      <c:pt idx="110">
                        <c:v>2.9</c:v>
                      </c:pt>
                      <c:pt idx="111">
                        <c:v>3</c:v>
                      </c:pt>
                      <c:pt idx="112">
                        <c:v>3.7</c:v>
                      </c:pt>
                      <c:pt idx="113">
                        <c:v>3.7</c:v>
                      </c:pt>
                      <c:pt idx="114">
                        <c:v>3.6</c:v>
                      </c:pt>
                      <c:pt idx="115">
                        <c:v>3.8</c:v>
                      </c:pt>
                      <c:pt idx="116">
                        <c:v>4</c:v>
                      </c:pt>
                      <c:pt idx="117">
                        <c:v>3.9</c:v>
                      </c:pt>
                      <c:pt idx="118">
                        <c:v>3.88</c:v>
                      </c:pt>
                      <c:pt idx="119">
                        <c:v>4.4000000000000004</c:v>
                      </c:pt>
                      <c:pt idx="120">
                        <c:v>4.37</c:v>
                      </c:pt>
                      <c:pt idx="121">
                        <c:v>4.3499999999999996</c:v>
                      </c:pt>
                      <c:pt idx="122">
                        <c:v>4.2</c:v>
                      </c:pt>
                      <c:pt idx="123">
                        <c:v>4.4000000000000004</c:v>
                      </c:pt>
                      <c:pt idx="124">
                        <c:v>4.3</c:v>
                      </c:pt>
                      <c:pt idx="125">
                        <c:v>4.2</c:v>
                      </c:pt>
                      <c:pt idx="126">
                        <c:v>4</c:v>
                      </c:pt>
                      <c:pt idx="127">
                        <c:v>3.7</c:v>
                      </c:pt>
                      <c:pt idx="128">
                        <c:v>3.8</c:v>
                      </c:pt>
                      <c:pt idx="129">
                        <c:v>3.8</c:v>
                      </c:pt>
                      <c:pt idx="130">
                        <c:v>3.55</c:v>
                      </c:pt>
                      <c:pt idx="131">
                        <c:v>3.5</c:v>
                      </c:pt>
                      <c:pt idx="132">
                        <c:v>3.45</c:v>
                      </c:pt>
                      <c:pt idx="133">
                        <c:v>3.4</c:v>
                      </c:pt>
                      <c:pt idx="134">
                        <c:v>3.45</c:v>
                      </c:pt>
                      <c:pt idx="135">
                        <c:v>3.3</c:v>
                      </c:pt>
                      <c:pt idx="136">
                        <c:v>3.05</c:v>
                      </c:pt>
                      <c:pt idx="137">
                        <c:v>3.7</c:v>
                      </c:pt>
                      <c:pt idx="138">
                        <c:v>3.75</c:v>
                      </c:pt>
                      <c:pt idx="139">
                        <c:v>3.5</c:v>
                      </c:pt>
                      <c:pt idx="140">
                        <c:v>3.4</c:v>
                      </c:pt>
                      <c:pt idx="141">
                        <c:v>3.2</c:v>
                      </c:pt>
                      <c:pt idx="142">
                        <c:v>3</c:v>
                      </c:pt>
                      <c:pt idx="143">
                        <c:v>3.03</c:v>
                      </c:pt>
                      <c:pt idx="144">
                        <c:v>2.8</c:v>
                      </c:pt>
                      <c:pt idx="145">
                        <c:v>3.05</c:v>
                      </c:pt>
                      <c:pt idx="146">
                        <c:v>3</c:v>
                      </c:pt>
                      <c:pt idx="147">
                        <c:v>3.4</c:v>
                      </c:pt>
                      <c:pt idx="148">
                        <c:v>3.6</c:v>
                      </c:pt>
                      <c:pt idx="149">
                        <c:v>3.25</c:v>
                      </c:pt>
                      <c:pt idx="150">
                        <c:v>3</c:v>
                      </c:pt>
                      <c:pt idx="151">
                        <c:v>3.1</c:v>
                      </c:pt>
                      <c:pt idx="152">
                        <c:v>3</c:v>
                      </c:pt>
                      <c:pt idx="153">
                        <c:v>2.95</c:v>
                      </c:pt>
                      <c:pt idx="154">
                        <c:v>2.65</c:v>
                      </c:pt>
                      <c:pt idx="155">
                        <c:v>2.68</c:v>
                      </c:pt>
                      <c:pt idx="156">
                        <c:v>2.69</c:v>
                      </c:pt>
                      <c:pt idx="157">
                        <c:v>2.4</c:v>
                      </c:pt>
                      <c:pt idx="158">
                        <c:v>2.78</c:v>
                      </c:pt>
                      <c:pt idx="159">
                        <c:v>3</c:v>
                      </c:pt>
                      <c:pt idx="160">
                        <c:v>2.79</c:v>
                      </c:pt>
                      <c:pt idx="161">
                        <c:v>2.7</c:v>
                      </c:pt>
                      <c:pt idx="162">
                        <c:v>3.15</c:v>
                      </c:pt>
                      <c:pt idx="163">
                        <c:v>3.1</c:v>
                      </c:pt>
                      <c:pt idx="164">
                        <c:v>3.3</c:v>
                      </c:pt>
                      <c:pt idx="165">
                        <c:v>3.5</c:v>
                      </c:pt>
                      <c:pt idx="166">
                        <c:v>3.05</c:v>
                      </c:pt>
                      <c:pt idx="167">
                        <c:v>3.35</c:v>
                      </c:pt>
                      <c:pt idx="168">
                        <c:v>3.55</c:v>
                      </c:pt>
                      <c:pt idx="169">
                        <c:v>3.7</c:v>
                      </c:pt>
                      <c:pt idx="170">
                        <c:v>3.6</c:v>
                      </c:pt>
                      <c:pt idx="171">
                        <c:v>4.4000000000000004</c:v>
                      </c:pt>
                      <c:pt idx="172">
                        <c:v>4.5999999999999996</c:v>
                      </c:pt>
                      <c:pt idx="173">
                        <c:v>4.2</c:v>
                      </c:pt>
                      <c:pt idx="174">
                        <c:v>3.7</c:v>
                      </c:pt>
                      <c:pt idx="175">
                        <c:v>4.08</c:v>
                      </c:pt>
                      <c:pt idx="176">
                        <c:v>4.5999999999999996</c:v>
                      </c:pt>
                      <c:pt idx="177">
                        <c:v>4.5</c:v>
                      </c:pt>
                      <c:pt idx="178">
                        <c:v>4.7</c:v>
                      </c:pt>
                      <c:pt idx="179">
                        <c:v>4.3</c:v>
                      </c:pt>
                      <c:pt idx="180">
                        <c:v>3.6</c:v>
                      </c:pt>
                      <c:pt idx="181">
                        <c:v>3.5</c:v>
                      </c:pt>
                      <c:pt idx="182">
                        <c:v>3.68</c:v>
                      </c:pt>
                      <c:pt idx="183">
                        <c:v>3.7</c:v>
                      </c:pt>
                      <c:pt idx="184">
                        <c:v>3.5</c:v>
                      </c:pt>
                      <c:pt idx="185">
                        <c:v>3.52</c:v>
                      </c:pt>
                      <c:pt idx="186">
                        <c:v>3.2</c:v>
                      </c:pt>
                      <c:pt idx="187">
                        <c:v>3.6</c:v>
                      </c:pt>
                      <c:pt idx="188">
                        <c:v>3.2</c:v>
                      </c:pt>
                      <c:pt idx="189">
                        <c:v>3.2</c:v>
                      </c:pt>
                      <c:pt idx="190">
                        <c:v>3.35</c:v>
                      </c:pt>
                      <c:pt idx="191">
                        <c:v>3.32</c:v>
                      </c:pt>
                      <c:pt idx="192">
                        <c:v>3.5</c:v>
                      </c:pt>
                      <c:pt idx="193">
                        <c:v>3.8</c:v>
                      </c:pt>
                      <c:pt idx="194">
                        <c:v>3.78</c:v>
                      </c:pt>
                      <c:pt idx="195">
                        <c:v>3.7</c:v>
                      </c:pt>
                      <c:pt idx="196">
                        <c:v>3.25</c:v>
                      </c:pt>
                      <c:pt idx="197">
                        <c:v>3.2</c:v>
                      </c:pt>
                      <c:pt idx="198">
                        <c:v>3.18</c:v>
                      </c:pt>
                      <c:pt idx="199">
                        <c:v>3.1</c:v>
                      </c:pt>
                      <c:pt idx="200">
                        <c:v>3.09</c:v>
                      </c:pt>
                      <c:pt idx="201">
                        <c:v>3</c:v>
                      </c:pt>
                      <c:pt idx="202">
                        <c:v>3.32</c:v>
                      </c:pt>
                      <c:pt idx="203">
                        <c:v>3.2</c:v>
                      </c:pt>
                      <c:pt idx="204">
                        <c:v>3.09</c:v>
                      </c:pt>
                      <c:pt idx="205">
                        <c:v>3</c:v>
                      </c:pt>
                      <c:pt idx="206">
                        <c:v>3.9</c:v>
                      </c:pt>
                      <c:pt idx="207">
                        <c:v>3.8</c:v>
                      </c:pt>
                      <c:pt idx="208">
                        <c:v>3.7</c:v>
                      </c:pt>
                      <c:pt idx="209">
                        <c:v>3.62</c:v>
                      </c:pt>
                      <c:pt idx="210">
                        <c:v>4</c:v>
                      </c:pt>
                      <c:pt idx="211">
                        <c:v>3.69</c:v>
                      </c:pt>
                      <c:pt idx="212">
                        <c:v>3.6</c:v>
                      </c:pt>
                      <c:pt idx="213">
                        <c:v>3.58</c:v>
                      </c:pt>
                      <c:pt idx="214">
                        <c:v>3.62</c:v>
                      </c:pt>
                      <c:pt idx="215">
                        <c:v>4.2</c:v>
                      </c:pt>
                      <c:pt idx="216">
                        <c:v>3.85</c:v>
                      </c:pt>
                      <c:pt idx="217">
                        <c:v>4.3</c:v>
                      </c:pt>
                      <c:pt idx="218">
                        <c:v>4</c:v>
                      </c:pt>
                      <c:pt idx="219">
                        <c:v>3.7</c:v>
                      </c:pt>
                      <c:pt idx="220">
                        <c:v>3.9</c:v>
                      </c:pt>
                      <c:pt idx="221">
                        <c:v>3.95</c:v>
                      </c:pt>
                      <c:pt idx="222">
                        <c:v>3.7</c:v>
                      </c:pt>
                      <c:pt idx="223">
                        <c:v>3.5</c:v>
                      </c:pt>
                      <c:pt idx="224">
                        <c:v>3.35</c:v>
                      </c:pt>
                      <c:pt idx="225">
                        <c:v>3.4</c:v>
                      </c:pt>
                      <c:pt idx="226">
                        <c:v>3.2</c:v>
                      </c:pt>
                      <c:pt idx="227">
                        <c:v>3.39</c:v>
                      </c:pt>
                      <c:pt idx="228">
                        <c:v>3.45</c:v>
                      </c:pt>
                      <c:pt idx="229">
                        <c:v>3.55</c:v>
                      </c:pt>
                      <c:pt idx="230">
                        <c:v>3.5</c:v>
                      </c:pt>
                      <c:pt idx="231">
                        <c:v>3.3</c:v>
                      </c:pt>
                      <c:pt idx="232">
                        <c:v>3.4</c:v>
                      </c:pt>
                      <c:pt idx="233">
                        <c:v>3.35</c:v>
                      </c:pt>
                      <c:pt idx="234">
                        <c:v>3.3</c:v>
                      </c:pt>
                      <c:pt idx="235">
                        <c:v>3.26</c:v>
                      </c:pt>
                      <c:pt idx="236">
                        <c:v>3.23</c:v>
                      </c:pt>
                      <c:pt idx="237">
                        <c:v>3.2</c:v>
                      </c:pt>
                      <c:pt idx="238">
                        <c:v>3.17</c:v>
                      </c:pt>
                      <c:pt idx="239">
                        <c:v>3.15</c:v>
                      </c:pt>
                      <c:pt idx="240">
                        <c:v>3.11</c:v>
                      </c:pt>
                      <c:pt idx="241">
                        <c:v>3.08</c:v>
                      </c:pt>
                      <c:pt idx="242">
                        <c:v>3.04</c:v>
                      </c:pt>
                      <c:pt idx="243">
                        <c:v>2.98</c:v>
                      </c:pt>
                      <c:pt idx="244">
                        <c:v>2.9</c:v>
                      </c:pt>
                      <c:pt idx="245">
                        <c:v>2.8</c:v>
                      </c:pt>
                      <c:pt idx="246">
                        <c:v>2.77</c:v>
                      </c:pt>
                      <c:pt idx="247">
                        <c:v>3.3</c:v>
                      </c:pt>
                      <c:pt idx="248">
                        <c:v>3.1</c:v>
                      </c:pt>
                      <c:pt idx="249">
                        <c:v>3.2</c:v>
                      </c:pt>
                      <c:pt idx="250">
                        <c:v>3.5</c:v>
                      </c:pt>
                      <c:pt idx="251">
                        <c:v>3.45</c:v>
                      </c:pt>
                      <c:pt idx="252">
                        <c:v>3.49</c:v>
                      </c:pt>
                      <c:pt idx="253">
                        <c:v>3.5</c:v>
                      </c:pt>
                      <c:pt idx="254">
                        <c:v>3.8</c:v>
                      </c:pt>
                      <c:pt idx="255">
                        <c:v>4.2</c:v>
                      </c:pt>
                      <c:pt idx="256">
                        <c:v>3.8</c:v>
                      </c:pt>
                      <c:pt idx="257">
                        <c:v>3.5</c:v>
                      </c:pt>
                      <c:pt idx="258">
                        <c:v>3.8</c:v>
                      </c:pt>
                      <c:pt idx="259">
                        <c:v>4.2</c:v>
                      </c:pt>
                      <c:pt idx="260">
                        <c:v>3.9</c:v>
                      </c:pt>
                      <c:pt idx="261">
                        <c:v>3.7</c:v>
                      </c:pt>
                      <c:pt idx="262">
                        <c:v>3.2</c:v>
                      </c:pt>
                      <c:pt idx="263">
                        <c:v>3.7</c:v>
                      </c:pt>
                      <c:pt idx="264">
                        <c:v>3.2</c:v>
                      </c:pt>
                      <c:pt idx="265">
                        <c:v>3.3</c:v>
                      </c:pt>
                      <c:pt idx="266">
                        <c:v>3.5</c:v>
                      </c:pt>
                      <c:pt idx="267">
                        <c:v>3.4</c:v>
                      </c:pt>
                      <c:pt idx="268">
                        <c:v>3.55</c:v>
                      </c:pt>
                      <c:pt idx="269">
                        <c:v>3.43</c:v>
                      </c:pt>
                      <c:pt idx="270">
                        <c:v>4</c:v>
                      </c:pt>
                      <c:pt idx="271">
                        <c:v>4.05</c:v>
                      </c:pt>
                      <c:pt idx="272">
                        <c:v>4.45</c:v>
                      </c:pt>
                      <c:pt idx="273">
                        <c:v>4.6500000000000004</c:v>
                      </c:pt>
                      <c:pt idx="274">
                        <c:v>4.4000000000000004</c:v>
                      </c:pt>
                      <c:pt idx="275">
                        <c:v>3.9</c:v>
                      </c:pt>
                      <c:pt idx="276">
                        <c:v>3.65</c:v>
                      </c:pt>
                      <c:pt idx="277">
                        <c:v>3.9</c:v>
                      </c:pt>
                      <c:pt idx="278">
                        <c:v>3.95</c:v>
                      </c:pt>
                      <c:pt idx="279">
                        <c:v>4.4000000000000004</c:v>
                      </c:pt>
                      <c:pt idx="280">
                        <c:v>4.7</c:v>
                      </c:pt>
                      <c:pt idx="281">
                        <c:v>4.55</c:v>
                      </c:pt>
                      <c:pt idx="282">
                        <c:v>4.3499999999999996</c:v>
                      </c:pt>
                      <c:pt idx="283">
                        <c:v>4.3</c:v>
                      </c:pt>
                      <c:pt idx="284">
                        <c:v>4.4000000000000004</c:v>
                      </c:pt>
                      <c:pt idx="285">
                        <c:v>4.8</c:v>
                      </c:pt>
                      <c:pt idx="286">
                        <c:v>4.8899999999999997</c:v>
                      </c:pt>
                      <c:pt idx="287">
                        <c:v>4.8</c:v>
                      </c:pt>
                      <c:pt idx="288">
                        <c:v>4.95</c:v>
                      </c:pt>
                      <c:pt idx="289">
                        <c:v>5.15</c:v>
                      </c:pt>
                      <c:pt idx="290">
                        <c:v>5.17</c:v>
                      </c:pt>
                      <c:pt idx="291">
                        <c:v>4.4000000000000004</c:v>
                      </c:pt>
                      <c:pt idx="292">
                        <c:v>4.4000000000000004</c:v>
                      </c:pt>
                      <c:pt idx="293">
                        <c:v>4.42</c:v>
                      </c:pt>
                      <c:pt idx="294">
                        <c:v>4.3499999999999996</c:v>
                      </c:pt>
                      <c:pt idx="295">
                        <c:v>4.45</c:v>
                      </c:pt>
                      <c:pt idx="296">
                        <c:v>4.5</c:v>
                      </c:pt>
                      <c:pt idx="297">
                        <c:v>4.3</c:v>
                      </c:pt>
                      <c:pt idx="298">
                        <c:v>4</c:v>
                      </c:pt>
                      <c:pt idx="299">
                        <c:v>3.95</c:v>
                      </c:pt>
                      <c:pt idx="300">
                        <c:v>4.0999999999999996</c:v>
                      </c:pt>
                      <c:pt idx="301">
                        <c:v>4.3</c:v>
                      </c:pt>
                      <c:pt idx="302">
                        <c:v>4.3</c:v>
                      </c:pt>
                      <c:pt idx="303">
                        <c:v>4.2</c:v>
                      </c:pt>
                      <c:pt idx="304">
                        <c:v>4.3</c:v>
                      </c:pt>
                      <c:pt idx="305">
                        <c:v>4.3499999999999996</c:v>
                      </c:pt>
                      <c:pt idx="306">
                        <c:v>4.1500000000000004</c:v>
                      </c:pt>
                      <c:pt idx="307">
                        <c:v>4.0999999999999996</c:v>
                      </c:pt>
                      <c:pt idx="308">
                        <c:v>4</c:v>
                      </c:pt>
                      <c:pt idx="309">
                        <c:v>3.9</c:v>
                      </c:pt>
                      <c:pt idx="310">
                        <c:v>3.4</c:v>
                      </c:pt>
                      <c:pt idx="311">
                        <c:v>3.52</c:v>
                      </c:pt>
                      <c:pt idx="312">
                        <c:v>3.55</c:v>
                      </c:pt>
                      <c:pt idx="313">
                        <c:v>3.45</c:v>
                      </c:pt>
                      <c:pt idx="314">
                        <c:v>3.2</c:v>
                      </c:pt>
                      <c:pt idx="315">
                        <c:v>3.62</c:v>
                      </c:pt>
                      <c:pt idx="316">
                        <c:v>3.4</c:v>
                      </c:pt>
                      <c:pt idx="317">
                        <c:v>3.6</c:v>
                      </c:pt>
                      <c:pt idx="318">
                        <c:v>3.3</c:v>
                      </c:pt>
                      <c:pt idx="319">
                        <c:v>3.6</c:v>
                      </c:pt>
                      <c:pt idx="320">
                        <c:v>3.55</c:v>
                      </c:pt>
                      <c:pt idx="321">
                        <c:v>3.7</c:v>
                      </c:pt>
                      <c:pt idx="322">
                        <c:v>3.4</c:v>
                      </c:pt>
                      <c:pt idx="323">
                        <c:v>3.6</c:v>
                      </c:pt>
                      <c:pt idx="324">
                        <c:v>3.55</c:v>
                      </c:pt>
                      <c:pt idx="325">
                        <c:v>3.18</c:v>
                      </c:pt>
                      <c:pt idx="326">
                        <c:v>3.12</c:v>
                      </c:pt>
                      <c:pt idx="327">
                        <c:v>3.1</c:v>
                      </c:pt>
                      <c:pt idx="328">
                        <c:v>3</c:v>
                      </c:pt>
                      <c:pt idx="329">
                        <c:v>3.08</c:v>
                      </c:pt>
                      <c:pt idx="330">
                        <c:v>3.4</c:v>
                      </c:pt>
                      <c:pt idx="331">
                        <c:v>3.2</c:v>
                      </c:pt>
                      <c:pt idx="332">
                        <c:v>3</c:v>
                      </c:pt>
                      <c:pt idx="333">
                        <c:v>3.25</c:v>
                      </c:pt>
                      <c:pt idx="334">
                        <c:v>3.2</c:v>
                      </c:pt>
                      <c:pt idx="335">
                        <c:v>3.45</c:v>
                      </c:pt>
                      <c:pt idx="336">
                        <c:v>3.52</c:v>
                      </c:pt>
                      <c:pt idx="337">
                        <c:v>3.45</c:v>
                      </c:pt>
                      <c:pt idx="338">
                        <c:v>3.8</c:v>
                      </c:pt>
                      <c:pt idx="339">
                        <c:v>4</c:v>
                      </c:pt>
                      <c:pt idx="340">
                        <c:v>3.65</c:v>
                      </c:pt>
                      <c:pt idx="341">
                        <c:v>3.4</c:v>
                      </c:pt>
                      <c:pt idx="342">
                        <c:v>3.35</c:v>
                      </c:pt>
                      <c:pt idx="343">
                        <c:v>3.3</c:v>
                      </c:pt>
                      <c:pt idx="344">
                        <c:v>3.1</c:v>
                      </c:pt>
                      <c:pt idx="345">
                        <c:v>3</c:v>
                      </c:pt>
                      <c:pt idx="346">
                        <c:v>3.1</c:v>
                      </c:pt>
                      <c:pt idx="347">
                        <c:v>3.05</c:v>
                      </c:pt>
                      <c:pt idx="348">
                        <c:v>2.95</c:v>
                      </c:pt>
                      <c:pt idx="349">
                        <c:v>3</c:v>
                      </c:pt>
                      <c:pt idx="350">
                        <c:v>3.3</c:v>
                      </c:pt>
                      <c:pt idx="351">
                        <c:v>4</c:v>
                      </c:pt>
                      <c:pt idx="352">
                        <c:v>3.8</c:v>
                      </c:pt>
                      <c:pt idx="353">
                        <c:v>3.72</c:v>
                      </c:pt>
                      <c:pt idx="354">
                        <c:v>3.5</c:v>
                      </c:pt>
                      <c:pt idx="355">
                        <c:v>3.6</c:v>
                      </c:pt>
                      <c:pt idx="356">
                        <c:v>3.55</c:v>
                      </c:pt>
                      <c:pt idx="357">
                        <c:v>3.3</c:v>
                      </c:pt>
                      <c:pt idx="358">
                        <c:v>3.4</c:v>
                      </c:pt>
                      <c:pt idx="359">
                        <c:v>3.3</c:v>
                      </c:pt>
                      <c:pt idx="360">
                        <c:v>3.3</c:v>
                      </c:pt>
                      <c:pt idx="361">
                        <c:v>3</c:v>
                      </c:pt>
                      <c:pt idx="362">
                        <c:v>3.2</c:v>
                      </c:pt>
                      <c:pt idx="363">
                        <c:v>3</c:v>
                      </c:pt>
                      <c:pt idx="364">
                        <c:v>3.15</c:v>
                      </c:pt>
                      <c:pt idx="365">
                        <c:v>3.05</c:v>
                      </c:pt>
                      <c:pt idx="366">
                        <c:v>3</c:v>
                      </c:pt>
                      <c:pt idx="367">
                        <c:v>2.8</c:v>
                      </c:pt>
                      <c:pt idx="368">
                        <c:v>3.1</c:v>
                      </c:pt>
                      <c:pt idx="369">
                        <c:v>2.8</c:v>
                      </c:pt>
                      <c:pt idx="370">
                        <c:v>2.98</c:v>
                      </c:pt>
                      <c:pt idx="371">
                        <c:v>2.9</c:v>
                      </c:pt>
                      <c:pt idx="372">
                        <c:v>3.1</c:v>
                      </c:pt>
                      <c:pt idx="373">
                        <c:v>3</c:v>
                      </c:pt>
                      <c:pt idx="374">
                        <c:v>3</c:v>
                      </c:pt>
                      <c:pt idx="375">
                        <c:v>2.9</c:v>
                      </c:pt>
                      <c:pt idx="376">
                        <c:v>3.15</c:v>
                      </c:pt>
                      <c:pt idx="377">
                        <c:v>3.35</c:v>
                      </c:pt>
                      <c:pt idx="378">
                        <c:v>3.2</c:v>
                      </c:pt>
                      <c:pt idx="379">
                        <c:v>2.98</c:v>
                      </c:pt>
                      <c:pt idx="380">
                        <c:v>3.1</c:v>
                      </c:pt>
                      <c:pt idx="381">
                        <c:v>3</c:v>
                      </c:pt>
                      <c:pt idx="382">
                        <c:v>3</c:v>
                      </c:pt>
                      <c:pt idx="383">
                        <c:v>2.95</c:v>
                      </c:pt>
                      <c:pt idx="384">
                        <c:v>2.9</c:v>
                      </c:pt>
                      <c:pt idx="385">
                        <c:v>2.6</c:v>
                      </c:pt>
                      <c:pt idx="386">
                        <c:v>2.8</c:v>
                      </c:pt>
                      <c:pt idx="387">
                        <c:v>2.65</c:v>
                      </c:pt>
                      <c:pt idx="388">
                        <c:v>2.75</c:v>
                      </c:pt>
                      <c:pt idx="389">
                        <c:v>2.4</c:v>
                      </c:pt>
                      <c:pt idx="390">
                        <c:v>2.7</c:v>
                      </c:pt>
                      <c:pt idx="391">
                        <c:v>2.65</c:v>
                      </c:pt>
                      <c:pt idx="392">
                        <c:v>2.7</c:v>
                      </c:pt>
                      <c:pt idx="393">
                        <c:v>2.8</c:v>
                      </c:pt>
                      <c:pt idx="394">
                        <c:v>3</c:v>
                      </c:pt>
                      <c:pt idx="395">
                        <c:v>3.05</c:v>
                      </c:pt>
                      <c:pt idx="396">
                        <c:v>3.1</c:v>
                      </c:pt>
                      <c:pt idx="397">
                        <c:v>3</c:v>
                      </c:pt>
                      <c:pt idx="398">
                        <c:v>2.5499999999999998</c:v>
                      </c:pt>
                      <c:pt idx="399">
                        <c:v>2.82</c:v>
                      </c:pt>
                      <c:pt idx="400">
                        <c:v>2.65</c:v>
                      </c:pt>
                      <c:pt idx="401">
                        <c:v>2.62</c:v>
                      </c:pt>
                      <c:pt idx="402">
                        <c:v>2.6</c:v>
                      </c:pt>
                      <c:pt idx="403">
                        <c:v>2.8</c:v>
                      </c:pt>
                      <c:pt idx="404">
                        <c:v>2.68</c:v>
                      </c:pt>
                      <c:pt idx="405">
                        <c:v>3</c:v>
                      </c:pt>
                      <c:pt idx="406">
                        <c:v>2.8</c:v>
                      </c:pt>
                      <c:pt idx="407">
                        <c:v>2.6</c:v>
                      </c:pt>
                      <c:pt idx="408">
                        <c:v>2.79</c:v>
                      </c:pt>
                      <c:pt idx="409">
                        <c:v>3.05</c:v>
                      </c:pt>
                      <c:pt idx="410">
                        <c:v>2.75</c:v>
                      </c:pt>
                      <c:pt idx="411">
                        <c:v>2.8</c:v>
                      </c:pt>
                      <c:pt idx="412">
                        <c:v>2.81</c:v>
                      </c:pt>
                      <c:pt idx="413">
                        <c:v>2.6</c:v>
                      </c:pt>
                      <c:pt idx="414">
                        <c:v>2.4500000000000002</c:v>
                      </c:pt>
                      <c:pt idx="415">
                        <c:v>2.5</c:v>
                      </c:pt>
                      <c:pt idx="416">
                        <c:v>2.37</c:v>
                      </c:pt>
                      <c:pt idx="417">
                        <c:v>2.8</c:v>
                      </c:pt>
                      <c:pt idx="418">
                        <c:v>2.75</c:v>
                      </c:pt>
                      <c:pt idx="419">
                        <c:v>3</c:v>
                      </c:pt>
                      <c:pt idx="420">
                        <c:v>2.8</c:v>
                      </c:pt>
                      <c:pt idx="421">
                        <c:v>2.78</c:v>
                      </c:pt>
                      <c:pt idx="422">
                        <c:v>2.6</c:v>
                      </c:pt>
                      <c:pt idx="423">
                        <c:v>2.65</c:v>
                      </c:pt>
                      <c:pt idx="424">
                        <c:v>2.75</c:v>
                      </c:pt>
                      <c:pt idx="425">
                        <c:v>2.5</c:v>
                      </c:pt>
                      <c:pt idx="426">
                        <c:v>2.65</c:v>
                      </c:pt>
                      <c:pt idx="427">
                        <c:v>2.5</c:v>
                      </c:pt>
                      <c:pt idx="428">
                        <c:v>2.6</c:v>
                      </c:pt>
                      <c:pt idx="429">
                        <c:v>2.5</c:v>
                      </c:pt>
                      <c:pt idx="430">
                        <c:v>2.6</c:v>
                      </c:pt>
                      <c:pt idx="431">
                        <c:v>2.65</c:v>
                      </c:pt>
                      <c:pt idx="432">
                        <c:v>2.5499999999999998</c:v>
                      </c:pt>
                      <c:pt idx="433">
                        <c:v>2.68</c:v>
                      </c:pt>
                      <c:pt idx="434">
                        <c:v>2.84</c:v>
                      </c:pt>
                      <c:pt idx="435">
                        <c:v>2.95</c:v>
                      </c:pt>
                      <c:pt idx="436">
                        <c:v>3</c:v>
                      </c:pt>
                      <c:pt idx="437">
                        <c:v>2.8</c:v>
                      </c:pt>
                      <c:pt idx="438">
                        <c:v>2.85</c:v>
                      </c:pt>
                      <c:pt idx="439">
                        <c:v>2.67</c:v>
                      </c:pt>
                      <c:pt idx="440">
                        <c:v>2.7</c:v>
                      </c:pt>
                      <c:pt idx="441">
                        <c:v>2.85</c:v>
                      </c:pt>
                      <c:pt idx="442">
                        <c:v>2.59</c:v>
                      </c:pt>
                      <c:pt idx="443">
                        <c:v>2.72</c:v>
                      </c:pt>
                      <c:pt idx="444">
                        <c:v>2.7</c:v>
                      </c:pt>
                      <c:pt idx="445">
                        <c:v>2.5499999999999998</c:v>
                      </c:pt>
                      <c:pt idx="446">
                        <c:v>2.65</c:v>
                      </c:pt>
                      <c:pt idx="447">
                        <c:v>2.5</c:v>
                      </c:pt>
                      <c:pt idx="448">
                        <c:v>2.6</c:v>
                      </c:pt>
                      <c:pt idx="449">
                        <c:v>2.48</c:v>
                      </c:pt>
                      <c:pt idx="450">
                        <c:v>2.9</c:v>
                      </c:pt>
                      <c:pt idx="451">
                        <c:v>2.6</c:v>
                      </c:pt>
                      <c:pt idx="452">
                        <c:v>2.5</c:v>
                      </c:pt>
                      <c:pt idx="453">
                        <c:v>2.2000000000000002</c:v>
                      </c:pt>
                      <c:pt idx="454">
                        <c:v>2.5499999999999998</c:v>
                      </c:pt>
                      <c:pt idx="455">
                        <c:v>2.5</c:v>
                      </c:pt>
                      <c:pt idx="456">
                        <c:v>2.44</c:v>
                      </c:pt>
                      <c:pt idx="457">
                        <c:v>2</c:v>
                      </c:pt>
                      <c:pt idx="458">
                        <c:v>2.35</c:v>
                      </c:pt>
                      <c:pt idx="459">
                        <c:v>1.95</c:v>
                      </c:pt>
                      <c:pt idx="460">
                        <c:v>2.65</c:v>
                      </c:pt>
                      <c:pt idx="461">
                        <c:v>2.5499999999999998</c:v>
                      </c:pt>
                      <c:pt idx="462">
                        <c:v>2.6</c:v>
                      </c:pt>
                      <c:pt idx="463">
                        <c:v>2.4500000000000002</c:v>
                      </c:pt>
                      <c:pt idx="464">
                        <c:v>2.4</c:v>
                      </c:pt>
                      <c:pt idx="465">
                        <c:v>2.4300000000000002</c:v>
                      </c:pt>
                      <c:pt idx="466">
                        <c:v>2.4500000000000002</c:v>
                      </c:pt>
                      <c:pt idx="467">
                        <c:v>2.0499999999999998</c:v>
                      </c:pt>
                      <c:pt idx="468">
                        <c:v>2.25</c:v>
                      </c:pt>
                      <c:pt idx="469">
                        <c:v>2.2999999999999998</c:v>
                      </c:pt>
                      <c:pt idx="470">
                        <c:v>2.1</c:v>
                      </c:pt>
                      <c:pt idx="471">
                        <c:v>2</c:v>
                      </c:pt>
                      <c:pt idx="472">
                        <c:v>2</c:v>
                      </c:pt>
                      <c:pt idx="473">
                        <c:v>2.4</c:v>
                      </c:pt>
                      <c:pt idx="474">
                        <c:v>2.6</c:v>
                      </c:pt>
                      <c:pt idx="475">
                        <c:v>2.8</c:v>
                      </c:pt>
                      <c:pt idx="476">
                        <c:v>2.9</c:v>
                      </c:pt>
                      <c:pt idx="477">
                        <c:v>3</c:v>
                      </c:pt>
                      <c:pt idx="478">
                        <c:v>3</c:v>
                      </c:pt>
                      <c:pt idx="479">
                        <c:v>3.05</c:v>
                      </c:pt>
                      <c:pt idx="480">
                        <c:v>3.2</c:v>
                      </c:pt>
                      <c:pt idx="481">
                        <c:v>2.9</c:v>
                      </c:pt>
                      <c:pt idx="482">
                        <c:v>3.1</c:v>
                      </c:pt>
                      <c:pt idx="483">
                        <c:v>3.3</c:v>
                      </c:pt>
                      <c:pt idx="484">
                        <c:v>3.2</c:v>
                      </c:pt>
                      <c:pt idx="485">
                        <c:v>3.23</c:v>
                      </c:pt>
                      <c:pt idx="486">
                        <c:v>3.1</c:v>
                      </c:pt>
                      <c:pt idx="487">
                        <c:v>3.3</c:v>
                      </c:pt>
                      <c:pt idx="488">
                        <c:v>3.2</c:v>
                      </c:pt>
                      <c:pt idx="489">
                        <c:v>3</c:v>
                      </c:pt>
                      <c:pt idx="490">
                        <c:v>3.1</c:v>
                      </c:pt>
                      <c:pt idx="491">
                        <c:v>3.05</c:v>
                      </c:pt>
                      <c:pt idx="492">
                        <c:v>2.9</c:v>
                      </c:pt>
                      <c:pt idx="493">
                        <c:v>2.8</c:v>
                      </c:pt>
                      <c:pt idx="494">
                        <c:v>2.83</c:v>
                      </c:pt>
                      <c:pt idx="495">
                        <c:v>2.9</c:v>
                      </c:pt>
                      <c:pt idx="496">
                        <c:v>3</c:v>
                      </c:pt>
                      <c:pt idx="497">
                        <c:v>2.8</c:v>
                      </c:pt>
                      <c:pt idx="498">
                        <c:v>3.35</c:v>
                      </c:pt>
                      <c:pt idx="499">
                        <c:v>3.1</c:v>
                      </c:pt>
                      <c:pt idx="500">
                        <c:v>2.8</c:v>
                      </c:pt>
                      <c:pt idx="501">
                        <c:v>3.5</c:v>
                      </c:pt>
                      <c:pt idx="502">
                        <c:v>3.4</c:v>
                      </c:pt>
                      <c:pt idx="503">
                        <c:v>3.2</c:v>
                      </c:pt>
                      <c:pt idx="504">
                        <c:v>3.18</c:v>
                      </c:pt>
                      <c:pt idx="505">
                        <c:v>3.05</c:v>
                      </c:pt>
                      <c:pt idx="506">
                        <c:v>3.15</c:v>
                      </c:pt>
                      <c:pt idx="507">
                        <c:v>3</c:v>
                      </c:pt>
                      <c:pt idx="508">
                        <c:v>3</c:v>
                      </c:pt>
                      <c:pt idx="509">
                        <c:v>3.3</c:v>
                      </c:pt>
                      <c:pt idx="510">
                        <c:v>3</c:v>
                      </c:pt>
                      <c:pt idx="511">
                        <c:v>3.05</c:v>
                      </c:pt>
                      <c:pt idx="512">
                        <c:v>2.6</c:v>
                      </c:pt>
                      <c:pt idx="513">
                        <c:v>3</c:v>
                      </c:pt>
                      <c:pt idx="514">
                        <c:v>2.75</c:v>
                      </c:pt>
                      <c:pt idx="515">
                        <c:v>2.9</c:v>
                      </c:pt>
                      <c:pt idx="516">
                        <c:v>3.1</c:v>
                      </c:pt>
                      <c:pt idx="517">
                        <c:v>2.8</c:v>
                      </c:pt>
                      <c:pt idx="518">
                        <c:v>2.9</c:v>
                      </c:pt>
                      <c:pt idx="519">
                        <c:v>3</c:v>
                      </c:pt>
                      <c:pt idx="520">
                        <c:v>2.7</c:v>
                      </c:pt>
                      <c:pt idx="521">
                        <c:v>2.75</c:v>
                      </c:pt>
                      <c:pt idx="522">
                        <c:v>2.85</c:v>
                      </c:pt>
                      <c:pt idx="523">
                        <c:v>2.72</c:v>
                      </c:pt>
                      <c:pt idx="524">
                        <c:v>2.65</c:v>
                      </c:pt>
                      <c:pt idx="525">
                        <c:v>2.5299999999999998</c:v>
                      </c:pt>
                      <c:pt idx="526">
                        <c:v>2.6</c:v>
                      </c:pt>
                      <c:pt idx="527">
                        <c:v>2.52</c:v>
                      </c:pt>
                      <c:pt idx="528">
                        <c:v>2.5</c:v>
                      </c:pt>
                      <c:pt idx="529">
                        <c:v>2.4</c:v>
                      </c:pt>
                      <c:pt idx="530">
                        <c:v>2.44</c:v>
                      </c:pt>
                      <c:pt idx="531">
                        <c:v>2.8</c:v>
                      </c:pt>
                      <c:pt idx="532">
                        <c:v>3</c:v>
                      </c:pt>
                      <c:pt idx="533">
                        <c:v>3.05</c:v>
                      </c:pt>
                      <c:pt idx="534">
                        <c:v>2.58</c:v>
                      </c:pt>
                      <c:pt idx="535">
                        <c:v>3</c:v>
                      </c:pt>
                      <c:pt idx="536">
                        <c:v>3.5</c:v>
                      </c:pt>
                      <c:pt idx="537">
                        <c:v>2.5</c:v>
                      </c:pt>
                      <c:pt idx="538">
                        <c:v>2.65</c:v>
                      </c:pt>
                      <c:pt idx="539">
                        <c:v>3.05</c:v>
                      </c:pt>
                      <c:pt idx="540">
                        <c:v>3.2</c:v>
                      </c:pt>
                      <c:pt idx="541">
                        <c:v>3.3</c:v>
                      </c:pt>
                      <c:pt idx="542">
                        <c:v>2.8</c:v>
                      </c:pt>
                      <c:pt idx="543">
                        <c:v>2.6</c:v>
                      </c:pt>
                      <c:pt idx="544">
                        <c:v>3.35</c:v>
                      </c:pt>
                      <c:pt idx="545">
                        <c:v>3.2</c:v>
                      </c:pt>
                      <c:pt idx="546">
                        <c:v>3.1</c:v>
                      </c:pt>
                      <c:pt idx="547">
                        <c:v>3.1</c:v>
                      </c:pt>
                      <c:pt idx="548">
                        <c:v>2.8</c:v>
                      </c:pt>
                      <c:pt idx="549">
                        <c:v>3</c:v>
                      </c:pt>
                      <c:pt idx="550">
                        <c:v>3</c:v>
                      </c:pt>
                      <c:pt idx="551">
                        <c:v>3.3</c:v>
                      </c:pt>
                      <c:pt idx="552">
                        <c:v>3.32</c:v>
                      </c:pt>
                      <c:pt idx="553">
                        <c:v>3.5</c:v>
                      </c:pt>
                      <c:pt idx="554">
                        <c:v>3.3</c:v>
                      </c:pt>
                      <c:pt idx="555">
                        <c:v>3.9</c:v>
                      </c:pt>
                      <c:pt idx="556">
                        <c:v>3.7</c:v>
                      </c:pt>
                      <c:pt idx="557">
                        <c:v>3.5</c:v>
                      </c:pt>
                      <c:pt idx="558">
                        <c:v>3.4</c:v>
                      </c:pt>
                      <c:pt idx="559">
                        <c:v>3.7</c:v>
                      </c:pt>
                      <c:pt idx="560">
                        <c:v>2.9</c:v>
                      </c:pt>
                      <c:pt idx="561">
                        <c:v>3.4</c:v>
                      </c:pt>
                      <c:pt idx="562">
                        <c:v>3.2</c:v>
                      </c:pt>
                      <c:pt idx="563">
                        <c:v>3.05</c:v>
                      </c:pt>
                      <c:pt idx="564">
                        <c:v>2.9</c:v>
                      </c:pt>
                      <c:pt idx="565">
                        <c:v>2.85</c:v>
                      </c:pt>
                      <c:pt idx="566">
                        <c:v>2.7</c:v>
                      </c:pt>
                      <c:pt idx="567">
                        <c:v>2.8</c:v>
                      </c:pt>
                      <c:pt idx="568">
                        <c:v>2.5</c:v>
                      </c:pt>
                      <c:pt idx="569">
                        <c:v>3</c:v>
                      </c:pt>
                      <c:pt idx="570">
                        <c:v>2.8</c:v>
                      </c:pt>
                      <c:pt idx="571">
                        <c:v>2.7</c:v>
                      </c:pt>
                      <c:pt idx="572">
                        <c:v>2.5</c:v>
                      </c:pt>
                      <c:pt idx="573">
                        <c:v>2.7</c:v>
                      </c:pt>
                      <c:pt idx="574">
                        <c:v>2.6</c:v>
                      </c:pt>
                      <c:pt idx="575">
                        <c:v>2.65</c:v>
                      </c:pt>
                      <c:pt idx="576">
                        <c:v>2.2999999999999998</c:v>
                      </c:pt>
                      <c:pt idx="577">
                        <c:v>2.1</c:v>
                      </c:pt>
                      <c:pt idx="578">
                        <c:v>2.0499999999999998</c:v>
                      </c:pt>
                      <c:pt idx="579">
                        <c:v>2.6</c:v>
                      </c:pt>
                      <c:pt idx="580">
                        <c:v>2.25</c:v>
                      </c:pt>
                      <c:pt idx="581">
                        <c:v>2.2000000000000002</c:v>
                      </c:pt>
                      <c:pt idx="582">
                        <c:v>2.35</c:v>
                      </c:pt>
                      <c:pt idx="583">
                        <c:v>2.2999999999999998</c:v>
                      </c:pt>
                      <c:pt idx="584">
                        <c:v>2.37</c:v>
                      </c:pt>
                      <c:pt idx="585">
                        <c:v>2</c:v>
                      </c:pt>
                      <c:pt idx="586">
                        <c:v>2.1</c:v>
                      </c:pt>
                      <c:pt idx="587">
                        <c:v>2.16</c:v>
                      </c:pt>
                      <c:pt idx="588">
                        <c:v>2.2000000000000002</c:v>
                      </c:pt>
                      <c:pt idx="589">
                        <c:v>2.0499999999999998</c:v>
                      </c:pt>
                      <c:pt idx="590">
                        <c:v>2.2000000000000002</c:v>
                      </c:pt>
                      <c:pt idx="591">
                        <c:v>2.6</c:v>
                      </c:pt>
                      <c:pt idx="592">
                        <c:v>2.7</c:v>
                      </c:pt>
                      <c:pt idx="593">
                        <c:v>3</c:v>
                      </c:pt>
                      <c:pt idx="594">
                        <c:v>2.7</c:v>
                      </c:pt>
                      <c:pt idx="595">
                        <c:v>2.4</c:v>
                      </c:pt>
                      <c:pt idx="596">
                        <c:v>3</c:v>
                      </c:pt>
                      <c:pt idx="597">
                        <c:v>3.1</c:v>
                      </c:pt>
                      <c:pt idx="598">
                        <c:v>3.2</c:v>
                      </c:pt>
                      <c:pt idx="599">
                        <c:v>3.5</c:v>
                      </c:pt>
                      <c:pt idx="600">
                        <c:v>3.6</c:v>
                      </c:pt>
                      <c:pt idx="601">
                        <c:v>3.7</c:v>
                      </c:pt>
                      <c:pt idx="602">
                        <c:v>2.9</c:v>
                      </c:pt>
                      <c:pt idx="603">
                        <c:v>3.1</c:v>
                      </c:pt>
                      <c:pt idx="604">
                        <c:v>3</c:v>
                      </c:pt>
                      <c:pt idx="605">
                        <c:v>3</c:v>
                      </c:pt>
                      <c:pt idx="606">
                        <c:v>3.05</c:v>
                      </c:pt>
                      <c:pt idx="607">
                        <c:v>3.2</c:v>
                      </c:pt>
                      <c:pt idx="608">
                        <c:v>3.4</c:v>
                      </c:pt>
                      <c:pt idx="609">
                        <c:v>3.7</c:v>
                      </c:pt>
                      <c:pt idx="610">
                        <c:v>3.6</c:v>
                      </c:pt>
                      <c:pt idx="611">
                        <c:v>3.2</c:v>
                      </c:pt>
                      <c:pt idx="612">
                        <c:v>3.1</c:v>
                      </c:pt>
                      <c:pt idx="613">
                        <c:v>4.7</c:v>
                      </c:pt>
                      <c:pt idx="614">
                        <c:v>3.85</c:v>
                      </c:pt>
                      <c:pt idx="615">
                        <c:v>3.7</c:v>
                      </c:pt>
                      <c:pt idx="616">
                        <c:v>3.55</c:v>
                      </c:pt>
                      <c:pt idx="617">
                        <c:v>3.3</c:v>
                      </c:pt>
                      <c:pt idx="618">
                        <c:v>2.9</c:v>
                      </c:pt>
                      <c:pt idx="619">
                        <c:v>2.8</c:v>
                      </c:pt>
                      <c:pt idx="620">
                        <c:v>2.75</c:v>
                      </c:pt>
                      <c:pt idx="621">
                        <c:v>3</c:v>
                      </c:pt>
                      <c:pt idx="622">
                        <c:v>2.9</c:v>
                      </c:pt>
                      <c:pt idx="623">
                        <c:v>2.8</c:v>
                      </c:pt>
                      <c:pt idx="624">
                        <c:v>2.88</c:v>
                      </c:pt>
                      <c:pt idx="625">
                        <c:v>2.7</c:v>
                      </c:pt>
                      <c:pt idx="626">
                        <c:v>2.9</c:v>
                      </c:pt>
                      <c:pt idx="627">
                        <c:v>3.05</c:v>
                      </c:pt>
                      <c:pt idx="628">
                        <c:v>2.6</c:v>
                      </c:pt>
                      <c:pt idx="629">
                        <c:v>2.75</c:v>
                      </c:pt>
                      <c:pt idx="630">
                        <c:v>2.7</c:v>
                      </c:pt>
                      <c:pt idx="631">
                        <c:v>2.58</c:v>
                      </c:pt>
                      <c:pt idx="632">
                        <c:v>2.6</c:v>
                      </c:pt>
                      <c:pt idx="633">
                        <c:v>2.9</c:v>
                      </c:pt>
                      <c:pt idx="634">
                        <c:v>2.5</c:v>
                      </c:pt>
                      <c:pt idx="635">
                        <c:v>2.4</c:v>
                      </c:pt>
                      <c:pt idx="636">
                        <c:v>2.4</c:v>
                      </c:pt>
                      <c:pt idx="637">
                        <c:v>2.2999999999999998</c:v>
                      </c:pt>
                      <c:pt idx="638">
                        <c:v>2.4500000000000002</c:v>
                      </c:pt>
                      <c:pt idx="639">
                        <c:v>2.25</c:v>
                      </c:pt>
                      <c:pt idx="640">
                        <c:v>2.2999999999999998</c:v>
                      </c:pt>
                      <c:pt idx="641">
                        <c:v>2.8</c:v>
                      </c:pt>
                      <c:pt idx="642">
                        <c:v>2.85</c:v>
                      </c:pt>
                      <c:pt idx="643">
                        <c:v>2.6</c:v>
                      </c:pt>
                      <c:pt idx="644">
                        <c:v>2.73</c:v>
                      </c:pt>
                      <c:pt idx="645">
                        <c:v>3.4</c:v>
                      </c:pt>
                      <c:pt idx="646">
                        <c:v>3.7</c:v>
                      </c:pt>
                      <c:pt idx="647">
                        <c:v>3.88</c:v>
                      </c:pt>
                      <c:pt idx="648">
                        <c:v>3.4</c:v>
                      </c:pt>
                      <c:pt idx="649">
                        <c:v>3.78</c:v>
                      </c:pt>
                      <c:pt idx="650">
                        <c:v>4.4000000000000004</c:v>
                      </c:pt>
                      <c:pt idx="651">
                        <c:v>4.5</c:v>
                      </c:pt>
                      <c:pt idx="652">
                        <c:v>4</c:v>
                      </c:pt>
                      <c:pt idx="653">
                        <c:v>3.35</c:v>
                      </c:pt>
                      <c:pt idx="654">
                        <c:v>4</c:v>
                      </c:pt>
                      <c:pt idx="655">
                        <c:v>3.4</c:v>
                      </c:pt>
                      <c:pt idx="656">
                        <c:v>2.9</c:v>
                      </c:pt>
                      <c:pt idx="657">
                        <c:v>2.7</c:v>
                      </c:pt>
                      <c:pt idx="658">
                        <c:v>2.6</c:v>
                      </c:pt>
                      <c:pt idx="659">
                        <c:v>2.6</c:v>
                      </c:pt>
                      <c:pt idx="660">
                        <c:v>2.85</c:v>
                      </c:pt>
                      <c:pt idx="661">
                        <c:v>3</c:v>
                      </c:pt>
                      <c:pt idx="662">
                        <c:v>2.6</c:v>
                      </c:pt>
                      <c:pt idx="663">
                        <c:v>2.5</c:v>
                      </c:pt>
                      <c:pt idx="664">
                        <c:v>2.5499999999999998</c:v>
                      </c:pt>
                      <c:pt idx="665">
                        <c:v>2.4</c:v>
                      </c:pt>
                      <c:pt idx="666">
                        <c:v>2.9</c:v>
                      </c:pt>
                      <c:pt idx="667">
                        <c:v>2.4500000000000002</c:v>
                      </c:pt>
                      <c:pt idx="668">
                        <c:v>2.95</c:v>
                      </c:pt>
                      <c:pt idx="669">
                        <c:v>2.4</c:v>
                      </c:pt>
                      <c:pt idx="670">
                        <c:v>2.5</c:v>
                      </c:pt>
                      <c:pt idx="671">
                        <c:v>2.5499999999999998</c:v>
                      </c:pt>
                      <c:pt idx="672">
                        <c:v>2.4</c:v>
                      </c:pt>
                      <c:pt idx="673">
                        <c:v>2.02</c:v>
                      </c:pt>
                      <c:pt idx="674">
                        <c:v>2.6</c:v>
                      </c:pt>
                      <c:pt idx="675">
                        <c:v>2.5</c:v>
                      </c:pt>
                      <c:pt idx="676">
                        <c:v>2.2999999999999998</c:v>
                      </c:pt>
                      <c:pt idx="677">
                        <c:v>2</c:v>
                      </c:pt>
                      <c:pt idx="678">
                        <c:v>2.2000000000000002</c:v>
                      </c:pt>
                      <c:pt idx="679">
                        <c:v>2.1</c:v>
                      </c:pt>
                      <c:pt idx="680">
                        <c:v>2</c:v>
                      </c:pt>
                      <c:pt idx="681">
                        <c:v>2.2000000000000002</c:v>
                      </c:pt>
                      <c:pt idx="682">
                        <c:v>2.7</c:v>
                      </c:pt>
                      <c:pt idx="683">
                        <c:v>2.4</c:v>
                      </c:pt>
                      <c:pt idx="684">
                        <c:v>2.5</c:v>
                      </c:pt>
                      <c:pt idx="685">
                        <c:v>2.2999999999999998</c:v>
                      </c:pt>
                      <c:pt idx="686">
                        <c:v>2.78</c:v>
                      </c:pt>
                      <c:pt idx="687">
                        <c:v>3.2</c:v>
                      </c:pt>
                      <c:pt idx="688">
                        <c:v>3</c:v>
                      </c:pt>
                      <c:pt idx="689">
                        <c:v>2.72</c:v>
                      </c:pt>
                      <c:pt idx="690">
                        <c:v>2.4</c:v>
                      </c:pt>
                      <c:pt idx="691">
                        <c:v>2.4500000000000002</c:v>
                      </c:pt>
                      <c:pt idx="692">
                        <c:v>2.7</c:v>
                      </c:pt>
                      <c:pt idx="693">
                        <c:v>2.2200000000000002</c:v>
                      </c:pt>
                      <c:pt idx="694">
                        <c:v>2.6</c:v>
                      </c:pt>
                      <c:pt idx="695">
                        <c:v>2.5</c:v>
                      </c:pt>
                      <c:pt idx="696">
                        <c:v>2.4</c:v>
                      </c:pt>
                      <c:pt idx="697">
                        <c:v>2.2999999999999998</c:v>
                      </c:pt>
                      <c:pt idx="698">
                        <c:v>2.65</c:v>
                      </c:pt>
                      <c:pt idx="699">
                        <c:v>2.9</c:v>
                      </c:pt>
                      <c:pt idx="700">
                        <c:v>2.4</c:v>
                      </c:pt>
                      <c:pt idx="701">
                        <c:v>2.2999999999999998</c:v>
                      </c:pt>
                      <c:pt idx="702">
                        <c:v>2.4</c:v>
                      </c:pt>
                      <c:pt idx="703">
                        <c:v>2.6</c:v>
                      </c:pt>
                      <c:pt idx="704">
                        <c:v>2.4</c:v>
                      </c:pt>
                      <c:pt idx="705">
                        <c:v>2.4700000000000002</c:v>
                      </c:pt>
                      <c:pt idx="706">
                        <c:v>2.6</c:v>
                      </c:pt>
                      <c:pt idx="707">
                        <c:v>3.21</c:v>
                      </c:pt>
                      <c:pt idx="708">
                        <c:v>2.5099999999999998</c:v>
                      </c:pt>
                      <c:pt idx="709">
                        <c:v>2.48</c:v>
                      </c:pt>
                      <c:pt idx="710">
                        <c:v>2.86</c:v>
                      </c:pt>
                      <c:pt idx="711">
                        <c:v>2.96</c:v>
                      </c:pt>
                      <c:pt idx="712">
                        <c:v>2.87</c:v>
                      </c:pt>
                      <c:pt idx="713">
                        <c:v>2.91</c:v>
                      </c:pt>
                      <c:pt idx="714">
                        <c:v>2.5</c:v>
                      </c:pt>
                      <c:pt idx="715">
                        <c:v>2.35</c:v>
                      </c:pt>
                      <c:pt idx="716">
                        <c:v>2.64</c:v>
                      </c:pt>
                      <c:pt idx="717">
                        <c:v>2.4</c:v>
                      </c:pt>
                      <c:pt idx="718">
                        <c:v>3.3</c:v>
                      </c:pt>
                      <c:pt idx="719">
                        <c:v>3.2</c:v>
                      </c:pt>
                      <c:pt idx="720">
                        <c:v>3.4</c:v>
                      </c:pt>
                      <c:pt idx="721">
                        <c:v>3.15</c:v>
                      </c:pt>
                      <c:pt idx="722">
                        <c:v>3.42</c:v>
                      </c:pt>
                      <c:pt idx="723">
                        <c:v>2.2000000000000002</c:v>
                      </c:pt>
                      <c:pt idx="724">
                        <c:v>3.4</c:v>
                      </c:pt>
                      <c:pt idx="725">
                        <c:v>2.68</c:v>
                      </c:pt>
                      <c:pt idx="726">
                        <c:v>2.4500000000000002</c:v>
                      </c:pt>
                      <c:pt idx="727">
                        <c:v>2.4500000000000002</c:v>
                      </c:pt>
                      <c:pt idx="728">
                        <c:v>2.8</c:v>
                      </c:pt>
                      <c:pt idx="729">
                        <c:v>2.89</c:v>
                      </c:pt>
                    </c:numCache>
                  </c:numRef>
                </c:val>
                <c:smooth val="1"/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A-7562-47AF-8821-A2E52FDF4DB4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v>2001</c:v>
                </c:tx>
                <c:spPr>
                  <a:ln w="12700">
                    <a:solidFill>
                      <a:schemeClr val="bg1">
                        <a:lumMod val="50000"/>
                      </a:schemeClr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DATOS!$X$3:$X$732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2.7</c:v>
                      </c:pt>
                      <c:pt idx="1">
                        <c:v>2.48</c:v>
                      </c:pt>
                      <c:pt idx="2">
                        <c:v>2.2999999999999998</c:v>
                      </c:pt>
                      <c:pt idx="3">
                        <c:v>2.25</c:v>
                      </c:pt>
                      <c:pt idx="4">
                        <c:v>2.5</c:v>
                      </c:pt>
                      <c:pt idx="5">
                        <c:v>2.88</c:v>
                      </c:pt>
                      <c:pt idx="6">
                        <c:v>2.4500000000000002</c:v>
                      </c:pt>
                      <c:pt idx="7">
                        <c:v>1.98</c:v>
                      </c:pt>
                      <c:pt idx="8">
                        <c:v>2.1</c:v>
                      </c:pt>
                      <c:pt idx="9">
                        <c:v>2.4</c:v>
                      </c:pt>
                      <c:pt idx="10">
                        <c:v>2.2999999999999998</c:v>
                      </c:pt>
                      <c:pt idx="11">
                        <c:v>1.85</c:v>
                      </c:pt>
                      <c:pt idx="12">
                        <c:v>1.8</c:v>
                      </c:pt>
                      <c:pt idx="13">
                        <c:v>2.35</c:v>
                      </c:pt>
                      <c:pt idx="14">
                        <c:v>2.1</c:v>
                      </c:pt>
                      <c:pt idx="15">
                        <c:v>2.0499999999999998</c:v>
                      </c:pt>
                      <c:pt idx="16">
                        <c:v>1.88</c:v>
                      </c:pt>
                      <c:pt idx="17">
                        <c:v>1.75</c:v>
                      </c:pt>
                      <c:pt idx="18">
                        <c:v>1.4</c:v>
                      </c:pt>
                      <c:pt idx="19">
                        <c:v>1.25</c:v>
                      </c:pt>
                      <c:pt idx="20">
                        <c:v>1.55</c:v>
                      </c:pt>
                      <c:pt idx="21">
                        <c:v>1.88</c:v>
                      </c:pt>
                      <c:pt idx="22">
                        <c:v>2.02</c:v>
                      </c:pt>
                      <c:pt idx="23">
                        <c:v>1.9</c:v>
                      </c:pt>
                      <c:pt idx="24">
                        <c:v>1.88</c:v>
                      </c:pt>
                      <c:pt idx="25">
                        <c:v>1.84</c:v>
                      </c:pt>
                      <c:pt idx="26">
                        <c:v>1.9</c:v>
                      </c:pt>
                      <c:pt idx="27">
                        <c:v>2</c:v>
                      </c:pt>
                      <c:pt idx="28">
                        <c:v>2.1</c:v>
                      </c:pt>
                      <c:pt idx="29">
                        <c:v>2.4</c:v>
                      </c:pt>
                      <c:pt idx="30">
                        <c:v>2.2000000000000002</c:v>
                      </c:pt>
                      <c:pt idx="31">
                        <c:v>2.1</c:v>
                      </c:pt>
                      <c:pt idx="32">
                        <c:v>2.1</c:v>
                      </c:pt>
                      <c:pt idx="33">
                        <c:v>1.7</c:v>
                      </c:pt>
                      <c:pt idx="34">
                        <c:v>2.38</c:v>
                      </c:pt>
                      <c:pt idx="35">
                        <c:v>2.52</c:v>
                      </c:pt>
                      <c:pt idx="36">
                        <c:v>2.4500000000000002</c:v>
                      </c:pt>
                      <c:pt idx="37">
                        <c:v>2.5499999999999998</c:v>
                      </c:pt>
                      <c:pt idx="38">
                        <c:v>2.7</c:v>
                      </c:pt>
                      <c:pt idx="39">
                        <c:v>2</c:v>
                      </c:pt>
                      <c:pt idx="40">
                        <c:v>2.2000000000000002</c:v>
                      </c:pt>
                      <c:pt idx="41">
                        <c:v>2</c:v>
                      </c:pt>
                      <c:pt idx="42">
                        <c:v>2.2000000000000002</c:v>
                      </c:pt>
                      <c:pt idx="43">
                        <c:v>2.2000000000000002</c:v>
                      </c:pt>
                      <c:pt idx="44">
                        <c:v>2.6</c:v>
                      </c:pt>
                      <c:pt idx="45">
                        <c:v>2.35</c:v>
                      </c:pt>
                      <c:pt idx="46">
                        <c:v>2.7</c:v>
                      </c:pt>
                      <c:pt idx="47">
                        <c:v>2.7</c:v>
                      </c:pt>
                      <c:pt idx="48">
                        <c:v>2.5</c:v>
                      </c:pt>
                      <c:pt idx="49">
                        <c:v>2.2999999999999998</c:v>
                      </c:pt>
                      <c:pt idx="50">
                        <c:v>2.1</c:v>
                      </c:pt>
                      <c:pt idx="51">
                        <c:v>1.5</c:v>
                      </c:pt>
                      <c:pt idx="52">
                        <c:v>1.58</c:v>
                      </c:pt>
                      <c:pt idx="53">
                        <c:v>1.9</c:v>
                      </c:pt>
                      <c:pt idx="54">
                        <c:v>2.3199999999999998</c:v>
                      </c:pt>
                      <c:pt idx="55">
                        <c:v>2.12</c:v>
                      </c:pt>
                      <c:pt idx="56">
                        <c:v>2.35</c:v>
                      </c:pt>
                      <c:pt idx="57">
                        <c:v>1.94</c:v>
                      </c:pt>
                      <c:pt idx="58">
                        <c:v>2</c:v>
                      </c:pt>
                      <c:pt idx="59">
                        <c:v>2.1</c:v>
                      </c:pt>
                      <c:pt idx="60">
                        <c:v>2.2000000000000002</c:v>
                      </c:pt>
                      <c:pt idx="61">
                        <c:v>1.55</c:v>
                      </c:pt>
                      <c:pt idx="62">
                        <c:v>1.6</c:v>
                      </c:pt>
                      <c:pt idx="63">
                        <c:v>1.4</c:v>
                      </c:pt>
                      <c:pt idx="64">
                        <c:v>1.5</c:v>
                      </c:pt>
                      <c:pt idx="65">
                        <c:v>1.95</c:v>
                      </c:pt>
                      <c:pt idx="66">
                        <c:v>1.9</c:v>
                      </c:pt>
                      <c:pt idx="67">
                        <c:v>1.8</c:v>
                      </c:pt>
                      <c:pt idx="68">
                        <c:v>2.8</c:v>
                      </c:pt>
                      <c:pt idx="69">
                        <c:v>2.9</c:v>
                      </c:pt>
                      <c:pt idx="70">
                        <c:v>2.7</c:v>
                      </c:pt>
                      <c:pt idx="71">
                        <c:v>2.2000000000000002</c:v>
                      </c:pt>
                      <c:pt idx="72">
                        <c:v>2</c:v>
                      </c:pt>
                      <c:pt idx="73">
                        <c:v>1.8</c:v>
                      </c:pt>
                      <c:pt idx="74">
                        <c:v>1.6</c:v>
                      </c:pt>
                      <c:pt idx="75">
                        <c:v>1.65</c:v>
                      </c:pt>
                      <c:pt idx="76">
                        <c:v>1.7</c:v>
                      </c:pt>
                      <c:pt idx="77">
                        <c:v>1.68</c:v>
                      </c:pt>
                      <c:pt idx="78">
                        <c:v>1.66</c:v>
                      </c:pt>
                      <c:pt idx="79">
                        <c:v>1.65</c:v>
                      </c:pt>
                      <c:pt idx="80">
                        <c:v>1.65</c:v>
                      </c:pt>
                      <c:pt idx="81">
                        <c:v>1.85</c:v>
                      </c:pt>
                      <c:pt idx="82">
                        <c:v>1.85</c:v>
                      </c:pt>
                      <c:pt idx="83">
                        <c:v>1.75</c:v>
                      </c:pt>
                      <c:pt idx="84">
                        <c:v>1.85</c:v>
                      </c:pt>
                      <c:pt idx="85">
                        <c:v>1.85</c:v>
                      </c:pt>
                      <c:pt idx="86">
                        <c:v>2</c:v>
                      </c:pt>
                      <c:pt idx="87">
                        <c:v>2.0499999999999998</c:v>
                      </c:pt>
                      <c:pt idx="88">
                        <c:v>2.2000000000000002</c:v>
                      </c:pt>
                      <c:pt idx="89">
                        <c:v>2.56</c:v>
                      </c:pt>
                      <c:pt idx="90">
                        <c:v>2.6</c:v>
                      </c:pt>
                      <c:pt idx="91">
                        <c:v>2.2000000000000002</c:v>
                      </c:pt>
                      <c:pt idx="92">
                        <c:v>2.25</c:v>
                      </c:pt>
                      <c:pt idx="93">
                        <c:v>2.2000000000000002</c:v>
                      </c:pt>
                      <c:pt idx="94">
                        <c:v>2.2000000000000002</c:v>
                      </c:pt>
                      <c:pt idx="95">
                        <c:v>1.65</c:v>
                      </c:pt>
                      <c:pt idx="96">
                        <c:v>2.4</c:v>
                      </c:pt>
                      <c:pt idx="97">
                        <c:v>1.9</c:v>
                      </c:pt>
                      <c:pt idx="98">
                        <c:v>2.0499999999999998</c:v>
                      </c:pt>
                      <c:pt idx="99">
                        <c:v>1.65</c:v>
                      </c:pt>
                      <c:pt idx="100">
                        <c:v>1.65</c:v>
                      </c:pt>
                      <c:pt idx="101">
                        <c:v>2</c:v>
                      </c:pt>
                      <c:pt idx="102">
                        <c:v>1.65</c:v>
                      </c:pt>
                      <c:pt idx="103">
                        <c:v>1.65</c:v>
                      </c:pt>
                      <c:pt idx="104">
                        <c:v>2.2999999999999998</c:v>
                      </c:pt>
                      <c:pt idx="105">
                        <c:v>2.2000000000000002</c:v>
                      </c:pt>
                      <c:pt idx="106">
                        <c:v>2.35</c:v>
                      </c:pt>
                      <c:pt idx="107">
                        <c:v>1.85</c:v>
                      </c:pt>
                      <c:pt idx="108">
                        <c:v>1.87</c:v>
                      </c:pt>
                      <c:pt idx="109">
                        <c:v>2.04</c:v>
                      </c:pt>
                      <c:pt idx="110">
                        <c:v>2.2000000000000002</c:v>
                      </c:pt>
                      <c:pt idx="111">
                        <c:v>2.12</c:v>
                      </c:pt>
                      <c:pt idx="112">
                        <c:v>2.36</c:v>
                      </c:pt>
                      <c:pt idx="113">
                        <c:v>3.15</c:v>
                      </c:pt>
                      <c:pt idx="114">
                        <c:v>2.1</c:v>
                      </c:pt>
                      <c:pt idx="115">
                        <c:v>2.34</c:v>
                      </c:pt>
                      <c:pt idx="116">
                        <c:v>2.1</c:v>
                      </c:pt>
                      <c:pt idx="117">
                        <c:v>1.8</c:v>
                      </c:pt>
                      <c:pt idx="118">
                        <c:v>2.2000000000000002</c:v>
                      </c:pt>
                      <c:pt idx="119">
                        <c:v>2.0499999999999998</c:v>
                      </c:pt>
                      <c:pt idx="120">
                        <c:v>2</c:v>
                      </c:pt>
                      <c:pt idx="121">
                        <c:v>2.5</c:v>
                      </c:pt>
                      <c:pt idx="122">
                        <c:v>2.58</c:v>
                      </c:pt>
                      <c:pt idx="123">
                        <c:v>2.48</c:v>
                      </c:pt>
                      <c:pt idx="124">
                        <c:v>2.75</c:v>
                      </c:pt>
                      <c:pt idx="125">
                        <c:v>2.19</c:v>
                      </c:pt>
                      <c:pt idx="126">
                        <c:v>2.15</c:v>
                      </c:pt>
                      <c:pt idx="127">
                        <c:v>1.95</c:v>
                      </c:pt>
                      <c:pt idx="128">
                        <c:v>2.08</c:v>
                      </c:pt>
                      <c:pt idx="129">
                        <c:v>1.98</c:v>
                      </c:pt>
                      <c:pt idx="130">
                        <c:v>3.02</c:v>
                      </c:pt>
                      <c:pt idx="131">
                        <c:v>2.78</c:v>
                      </c:pt>
                      <c:pt idx="132">
                        <c:v>2.39</c:v>
                      </c:pt>
                      <c:pt idx="133">
                        <c:v>2.27</c:v>
                      </c:pt>
                      <c:pt idx="134">
                        <c:v>2.2799999999999998</c:v>
                      </c:pt>
                      <c:pt idx="135">
                        <c:v>2.15</c:v>
                      </c:pt>
                      <c:pt idx="136">
                        <c:v>2.5499999999999998</c:v>
                      </c:pt>
                      <c:pt idx="137">
                        <c:v>2.4500000000000002</c:v>
                      </c:pt>
                      <c:pt idx="138">
                        <c:v>2.2999999999999998</c:v>
                      </c:pt>
                      <c:pt idx="139">
                        <c:v>2.4300000000000002</c:v>
                      </c:pt>
                      <c:pt idx="140">
                        <c:v>2.6</c:v>
                      </c:pt>
                      <c:pt idx="141">
                        <c:v>3</c:v>
                      </c:pt>
                      <c:pt idx="142">
                        <c:v>3.15</c:v>
                      </c:pt>
                      <c:pt idx="143">
                        <c:v>2.9</c:v>
                      </c:pt>
                      <c:pt idx="144">
                        <c:v>2.1</c:v>
                      </c:pt>
                      <c:pt idx="145">
                        <c:v>2</c:v>
                      </c:pt>
                      <c:pt idx="146">
                        <c:v>2.14</c:v>
                      </c:pt>
                      <c:pt idx="147">
                        <c:v>1.8</c:v>
                      </c:pt>
                      <c:pt idx="148">
                        <c:v>2.35</c:v>
                      </c:pt>
                      <c:pt idx="149">
                        <c:v>2.9</c:v>
                      </c:pt>
                      <c:pt idx="150">
                        <c:v>2.75</c:v>
                      </c:pt>
                      <c:pt idx="151">
                        <c:v>2.5</c:v>
                      </c:pt>
                      <c:pt idx="152">
                        <c:v>2.35</c:v>
                      </c:pt>
                      <c:pt idx="153">
                        <c:v>2.4</c:v>
                      </c:pt>
                      <c:pt idx="154">
                        <c:v>2.4</c:v>
                      </c:pt>
                      <c:pt idx="155">
                        <c:v>2.85</c:v>
                      </c:pt>
                      <c:pt idx="156">
                        <c:v>2.95</c:v>
                      </c:pt>
                      <c:pt idx="157">
                        <c:v>3</c:v>
                      </c:pt>
                      <c:pt idx="158">
                        <c:v>3.1</c:v>
                      </c:pt>
                      <c:pt idx="159">
                        <c:v>3.35</c:v>
                      </c:pt>
                      <c:pt idx="160">
                        <c:v>3.15</c:v>
                      </c:pt>
                      <c:pt idx="161">
                        <c:v>3.15</c:v>
                      </c:pt>
                      <c:pt idx="162">
                        <c:v>3.12</c:v>
                      </c:pt>
                      <c:pt idx="163">
                        <c:v>3.5</c:v>
                      </c:pt>
                      <c:pt idx="164">
                        <c:v>3.55</c:v>
                      </c:pt>
                      <c:pt idx="165">
                        <c:v>4</c:v>
                      </c:pt>
                      <c:pt idx="166">
                        <c:v>3.65</c:v>
                      </c:pt>
                      <c:pt idx="167">
                        <c:v>3.25</c:v>
                      </c:pt>
                      <c:pt idx="168">
                        <c:v>3.3</c:v>
                      </c:pt>
                      <c:pt idx="169">
                        <c:v>3.06</c:v>
                      </c:pt>
                      <c:pt idx="170">
                        <c:v>2.91</c:v>
                      </c:pt>
                      <c:pt idx="171">
                        <c:v>2.56</c:v>
                      </c:pt>
                      <c:pt idx="172">
                        <c:v>2.5499999999999998</c:v>
                      </c:pt>
                      <c:pt idx="173">
                        <c:v>2.8</c:v>
                      </c:pt>
                      <c:pt idx="174">
                        <c:v>2.59</c:v>
                      </c:pt>
                      <c:pt idx="175">
                        <c:v>2.52</c:v>
                      </c:pt>
                      <c:pt idx="176">
                        <c:v>2.5499999999999998</c:v>
                      </c:pt>
                      <c:pt idx="177">
                        <c:v>2.5499999999999998</c:v>
                      </c:pt>
                      <c:pt idx="178">
                        <c:v>2.3199999999999998</c:v>
                      </c:pt>
                      <c:pt idx="179">
                        <c:v>2.27</c:v>
                      </c:pt>
                      <c:pt idx="180">
                        <c:v>2.25</c:v>
                      </c:pt>
                      <c:pt idx="181">
                        <c:v>2.1</c:v>
                      </c:pt>
                      <c:pt idx="182">
                        <c:v>2.4</c:v>
                      </c:pt>
                      <c:pt idx="183">
                        <c:v>2.08</c:v>
                      </c:pt>
                      <c:pt idx="184">
                        <c:v>2.15</c:v>
                      </c:pt>
                      <c:pt idx="185">
                        <c:v>2.1</c:v>
                      </c:pt>
                      <c:pt idx="186">
                        <c:v>2.2000000000000002</c:v>
                      </c:pt>
                      <c:pt idx="187">
                        <c:v>2.82</c:v>
                      </c:pt>
                      <c:pt idx="188">
                        <c:v>2.4</c:v>
                      </c:pt>
                      <c:pt idx="189">
                        <c:v>2.2799999999999998</c:v>
                      </c:pt>
                      <c:pt idx="190">
                        <c:v>2.57</c:v>
                      </c:pt>
                      <c:pt idx="191">
                        <c:v>3.05</c:v>
                      </c:pt>
                      <c:pt idx="192">
                        <c:v>2.68</c:v>
                      </c:pt>
                      <c:pt idx="193">
                        <c:v>2.4</c:v>
                      </c:pt>
                      <c:pt idx="194">
                        <c:v>2.4</c:v>
                      </c:pt>
                      <c:pt idx="195">
                        <c:v>2.7</c:v>
                      </c:pt>
                      <c:pt idx="196">
                        <c:v>2.9</c:v>
                      </c:pt>
                      <c:pt idx="197">
                        <c:v>2.88</c:v>
                      </c:pt>
                      <c:pt idx="198">
                        <c:v>2.42</c:v>
                      </c:pt>
                      <c:pt idx="199">
                        <c:v>2.1</c:v>
                      </c:pt>
                      <c:pt idx="200">
                        <c:v>2</c:v>
                      </c:pt>
                      <c:pt idx="201">
                        <c:v>1.9</c:v>
                      </c:pt>
                      <c:pt idx="202">
                        <c:v>1.7</c:v>
                      </c:pt>
                      <c:pt idx="203">
                        <c:v>1.5</c:v>
                      </c:pt>
                      <c:pt idx="204">
                        <c:v>1.7</c:v>
                      </c:pt>
                      <c:pt idx="205">
                        <c:v>1.8</c:v>
                      </c:pt>
                      <c:pt idx="206">
                        <c:v>2.58</c:v>
                      </c:pt>
                      <c:pt idx="207">
                        <c:v>2.37</c:v>
                      </c:pt>
                      <c:pt idx="208">
                        <c:v>2.1800000000000002</c:v>
                      </c:pt>
                      <c:pt idx="209">
                        <c:v>1.9</c:v>
                      </c:pt>
                      <c:pt idx="210">
                        <c:v>1.7</c:v>
                      </c:pt>
                      <c:pt idx="211">
                        <c:v>1.8</c:v>
                      </c:pt>
                      <c:pt idx="212">
                        <c:v>2.4</c:v>
                      </c:pt>
                      <c:pt idx="213">
                        <c:v>2.2000000000000002</c:v>
                      </c:pt>
                      <c:pt idx="214">
                        <c:v>2.2000000000000002</c:v>
                      </c:pt>
                      <c:pt idx="215">
                        <c:v>2.08</c:v>
                      </c:pt>
                      <c:pt idx="216">
                        <c:v>2.4</c:v>
                      </c:pt>
                      <c:pt idx="217">
                        <c:v>2.4</c:v>
                      </c:pt>
                      <c:pt idx="218">
                        <c:v>2.38</c:v>
                      </c:pt>
                      <c:pt idx="219">
                        <c:v>2.1</c:v>
                      </c:pt>
                      <c:pt idx="220">
                        <c:v>2.4500000000000002</c:v>
                      </c:pt>
                      <c:pt idx="221">
                        <c:v>2.33</c:v>
                      </c:pt>
                      <c:pt idx="222">
                        <c:v>2.2799999999999998</c:v>
                      </c:pt>
                      <c:pt idx="223">
                        <c:v>2.4</c:v>
                      </c:pt>
                      <c:pt idx="224">
                        <c:v>2.4</c:v>
                      </c:pt>
                      <c:pt idx="225">
                        <c:v>2</c:v>
                      </c:pt>
                      <c:pt idx="226">
                        <c:v>2</c:v>
                      </c:pt>
                      <c:pt idx="227">
                        <c:v>2.0299999999999998</c:v>
                      </c:pt>
                      <c:pt idx="228">
                        <c:v>2.1800000000000002</c:v>
                      </c:pt>
                      <c:pt idx="229">
                        <c:v>1.7</c:v>
                      </c:pt>
                      <c:pt idx="230">
                        <c:v>2.15</c:v>
                      </c:pt>
                      <c:pt idx="231">
                        <c:v>2.39</c:v>
                      </c:pt>
                      <c:pt idx="232">
                        <c:v>2.4</c:v>
                      </c:pt>
                      <c:pt idx="233">
                        <c:v>2.68</c:v>
                      </c:pt>
                      <c:pt idx="234">
                        <c:v>2.56</c:v>
                      </c:pt>
                      <c:pt idx="235">
                        <c:v>2.5</c:v>
                      </c:pt>
                      <c:pt idx="236">
                        <c:v>2.4</c:v>
                      </c:pt>
                      <c:pt idx="237">
                        <c:v>2.36</c:v>
                      </c:pt>
                      <c:pt idx="238">
                        <c:v>2.38</c:v>
                      </c:pt>
                      <c:pt idx="239">
                        <c:v>2.4500000000000002</c:v>
                      </c:pt>
                      <c:pt idx="240">
                        <c:v>2.2999999999999998</c:v>
                      </c:pt>
                      <c:pt idx="241">
                        <c:v>2.4</c:v>
                      </c:pt>
                      <c:pt idx="242">
                        <c:v>2.2999999999999998</c:v>
                      </c:pt>
                      <c:pt idx="243">
                        <c:v>2.48</c:v>
                      </c:pt>
                      <c:pt idx="244">
                        <c:v>2.4700000000000002</c:v>
                      </c:pt>
                      <c:pt idx="245">
                        <c:v>2.77</c:v>
                      </c:pt>
                      <c:pt idx="246">
                        <c:v>3.09</c:v>
                      </c:pt>
                      <c:pt idx="247">
                        <c:v>3.06</c:v>
                      </c:pt>
                      <c:pt idx="248">
                        <c:v>3</c:v>
                      </c:pt>
                      <c:pt idx="249">
                        <c:v>2.76</c:v>
                      </c:pt>
                      <c:pt idx="250">
                        <c:v>2.87</c:v>
                      </c:pt>
                      <c:pt idx="251">
                        <c:v>3.09</c:v>
                      </c:pt>
                      <c:pt idx="252">
                        <c:v>2.4700000000000002</c:v>
                      </c:pt>
                      <c:pt idx="253">
                        <c:v>2.5499999999999998</c:v>
                      </c:pt>
                      <c:pt idx="254">
                        <c:v>2.65</c:v>
                      </c:pt>
                      <c:pt idx="255">
                        <c:v>2.76</c:v>
                      </c:pt>
                      <c:pt idx="256">
                        <c:v>2.58</c:v>
                      </c:pt>
                      <c:pt idx="257">
                        <c:v>2.7</c:v>
                      </c:pt>
                      <c:pt idx="258">
                        <c:v>2.88</c:v>
                      </c:pt>
                      <c:pt idx="259">
                        <c:v>3</c:v>
                      </c:pt>
                      <c:pt idx="260">
                        <c:v>2.78</c:v>
                      </c:pt>
                      <c:pt idx="261">
                        <c:v>3.26</c:v>
                      </c:pt>
                      <c:pt idx="262">
                        <c:v>3.08</c:v>
                      </c:pt>
                      <c:pt idx="263">
                        <c:v>3.06</c:v>
                      </c:pt>
                      <c:pt idx="264">
                        <c:v>2.5499999999999998</c:v>
                      </c:pt>
                      <c:pt idx="265">
                        <c:v>2.5499999999999998</c:v>
                      </c:pt>
                      <c:pt idx="266">
                        <c:v>2.2799999999999998</c:v>
                      </c:pt>
                      <c:pt idx="267">
                        <c:v>2.2000000000000002</c:v>
                      </c:pt>
                      <c:pt idx="268">
                        <c:v>2.14</c:v>
                      </c:pt>
                      <c:pt idx="269">
                        <c:v>2.09</c:v>
                      </c:pt>
                      <c:pt idx="270">
                        <c:v>2.48</c:v>
                      </c:pt>
                      <c:pt idx="271">
                        <c:v>2.96</c:v>
                      </c:pt>
                      <c:pt idx="272">
                        <c:v>2.38</c:v>
                      </c:pt>
                      <c:pt idx="273">
                        <c:v>2.02</c:v>
                      </c:pt>
                      <c:pt idx="274">
                        <c:v>2.1</c:v>
                      </c:pt>
                      <c:pt idx="275">
                        <c:v>1.98</c:v>
                      </c:pt>
                      <c:pt idx="276">
                        <c:v>2.0099999999999998</c:v>
                      </c:pt>
                      <c:pt idx="277">
                        <c:v>1.9</c:v>
                      </c:pt>
                      <c:pt idx="278">
                        <c:v>2.2000000000000002</c:v>
                      </c:pt>
                      <c:pt idx="279">
                        <c:v>2.78</c:v>
                      </c:pt>
                      <c:pt idx="280">
                        <c:v>2.1800000000000002</c:v>
                      </c:pt>
                      <c:pt idx="281">
                        <c:v>2.5</c:v>
                      </c:pt>
                      <c:pt idx="282">
                        <c:v>2.6</c:v>
                      </c:pt>
                      <c:pt idx="283">
                        <c:v>2.2599999999999998</c:v>
                      </c:pt>
                      <c:pt idx="284">
                        <c:v>2.87</c:v>
                      </c:pt>
                      <c:pt idx="285">
                        <c:v>2.46</c:v>
                      </c:pt>
                      <c:pt idx="286">
                        <c:v>2.29</c:v>
                      </c:pt>
                      <c:pt idx="287">
                        <c:v>2.5</c:v>
                      </c:pt>
                      <c:pt idx="288">
                        <c:v>2.48</c:v>
                      </c:pt>
                      <c:pt idx="289">
                        <c:v>2.58</c:v>
                      </c:pt>
                      <c:pt idx="290">
                        <c:v>2.79</c:v>
                      </c:pt>
                      <c:pt idx="291">
                        <c:v>2.98</c:v>
                      </c:pt>
                      <c:pt idx="292">
                        <c:v>3.1</c:v>
                      </c:pt>
                      <c:pt idx="293">
                        <c:v>3.21</c:v>
                      </c:pt>
                      <c:pt idx="294">
                        <c:v>2.9</c:v>
                      </c:pt>
                      <c:pt idx="295">
                        <c:v>3.04</c:v>
                      </c:pt>
                      <c:pt idx="296">
                        <c:v>3.6</c:v>
                      </c:pt>
                      <c:pt idx="297">
                        <c:v>3.5</c:v>
                      </c:pt>
                      <c:pt idx="298">
                        <c:v>3.2</c:v>
                      </c:pt>
                      <c:pt idx="299">
                        <c:v>2.75</c:v>
                      </c:pt>
                      <c:pt idx="300">
                        <c:v>2.7</c:v>
                      </c:pt>
                      <c:pt idx="301">
                        <c:v>3.08</c:v>
                      </c:pt>
                      <c:pt idx="302">
                        <c:v>3.1</c:v>
                      </c:pt>
                      <c:pt idx="303">
                        <c:v>3.09</c:v>
                      </c:pt>
                      <c:pt idx="304">
                        <c:v>2.9</c:v>
                      </c:pt>
                      <c:pt idx="305">
                        <c:v>3.94</c:v>
                      </c:pt>
                      <c:pt idx="306">
                        <c:v>3.04</c:v>
                      </c:pt>
                      <c:pt idx="307">
                        <c:v>3.18</c:v>
                      </c:pt>
                      <c:pt idx="308">
                        <c:v>3.39</c:v>
                      </c:pt>
                      <c:pt idx="309">
                        <c:v>3.46</c:v>
                      </c:pt>
                      <c:pt idx="310">
                        <c:v>3.34</c:v>
                      </c:pt>
                      <c:pt idx="311">
                        <c:v>3.15</c:v>
                      </c:pt>
                      <c:pt idx="312">
                        <c:v>3.79</c:v>
                      </c:pt>
                      <c:pt idx="313">
                        <c:v>2.89</c:v>
                      </c:pt>
                      <c:pt idx="314">
                        <c:v>3.62</c:v>
                      </c:pt>
                      <c:pt idx="315">
                        <c:v>2.59</c:v>
                      </c:pt>
                      <c:pt idx="316">
                        <c:v>2.7</c:v>
                      </c:pt>
                      <c:pt idx="317">
                        <c:v>2.8</c:v>
                      </c:pt>
                      <c:pt idx="318">
                        <c:v>2.88</c:v>
                      </c:pt>
                      <c:pt idx="319">
                        <c:v>2.8</c:v>
                      </c:pt>
                      <c:pt idx="320">
                        <c:v>3</c:v>
                      </c:pt>
                      <c:pt idx="321">
                        <c:v>3.08</c:v>
                      </c:pt>
                      <c:pt idx="322">
                        <c:v>3</c:v>
                      </c:pt>
                      <c:pt idx="323">
                        <c:v>3.09</c:v>
                      </c:pt>
                      <c:pt idx="324">
                        <c:v>3.05</c:v>
                      </c:pt>
                      <c:pt idx="325">
                        <c:v>3</c:v>
                      </c:pt>
                      <c:pt idx="326">
                        <c:v>3.04</c:v>
                      </c:pt>
                      <c:pt idx="327">
                        <c:v>3.18</c:v>
                      </c:pt>
                      <c:pt idx="328">
                        <c:v>2.8</c:v>
                      </c:pt>
                      <c:pt idx="329">
                        <c:v>2.72</c:v>
                      </c:pt>
                      <c:pt idx="330">
                        <c:v>2.58</c:v>
                      </c:pt>
                      <c:pt idx="331">
                        <c:v>2.68</c:v>
                      </c:pt>
                      <c:pt idx="332">
                        <c:v>2.52</c:v>
                      </c:pt>
                      <c:pt idx="333">
                        <c:v>2.27</c:v>
                      </c:pt>
                      <c:pt idx="334">
                        <c:v>2.4</c:v>
                      </c:pt>
                      <c:pt idx="335">
                        <c:v>2.3199999999999998</c:v>
                      </c:pt>
                      <c:pt idx="336">
                        <c:v>2.36</c:v>
                      </c:pt>
                      <c:pt idx="337">
                        <c:v>2.08</c:v>
                      </c:pt>
                      <c:pt idx="338">
                        <c:v>2.06</c:v>
                      </c:pt>
                      <c:pt idx="339">
                        <c:v>2.68</c:v>
                      </c:pt>
                      <c:pt idx="340">
                        <c:v>2.3199999999999998</c:v>
                      </c:pt>
                      <c:pt idx="341">
                        <c:v>2.77</c:v>
                      </c:pt>
                      <c:pt idx="342">
                        <c:v>2.82</c:v>
                      </c:pt>
                      <c:pt idx="343">
                        <c:v>3.09</c:v>
                      </c:pt>
                      <c:pt idx="344">
                        <c:v>3.63</c:v>
                      </c:pt>
                      <c:pt idx="345">
                        <c:v>2.7</c:v>
                      </c:pt>
                      <c:pt idx="346">
                        <c:v>2.62</c:v>
                      </c:pt>
                      <c:pt idx="347">
                        <c:v>2.82</c:v>
                      </c:pt>
                      <c:pt idx="348">
                        <c:v>2.35</c:v>
                      </c:pt>
                      <c:pt idx="349">
                        <c:v>2.3199999999999998</c:v>
                      </c:pt>
                      <c:pt idx="350">
                        <c:v>2.78</c:v>
                      </c:pt>
                      <c:pt idx="351">
                        <c:v>2.78</c:v>
                      </c:pt>
                      <c:pt idx="352">
                        <c:v>2.58</c:v>
                      </c:pt>
                      <c:pt idx="353">
                        <c:v>2.56</c:v>
                      </c:pt>
                      <c:pt idx="354">
                        <c:v>2.48</c:v>
                      </c:pt>
                      <c:pt idx="355">
                        <c:v>2.5</c:v>
                      </c:pt>
                      <c:pt idx="356">
                        <c:v>2.2799999999999998</c:v>
                      </c:pt>
                      <c:pt idx="357">
                        <c:v>2.04</c:v>
                      </c:pt>
                      <c:pt idx="358">
                        <c:v>2.1800000000000002</c:v>
                      </c:pt>
                      <c:pt idx="359">
                        <c:v>1.9</c:v>
                      </c:pt>
                      <c:pt idx="360">
                        <c:v>2.2000000000000002</c:v>
                      </c:pt>
                      <c:pt idx="361">
                        <c:v>2.2000000000000002</c:v>
                      </c:pt>
                      <c:pt idx="362">
                        <c:v>3.18</c:v>
                      </c:pt>
                      <c:pt idx="363">
                        <c:v>3.2</c:v>
                      </c:pt>
                      <c:pt idx="364">
                        <c:v>2.99</c:v>
                      </c:pt>
                      <c:pt idx="365">
                        <c:v>3.06</c:v>
                      </c:pt>
                      <c:pt idx="366">
                        <c:v>3.1</c:v>
                      </c:pt>
                      <c:pt idx="367">
                        <c:v>3.02</c:v>
                      </c:pt>
                      <c:pt idx="368">
                        <c:v>3.06</c:v>
                      </c:pt>
                      <c:pt idx="369">
                        <c:v>3.09</c:v>
                      </c:pt>
                      <c:pt idx="370">
                        <c:v>2.5</c:v>
                      </c:pt>
                      <c:pt idx="371">
                        <c:v>2.88</c:v>
                      </c:pt>
                      <c:pt idx="372">
                        <c:v>2.56</c:v>
                      </c:pt>
                      <c:pt idx="373">
                        <c:v>2.83</c:v>
                      </c:pt>
                      <c:pt idx="374">
                        <c:v>2.67</c:v>
                      </c:pt>
                      <c:pt idx="375">
                        <c:v>3.2</c:v>
                      </c:pt>
                      <c:pt idx="376">
                        <c:v>3.18</c:v>
                      </c:pt>
                      <c:pt idx="377">
                        <c:v>3.15</c:v>
                      </c:pt>
                      <c:pt idx="378">
                        <c:v>3</c:v>
                      </c:pt>
                      <c:pt idx="379">
                        <c:v>2.92</c:v>
                      </c:pt>
                      <c:pt idx="380">
                        <c:v>2.8</c:v>
                      </c:pt>
                      <c:pt idx="381">
                        <c:v>2.94</c:v>
                      </c:pt>
                      <c:pt idx="382">
                        <c:v>2.69</c:v>
                      </c:pt>
                      <c:pt idx="383">
                        <c:v>2.81</c:v>
                      </c:pt>
                      <c:pt idx="384">
                        <c:v>2.8</c:v>
                      </c:pt>
                      <c:pt idx="385">
                        <c:v>2.89</c:v>
                      </c:pt>
                      <c:pt idx="386">
                        <c:v>2.48</c:v>
                      </c:pt>
                      <c:pt idx="387">
                        <c:v>2.2999999999999998</c:v>
                      </c:pt>
                      <c:pt idx="388">
                        <c:v>2.5</c:v>
                      </c:pt>
                      <c:pt idx="389">
                        <c:v>2.57</c:v>
                      </c:pt>
                      <c:pt idx="390">
                        <c:v>2.4700000000000002</c:v>
                      </c:pt>
                      <c:pt idx="391">
                        <c:v>2.4</c:v>
                      </c:pt>
                      <c:pt idx="392">
                        <c:v>3.05</c:v>
                      </c:pt>
                      <c:pt idx="393">
                        <c:v>2.71</c:v>
                      </c:pt>
                      <c:pt idx="394">
                        <c:v>2.4300000000000002</c:v>
                      </c:pt>
                      <c:pt idx="395">
                        <c:v>2.2200000000000002</c:v>
                      </c:pt>
                      <c:pt idx="396">
                        <c:v>2.2000000000000002</c:v>
                      </c:pt>
                      <c:pt idx="397">
                        <c:v>2.94</c:v>
                      </c:pt>
                      <c:pt idx="398">
                        <c:v>3</c:v>
                      </c:pt>
                      <c:pt idx="399">
                        <c:v>3.07</c:v>
                      </c:pt>
                      <c:pt idx="400">
                        <c:v>2.4900000000000002</c:v>
                      </c:pt>
                      <c:pt idx="401">
                        <c:v>2.5</c:v>
                      </c:pt>
                      <c:pt idx="402">
                        <c:v>3.08</c:v>
                      </c:pt>
                      <c:pt idx="403">
                        <c:v>3.23</c:v>
                      </c:pt>
                      <c:pt idx="404">
                        <c:v>2.7</c:v>
                      </c:pt>
                      <c:pt idx="405">
                        <c:v>2.68</c:v>
                      </c:pt>
                      <c:pt idx="406">
                        <c:v>2.52</c:v>
                      </c:pt>
                      <c:pt idx="407">
                        <c:v>3</c:v>
                      </c:pt>
                      <c:pt idx="408">
                        <c:v>2.5</c:v>
                      </c:pt>
                      <c:pt idx="409">
                        <c:v>2.42</c:v>
                      </c:pt>
                      <c:pt idx="410">
                        <c:v>2.48</c:v>
                      </c:pt>
                      <c:pt idx="411">
                        <c:v>2.52</c:v>
                      </c:pt>
                      <c:pt idx="412">
                        <c:v>2.56</c:v>
                      </c:pt>
                      <c:pt idx="413">
                        <c:v>2.58</c:v>
                      </c:pt>
                      <c:pt idx="414">
                        <c:v>2.5099999999999998</c:v>
                      </c:pt>
                      <c:pt idx="415">
                        <c:v>2.76</c:v>
                      </c:pt>
                      <c:pt idx="416">
                        <c:v>2.4</c:v>
                      </c:pt>
                      <c:pt idx="417">
                        <c:v>2.61</c:v>
                      </c:pt>
                      <c:pt idx="418">
                        <c:v>2.5499999999999998</c:v>
                      </c:pt>
                      <c:pt idx="419">
                        <c:v>2.74</c:v>
                      </c:pt>
                      <c:pt idx="420">
                        <c:v>2.35</c:v>
                      </c:pt>
                      <c:pt idx="421">
                        <c:v>2.6</c:v>
                      </c:pt>
                      <c:pt idx="422">
                        <c:v>2.4500000000000002</c:v>
                      </c:pt>
                      <c:pt idx="423">
                        <c:v>2</c:v>
                      </c:pt>
                      <c:pt idx="424">
                        <c:v>2.2000000000000002</c:v>
                      </c:pt>
                      <c:pt idx="425">
                        <c:v>2.79</c:v>
                      </c:pt>
                      <c:pt idx="426">
                        <c:v>2.6</c:v>
                      </c:pt>
                      <c:pt idx="427">
                        <c:v>3</c:v>
                      </c:pt>
                      <c:pt idx="428">
                        <c:v>3.07</c:v>
                      </c:pt>
                      <c:pt idx="429">
                        <c:v>3.04</c:v>
                      </c:pt>
                      <c:pt idx="430">
                        <c:v>3</c:v>
                      </c:pt>
                      <c:pt idx="431">
                        <c:v>2.96</c:v>
                      </c:pt>
                      <c:pt idx="432">
                        <c:v>2.4</c:v>
                      </c:pt>
                      <c:pt idx="433">
                        <c:v>2.66</c:v>
                      </c:pt>
                      <c:pt idx="434">
                        <c:v>2.3199999999999998</c:v>
                      </c:pt>
                      <c:pt idx="435">
                        <c:v>2.48</c:v>
                      </c:pt>
                      <c:pt idx="436">
                        <c:v>2.4</c:v>
                      </c:pt>
                      <c:pt idx="437">
                        <c:v>2.14</c:v>
                      </c:pt>
                      <c:pt idx="438">
                        <c:v>2.12</c:v>
                      </c:pt>
                      <c:pt idx="439">
                        <c:v>2.44</c:v>
                      </c:pt>
                      <c:pt idx="440">
                        <c:v>2.2000000000000002</c:v>
                      </c:pt>
                      <c:pt idx="441">
                        <c:v>2.16</c:v>
                      </c:pt>
                      <c:pt idx="442">
                        <c:v>2.29</c:v>
                      </c:pt>
                      <c:pt idx="443">
                        <c:v>2</c:v>
                      </c:pt>
                      <c:pt idx="444">
                        <c:v>2.2200000000000002</c:v>
                      </c:pt>
                      <c:pt idx="445">
                        <c:v>2.62</c:v>
                      </c:pt>
                      <c:pt idx="446">
                        <c:v>2.37</c:v>
                      </c:pt>
                      <c:pt idx="447">
                        <c:v>2</c:v>
                      </c:pt>
                      <c:pt idx="448">
                        <c:v>2.4</c:v>
                      </c:pt>
                      <c:pt idx="449">
                        <c:v>2.68</c:v>
                      </c:pt>
                      <c:pt idx="450">
                        <c:v>2.31</c:v>
                      </c:pt>
                      <c:pt idx="451">
                        <c:v>2.72</c:v>
                      </c:pt>
                      <c:pt idx="452">
                        <c:v>2.7</c:v>
                      </c:pt>
                      <c:pt idx="453">
                        <c:v>2.8</c:v>
                      </c:pt>
                      <c:pt idx="454">
                        <c:v>2.69</c:v>
                      </c:pt>
                      <c:pt idx="455">
                        <c:v>2.72</c:v>
                      </c:pt>
                      <c:pt idx="456">
                        <c:v>2.68</c:v>
                      </c:pt>
                      <c:pt idx="457">
                        <c:v>2.69</c:v>
                      </c:pt>
                      <c:pt idx="458">
                        <c:v>2.6</c:v>
                      </c:pt>
                      <c:pt idx="459">
                        <c:v>2.76</c:v>
                      </c:pt>
                      <c:pt idx="460">
                        <c:v>2.82</c:v>
                      </c:pt>
                      <c:pt idx="461">
                        <c:v>2.72</c:v>
                      </c:pt>
                      <c:pt idx="462">
                        <c:v>2.65</c:v>
                      </c:pt>
                      <c:pt idx="463">
                        <c:v>2.77</c:v>
                      </c:pt>
                      <c:pt idx="464">
                        <c:v>2.38</c:v>
                      </c:pt>
                      <c:pt idx="465">
                        <c:v>2.56</c:v>
                      </c:pt>
                      <c:pt idx="466">
                        <c:v>2.29</c:v>
                      </c:pt>
                      <c:pt idx="467">
                        <c:v>1.9</c:v>
                      </c:pt>
                      <c:pt idx="468">
                        <c:v>2</c:v>
                      </c:pt>
                      <c:pt idx="469">
                        <c:v>2.9</c:v>
                      </c:pt>
                      <c:pt idx="470">
                        <c:v>2.62</c:v>
                      </c:pt>
                      <c:pt idx="471">
                        <c:v>2.72</c:v>
                      </c:pt>
                      <c:pt idx="472">
                        <c:v>2.65</c:v>
                      </c:pt>
                      <c:pt idx="473">
                        <c:v>2.6</c:v>
                      </c:pt>
                      <c:pt idx="474">
                        <c:v>2.5</c:v>
                      </c:pt>
                      <c:pt idx="475">
                        <c:v>2.77</c:v>
                      </c:pt>
                      <c:pt idx="476">
                        <c:v>2.2799999999999998</c:v>
                      </c:pt>
                      <c:pt idx="477">
                        <c:v>2.5499999999999998</c:v>
                      </c:pt>
                      <c:pt idx="478">
                        <c:v>2.2999999999999998</c:v>
                      </c:pt>
                      <c:pt idx="479">
                        <c:v>2.25</c:v>
                      </c:pt>
                      <c:pt idx="480">
                        <c:v>2.2000000000000002</c:v>
                      </c:pt>
                      <c:pt idx="481">
                        <c:v>2.73</c:v>
                      </c:pt>
                      <c:pt idx="482">
                        <c:v>2.42</c:v>
                      </c:pt>
                      <c:pt idx="483">
                        <c:v>2.64</c:v>
                      </c:pt>
                      <c:pt idx="484">
                        <c:v>2.1800000000000002</c:v>
                      </c:pt>
                      <c:pt idx="485">
                        <c:v>1.5</c:v>
                      </c:pt>
                      <c:pt idx="486">
                        <c:v>1.58</c:v>
                      </c:pt>
                      <c:pt idx="487">
                        <c:v>1.6</c:v>
                      </c:pt>
                      <c:pt idx="488">
                        <c:v>1.5</c:v>
                      </c:pt>
                      <c:pt idx="489">
                        <c:v>1.7</c:v>
                      </c:pt>
                      <c:pt idx="490">
                        <c:v>2.0499999999999998</c:v>
                      </c:pt>
                      <c:pt idx="491">
                        <c:v>2.5</c:v>
                      </c:pt>
                      <c:pt idx="492">
                        <c:v>2.12</c:v>
                      </c:pt>
                      <c:pt idx="493">
                        <c:v>1.8</c:v>
                      </c:pt>
                      <c:pt idx="494">
                        <c:v>2.13</c:v>
                      </c:pt>
                      <c:pt idx="495">
                        <c:v>2.42</c:v>
                      </c:pt>
                      <c:pt idx="496">
                        <c:v>2.1800000000000002</c:v>
                      </c:pt>
                      <c:pt idx="497">
                        <c:v>1.5</c:v>
                      </c:pt>
                      <c:pt idx="498">
                        <c:v>1.5</c:v>
                      </c:pt>
                      <c:pt idx="499">
                        <c:v>3.06</c:v>
                      </c:pt>
                      <c:pt idx="500">
                        <c:v>2.8</c:v>
                      </c:pt>
                      <c:pt idx="501">
                        <c:v>2.98</c:v>
                      </c:pt>
                      <c:pt idx="502">
                        <c:v>2.29</c:v>
                      </c:pt>
                      <c:pt idx="503">
                        <c:v>2.17</c:v>
                      </c:pt>
                      <c:pt idx="504">
                        <c:v>2.4</c:v>
                      </c:pt>
                      <c:pt idx="505">
                        <c:v>2.1</c:v>
                      </c:pt>
                      <c:pt idx="506">
                        <c:v>2.4500000000000002</c:v>
                      </c:pt>
                      <c:pt idx="507">
                        <c:v>2.1</c:v>
                      </c:pt>
                      <c:pt idx="508">
                        <c:v>2.4</c:v>
                      </c:pt>
                      <c:pt idx="509">
                        <c:v>3.05</c:v>
                      </c:pt>
                      <c:pt idx="510">
                        <c:v>2.68</c:v>
                      </c:pt>
                      <c:pt idx="511">
                        <c:v>2.87</c:v>
                      </c:pt>
                      <c:pt idx="512">
                        <c:v>3</c:v>
                      </c:pt>
                      <c:pt idx="513">
                        <c:v>3.19</c:v>
                      </c:pt>
                      <c:pt idx="514">
                        <c:v>3.45</c:v>
                      </c:pt>
                      <c:pt idx="515">
                        <c:v>3.55</c:v>
                      </c:pt>
                      <c:pt idx="516">
                        <c:v>3.32</c:v>
                      </c:pt>
                      <c:pt idx="517">
                        <c:v>2.95</c:v>
                      </c:pt>
                      <c:pt idx="518">
                        <c:v>2.57</c:v>
                      </c:pt>
                      <c:pt idx="519">
                        <c:v>2.39</c:v>
                      </c:pt>
                      <c:pt idx="520">
                        <c:v>2.37</c:v>
                      </c:pt>
                      <c:pt idx="521">
                        <c:v>2.2000000000000002</c:v>
                      </c:pt>
                      <c:pt idx="522">
                        <c:v>2.02</c:v>
                      </c:pt>
                      <c:pt idx="523">
                        <c:v>2.04</c:v>
                      </c:pt>
                      <c:pt idx="524">
                        <c:v>2.06</c:v>
                      </c:pt>
                      <c:pt idx="525">
                        <c:v>2.08</c:v>
                      </c:pt>
                      <c:pt idx="526">
                        <c:v>2.37</c:v>
                      </c:pt>
                      <c:pt idx="527">
                        <c:v>1.89</c:v>
                      </c:pt>
                      <c:pt idx="528">
                        <c:v>1.9</c:v>
                      </c:pt>
                      <c:pt idx="529">
                        <c:v>2.58</c:v>
                      </c:pt>
                      <c:pt idx="530">
                        <c:v>2.4700000000000002</c:v>
                      </c:pt>
                      <c:pt idx="531">
                        <c:v>2.8</c:v>
                      </c:pt>
                      <c:pt idx="532">
                        <c:v>2.4</c:v>
                      </c:pt>
                      <c:pt idx="533">
                        <c:v>2.59</c:v>
                      </c:pt>
                      <c:pt idx="534">
                        <c:v>2.48</c:v>
                      </c:pt>
                      <c:pt idx="535">
                        <c:v>2</c:v>
                      </c:pt>
                      <c:pt idx="536">
                        <c:v>1.9</c:v>
                      </c:pt>
                      <c:pt idx="537">
                        <c:v>1.8</c:v>
                      </c:pt>
                      <c:pt idx="538">
                        <c:v>1.72</c:v>
                      </c:pt>
                      <c:pt idx="539">
                        <c:v>2.6</c:v>
                      </c:pt>
                      <c:pt idx="540">
                        <c:v>2.6</c:v>
                      </c:pt>
                      <c:pt idx="541">
                        <c:v>3.45</c:v>
                      </c:pt>
                      <c:pt idx="542">
                        <c:v>2.67</c:v>
                      </c:pt>
                      <c:pt idx="543">
                        <c:v>2.38</c:v>
                      </c:pt>
                      <c:pt idx="544">
                        <c:v>2.52</c:v>
                      </c:pt>
                      <c:pt idx="545">
                        <c:v>2.1800000000000002</c:v>
                      </c:pt>
                      <c:pt idx="546">
                        <c:v>2.15</c:v>
                      </c:pt>
                      <c:pt idx="547">
                        <c:v>1.99</c:v>
                      </c:pt>
                      <c:pt idx="548">
                        <c:v>1.8</c:v>
                      </c:pt>
                      <c:pt idx="549">
                        <c:v>1.88</c:v>
                      </c:pt>
                      <c:pt idx="550">
                        <c:v>2</c:v>
                      </c:pt>
                      <c:pt idx="551">
                        <c:v>1.88</c:v>
                      </c:pt>
                      <c:pt idx="552">
                        <c:v>1.8</c:v>
                      </c:pt>
                      <c:pt idx="553">
                        <c:v>1.75</c:v>
                      </c:pt>
                      <c:pt idx="554">
                        <c:v>1.85</c:v>
                      </c:pt>
                      <c:pt idx="555">
                        <c:v>1.87</c:v>
                      </c:pt>
                      <c:pt idx="556">
                        <c:v>2.02</c:v>
                      </c:pt>
                      <c:pt idx="557">
                        <c:v>1.78</c:v>
                      </c:pt>
                      <c:pt idx="558">
                        <c:v>2.0699999999999998</c:v>
                      </c:pt>
                      <c:pt idx="559">
                        <c:v>1.75</c:v>
                      </c:pt>
                      <c:pt idx="560">
                        <c:v>1.4</c:v>
                      </c:pt>
                      <c:pt idx="561">
                        <c:v>1.7</c:v>
                      </c:pt>
                      <c:pt idx="562">
                        <c:v>1.75</c:v>
                      </c:pt>
                      <c:pt idx="563">
                        <c:v>1.75</c:v>
                      </c:pt>
                      <c:pt idx="564">
                        <c:v>1.6</c:v>
                      </c:pt>
                      <c:pt idx="565">
                        <c:v>1.65</c:v>
                      </c:pt>
                      <c:pt idx="566">
                        <c:v>2</c:v>
                      </c:pt>
                      <c:pt idx="567">
                        <c:v>1.88</c:v>
                      </c:pt>
                      <c:pt idx="568">
                        <c:v>2.0499999999999998</c:v>
                      </c:pt>
                      <c:pt idx="569">
                        <c:v>1.5</c:v>
                      </c:pt>
                      <c:pt idx="570">
                        <c:v>1.75</c:v>
                      </c:pt>
                      <c:pt idx="571">
                        <c:v>2.48</c:v>
                      </c:pt>
                      <c:pt idx="572">
                        <c:v>2.2200000000000002</c:v>
                      </c:pt>
                      <c:pt idx="573">
                        <c:v>1.5</c:v>
                      </c:pt>
                      <c:pt idx="574">
                        <c:v>1.7</c:v>
                      </c:pt>
                      <c:pt idx="575">
                        <c:v>1.4</c:v>
                      </c:pt>
                      <c:pt idx="576">
                        <c:v>2.0499999999999998</c:v>
                      </c:pt>
                      <c:pt idx="577">
                        <c:v>1.8</c:v>
                      </c:pt>
                      <c:pt idx="578">
                        <c:v>2.2200000000000002</c:v>
                      </c:pt>
                      <c:pt idx="579">
                        <c:v>1.94</c:v>
                      </c:pt>
                      <c:pt idx="580">
                        <c:v>2.48</c:v>
                      </c:pt>
                      <c:pt idx="581">
                        <c:v>2.52</c:v>
                      </c:pt>
                      <c:pt idx="582">
                        <c:v>2.62</c:v>
                      </c:pt>
                      <c:pt idx="583">
                        <c:v>2.39</c:v>
                      </c:pt>
                      <c:pt idx="584">
                        <c:v>2.3199999999999998</c:v>
                      </c:pt>
                      <c:pt idx="585">
                        <c:v>2.1</c:v>
                      </c:pt>
                      <c:pt idx="586">
                        <c:v>2.2999999999999998</c:v>
                      </c:pt>
                      <c:pt idx="587">
                        <c:v>2.92</c:v>
                      </c:pt>
                      <c:pt idx="588">
                        <c:v>1.9</c:v>
                      </c:pt>
                      <c:pt idx="589">
                        <c:v>2</c:v>
                      </c:pt>
                      <c:pt idx="590">
                        <c:v>1.89</c:v>
                      </c:pt>
                      <c:pt idx="591">
                        <c:v>2</c:v>
                      </c:pt>
                      <c:pt idx="592">
                        <c:v>2.58</c:v>
                      </c:pt>
                      <c:pt idx="593">
                        <c:v>2.4500000000000002</c:v>
                      </c:pt>
                      <c:pt idx="594">
                        <c:v>2.8</c:v>
                      </c:pt>
                      <c:pt idx="595">
                        <c:v>2.75</c:v>
                      </c:pt>
                      <c:pt idx="596">
                        <c:v>2.5299999999999998</c:v>
                      </c:pt>
                      <c:pt idx="597">
                        <c:v>2.29</c:v>
                      </c:pt>
                      <c:pt idx="598">
                        <c:v>2.2999999999999998</c:v>
                      </c:pt>
                      <c:pt idx="599">
                        <c:v>2.1</c:v>
                      </c:pt>
                      <c:pt idx="600">
                        <c:v>2.35</c:v>
                      </c:pt>
                      <c:pt idx="601">
                        <c:v>2.4500000000000002</c:v>
                      </c:pt>
                      <c:pt idx="602">
                        <c:v>2.4</c:v>
                      </c:pt>
                      <c:pt idx="603">
                        <c:v>1.95</c:v>
                      </c:pt>
                      <c:pt idx="604">
                        <c:v>2.5499999999999998</c:v>
                      </c:pt>
                      <c:pt idx="605">
                        <c:v>2.0299999999999998</c:v>
                      </c:pt>
                      <c:pt idx="606">
                        <c:v>2</c:v>
                      </c:pt>
                      <c:pt idx="607">
                        <c:v>1.65</c:v>
                      </c:pt>
                      <c:pt idx="608">
                        <c:v>2.57</c:v>
                      </c:pt>
                      <c:pt idx="609">
                        <c:v>2.74</c:v>
                      </c:pt>
                      <c:pt idx="610">
                        <c:v>2.8</c:v>
                      </c:pt>
                      <c:pt idx="611">
                        <c:v>3.1</c:v>
                      </c:pt>
                      <c:pt idx="612">
                        <c:v>3.48</c:v>
                      </c:pt>
                      <c:pt idx="613">
                        <c:v>3.55</c:v>
                      </c:pt>
                      <c:pt idx="614">
                        <c:v>3.8</c:v>
                      </c:pt>
                      <c:pt idx="615">
                        <c:v>3.35</c:v>
                      </c:pt>
                      <c:pt idx="616">
                        <c:v>2.68</c:v>
                      </c:pt>
                      <c:pt idx="617">
                        <c:v>2.67</c:v>
                      </c:pt>
                      <c:pt idx="618">
                        <c:v>2.4500000000000002</c:v>
                      </c:pt>
                      <c:pt idx="619">
                        <c:v>2.2000000000000002</c:v>
                      </c:pt>
                      <c:pt idx="620">
                        <c:v>2.1800000000000002</c:v>
                      </c:pt>
                      <c:pt idx="621">
                        <c:v>2.2999999999999998</c:v>
                      </c:pt>
                      <c:pt idx="622">
                        <c:v>2.2000000000000002</c:v>
                      </c:pt>
                      <c:pt idx="623">
                        <c:v>2</c:v>
                      </c:pt>
                      <c:pt idx="624">
                        <c:v>2.5499999999999998</c:v>
                      </c:pt>
                      <c:pt idx="625">
                        <c:v>2.35</c:v>
                      </c:pt>
                      <c:pt idx="626">
                        <c:v>2.2000000000000002</c:v>
                      </c:pt>
                      <c:pt idx="627">
                        <c:v>2.0499999999999998</c:v>
                      </c:pt>
                      <c:pt idx="628">
                        <c:v>2.38</c:v>
                      </c:pt>
                      <c:pt idx="629">
                        <c:v>2.61</c:v>
                      </c:pt>
                      <c:pt idx="630">
                        <c:v>1.58</c:v>
                      </c:pt>
                      <c:pt idx="631">
                        <c:v>2.1800000000000002</c:v>
                      </c:pt>
                      <c:pt idx="632">
                        <c:v>2.1</c:v>
                      </c:pt>
                      <c:pt idx="633">
                        <c:v>2</c:v>
                      </c:pt>
                      <c:pt idx="634">
                        <c:v>2.82</c:v>
                      </c:pt>
                      <c:pt idx="635">
                        <c:v>2.61</c:v>
                      </c:pt>
                      <c:pt idx="636">
                        <c:v>3.18</c:v>
                      </c:pt>
                      <c:pt idx="637">
                        <c:v>3</c:v>
                      </c:pt>
                      <c:pt idx="638">
                        <c:v>2.72</c:v>
                      </c:pt>
                      <c:pt idx="639">
                        <c:v>2.57</c:v>
                      </c:pt>
                      <c:pt idx="640">
                        <c:v>2.69</c:v>
                      </c:pt>
                      <c:pt idx="641">
                        <c:v>2.57</c:v>
                      </c:pt>
                      <c:pt idx="642">
                        <c:v>2.78</c:v>
                      </c:pt>
                      <c:pt idx="643">
                        <c:v>2.52</c:v>
                      </c:pt>
                      <c:pt idx="644">
                        <c:v>2.71</c:v>
                      </c:pt>
                      <c:pt idx="645">
                        <c:v>2.97</c:v>
                      </c:pt>
                      <c:pt idx="646">
                        <c:v>2.75</c:v>
                      </c:pt>
                      <c:pt idx="647">
                        <c:v>2.68</c:v>
                      </c:pt>
                      <c:pt idx="648">
                        <c:v>2.9</c:v>
                      </c:pt>
                      <c:pt idx="649">
                        <c:v>3.2</c:v>
                      </c:pt>
                      <c:pt idx="650">
                        <c:v>3.3</c:v>
                      </c:pt>
                      <c:pt idx="651">
                        <c:v>3.2</c:v>
                      </c:pt>
                      <c:pt idx="652">
                        <c:v>3.12</c:v>
                      </c:pt>
                      <c:pt idx="653">
                        <c:v>3.6</c:v>
                      </c:pt>
                      <c:pt idx="654">
                        <c:v>3.39</c:v>
                      </c:pt>
                      <c:pt idx="655">
                        <c:v>3.21</c:v>
                      </c:pt>
                      <c:pt idx="656">
                        <c:v>3.45</c:v>
                      </c:pt>
                      <c:pt idx="657">
                        <c:v>2.5</c:v>
                      </c:pt>
                      <c:pt idx="658">
                        <c:v>2.4500000000000002</c:v>
                      </c:pt>
                      <c:pt idx="659">
                        <c:v>2.6</c:v>
                      </c:pt>
                      <c:pt idx="660">
                        <c:v>2.92</c:v>
                      </c:pt>
                      <c:pt idx="661">
                        <c:v>3.05</c:v>
                      </c:pt>
                      <c:pt idx="662">
                        <c:v>3.45</c:v>
                      </c:pt>
                      <c:pt idx="663">
                        <c:v>3.7</c:v>
                      </c:pt>
                      <c:pt idx="664">
                        <c:v>3.55</c:v>
                      </c:pt>
                      <c:pt idx="665">
                        <c:v>3.6</c:v>
                      </c:pt>
                      <c:pt idx="666">
                        <c:v>3.65</c:v>
                      </c:pt>
                      <c:pt idx="667">
                        <c:v>3.7</c:v>
                      </c:pt>
                      <c:pt idx="668">
                        <c:v>3.4</c:v>
                      </c:pt>
                      <c:pt idx="669">
                        <c:v>3.3</c:v>
                      </c:pt>
                      <c:pt idx="670">
                        <c:v>3.33</c:v>
                      </c:pt>
                      <c:pt idx="671">
                        <c:v>3.68</c:v>
                      </c:pt>
                      <c:pt idx="672">
                        <c:v>4.22</c:v>
                      </c:pt>
                      <c:pt idx="673">
                        <c:v>4.3499999999999996</c:v>
                      </c:pt>
                      <c:pt idx="674">
                        <c:v>4.4000000000000004</c:v>
                      </c:pt>
                      <c:pt idx="675">
                        <c:v>3.9</c:v>
                      </c:pt>
                      <c:pt idx="676">
                        <c:v>3.38</c:v>
                      </c:pt>
                      <c:pt idx="677">
                        <c:v>3.4</c:v>
                      </c:pt>
                      <c:pt idx="678">
                        <c:v>2.98</c:v>
                      </c:pt>
                      <c:pt idx="679">
                        <c:v>2.8</c:v>
                      </c:pt>
                      <c:pt idx="680">
                        <c:v>2.9</c:v>
                      </c:pt>
                      <c:pt idx="681">
                        <c:v>3.3</c:v>
                      </c:pt>
                      <c:pt idx="682">
                        <c:v>4.38</c:v>
                      </c:pt>
                      <c:pt idx="683">
                        <c:v>3.42</c:v>
                      </c:pt>
                      <c:pt idx="684">
                        <c:v>3.1</c:v>
                      </c:pt>
                      <c:pt idx="685">
                        <c:v>2.75</c:v>
                      </c:pt>
                      <c:pt idx="686">
                        <c:v>3.5</c:v>
                      </c:pt>
                      <c:pt idx="687">
                        <c:v>3.7</c:v>
                      </c:pt>
                      <c:pt idx="688">
                        <c:v>3.4</c:v>
                      </c:pt>
                      <c:pt idx="689">
                        <c:v>3.09</c:v>
                      </c:pt>
                      <c:pt idx="690">
                        <c:v>2.78</c:v>
                      </c:pt>
                      <c:pt idx="691">
                        <c:v>3.15</c:v>
                      </c:pt>
                      <c:pt idx="692">
                        <c:v>3.55</c:v>
                      </c:pt>
                      <c:pt idx="693">
                        <c:v>3.89</c:v>
                      </c:pt>
                      <c:pt idx="694">
                        <c:v>3.1</c:v>
                      </c:pt>
                      <c:pt idx="695">
                        <c:v>3.69</c:v>
                      </c:pt>
                      <c:pt idx="696">
                        <c:v>3.1</c:v>
                      </c:pt>
                      <c:pt idx="697">
                        <c:v>2.98</c:v>
                      </c:pt>
                      <c:pt idx="698">
                        <c:v>2.9</c:v>
                      </c:pt>
                      <c:pt idx="699">
                        <c:v>3.1</c:v>
                      </c:pt>
                      <c:pt idx="700">
                        <c:v>3.52</c:v>
                      </c:pt>
                      <c:pt idx="701">
                        <c:v>3.39</c:v>
                      </c:pt>
                      <c:pt idx="702">
                        <c:v>3.5</c:v>
                      </c:pt>
                      <c:pt idx="703">
                        <c:v>3.48</c:v>
                      </c:pt>
                      <c:pt idx="704">
                        <c:v>3.55</c:v>
                      </c:pt>
                      <c:pt idx="705">
                        <c:v>3.6</c:v>
                      </c:pt>
                      <c:pt idx="706">
                        <c:v>3.2</c:v>
                      </c:pt>
                      <c:pt idx="707">
                        <c:v>3.47</c:v>
                      </c:pt>
                      <c:pt idx="708">
                        <c:v>3.98</c:v>
                      </c:pt>
                      <c:pt idx="709">
                        <c:v>3.35</c:v>
                      </c:pt>
                      <c:pt idx="710">
                        <c:v>3.18</c:v>
                      </c:pt>
                      <c:pt idx="711">
                        <c:v>3.39</c:v>
                      </c:pt>
                      <c:pt idx="712">
                        <c:v>3.57</c:v>
                      </c:pt>
                      <c:pt idx="713">
                        <c:v>3.36</c:v>
                      </c:pt>
                      <c:pt idx="714">
                        <c:v>3.22</c:v>
                      </c:pt>
                      <c:pt idx="715">
                        <c:v>3.19</c:v>
                      </c:pt>
                      <c:pt idx="716">
                        <c:v>3.18</c:v>
                      </c:pt>
                      <c:pt idx="717">
                        <c:v>3.75</c:v>
                      </c:pt>
                      <c:pt idx="718">
                        <c:v>3.2</c:v>
                      </c:pt>
                      <c:pt idx="719">
                        <c:v>2.98</c:v>
                      </c:pt>
                      <c:pt idx="720">
                        <c:v>3.2</c:v>
                      </c:pt>
                      <c:pt idx="721">
                        <c:v>2.99</c:v>
                      </c:pt>
                      <c:pt idx="722">
                        <c:v>3.42</c:v>
                      </c:pt>
                      <c:pt idx="723">
                        <c:v>3.8</c:v>
                      </c:pt>
                      <c:pt idx="724">
                        <c:v>3.33</c:v>
                      </c:pt>
                      <c:pt idx="725">
                        <c:v>3.2</c:v>
                      </c:pt>
                      <c:pt idx="726">
                        <c:v>2.89</c:v>
                      </c:pt>
                      <c:pt idx="727">
                        <c:v>2.77</c:v>
                      </c:pt>
                      <c:pt idx="728">
                        <c:v>3.2</c:v>
                      </c:pt>
                      <c:pt idx="729">
                        <c:v>3.23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B-7562-47AF-8821-A2E52FDF4DB4}"/>
                  </c:ext>
                </c:extLst>
              </c15:ser>
            </c15:filteredLineSeries>
            <c15:filteredLineSeries>
              <c15:ser>
                <c:idx val="9"/>
                <c:order val="2"/>
                <c:tx>
                  <c:v>2002</c:v>
                </c:tx>
                <c:spPr>
                  <a:ln w="12700">
                    <a:solidFill>
                      <a:srgbClr val="7030A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DATOS!$Y$3:$Y$732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3</c:v>
                      </c:pt>
                      <c:pt idx="1">
                        <c:v>2.75</c:v>
                      </c:pt>
                      <c:pt idx="2">
                        <c:v>2.5</c:v>
                      </c:pt>
                      <c:pt idx="3">
                        <c:v>2.2799999999999998</c:v>
                      </c:pt>
                      <c:pt idx="4">
                        <c:v>2.27</c:v>
                      </c:pt>
                      <c:pt idx="5">
                        <c:v>2.21</c:v>
                      </c:pt>
                      <c:pt idx="6">
                        <c:v>1.7</c:v>
                      </c:pt>
                      <c:pt idx="7">
                        <c:v>2.31</c:v>
                      </c:pt>
                      <c:pt idx="8">
                        <c:v>2.02</c:v>
                      </c:pt>
                      <c:pt idx="9">
                        <c:v>1.95</c:v>
                      </c:pt>
                      <c:pt idx="10">
                        <c:v>2.02</c:v>
                      </c:pt>
                      <c:pt idx="11">
                        <c:v>1.9</c:v>
                      </c:pt>
                      <c:pt idx="12">
                        <c:v>1.9</c:v>
                      </c:pt>
                      <c:pt idx="13">
                        <c:v>1.92</c:v>
                      </c:pt>
                      <c:pt idx="14">
                        <c:v>1.9</c:v>
                      </c:pt>
                      <c:pt idx="15">
                        <c:v>1.98</c:v>
                      </c:pt>
                      <c:pt idx="16">
                        <c:v>1.98</c:v>
                      </c:pt>
                      <c:pt idx="17">
                        <c:v>1.95</c:v>
                      </c:pt>
                      <c:pt idx="18">
                        <c:v>1.28</c:v>
                      </c:pt>
                      <c:pt idx="19">
                        <c:v>2.1</c:v>
                      </c:pt>
                      <c:pt idx="20">
                        <c:v>2.35</c:v>
                      </c:pt>
                      <c:pt idx="21">
                        <c:v>2</c:v>
                      </c:pt>
                      <c:pt idx="22">
                        <c:v>2.39</c:v>
                      </c:pt>
                      <c:pt idx="23">
                        <c:v>2.0499999999999998</c:v>
                      </c:pt>
                      <c:pt idx="24">
                        <c:v>2.65</c:v>
                      </c:pt>
                      <c:pt idx="25">
                        <c:v>2.38</c:v>
                      </c:pt>
                      <c:pt idx="26">
                        <c:v>3</c:v>
                      </c:pt>
                      <c:pt idx="27">
                        <c:v>2.98</c:v>
                      </c:pt>
                      <c:pt idx="28">
                        <c:v>2.4500000000000002</c:v>
                      </c:pt>
                      <c:pt idx="29">
                        <c:v>2.2000000000000002</c:v>
                      </c:pt>
                      <c:pt idx="30">
                        <c:v>2.27</c:v>
                      </c:pt>
                      <c:pt idx="31">
                        <c:v>2.17</c:v>
                      </c:pt>
                      <c:pt idx="32">
                        <c:v>2.0299999999999998</c:v>
                      </c:pt>
                      <c:pt idx="33">
                        <c:v>2.8</c:v>
                      </c:pt>
                      <c:pt idx="34">
                        <c:v>2.5</c:v>
                      </c:pt>
                      <c:pt idx="35">
                        <c:v>2.72</c:v>
                      </c:pt>
                      <c:pt idx="36">
                        <c:v>2.38</c:v>
                      </c:pt>
                      <c:pt idx="37">
                        <c:v>2.9</c:v>
                      </c:pt>
                      <c:pt idx="38">
                        <c:v>2.4</c:v>
                      </c:pt>
                      <c:pt idx="39">
                        <c:v>1.9</c:v>
                      </c:pt>
                      <c:pt idx="40">
                        <c:v>1.98</c:v>
                      </c:pt>
                      <c:pt idx="41">
                        <c:v>1.88</c:v>
                      </c:pt>
                      <c:pt idx="42">
                        <c:v>2.1800000000000002</c:v>
                      </c:pt>
                      <c:pt idx="43">
                        <c:v>2.84</c:v>
                      </c:pt>
                      <c:pt idx="44">
                        <c:v>2.5</c:v>
                      </c:pt>
                      <c:pt idx="45">
                        <c:v>2.8</c:v>
                      </c:pt>
                      <c:pt idx="46">
                        <c:v>2.65</c:v>
                      </c:pt>
                      <c:pt idx="47">
                        <c:v>1.87</c:v>
                      </c:pt>
                      <c:pt idx="48">
                        <c:v>1.9</c:v>
                      </c:pt>
                      <c:pt idx="49">
                        <c:v>2.57</c:v>
                      </c:pt>
                      <c:pt idx="50">
                        <c:v>2.4</c:v>
                      </c:pt>
                      <c:pt idx="51">
                        <c:v>2</c:v>
                      </c:pt>
                      <c:pt idx="52">
                        <c:v>2.5</c:v>
                      </c:pt>
                      <c:pt idx="53">
                        <c:v>2.65</c:v>
                      </c:pt>
                      <c:pt idx="54">
                        <c:v>1.95</c:v>
                      </c:pt>
                      <c:pt idx="55">
                        <c:v>1.7</c:v>
                      </c:pt>
                      <c:pt idx="56">
                        <c:v>1.88</c:v>
                      </c:pt>
                      <c:pt idx="57">
                        <c:v>1.8</c:v>
                      </c:pt>
                      <c:pt idx="58">
                        <c:v>1.55</c:v>
                      </c:pt>
                      <c:pt idx="59">
                        <c:v>1.6</c:v>
                      </c:pt>
                      <c:pt idx="60">
                        <c:v>2.06</c:v>
                      </c:pt>
                      <c:pt idx="61">
                        <c:v>1.8</c:v>
                      </c:pt>
                      <c:pt idx="62">
                        <c:v>1.82</c:v>
                      </c:pt>
                      <c:pt idx="63">
                        <c:v>1.7</c:v>
                      </c:pt>
                      <c:pt idx="64">
                        <c:v>2</c:v>
                      </c:pt>
                      <c:pt idx="65">
                        <c:v>2.1</c:v>
                      </c:pt>
                      <c:pt idx="66">
                        <c:v>2.08</c:v>
                      </c:pt>
                      <c:pt idx="67">
                        <c:v>1.8</c:v>
                      </c:pt>
                      <c:pt idx="68">
                        <c:v>1.92</c:v>
                      </c:pt>
                      <c:pt idx="69">
                        <c:v>1.9</c:v>
                      </c:pt>
                      <c:pt idx="70">
                        <c:v>2</c:v>
                      </c:pt>
                      <c:pt idx="71">
                        <c:v>1.65</c:v>
                      </c:pt>
                      <c:pt idx="72">
                        <c:v>1.51</c:v>
                      </c:pt>
                      <c:pt idx="73">
                        <c:v>1.58</c:v>
                      </c:pt>
                      <c:pt idx="74">
                        <c:v>1.68</c:v>
                      </c:pt>
                      <c:pt idx="75">
                        <c:v>1.77</c:v>
                      </c:pt>
                      <c:pt idx="76">
                        <c:v>1.7</c:v>
                      </c:pt>
                      <c:pt idx="77">
                        <c:v>1.68</c:v>
                      </c:pt>
                      <c:pt idx="78">
                        <c:v>1.8</c:v>
                      </c:pt>
                      <c:pt idx="79">
                        <c:v>1.7</c:v>
                      </c:pt>
                      <c:pt idx="80">
                        <c:v>1.6</c:v>
                      </c:pt>
                      <c:pt idx="81">
                        <c:v>1.79</c:v>
                      </c:pt>
                      <c:pt idx="82">
                        <c:v>1.8</c:v>
                      </c:pt>
                      <c:pt idx="83">
                        <c:v>1.95</c:v>
                      </c:pt>
                      <c:pt idx="84">
                        <c:v>2.1</c:v>
                      </c:pt>
                      <c:pt idx="85">
                        <c:v>2.0499999999999998</c:v>
                      </c:pt>
                      <c:pt idx="86">
                        <c:v>2.1800000000000002</c:v>
                      </c:pt>
                      <c:pt idx="87">
                        <c:v>2.1800000000000002</c:v>
                      </c:pt>
                      <c:pt idx="88">
                        <c:v>1.8</c:v>
                      </c:pt>
                      <c:pt idx="89">
                        <c:v>1.88</c:v>
                      </c:pt>
                      <c:pt idx="90">
                        <c:v>1.89</c:v>
                      </c:pt>
                      <c:pt idx="91">
                        <c:v>1.72</c:v>
                      </c:pt>
                      <c:pt idx="92">
                        <c:v>2.1</c:v>
                      </c:pt>
                      <c:pt idx="93">
                        <c:v>1.8</c:v>
                      </c:pt>
                      <c:pt idx="94">
                        <c:v>1.92</c:v>
                      </c:pt>
                      <c:pt idx="95">
                        <c:v>2.0299999999999998</c:v>
                      </c:pt>
                      <c:pt idx="96">
                        <c:v>1.62</c:v>
                      </c:pt>
                      <c:pt idx="97">
                        <c:v>1.62</c:v>
                      </c:pt>
                      <c:pt idx="98">
                        <c:v>1.78</c:v>
                      </c:pt>
                      <c:pt idx="99">
                        <c:v>2.2200000000000002</c:v>
                      </c:pt>
                      <c:pt idx="100">
                        <c:v>2.15</c:v>
                      </c:pt>
                      <c:pt idx="101">
                        <c:v>1.77</c:v>
                      </c:pt>
                      <c:pt idx="102">
                        <c:v>1.8</c:v>
                      </c:pt>
                      <c:pt idx="103">
                        <c:v>1.9</c:v>
                      </c:pt>
                      <c:pt idx="104">
                        <c:v>1.62</c:v>
                      </c:pt>
                      <c:pt idx="105">
                        <c:v>1.62</c:v>
                      </c:pt>
                      <c:pt idx="106">
                        <c:v>1.67</c:v>
                      </c:pt>
                      <c:pt idx="107">
                        <c:v>1.8</c:v>
                      </c:pt>
                      <c:pt idx="108">
                        <c:v>1.88</c:v>
                      </c:pt>
                      <c:pt idx="109">
                        <c:v>2.58</c:v>
                      </c:pt>
                      <c:pt idx="110">
                        <c:v>2.29</c:v>
                      </c:pt>
                      <c:pt idx="111">
                        <c:v>1.75</c:v>
                      </c:pt>
                      <c:pt idx="112">
                        <c:v>1.55</c:v>
                      </c:pt>
                      <c:pt idx="113">
                        <c:v>1.45</c:v>
                      </c:pt>
                      <c:pt idx="114">
                        <c:v>1.37</c:v>
                      </c:pt>
                      <c:pt idx="115">
                        <c:v>1.45</c:v>
                      </c:pt>
                      <c:pt idx="116">
                        <c:v>1.7</c:v>
                      </c:pt>
                      <c:pt idx="117">
                        <c:v>1.9</c:v>
                      </c:pt>
                      <c:pt idx="118">
                        <c:v>2.4700000000000002</c:v>
                      </c:pt>
                      <c:pt idx="119">
                        <c:v>2.2000000000000002</c:v>
                      </c:pt>
                      <c:pt idx="120">
                        <c:v>1.98</c:v>
                      </c:pt>
                      <c:pt idx="121">
                        <c:v>2.02</c:v>
                      </c:pt>
                      <c:pt idx="122">
                        <c:v>1.8</c:v>
                      </c:pt>
                      <c:pt idx="123">
                        <c:v>1.7</c:v>
                      </c:pt>
                      <c:pt idx="124">
                        <c:v>1.99</c:v>
                      </c:pt>
                      <c:pt idx="125">
                        <c:v>1.82</c:v>
                      </c:pt>
                      <c:pt idx="126">
                        <c:v>1.95</c:v>
                      </c:pt>
                      <c:pt idx="127">
                        <c:v>1.63</c:v>
                      </c:pt>
                      <c:pt idx="128">
                        <c:v>1.7</c:v>
                      </c:pt>
                      <c:pt idx="129">
                        <c:v>1.74</c:v>
                      </c:pt>
                      <c:pt idx="130">
                        <c:v>1.75</c:v>
                      </c:pt>
                      <c:pt idx="131">
                        <c:v>1.84</c:v>
                      </c:pt>
                      <c:pt idx="132">
                        <c:v>1.9</c:v>
                      </c:pt>
                      <c:pt idx="133">
                        <c:v>1.9</c:v>
                      </c:pt>
                      <c:pt idx="134">
                        <c:v>1.78</c:v>
                      </c:pt>
                      <c:pt idx="135">
                        <c:v>1.83</c:v>
                      </c:pt>
                      <c:pt idx="136">
                        <c:v>1.8</c:v>
                      </c:pt>
                      <c:pt idx="137">
                        <c:v>1.95</c:v>
                      </c:pt>
                      <c:pt idx="138">
                        <c:v>1.85</c:v>
                      </c:pt>
                      <c:pt idx="139">
                        <c:v>1.4</c:v>
                      </c:pt>
                      <c:pt idx="140">
                        <c:v>1.4</c:v>
                      </c:pt>
                      <c:pt idx="141">
                        <c:v>1.52</c:v>
                      </c:pt>
                      <c:pt idx="142">
                        <c:v>1.65</c:v>
                      </c:pt>
                      <c:pt idx="143">
                        <c:v>2.11</c:v>
                      </c:pt>
                      <c:pt idx="144">
                        <c:v>2.0499999999999998</c:v>
                      </c:pt>
                      <c:pt idx="145">
                        <c:v>1.89</c:v>
                      </c:pt>
                      <c:pt idx="146">
                        <c:v>2.02</c:v>
                      </c:pt>
                      <c:pt idx="147">
                        <c:v>1.97</c:v>
                      </c:pt>
                      <c:pt idx="148">
                        <c:v>2.25</c:v>
                      </c:pt>
                      <c:pt idx="149">
                        <c:v>2.0499999999999998</c:v>
                      </c:pt>
                      <c:pt idx="150">
                        <c:v>2.1</c:v>
                      </c:pt>
                      <c:pt idx="151">
                        <c:v>2.42</c:v>
                      </c:pt>
                      <c:pt idx="152">
                        <c:v>2.8</c:v>
                      </c:pt>
                      <c:pt idx="153">
                        <c:v>2.75</c:v>
                      </c:pt>
                      <c:pt idx="154">
                        <c:v>2.72</c:v>
                      </c:pt>
                      <c:pt idx="155">
                        <c:v>2.4</c:v>
                      </c:pt>
                      <c:pt idx="156">
                        <c:v>3.62</c:v>
                      </c:pt>
                      <c:pt idx="157">
                        <c:v>3.2</c:v>
                      </c:pt>
                      <c:pt idx="158">
                        <c:v>3.4</c:v>
                      </c:pt>
                      <c:pt idx="159">
                        <c:v>3</c:v>
                      </c:pt>
                      <c:pt idx="160">
                        <c:v>3.5</c:v>
                      </c:pt>
                      <c:pt idx="161">
                        <c:v>3.7</c:v>
                      </c:pt>
                      <c:pt idx="162">
                        <c:v>3.2</c:v>
                      </c:pt>
                      <c:pt idx="163">
                        <c:v>2.9</c:v>
                      </c:pt>
                      <c:pt idx="164">
                        <c:v>2.8</c:v>
                      </c:pt>
                      <c:pt idx="165">
                        <c:v>3.7</c:v>
                      </c:pt>
                      <c:pt idx="166">
                        <c:v>3.48</c:v>
                      </c:pt>
                      <c:pt idx="167">
                        <c:v>3.16</c:v>
                      </c:pt>
                      <c:pt idx="168">
                        <c:v>3.3</c:v>
                      </c:pt>
                      <c:pt idx="169">
                        <c:v>3.2</c:v>
                      </c:pt>
                      <c:pt idx="170">
                        <c:v>2.95</c:v>
                      </c:pt>
                      <c:pt idx="171">
                        <c:v>2.75</c:v>
                      </c:pt>
                      <c:pt idx="172">
                        <c:v>2.98</c:v>
                      </c:pt>
                      <c:pt idx="173">
                        <c:v>2.84</c:v>
                      </c:pt>
                      <c:pt idx="174">
                        <c:v>2.96</c:v>
                      </c:pt>
                      <c:pt idx="175">
                        <c:v>3.08</c:v>
                      </c:pt>
                      <c:pt idx="176">
                        <c:v>3.25</c:v>
                      </c:pt>
                      <c:pt idx="177">
                        <c:v>3.9</c:v>
                      </c:pt>
                      <c:pt idx="178">
                        <c:v>3.15</c:v>
                      </c:pt>
                      <c:pt idx="179">
                        <c:v>2.8</c:v>
                      </c:pt>
                      <c:pt idx="180">
                        <c:v>2.85</c:v>
                      </c:pt>
                      <c:pt idx="181">
                        <c:v>2.5</c:v>
                      </c:pt>
                      <c:pt idx="182">
                        <c:v>2.5</c:v>
                      </c:pt>
                      <c:pt idx="183">
                        <c:v>2.7</c:v>
                      </c:pt>
                      <c:pt idx="184">
                        <c:v>2.72</c:v>
                      </c:pt>
                      <c:pt idx="185">
                        <c:v>2.58</c:v>
                      </c:pt>
                      <c:pt idx="186">
                        <c:v>2.63</c:v>
                      </c:pt>
                      <c:pt idx="187">
                        <c:v>2.78</c:v>
                      </c:pt>
                      <c:pt idx="188">
                        <c:v>2.5</c:v>
                      </c:pt>
                      <c:pt idx="189">
                        <c:v>2.42</c:v>
                      </c:pt>
                      <c:pt idx="190">
                        <c:v>2.65</c:v>
                      </c:pt>
                      <c:pt idx="191">
                        <c:v>3</c:v>
                      </c:pt>
                      <c:pt idx="192">
                        <c:v>3.1</c:v>
                      </c:pt>
                      <c:pt idx="193">
                        <c:v>3.28</c:v>
                      </c:pt>
                      <c:pt idx="194">
                        <c:v>4.0999999999999996</c:v>
                      </c:pt>
                      <c:pt idx="195">
                        <c:v>3.9</c:v>
                      </c:pt>
                      <c:pt idx="196">
                        <c:v>3.84</c:v>
                      </c:pt>
                      <c:pt idx="197">
                        <c:v>2.79</c:v>
                      </c:pt>
                      <c:pt idx="198">
                        <c:v>3.92</c:v>
                      </c:pt>
                      <c:pt idx="199">
                        <c:v>4.46</c:v>
                      </c:pt>
                      <c:pt idx="200">
                        <c:v>3.9</c:v>
                      </c:pt>
                      <c:pt idx="201">
                        <c:v>3.76</c:v>
                      </c:pt>
                      <c:pt idx="202">
                        <c:v>3.6</c:v>
                      </c:pt>
                      <c:pt idx="203">
                        <c:v>3.6</c:v>
                      </c:pt>
                      <c:pt idx="204">
                        <c:v>3.56</c:v>
                      </c:pt>
                      <c:pt idx="205">
                        <c:v>3.58</c:v>
                      </c:pt>
                      <c:pt idx="206">
                        <c:v>3.62</c:v>
                      </c:pt>
                      <c:pt idx="207">
                        <c:v>3.47</c:v>
                      </c:pt>
                      <c:pt idx="208">
                        <c:v>3.64</c:v>
                      </c:pt>
                      <c:pt idx="209">
                        <c:v>3.5</c:v>
                      </c:pt>
                      <c:pt idx="210">
                        <c:v>3</c:v>
                      </c:pt>
                      <c:pt idx="211">
                        <c:v>3.37</c:v>
                      </c:pt>
                      <c:pt idx="212">
                        <c:v>3.56</c:v>
                      </c:pt>
                      <c:pt idx="213">
                        <c:v>3.42</c:v>
                      </c:pt>
                      <c:pt idx="214">
                        <c:v>2.9</c:v>
                      </c:pt>
                      <c:pt idx="215">
                        <c:v>3.1</c:v>
                      </c:pt>
                      <c:pt idx="216">
                        <c:v>3.66</c:v>
                      </c:pt>
                      <c:pt idx="217">
                        <c:v>3.24</c:v>
                      </c:pt>
                      <c:pt idx="218">
                        <c:v>3.2</c:v>
                      </c:pt>
                      <c:pt idx="219">
                        <c:v>4</c:v>
                      </c:pt>
                      <c:pt idx="220">
                        <c:v>4.2</c:v>
                      </c:pt>
                      <c:pt idx="221">
                        <c:v>4.5999999999999996</c:v>
                      </c:pt>
                      <c:pt idx="222">
                        <c:v>3.68</c:v>
                      </c:pt>
                      <c:pt idx="223">
                        <c:v>3.56</c:v>
                      </c:pt>
                      <c:pt idx="224">
                        <c:v>3.77</c:v>
                      </c:pt>
                      <c:pt idx="225">
                        <c:v>3.7</c:v>
                      </c:pt>
                      <c:pt idx="226">
                        <c:v>3.18</c:v>
                      </c:pt>
                      <c:pt idx="227">
                        <c:v>3.48</c:v>
                      </c:pt>
                      <c:pt idx="228">
                        <c:v>3.05</c:v>
                      </c:pt>
                      <c:pt idx="229">
                        <c:v>4.32</c:v>
                      </c:pt>
                      <c:pt idx="230">
                        <c:v>4.34</c:v>
                      </c:pt>
                      <c:pt idx="231">
                        <c:v>4.7</c:v>
                      </c:pt>
                      <c:pt idx="232">
                        <c:v>4.47</c:v>
                      </c:pt>
                      <c:pt idx="233">
                        <c:v>4.34</c:v>
                      </c:pt>
                      <c:pt idx="234">
                        <c:v>4.5599999999999996</c:v>
                      </c:pt>
                      <c:pt idx="235">
                        <c:v>4.8</c:v>
                      </c:pt>
                      <c:pt idx="236">
                        <c:v>4.5999999999999996</c:v>
                      </c:pt>
                      <c:pt idx="237">
                        <c:v>4.2</c:v>
                      </c:pt>
                      <c:pt idx="238">
                        <c:v>3.86</c:v>
                      </c:pt>
                      <c:pt idx="239">
                        <c:v>3.98</c:v>
                      </c:pt>
                      <c:pt idx="240">
                        <c:v>4.0599999999999996</c:v>
                      </c:pt>
                      <c:pt idx="241">
                        <c:v>3.94</c:v>
                      </c:pt>
                      <c:pt idx="242">
                        <c:v>3.3</c:v>
                      </c:pt>
                      <c:pt idx="243">
                        <c:v>3.1</c:v>
                      </c:pt>
                      <c:pt idx="244">
                        <c:v>3</c:v>
                      </c:pt>
                      <c:pt idx="245">
                        <c:v>2.86</c:v>
                      </c:pt>
                      <c:pt idx="246">
                        <c:v>3</c:v>
                      </c:pt>
                      <c:pt idx="247">
                        <c:v>3.24</c:v>
                      </c:pt>
                      <c:pt idx="248">
                        <c:v>2.34</c:v>
                      </c:pt>
                      <c:pt idx="249">
                        <c:v>2.7</c:v>
                      </c:pt>
                      <c:pt idx="250">
                        <c:v>2.74</c:v>
                      </c:pt>
                      <c:pt idx="251">
                        <c:v>2.95</c:v>
                      </c:pt>
                      <c:pt idx="252">
                        <c:v>2.62</c:v>
                      </c:pt>
                      <c:pt idx="253">
                        <c:v>2.38</c:v>
                      </c:pt>
                      <c:pt idx="254">
                        <c:v>2.44</c:v>
                      </c:pt>
                      <c:pt idx="255">
                        <c:v>2.25</c:v>
                      </c:pt>
                      <c:pt idx="256">
                        <c:v>2.7</c:v>
                      </c:pt>
                      <c:pt idx="257">
                        <c:v>2.9</c:v>
                      </c:pt>
                      <c:pt idx="258">
                        <c:v>2.9</c:v>
                      </c:pt>
                      <c:pt idx="259">
                        <c:v>2.8</c:v>
                      </c:pt>
                      <c:pt idx="260">
                        <c:v>2.84</c:v>
                      </c:pt>
                      <c:pt idx="261">
                        <c:v>2.79</c:v>
                      </c:pt>
                      <c:pt idx="262">
                        <c:v>2.8</c:v>
                      </c:pt>
                      <c:pt idx="263">
                        <c:v>2.88</c:v>
                      </c:pt>
                      <c:pt idx="264">
                        <c:v>2.86</c:v>
                      </c:pt>
                      <c:pt idx="265">
                        <c:v>2.84</c:v>
                      </c:pt>
                      <c:pt idx="266">
                        <c:v>2.83</c:v>
                      </c:pt>
                      <c:pt idx="267">
                        <c:v>2.82</c:v>
                      </c:pt>
                      <c:pt idx="268">
                        <c:v>3</c:v>
                      </c:pt>
                      <c:pt idx="269">
                        <c:v>2.65</c:v>
                      </c:pt>
                      <c:pt idx="270">
                        <c:v>2.64</c:v>
                      </c:pt>
                      <c:pt idx="271">
                        <c:v>2.27</c:v>
                      </c:pt>
                      <c:pt idx="272">
                        <c:v>2.46</c:v>
                      </c:pt>
                      <c:pt idx="273">
                        <c:v>2.46</c:v>
                      </c:pt>
                      <c:pt idx="274">
                        <c:v>2.64</c:v>
                      </c:pt>
                      <c:pt idx="275">
                        <c:v>2.77</c:v>
                      </c:pt>
                      <c:pt idx="276">
                        <c:v>2.96</c:v>
                      </c:pt>
                      <c:pt idx="277">
                        <c:v>3.16</c:v>
                      </c:pt>
                      <c:pt idx="278">
                        <c:v>2.83</c:v>
                      </c:pt>
                      <c:pt idx="279">
                        <c:v>2.9</c:v>
                      </c:pt>
                      <c:pt idx="280">
                        <c:v>3</c:v>
                      </c:pt>
                      <c:pt idx="281">
                        <c:v>3</c:v>
                      </c:pt>
                      <c:pt idx="282">
                        <c:v>2.62</c:v>
                      </c:pt>
                      <c:pt idx="283">
                        <c:v>2.89</c:v>
                      </c:pt>
                      <c:pt idx="284">
                        <c:v>2.86</c:v>
                      </c:pt>
                      <c:pt idx="285">
                        <c:v>2.87</c:v>
                      </c:pt>
                      <c:pt idx="286">
                        <c:v>2.74</c:v>
                      </c:pt>
                      <c:pt idx="287">
                        <c:v>3.1</c:v>
                      </c:pt>
                      <c:pt idx="288">
                        <c:v>2.68</c:v>
                      </c:pt>
                      <c:pt idx="289">
                        <c:v>2.75</c:v>
                      </c:pt>
                      <c:pt idx="290">
                        <c:v>3</c:v>
                      </c:pt>
                      <c:pt idx="291">
                        <c:v>3.88</c:v>
                      </c:pt>
                      <c:pt idx="292">
                        <c:v>3.8</c:v>
                      </c:pt>
                      <c:pt idx="293">
                        <c:v>3.7</c:v>
                      </c:pt>
                      <c:pt idx="294">
                        <c:v>3.62</c:v>
                      </c:pt>
                      <c:pt idx="295">
                        <c:v>4</c:v>
                      </c:pt>
                      <c:pt idx="296">
                        <c:v>4.42</c:v>
                      </c:pt>
                      <c:pt idx="297">
                        <c:v>4.9000000000000004</c:v>
                      </c:pt>
                      <c:pt idx="298">
                        <c:v>4.9000000000000004</c:v>
                      </c:pt>
                      <c:pt idx="299">
                        <c:v>4.8899999999999997</c:v>
                      </c:pt>
                      <c:pt idx="300">
                        <c:v>4.82</c:v>
                      </c:pt>
                      <c:pt idx="301">
                        <c:v>4.5</c:v>
                      </c:pt>
                      <c:pt idx="302">
                        <c:v>4.26</c:v>
                      </c:pt>
                      <c:pt idx="303">
                        <c:v>4.72</c:v>
                      </c:pt>
                      <c:pt idx="304">
                        <c:v>4.2300000000000004</c:v>
                      </c:pt>
                      <c:pt idx="305">
                        <c:v>4.58</c:v>
                      </c:pt>
                      <c:pt idx="306">
                        <c:v>4.4000000000000004</c:v>
                      </c:pt>
                      <c:pt idx="307">
                        <c:v>4.08</c:v>
                      </c:pt>
                      <c:pt idx="308">
                        <c:v>4</c:v>
                      </c:pt>
                      <c:pt idx="309">
                        <c:v>3.85</c:v>
                      </c:pt>
                      <c:pt idx="310">
                        <c:v>3.79</c:v>
                      </c:pt>
                      <c:pt idx="311">
                        <c:v>4.1399999999999997</c:v>
                      </c:pt>
                      <c:pt idx="312">
                        <c:v>4.04</c:v>
                      </c:pt>
                      <c:pt idx="313">
                        <c:v>3.92</c:v>
                      </c:pt>
                      <c:pt idx="314">
                        <c:v>4.26</c:v>
                      </c:pt>
                      <c:pt idx="315">
                        <c:v>5.12</c:v>
                      </c:pt>
                      <c:pt idx="316">
                        <c:v>5.48</c:v>
                      </c:pt>
                      <c:pt idx="317">
                        <c:v>5.0999999999999996</c:v>
                      </c:pt>
                      <c:pt idx="318">
                        <c:v>4.8</c:v>
                      </c:pt>
                      <c:pt idx="319">
                        <c:v>5.16</c:v>
                      </c:pt>
                      <c:pt idx="320">
                        <c:v>5.0599999999999996</c:v>
                      </c:pt>
                      <c:pt idx="321">
                        <c:v>5.08</c:v>
                      </c:pt>
                      <c:pt idx="322">
                        <c:v>5.01</c:v>
                      </c:pt>
                      <c:pt idx="323">
                        <c:v>4.7</c:v>
                      </c:pt>
                      <c:pt idx="324">
                        <c:v>4.45</c:v>
                      </c:pt>
                      <c:pt idx="325">
                        <c:v>4.26</c:v>
                      </c:pt>
                      <c:pt idx="326">
                        <c:v>4.25</c:v>
                      </c:pt>
                      <c:pt idx="327">
                        <c:v>4.28</c:v>
                      </c:pt>
                      <c:pt idx="328">
                        <c:v>4.1100000000000003</c:v>
                      </c:pt>
                      <c:pt idx="329">
                        <c:v>4.5</c:v>
                      </c:pt>
                      <c:pt idx="330">
                        <c:v>4.28</c:v>
                      </c:pt>
                      <c:pt idx="331">
                        <c:v>4</c:v>
                      </c:pt>
                      <c:pt idx="332">
                        <c:v>3.66</c:v>
                      </c:pt>
                      <c:pt idx="333">
                        <c:v>3.69</c:v>
                      </c:pt>
                      <c:pt idx="334">
                        <c:v>3.85</c:v>
                      </c:pt>
                      <c:pt idx="335">
                        <c:v>3.62</c:v>
                      </c:pt>
                      <c:pt idx="336">
                        <c:v>3.6</c:v>
                      </c:pt>
                      <c:pt idx="337">
                        <c:v>3.62</c:v>
                      </c:pt>
                      <c:pt idx="338">
                        <c:v>3.68</c:v>
                      </c:pt>
                      <c:pt idx="339">
                        <c:v>3.75</c:v>
                      </c:pt>
                      <c:pt idx="340">
                        <c:v>3.62</c:v>
                      </c:pt>
                      <c:pt idx="341">
                        <c:v>3.5</c:v>
                      </c:pt>
                      <c:pt idx="342">
                        <c:v>3.6</c:v>
                      </c:pt>
                      <c:pt idx="343">
                        <c:v>3.58</c:v>
                      </c:pt>
                      <c:pt idx="344">
                        <c:v>3.8</c:v>
                      </c:pt>
                      <c:pt idx="345">
                        <c:v>3.6</c:v>
                      </c:pt>
                      <c:pt idx="346">
                        <c:v>3.58</c:v>
                      </c:pt>
                      <c:pt idx="347">
                        <c:v>3.63</c:v>
                      </c:pt>
                      <c:pt idx="348">
                        <c:v>3.64</c:v>
                      </c:pt>
                      <c:pt idx="349">
                        <c:v>3.67</c:v>
                      </c:pt>
                      <c:pt idx="350">
                        <c:v>3.68</c:v>
                      </c:pt>
                      <c:pt idx="351">
                        <c:v>3.7</c:v>
                      </c:pt>
                      <c:pt idx="352">
                        <c:v>3.66</c:v>
                      </c:pt>
                      <c:pt idx="353">
                        <c:v>3.9</c:v>
                      </c:pt>
                      <c:pt idx="354">
                        <c:v>3.66</c:v>
                      </c:pt>
                      <c:pt idx="355">
                        <c:v>3.69</c:v>
                      </c:pt>
                      <c:pt idx="356">
                        <c:v>3.68</c:v>
                      </c:pt>
                      <c:pt idx="357">
                        <c:v>3.66</c:v>
                      </c:pt>
                      <c:pt idx="358">
                        <c:v>3.72</c:v>
                      </c:pt>
                      <c:pt idx="359">
                        <c:v>3.5</c:v>
                      </c:pt>
                      <c:pt idx="360">
                        <c:v>3.55</c:v>
                      </c:pt>
                      <c:pt idx="361">
                        <c:v>3.4</c:v>
                      </c:pt>
                      <c:pt idx="362">
                        <c:v>3.45</c:v>
                      </c:pt>
                      <c:pt idx="363">
                        <c:v>3.68</c:v>
                      </c:pt>
                      <c:pt idx="364">
                        <c:v>3</c:v>
                      </c:pt>
                      <c:pt idx="365">
                        <c:v>2.82</c:v>
                      </c:pt>
                      <c:pt idx="366">
                        <c:v>2.78</c:v>
                      </c:pt>
                      <c:pt idx="367">
                        <c:v>3.5</c:v>
                      </c:pt>
                      <c:pt idx="368">
                        <c:v>3.48</c:v>
                      </c:pt>
                      <c:pt idx="369">
                        <c:v>3.4</c:v>
                      </c:pt>
                      <c:pt idx="370">
                        <c:v>3.38</c:v>
                      </c:pt>
                      <c:pt idx="371">
                        <c:v>3.45</c:v>
                      </c:pt>
                      <c:pt idx="372">
                        <c:v>3.5</c:v>
                      </c:pt>
                      <c:pt idx="373">
                        <c:v>3.38</c:v>
                      </c:pt>
                      <c:pt idx="374">
                        <c:v>3.8</c:v>
                      </c:pt>
                      <c:pt idx="375">
                        <c:v>3.89</c:v>
                      </c:pt>
                      <c:pt idx="376">
                        <c:v>3.62</c:v>
                      </c:pt>
                      <c:pt idx="377">
                        <c:v>3.53</c:v>
                      </c:pt>
                      <c:pt idx="378">
                        <c:v>3.35</c:v>
                      </c:pt>
                      <c:pt idx="379">
                        <c:v>3.37</c:v>
                      </c:pt>
                      <c:pt idx="380">
                        <c:v>3.28</c:v>
                      </c:pt>
                      <c:pt idx="381">
                        <c:v>3.3</c:v>
                      </c:pt>
                      <c:pt idx="382">
                        <c:v>2.84</c:v>
                      </c:pt>
                      <c:pt idx="383">
                        <c:v>3.2</c:v>
                      </c:pt>
                      <c:pt idx="384">
                        <c:v>3.28</c:v>
                      </c:pt>
                      <c:pt idx="385">
                        <c:v>3.2</c:v>
                      </c:pt>
                      <c:pt idx="386">
                        <c:v>3.04</c:v>
                      </c:pt>
                      <c:pt idx="387">
                        <c:v>3.2</c:v>
                      </c:pt>
                      <c:pt idx="388">
                        <c:v>2.62</c:v>
                      </c:pt>
                      <c:pt idx="389">
                        <c:v>2.4</c:v>
                      </c:pt>
                      <c:pt idx="390">
                        <c:v>2.48</c:v>
                      </c:pt>
                      <c:pt idx="391">
                        <c:v>2.38</c:v>
                      </c:pt>
                      <c:pt idx="392">
                        <c:v>2.3199999999999998</c:v>
                      </c:pt>
                      <c:pt idx="393">
                        <c:v>2.2999999999999998</c:v>
                      </c:pt>
                      <c:pt idx="394">
                        <c:v>2.4300000000000002</c:v>
                      </c:pt>
                      <c:pt idx="395">
                        <c:v>2.2400000000000002</c:v>
                      </c:pt>
                      <c:pt idx="396">
                        <c:v>2.2599999999999998</c:v>
                      </c:pt>
                      <c:pt idx="397">
                        <c:v>2.25</c:v>
                      </c:pt>
                      <c:pt idx="398">
                        <c:v>2.74</c:v>
                      </c:pt>
                      <c:pt idx="399">
                        <c:v>3.34</c:v>
                      </c:pt>
                      <c:pt idx="400">
                        <c:v>3.15</c:v>
                      </c:pt>
                      <c:pt idx="401">
                        <c:v>3.2</c:v>
                      </c:pt>
                      <c:pt idx="402">
                        <c:v>3.25</c:v>
                      </c:pt>
                      <c:pt idx="403">
                        <c:v>3.2</c:v>
                      </c:pt>
                      <c:pt idx="404">
                        <c:v>2.84</c:v>
                      </c:pt>
                      <c:pt idx="405">
                        <c:v>2.8</c:v>
                      </c:pt>
                      <c:pt idx="406">
                        <c:v>2.88</c:v>
                      </c:pt>
                      <c:pt idx="407">
                        <c:v>2.61</c:v>
                      </c:pt>
                      <c:pt idx="408">
                        <c:v>2.61</c:v>
                      </c:pt>
                      <c:pt idx="409">
                        <c:v>2.2000000000000002</c:v>
                      </c:pt>
                      <c:pt idx="410">
                        <c:v>2.5</c:v>
                      </c:pt>
                      <c:pt idx="411">
                        <c:v>2.86</c:v>
                      </c:pt>
                      <c:pt idx="412">
                        <c:v>2.82</c:v>
                      </c:pt>
                      <c:pt idx="413">
                        <c:v>2.83</c:v>
                      </c:pt>
                      <c:pt idx="414">
                        <c:v>3</c:v>
                      </c:pt>
                      <c:pt idx="415">
                        <c:v>3.28</c:v>
                      </c:pt>
                      <c:pt idx="416">
                        <c:v>2.81</c:v>
                      </c:pt>
                      <c:pt idx="417">
                        <c:v>2.8</c:v>
                      </c:pt>
                      <c:pt idx="418">
                        <c:v>2.78</c:v>
                      </c:pt>
                      <c:pt idx="419">
                        <c:v>2.75</c:v>
                      </c:pt>
                      <c:pt idx="420">
                        <c:v>2.84</c:v>
                      </c:pt>
                      <c:pt idx="421">
                        <c:v>3</c:v>
                      </c:pt>
                      <c:pt idx="422">
                        <c:v>3.16</c:v>
                      </c:pt>
                      <c:pt idx="423">
                        <c:v>3</c:v>
                      </c:pt>
                      <c:pt idx="424">
                        <c:v>2.81</c:v>
                      </c:pt>
                      <c:pt idx="425">
                        <c:v>2.9</c:v>
                      </c:pt>
                      <c:pt idx="426">
                        <c:v>2.66</c:v>
                      </c:pt>
                      <c:pt idx="427">
                        <c:v>2.46</c:v>
                      </c:pt>
                      <c:pt idx="428">
                        <c:v>2.4</c:v>
                      </c:pt>
                      <c:pt idx="429">
                        <c:v>2.1</c:v>
                      </c:pt>
                      <c:pt idx="430">
                        <c:v>2.15</c:v>
                      </c:pt>
                      <c:pt idx="431">
                        <c:v>2.0299999999999998</c:v>
                      </c:pt>
                      <c:pt idx="432">
                        <c:v>2.52</c:v>
                      </c:pt>
                      <c:pt idx="433">
                        <c:v>2.46</c:v>
                      </c:pt>
                      <c:pt idx="434">
                        <c:v>2.8</c:v>
                      </c:pt>
                      <c:pt idx="435">
                        <c:v>2.95</c:v>
                      </c:pt>
                      <c:pt idx="436">
                        <c:v>2.4900000000000002</c:v>
                      </c:pt>
                      <c:pt idx="437">
                        <c:v>2.95</c:v>
                      </c:pt>
                      <c:pt idx="438">
                        <c:v>2.4300000000000002</c:v>
                      </c:pt>
                      <c:pt idx="439">
                        <c:v>2.86</c:v>
                      </c:pt>
                      <c:pt idx="440">
                        <c:v>2.48</c:v>
                      </c:pt>
                      <c:pt idx="441">
                        <c:v>1.64</c:v>
                      </c:pt>
                      <c:pt idx="442">
                        <c:v>1.36</c:v>
                      </c:pt>
                      <c:pt idx="443">
                        <c:v>1.75</c:v>
                      </c:pt>
                      <c:pt idx="444">
                        <c:v>1.9</c:v>
                      </c:pt>
                      <c:pt idx="445">
                        <c:v>3.2</c:v>
                      </c:pt>
                      <c:pt idx="446">
                        <c:v>3.18</c:v>
                      </c:pt>
                      <c:pt idx="447">
                        <c:v>3.1</c:v>
                      </c:pt>
                      <c:pt idx="448">
                        <c:v>2.74</c:v>
                      </c:pt>
                      <c:pt idx="449">
                        <c:v>2.78</c:v>
                      </c:pt>
                      <c:pt idx="450">
                        <c:v>2.63</c:v>
                      </c:pt>
                      <c:pt idx="451">
                        <c:v>2.78</c:v>
                      </c:pt>
                      <c:pt idx="452">
                        <c:v>2.64</c:v>
                      </c:pt>
                      <c:pt idx="453">
                        <c:v>2.9</c:v>
                      </c:pt>
                      <c:pt idx="454">
                        <c:v>2.63</c:v>
                      </c:pt>
                      <c:pt idx="455">
                        <c:v>3.26</c:v>
                      </c:pt>
                      <c:pt idx="456">
                        <c:v>3.38</c:v>
                      </c:pt>
                      <c:pt idx="457">
                        <c:v>3.6</c:v>
                      </c:pt>
                      <c:pt idx="458">
                        <c:v>3.7</c:v>
                      </c:pt>
                      <c:pt idx="459">
                        <c:v>3.48</c:v>
                      </c:pt>
                      <c:pt idx="460">
                        <c:v>3.44</c:v>
                      </c:pt>
                      <c:pt idx="461">
                        <c:v>3.38</c:v>
                      </c:pt>
                      <c:pt idx="462">
                        <c:v>3.12</c:v>
                      </c:pt>
                      <c:pt idx="463">
                        <c:v>3</c:v>
                      </c:pt>
                      <c:pt idx="464">
                        <c:v>2.94</c:v>
                      </c:pt>
                      <c:pt idx="465">
                        <c:v>3</c:v>
                      </c:pt>
                      <c:pt idx="466">
                        <c:v>2.87</c:v>
                      </c:pt>
                      <c:pt idx="467">
                        <c:v>3</c:v>
                      </c:pt>
                      <c:pt idx="468">
                        <c:v>2.87</c:v>
                      </c:pt>
                      <c:pt idx="469">
                        <c:v>2.9</c:v>
                      </c:pt>
                      <c:pt idx="470">
                        <c:v>2.68</c:v>
                      </c:pt>
                      <c:pt idx="471">
                        <c:v>2.9</c:v>
                      </c:pt>
                      <c:pt idx="472">
                        <c:v>2.62</c:v>
                      </c:pt>
                      <c:pt idx="473">
                        <c:v>3.1</c:v>
                      </c:pt>
                      <c:pt idx="474">
                        <c:v>2.5</c:v>
                      </c:pt>
                      <c:pt idx="475">
                        <c:v>2.12</c:v>
                      </c:pt>
                      <c:pt idx="476">
                        <c:v>2.33</c:v>
                      </c:pt>
                      <c:pt idx="477">
                        <c:v>2.76</c:v>
                      </c:pt>
                      <c:pt idx="478">
                        <c:v>2.58</c:v>
                      </c:pt>
                      <c:pt idx="479">
                        <c:v>2.74</c:v>
                      </c:pt>
                      <c:pt idx="480">
                        <c:v>2.56</c:v>
                      </c:pt>
                      <c:pt idx="481">
                        <c:v>2.8</c:v>
                      </c:pt>
                      <c:pt idx="482">
                        <c:v>2.71</c:v>
                      </c:pt>
                      <c:pt idx="483">
                        <c:v>3.1</c:v>
                      </c:pt>
                      <c:pt idx="484">
                        <c:v>2.5099999999999998</c:v>
                      </c:pt>
                      <c:pt idx="485">
                        <c:v>2.1</c:v>
                      </c:pt>
                      <c:pt idx="486">
                        <c:v>2.1</c:v>
                      </c:pt>
                      <c:pt idx="487">
                        <c:v>2.1</c:v>
                      </c:pt>
                      <c:pt idx="488">
                        <c:v>2</c:v>
                      </c:pt>
                      <c:pt idx="489">
                        <c:v>1.9</c:v>
                      </c:pt>
                      <c:pt idx="490">
                        <c:v>2</c:v>
                      </c:pt>
                      <c:pt idx="491">
                        <c:v>1.9</c:v>
                      </c:pt>
                      <c:pt idx="492">
                        <c:v>2.11</c:v>
                      </c:pt>
                      <c:pt idx="493">
                        <c:v>2.1</c:v>
                      </c:pt>
                      <c:pt idx="494">
                        <c:v>2.19</c:v>
                      </c:pt>
                      <c:pt idx="495">
                        <c:v>2.04</c:v>
                      </c:pt>
                      <c:pt idx="496">
                        <c:v>2.1</c:v>
                      </c:pt>
                      <c:pt idx="497">
                        <c:v>2.57</c:v>
                      </c:pt>
                      <c:pt idx="498">
                        <c:v>2.7</c:v>
                      </c:pt>
                      <c:pt idx="499">
                        <c:v>2.65</c:v>
                      </c:pt>
                      <c:pt idx="500">
                        <c:v>2.8</c:v>
                      </c:pt>
                      <c:pt idx="501">
                        <c:v>2.63</c:v>
                      </c:pt>
                      <c:pt idx="502">
                        <c:v>2.64</c:v>
                      </c:pt>
                      <c:pt idx="503">
                        <c:v>2.64</c:v>
                      </c:pt>
                      <c:pt idx="504">
                        <c:v>2.6</c:v>
                      </c:pt>
                      <c:pt idx="505">
                        <c:v>2.61</c:v>
                      </c:pt>
                      <c:pt idx="506">
                        <c:v>2.37</c:v>
                      </c:pt>
                      <c:pt idx="507">
                        <c:v>2.71</c:v>
                      </c:pt>
                      <c:pt idx="508">
                        <c:v>2.36</c:v>
                      </c:pt>
                      <c:pt idx="509">
                        <c:v>1.72</c:v>
                      </c:pt>
                      <c:pt idx="510">
                        <c:v>1.99</c:v>
                      </c:pt>
                      <c:pt idx="511">
                        <c:v>2.68</c:v>
                      </c:pt>
                      <c:pt idx="512">
                        <c:v>2.25</c:v>
                      </c:pt>
                      <c:pt idx="513">
                        <c:v>1.68</c:v>
                      </c:pt>
                      <c:pt idx="514">
                        <c:v>1.63</c:v>
                      </c:pt>
                      <c:pt idx="515">
                        <c:v>1.6</c:v>
                      </c:pt>
                      <c:pt idx="516">
                        <c:v>1.45</c:v>
                      </c:pt>
                      <c:pt idx="517">
                        <c:v>1.45</c:v>
                      </c:pt>
                      <c:pt idx="518">
                        <c:v>1.43</c:v>
                      </c:pt>
                      <c:pt idx="519">
                        <c:v>1.43</c:v>
                      </c:pt>
                      <c:pt idx="520">
                        <c:v>1.46</c:v>
                      </c:pt>
                      <c:pt idx="521">
                        <c:v>1.49</c:v>
                      </c:pt>
                      <c:pt idx="522">
                        <c:v>1.41</c:v>
                      </c:pt>
                      <c:pt idx="523">
                        <c:v>1.48</c:v>
                      </c:pt>
                      <c:pt idx="524">
                        <c:v>1.7</c:v>
                      </c:pt>
                      <c:pt idx="525">
                        <c:v>1.87</c:v>
                      </c:pt>
                      <c:pt idx="526">
                        <c:v>1.85</c:v>
                      </c:pt>
                      <c:pt idx="527">
                        <c:v>2</c:v>
                      </c:pt>
                      <c:pt idx="528">
                        <c:v>1.81</c:v>
                      </c:pt>
                      <c:pt idx="529">
                        <c:v>1.66</c:v>
                      </c:pt>
                      <c:pt idx="530">
                        <c:v>1.54</c:v>
                      </c:pt>
                      <c:pt idx="531">
                        <c:v>1.54</c:v>
                      </c:pt>
                      <c:pt idx="532">
                        <c:v>1.51</c:v>
                      </c:pt>
                      <c:pt idx="533">
                        <c:v>1.47</c:v>
                      </c:pt>
                      <c:pt idx="534">
                        <c:v>1.48</c:v>
                      </c:pt>
                      <c:pt idx="535">
                        <c:v>1.25</c:v>
                      </c:pt>
                      <c:pt idx="536">
                        <c:v>1.62</c:v>
                      </c:pt>
                      <c:pt idx="537">
                        <c:v>2.91</c:v>
                      </c:pt>
                      <c:pt idx="538">
                        <c:v>2.2000000000000002</c:v>
                      </c:pt>
                      <c:pt idx="539">
                        <c:v>2.64</c:v>
                      </c:pt>
                      <c:pt idx="540">
                        <c:v>3.3</c:v>
                      </c:pt>
                      <c:pt idx="541">
                        <c:v>3.47</c:v>
                      </c:pt>
                      <c:pt idx="542">
                        <c:v>2.87</c:v>
                      </c:pt>
                      <c:pt idx="543">
                        <c:v>2.5299999999999998</c:v>
                      </c:pt>
                      <c:pt idx="544">
                        <c:v>2.5</c:v>
                      </c:pt>
                      <c:pt idx="545">
                        <c:v>2.42</c:v>
                      </c:pt>
                      <c:pt idx="546">
                        <c:v>2.23</c:v>
                      </c:pt>
                      <c:pt idx="547">
                        <c:v>2.44</c:v>
                      </c:pt>
                      <c:pt idx="548">
                        <c:v>2.33</c:v>
                      </c:pt>
                      <c:pt idx="549">
                        <c:v>1.92</c:v>
                      </c:pt>
                      <c:pt idx="550">
                        <c:v>1.85</c:v>
                      </c:pt>
                      <c:pt idx="551">
                        <c:v>1.87</c:v>
                      </c:pt>
                      <c:pt idx="552">
                        <c:v>1.83</c:v>
                      </c:pt>
                      <c:pt idx="553">
                        <c:v>1.77</c:v>
                      </c:pt>
                      <c:pt idx="554">
                        <c:v>1.81</c:v>
                      </c:pt>
                      <c:pt idx="555">
                        <c:v>2.48</c:v>
                      </c:pt>
                      <c:pt idx="556">
                        <c:v>2.25</c:v>
                      </c:pt>
                      <c:pt idx="557">
                        <c:v>1.8</c:v>
                      </c:pt>
                      <c:pt idx="558">
                        <c:v>1.91</c:v>
                      </c:pt>
                      <c:pt idx="559">
                        <c:v>2.71</c:v>
                      </c:pt>
                      <c:pt idx="560">
                        <c:v>2.46</c:v>
                      </c:pt>
                      <c:pt idx="561">
                        <c:v>1.9</c:v>
                      </c:pt>
                      <c:pt idx="562">
                        <c:v>1.83</c:v>
                      </c:pt>
                      <c:pt idx="563">
                        <c:v>1.74</c:v>
                      </c:pt>
                      <c:pt idx="564">
                        <c:v>1.91</c:v>
                      </c:pt>
                      <c:pt idx="565">
                        <c:v>2.09</c:v>
                      </c:pt>
                      <c:pt idx="566">
                        <c:v>1.93</c:v>
                      </c:pt>
                      <c:pt idx="567">
                        <c:v>1.82</c:v>
                      </c:pt>
                      <c:pt idx="568">
                        <c:v>1.82</c:v>
                      </c:pt>
                      <c:pt idx="569">
                        <c:v>2.4700000000000002</c:v>
                      </c:pt>
                      <c:pt idx="570">
                        <c:v>2.6</c:v>
                      </c:pt>
                      <c:pt idx="571">
                        <c:v>2.58</c:v>
                      </c:pt>
                      <c:pt idx="572">
                        <c:v>2.3199999999999998</c:v>
                      </c:pt>
                      <c:pt idx="573">
                        <c:v>2</c:v>
                      </c:pt>
                      <c:pt idx="574">
                        <c:v>2.11</c:v>
                      </c:pt>
                      <c:pt idx="575">
                        <c:v>1.79</c:v>
                      </c:pt>
                      <c:pt idx="576">
                        <c:v>1.72</c:v>
                      </c:pt>
                      <c:pt idx="577">
                        <c:v>1.67</c:v>
                      </c:pt>
                      <c:pt idx="578">
                        <c:v>1.64</c:v>
                      </c:pt>
                      <c:pt idx="579">
                        <c:v>1.78</c:v>
                      </c:pt>
                      <c:pt idx="580">
                        <c:v>2.06</c:v>
                      </c:pt>
                      <c:pt idx="581">
                        <c:v>1.79</c:v>
                      </c:pt>
                      <c:pt idx="582">
                        <c:v>2.0499999999999998</c:v>
                      </c:pt>
                      <c:pt idx="583">
                        <c:v>1.38</c:v>
                      </c:pt>
                      <c:pt idx="584">
                        <c:v>1.85</c:v>
                      </c:pt>
                      <c:pt idx="585">
                        <c:v>1.8</c:v>
                      </c:pt>
                      <c:pt idx="586">
                        <c:v>1.59</c:v>
                      </c:pt>
                      <c:pt idx="587">
                        <c:v>1.58</c:v>
                      </c:pt>
                      <c:pt idx="588">
                        <c:v>1.63</c:v>
                      </c:pt>
                      <c:pt idx="589">
                        <c:v>2.8</c:v>
                      </c:pt>
                      <c:pt idx="590">
                        <c:v>3.08</c:v>
                      </c:pt>
                      <c:pt idx="591">
                        <c:v>2.92</c:v>
                      </c:pt>
                      <c:pt idx="592">
                        <c:v>2.74</c:v>
                      </c:pt>
                      <c:pt idx="593">
                        <c:v>2.78</c:v>
                      </c:pt>
                      <c:pt idx="594">
                        <c:v>3.08</c:v>
                      </c:pt>
                      <c:pt idx="595">
                        <c:v>3.28</c:v>
                      </c:pt>
                      <c:pt idx="596">
                        <c:v>3.08</c:v>
                      </c:pt>
                      <c:pt idx="597">
                        <c:v>3.2</c:v>
                      </c:pt>
                      <c:pt idx="598">
                        <c:v>2.8</c:v>
                      </c:pt>
                      <c:pt idx="599">
                        <c:v>3</c:v>
                      </c:pt>
                      <c:pt idx="600">
                        <c:v>4.43</c:v>
                      </c:pt>
                      <c:pt idx="601">
                        <c:v>4.6500000000000004</c:v>
                      </c:pt>
                      <c:pt idx="602">
                        <c:v>3.72</c:v>
                      </c:pt>
                      <c:pt idx="603">
                        <c:v>3.05</c:v>
                      </c:pt>
                      <c:pt idx="604">
                        <c:v>3.09</c:v>
                      </c:pt>
                      <c:pt idx="605">
                        <c:v>3</c:v>
                      </c:pt>
                      <c:pt idx="606">
                        <c:v>3.84</c:v>
                      </c:pt>
                      <c:pt idx="607">
                        <c:v>3.9</c:v>
                      </c:pt>
                      <c:pt idx="608">
                        <c:v>3.51</c:v>
                      </c:pt>
                      <c:pt idx="609">
                        <c:v>3.5</c:v>
                      </c:pt>
                      <c:pt idx="610">
                        <c:v>4.4400000000000004</c:v>
                      </c:pt>
                      <c:pt idx="611">
                        <c:v>3.6</c:v>
                      </c:pt>
                      <c:pt idx="612">
                        <c:v>3.88</c:v>
                      </c:pt>
                      <c:pt idx="613">
                        <c:v>3.15</c:v>
                      </c:pt>
                      <c:pt idx="614">
                        <c:v>3.27</c:v>
                      </c:pt>
                      <c:pt idx="615">
                        <c:v>3.8</c:v>
                      </c:pt>
                      <c:pt idx="616">
                        <c:v>3.3</c:v>
                      </c:pt>
                      <c:pt idx="617">
                        <c:v>3</c:v>
                      </c:pt>
                      <c:pt idx="618">
                        <c:v>3.48</c:v>
                      </c:pt>
                      <c:pt idx="619">
                        <c:v>3.69</c:v>
                      </c:pt>
                      <c:pt idx="620">
                        <c:v>3.43</c:v>
                      </c:pt>
                      <c:pt idx="621">
                        <c:v>3.2</c:v>
                      </c:pt>
                      <c:pt idx="622">
                        <c:v>3.42</c:v>
                      </c:pt>
                      <c:pt idx="623">
                        <c:v>3.4</c:v>
                      </c:pt>
                      <c:pt idx="624">
                        <c:v>3.6</c:v>
                      </c:pt>
                      <c:pt idx="625">
                        <c:v>3.98</c:v>
                      </c:pt>
                      <c:pt idx="626">
                        <c:v>4.09</c:v>
                      </c:pt>
                      <c:pt idx="627">
                        <c:v>4.0999999999999996</c:v>
                      </c:pt>
                      <c:pt idx="628">
                        <c:v>3.9</c:v>
                      </c:pt>
                      <c:pt idx="629">
                        <c:v>3.68</c:v>
                      </c:pt>
                      <c:pt idx="630">
                        <c:v>3.6</c:v>
                      </c:pt>
                      <c:pt idx="631">
                        <c:v>3.5</c:v>
                      </c:pt>
                      <c:pt idx="632">
                        <c:v>3.22</c:v>
                      </c:pt>
                      <c:pt idx="633">
                        <c:v>2.6</c:v>
                      </c:pt>
                      <c:pt idx="634">
                        <c:v>2.58</c:v>
                      </c:pt>
                      <c:pt idx="635">
                        <c:v>2.52</c:v>
                      </c:pt>
                      <c:pt idx="636">
                        <c:v>3.35</c:v>
                      </c:pt>
                      <c:pt idx="637">
                        <c:v>3.58</c:v>
                      </c:pt>
                      <c:pt idx="638">
                        <c:v>2.87</c:v>
                      </c:pt>
                      <c:pt idx="639">
                        <c:v>2.72</c:v>
                      </c:pt>
                      <c:pt idx="640">
                        <c:v>2.52</c:v>
                      </c:pt>
                      <c:pt idx="641">
                        <c:v>2.4</c:v>
                      </c:pt>
                      <c:pt idx="642">
                        <c:v>2.3199999999999998</c:v>
                      </c:pt>
                      <c:pt idx="643">
                        <c:v>2.2000000000000002</c:v>
                      </c:pt>
                      <c:pt idx="644">
                        <c:v>2.19</c:v>
                      </c:pt>
                      <c:pt idx="645">
                        <c:v>2.19</c:v>
                      </c:pt>
                      <c:pt idx="646">
                        <c:v>2.1800000000000002</c:v>
                      </c:pt>
                      <c:pt idx="647">
                        <c:v>2.23</c:v>
                      </c:pt>
                      <c:pt idx="648">
                        <c:v>2.78</c:v>
                      </c:pt>
                      <c:pt idx="649">
                        <c:v>2.97</c:v>
                      </c:pt>
                      <c:pt idx="650">
                        <c:v>3</c:v>
                      </c:pt>
                      <c:pt idx="651">
                        <c:v>3.2</c:v>
                      </c:pt>
                      <c:pt idx="652">
                        <c:v>2.93</c:v>
                      </c:pt>
                      <c:pt idx="653">
                        <c:v>2.88</c:v>
                      </c:pt>
                      <c:pt idx="654">
                        <c:v>2.96</c:v>
                      </c:pt>
                      <c:pt idx="655">
                        <c:v>3</c:v>
                      </c:pt>
                      <c:pt idx="656">
                        <c:v>2.76</c:v>
                      </c:pt>
                      <c:pt idx="657">
                        <c:v>2.9</c:v>
                      </c:pt>
                      <c:pt idx="658">
                        <c:v>2.4900000000000002</c:v>
                      </c:pt>
                      <c:pt idx="659">
                        <c:v>2</c:v>
                      </c:pt>
                      <c:pt idx="660">
                        <c:v>1.9</c:v>
                      </c:pt>
                      <c:pt idx="661">
                        <c:v>1.93</c:v>
                      </c:pt>
                      <c:pt idx="662">
                        <c:v>2</c:v>
                      </c:pt>
                      <c:pt idx="663">
                        <c:v>1.94</c:v>
                      </c:pt>
                      <c:pt idx="664">
                        <c:v>1.95</c:v>
                      </c:pt>
                      <c:pt idx="665">
                        <c:v>1.9</c:v>
                      </c:pt>
                      <c:pt idx="666">
                        <c:v>1.85</c:v>
                      </c:pt>
                      <c:pt idx="667">
                        <c:v>1.94</c:v>
                      </c:pt>
                      <c:pt idx="668">
                        <c:v>1.9</c:v>
                      </c:pt>
                      <c:pt idx="669">
                        <c:v>1.75</c:v>
                      </c:pt>
                      <c:pt idx="670">
                        <c:v>1.7</c:v>
                      </c:pt>
                      <c:pt idx="671">
                        <c:v>1.79</c:v>
                      </c:pt>
                      <c:pt idx="672">
                        <c:v>2</c:v>
                      </c:pt>
                      <c:pt idx="673">
                        <c:v>1.83</c:v>
                      </c:pt>
                      <c:pt idx="674">
                        <c:v>1.75</c:v>
                      </c:pt>
                      <c:pt idx="675">
                        <c:v>1.8</c:v>
                      </c:pt>
                      <c:pt idx="676">
                        <c:v>1.79</c:v>
                      </c:pt>
                      <c:pt idx="677">
                        <c:v>1.71</c:v>
                      </c:pt>
                      <c:pt idx="678">
                        <c:v>1.67</c:v>
                      </c:pt>
                      <c:pt idx="679">
                        <c:v>1.7</c:v>
                      </c:pt>
                      <c:pt idx="680">
                        <c:v>1.83</c:v>
                      </c:pt>
                      <c:pt idx="681">
                        <c:v>1.72</c:v>
                      </c:pt>
                      <c:pt idx="682">
                        <c:v>1.6</c:v>
                      </c:pt>
                      <c:pt idx="683">
                        <c:v>1.75</c:v>
                      </c:pt>
                      <c:pt idx="684">
                        <c:v>1.96</c:v>
                      </c:pt>
                      <c:pt idx="685">
                        <c:v>1.87</c:v>
                      </c:pt>
                      <c:pt idx="686">
                        <c:v>1.83</c:v>
                      </c:pt>
                      <c:pt idx="687">
                        <c:v>2.0499999999999998</c:v>
                      </c:pt>
                      <c:pt idx="688">
                        <c:v>2.2799999999999998</c:v>
                      </c:pt>
                      <c:pt idx="689">
                        <c:v>2.56</c:v>
                      </c:pt>
                      <c:pt idx="690">
                        <c:v>2.4900000000000002</c:v>
                      </c:pt>
                      <c:pt idx="691">
                        <c:v>2.5</c:v>
                      </c:pt>
                      <c:pt idx="692">
                        <c:v>2.12</c:v>
                      </c:pt>
                      <c:pt idx="693">
                        <c:v>1.93</c:v>
                      </c:pt>
                      <c:pt idx="694">
                        <c:v>1.89</c:v>
                      </c:pt>
                      <c:pt idx="695">
                        <c:v>1.91</c:v>
                      </c:pt>
                      <c:pt idx="696">
                        <c:v>1.94</c:v>
                      </c:pt>
                      <c:pt idx="697">
                        <c:v>3.2</c:v>
                      </c:pt>
                      <c:pt idx="698">
                        <c:v>2.65</c:v>
                      </c:pt>
                      <c:pt idx="699">
                        <c:v>2.4500000000000002</c:v>
                      </c:pt>
                      <c:pt idx="700">
                        <c:v>3.1</c:v>
                      </c:pt>
                      <c:pt idx="701">
                        <c:v>3.6</c:v>
                      </c:pt>
                      <c:pt idx="702">
                        <c:v>3.8</c:v>
                      </c:pt>
                      <c:pt idx="703">
                        <c:v>4</c:v>
                      </c:pt>
                      <c:pt idx="704">
                        <c:v>3.44</c:v>
                      </c:pt>
                      <c:pt idx="705">
                        <c:v>3.31</c:v>
                      </c:pt>
                      <c:pt idx="706">
                        <c:v>2.88</c:v>
                      </c:pt>
                      <c:pt idx="707">
                        <c:v>2.86</c:v>
                      </c:pt>
                      <c:pt idx="708">
                        <c:v>2.8</c:v>
                      </c:pt>
                      <c:pt idx="709">
                        <c:v>3.48</c:v>
                      </c:pt>
                      <c:pt idx="710">
                        <c:v>4</c:v>
                      </c:pt>
                      <c:pt idx="711">
                        <c:v>3.67</c:v>
                      </c:pt>
                      <c:pt idx="712">
                        <c:v>3.52</c:v>
                      </c:pt>
                      <c:pt idx="713">
                        <c:v>2.87</c:v>
                      </c:pt>
                      <c:pt idx="714">
                        <c:v>3.08</c:v>
                      </c:pt>
                      <c:pt idx="715">
                        <c:v>3.18</c:v>
                      </c:pt>
                      <c:pt idx="716">
                        <c:v>2.64</c:v>
                      </c:pt>
                      <c:pt idx="717">
                        <c:v>2.25</c:v>
                      </c:pt>
                      <c:pt idx="718">
                        <c:v>2.21</c:v>
                      </c:pt>
                      <c:pt idx="719">
                        <c:v>2.2000000000000002</c:v>
                      </c:pt>
                      <c:pt idx="720">
                        <c:v>1.98</c:v>
                      </c:pt>
                      <c:pt idx="721">
                        <c:v>2.68</c:v>
                      </c:pt>
                      <c:pt idx="722">
                        <c:v>2.54</c:v>
                      </c:pt>
                      <c:pt idx="723">
                        <c:v>2.2999999999999998</c:v>
                      </c:pt>
                      <c:pt idx="724">
                        <c:v>2.59</c:v>
                      </c:pt>
                      <c:pt idx="725">
                        <c:v>2.83</c:v>
                      </c:pt>
                      <c:pt idx="726">
                        <c:v>2.7</c:v>
                      </c:pt>
                      <c:pt idx="727">
                        <c:v>2.78</c:v>
                      </c:pt>
                      <c:pt idx="728">
                        <c:v>2.8</c:v>
                      </c:pt>
                      <c:pt idx="729">
                        <c:v>2.66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C-7562-47AF-8821-A2E52FDF4DB4}"/>
                  </c:ext>
                </c:extLst>
              </c15:ser>
            </c15:filteredLineSeries>
            <c15:filteredLineSeries>
              <c15:ser>
                <c:idx val="2"/>
                <c:order val="3"/>
                <c:tx>
                  <c:v>2003</c:v>
                </c:tx>
                <c:spPr>
                  <a:ln w="12700">
                    <a:solidFill>
                      <a:srgbClr val="00206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DATOS!$Z$3:$Z$732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1.55</c:v>
                      </c:pt>
                      <c:pt idx="1">
                        <c:v>1.4</c:v>
                      </c:pt>
                      <c:pt idx="2">
                        <c:v>1.3</c:v>
                      </c:pt>
                      <c:pt idx="3">
                        <c:v>1.3</c:v>
                      </c:pt>
                      <c:pt idx="4">
                        <c:v>1.25</c:v>
                      </c:pt>
                      <c:pt idx="5">
                        <c:v>1.25</c:v>
                      </c:pt>
                      <c:pt idx="6">
                        <c:v>1.25</c:v>
                      </c:pt>
                      <c:pt idx="7">
                        <c:v>1.26</c:v>
                      </c:pt>
                      <c:pt idx="8">
                        <c:v>1.26</c:v>
                      </c:pt>
                      <c:pt idx="9">
                        <c:v>1.27</c:v>
                      </c:pt>
                      <c:pt idx="10">
                        <c:v>1.29</c:v>
                      </c:pt>
                      <c:pt idx="11">
                        <c:v>1.3</c:v>
                      </c:pt>
                      <c:pt idx="12">
                        <c:v>1.32</c:v>
                      </c:pt>
                      <c:pt idx="13">
                        <c:v>1.35</c:v>
                      </c:pt>
                      <c:pt idx="14">
                        <c:v>1.37</c:v>
                      </c:pt>
                      <c:pt idx="15">
                        <c:v>1.44</c:v>
                      </c:pt>
                      <c:pt idx="16">
                        <c:v>1.32</c:v>
                      </c:pt>
                      <c:pt idx="17">
                        <c:v>1.8</c:v>
                      </c:pt>
                      <c:pt idx="18">
                        <c:v>1.77</c:v>
                      </c:pt>
                      <c:pt idx="19">
                        <c:v>1.59</c:v>
                      </c:pt>
                      <c:pt idx="20">
                        <c:v>1.44</c:v>
                      </c:pt>
                      <c:pt idx="21">
                        <c:v>1.3</c:v>
                      </c:pt>
                      <c:pt idx="22">
                        <c:v>1.3</c:v>
                      </c:pt>
                      <c:pt idx="23">
                        <c:v>1.3</c:v>
                      </c:pt>
                      <c:pt idx="24">
                        <c:v>1.3</c:v>
                      </c:pt>
                      <c:pt idx="25">
                        <c:v>2.54</c:v>
                      </c:pt>
                      <c:pt idx="26">
                        <c:v>2.5299999999999998</c:v>
                      </c:pt>
                      <c:pt idx="27">
                        <c:v>2.44</c:v>
                      </c:pt>
                      <c:pt idx="28">
                        <c:v>2.4</c:v>
                      </c:pt>
                      <c:pt idx="29">
                        <c:v>1.4</c:v>
                      </c:pt>
                      <c:pt idx="30">
                        <c:v>1.4</c:v>
                      </c:pt>
                      <c:pt idx="31">
                        <c:v>1.4</c:v>
                      </c:pt>
                      <c:pt idx="32">
                        <c:v>1.3</c:v>
                      </c:pt>
                      <c:pt idx="33">
                        <c:v>1.4</c:v>
                      </c:pt>
                      <c:pt idx="34">
                        <c:v>1.3</c:v>
                      </c:pt>
                      <c:pt idx="35">
                        <c:v>1.3</c:v>
                      </c:pt>
                      <c:pt idx="36">
                        <c:v>1.3</c:v>
                      </c:pt>
                      <c:pt idx="37">
                        <c:v>1.25</c:v>
                      </c:pt>
                      <c:pt idx="38">
                        <c:v>1.3</c:v>
                      </c:pt>
                      <c:pt idx="39">
                        <c:v>1.5</c:v>
                      </c:pt>
                      <c:pt idx="40">
                        <c:v>1.3</c:v>
                      </c:pt>
                      <c:pt idx="41">
                        <c:v>1.3</c:v>
                      </c:pt>
                      <c:pt idx="42">
                        <c:v>1.6</c:v>
                      </c:pt>
                      <c:pt idx="43">
                        <c:v>1.6</c:v>
                      </c:pt>
                      <c:pt idx="44">
                        <c:v>1.65</c:v>
                      </c:pt>
                      <c:pt idx="45">
                        <c:v>1.9</c:v>
                      </c:pt>
                      <c:pt idx="46">
                        <c:v>2.15</c:v>
                      </c:pt>
                      <c:pt idx="47">
                        <c:v>1.6</c:v>
                      </c:pt>
                      <c:pt idx="48">
                        <c:v>1.65</c:v>
                      </c:pt>
                      <c:pt idx="49">
                        <c:v>1.9</c:v>
                      </c:pt>
                      <c:pt idx="50">
                        <c:v>2.1</c:v>
                      </c:pt>
                      <c:pt idx="51">
                        <c:v>1.7</c:v>
                      </c:pt>
                      <c:pt idx="52">
                        <c:v>1.5</c:v>
                      </c:pt>
                      <c:pt idx="53">
                        <c:v>1.5</c:v>
                      </c:pt>
                      <c:pt idx="54">
                        <c:v>1.6</c:v>
                      </c:pt>
                      <c:pt idx="55">
                        <c:v>2.15</c:v>
                      </c:pt>
                      <c:pt idx="56">
                        <c:v>2.58</c:v>
                      </c:pt>
                      <c:pt idx="57">
                        <c:v>1.85</c:v>
                      </c:pt>
                      <c:pt idx="58">
                        <c:v>2.1</c:v>
                      </c:pt>
                      <c:pt idx="59">
                        <c:v>1.8</c:v>
                      </c:pt>
                      <c:pt idx="60">
                        <c:v>1.8</c:v>
                      </c:pt>
                      <c:pt idx="61">
                        <c:v>1.8</c:v>
                      </c:pt>
                      <c:pt idx="62">
                        <c:v>1.9</c:v>
                      </c:pt>
                      <c:pt idx="63">
                        <c:v>1.65</c:v>
                      </c:pt>
                      <c:pt idx="64">
                        <c:v>1.65</c:v>
                      </c:pt>
                      <c:pt idx="65">
                        <c:v>1.3</c:v>
                      </c:pt>
                      <c:pt idx="66">
                        <c:v>1.4</c:v>
                      </c:pt>
                      <c:pt idx="67">
                        <c:v>1.25</c:v>
                      </c:pt>
                      <c:pt idx="68">
                        <c:v>1.85</c:v>
                      </c:pt>
                      <c:pt idx="69">
                        <c:v>1.5</c:v>
                      </c:pt>
                      <c:pt idx="70">
                        <c:v>1.45</c:v>
                      </c:pt>
                      <c:pt idx="71">
                        <c:v>1.68</c:v>
                      </c:pt>
                      <c:pt idx="72">
                        <c:v>1.75</c:v>
                      </c:pt>
                      <c:pt idx="73">
                        <c:v>1.6</c:v>
                      </c:pt>
                      <c:pt idx="74">
                        <c:v>1.55</c:v>
                      </c:pt>
                      <c:pt idx="75">
                        <c:v>1.6</c:v>
                      </c:pt>
                      <c:pt idx="76">
                        <c:v>1.59</c:v>
                      </c:pt>
                      <c:pt idx="77">
                        <c:v>1.5</c:v>
                      </c:pt>
                      <c:pt idx="78">
                        <c:v>1.53</c:v>
                      </c:pt>
                      <c:pt idx="79">
                        <c:v>1.55</c:v>
                      </c:pt>
                      <c:pt idx="80">
                        <c:v>1.5</c:v>
                      </c:pt>
                      <c:pt idx="81">
                        <c:v>1.53</c:v>
                      </c:pt>
                      <c:pt idx="82">
                        <c:v>1.46</c:v>
                      </c:pt>
                      <c:pt idx="83">
                        <c:v>1.45</c:v>
                      </c:pt>
                      <c:pt idx="84">
                        <c:v>1.64</c:v>
                      </c:pt>
                      <c:pt idx="85">
                        <c:v>1.69</c:v>
                      </c:pt>
                      <c:pt idx="86">
                        <c:v>1.7</c:v>
                      </c:pt>
                      <c:pt idx="87">
                        <c:v>1.65</c:v>
                      </c:pt>
                      <c:pt idx="88">
                        <c:v>1.75</c:v>
                      </c:pt>
                      <c:pt idx="89">
                        <c:v>2.7</c:v>
                      </c:pt>
                      <c:pt idx="90">
                        <c:v>2.84</c:v>
                      </c:pt>
                      <c:pt idx="91">
                        <c:v>2.79</c:v>
                      </c:pt>
                      <c:pt idx="92">
                        <c:v>2.5299999999999998</c:v>
                      </c:pt>
                      <c:pt idx="93">
                        <c:v>2.19</c:v>
                      </c:pt>
                      <c:pt idx="94">
                        <c:v>2.29</c:v>
                      </c:pt>
                      <c:pt idx="95">
                        <c:v>1.99</c:v>
                      </c:pt>
                      <c:pt idx="96">
                        <c:v>2.08</c:v>
                      </c:pt>
                      <c:pt idx="97">
                        <c:v>1.9</c:v>
                      </c:pt>
                      <c:pt idx="98">
                        <c:v>1.95</c:v>
                      </c:pt>
                      <c:pt idx="99">
                        <c:v>1.9</c:v>
                      </c:pt>
                      <c:pt idx="100">
                        <c:v>1.94</c:v>
                      </c:pt>
                      <c:pt idx="101">
                        <c:v>1.77</c:v>
                      </c:pt>
                      <c:pt idx="102">
                        <c:v>1.88</c:v>
                      </c:pt>
                      <c:pt idx="103">
                        <c:v>1.82</c:v>
                      </c:pt>
                      <c:pt idx="104">
                        <c:v>1.86</c:v>
                      </c:pt>
                      <c:pt idx="105">
                        <c:v>1.7</c:v>
                      </c:pt>
                      <c:pt idx="106">
                        <c:v>1.65</c:v>
                      </c:pt>
                      <c:pt idx="107">
                        <c:v>1.75</c:v>
                      </c:pt>
                      <c:pt idx="108">
                        <c:v>1.94</c:v>
                      </c:pt>
                      <c:pt idx="109">
                        <c:v>1.67</c:v>
                      </c:pt>
                      <c:pt idx="110">
                        <c:v>1.52</c:v>
                      </c:pt>
                      <c:pt idx="111">
                        <c:v>2</c:v>
                      </c:pt>
                      <c:pt idx="112">
                        <c:v>2</c:v>
                      </c:pt>
                      <c:pt idx="113">
                        <c:v>1.94</c:v>
                      </c:pt>
                      <c:pt idx="114">
                        <c:v>2.0499999999999998</c:v>
                      </c:pt>
                      <c:pt idx="115">
                        <c:v>2.61</c:v>
                      </c:pt>
                      <c:pt idx="116">
                        <c:v>2.4</c:v>
                      </c:pt>
                      <c:pt idx="117">
                        <c:v>2.12</c:v>
                      </c:pt>
                      <c:pt idx="118">
                        <c:v>2.1800000000000002</c:v>
                      </c:pt>
                      <c:pt idx="119">
                        <c:v>2.21</c:v>
                      </c:pt>
                      <c:pt idx="120">
                        <c:v>2.52</c:v>
                      </c:pt>
                      <c:pt idx="121">
                        <c:v>2.94</c:v>
                      </c:pt>
                      <c:pt idx="122">
                        <c:v>2.52</c:v>
                      </c:pt>
                      <c:pt idx="123">
                        <c:v>2.4700000000000002</c:v>
                      </c:pt>
                      <c:pt idx="124">
                        <c:v>2.42</c:v>
                      </c:pt>
                      <c:pt idx="125">
                        <c:v>2.2999999999999998</c:v>
                      </c:pt>
                      <c:pt idx="126">
                        <c:v>2.39</c:v>
                      </c:pt>
                      <c:pt idx="127">
                        <c:v>2.84</c:v>
                      </c:pt>
                      <c:pt idx="128">
                        <c:v>2.79</c:v>
                      </c:pt>
                      <c:pt idx="129">
                        <c:v>2.3199999999999998</c:v>
                      </c:pt>
                      <c:pt idx="130">
                        <c:v>2.0499999999999998</c:v>
                      </c:pt>
                      <c:pt idx="131">
                        <c:v>1.7</c:v>
                      </c:pt>
                      <c:pt idx="132">
                        <c:v>1.8</c:v>
                      </c:pt>
                      <c:pt idx="133">
                        <c:v>1.84</c:v>
                      </c:pt>
                      <c:pt idx="134">
                        <c:v>1.75</c:v>
                      </c:pt>
                      <c:pt idx="135">
                        <c:v>1.68</c:v>
                      </c:pt>
                      <c:pt idx="136">
                        <c:v>1.7</c:v>
                      </c:pt>
                      <c:pt idx="137">
                        <c:v>1.62</c:v>
                      </c:pt>
                      <c:pt idx="138">
                        <c:v>1.58</c:v>
                      </c:pt>
                      <c:pt idx="139">
                        <c:v>2.29</c:v>
                      </c:pt>
                      <c:pt idx="140">
                        <c:v>2.38</c:v>
                      </c:pt>
                      <c:pt idx="141">
                        <c:v>1.68</c:v>
                      </c:pt>
                      <c:pt idx="142">
                        <c:v>1.7</c:v>
                      </c:pt>
                      <c:pt idx="143">
                        <c:v>1.63</c:v>
                      </c:pt>
                      <c:pt idx="144">
                        <c:v>1.59</c:v>
                      </c:pt>
                      <c:pt idx="145">
                        <c:v>3.3</c:v>
                      </c:pt>
                      <c:pt idx="146">
                        <c:v>2.6</c:v>
                      </c:pt>
                      <c:pt idx="147">
                        <c:v>2.44</c:v>
                      </c:pt>
                      <c:pt idx="148">
                        <c:v>3.28</c:v>
                      </c:pt>
                      <c:pt idx="149">
                        <c:v>2.85</c:v>
                      </c:pt>
                      <c:pt idx="150">
                        <c:v>2.4</c:v>
                      </c:pt>
                      <c:pt idx="151">
                        <c:v>2.2599999999999998</c:v>
                      </c:pt>
                      <c:pt idx="152">
                        <c:v>2.2799999999999998</c:v>
                      </c:pt>
                      <c:pt idx="153">
                        <c:v>2.48</c:v>
                      </c:pt>
                      <c:pt idx="154">
                        <c:v>2.73</c:v>
                      </c:pt>
                      <c:pt idx="155">
                        <c:v>2.58</c:v>
                      </c:pt>
                      <c:pt idx="156">
                        <c:v>2.2999999999999998</c:v>
                      </c:pt>
                      <c:pt idx="157">
                        <c:v>2.2000000000000002</c:v>
                      </c:pt>
                      <c:pt idx="158">
                        <c:v>2.39</c:v>
                      </c:pt>
                      <c:pt idx="159">
                        <c:v>2.98</c:v>
                      </c:pt>
                      <c:pt idx="160">
                        <c:v>2.6</c:v>
                      </c:pt>
                      <c:pt idx="161">
                        <c:v>2.58</c:v>
                      </c:pt>
                      <c:pt idx="162">
                        <c:v>2.8</c:v>
                      </c:pt>
                      <c:pt idx="163">
                        <c:v>3</c:v>
                      </c:pt>
                      <c:pt idx="164">
                        <c:v>2.61</c:v>
                      </c:pt>
                      <c:pt idx="165">
                        <c:v>2.4900000000000002</c:v>
                      </c:pt>
                      <c:pt idx="166">
                        <c:v>2.54</c:v>
                      </c:pt>
                      <c:pt idx="167">
                        <c:v>2.44</c:v>
                      </c:pt>
                      <c:pt idx="168">
                        <c:v>2.4</c:v>
                      </c:pt>
                      <c:pt idx="169">
                        <c:v>2.5</c:v>
                      </c:pt>
                      <c:pt idx="170">
                        <c:v>2.88</c:v>
                      </c:pt>
                      <c:pt idx="171">
                        <c:v>2.83</c:v>
                      </c:pt>
                      <c:pt idx="172">
                        <c:v>3.52</c:v>
                      </c:pt>
                      <c:pt idx="173">
                        <c:v>3.48</c:v>
                      </c:pt>
                      <c:pt idx="174">
                        <c:v>3.93</c:v>
                      </c:pt>
                      <c:pt idx="175">
                        <c:v>3.47</c:v>
                      </c:pt>
                      <c:pt idx="176">
                        <c:v>3</c:v>
                      </c:pt>
                      <c:pt idx="177">
                        <c:v>2.8</c:v>
                      </c:pt>
                      <c:pt idx="178">
                        <c:v>2.65</c:v>
                      </c:pt>
                      <c:pt idx="179">
                        <c:v>3.1</c:v>
                      </c:pt>
                      <c:pt idx="180">
                        <c:v>2.68</c:v>
                      </c:pt>
                      <c:pt idx="181">
                        <c:v>2.58</c:v>
                      </c:pt>
                      <c:pt idx="182">
                        <c:v>2.64</c:v>
                      </c:pt>
                      <c:pt idx="183">
                        <c:v>2.2999999999999998</c:v>
                      </c:pt>
                      <c:pt idx="184">
                        <c:v>2.15</c:v>
                      </c:pt>
                      <c:pt idx="185">
                        <c:v>2.15</c:v>
                      </c:pt>
                      <c:pt idx="186">
                        <c:v>2.1800000000000002</c:v>
                      </c:pt>
                      <c:pt idx="187">
                        <c:v>2</c:v>
                      </c:pt>
                      <c:pt idx="188">
                        <c:v>2.0499999999999998</c:v>
                      </c:pt>
                      <c:pt idx="189">
                        <c:v>2.0299999999999998</c:v>
                      </c:pt>
                      <c:pt idx="190">
                        <c:v>2.0299999999999998</c:v>
                      </c:pt>
                      <c:pt idx="191">
                        <c:v>2</c:v>
                      </c:pt>
                      <c:pt idx="192">
                        <c:v>2.15</c:v>
                      </c:pt>
                      <c:pt idx="193">
                        <c:v>2</c:v>
                      </c:pt>
                      <c:pt idx="194">
                        <c:v>1.96</c:v>
                      </c:pt>
                      <c:pt idx="195">
                        <c:v>1.96</c:v>
                      </c:pt>
                      <c:pt idx="196">
                        <c:v>1.95</c:v>
                      </c:pt>
                      <c:pt idx="197">
                        <c:v>1.82</c:v>
                      </c:pt>
                      <c:pt idx="198">
                        <c:v>2</c:v>
                      </c:pt>
                      <c:pt idx="199">
                        <c:v>2.0499999999999998</c:v>
                      </c:pt>
                      <c:pt idx="200">
                        <c:v>2.7</c:v>
                      </c:pt>
                      <c:pt idx="201">
                        <c:v>2.8</c:v>
                      </c:pt>
                      <c:pt idx="202">
                        <c:v>2.73</c:v>
                      </c:pt>
                      <c:pt idx="203">
                        <c:v>2.4700000000000002</c:v>
                      </c:pt>
                      <c:pt idx="204">
                        <c:v>2.65</c:v>
                      </c:pt>
                      <c:pt idx="205">
                        <c:v>2.89</c:v>
                      </c:pt>
                      <c:pt idx="206">
                        <c:v>3.28</c:v>
                      </c:pt>
                      <c:pt idx="207">
                        <c:v>4.05</c:v>
                      </c:pt>
                      <c:pt idx="208">
                        <c:v>3.68</c:v>
                      </c:pt>
                      <c:pt idx="209">
                        <c:v>3.99</c:v>
                      </c:pt>
                      <c:pt idx="210">
                        <c:v>3.75</c:v>
                      </c:pt>
                      <c:pt idx="211">
                        <c:v>3.9</c:v>
                      </c:pt>
                      <c:pt idx="212">
                        <c:v>4</c:v>
                      </c:pt>
                      <c:pt idx="213">
                        <c:v>3.65</c:v>
                      </c:pt>
                      <c:pt idx="214">
                        <c:v>3.24</c:v>
                      </c:pt>
                      <c:pt idx="215">
                        <c:v>4</c:v>
                      </c:pt>
                      <c:pt idx="216">
                        <c:v>4.05</c:v>
                      </c:pt>
                      <c:pt idx="217">
                        <c:v>3.48</c:v>
                      </c:pt>
                      <c:pt idx="218">
                        <c:v>3.8</c:v>
                      </c:pt>
                      <c:pt idx="219">
                        <c:v>3.7</c:v>
                      </c:pt>
                      <c:pt idx="220">
                        <c:v>3.66</c:v>
                      </c:pt>
                      <c:pt idx="221">
                        <c:v>3.57</c:v>
                      </c:pt>
                      <c:pt idx="222">
                        <c:v>3.94</c:v>
                      </c:pt>
                      <c:pt idx="223">
                        <c:v>4.05</c:v>
                      </c:pt>
                      <c:pt idx="224">
                        <c:v>4.58</c:v>
                      </c:pt>
                      <c:pt idx="225">
                        <c:v>4.6500000000000004</c:v>
                      </c:pt>
                      <c:pt idx="226">
                        <c:v>4.55</c:v>
                      </c:pt>
                      <c:pt idx="227">
                        <c:v>4.63</c:v>
                      </c:pt>
                      <c:pt idx="228">
                        <c:v>4.34</c:v>
                      </c:pt>
                      <c:pt idx="229">
                        <c:v>4.1399999999999997</c:v>
                      </c:pt>
                      <c:pt idx="230">
                        <c:v>3.83</c:v>
                      </c:pt>
                      <c:pt idx="231">
                        <c:v>3.65</c:v>
                      </c:pt>
                      <c:pt idx="232">
                        <c:v>3.55</c:v>
                      </c:pt>
                      <c:pt idx="233">
                        <c:v>4.05</c:v>
                      </c:pt>
                      <c:pt idx="234">
                        <c:v>3.52</c:v>
                      </c:pt>
                      <c:pt idx="235">
                        <c:v>3.5</c:v>
                      </c:pt>
                      <c:pt idx="236">
                        <c:v>3.5</c:v>
                      </c:pt>
                      <c:pt idx="237">
                        <c:v>3.42</c:v>
                      </c:pt>
                      <c:pt idx="238">
                        <c:v>3.1</c:v>
                      </c:pt>
                      <c:pt idx="239">
                        <c:v>3</c:v>
                      </c:pt>
                      <c:pt idx="240">
                        <c:v>3.56</c:v>
                      </c:pt>
                      <c:pt idx="241">
                        <c:v>3.78</c:v>
                      </c:pt>
                      <c:pt idx="242">
                        <c:v>2.9</c:v>
                      </c:pt>
                      <c:pt idx="243">
                        <c:v>2.98</c:v>
                      </c:pt>
                      <c:pt idx="244">
                        <c:v>2.21</c:v>
                      </c:pt>
                      <c:pt idx="245">
                        <c:v>2.85</c:v>
                      </c:pt>
                      <c:pt idx="246">
                        <c:v>2.91</c:v>
                      </c:pt>
                      <c:pt idx="247">
                        <c:v>2.7</c:v>
                      </c:pt>
                      <c:pt idx="248">
                        <c:v>2.68</c:v>
                      </c:pt>
                      <c:pt idx="249">
                        <c:v>2.75</c:v>
                      </c:pt>
                      <c:pt idx="250">
                        <c:v>2.72</c:v>
                      </c:pt>
                      <c:pt idx="251">
                        <c:v>3.1</c:v>
                      </c:pt>
                      <c:pt idx="252">
                        <c:v>2.93</c:v>
                      </c:pt>
                      <c:pt idx="253">
                        <c:v>2.75</c:v>
                      </c:pt>
                      <c:pt idx="254">
                        <c:v>2.72</c:v>
                      </c:pt>
                      <c:pt idx="255">
                        <c:v>2.8</c:v>
                      </c:pt>
                      <c:pt idx="256">
                        <c:v>2.65</c:v>
                      </c:pt>
                      <c:pt idx="257">
                        <c:v>2.68</c:v>
                      </c:pt>
                      <c:pt idx="258">
                        <c:v>2.72</c:v>
                      </c:pt>
                      <c:pt idx="259">
                        <c:v>2.98</c:v>
                      </c:pt>
                      <c:pt idx="260">
                        <c:v>3.3</c:v>
                      </c:pt>
                      <c:pt idx="261">
                        <c:v>2.99</c:v>
                      </c:pt>
                      <c:pt idx="262">
                        <c:v>2.78</c:v>
                      </c:pt>
                      <c:pt idx="263">
                        <c:v>2.69</c:v>
                      </c:pt>
                      <c:pt idx="264">
                        <c:v>2.65</c:v>
                      </c:pt>
                      <c:pt idx="265">
                        <c:v>2.7</c:v>
                      </c:pt>
                      <c:pt idx="266">
                        <c:v>2.5</c:v>
                      </c:pt>
                      <c:pt idx="267">
                        <c:v>2.9</c:v>
                      </c:pt>
                      <c:pt idx="268">
                        <c:v>2.9</c:v>
                      </c:pt>
                      <c:pt idx="269">
                        <c:v>2.76</c:v>
                      </c:pt>
                      <c:pt idx="270">
                        <c:v>2.79</c:v>
                      </c:pt>
                      <c:pt idx="271">
                        <c:v>2.82</c:v>
                      </c:pt>
                      <c:pt idx="272">
                        <c:v>2.5</c:v>
                      </c:pt>
                      <c:pt idx="273">
                        <c:v>2.9</c:v>
                      </c:pt>
                      <c:pt idx="274">
                        <c:v>3.02</c:v>
                      </c:pt>
                      <c:pt idx="275">
                        <c:v>2.4</c:v>
                      </c:pt>
                      <c:pt idx="276">
                        <c:v>3.1</c:v>
                      </c:pt>
                      <c:pt idx="277">
                        <c:v>3.12</c:v>
                      </c:pt>
                      <c:pt idx="278">
                        <c:v>3.36</c:v>
                      </c:pt>
                      <c:pt idx="279">
                        <c:v>3.39</c:v>
                      </c:pt>
                      <c:pt idx="280">
                        <c:v>3.14</c:v>
                      </c:pt>
                      <c:pt idx="281">
                        <c:v>3.3</c:v>
                      </c:pt>
                      <c:pt idx="282">
                        <c:v>3.1</c:v>
                      </c:pt>
                      <c:pt idx="283">
                        <c:v>3</c:v>
                      </c:pt>
                      <c:pt idx="284">
                        <c:v>2.92</c:v>
                      </c:pt>
                      <c:pt idx="285">
                        <c:v>2.95</c:v>
                      </c:pt>
                      <c:pt idx="286">
                        <c:v>2.93</c:v>
                      </c:pt>
                      <c:pt idx="287">
                        <c:v>2.4</c:v>
                      </c:pt>
                      <c:pt idx="288">
                        <c:v>2.42</c:v>
                      </c:pt>
                      <c:pt idx="289">
                        <c:v>2.5</c:v>
                      </c:pt>
                      <c:pt idx="290">
                        <c:v>2.4</c:v>
                      </c:pt>
                      <c:pt idx="291">
                        <c:v>2.2999999999999998</c:v>
                      </c:pt>
                      <c:pt idx="292">
                        <c:v>2.98</c:v>
                      </c:pt>
                      <c:pt idx="293">
                        <c:v>2.72</c:v>
                      </c:pt>
                      <c:pt idx="294">
                        <c:v>3</c:v>
                      </c:pt>
                      <c:pt idx="295">
                        <c:v>2.9</c:v>
                      </c:pt>
                      <c:pt idx="296">
                        <c:v>3.5</c:v>
                      </c:pt>
                      <c:pt idx="297">
                        <c:v>3.45</c:v>
                      </c:pt>
                      <c:pt idx="298">
                        <c:v>3.1</c:v>
                      </c:pt>
                      <c:pt idx="299">
                        <c:v>3.08</c:v>
                      </c:pt>
                      <c:pt idx="300">
                        <c:v>2.95</c:v>
                      </c:pt>
                      <c:pt idx="301">
                        <c:v>3.1</c:v>
                      </c:pt>
                      <c:pt idx="302">
                        <c:v>3.1</c:v>
                      </c:pt>
                      <c:pt idx="303">
                        <c:v>3.08</c:v>
                      </c:pt>
                      <c:pt idx="304">
                        <c:v>2.95</c:v>
                      </c:pt>
                      <c:pt idx="305">
                        <c:v>3.15</c:v>
                      </c:pt>
                      <c:pt idx="306">
                        <c:v>3.25</c:v>
                      </c:pt>
                      <c:pt idx="307">
                        <c:v>3.38</c:v>
                      </c:pt>
                      <c:pt idx="308">
                        <c:v>3.45</c:v>
                      </c:pt>
                      <c:pt idx="309">
                        <c:v>3.15</c:v>
                      </c:pt>
                      <c:pt idx="310">
                        <c:v>2.6</c:v>
                      </c:pt>
                      <c:pt idx="311">
                        <c:v>2.5499999999999998</c:v>
                      </c:pt>
                      <c:pt idx="312">
                        <c:v>2.7</c:v>
                      </c:pt>
                      <c:pt idx="313">
                        <c:v>2.6</c:v>
                      </c:pt>
                      <c:pt idx="314">
                        <c:v>2.75</c:v>
                      </c:pt>
                      <c:pt idx="315">
                        <c:v>3.2</c:v>
                      </c:pt>
                      <c:pt idx="316">
                        <c:v>2.7</c:v>
                      </c:pt>
                      <c:pt idx="317">
                        <c:v>3</c:v>
                      </c:pt>
                      <c:pt idx="318">
                        <c:v>3.03</c:v>
                      </c:pt>
                      <c:pt idx="319">
                        <c:v>2.75</c:v>
                      </c:pt>
                      <c:pt idx="320">
                        <c:v>2.4</c:v>
                      </c:pt>
                      <c:pt idx="321">
                        <c:v>2.27</c:v>
                      </c:pt>
                      <c:pt idx="322">
                        <c:v>2.2000000000000002</c:v>
                      </c:pt>
                      <c:pt idx="323">
                        <c:v>2.1</c:v>
                      </c:pt>
                      <c:pt idx="324">
                        <c:v>2.11</c:v>
                      </c:pt>
                      <c:pt idx="325">
                        <c:v>2.09</c:v>
                      </c:pt>
                      <c:pt idx="326">
                        <c:v>2.4900000000000002</c:v>
                      </c:pt>
                      <c:pt idx="327">
                        <c:v>2.65</c:v>
                      </c:pt>
                      <c:pt idx="328">
                        <c:v>3.05</c:v>
                      </c:pt>
                      <c:pt idx="329">
                        <c:v>3</c:v>
                      </c:pt>
                      <c:pt idx="330">
                        <c:v>3.9</c:v>
                      </c:pt>
                      <c:pt idx="331">
                        <c:v>2.8</c:v>
                      </c:pt>
                      <c:pt idx="332">
                        <c:v>3.5</c:v>
                      </c:pt>
                      <c:pt idx="333">
                        <c:v>3.48</c:v>
                      </c:pt>
                      <c:pt idx="334">
                        <c:v>3</c:v>
                      </c:pt>
                      <c:pt idx="335">
                        <c:v>2.9</c:v>
                      </c:pt>
                      <c:pt idx="336">
                        <c:v>3.49</c:v>
                      </c:pt>
                      <c:pt idx="337">
                        <c:v>3.46</c:v>
                      </c:pt>
                      <c:pt idx="338">
                        <c:v>3.2</c:v>
                      </c:pt>
                      <c:pt idx="339">
                        <c:v>3.15</c:v>
                      </c:pt>
                      <c:pt idx="340">
                        <c:v>3.05</c:v>
                      </c:pt>
                      <c:pt idx="341">
                        <c:v>3</c:v>
                      </c:pt>
                      <c:pt idx="342">
                        <c:v>3.6</c:v>
                      </c:pt>
                      <c:pt idx="343">
                        <c:v>3.3</c:v>
                      </c:pt>
                      <c:pt idx="344">
                        <c:v>2.9</c:v>
                      </c:pt>
                      <c:pt idx="345">
                        <c:v>2.81</c:v>
                      </c:pt>
                      <c:pt idx="346">
                        <c:v>2.8</c:v>
                      </c:pt>
                      <c:pt idx="347">
                        <c:v>2.8</c:v>
                      </c:pt>
                      <c:pt idx="348">
                        <c:v>2.85</c:v>
                      </c:pt>
                      <c:pt idx="349">
                        <c:v>2.98</c:v>
                      </c:pt>
                      <c:pt idx="350">
                        <c:v>3</c:v>
                      </c:pt>
                      <c:pt idx="351">
                        <c:v>2.77</c:v>
                      </c:pt>
                      <c:pt idx="352">
                        <c:v>3.25</c:v>
                      </c:pt>
                      <c:pt idx="353">
                        <c:v>3.28</c:v>
                      </c:pt>
                      <c:pt idx="354">
                        <c:v>2.78</c:v>
                      </c:pt>
                      <c:pt idx="355">
                        <c:v>2.58</c:v>
                      </c:pt>
                      <c:pt idx="356">
                        <c:v>2.48</c:v>
                      </c:pt>
                      <c:pt idx="357">
                        <c:v>2.34</c:v>
                      </c:pt>
                      <c:pt idx="358">
                        <c:v>2.42</c:v>
                      </c:pt>
                      <c:pt idx="359">
                        <c:v>2.9</c:v>
                      </c:pt>
                      <c:pt idx="360">
                        <c:v>2.8</c:v>
                      </c:pt>
                      <c:pt idx="361">
                        <c:v>2.85</c:v>
                      </c:pt>
                      <c:pt idx="362">
                        <c:v>2.42</c:v>
                      </c:pt>
                      <c:pt idx="363">
                        <c:v>2.1800000000000002</c:v>
                      </c:pt>
                      <c:pt idx="364">
                        <c:v>2.38</c:v>
                      </c:pt>
                      <c:pt idx="365">
                        <c:v>2.2799999999999998</c:v>
                      </c:pt>
                      <c:pt idx="366">
                        <c:v>1.49</c:v>
                      </c:pt>
                      <c:pt idx="367">
                        <c:v>2.38</c:v>
                      </c:pt>
                      <c:pt idx="368">
                        <c:v>2.12</c:v>
                      </c:pt>
                      <c:pt idx="369">
                        <c:v>1.95</c:v>
                      </c:pt>
                      <c:pt idx="370">
                        <c:v>1.8</c:v>
                      </c:pt>
                      <c:pt idx="371">
                        <c:v>1.7</c:v>
                      </c:pt>
                      <c:pt idx="372">
                        <c:v>2</c:v>
                      </c:pt>
                      <c:pt idx="373">
                        <c:v>2.85</c:v>
                      </c:pt>
                      <c:pt idx="374">
                        <c:v>2.89</c:v>
                      </c:pt>
                      <c:pt idx="375">
                        <c:v>2.95</c:v>
                      </c:pt>
                      <c:pt idx="376">
                        <c:v>2.48</c:v>
                      </c:pt>
                      <c:pt idx="377">
                        <c:v>2.2000000000000002</c:v>
                      </c:pt>
                      <c:pt idx="378">
                        <c:v>2.8</c:v>
                      </c:pt>
                      <c:pt idx="379">
                        <c:v>3.4</c:v>
                      </c:pt>
                      <c:pt idx="380">
                        <c:v>3.1</c:v>
                      </c:pt>
                      <c:pt idx="381">
                        <c:v>2.85</c:v>
                      </c:pt>
                      <c:pt idx="382">
                        <c:v>2.5</c:v>
                      </c:pt>
                      <c:pt idx="383">
                        <c:v>2.9</c:v>
                      </c:pt>
                      <c:pt idx="384">
                        <c:v>2.5</c:v>
                      </c:pt>
                      <c:pt idx="385">
                        <c:v>2.1800000000000002</c:v>
                      </c:pt>
                      <c:pt idx="386">
                        <c:v>2.4900000000000002</c:v>
                      </c:pt>
                      <c:pt idx="387">
                        <c:v>3</c:v>
                      </c:pt>
                      <c:pt idx="388">
                        <c:v>3.4</c:v>
                      </c:pt>
                      <c:pt idx="389">
                        <c:v>3.2</c:v>
                      </c:pt>
                      <c:pt idx="390">
                        <c:v>3.45</c:v>
                      </c:pt>
                      <c:pt idx="391">
                        <c:v>3.35</c:v>
                      </c:pt>
                      <c:pt idx="392">
                        <c:v>2.56</c:v>
                      </c:pt>
                      <c:pt idx="393">
                        <c:v>2.25</c:v>
                      </c:pt>
                      <c:pt idx="394">
                        <c:v>2.65</c:v>
                      </c:pt>
                      <c:pt idx="395">
                        <c:v>2.38</c:v>
                      </c:pt>
                      <c:pt idx="396">
                        <c:v>2.4</c:v>
                      </c:pt>
                      <c:pt idx="397">
                        <c:v>1.95</c:v>
                      </c:pt>
                      <c:pt idx="398">
                        <c:v>2.2200000000000002</c:v>
                      </c:pt>
                      <c:pt idx="399">
                        <c:v>1.95</c:v>
                      </c:pt>
                      <c:pt idx="400">
                        <c:v>2.2200000000000002</c:v>
                      </c:pt>
                      <c:pt idx="401">
                        <c:v>2.65</c:v>
                      </c:pt>
                      <c:pt idx="402">
                        <c:v>2.85</c:v>
                      </c:pt>
                      <c:pt idx="403">
                        <c:v>3.1</c:v>
                      </c:pt>
                      <c:pt idx="404">
                        <c:v>2.4900000000000002</c:v>
                      </c:pt>
                      <c:pt idx="405">
                        <c:v>2.68</c:v>
                      </c:pt>
                      <c:pt idx="406">
                        <c:v>2.65</c:v>
                      </c:pt>
                      <c:pt idx="407">
                        <c:v>2.87</c:v>
                      </c:pt>
                      <c:pt idx="408">
                        <c:v>3</c:v>
                      </c:pt>
                      <c:pt idx="409">
                        <c:v>3.05</c:v>
                      </c:pt>
                      <c:pt idx="410">
                        <c:v>3</c:v>
                      </c:pt>
                      <c:pt idx="411">
                        <c:v>3.1</c:v>
                      </c:pt>
                      <c:pt idx="412">
                        <c:v>2.6</c:v>
                      </c:pt>
                      <c:pt idx="413">
                        <c:v>2.34</c:v>
                      </c:pt>
                      <c:pt idx="414">
                        <c:v>2.64</c:v>
                      </c:pt>
                      <c:pt idx="415">
                        <c:v>2.4</c:v>
                      </c:pt>
                      <c:pt idx="416">
                        <c:v>2.4</c:v>
                      </c:pt>
                      <c:pt idx="417">
                        <c:v>2.7</c:v>
                      </c:pt>
                      <c:pt idx="418">
                        <c:v>2.75</c:v>
                      </c:pt>
                      <c:pt idx="419">
                        <c:v>2.5</c:v>
                      </c:pt>
                      <c:pt idx="420">
                        <c:v>2.67</c:v>
                      </c:pt>
                      <c:pt idx="421">
                        <c:v>2.62</c:v>
                      </c:pt>
                      <c:pt idx="422">
                        <c:v>3</c:v>
                      </c:pt>
                      <c:pt idx="423">
                        <c:v>3.2</c:v>
                      </c:pt>
                      <c:pt idx="424">
                        <c:v>3.25</c:v>
                      </c:pt>
                      <c:pt idx="425">
                        <c:v>3.25</c:v>
                      </c:pt>
                      <c:pt idx="426">
                        <c:v>3.2</c:v>
                      </c:pt>
                      <c:pt idx="427">
                        <c:v>3.15</c:v>
                      </c:pt>
                      <c:pt idx="428">
                        <c:v>3.07</c:v>
                      </c:pt>
                      <c:pt idx="429">
                        <c:v>2.71</c:v>
                      </c:pt>
                      <c:pt idx="430">
                        <c:v>2.61</c:v>
                      </c:pt>
                      <c:pt idx="431">
                        <c:v>2.52</c:v>
                      </c:pt>
                      <c:pt idx="432">
                        <c:v>2.4</c:v>
                      </c:pt>
                      <c:pt idx="433">
                        <c:v>2.4500000000000002</c:v>
                      </c:pt>
                      <c:pt idx="434">
                        <c:v>2.4</c:v>
                      </c:pt>
                      <c:pt idx="435">
                        <c:v>2.48</c:v>
                      </c:pt>
                      <c:pt idx="436">
                        <c:v>2.61</c:v>
                      </c:pt>
                      <c:pt idx="437">
                        <c:v>2.35</c:v>
                      </c:pt>
                      <c:pt idx="438">
                        <c:v>2.2999999999999998</c:v>
                      </c:pt>
                      <c:pt idx="439">
                        <c:v>2.2799999999999998</c:v>
                      </c:pt>
                      <c:pt idx="440">
                        <c:v>2.44</c:v>
                      </c:pt>
                      <c:pt idx="441">
                        <c:v>2.5</c:v>
                      </c:pt>
                      <c:pt idx="442">
                        <c:v>2.48</c:v>
                      </c:pt>
                      <c:pt idx="443">
                        <c:v>2.2000000000000002</c:v>
                      </c:pt>
                      <c:pt idx="444">
                        <c:v>2.2000000000000002</c:v>
                      </c:pt>
                      <c:pt idx="445">
                        <c:v>2.2400000000000002</c:v>
                      </c:pt>
                      <c:pt idx="446">
                        <c:v>2.2999999999999998</c:v>
                      </c:pt>
                      <c:pt idx="447">
                        <c:v>3.18</c:v>
                      </c:pt>
                      <c:pt idx="448">
                        <c:v>2.1</c:v>
                      </c:pt>
                      <c:pt idx="449">
                        <c:v>2.5</c:v>
                      </c:pt>
                      <c:pt idx="450">
                        <c:v>2.4</c:v>
                      </c:pt>
                      <c:pt idx="451">
                        <c:v>2.2799999999999998</c:v>
                      </c:pt>
                      <c:pt idx="452">
                        <c:v>2.35</c:v>
                      </c:pt>
                      <c:pt idx="453">
                        <c:v>2.4</c:v>
                      </c:pt>
                      <c:pt idx="454">
                        <c:v>2.98</c:v>
                      </c:pt>
                      <c:pt idx="455">
                        <c:v>2.4</c:v>
                      </c:pt>
                      <c:pt idx="456">
                        <c:v>2.3199999999999998</c:v>
                      </c:pt>
                      <c:pt idx="457">
                        <c:v>2.38</c:v>
                      </c:pt>
                      <c:pt idx="458">
                        <c:v>1.9</c:v>
                      </c:pt>
                      <c:pt idx="459">
                        <c:v>2.2999999999999998</c:v>
                      </c:pt>
                      <c:pt idx="460">
                        <c:v>1.8</c:v>
                      </c:pt>
                      <c:pt idx="461">
                        <c:v>1.98</c:v>
                      </c:pt>
                      <c:pt idx="462">
                        <c:v>1.7</c:v>
                      </c:pt>
                      <c:pt idx="463">
                        <c:v>2.04</c:v>
                      </c:pt>
                      <c:pt idx="464">
                        <c:v>2.0099999999999998</c:v>
                      </c:pt>
                      <c:pt idx="465">
                        <c:v>2.42</c:v>
                      </c:pt>
                      <c:pt idx="466">
                        <c:v>2.1</c:v>
                      </c:pt>
                      <c:pt idx="467">
                        <c:v>2.15</c:v>
                      </c:pt>
                      <c:pt idx="468">
                        <c:v>2.1800000000000002</c:v>
                      </c:pt>
                      <c:pt idx="469">
                        <c:v>2.0499999999999998</c:v>
                      </c:pt>
                      <c:pt idx="470">
                        <c:v>1.9</c:v>
                      </c:pt>
                      <c:pt idx="471">
                        <c:v>2.09</c:v>
                      </c:pt>
                      <c:pt idx="472">
                        <c:v>1.75</c:v>
                      </c:pt>
                      <c:pt idx="473">
                        <c:v>1.9</c:v>
                      </c:pt>
                      <c:pt idx="474">
                        <c:v>1.5</c:v>
                      </c:pt>
                      <c:pt idx="475">
                        <c:v>1.5</c:v>
                      </c:pt>
                      <c:pt idx="476">
                        <c:v>1.6</c:v>
                      </c:pt>
                      <c:pt idx="477">
                        <c:v>1.7</c:v>
                      </c:pt>
                      <c:pt idx="478">
                        <c:v>1.62</c:v>
                      </c:pt>
                      <c:pt idx="479">
                        <c:v>1.85</c:v>
                      </c:pt>
                      <c:pt idx="480">
                        <c:v>1.85</c:v>
                      </c:pt>
                      <c:pt idx="481">
                        <c:v>2.1</c:v>
                      </c:pt>
                      <c:pt idx="482">
                        <c:v>2.2400000000000002</c:v>
                      </c:pt>
                      <c:pt idx="483">
                        <c:v>2.1</c:v>
                      </c:pt>
                      <c:pt idx="484">
                        <c:v>1.8</c:v>
                      </c:pt>
                      <c:pt idx="485">
                        <c:v>1.76</c:v>
                      </c:pt>
                      <c:pt idx="486">
                        <c:v>1.6</c:v>
                      </c:pt>
                      <c:pt idx="487">
                        <c:v>1.55</c:v>
                      </c:pt>
                      <c:pt idx="488">
                        <c:v>1.5</c:v>
                      </c:pt>
                      <c:pt idx="489">
                        <c:v>1.85</c:v>
                      </c:pt>
                      <c:pt idx="490">
                        <c:v>1.98</c:v>
                      </c:pt>
                      <c:pt idx="491">
                        <c:v>1.98</c:v>
                      </c:pt>
                      <c:pt idx="492">
                        <c:v>2.08</c:v>
                      </c:pt>
                      <c:pt idx="493">
                        <c:v>2.4900000000000002</c:v>
                      </c:pt>
                      <c:pt idx="494">
                        <c:v>2.7</c:v>
                      </c:pt>
                      <c:pt idx="495">
                        <c:v>2.35</c:v>
                      </c:pt>
                      <c:pt idx="496">
                        <c:v>2.88</c:v>
                      </c:pt>
                      <c:pt idx="497">
                        <c:v>2.38</c:v>
                      </c:pt>
                      <c:pt idx="498">
                        <c:v>2.1</c:v>
                      </c:pt>
                      <c:pt idx="499">
                        <c:v>2.4500000000000002</c:v>
                      </c:pt>
                      <c:pt idx="500">
                        <c:v>2.2999999999999998</c:v>
                      </c:pt>
                      <c:pt idx="501">
                        <c:v>2.33</c:v>
                      </c:pt>
                      <c:pt idx="502">
                        <c:v>2.36</c:v>
                      </c:pt>
                      <c:pt idx="503">
                        <c:v>2.46</c:v>
                      </c:pt>
                      <c:pt idx="504">
                        <c:v>2.4300000000000002</c:v>
                      </c:pt>
                      <c:pt idx="505">
                        <c:v>2.23</c:v>
                      </c:pt>
                      <c:pt idx="506">
                        <c:v>2.2000000000000002</c:v>
                      </c:pt>
                      <c:pt idx="507">
                        <c:v>2.36</c:v>
                      </c:pt>
                      <c:pt idx="508">
                        <c:v>2.4</c:v>
                      </c:pt>
                      <c:pt idx="509">
                        <c:v>2.4900000000000002</c:v>
                      </c:pt>
                      <c:pt idx="510">
                        <c:v>2.35</c:v>
                      </c:pt>
                      <c:pt idx="511">
                        <c:v>2.2599999999999998</c:v>
                      </c:pt>
                      <c:pt idx="512">
                        <c:v>2.2599999999999998</c:v>
                      </c:pt>
                      <c:pt idx="513">
                        <c:v>2.35</c:v>
                      </c:pt>
                      <c:pt idx="514">
                        <c:v>2.0699999999999998</c:v>
                      </c:pt>
                      <c:pt idx="515">
                        <c:v>2.12</c:v>
                      </c:pt>
                      <c:pt idx="516">
                        <c:v>2.09</c:v>
                      </c:pt>
                      <c:pt idx="517">
                        <c:v>2.06</c:v>
                      </c:pt>
                      <c:pt idx="518">
                        <c:v>1.95</c:v>
                      </c:pt>
                      <c:pt idx="519">
                        <c:v>2.1</c:v>
                      </c:pt>
                      <c:pt idx="520">
                        <c:v>2.2999999999999998</c:v>
                      </c:pt>
                      <c:pt idx="521">
                        <c:v>2.4</c:v>
                      </c:pt>
                      <c:pt idx="522">
                        <c:v>3</c:v>
                      </c:pt>
                      <c:pt idx="523">
                        <c:v>2.2999999999999998</c:v>
                      </c:pt>
                      <c:pt idx="524">
                        <c:v>2.1</c:v>
                      </c:pt>
                      <c:pt idx="525">
                        <c:v>2.21</c:v>
                      </c:pt>
                      <c:pt idx="526">
                        <c:v>1.95</c:v>
                      </c:pt>
                      <c:pt idx="527">
                        <c:v>2.14</c:v>
                      </c:pt>
                      <c:pt idx="528">
                        <c:v>2.27</c:v>
                      </c:pt>
                      <c:pt idx="529">
                        <c:v>2.09</c:v>
                      </c:pt>
                      <c:pt idx="530">
                        <c:v>1.95</c:v>
                      </c:pt>
                      <c:pt idx="531">
                        <c:v>1.97</c:v>
                      </c:pt>
                      <c:pt idx="532">
                        <c:v>1.99</c:v>
                      </c:pt>
                      <c:pt idx="533">
                        <c:v>2.95</c:v>
                      </c:pt>
                      <c:pt idx="534">
                        <c:v>2.98</c:v>
                      </c:pt>
                      <c:pt idx="535">
                        <c:v>1.9</c:v>
                      </c:pt>
                      <c:pt idx="536">
                        <c:v>2.5</c:v>
                      </c:pt>
                      <c:pt idx="537">
                        <c:v>2.64</c:v>
                      </c:pt>
                      <c:pt idx="538">
                        <c:v>2.8</c:v>
                      </c:pt>
                      <c:pt idx="539">
                        <c:v>2.88</c:v>
                      </c:pt>
                      <c:pt idx="540">
                        <c:v>2.81</c:v>
                      </c:pt>
                      <c:pt idx="541">
                        <c:v>3.3</c:v>
                      </c:pt>
                      <c:pt idx="542">
                        <c:v>2.85</c:v>
                      </c:pt>
                      <c:pt idx="543">
                        <c:v>2.41</c:v>
                      </c:pt>
                      <c:pt idx="544">
                        <c:v>2.72</c:v>
                      </c:pt>
                      <c:pt idx="545">
                        <c:v>2.5499999999999998</c:v>
                      </c:pt>
                      <c:pt idx="546">
                        <c:v>2.7</c:v>
                      </c:pt>
                      <c:pt idx="547">
                        <c:v>2.48</c:v>
                      </c:pt>
                      <c:pt idx="548">
                        <c:v>2.39</c:v>
                      </c:pt>
                      <c:pt idx="549">
                        <c:v>2.5</c:v>
                      </c:pt>
                      <c:pt idx="550">
                        <c:v>2.4</c:v>
                      </c:pt>
                      <c:pt idx="551">
                        <c:v>2.2999999999999998</c:v>
                      </c:pt>
                      <c:pt idx="552">
                        <c:v>2.48</c:v>
                      </c:pt>
                      <c:pt idx="553">
                        <c:v>2.31</c:v>
                      </c:pt>
                      <c:pt idx="554">
                        <c:v>2.1</c:v>
                      </c:pt>
                      <c:pt idx="555">
                        <c:v>1.9</c:v>
                      </c:pt>
                      <c:pt idx="556">
                        <c:v>2.3199999999999998</c:v>
                      </c:pt>
                      <c:pt idx="557">
                        <c:v>2.61</c:v>
                      </c:pt>
                      <c:pt idx="558">
                        <c:v>2.61</c:v>
                      </c:pt>
                      <c:pt idx="559">
                        <c:v>2.6</c:v>
                      </c:pt>
                      <c:pt idx="560">
                        <c:v>2.6</c:v>
                      </c:pt>
                      <c:pt idx="561">
                        <c:v>2.6</c:v>
                      </c:pt>
                      <c:pt idx="562">
                        <c:v>2.83</c:v>
                      </c:pt>
                      <c:pt idx="563">
                        <c:v>2.76</c:v>
                      </c:pt>
                      <c:pt idx="564">
                        <c:v>2.5299999999999998</c:v>
                      </c:pt>
                      <c:pt idx="565">
                        <c:v>3.1</c:v>
                      </c:pt>
                      <c:pt idx="566">
                        <c:v>3.4</c:v>
                      </c:pt>
                      <c:pt idx="567">
                        <c:v>3.1</c:v>
                      </c:pt>
                      <c:pt idx="568">
                        <c:v>3.08</c:v>
                      </c:pt>
                      <c:pt idx="569">
                        <c:v>2.83</c:v>
                      </c:pt>
                      <c:pt idx="570">
                        <c:v>2.86</c:v>
                      </c:pt>
                      <c:pt idx="571">
                        <c:v>3.23</c:v>
                      </c:pt>
                      <c:pt idx="572">
                        <c:v>3.1</c:v>
                      </c:pt>
                      <c:pt idx="573">
                        <c:v>3.05</c:v>
                      </c:pt>
                      <c:pt idx="574">
                        <c:v>3.08</c:v>
                      </c:pt>
                      <c:pt idx="575">
                        <c:v>3.18</c:v>
                      </c:pt>
                      <c:pt idx="576">
                        <c:v>3.25</c:v>
                      </c:pt>
                      <c:pt idx="577">
                        <c:v>3.01</c:v>
                      </c:pt>
                      <c:pt idx="578">
                        <c:v>2.8</c:v>
                      </c:pt>
                      <c:pt idx="579">
                        <c:v>2.75</c:v>
                      </c:pt>
                      <c:pt idx="580">
                        <c:v>2.68</c:v>
                      </c:pt>
                      <c:pt idx="581">
                        <c:v>2.6</c:v>
                      </c:pt>
                      <c:pt idx="582">
                        <c:v>2.4</c:v>
                      </c:pt>
                      <c:pt idx="583">
                        <c:v>2.9</c:v>
                      </c:pt>
                      <c:pt idx="584">
                        <c:v>3.09</c:v>
                      </c:pt>
                      <c:pt idx="585">
                        <c:v>2.95</c:v>
                      </c:pt>
                      <c:pt idx="586">
                        <c:v>2.88</c:v>
                      </c:pt>
                      <c:pt idx="587">
                        <c:v>2.78</c:v>
                      </c:pt>
                      <c:pt idx="588">
                        <c:v>3</c:v>
                      </c:pt>
                      <c:pt idx="589">
                        <c:v>3.33</c:v>
                      </c:pt>
                      <c:pt idx="590">
                        <c:v>3.26</c:v>
                      </c:pt>
                      <c:pt idx="591">
                        <c:v>2.96</c:v>
                      </c:pt>
                      <c:pt idx="592">
                        <c:v>2.72</c:v>
                      </c:pt>
                      <c:pt idx="593">
                        <c:v>2.64</c:v>
                      </c:pt>
                      <c:pt idx="594">
                        <c:v>2.04</c:v>
                      </c:pt>
                      <c:pt idx="595">
                        <c:v>3.05</c:v>
                      </c:pt>
                      <c:pt idx="596">
                        <c:v>3</c:v>
                      </c:pt>
                      <c:pt idx="597">
                        <c:v>3.1</c:v>
                      </c:pt>
                      <c:pt idx="598">
                        <c:v>2.5299999999999998</c:v>
                      </c:pt>
                      <c:pt idx="599">
                        <c:v>2.79</c:v>
                      </c:pt>
                      <c:pt idx="600">
                        <c:v>3</c:v>
                      </c:pt>
                      <c:pt idx="601">
                        <c:v>2.9</c:v>
                      </c:pt>
                      <c:pt idx="602">
                        <c:v>3.46</c:v>
                      </c:pt>
                      <c:pt idx="603">
                        <c:v>3.5</c:v>
                      </c:pt>
                      <c:pt idx="604">
                        <c:v>3.56</c:v>
                      </c:pt>
                      <c:pt idx="605">
                        <c:v>4</c:v>
                      </c:pt>
                      <c:pt idx="606">
                        <c:v>4.08</c:v>
                      </c:pt>
                      <c:pt idx="607">
                        <c:v>4.57</c:v>
                      </c:pt>
                      <c:pt idx="608">
                        <c:v>4.7300000000000004</c:v>
                      </c:pt>
                      <c:pt idx="609">
                        <c:v>4.87</c:v>
                      </c:pt>
                      <c:pt idx="610">
                        <c:v>4.62</c:v>
                      </c:pt>
                      <c:pt idx="611">
                        <c:v>4.1500000000000004</c:v>
                      </c:pt>
                      <c:pt idx="612">
                        <c:v>4.0999999999999996</c:v>
                      </c:pt>
                      <c:pt idx="613">
                        <c:v>3.64</c:v>
                      </c:pt>
                      <c:pt idx="614">
                        <c:v>3.42</c:v>
                      </c:pt>
                      <c:pt idx="615">
                        <c:v>4.2300000000000004</c:v>
                      </c:pt>
                      <c:pt idx="616">
                        <c:v>3.9</c:v>
                      </c:pt>
                      <c:pt idx="617">
                        <c:v>3.1</c:v>
                      </c:pt>
                      <c:pt idx="618">
                        <c:v>2.96</c:v>
                      </c:pt>
                      <c:pt idx="619">
                        <c:v>2.8</c:v>
                      </c:pt>
                      <c:pt idx="620">
                        <c:v>2.81</c:v>
                      </c:pt>
                      <c:pt idx="621">
                        <c:v>2.68</c:v>
                      </c:pt>
                      <c:pt idx="622">
                        <c:v>2.8</c:v>
                      </c:pt>
                      <c:pt idx="623">
                        <c:v>2.59</c:v>
                      </c:pt>
                      <c:pt idx="624">
                        <c:v>3.05</c:v>
                      </c:pt>
                      <c:pt idx="625">
                        <c:v>3.44</c:v>
                      </c:pt>
                      <c:pt idx="626">
                        <c:v>3.1</c:v>
                      </c:pt>
                      <c:pt idx="627">
                        <c:v>3.62</c:v>
                      </c:pt>
                      <c:pt idx="628">
                        <c:v>3.5</c:v>
                      </c:pt>
                      <c:pt idx="629">
                        <c:v>4.05</c:v>
                      </c:pt>
                      <c:pt idx="630">
                        <c:v>3.42</c:v>
                      </c:pt>
                      <c:pt idx="631">
                        <c:v>3.2</c:v>
                      </c:pt>
                      <c:pt idx="632">
                        <c:v>3.15</c:v>
                      </c:pt>
                      <c:pt idx="633">
                        <c:v>3.26</c:v>
                      </c:pt>
                      <c:pt idx="634">
                        <c:v>3.1</c:v>
                      </c:pt>
                      <c:pt idx="635">
                        <c:v>3.3</c:v>
                      </c:pt>
                      <c:pt idx="636">
                        <c:v>4</c:v>
                      </c:pt>
                      <c:pt idx="637">
                        <c:v>2.66</c:v>
                      </c:pt>
                      <c:pt idx="638">
                        <c:v>3.1</c:v>
                      </c:pt>
                      <c:pt idx="639">
                        <c:v>3</c:v>
                      </c:pt>
                      <c:pt idx="640">
                        <c:v>3.05</c:v>
                      </c:pt>
                      <c:pt idx="641">
                        <c:v>3</c:v>
                      </c:pt>
                      <c:pt idx="642">
                        <c:v>2.78</c:v>
                      </c:pt>
                      <c:pt idx="643">
                        <c:v>2.57</c:v>
                      </c:pt>
                      <c:pt idx="644">
                        <c:v>2.72</c:v>
                      </c:pt>
                      <c:pt idx="645">
                        <c:v>2.7</c:v>
                      </c:pt>
                      <c:pt idx="646">
                        <c:v>2.71</c:v>
                      </c:pt>
                      <c:pt idx="647">
                        <c:v>2.75</c:v>
                      </c:pt>
                      <c:pt idx="648">
                        <c:v>2.77</c:v>
                      </c:pt>
                      <c:pt idx="649">
                        <c:v>3.35</c:v>
                      </c:pt>
                      <c:pt idx="650">
                        <c:v>3.3</c:v>
                      </c:pt>
                      <c:pt idx="651">
                        <c:v>3.2</c:v>
                      </c:pt>
                      <c:pt idx="652">
                        <c:v>3.9</c:v>
                      </c:pt>
                      <c:pt idx="653">
                        <c:v>3.94</c:v>
                      </c:pt>
                      <c:pt idx="654">
                        <c:v>3.8</c:v>
                      </c:pt>
                      <c:pt idx="655">
                        <c:v>3.4</c:v>
                      </c:pt>
                      <c:pt idx="656">
                        <c:v>3.2</c:v>
                      </c:pt>
                      <c:pt idx="657">
                        <c:v>4.0999999999999996</c:v>
                      </c:pt>
                      <c:pt idx="658">
                        <c:v>3.6</c:v>
                      </c:pt>
                      <c:pt idx="659">
                        <c:v>3.42</c:v>
                      </c:pt>
                      <c:pt idx="660">
                        <c:v>3.3</c:v>
                      </c:pt>
                      <c:pt idx="661">
                        <c:v>3.55</c:v>
                      </c:pt>
                      <c:pt idx="662">
                        <c:v>3.2</c:v>
                      </c:pt>
                      <c:pt idx="663">
                        <c:v>3.5</c:v>
                      </c:pt>
                      <c:pt idx="664">
                        <c:v>3.3</c:v>
                      </c:pt>
                      <c:pt idx="665">
                        <c:v>3.33</c:v>
                      </c:pt>
                      <c:pt idx="666">
                        <c:v>3.1</c:v>
                      </c:pt>
                      <c:pt idx="667">
                        <c:v>3.12</c:v>
                      </c:pt>
                      <c:pt idx="668">
                        <c:v>3.72</c:v>
                      </c:pt>
                      <c:pt idx="669">
                        <c:v>4.05</c:v>
                      </c:pt>
                      <c:pt idx="670">
                        <c:v>3.9</c:v>
                      </c:pt>
                      <c:pt idx="671">
                        <c:v>4.4000000000000004</c:v>
                      </c:pt>
                      <c:pt idx="672">
                        <c:v>4.45</c:v>
                      </c:pt>
                      <c:pt idx="673">
                        <c:v>4.0999999999999996</c:v>
                      </c:pt>
                      <c:pt idx="674">
                        <c:v>4.28</c:v>
                      </c:pt>
                      <c:pt idx="675">
                        <c:v>3.3</c:v>
                      </c:pt>
                      <c:pt idx="676">
                        <c:v>3.3</c:v>
                      </c:pt>
                      <c:pt idx="677">
                        <c:v>4.2</c:v>
                      </c:pt>
                      <c:pt idx="678">
                        <c:v>3.5</c:v>
                      </c:pt>
                      <c:pt idx="679">
                        <c:v>3.2</c:v>
                      </c:pt>
                      <c:pt idx="680">
                        <c:v>3.4</c:v>
                      </c:pt>
                      <c:pt idx="681">
                        <c:v>3.97</c:v>
                      </c:pt>
                      <c:pt idx="682">
                        <c:v>3.84</c:v>
                      </c:pt>
                      <c:pt idx="683">
                        <c:v>3.48</c:v>
                      </c:pt>
                      <c:pt idx="684">
                        <c:v>3.2</c:v>
                      </c:pt>
                      <c:pt idx="685">
                        <c:v>4.3</c:v>
                      </c:pt>
                      <c:pt idx="686">
                        <c:v>3.73</c:v>
                      </c:pt>
                      <c:pt idx="687">
                        <c:v>3.04</c:v>
                      </c:pt>
                      <c:pt idx="688">
                        <c:v>3.05</c:v>
                      </c:pt>
                      <c:pt idx="689">
                        <c:v>2.96</c:v>
                      </c:pt>
                      <c:pt idx="690">
                        <c:v>3.26</c:v>
                      </c:pt>
                      <c:pt idx="691">
                        <c:v>3.65</c:v>
                      </c:pt>
                      <c:pt idx="692">
                        <c:v>2.2799999999999998</c:v>
                      </c:pt>
                      <c:pt idx="693">
                        <c:v>3.74</c:v>
                      </c:pt>
                      <c:pt idx="694">
                        <c:v>2.77</c:v>
                      </c:pt>
                      <c:pt idx="695">
                        <c:v>2.9</c:v>
                      </c:pt>
                      <c:pt idx="696">
                        <c:v>2.97</c:v>
                      </c:pt>
                      <c:pt idx="697">
                        <c:v>3.15</c:v>
                      </c:pt>
                      <c:pt idx="698">
                        <c:v>3.1</c:v>
                      </c:pt>
                      <c:pt idx="699">
                        <c:v>2.8</c:v>
                      </c:pt>
                      <c:pt idx="700">
                        <c:v>2.84</c:v>
                      </c:pt>
                      <c:pt idx="701">
                        <c:v>2.72</c:v>
                      </c:pt>
                      <c:pt idx="702">
                        <c:v>2.6</c:v>
                      </c:pt>
                      <c:pt idx="703">
                        <c:v>2.35</c:v>
                      </c:pt>
                      <c:pt idx="704">
                        <c:v>2.42</c:v>
                      </c:pt>
                      <c:pt idx="705">
                        <c:v>2.38</c:v>
                      </c:pt>
                      <c:pt idx="706">
                        <c:v>2.4500000000000002</c:v>
                      </c:pt>
                      <c:pt idx="707">
                        <c:v>2.2200000000000002</c:v>
                      </c:pt>
                      <c:pt idx="708">
                        <c:v>2.2999999999999998</c:v>
                      </c:pt>
                      <c:pt idx="709">
                        <c:v>2.42</c:v>
                      </c:pt>
                      <c:pt idx="710">
                        <c:v>3</c:v>
                      </c:pt>
                      <c:pt idx="711">
                        <c:v>3.3</c:v>
                      </c:pt>
                      <c:pt idx="712">
                        <c:v>3.1</c:v>
                      </c:pt>
                      <c:pt idx="713">
                        <c:v>3.3</c:v>
                      </c:pt>
                      <c:pt idx="714">
                        <c:v>2.6</c:v>
                      </c:pt>
                      <c:pt idx="715">
                        <c:v>2.2799999999999998</c:v>
                      </c:pt>
                      <c:pt idx="716">
                        <c:v>2.62</c:v>
                      </c:pt>
                      <c:pt idx="717">
                        <c:v>2.85</c:v>
                      </c:pt>
                      <c:pt idx="718">
                        <c:v>3.02</c:v>
                      </c:pt>
                      <c:pt idx="719">
                        <c:v>3.1</c:v>
                      </c:pt>
                      <c:pt idx="720">
                        <c:v>2.7</c:v>
                      </c:pt>
                      <c:pt idx="721">
                        <c:v>2.65</c:v>
                      </c:pt>
                      <c:pt idx="722">
                        <c:v>2.6</c:v>
                      </c:pt>
                      <c:pt idx="723">
                        <c:v>2.25</c:v>
                      </c:pt>
                      <c:pt idx="724">
                        <c:v>2.4500000000000002</c:v>
                      </c:pt>
                      <c:pt idx="725">
                        <c:v>2.34</c:v>
                      </c:pt>
                      <c:pt idx="726">
                        <c:v>2.85</c:v>
                      </c:pt>
                      <c:pt idx="727">
                        <c:v>2.8</c:v>
                      </c:pt>
                      <c:pt idx="728">
                        <c:v>2.48</c:v>
                      </c:pt>
                      <c:pt idx="729">
                        <c:v>2.41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D-7562-47AF-8821-A2E52FDF4DB4}"/>
                  </c:ext>
                </c:extLst>
              </c15:ser>
            </c15:filteredLineSeries>
            <c15:filteredLineSeries>
              <c15:ser>
                <c:idx val="3"/>
                <c:order val="4"/>
                <c:tx>
                  <c:v>2004</c:v>
                </c:tx>
                <c:spPr>
                  <a:ln w="12700">
                    <a:solidFill>
                      <a:srgbClr val="0070C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DATOS!$AA$3:$AA$732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2.4</c:v>
                      </c:pt>
                      <c:pt idx="1">
                        <c:v>2.1800000000000002</c:v>
                      </c:pt>
                      <c:pt idx="2">
                        <c:v>2.0499999999999998</c:v>
                      </c:pt>
                      <c:pt idx="3">
                        <c:v>2.02</c:v>
                      </c:pt>
                      <c:pt idx="4">
                        <c:v>2.0499999999999998</c:v>
                      </c:pt>
                      <c:pt idx="5">
                        <c:v>1.9</c:v>
                      </c:pt>
                      <c:pt idx="6">
                        <c:v>1.8</c:v>
                      </c:pt>
                      <c:pt idx="7">
                        <c:v>1.8</c:v>
                      </c:pt>
                      <c:pt idx="8">
                        <c:v>1.88</c:v>
                      </c:pt>
                      <c:pt idx="9">
                        <c:v>2.1800000000000002</c:v>
                      </c:pt>
                      <c:pt idx="10">
                        <c:v>2.08</c:v>
                      </c:pt>
                      <c:pt idx="11">
                        <c:v>3.2</c:v>
                      </c:pt>
                      <c:pt idx="12">
                        <c:v>2.6</c:v>
                      </c:pt>
                      <c:pt idx="13">
                        <c:v>2.2000000000000002</c:v>
                      </c:pt>
                      <c:pt idx="14">
                        <c:v>2.38</c:v>
                      </c:pt>
                      <c:pt idx="15">
                        <c:v>2.5</c:v>
                      </c:pt>
                      <c:pt idx="16">
                        <c:v>2.79</c:v>
                      </c:pt>
                      <c:pt idx="17">
                        <c:v>2.98</c:v>
                      </c:pt>
                      <c:pt idx="18">
                        <c:v>2.8</c:v>
                      </c:pt>
                      <c:pt idx="19">
                        <c:v>2.4</c:v>
                      </c:pt>
                      <c:pt idx="20">
                        <c:v>2.62</c:v>
                      </c:pt>
                      <c:pt idx="21">
                        <c:v>2.78</c:v>
                      </c:pt>
                      <c:pt idx="22">
                        <c:v>2.6</c:v>
                      </c:pt>
                      <c:pt idx="23">
                        <c:v>2.58</c:v>
                      </c:pt>
                      <c:pt idx="24">
                        <c:v>3</c:v>
                      </c:pt>
                      <c:pt idx="25">
                        <c:v>3.2</c:v>
                      </c:pt>
                      <c:pt idx="26">
                        <c:v>3</c:v>
                      </c:pt>
                      <c:pt idx="27">
                        <c:v>3.2</c:v>
                      </c:pt>
                      <c:pt idx="28">
                        <c:v>2.68</c:v>
                      </c:pt>
                      <c:pt idx="29">
                        <c:v>2.2400000000000002</c:v>
                      </c:pt>
                      <c:pt idx="30">
                        <c:v>2.65</c:v>
                      </c:pt>
                      <c:pt idx="31">
                        <c:v>2.0499999999999998</c:v>
                      </c:pt>
                      <c:pt idx="32">
                        <c:v>2.2599999999999998</c:v>
                      </c:pt>
                      <c:pt idx="33">
                        <c:v>2.0499999999999998</c:v>
                      </c:pt>
                      <c:pt idx="34">
                        <c:v>2.2000000000000002</c:v>
                      </c:pt>
                      <c:pt idx="35">
                        <c:v>2.25</c:v>
                      </c:pt>
                      <c:pt idx="36">
                        <c:v>3.36</c:v>
                      </c:pt>
                      <c:pt idx="37">
                        <c:v>3</c:v>
                      </c:pt>
                      <c:pt idx="38">
                        <c:v>2.36</c:v>
                      </c:pt>
                      <c:pt idx="39">
                        <c:v>3</c:v>
                      </c:pt>
                      <c:pt idx="40">
                        <c:v>2.5499999999999998</c:v>
                      </c:pt>
                      <c:pt idx="41">
                        <c:v>2.2200000000000002</c:v>
                      </c:pt>
                      <c:pt idx="42">
                        <c:v>2.39</c:v>
                      </c:pt>
                      <c:pt idx="43">
                        <c:v>2.3199999999999998</c:v>
                      </c:pt>
                      <c:pt idx="44">
                        <c:v>2.2999999999999998</c:v>
                      </c:pt>
                      <c:pt idx="45">
                        <c:v>2.4</c:v>
                      </c:pt>
                      <c:pt idx="46">
                        <c:v>2.4</c:v>
                      </c:pt>
                      <c:pt idx="47">
                        <c:v>2.48</c:v>
                      </c:pt>
                      <c:pt idx="48">
                        <c:v>2.42</c:v>
                      </c:pt>
                      <c:pt idx="49">
                        <c:v>2.2000000000000002</c:v>
                      </c:pt>
                      <c:pt idx="50">
                        <c:v>2.7</c:v>
                      </c:pt>
                      <c:pt idx="51">
                        <c:v>2.8</c:v>
                      </c:pt>
                      <c:pt idx="52">
                        <c:v>3</c:v>
                      </c:pt>
                      <c:pt idx="53">
                        <c:v>3.1</c:v>
                      </c:pt>
                      <c:pt idx="54">
                        <c:v>2.5299999999999998</c:v>
                      </c:pt>
                      <c:pt idx="55">
                        <c:v>3.05</c:v>
                      </c:pt>
                      <c:pt idx="56">
                        <c:v>2.0499999999999998</c:v>
                      </c:pt>
                      <c:pt idx="57">
                        <c:v>2.0099999999999998</c:v>
                      </c:pt>
                      <c:pt idx="58">
                        <c:v>2.4</c:v>
                      </c:pt>
                      <c:pt idx="59">
                        <c:v>1.7</c:v>
                      </c:pt>
                      <c:pt idx="60">
                        <c:v>1.88</c:v>
                      </c:pt>
                      <c:pt idx="61">
                        <c:v>1.8</c:v>
                      </c:pt>
                      <c:pt idx="62">
                        <c:v>1.9</c:v>
                      </c:pt>
                      <c:pt idx="63">
                        <c:v>1.68</c:v>
                      </c:pt>
                      <c:pt idx="64">
                        <c:v>1.8</c:v>
                      </c:pt>
                      <c:pt idx="65">
                        <c:v>1.95</c:v>
                      </c:pt>
                      <c:pt idx="66">
                        <c:v>1.8</c:v>
                      </c:pt>
                      <c:pt idx="67">
                        <c:v>2.6</c:v>
                      </c:pt>
                      <c:pt idx="68">
                        <c:v>2.8</c:v>
                      </c:pt>
                      <c:pt idx="69">
                        <c:v>1.6</c:v>
                      </c:pt>
                      <c:pt idx="70">
                        <c:v>1.72</c:v>
                      </c:pt>
                      <c:pt idx="71">
                        <c:v>1.7</c:v>
                      </c:pt>
                      <c:pt idx="72">
                        <c:v>1.71</c:v>
                      </c:pt>
                      <c:pt idx="73">
                        <c:v>2.6</c:v>
                      </c:pt>
                      <c:pt idx="74">
                        <c:v>2.37</c:v>
                      </c:pt>
                      <c:pt idx="75">
                        <c:v>1.8</c:v>
                      </c:pt>
                      <c:pt idx="76">
                        <c:v>1.5</c:v>
                      </c:pt>
                      <c:pt idx="77">
                        <c:v>1.48</c:v>
                      </c:pt>
                      <c:pt idx="78">
                        <c:v>1.95</c:v>
                      </c:pt>
                      <c:pt idx="79">
                        <c:v>1.65</c:v>
                      </c:pt>
                      <c:pt idx="80">
                        <c:v>1.86</c:v>
                      </c:pt>
                      <c:pt idx="81">
                        <c:v>2.56</c:v>
                      </c:pt>
                      <c:pt idx="82">
                        <c:v>2.4500000000000002</c:v>
                      </c:pt>
                      <c:pt idx="83">
                        <c:v>1.78</c:v>
                      </c:pt>
                      <c:pt idx="84">
                        <c:v>1.88</c:v>
                      </c:pt>
                      <c:pt idx="85">
                        <c:v>1.69</c:v>
                      </c:pt>
                      <c:pt idx="86">
                        <c:v>1.5</c:v>
                      </c:pt>
                      <c:pt idx="87">
                        <c:v>1.7</c:v>
                      </c:pt>
                      <c:pt idx="88">
                        <c:v>1.8</c:v>
                      </c:pt>
                      <c:pt idx="89">
                        <c:v>1.7</c:v>
                      </c:pt>
                      <c:pt idx="90">
                        <c:v>1.59</c:v>
                      </c:pt>
                      <c:pt idx="91">
                        <c:v>1.68</c:v>
                      </c:pt>
                      <c:pt idx="92">
                        <c:v>1.74</c:v>
                      </c:pt>
                      <c:pt idx="93">
                        <c:v>1.85</c:v>
                      </c:pt>
                      <c:pt idx="94">
                        <c:v>2.2799999999999998</c:v>
                      </c:pt>
                      <c:pt idx="95">
                        <c:v>2.19</c:v>
                      </c:pt>
                      <c:pt idx="96">
                        <c:v>2.37</c:v>
                      </c:pt>
                      <c:pt idx="97">
                        <c:v>1.82</c:v>
                      </c:pt>
                      <c:pt idx="98">
                        <c:v>1.91</c:v>
                      </c:pt>
                      <c:pt idx="99">
                        <c:v>2.11</c:v>
                      </c:pt>
                      <c:pt idx="100">
                        <c:v>2.27</c:v>
                      </c:pt>
                      <c:pt idx="101">
                        <c:v>1.8</c:v>
                      </c:pt>
                      <c:pt idx="102">
                        <c:v>2.4</c:v>
                      </c:pt>
                      <c:pt idx="103">
                        <c:v>2.33</c:v>
                      </c:pt>
                      <c:pt idx="104">
                        <c:v>2.2999999999999998</c:v>
                      </c:pt>
                      <c:pt idx="105">
                        <c:v>2.48</c:v>
                      </c:pt>
                      <c:pt idx="106">
                        <c:v>3.18</c:v>
                      </c:pt>
                      <c:pt idx="107">
                        <c:v>3.18</c:v>
                      </c:pt>
                      <c:pt idx="108">
                        <c:v>2.9</c:v>
                      </c:pt>
                      <c:pt idx="109">
                        <c:v>3.37</c:v>
                      </c:pt>
                      <c:pt idx="110">
                        <c:v>3.17</c:v>
                      </c:pt>
                      <c:pt idx="111">
                        <c:v>2.99</c:v>
                      </c:pt>
                      <c:pt idx="112">
                        <c:v>2.15</c:v>
                      </c:pt>
                      <c:pt idx="113">
                        <c:v>4.04</c:v>
                      </c:pt>
                      <c:pt idx="114">
                        <c:v>3.52</c:v>
                      </c:pt>
                      <c:pt idx="115">
                        <c:v>3.06</c:v>
                      </c:pt>
                      <c:pt idx="116">
                        <c:v>3.17</c:v>
                      </c:pt>
                      <c:pt idx="117">
                        <c:v>3</c:v>
                      </c:pt>
                      <c:pt idx="118">
                        <c:v>2.85</c:v>
                      </c:pt>
                      <c:pt idx="119">
                        <c:v>2.75</c:v>
                      </c:pt>
                      <c:pt idx="120">
                        <c:v>2.7</c:v>
                      </c:pt>
                      <c:pt idx="121">
                        <c:v>2.72</c:v>
                      </c:pt>
                      <c:pt idx="122">
                        <c:v>2.68</c:v>
                      </c:pt>
                      <c:pt idx="123">
                        <c:v>2.65</c:v>
                      </c:pt>
                      <c:pt idx="124">
                        <c:v>2.7</c:v>
                      </c:pt>
                      <c:pt idx="125">
                        <c:v>2.68</c:v>
                      </c:pt>
                      <c:pt idx="126">
                        <c:v>2.4500000000000002</c:v>
                      </c:pt>
                      <c:pt idx="127">
                        <c:v>2.4900000000000002</c:v>
                      </c:pt>
                      <c:pt idx="128">
                        <c:v>2.6</c:v>
                      </c:pt>
                      <c:pt idx="129">
                        <c:v>2.42</c:v>
                      </c:pt>
                      <c:pt idx="130">
                        <c:v>2.64</c:v>
                      </c:pt>
                      <c:pt idx="131">
                        <c:v>2.44</c:v>
                      </c:pt>
                      <c:pt idx="132">
                        <c:v>2.62</c:v>
                      </c:pt>
                      <c:pt idx="133">
                        <c:v>2.34</c:v>
                      </c:pt>
                      <c:pt idx="134">
                        <c:v>2.4500000000000002</c:v>
                      </c:pt>
                      <c:pt idx="135">
                        <c:v>2.2000000000000002</c:v>
                      </c:pt>
                      <c:pt idx="136">
                        <c:v>2.48</c:v>
                      </c:pt>
                      <c:pt idx="137">
                        <c:v>2.12</c:v>
                      </c:pt>
                      <c:pt idx="138">
                        <c:v>2.16</c:v>
                      </c:pt>
                      <c:pt idx="139">
                        <c:v>2.09</c:v>
                      </c:pt>
                      <c:pt idx="140">
                        <c:v>2.13</c:v>
                      </c:pt>
                      <c:pt idx="141">
                        <c:v>2.0299999999999998</c:v>
                      </c:pt>
                      <c:pt idx="142">
                        <c:v>2.0299999999999998</c:v>
                      </c:pt>
                      <c:pt idx="143">
                        <c:v>2.02</c:v>
                      </c:pt>
                      <c:pt idx="144">
                        <c:v>2.11</c:v>
                      </c:pt>
                      <c:pt idx="145">
                        <c:v>2.2000000000000002</c:v>
                      </c:pt>
                      <c:pt idx="146">
                        <c:v>2.2799999999999998</c:v>
                      </c:pt>
                      <c:pt idx="147">
                        <c:v>2.0499999999999998</c:v>
                      </c:pt>
                      <c:pt idx="148">
                        <c:v>2.06</c:v>
                      </c:pt>
                      <c:pt idx="149">
                        <c:v>1.9</c:v>
                      </c:pt>
                      <c:pt idx="150">
                        <c:v>1.76</c:v>
                      </c:pt>
                      <c:pt idx="151">
                        <c:v>1.6</c:v>
                      </c:pt>
                      <c:pt idx="152">
                        <c:v>1.72</c:v>
                      </c:pt>
                      <c:pt idx="153">
                        <c:v>1.71</c:v>
                      </c:pt>
                      <c:pt idx="154">
                        <c:v>1.92</c:v>
                      </c:pt>
                      <c:pt idx="155">
                        <c:v>1.97</c:v>
                      </c:pt>
                      <c:pt idx="156">
                        <c:v>1.9</c:v>
                      </c:pt>
                      <c:pt idx="157">
                        <c:v>1.87</c:v>
                      </c:pt>
                      <c:pt idx="158">
                        <c:v>1.8</c:v>
                      </c:pt>
                      <c:pt idx="159">
                        <c:v>1.77</c:v>
                      </c:pt>
                      <c:pt idx="160">
                        <c:v>1.8</c:v>
                      </c:pt>
                      <c:pt idx="161">
                        <c:v>1.98</c:v>
                      </c:pt>
                      <c:pt idx="162">
                        <c:v>1.85</c:v>
                      </c:pt>
                      <c:pt idx="163">
                        <c:v>1.75</c:v>
                      </c:pt>
                      <c:pt idx="164">
                        <c:v>1.59</c:v>
                      </c:pt>
                      <c:pt idx="165">
                        <c:v>1.75</c:v>
                      </c:pt>
                      <c:pt idx="166">
                        <c:v>1.85</c:v>
                      </c:pt>
                      <c:pt idx="167">
                        <c:v>1.77</c:v>
                      </c:pt>
                      <c:pt idx="168">
                        <c:v>1.89</c:v>
                      </c:pt>
                      <c:pt idx="169">
                        <c:v>2</c:v>
                      </c:pt>
                      <c:pt idx="170">
                        <c:v>2.21</c:v>
                      </c:pt>
                      <c:pt idx="171">
                        <c:v>1.9</c:v>
                      </c:pt>
                      <c:pt idx="172">
                        <c:v>2.0499999999999998</c:v>
                      </c:pt>
                      <c:pt idx="173">
                        <c:v>2.23</c:v>
                      </c:pt>
                      <c:pt idx="174">
                        <c:v>2.2200000000000002</c:v>
                      </c:pt>
                      <c:pt idx="175">
                        <c:v>2.02</c:v>
                      </c:pt>
                      <c:pt idx="176">
                        <c:v>2.0299999999999998</c:v>
                      </c:pt>
                      <c:pt idx="177">
                        <c:v>2.0699999999999998</c:v>
                      </c:pt>
                      <c:pt idx="178">
                        <c:v>2.16</c:v>
                      </c:pt>
                      <c:pt idx="179">
                        <c:v>2.2999999999999998</c:v>
                      </c:pt>
                      <c:pt idx="180">
                        <c:v>2.1</c:v>
                      </c:pt>
                      <c:pt idx="181">
                        <c:v>1.9</c:v>
                      </c:pt>
                      <c:pt idx="182">
                        <c:v>1.8</c:v>
                      </c:pt>
                      <c:pt idx="183">
                        <c:v>1.9</c:v>
                      </c:pt>
                      <c:pt idx="184">
                        <c:v>2.16</c:v>
                      </c:pt>
                      <c:pt idx="185">
                        <c:v>2.1</c:v>
                      </c:pt>
                      <c:pt idx="186">
                        <c:v>2.21</c:v>
                      </c:pt>
                      <c:pt idx="187">
                        <c:v>2.2999999999999998</c:v>
                      </c:pt>
                      <c:pt idx="188">
                        <c:v>2.78</c:v>
                      </c:pt>
                      <c:pt idx="189">
                        <c:v>3</c:v>
                      </c:pt>
                      <c:pt idx="190">
                        <c:v>2.92</c:v>
                      </c:pt>
                      <c:pt idx="191">
                        <c:v>2.59</c:v>
                      </c:pt>
                      <c:pt idx="192">
                        <c:v>2.46</c:v>
                      </c:pt>
                      <c:pt idx="193">
                        <c:v>2.2200000000000002</c:v>
                      </c:pt>
                      <c:pt idx="194">
                        <c:v>2.16</c:v>
                      </c:pt>
                      <c:pt idx="195">
                        <c:v>2.8</c:v>
                      </c:pt>
                      <c:pt idx="196">
                        <c:v>1.82</c:v>
                      </c:pt>
                      <c:pt idx="197">
                        <c:v>2.09</c:v>
                      </c:pt>
                      <c:pt idx="198">
                        <c:v>2.12</c:v>
                      </c:pt>
                      <c:pt idx="199">
                        <c:v>1.98</c:v>
                      </c:pt>
                      <c:pt idx="200">
                        <c:v>2.0699999999999998</c:v>
                      </c:pt>
                      <c:pt idx="201">
                        <c:v>2.0699999999999998</c:v>
                      </c:pt>
                      <c:pt idx="202">
                        <c:v>2.46</c:v>
                      </c:pt>
                      <c:pt idx="203">
                        <c:v>2.56</c:v>
                      </c:pt>
                      <c:pt idx="204">
                        <c:v>2.67</c:v>
                      </c:pt>
                      <c:pt idx="205">
                        <c:v>2.5</c:v>
                      </c:pt>
                      <c:pt idx="206">
                        <c:v>2.21</c:v>
                      </c:pt>
                      <c:pt idx="207">
                        <c:v>2.4700000000000002</c:v>
                      </c:pt>
                      <c:pt idx="208">
                        <c:v>2.31</c:v>
                      </c:pt>
                      <c:pt idx="209">
                        <c:v>2.87</c:v>
                      </c:pt>
                      <c:pt idx="210">
                        <c:v>3</c:v>
                      </c:pt>
                      <c:pt idx="211">
                        <c:v>2.5499999999999998</c:v>
                      </c:pt>
                      <c:pt idx="212">
                        <c:v>3.36</c:v>
                      </c:pt>
                      <c:pt idx="213">
                        <c:v>3.46</c:v>
                      </c:pt>
                      <c:pt idx="214">
                        <c:v>3.6</c:v>
                      </c:pt>
                      <c:pt idx="215">
                        <c:v>3.7</c:v>
                      </c:pt>
                      <c:pt idx="216">
                        <c:v>3.5</c:v>
                      </c:pt>
                      <c:pt idx="217">
                        <c:v>3.38</c:v>
                      </c:pt>
                      <c:pt idx="218">
                        <c:v>3.38</c:v>
                      </c:pt>
                      <c:pt idx="219">
                        <c:v>3.29</c:v>
                      </c:pt>
                      <c:pt idx="220">
                        <c:v>3.1</c:v>
                      </c:pt>
                      <c:pt idx="221">
                        <c:v>3.15</c:v>
                      </c:pt>
                      <c:pt idx="222">
                        <c:v>2.88</c:v>
                      </c:pt>
                      <c:pt idx="223">
                        <c:v>2.78</c:v>
                      </c:pt>
                      <c:pt idx="224">
                        <c:v>2.82</c:v>
                      </c:pt>
                      <c:pt idx="225">
                        <c:v>3.6</c:v>
                      </c:pt>
                      <c:pt idx="226">
                        <c:v>3.81</c:v>
                      </c:pt>
                      <c:pt idx="227">
                        <c:v>3.9</c:v>
                      </c:pt>
                      <c:pt idx="228">
                        <c:v>4.24</c:v>
                      </c:pt>
                      <c:pt idx="229">
                        <c:v>4.25</c:v>
                      </c:pt>
                      <c:pt idx="230">
                        <c:v>4.26</c:v>
                      </c:pt>
                      <c:pt idx="231">
                        <c:v>4.3600000000000003</c:v>
                      </c:pt>
                      <c:pt idx="232">
                        <c:v>4.1900000000000004</c:v>
                      </c:pt>
                      <c:pt idx="233">
                        <c:v>4.07</c:v>
                      </c:pt>
                      <c:pt idx="234">
                        <c:v>4</c:v>
                      </c:pt>
                      <c:pt idx="235">
                        <c:v>3.85</c:v>
                      </c:pt>
                      <c:pt idx="236">
                        <c:v>3.7</c:v>
                      </c:pt>
                      <c:pt idx="237">
                        <c:v>3.65</c:v>
                      </c:pt>
                      <c:pt idx="238">
                        <c:v>3.69</c:v>
                      </c:pt>
                      <c:pt idx="239">
                        <c:v>3.3</c:v>
                      </c:pt>
                      <c:pt idx="240">
                        <c:v>3.5</c:v>
                      </c:pt>
                      <c:pt idx="241">
                        <c:v>3.48</c:v>
                      </c:pt>
                      <c:pt idx="242">
                        <c:v>3.38</c:v>
                      </c:pt>
                      <c:pt idx="243">
                        <c:v>3.1</c:v>
                      </c:pt>
                      <c:pt idx="244">
                        <c:v>3.38</c:v>
                      </c:pt>
                      <c:pt idx="245">
                        <c:v>3.7</c:v>
                      </c:pt>
                      <c:pt idx="246">
                        <c:v>3.45</c:v>
                      </c:pt>
                      <c:pt idx="247">
                        <c:v>3.65</c:v>
                      </c:pt>
                      <c:pt idx="248">
                        <c:v>4</c:v>
                      </c:pt>
                      <c:pt idx="249">
                        <c:v>3.78</c:v>
                      </c:pt>
                      <c:pt idx="250">
                        <c:v>3.66</c:v>
                      </c:pt>
                      <c:pt idx="251">
                        <c:v>3.81</c:v>
                      </c:pt>
                      <c:pt idx="252">
                        <c:v>3.98</c:v>
                      </c:pt>
                      <c:pt idx="253">
                        <c:v>3.68</c:v>
                      </c:pt>
                      <c:pt idx="254">
                        <c:v>3.68</c:v>
                      </c:pt>
                      <c:pt idx="255">
                        <c:v>3.7</c:v>
                      </c:pt>
                      <c:pt idx="256">
                        <c:v>3.54</c:v>
                      </c:pt>
                      <c:pt idx="257">
                        <c:v>3.6</c:v>
                      </c:pt>
                      <c:pt idx="258">
                        <c:v>3.34</c:v>
                      </c:pt>
                      <c:pt idx="259">
                        <c:v>3.33</c:v>
                      </c:pt>
                      <c:pt idx="260">
                        <c:v>3.3</c:v>
                      </c:pt>
                      <c:pt idx="261">
                        <c:v>3.25</c:v>
                      </c:pt>
                      <c:pt idx="262">
                        <c:v>3.42</c:v>
                      </c:pt>
                      <c:pt idx="263">
                        <c:v>3.2</c:v>
                      </c:pt>
                      <c:pt idx="264">
                        <c:v>3.02</c:v>
                      </c:pt>
                      <c:pt idx="265">
                        <c:v>2.95</c:v>
                      </c:pt>
                      <c:pt idx="266">
                        <c:v>3</c:v>
                      </c:pt>
                      <c:pt idx="267">
                        <c:v>2.98</c:v>
                      </c:pt>
                      <c:pt idx="268">
                        <c:v>3</c:v>
                      </c:pt>
                      <c:pt idx="269">
                        <c:v>2.95</c:v>
                      </c:pt>
                      <c:pt idx="270">
                        <c:v>3.05</c:v>
                      </c:pt>
                      <c:pt idx="271">
                        <c:v>2.89</c:v>
                      </c:pt>
                      <c:pt idx="272">
                        <c:v>2.84</c:v>
                      </c:pt>
                      <c:pt idx="273">
                        <c:v>2.7</c:v>
                      </c:pt>
                      <c:pt idx="274">
                        <c:v>3.45</c:v>
                      </c:pt>
                      <c:pt idx="275">
                        <c:v>3.52</c:v>
                      </c:pt>
                      <c:pt idx="276">
                        <c:v>3.38</c:v>
                      </c:pt>
                      <c:pt idx="277">
                        <c:v>3.42</c:v>
                      </c:pt>
                      <c:pt idx="278">
                        <c:v>3.8</c:v>
                      </c:pt>
                      <c:pt idx="279">
                        <c:v>3.56</c:v>
                      </c:pt>
                      <c:pt idx="280">
                        <c:v>4.2</c:v>
                      </c:pt>
                      <c:pt idx="281">
                        <c:v>4.1500000000000004</c:v>
                      </c:pt>
                      <c:pt idx="282">
                        <c:v>4.18</c:v>
                      </c:pt>
                      <c:pt idx="283">
                        <c:v>4.4000000000000004</c:v>
                      </c:pt>
                      <c:pt idx="284">
                        <c:v>4.18</c:v>
                      </c:pt>
                      <c:pt idx="285">
                        <c:v>4</c:v>
                      </c:pt>
                      <c:pt idx="286">
                        <c:v>4.49</c:v>
                      </c:pt>
                      <c:pt idx="287">
                        <c:v>4.3</c:v>
                      </c:pt>
                      <c:pt idx="288">
                        <c:v>3.88</c:v>
                      </c:pt>
                      <c:pt idx="289">
                        <c:v>3.4</c:v>
                      </c:pt>
                      <c:pt idx="290">
                        <c:v>3.36</c:v>
                      </c:pt>
                      <c:pt idx="291">
                        <c:v>3.36</c:v>
                      </c:pt>
                      <c:pt idx="292">
                        <c:v>3.38</c:v>
                      </c:pt>
                      <c:pt idx="293">
                        <c:v>3.18</c:v>
                      </c:pt>
                      <c:pt idx="294">
                        <c:v>3.38</c:v>
                      </c:pt>
                      <c:pt idx="295">
                        <c:v>3.3</c:v>
                      </c:pt>
                      <c:pt idx="296">
                        <c:v>3.33</c:v>
                      </c:pt>
                      <c:pt idx="297">
                        <c:v>3.38</c:v>
                      </c:pt>
                      <c:pt idx="298">
                        <c:v>3.35</c:v>
                      </c:pt>
                      <c:pt idx="299">
                        <c:v>3.44</c:v>
                      </c:pt>
                      <c:pt idx="300">
                        <c:v>3.7</c:v>
                      </c:pt>
                      <c:pt idx="301">
                        <c:v>3.62</c:v>
                      </c:pt>
                      <c:pt idx="302">
                        <c:v>3.31</c:v>
                      </c:pt>
                      <c:pt idx="303">
                        <c:v>3.28</c:v>
                      </c:pt>
                      <c:pt idx="304">
                        <c:v>3.36</c:v>
                      </c:pt>
                      <c:pt idx="305">
                        <c:v>3.68</c:v>
                      </c:pt>
                      <c:pt idx="306">
                        <c:v>3.4</c:v>
                      </c:pt>
                      <c:pt idx="307">
                        <c:v>3.18</c:v>
                      </c:pt>
                      <c:pt idx="308">
                        <c:v>3.05</c:v>
                      </c:pt>
                      <c:pt idx="309">
                        <c:v>2.98</c:v>
                      </c:pt>
                      <c:pt idx="310">
                        <c:v>3.24</c:v>
                      </c:pt>
                      <c:pt idx="311">
                        <c:v>3.5</c:v>
                      </c:pt>
                      <c:pt idx="312">
                        <c:v>3.42</c:v>
                      </c:pt>
                      <c:pt idx="313">
                        <c:v>3.28</c:v>
                      </c:pt>
                      <c:pt idx="314">
                        <c:v>3.3</c:v>
                      </c:pt>
                      <c:pt idx="315">
                        <c:v>3.55</c:v>
                      </c:pt>
                      <c:pt idx="316">
                        <c:v>4.0599999999999996</c:v>
                      </c:pt>
                      <c:pt idx="317">
                        <c:v>3.98</c:v>
                      </c:pt>
                      <c:pt idx="318">
                        <c:v>3.81</c:v>
                      </c:pt>
                      <c:pt idx="319">
                        <c:v>3.59</c:v>
                      </c:pt>
                      <c:pt idx="320">
                        <c:v>3.57</c:v>
                      </c:pt>
                      <c:pt idx="321">
                        <c:v>3.5</c:v>
                      </c:pt>
                      <c:pt idx="322">
                        <c:v>3.52</c:v>
                      </c:pt>
                      <c:pt idx="323">
                        <c:v>3.48</c:v>
                      </c:pt>
                      <c:pt idx="324">
                        <c:v>3.4</c:v>
                      </c:pt>
                      <c:pt idx="325">
                        <c:v>3.31</c:v>
                      </c:pt>
                      <c:pt idx="326">
                        <c:v>3.07</c:v>
                      </c:pt>
                      <c:pt idx="327">
                        <c:v>3</c:v>
                      </c:pt>
                      <c:pt idx="328">
                        <c:v>3</c:v>
                      </c:pt>
                      <c:pt idx="329">
                        <c:v>3</c:v>
                      </c:pt>
                      <c:pt idx="330">
                        <c:v>3</c:v>
                      </c:pt>
                      <c:pt idx="331">
                        <c:v>3.07</c:v>
                      </c:pt>
                      <c:pt idx="332">
                        <c:v>3.1</c:v>
                      </c:pt>
                      <c:pt idx="333">
                        <c:v>2.84</c:v>
                      </c:pt>
                      <c:pt idx="334">
                        <c:v>3.19</c:v>
                      </c:pt>
                      <c:pt idx="335">
                        <c:v>3.32</c:v>
                      </c:pt>
                      <c:pt idx="336">
                        <c:v>3.32</c:v>
                      </c:pt>
                      <c:pt idx="337">
                        <c:v>3.32</c:v>
                      </c:pt>
                      <c:pt idx="338">
                        <c:v>3.32</c:v>
                      </c:pt>
                      <c:pt idx="339">
                        <c:v>3.18</c:v>
                      </c:pt>
                      <c:pt idx="340">
                        <c:v>3.22</c:v>
                      </c:pt>
                      <c:pt idx="341">
                        <c:v>3.25</c:v>
                      </c:pt>
                      <c:pt idx="342">
                        <c:v>3.1</c:v>
                      </c:pt>
                      <c:pt idx="343">
                        <c:v>3.4</c:v>
                      </c:pt>
                      <c:pt idx="344">
                        <c:v>3.3</c:v>
                      </c:pt>
                      <c:pt idx="345">
                        <c:v>3.4</c:v>
                      </c:pt>
                      <c:pt idx="346">
                        <c:v>3.32</c:v>
                      </c:pt>
                      <c:pt idx="347">
                        <c:v>3.47</c:v>
                      </c:pt>
                      <c:pt idx="348">
                        <c:v>3.37</c:v>
                      </c:pt>
                      <c:pt idx="349">
                        <c:v>3.43</c:v>
                      </c:pt>
                      <c:pt idx="350">
                        <c:v>3.35</c:v>
                      </c:pt>
                      <c:pt idx="351">
                        <c:v>3.35</c:v>
                      </c:pt>
                      <c:pt idx="352">
                        <c:v>3.1</c:v>
                      </c:pt>
                      <c:pt idx="353">
                        <c:v>2.99</c:v>
                      </c:pt>
                      <c:pt idx="354">
                        <c:v>3.1</c:v>
                      </c:pt>
                      <c:pt idx="355">
                        <c:v>2.9</c:v>
                      </c:pt>
                      <c:pt idx="356">
                        <c:v>2.95</c:v>
                      </c:pt>
                      <c:pt idx="357">
                        <c:v>2.91</c:v>
                      </c:pt>
                      <c:pt idx="358">
                        <c:v>3.05</c:v>
                      </c:pt>
                      <c:pt idx="359">
                        <c:v>3.07</c:v>
                      </c:pt>
                      <c:pt idx="360">
                        <c:v>2.88</c:v>
                      </c:pt>
                      <c:pt idx="361">
                        <c:v>2.87</c:v>
                      </c:pt>
                      <c:pt idx="362">
                        <c:v>3.1</c:v>
                      </c:pt>
                      <c:pt idx="363">
                        <c:v>3</c:v>
                      </c:pt>
                      <c:pt idx="364">
                        <c:v>2.98</c:v>
                      </c:pt>
                      <c:pt idx="365">
                        <c:v>2.95</c:v>
                      </c:pt>
                      <c:pt idx="366">
                        <c:v>2.57</c:v>
                      </c:pt>
                      <c:pt idx="367">
                        <c:v>2.29</c:v>
                      </c:pt>
                      <c:pt idx="368">
                        <c:v>2.4</c:v>
                      </c:pt>
                      <c:pt idx="369">
                        <c:v>2.2000000000000002</c:v>
                      </c:pt>
                      <c:pt idx="370">
                        <c:v>2.2799999999999998</c:v>
                      </c:pt>
                      <c:pt idx="371">
                        <c:v>2.12</c:v>
                      </c:pt>
                      <c:pt idx="372">
                        <c:v>2.86</c:v>
                      </c:pt>
                      <c:pt idx="373">
                        <c:v>3.1</c:v>
                      </c:pt>
                      <c:pt idx="374">
                        <c:v>2.68</c:v>
                      </c:pt>
                      <c:pt idx="375">
                        <c:v>2.3199999999999998</c:v>
                      </c:pt>
                      <c:pt idx="376">
                        <c:v>2.2200000000000002</c:v>
                      </c:pt>
                      <c:pt idx="377">
                        <c:v>2.2400000000000002</c:v>
                      </c:pt>
                      <c:pt idx="378">
                        <c:v>2.2599999999999998</c:v>
                      </c:pt>
                      <c:pt idx="379">
                        <c:v>2.2799999999999998</c:v>
                      </c:pt>
                      <c:pt idx="380">
                        <c:v>2.4</c:v>
                      </c:pt>
                      <c:pt idx="381">
                        <c:v>2.2000000000000002</c:v>
                      </c:pt>
                      <c:pt idx="382">
                        <c:v>2.2400000000000002</c:v>
                      </c:pt>
                      <c:pt idx="383">
                        <c:v>2.2799999999999998</c:v>
                      </c:pt>
                      <c:pt idx="384">
                        <c:v>2.6</c:v>
                      </c:pt>
                      <c:pt idx="385">
                        <c:v>2.68</c:v>
                      </c:pt>
                      <c:pt idx="386">
                        <c:v>2.4900000000000002</c:v>
                      </c:pt>
                      <c:pt idx="387">
                        <c:v>2.31</c:v>
                      </c:pt>
                      <c:pt idx="388">
                        <c:v>2.6</c:v>
                      </c:pt>
                      <c:pt idx="389">
                        <c:v>2.2000000000000002</c:v>
                      </c:pt>
                      <c:pt idx="390">
                        <c:v>2.7</c:v>
                      </c:pt>
                      <c:pt idx="391">
                        <c:v>2.8</c:v>
                      </c:pt>
                      <c:pt idx="392">
                        <c:v>2.79</c:v>
                      </c:pt>
                      <c:pt idx="393">
                        <c:v>2.5</c:v>
                      </c:pt>
                      <c:pt idx="394">
                        <c:v>2.58</c:v>
                      </c:pt>
                      <c:pt idx="395">
                        <c:v>2.95</c:v>
                      </c:pt>
                      <c:pt idx="396">
                        <c:v>2.8</c:v>
                      </c:pt>
                      <c:pt idx="397">
                        <c:v>2.72</c:v>
                      </c:pt>
                      <c:pt idx="398">
                        <c:v>3.18</c:v>
                      </c:pt>
                      <c:pt idx="399">
                        <c:v>3.19</c:v>
                      </c:pt>
                      <c:pt idx="400">
                        <c:v>3.2</c:v>
                      </c:pt>
                      <c:pt idx="401">
                        <c:v>3.18</c:v>
                      </c:pt>
                      <c:pt idx="402">
                        <c:v>3.2</c:v>
                      </c:pt>
                      <c:pt idx="403">
                        <c:v>3.05</c:v>
                      </c:pt>
                      <c:pt idx="404">
                        <c:v>2.98</c:v>
                      </c:pt>
                      <c:pt idx="405">
                        <c:v>3</c:v>
                      </c:pt>
                      <c:pt idx="406">
                        <c:v>3.1</c:v>
                      </c:pt>
                      <c:pt idx="407">
                        <c:v>3</c:v>
                      </c:pt>
                      <c:pt idx="408">
                        <c:v>2.99</c:v>
                      </c:pt>
                      <c:pt idx="409">
                        <c:v>2.99</c:v>
                      </c:pt>
                      <c:pt idx="410">
                        <c:v>3</c:v>
                      </c:pt>
                      <c:pt idx="411">
                        <c:v>2.92</c:v>
                      </c:pt>
                      <c:pt idx="412">
                        <c:v>3.18</c:v>
                      </c:pt>
                      <c:pt idx="413">
                        <c:v>3.22</c:v>
                      </c:pt>
                      <c:pt idx="414">
                        <c:v>2.85</c:v>
                      </c:pt>
                      <c:pt idx="415">
                        <c:v>2.9</c:v>
                      </c:pt>
                      <c:pt idx="416">
                        <c:v>2.61</c:v>
                      </c:pt>
                      <c:pt idx="417">
                        <c:v>2.35</c:v>
                      </c:pt>
                      <c:pt idx="418">
                        <c:v>2.85</c:v>
                      </c:pt>
                      <c:pt idx="419">
                        <c:v>2.75</c:v>
                      </c:pt>
                      <c:pt idx="420">
                        <c:v>2.7</c:v>
                      </c:pt>
                      <c:pt idx="421">
                        <c:v>3.3</c:v>
                      </c:pt>
                      <c:pt idx="422">
                        <c:v>3.2</c:v>
                      </c:pt>
                      <c:pt idx="423">
                        <c:v>3.42</c:v>
                      </c:pt>
                      <c:pt idx="424">
                        <c:v>3.48</c:v>
                      </c:pt>
                      <c:pt idx="425">
                        <c:v>3.5</c:v>
                      </c:pt>
                      <c:pt idx="426">
                        <c:v>3.3</c:v>
                      </c:pt>
                      <c:pt idx="427">
                        <c:v>3.38</c:v>
                      </c:pt>
                      <c:pt idx="428">
                        <c:v>3.4</c:v>
                      </c:pt>
                      <c:pt idx="429">
                        <c:v>2.95</c:v>
                      </c:pt>
                      <c:pt idx="430">
                        <c:v>2.69</c:v>
                      </c:pt>
                      <c:pt idx="431">
                        <c:v>2.5499999999999998</c:v>
                      </c:pt>
                      <c:pt idx="432">
                        <c:v>3.03</c:v>
                      </c:pt>
                      <c:pt idx="433">
                        <c:v>3.33</c:v>
                      </c:pt>
                      <c:pt idx="434">
                        <c:v>2.97</c:v>
                      </c:pt>
                      <c:pt idx="435">
                        <c:v>2.84</c:v>
                      </c:pt>
                      <c:pt idx="436">
                        <c:v>3.4</c:v>
                      </c:pt>
                      <c:pt idx="437">
                        <c:v>3.28</c:v>
                      </c:pt>
                      <c:pt idx="438">
                        <c:v>3.4</c:v>
                      </c:pt>
                      <c:pt idx="439">
                        <c:v>3.25</c:v>
                      </c:pt>
                      <c:pt idx="440">
                        <c:v>3.38</c:v>
                      </c:pt>
                      <c:pt idx="441">
                        <c:v>3.28</c:v>
                      </c:pt>
                      <c:pt idx="442">
                        <c:v>3.18</c:v>
                      </c:pt>
                      <c:pt idx="443">
                        <c:v>3.18</c:v>
                      </c:pt>
                      <c:pt idx="444">
                        <c:v>3.37</c:v>
                      </c:pt>
                      <c:pt idx="445">
                        <c:v>3.3</c:v>
                      </c:pt>
                      <c:pt idx="446">
                        <c:v>3.87</c:v>
                      </c:pt>
                      <c:pt idx="447">
                        <c:v>2.65</c:v>
                      </c:pt>
                      <c:pt idx="448">
                        <c:v>2.64</c:v>
                      </c:pt>
                      <c:pt idx="449">
                        <c:v>2.34</c:v>
                      </c:pt>
                      <c:pt idx="450">
                        <c:v>3.26</c:v>
                      </c:pt>
                      <c:pt idx="451">
                        <c:v>3.32</c:v>
                      </c:pt>
                      <c:pt idx="452">
                        <c:v>3.32</c:v>
                      </c:pt>
                      <c:pt idx="453">
                        <c:v>3.2</c:v>
                      </c:pt>
                      <c:pt idx="454">
                        <c:v>3.3</c:v>
                      </c:pt>
                      <c:pt idx="455">
                        <c:v>3.28</c:v>
                      </c:pt>
                      <c:pt idx="456">
                        <c:v>2.84</c:v>
                      </c:pt>
                      <c:pt idx="457">
                        <c:v>2.69</c:v>
                      </c:pt>
                      <c:pt idx="458">
                        <c:v>2.75</c:v>
                      </c:pt>
                      <c:pt idx="459">
                        <c:v>2.34</c:v>
                      </c:pt>
                      <c:pt idx="460">
                        <c:v>2.2999999999999998</c:v>
                      </c:pt>
                      <c:pt idx="461">
                        <c:v>2.15</c:v>
                      </c:pt>
                      <c:pt idx="462">
                        <c:v>2.3199999999999998</c:v>
                      </c:pt>
                      <c:pt idx="463">
                        <c:v>2.1</c:v>
                      </c:pt>
                      <c:pt idx="464">
                        <c:v>2.99</c:v>
                      </c:pt>
                      <c:pt idx="465">
                        <c:v>3.25</c:v>
                      </c:pt>
                      <c:pt idx="466">
                        <c:v>2.64</c:v>
                      </c:pt>
                      <c:pt idx="467">
                        <c:v>2.48</c:v>
                      </c:pt>
                      <c:pt idx="468">
                        <c:v>2.72</c:v>
                      </c:pt>
                      <c:pt idx="469">
                        <c:v>2.5</c:v>
                      </c:pt>
                      <c:pt idx="470">
                        <c:v>2.57</c:v>
                      </c:pt>
                      <c:pt idx="471">
                        <c:v>2.27</c:v>
                      </c:pt>
                      <c:pt idx="472">
                        <c:v>2.6</c:v>
                      </c:pt>
                      <c:pt idx="473">
                        <c:v>2.12</c:v>
                      </c:pt>
                      <c:pt idx="474">
                        <c:v>2.72</c:v>
                      </c:pt>
                      <c:pt idx="475">
                        <c:v>2.82</c:v>
                      </c:pt>
                      <c:pt idx="476">
                        <c:v>3.05</c:v>
                      </c:pt>
                      <c:pt idx="477">
                        <c:v>2.93</c:v>
                      </c:pt>
                      <c:pt idx="478">
                        <c:v>2.74</c:v>
                      </c:pt>
                      <c:pt idx="479">
                        <c:v>2.41</c:v>
                      </c:pt>
                      <c:pt idx="480">
                        <c:v>2.3199999999999998</c:v>
                      </c:pt>
                      <c:pt idx="481">
                        <c:v>2.2799999999999998</c:v>
                      </c:pt>
                      <c:pt idx="482">
                        <c:v>2.82</c:v>
                      </c:pt>
                      <c:pt idx="483">
                        <c:v>2.88</c:v>
                      </c:pt>
                      <c:pt idx="484">
                        <c:v>2.84</c:v>
                      </c:pt>
                      <c:pt idx="485">
                        <c:v>2.98</c:v>
                      </c:pt>
                      <c:pt idx="486">
                        <c:v>2.59</c:v>
                      </c:pt>
                      <c:pt idx="487">
                        <c:v>2.4</c:v>
                      </c:pt>
                      <c:pt idx="488">
                        <c:v>2.29</c:v>
                      </c:pt>
                      <c:pt idx="489">
                        <c:v>2.0499999999999998</c:v>
                      </c:pt>
                      <c:pt idx="490">
                        <c:v>2.1800000000000002</c:v>
                      </c:pt>
                      <c:pt idx="491">
                        <c:v>2.11</c:v>
                      </c:pt>
                      <c:pt idx="492">
                        <c:v>2.16</c:v>
                      </c:pt>
                      <c:pt idx="493">
                        <c:v>1.97</c:v>
                      </c:pt>
                      <c:pt idx="494">
                        <c:v>2.1</c:v>
                      </c:pt>
                      <c:pt idx="495">
                        <c:v>2.02</c:v>
                      </c:pt>
                      <c:pt idx="496">
                        <c:v>2.4</c:v>
                      </c:pt>
                      <c:pt idx="497">
                        <c:v>2</c:v>
                      </c:pt>
                      <c:pt idx="498">
                        <c:v>2.2000000000000002</c:v>
                      </c:pt>
                      <c:pt idx="499">
                        <c:v>2.1</c:v>
                      </c:pt>
                      <c:pt idx="500">
                        <c:v>2</c:v>
                      </c:pt>
                      <c:pt idx="501">
                        <c:v>2.23</c:v>
                      </c:pt>
                      <c:pt idx="502">
                        <c:v>2.19</c:v>
                      </c:pt>
                      <c:pt idx="503">
                        <c:v>2</c:v>
                      </c:pt>
                      <c:pt idx="504">
                        <c:v>2.25</c:v>
                      </c:pt>
                      <c:pt idx="505">
                        <c:v>2.88</c:v>
                      </c:pt>
                      <c:pt idx="506">
                        <c:v>3.05</c:v>
                      </c:pt>
                      <c:pt idx="507">
                        <c:v>3.2</c:v>
                      </c:pt>
                      <c:pt idx="508">
                        <c:v>2.98</c:v>
                      </c:pt>
                      <c:pt idx="509">
                        <c:v>3.1</c:v>
                      </c:pt>
                      <c:pt idx="510">
                        <c:v>3.02</c:v>
                      </c:pt>
                      <c:pt idx="511">
                        <c:v>3.2</c:v>
                      </c:pt>
                      <c:pt idx="512">
                        <c:v>2.87</c:v>
                      </c:pt>
                      <c:pt idx="513">
                        <c:v>2.54</c:v>
                      </c:pt>
                      <c:pt idx="514">
                        <c:v>3</c:v>
                      </c:pt>
                      <c:pt idx="515">
                        <c:v>3.3</c:v>
                      </c:pt>
                      <c:pt idx="516">
                        <c:v>2.69</c:v>
                      </c:pt>
                      <c:pt idx="517">
                        <c:v>2.27</c:v>
                      </c:pt>
                      <c:pt idx="518">
                        <c:v>2.27</c:v>
                      </c:pt>
                      <c:pt idx="519">
                        <c:v>2.25</c:v>
                      </c:pt>
                      <c:pt idx="520">
                        <c:v>2.3199999999999998</c:v>
                      </c:pt>
                      <c:pt idx="521">
                        <c:v>2.13</c:v>
                      </c:pt>
                      <c:pt idx="522">
                        <c:v>2.73</c:v>
                      </c:pt>
                      <c:pt idx="523">
                        <c:v>3.2</c:v>
                      </c:pt>
                      <c:pt idx="524">
                        <c:v>3.1</c:v>
                      </c:pt>
                      <c:pt idx="525">
                        <c:v>3.1</c:v>
                      </c:pt>
                      <c:pt idx="526">
                        <c:v>2.72</c:v>
                      </c:pt>
                      <c:pt idx="527">
                        <c:v>2.1800000000000002</c:v>
                      </c:pt>
                      <c:pt idx="528">
                        <c:v>2.27</c:v>
                      </c:pt>
                      <c:pt idx="529">
                        <c:v>2.1800000000000002</c:v>
                      </c:pt>
                      <c:pt idx="530">
                        <c:v>2.2999999999999998</c:v>
                      </c:pt>
                      <c:pt idx="531">
                        <c:v>2.21</c:v>
                      </c:pt>
                      <c:pt idx="532">
                        <c:v>2.4900000000000002</c:v>
                      </c:pt>
                      <c:pt idx="533">
                        <c:v>3.1</c:v>
                      </c:pt>
                      <c:pt idx="534">
                        <c:v>2.85</c:v>
                      </c:pt>
                      <c:pt idx="535">
                        <c:v>2.2799999999999998</c:v>
                      </c:pt>
                      <c:pt idx="536">
                        <c:v>2.9</c:v>
                      </c:pt>
                      <c:pt idx="537">
                        <c:v>2.06</c:v>
                      </c:pt>
                      <c:pt idx="538">
                        <c:v>2.88</c:v>
                      </c:pt>
                      <c:pt idx="539">
                        <c:v>3</c:v>
                      </c:pt>
                      <c:pt idx="540">
                        <c:v>2.5499999999999998</c:v>
                      </c:pt>
                      <c:pt idx="541">
                        <c:v>2.06</c:v>
                      </c:pt>
                      <c:pt idx="542">
                        <c:v>2.19</c:v>
                      </c:pt>
                      <c:pt idx="543">
                        <c:v>2.16</c:v>
                      </c:pt>
                      <c:pt idx="544">
                        <c:v>2.34</c:v>
                      </c:pt>
                      <c:pt idx="545">
                        <c:v>2.1800000000000002</c:v>
                      </c:pt>
                      <c:pt idx="546">
                        <c:v>2.38</c:v>
                      </c:pt>
                      <c:pt idx="547">
                        <c:v>2.2000000000000002</c:v>
                      </c:pt>
                      <c:pt idx="548">
                        <c:v>2.19</c:v>
                      </c:pt>
                      <c:pt idx="549">
                        <c:v>2.27</c:v>
                      </c:pt>
                      <c:pt idx="550">
                        <c:v>2.81</c:v>
                      </c:pt>
                      <c:pt idx="551">
                        <c:v>2.74</c:v>
                      </c:pt>
                      <c:pt idx="552">
                        <c:v>2.61</c:v>
                      </c:pt>
                      <c:pt idx="553">
                        <c:v>2.3199999999999998</c:v>
                      </c:pt>
                      <c:pt idx="554">
                        <c:v>2.5499999999999998</c:v>
                      </c:pt>
                      <c:pt idx="555">
                        <c:v>2.15</c:v>
                      </c:pt>
                      <c:pt idx="556">
                        <c:v>2.25</c:v>
                      </c:pt>
                      <c:pt idx="557">
                        <c:v>2.35</c:v>
                      </c:pt>
                      <c:pt idx="558">
                        <c:v>2.5499999999999998</c:v>
                      </c:pt>
                      <c:pt idx="559">
                        <c:v>2.7</c:v>
                      </c:pt>
                      <c:pt idx="560">
                        <c:v>2.6</c:v>
                      </c:pt>
                      <c:pt idx="561">
                        <c:v>2.4900000000000002</c:v>
                      </c:pt>
                      <c:pt idx="562">
                        <c:v>2.92</c:v>
                      </c:pt>
                      <c:pt idx="563">
                        <c:v>3.02</c:v>
                      </c:pt>
                      <c:pt idx="564">
                        <c:v>2.98</c:v>
                      </c:pt>
                      <c:pt idx="565">
                        <c:v>2.67</c:v>
                      </c:pt>
                      <c:pt idx="566">
                        <c:v>2.75</c:v>
                      </c:pt>
                      <c:pt idx="567">
                        <c:v>2.65</c:v>
                      </c:pt>
                      <c:pt idx="568">
                        <c:v>3.09</c:v>
                      </c:pt>
                      <c:pt idx="569">
                        <c:v>3.05</c:v>
                      </c:pt>
                      <c:pt idx="570">
                        <c:v>2.98</c:v>
                      </c:pt>
                      <c:pt idx="571">
                        <c:v>3</c:v>
                      </c:pt>
                      <c:pt idx="572">
                        <c:v>3.32</c:v>
                      </c:pt>
                      <c:pt idx="573">
                        <c:v>3.15</c:v>
                      </c:pt>
                      <c:pt idx="574">
                        <c:v>2.82</c:v>
                      </c:pt>
                      <c:pt idx="575">
                        <c:v>2.5499999999999998</c:v>
                      </c:pt>
                      <c:pt idx="576">
                        <c:v>2.66</c:v>
                      </c:pt>
                      <c:pt idx="577">
                        <c:v>2.66</c:v>
                      </c:pt>
                      <c:pt idx="578">
                        <c:v>2.68</c:v>
                      </c:pt>
                      <c:pt idx="579">
                        <c:v>2.5499999999999998</c:v>
                      </c:pt>
                      <c:pt idx="580">
                        <c:v>2.5</c:v>
                      </c:pt>
                      <c:pt idx="581">
                        <c:v>2.3199999999999998</c:v>
                      </c:pt>
                      <c:pt idx="582">
                        <c:v>2.42</c:v>
                      </c:pt>
                      <c:pt idx="583">
                        <c:v>2.12</c:v>
                      </c:pt>
                      <c:pt idx="584">
                        <c:v>3</c:v>
                      </c:pt>
                      <c:pt idx="585">
                        <c:v>2.57</c:v>
                      </c:pt>
                      <c:pt idx="586">
                        <c:v>2.61</c:v>
                      </c:pt>
                      <c:pt idx="587">
                        <c:v>2.72</c:v>
                      </c:pt>
                      <c:pt idx="588">
                        <c:v>3.32</c:v>
                      </c:pt>
                      <c:pt idx="589">
                        <c:v>3.52</c:v>
                      </c:pt>
                      <c:pt idx="590">
                        <c:v>3.75</c:v>
                      </c:pt>
                      <c:pt idx="591">
                        <c:v>3.44</c:v>
                      </c:pt>
                      <c:pt idx="592">
                        <c:v>4.5</c:v>
                      </c:pt>
                      <c:pt idx="593">
                        <c:v>3.58</c:v>
                      </c:pt>
                      <c:pt idx="594">
                        <c:v>3.76</c:v>
                      </c:pt>
                      <c:pt idx="595">
                        <c:v>3.8</c:v>
                      </c:pt>
                      <c:pt idx="596">
                        <c:v>4.18</c:v>
                      </c:pt>
                      <c:pt idx="597">
                        <c:v>3.98</c:v>
                      </c:pt>
                      <c:pt idx="598">
                        <c:v>4</c:v>
                      </c:pt>
                      <c:pt idx="599">
                        <c:v>3.98</c:v>
                      </c:pt>
                      <c:pt idx="600">
                        <c:v>3.85</c:v>
                      </c:pt>
                      <c:pt idx="601">
                        <c:v>3.91</c:v>
                      </c:pt>
                      <c:pt idx="602">
                        <c:v>3.63</c:v>
                      </c:pt>
                      <c:pt idx="603">
                        <c:v>3.48</c:v>
                      </c:pt>
                      <c:pt idx="604">
                        <c:v>3.78</c:v>
                      </c:pt>
                      <c:pt idx="605">
                        <c:v>3.62</c:v>
                      </c:pt>
                      <c:pt idx="606">
                        <c:v>3.29</c:v>
                      </c:pt>
                      <c:pt idx="607">
                        <c:v>3.69</c:v>
                      </c:pt>
                      <c:pt idx="608">
                        <c:v>3.72</c:v>
                      </c:pt>
                      <c:pt idx="609">
                        <c:v>4.0999999999999996</c:v>
                      </c:pt>
                      <c:pt idx="610">
                        <c:v>3.84</c:v>
                      </c:pt>
                      <c:pt idx="611">
                        <c:v>3.87</c:v>
                      </c:pt>
                      <c:pt idx="612">
                        <c:v>3.44</c:v>
                      </c:pt>
                      <c:pt idx="613">
                        <c:v>3.7</c:v>
                      </c:pt>
                      <c:pt idx="614">
                        <c:v>3.24</c:v>
                      </c:pt>
                      <c:pt idx="615">
                        <c:v>3.15</c:v>
                      </c:pt>
                      <c:pt idx="616">
                        <c:v>3.78</c:v>
                      </c:pt>
                      <c:pt idx="617">
                        <c:v>3.55</c:v>
                      </c:pt>
                      <c:pt idx="618">
                        <c:v>3</c:v>
                      </c:pt>
                      <c:pt idx="619">
                        <c:v>3.52</c:v>
                      </c:pt>
                      <c:pt idx="620">
                        <c:v>3.7</c:v>
                      </c:pt>
                      <c:pt idx="621">
                        <c:v>3.44</c:v>
                      </c:pt>
                      <c:pt idx="622">
                        <c:v>3.5</c:v>
                      </c:pt>
                      <c:pt idx="623">
                        <c:v>3.7</c:v>
                      </c:pt>
                      <c:pt idx="624">
                        <c:v>3.9</c:v>
                      </c:pt>
                      <c:pt idx="625">
                        <c:v>4.3</c:v>
                      </c:pt>
                      <c:pt idx="626">
                        <c:v>4</c:v>
                      </c:pt>
                      <c:pt idx="627">
                        <c:v>3.99</c:v>
                      </c:pt>
                      <c:pt idx="628">
                        <c:v>4.24</c:v>
                      </c:pt>
                      <c:pt idx="629">
                        <c:v>3.66</c:v>
                      </c:pt>
                      <c:pt idx="630">
                        <c:v>3.55</c:v>
                      </c:pt>
                      <c:pt idx="631">
                        <c:v>3.49</c:v>
                      </c:pt>
                      <c:pt idx="632">
                        <c:v>3.58</c:v>
                      </c:pt>
                      <c:pt idx="633">
                        <c:v>3.59</c:v>
                      </c:pt>
                      <c:pt idx="634">
                        <c:v>3.25</c:v>
                      </c:pt>
                      <c:pt idx="635">
                        <c:v>3.5</c:v>
                      </c:pt>
                      <c:pt idx="636">
                        <c:v>3.5</c:v>
                      </c:pt>
                      <c:pt idx="637">
                        <c:v>3.3</c:v>
                      </c:pt>
                      <c:pt idx="638">
                        <c:v>3.9</c:v>
                      </c:pt>
                      <c:pt idx="639">
                        <c:v>4.0999999999999996</c:v>
                      </c:pt>
                      <c:pt idx="640">
                        <c:v>4.3499999999999996</c:v>
                      </c:pt>
                      <c:pt idx="641">
                        <c:v>3.31</c:v>
                      </c:pt>
                      <c:pt idx="642">
                        <c:v>3.68</c:v>
                      </c:pt>
                      <c:pt idx="643">
                        <c:v>3.52</c:v>
                      </c:pt>
                      <c:pt idx="644">
                        <c:v>3.64</c:v>
                      </c:pt>
                      <c:pt idx="645">
                        <c:v>4</c:v>
                      </c:pt>
                      <c:pt idx="646">
                        <c:v>4.6399999999999997</c:v>
                      </c:pt>
                      <c:pt idx="647">
                        <c:v>4.79</c:v>
                      </c:pt>
                      <c:pt idx="648">
                        <c:v>4.8499999999999996</c:v>
                      </c:pt>
                      <c:pt idx="649">
                        <c:v>4.8899999999999997</c:v>
                      </c:pt>
                      <c:pt idx="650">
                        <c:v>5</c:v>
                      </c:pt>
                      <c:pt idx="651">
                        <c:v>5.0999999999999996</c:v>
                      </c:pt>
                      <c:pt idx="652">
                        <c:v>4.8</c:v>
                      </c:pt>
                      <c:pt idx="653">
                        <c:v>4.0999999999999996</c:v>
                      </c:pt>
                      <c:pt idx="654">
                        <c:v>4</c:v>
                      </c:pt>
                      <c:pt idx="655">
                        <c:v>3.96</c:v>
                      </c:pt>
                      <c:pt idx="656">
                        <c:v>3.88</c:v>
                      </c:pt>
                      <c:pt idx="657">
                        <c:v>3.8</c:v>
                      </c:pt>
                      <c:pt idx="658">
                        <c:v>3.2</c:v>
                      </c:pt>
                      <c:pt idx="659">
                        <c:v>3.28</c:v>
                      </c:pt>
                      <c:pt idx="660">
                        <c:v>3.5</c:v>
                      </c:pt>
                      <c:pt idx="661">
                        <c:v>3.4</c:v>
                      </c:pt>
                      <c:pt idx="662">
                        <c:v>3.2</c:v>
                      </c:pt>
                      <c:pt idx="663">
                        <c:v>3.9</c:v>
                      </c:pt>
                      <c:pt idx="664">
                        <c:v>3.32</c:v>
                      </c:pt>
                      <c:pt idx="665">
                        <c:v>3.3</c:v>
                      </c:pt>
                      <c:pt idx="666">
                        <c:v>3.4</c:v>
                      </c:pt>
                      <c:pt idx="667">
                        <c:v>3.33</c:v>
                      </c:pt>
                      <c:pt idx="668">
                        <c:v>3.1</c:v>
                      </c:pt>
                      <c:pt idx="669">
                        <c:v>3.57</c:v>
                      </c:pt>
                      <c:pt idx="670">
                        <c:v>3.48</c:v>
                      </c:pt>
                      <c:pt idx="671">
                        <c:v>3.1</c:v>
                      </c:pt>
                      <c:pt idx="672">
                        <c:v>3.25</c:v>
                      </c:pt>
                      <c:pt idx="673">
                        <c:v>3.6</c:v>
                      </c:pt>
                      <c:pt idx="674">
                        <c:v>3.68</c:v>
                      </c:pt>
                      <c:pt idx="675">
                        <c:v>3.8</c:v>
                      </c:pt>
                      <c:pt idx="676">
                        <c:v>4.05</c:v>
                      </c:pt>
                      <c:pt idx="677">
                        <c:v>3.93</c:v>
                      </c:pt>
                      <c:pt idx="678">
                        <c:v>3.78</c:v>
                      </c:pt>
                      <c:pt idx="679">
                        <c:v>3.78</c:v>
                      </c:pt>
                      <c:pt idx="680">
                        <c:v>3.48</c:v>
                      </c:pt>
                      <c:pt idx="681">
                        <c:v>3.6</c:v>
                      </c:pt>
                      <c:pt idx="682">
                        <c:v>3.58</c:v>
                      </c:pt>
                      <c:pt idx="683">
                        <c:v>3.5</c:v>
                      </c:pt>
                      <c:pt idx="684">
                        <c:v>2.98</c:v>
                      </c:pt>
                      <c:pt idx="685">
                        <c:v>2.85</c:v>
                      </c:pt>
                      <c:pt idx="686">
                        <c:v>2.89</c:v>
                      </c:pt>
                      <c:pt idx="687">
                        <c:v>2.87</c:v>
                      </c:pt>
                      <c:pt idx="688">
                        <c:v>2.79</c:v>
                      </c:pt>
                      <c:pt idx="689">
                        <c:v>2.85</c:v>
                      </c:pt>
                      <c:pt idx="690">
                        <c:v>3.4</c:v>
                      </c:pt>
                      <c:pt idx="691">
                        <c:v>3.23</c:v>
                      </c:pt>
                      <c:pt idx="692">
                        <c:v>3.18</c:v>
                      </c:pt>
                      <c:pt idx="693">
                        <c:v>2.85</c:v>
                      </c:pt>
                      <c:pt idx="694">
                        <c:v>2.08</c:v>
                      </c:pt>
                      <c:pt idx="695">
                        <c:v>2.88</c:v>
                      </c:pt>
                      <c:pt idx="696">
                        <c:v>3.32</c:v>
                      </c:pt>
                      <c:pt idx="697">
                        <c:v>3.15</c:v>
                      </c:pt>
                      <c:pt idx="698">
                        <c:v>3.68</c:v>
                      </c:pt>
                      <c:pt idx="699">
                        <c:v>3.68</c:v>
                      </c:pt>
                      <c:pt idx="700">
                        <c:v>3.8</c:v>
                      </c:pt>
                      <c:pt idx="701">
                        <c:v>3.05</c:v>
                      </c:pt>
                      <c:pt idx="702">
                        <c:v>3.2</c:v>
                      </c:pt>
                      <c:pt idx="703">
                        <c:v>3.4</c:v>
                      </c:pt>
                      <c:pt idx="704">
                        <c:v>3.65</c:v>
                      </c:pt>
                      <c:pt idx="705">
                        <c:v>3.8</c:v>
                      </c:pt>
                      <c:pt idx="706">
                        <c:v>3.4</c:v>
                      </c:pt>
                      <c:pt idx="707">
                        <c:v>3.38</c:v>
                      </c:pt>
                      <c:pt idx="708">
                        <c:v>3.8</c:v>
                      </c:pt>
                      <c:pt idx="709">
                        <c:v>3.2</c:v>
                      </c:pt>
                      <c:pt idx="710">
                        <c:v>3.02</c:v>
                      </c:pt>
                      <c:pt idx="711">
                        <c:v>3.29</c:v>
                      </c:pt>
                      <c:pt idx="712">
                        <c:v>3.75</c:v>
                      </c:pt>
                      <c:pt idx="713">
                        <c:v>3.1</c:v>
                      </c:pt>
                      <c:pt idx="714">
                        <c:v>2.79</c:v>
                      </c:pt>
                      <c:pt idx="715">
                        <c:v>2.75</c:v>
                      </c:pt>
                      <c:pt idx="716">
                        <c:v>2.58</c:v>
                      </c:pt>
                      <c:pt idx="717">
                        <c:v>3.32</c:v>
                      </c:pt>
                      <c:pt idx="718">
                        <c:v>3.42</c:v>
                      </c:pt>
                      <c:pt idx="719">
                        <c:v>3.4</c:v>
                      </c:pt>
                      <c:pt idx="720">
                        <c:v>3.48</c:v>
                      </c:pt>
                      <c:pt idx="721">
                        <c:v>2.5499999999999998</c:v>
                      </c:pt>
                      <c:pt idx="722">
                        <c:v>2.5</c:v>
                      </c:pt>
                      <c:pt idx="723">
                        <c:v>2.4</c:v>
                      </c:pt>
                      <c:pt idx="724">
                        <c:v>2.5499999999999998</c:v>
                      </c:pt>
                      <c:pt idx="725">
                        <c:v>2.48</c:v>
                      </c:pt>
                      <c:pt idx="726">
                        <c:v>2.42</c:v>
                      </c:pt>
                      <c:pt idx="727">
                        <c:v>2.6</c:v>
                      </c:pt>
                      <c:pt idx="728">
                        <c:v>2.6</c:v>
                      </c:pt>
                      <c:pt idx="729">
                        <c:v>2.63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E-7562-47AF-8821-A2E52FDF4DB4}"/>
                  </c:ext>
                </c:extLst>
              </c15:ser>
            </c15:filteredLineSeries>
            <c15:filteredLineSeries>
              <c15:ser>
                <c:idx val="4"/>
                <c:order val="5"/>
                <c:tx>
                  <c:v>2005</c:v>
                </c:tx>
                <c:spPr>
                  <a:ln w="12700">
                    <a:solidFill>
                      <a:schemeClr val="accent6">
                        <a:lumMod val="20000"/>
                        <a:lumOff val="80000"/>
                      </a:schemeClr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DATOS!$AB$3:$AB$732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2.48</c:v>
                      </c:pt>
                      <c:pt idx="1">
                        <c:v>2.38</c:v>
                      </c:pt>
                      <c:pt idx="2">
                        <c:v>2.39</c:v>
                      </c:pt>
                      <c:pt idx="3">
                        <c:v>2.5</c:v>
                      </c:pt>
                      <c:pt idx="4">
                        <c:v>2.48</c:v>
                      </c:pt>
                      <c:pt idx="5">
                        <c:v>2.37</c:v>
                      </c:pt>
                      <c:pt idx="6">
                        <c:v>2.39</c:v>
                      </c:pt>
                      <c:pt idx="7">
                        <c:v>2.3199999999999998</c:v>
                      </c:pt>
                      <c:pt idx="8">
                        <c:v>2.48</c:v>
                      </c:pt>
                      <c:pt idx="9">
                        <c:v>2.4500000000000002</c:v>
                      </c:pt>
                      <c:pt idx="10">
                        <c:v>3.28</c:v>
                      </c:pt>
                      <c:pt idx="11">
                        <c:v>3.58</c:v>
                      </c:pt>
                      <c:pt idx="12">
                        <c:v>3.2</c:v>
                      </c:pt>
                      <c:pt idx="13">
                        <c:v>3.05</c:v>
                      </c:pt>
                      <c:pt idx="14">
                        <c:v>3.12</c:v>
                      </c:pt>
                      <c:pt idx="15">
                        <c:v>3</c:v>
                      </c:pt>
                      <c:pt idx="16">
                        <c:v>2.8</c:v>
                      </c:pt>
                      <c:pt idx="17">
                        <c:v>2.48</c:v>
                      </c:pt>
                      <c:pt idx="18">
                        <c:v>2.88</c:v>
                      </c:pt>
                      <c:pt idx="19">
                        <c:v>2.82</c:v>
                      </c:pt>
                      <c:pt idx="20">
                        <c:v>2.98</c:v>
                      </c:pt>
                      <c:pt idx="21">
                        <c:v>2.4500000000000002</c:v>
                      </c:pt>
                      <c:pt idx="22">
                        <c:v>2.78</c:v>
                      </c:pt>
                      <c:pt idx="23">
                        <c:v>2.85</c:v>
                      </c:pt>
                      <c:pt idx="24">
                        <c:v>3.2</c:v>
                      </c:pt>
                      <c:pt idx="25">
                        <c:v>3.1</c:v>
                      </c:pt>
                      <c:pt idx="26">
                        <c:v>2.81</c:v>
                      </c:pt>
                      <c:pt idx="27">
                        <c:v>2.99</c:v>
                      </c:pt>
                      <c:pt idx="28">
                        <c:v>2.15</c:v>
                      </c:pt>
                      <c:pt idx="29">
                        <c:v>2.75</c:v>
                      </c:pt>
                      <c:pt idx="30">
                        <c:v>3.5</c:v>
                      </c:pt>
                      <c:pt idx="31">
                        <c:v>3.48</c:v>
                      </c:pt>
                      <c:pt idx="32">
                        <c:v>3.2</c:v>
                      </c:pt>
                      <c:pt idx="33">
                        <c:v>2.78</c:v>
                      </c:pt>
                      <c:pt idx="34">
                        <c:v>2.68</c:v>
                      </c:pt>
                      <c:pt idx="35">
                        <c:v>2.68</c:v>
                      </c:pt>
                      <c:pt idx="36">
                        <c:v>2.77</c:v>
                      </c:pt>
                      <c:pt idx="37">
                        <c:v>2.68</c:v>
                      </c:pt>
                      <c:pt idx="38">
                        <c:v>2.79</c:v>
                      </c:pt>
                      <c:pt idx="39">
                        <c:v>2.5</c:v>
                      </c:pt>
                      <c:pt idx="40">
                        <c:v>2.5499999999999998</c:v>
                      </c:pt>
                      <c:pt idx="41">
                        <c:v>2.46</c:v>
                      </c:pt>
                      <c:pt idx="42">
                        <c:v>2.4500000000000002</c:v>
                      </c:pt>
                      <c:pt idx="43">
                        <c:v>2.42</c:v>
                      </c:pt>
                      <c:pt idx="44">
                        <c:v>2.46</c:v>
                      </c:pt>
                      <c:pt idx="45">
                        <c:v>2.35</c:v>
                      </c:pt>
                      <c:pt idx="46">
                        <c:v>2.4700000000000002</c:v>
                      </c:pt>
                      <c:pt idx="47">
                        <c:v>2.3199999999999998</c:v>
                      </c:pt>
                      <c:pt idx="48">
                        <c:v>2.9</c:v>
                      </c:pt>
                      <c:pt idx="49">
                        <c:v>2.59</c:v>
                      </c:pt>
                      <c:pt idx="50">
                        <c:v>2.78</c:v>
                      </c:pt>
                      <c:pt idx="51">
                        <c:v>2.23</c:v>
                      </c:pt>
                      <c:pt idx="52">
                        <c:v>2.23</c:v>
                      </c:pt>
                      <c:pt idx="53">
                        <c:v>2.2000000000000002</c:v>
                      </c:pt>
                      <c:pt idx="54">
                        <c:v>2.5</c:v>
                      </c:pt>
                      <c:pt idx="55">
                        <c:v>2.09</c:v>
                      </c:pt>
                      <c:pt idx="56">
                        <c:v>2.09</c:v>
                      </c:pt>
                      <c:pt idx="57">
                        <c:v>2.1</c:v>
                      </c:pt>
                      <c:pt idx="58">
                        <c:v>2.19</c:v>
                      </c:pt>
                      <c:pt idx="59">
                        <c:v>2.1800000000000002</c:v>
                      </c:pt>
                      <c:pt idx="60">
                        <c:v>2.61</c:v>
                      </c:pt>
                      <c:pt idx="61">
                        <c:v>2.95</c:v>
                      </c:pt>
                      <c:pt idx="62">
                        <c:v>2.75</c:v>
                      </c:pt>
                      <c:pt idx="63">
                        <c:v>3</c:v>
                      </c:pt>
                      <c:pt idx="64">
                        <c:v>2.7</c:v>
                      </c:pt>
                      <c:pt idx="65">
                        <c:v>2.4</c:v>
                      </c:pt>
                      <c:pt idx="66">
                        <c:v>2.44</c:v>
                      </c:pt>
                      <c:pt idx="67">
                        <c:v>2.4500000000000002</c:v>
                      </c:pt>
                      <c:pt idx="68">
                        <c:v>2.54</c:v>
                      </c:pt>
                      <c:pt idx="69">
                        <c:v>2.5</c:v>
                      </c:pt>
                      <c:pt idx="70">
                        <c:v>2.94</c:v>
                      </c:pt>
                      <c:pt idx="71">
                        <c:v>2.68</c:v>
                      </c:pt>
                      <c:pt idx="72">
                        <c:v>2.4500000000000002</c:v>
                      </c:pt>
                      <c:pt idx="73">
                        <c:v>2.36</c:v>
                      </c:pt>
                      <c:pt idx="74">
                        <c:v>2.42</c:v>
                      </c:pt>
                      <c:pt idx="75">
                        <c:v>2.34</c:v>
                      </c:pt>
                      <c:pt idx="76">
                        <c:v>2.41</c:v>
                      </c:pt>
                      <c:pt idx="77">
                        <c:v>2.0099999999999998</c:v>
                      </c:pt>
                      <c:pt idx="78">
                        <c:v>3.07</c:v>
                      </c:pt>
                      <c:pt idx="79">
                        <c:v>3.05</c:v>
                      </c:pt>
                      <c:pt idx="80">
                        <c:v>3.08</c:v>
                      </c:pt>
                      <c:pt idx="81">
                        <c:v>3.68</c:v>
                      </c:pt>
                      <c:pt idx="82">
                        <c:v>3.58</c:v>
                      </c:pt>
                      <c:pt idx="83">
                        <c:v>3.62</c:v>
                      </c:pt>
                      <c:pt idx="84">
                        <c:v>3.91</c:v>
                      </c:pt>
                      <c:pt idx="85">
                        <c:v>4.03</c:v>
                      </c:pt>
                      <c:pt idx="86">
                        <c:v>4.12</c:v>
                      </c:pt>
                      <c:pt idx="87">
                        <c:v>4.58</c:v>
                      </c:pt>
                      <c:pt idx="88">
                        <c:v>4.82</c:v>
                      </c:pt>
                      <c:pt idx="89">
                        <c:v>4.75</c:v>
                      </c:pt>
                      <c:pt idx="90">
                        <c:v>4.54</c:v>
                      </c:pt>
                      <c:pt idx="91">
                        <c:v>4.2</c:v>
                      </c:pt>
                      <c:pt idx="92">
                        <c:v>4.46</c:v>
                      </c:pt>
                      <c:pt idx="93">
                        <c:v>3.88</c:v>
                      </c:pt>
                      <c:pt idx="94">
                        <c:v>4.74</c:v>
                      </c:pt>
                      <c:pt idx="95">
                        <c:v>3.7</c:v>
                      </c:pt>
                      <c:pt idx="96">
                        <c:v>3.72</c:v>
                      </c:pt>
                      <c:pt idx="97">
                        <c:v>3.71</c:v>
                      </c:pt>
                      <c:pt idx="98">
                        <c:v>3.12</c:v>
                      </c:pt>
                      <c:pt idx="99">
                        <c:v>2.87</c:v>
                      </c:pt>
                      <c:pt idx="100">
                        <c:v>2.9</c:v>
                      </c:pt>
                      <c:pt idx="101">
                        <c:v>2.68</c:v>
                      </c:pt>
                      <c:pt idx="102">
                        <c:v>2.76</c:v>
                      </c:pt>
                      <c:pt idx="103">
                        <c:v>3</c:v>
                      </c:pt>
                      <c:pt idx="104">
                        <c:v>3.05</c:v>
                      </c:pt>
                      <c:pt idx="105">
                        <c:v>2.8</c:v>
                      </c:pt>
                      <c:pt idx="106">
                        <c:v>2.68</c:v>
                      </c:pt>
                      <c:pt idx="107">
                        <c:v>2.59</c:v>
                      </c:pt>
                      <c:pt idx="108">
                        <c:v>2.7</c:v>
                      </c:pt>
                      <c:pt idx="109">
                        <c:v>2.4900000000000002</c:v>
                      </c:pt>
                      <c:pt idx="110">
                        <c:v>3.12</c:v>
                      </c:pt>
                      <c:pt idx="111">
                        <c:v>3</c:v>
                      </c:pt>
                      <c:pt idx="112">
                        <c:v>2.83</c:v>
                      </c:pt>
                      <c:pt idx="113">
                        <c:v>2.5</c:v>
                      </c:pt>
                      <c:pt idx="114">
                        <c:v>2.29</c:v>
                      </c:pt>
                      <c:pt idx="115">
                        <c:v>2.2799999999999998</c:v>
                      </c:pt>
                      <c:pt idx="116">
                        <c:v>2.21</c:v>
                      </c:pt>
                      <c:pt idx="117">
                        <c:v>2.2999999999999998</c:v>
                      </c:pt>
                      <c:pt idx="118">
                        <c:v>2.91</c:v>
                      </c:pt>
                      <c:pt idx="119">
                        <c:v>3.09</c:v>
                      </c:pt>
                      <c:pt idx="120">
                        <c:v>2.78</c:v>
                      </c:pt>
                      <c:pt idx="121">
                        <c:v>2.68</c:v>
                      </c:pt>
                      <c:pt idx="122">
                        <c:v>2.67</c:v>
                      </c:pt>
                      <c:pt idx="123">
                        <c:v>2.31</c:v>
                      </c:pt>
                      <c:pt idx="124">
                        <c:v>3.02</c:v>
                      </c:pt>
                      <c:pt idx="125">
                        <c:v>3.1</c:v>
                      </c:pt>
                      <c:pt idx="126">
                        <c:v>3.3</c:v>
                      </c:pt>
                      <c:pt idx="127">
                        <c:v>3.88</c:v>
                      </c:pt>
                      <c:pt idx="128">
                        <c:v>3.6</c:v>
                      </c:pt>
                      <c:pt idx="129">
                        <c:v>3.32</c:v>
                      </c:pt>
                      <c:pt idx="130">
                        <c:v>3.39</c:v>
                      </c:pt>
                      <c:pt idx="131">
                        <c:v>3.4</c:v>
                      </c:pt>
                      <c:pt idx="132">
                        <c:v>3.45</c:v>
                      </c:pt>
                      <c:pt idx="133">
                        <c:v>1.57</c:v>
                      </c:pt>
                      <c:pt idx="134">
                        <c:v>2.56</c:v>
                      </c:pt>
                      <c:pt idx="135">
                        <c:v>3.48</c:v>
                      </c:pt>
                      <c:pt idx="136">
                        <c:v>3.22</c:v>
                      </c:pt>
                      <c:pt idx="137">
                        <c:v>3.68</c:v>
                      </c:pt>
                      <c:pt idx="138">
                        <c:v>3.12</c:v>
                      </c:pt>
                      <c:pt idx="139">
                        <c:v>2.77</c:v>
                      </c:pt>
                      <c:pt idx="140">
                        <c:v>3.12</c:v>
                      </c:pt>
                      <c:pt idx="141">
                        <c:v>2.78</c:v>
                      </c:pt>
                      <c:pt idx="142">
                        <c:v>3.28</c:v>
                      </c:pt>
                      <c:pt idx="143">
                        <c:v>3.16</c:v>
                      </c:pt>
                      <c:pt idx="144">
                        <c:v>3.28</c:v>
                      </c:pt>
                      <c:pt idx="145">
                        <c:v>3.27</c:v>
                      </c:pt>
                      <c:pt idx="146">
                        <c:v>3.3</c:v>
                      </c:pt>
                      <c:pt idx="147">
                        <c:v>3.22</c:v>
                      </c:pt>
                      <c:pt idx="148">
                        <c:v>3.4</c:v>
                      </c:pt>
                      <c:pt idx="149">
                        <c:v>3.24</c:v>
                      </c:pt>
                      <c:pt idx="150">
                        <c:v>3.5</c:v>
                      </c:pt>
                      <c:pt idx="151">
                        <c:v>3.4</c:v>
                      </c:pt>
                      <c:pt idx="152">
                        <c:v>3.58</c:v>
                      </c:pt>
                      <c:pt idx="153">
                        <c:v>3.7</c:v>
                      </c:pt>
                      <c:pt idx="154">
                        <c:v>3.55</c:v>
                      </c:pt>
                      <c:pt idx="155">
                        <c:v>3.6</c:v>
                      </c:pt>
                      <c:pt idx="156">
                        <c:v>3.39</c:v>
                      </c:pt>
                      <c:pt idx="157">
                        <c:v>3.3</c:v>
                      </c:pt>
                      <c:pt idx="158">
                        <c:v>2.87</c:v>
                      </c:pt>
                      <c:pt idx="159">
                        <c:v>2.58</c:v>
                      </c:pt>
                      <c:pt idx="160">
                        <c:v>2.7</c:v>
                      </c:pt>
                      <c:pt idx="161">
                        <c:v>3.08</c:v>
                      </c:pt>
                      <c:pt idx="162">
                        <c:v>2.7</c:v>
                      </c:pt>
                      <c:pt idx="163">
                        <c:v>2.57</c:v>
                      </c:pt>
                      <c:pt idx="164">
                        <c:v>2.4900000000000002</c:v>
                      </c:pt>
                      <c:pt idx="165">
                        <c:v>2.38</c:v>
                      </c:pt>
                      <c:pt idx="166">
                        <c:v>2.4500000000000002</c:v>
                      </c:pt>
                      <c:pt idx="167">
                        <c:v>2.39</c:v>
                      </c:pt>
                      <c:pt idx="168">
                        <c:v>2.2000000000000002</c:v>
                      </c:pt>
                      <c:pt idx="169">
                        <c:v>2.4500000000000002</c:v>
                      </c:pt>
                      <c:pt idx="170">
                        <c:v>2.57</c:v>
                      </c:pt>
                      <c:pt idx="171">
                        <c:v>2.4900000000000002</c:v>
                      </c:pt>
                      <c:pt idx="172">
                        <c:v>2.5</c:v>
                      </c:pt>
                      <c:pt idx="173">
                        <c:v>2.4500000000000002</c:v>
                      </c:pt>
                      <c:pt idx="174">
                        <c:v>2.57</c:v>
                      </c:pt>
                      <c:pt idx="175">
                        <c:v>2.9</c:v>
                      </c:pt>
                      <c:pt idx="176">
                        <c:v>3.53</c:v>
                      </c:pt>
                      <c:pt idx="177">
                        <c:v>3.3</c:v>
                      </c:pt>
                      <c:pt idx="178">
                        <c:v>3.15</c:v>
                      </c:pt>
                      <c:pt idx="179">
                        <c:v>3</c:v>
                      </c:pt>
                      <c:pt idx="180">
                        <c:v>3.18</c:v>
                      </c:pt>
                      <c:pt idx="181">
                        <c:v>3.2</c:v>
                      </c:pt>
                      <c:pt idx="182">
                        <c:v>3.35</c:v>
                      </c:pt>
                      <c:pt idx="183">
                        <c:v>3.25</c:v>
                      </c:pt>
                      <c:pt idx="184">
                        <c:v>2.78</c:v>
                      </c:pt>
                      <c:pt idx="185">
                        <c:v>2.66</c:v>
                      </c:pt>
                      <c:pt idx="186">
                        <c:v>2.9</c:v>
                      </c:pt>
                      <c:pt idx="187">
                        <c:v>2.78</c:v>
                      </c:pt>
                      <c:pt idx="188">
                        <c:v>2.76</c:v>
                      </c:pt>
                      <c:pt idx="189">
                        <c:v>2.64</c:v>
                      </c:pt>
                      <c:pt idx="190">
                        <c:v>2.85</c:v>
                      </c:pt>
                      <c:pt idx="191">
                        <c:v>2.69</c:v>
                      </c:pt>
                      <c:pt idx="192">
                        <c:v>2.68</c:v>
                      </c:pt>
                      <c:pt idx="193">
                        <c:v>2.66</c:v>
                      </c:pt>
                      <c:pt idx="194">
                        <c:v>2.77</c:v>
                      </c:pt>
                      <c:pt idx="195">
                        <c:v>2.65</c:v>
                      </c:pt>
                      <c:pt idx="196">
                        <c:v>2.6</c:v>
                      </c:pt>
                      <c:pt idx="197">
                        <c:v>2.7</c:v>
                      </c:pt>
                      <c:pt idx="198">
                        <c:v>2.68</c:v>
                      </c:pt>
                      <c:pt idx="199">
                        <c:v>2.52</c:v>
                      </c:pt>
                      <c:pt idx="200">
                        <c:v>3.22</c:v>
                      </c:pt>
                      <c:pt idx="201">
                        <c:v>3.06</c:v>
                      </c:pt>
                      <c:pt idx="202">
                        <c:v>3.23</c:v>
                      </c:pt>
                      <c:pt idx="203">
                        <c:v>3.16</c:v>
                      </c:pt>
                      <c:pt idx="204">
                        <c:v>3.14</c:v>
                      </c:pt>
                      <c:pt idx="205">
                        <c:v>3.1</c:v>
                      </c:pt>
                      <c:pt idx="206">
                        <c:v>3.12</c:v>
                      </c:pt>
                      <c:pt idx="207">
                        <c:v>3.18</c:v>
                      </c:pt>
                      <c:pt idx="208">
                        <c:v>3.32</c:v>
                      </c:pt>
                      <c:pt idx="209">
                        <c:v>3.21</c:v>
                      </c:pt>
                      <c:pt idx="210">
                        <c:v>3.22</c:v>
                      </c:pt>
                      <c:pt idx="211">
                        <c:v>3.15</c:v>
                      </c:pt>
                      <c:pt idx="212">
                        <c:v>3.47</c:v>
                      </c:pt>
                      <c:pt idx="213">
                        <c:v>3.59</c:v>
                      </c:pt>
                      <c:pt idx="214">
                        <c:v>3.82</c:v>
                      </c:pt>
                      <c:pt idx="215">
                        <c:v>3.9</c:v>
                      </c:pt>
                      <c:pt idx="216">
                        <c:v>3.02</c:v>
                      </c:pt>
                      <c:pt idx="217">
                        <c:v>2.89</c:v>
                      </c:pt>
                      <c:pt idx="218">
                        <c:v>3.6</c:v>
                      </c:pt>
                      <c:pt idx="219">
                        <c:v>3.45</c:v>
                      </c:pt>
                      <c:pt idx="220">
                        <c:v>3</c:v>
                      </c:pt>
                      <c:pt idx="221">
                        <c:v>3.6</c:v>
                      </c:pt>
                      <c:pt idx="222">
                        <c:v>3.02</c:v>
                      </c:pt>
                      <c:pt idx="223">
                        <c:v>3.06</c:v>
                      </c:pt>
                      <c:pt idx="224">
                        <c:v>3.1</c:v>
                      </c:pt>
                      <c:pt idx="225">
                        <c:v>3.2</c:v>
                      </c:pt>
                      <c:pt idx="226">
                        <c:v>3.28</c:v>
                      </c:pt>
                      <c:pt idx="227">
                        <c:v>3.15</c:v>
                      </c:pt>
                      <c:pt idx="228">
                        <c:v>3.45</c:v>
                      </c:pt>
                      <c:pt idx="229">
                        <c:v>3.48</c:v>
                      </c:pt>
                      <c:pt idx="230">
                        <c:v>3.18</c:v>
                      </c:pt>
                      <c:pt idx="231">
                        <c:v>3.16</c:v>
                      </c:pt>
                      <c:pt idx="232">
                        <c:v>3.23</c:v>
                      </c:pt>
                      <c:pt idx="233">
                        <c:v>3.44</c:v>
                      </c:pt>
                      <c:pt idx="234">
                        <c:v>3.58</c:v>
                      </c:pt>
                      <c:pt idx="235">
                        <c:v>3.51</c:v>
                      </c:pt>
                      <c:pt idx="236">
                        <c:v>3.54</c:v>
                      </c:pt>
                      <c:pt idx="237">
                        <c:v>3.57</c:v>
                      </c:pt>
                      <c:pt idx="238">
                        <c:v>3.4</c:v>
                      </c:pt>
                      <c:pt idx="239">
                        <c:v>3.41</c:v>
                      </c:pt>
                      <c:pt idx="240">
                        <c:v>3.42</c:v>
                      </c:pt>
                      <c:pt idx="241">
                        <c:v>3.4</c:v>
                      </c:pt>
                      <c:pt idx="242">
                        <c:v>3.36</c:v>
                      </c:pt>
                      <c:pt idx="243">
                        <c:v>3.4</c:v>
                      </c:pt>
                      <c:pt idx="244">
                        <c:v>3.46</c:v>
                      </c:pt>
                      <c:pt idx="245">
                        <c:v>4</c:v>
                      </c:pt>
                      <c:pt idx="246">
                        <c:v>4</c:v>
                      </c:pt>
                      <c:pt idx="247">
                        <c:v>3.95</c:v>
                      </c:pt>
                      <c:pt idx="248">
                        <c:v>4.4000000000000004</c:v>
                      </c:pt>
                      <c:pt idx="249">
                        <c:v>4.33</c:v>
                      </c:pt>
                      <c:pt idx="250">
                        <c:v>4.4000000000000004</c:v>
                      </c:pt>
                      <c:pt idx="251">
                        <c:v>4.3600000000000003</c:v>
                      </c:pt>
                      <c:pt idx="252">
                        <c:v>4.04</c:v>
                      </c:pt>
                      <c:pt idx="253">
                        <c:v>3.82</c:v>
                      </c:pt>
                      <c:pt idx="254">
                        <c:v>3.85</c:v>
                      </c:pt>
                      <c:pt idx="255">
                        <c:v>3.8</c:v>
                      </c:pt>
                      <c:pt idx="256">
                        <c:v>3.8</c:v>
                      </c:pt>
                      <c:pt idx="257">
                        <c:v>3.7</c:v>
                      </c:pt>
                      <c:pt idx="258">
                        <c:v>4.12</c:v>
                      </c:pt>
                      <c:pt idx="259">
                        <c:v>4.0199999999999996</c:v>
                      </c:pt>
                      <c:pt idx="260">
                        <c:v>3.44</c:v>
                      </c:pt>
                      <c:pt idx="261">
                        <c:v>3.4</c:v>
                      </c:pt>
                      <c:pt idx="262">
                        <c:v>3.2</c:v>
                      </c:pt>
                      <c:pt idx="263">
                        <c:v>2.58</c:v>
                      </c:pt>
                      <c:pt idx="264">
                        <c:v>3.48</c:v>
                      </c:pt>
                      <c:pt idx="265">
                        <c:v>3.55</c:v>
                      </c:pt>
                      <c:pt idx="266">
                        <c:v>3.72</c:v>
                      </c:pt>
                      <c:pt idx="267">
                        <c:v>3.48</c:v>
                      </c:pt>
                      <c:pt idx="268">
                        <c:v>3.5</c:v>
                      </c:pt>
                      <c:pt idx="269">
                        <c:v>3.48</c:v>
                      </c:pt>
                      <c:pt idx="270">
                        <c:v>3.77</c:v>
                      </c:pt>
                      <c:pt idx="271">
                        <c:v>3.73</c:v>
                      </c:pt>
                      <c:pt idx="272">
                        <c:v>3.97</c:v>
                      </c:pt>
                      <c:pt idx="273">
                        <c:v>4.3</c:v>
                      </c:pt>
                      <c:pt idx="274">
                        <c:v>4.51</c:v>
                      </c:pt>
                      <c:pt idx="275">
                        <c:v>4.47</c:v>
                      </c:pt>
                      <c:pt idx="276">
                        <c:v>4.45</c:v>
                      </c:pt>
                      <c:pt idx="277">
                        <c:v>4.3</c:v>
                      </c:pt>
                      <c:pt idx="278">
                        <c:v>4.71</c:v>
                      </c:pt>
                      <c:pt idx="279">
                        <c:v>4.4000000000000004</c:v>
                      </c:pt>
                      <c:pt idx="280">
                        <c:v>4.0999999999999996</c:v>
                      </c:pt>
                      <c:pt idx="281">
                        <c:v>3.99</c:v>
                      </c:pt>
                      <c:pt idx="282">
                        <c:v>3.84</c:v>
                      </c:pt>
                      <c:pt idx="283">
                        <c:v>3.9</c:v>
                      </c:pt>
                      <c:pt idx="284">
                        <c:v>3.92</c:v>
                      </c:pt>
                      <c:pt idx="285">
                        <c:v>3.87</c:v>
                      </c:pt>
                      <c:pt idx="286">
                        <c:v>4.4000000000000004</c:v>
                      </c:pt>
                      <c:pt idx="287">
                        <c:v>4.28</c:v>
                      </c:pt>
                      <c:pt idx="288">
                        <c:v>3.7</c:v>
                      </c:pt>
                      <c:pt idx="289">
                        <c:v>3.6</c:v>
                      </c:pt>
                      <c:pt idx="290">
                        <c:v>3.45</c:v>
                      </c:pt>
                      <c:pt idx="291">
                        <c:v>3.32</c:v>
                      </c:pt>
                      <c:pt idx="292">
                        <c:v>3.4</c:v>
                      </c:pt>
                      <c:pt idx="293">
                        <c:v>3.61</c:v>
                      </c:pt>
                      <c:pt idx="294">
                        <c:v>3.38</c:v>
                      </c:pt>
                      <c:pt idx="295">
                        <c:v>3.6</c:v>
                      </c:pt>
                      <c:pt idx="296">
                        <c:v>4</c:v>
                      </c:pt>
                      <c:pt idx="297">
                        <c:v>3.89</c:v>
                      </c:pt>
                      <c:pt idx="298">
                        <c:v>3.64</c:v>
                      </c:pt>
                      <c:pt idx="299">
                        <c:v>3.45</c:v>
                      </c:pt>
                      <c:pt idx="300">
                        <c:v>3.3</c:v>
                      </c:pt>
                      <c:pt idx="301">
                        <c:v>3.16</c:v>
                      </c:pt>
                      <c:pt idx="302">
                        <c:v>3.12</c:v>
                      </c:pt>
                      <c:pt idx="303">
                        <c:v>3.02</c:v>
                      </c:pt>
                      <c:pt idx="304">
                        <c:v>3.56</c:v>
                      </c:pt>
                      <c:pt idx="305">
                        <c:v>3.7</c:v>
                      </c:pt>
                      <c:pt idx="306">
                        <c:v>3.64</c:v>
                      </c:pt>
                      <c:pt idx="307">
                        <c:v>3.66</c:v>
                      </c:pt>
                      <c:pt idx="308">
                        <c:v>3.6</c:v>
                      </c:pt>
                      <c:pt idx="309">
                        <c:v>3.58</c:v>
                      </c:pt>
                      <c:pt idx="310">
                        <c:v>3.55</c:v>
                      </c:pt>
                      <c:pt idx="311">
                        <c:v>3.59</c:v>
                      </c:pt>
                      <c:pt idx="312">
                        <c:v>3.52</c:v>
                      </c:pt>
                      <c:pt idx="313">
                        <c:v>2.99</c:v>
                      </c:pt>
                      <c:pt idx="314">
                        <c:v>3.76</c:v>
                      </c:pt>
                      <c:pt idx="315">
                        <c:v>3.99</c:v>
                      </c:pt>
                      <c:pt idx="316">
                        <c:v>3.44</c:v>
                      </c:pt>
                      <c:pt idx="317">
                        <c:v>3.25</c:v>
                      </c:pt>
                      <c:pt idx="318">
                        <c:v>3.68</c:v>
                      </c:pt>
                      <c:pt idx="319">
                        <c:v>3.87</c:v>
                      </c:pt>
                      <c:pt idx="320">
                        <c:v>3.72</c:v>
                      </c:pt>
                      <c:pt idx="321">
                        <c:v>3.7</c:v>
                      </c:pt>
                      <c:pt idx="322">
                        <c:v>3.7</c:v>
                      </c:pt>
                      <c:pt idx="323">
                        <c:v>3.75</c:v>
                      </c:pt>
                      <c:pt idx="324">
                        <c:v>3.77</c:v>
                      </c:pt>
                      <c:pt idx="325">
                        <c:v>3.73</c:v>
                      </c:pt>
                      <c:pt idx="326">
                        <c:v>3.4</c:v>
                      </c:pt>
                      <c:pt idx="327">
                        <c:v>3.4</c:v>
                      </c:pt>
                      <c:pt idx="328">
                        <c:v>3.3</c:v>
                      </c:pt>
                      <c:pt idx="329">
                        <c:v>3.22</c:v>
                      </c:pt>
                      <c:pt idx="330">
                        <c:v>3.35</c:v>
                      </c:pt>
                      <c:pt idx="331">
                        <c:v>3.05</c:v>
                      </c:pt>
                      <c:pt idx="332">
                        <c:v>2.4</c:v>
                      </c:pt>
                      <c:pt idx="333">
                        <c:v>2.9</c:v>
                      </c:pt>
                      <c:pt idx="334">
                        <c:v>2.9</c:v>
                      </c:pt>
                      <c:pt idx="335">
                        <c:v>2.95</c:v>
                      </c:pt>
                      <c:pt idx="336">
                        <c:v>2.82</c:v>
                      </c:pt>
                      <c:pt idx="337">
                        <c:v>3.39</c:v>
                      </c:pt>
                      <c:pt idx="338">
                        <c:v>2.86</c:v>
                      </c:pt>
                      <c:pt idx="339">
                        <c:v>2.83</c:v>
                      </c:pt>
                      <c:pt idx="340">
                        <c:v>2.88</c:v>
                      </c:pt>
                      <c:pt idx="341">
                        <c:v>2.48</c:v>
                      </c:pt>
                      <c:pt idx="342">
                        <c:v>3.3</c:v>
                      </c:pt>
                      <c:pt idx="343">
                        <c:v>3.4</c:v>
                      </c:pt>
                      <c:pt idx="344">
                        <c:v>2.95</c:v>
                      </c:pt>
                      <c:pt idx="345">
                        <c:v>3.03</c:v>
                      </c:pt>
                      <c:pt idx="346">
                        <c:v>2.88</c:v>
                      </c:pt>
                      <c:pt idx="347">
                        <c:v>2.4900000000000002</c:v>
                      </c:pt>
                      <c:pt idx="348">
                        <c:v>2.3199999999999998</c:v>
                      </c:pt>
                      <c:pt idx="349">
                        <c:v>3.05</c:v>
                      </c:pt>
                      <c:pt idx="350">
                        <c:v>2.83</c:v>
                      </c:pt>
                      <c:pt idx="351">
                        <c:v>2.71</c:v>
                      </c:pt>
                      <c:pt idx="352">
                        <c:v>2.66</c:v>
                      </c:pt>
                      <c:pt idx="353">
                        <c:v>3.03</c:v>
                      </c:pt>
                      <c:pt idx="354">
                        <c:v>2.99</c:v>
                      </c:pt>
                      <c:pt idx="355">
                        <c:v>2.96</c:v>
                      </c:pt>
                      <c:pt idx="356">
                        <c:v>2.89</c:v>
                      </c:pt>
                      <c:pt idx="357">
                        <c:v>2.7</c:v>
                      </c:pt>
                      <c:pt idx="358">
                        <c:v>2.72</c:v>
                      </c:pt>
                      <c:pt idx="359">
                        <c:v>2.5299999999999998</c:v>
                      </c:pt>
                      <c:pt idx="360">
                        <c:v>3.12</c:v>
                      </c:pt>
                      <c:pt idx="361">
                        <c:v>3.45</c:v>
                      </c:pt>
                      <c:pt idx="362">
                        <c:v>3.65</c:v>
                      </c:pt>
                      <c:pt idx="363">
                        <c:v>3.45</c:v>
                      </c:pt>
                      <c:pt idx="364">
                        <c:v>2.93</c:v>
                      </c:pt>
                      <c:pt idx="365">
                        <c:v>2.5299999999999998</c:v>
                      </c:pt>
                      <c:pt idx="366">
                        <c:v>2.4500000000000002</c:v>
                      </c:pt>
                      <c:pt idx="367">
                        <c:v>3.53</c:v>
                      </c:pt>
                      <c:pt idx="368">
                        <c:v>3.49</c:v>
                      </c:pt>
                      <c:pt idx="369">
                        <c:v>3.35</c:v>
                      </c:pt>
                      <c:pt idx="370">
                        <c:v>3.38</c:v>
                      </c:pt>
                      <c:pt idx="371">
                        <c:v>3.23</c:v>
                      </c:pt>
                      <c:pt idx="372">
                        <c:v>3.5</c:v>
                      </c:pt>
                      <c:pt idx="373">
                        <c:v>3.48</c:v>
                      </c:pt>
                      <c:pt idx="374">
                        <c:v>3.48</c:v>
                      </c:pt>
                      <c:pt idx="375">
                        <c:v>3.6</c:v>
                      </c:pt>
                      <c:pt idx="376">
                        <c:v>3.57</c:v>
                      </c:pt>
                      <c:pt idx="377">
                        <c:v>3.3</c:v>
                      </c:pt>
                      <c:pt idx="378">
                        <c:v>3.24</c:v>
                      </c:pt>
                      <c:pt idx="379">
                        <c:v>3.28</c:v>
                      </c:pt>
                      <c:pt idx="380">
                        <c:v>3.3</c:v>
                      </c:pt>
                      <c:pt idx="381">
                        <c:v>3.25</c:v>
                      </c:pt>
                      <c:pt idx="382">
                        <c:v>2.94</c:v>
                      </c:pt>
                      <c:pt idx="383">
                        <c:v>2.69</c:v>
                      </c:pt>
                      <c:pt idx="384">
                        <c:v>2.82</c:v>
                      </c:pt>
                      <c:pt idx="385">
                        <c:v>2.5</c:v>
                      </c:pt>
                      <c:pt idx="386">
                        <c:v>2.62</c:v>
                      </c:pt>
                      <c:pt idx="387">
                        <c:v>2.5299999999999998</c:v>
                      </c:pt>
                      <c:pt idx="388">
                        <c:v>2.58</c:v>
                      </c:pt>
                      <c:pt idx="389">
                        <c:v>2.4900000000000002</c:v>
                      </c:pt>
                      <c:pt idx="390">
                        <c:v>2.69</c:v>
                      </c:pt>
                      <c:pt idx="391">
                        <c:v>3.18</c:v>
                      </c:pt>
                      <c:pt idx="392">
                        <c:v>2.88</c:v>
                      </c:pt>
                      <c:pt idx="393">
                        <c:v>3.01</c:v>
                      </c:pt>
                      <c:pt idx="394">
                        <c:v>3.42</c:v>
                      </c:pt>
                      <c:pt idx="395">
                        <c:v>3.05</c:v>
                      </c:pt>
                      <c:pt idx="396">
                        <c:v>3.08</c:v>
                      </c:pt>
                      <c:pt idx="397">
                        <c:v>3.05</c:v>
                      </c:pt>
                      <c:pt idx="398">
                        <c:v>3.08</c:v>
                      </c:pt>
                      <c:pt idx="399">
                        <c:v>2.97</c:v>
                      </c:pt>
                      <c:pt idx="400">
                        <c:v>2.88</c:v>
                      </c:pt>
                      <c:pt idx="401">
                        <c:v>2.79</c:v>
                      </c:pt>
                      <c:pt idx="402">
                        <c:v>2.87</c:v>
                      </c:pt>
                      <c:pt idx="403">
                        <c:v>2.9</c:v>
                      </c:pt>
                      <c:pt idx="404">
                        <c:v>3</c:v>
                      </c:pt>
                      <c:pt idx="405">
                        <c:v>2.74</c:v>
                      </c:pt>
                      <c:pt idx="406">
                        <c:v>2.8</c:v>
                      </c:pt>
                      <c:pt idx="407">
                        <c:v>2.92</c:v>
                      </c:pt>
                      <c:pt idx="408">
                        <c:v>3.04</c:v>
                      </c:pt>
                      <c:pt idx="409">
                        <c:v>3.2</c:v>
                      </c:pt>
                      <c:pt idx="410">
                        <c:v>3.44</c:v>
                      </c:pt>
                      <c:pt idx="411">
                        <c:v>3.38</c:v>
                      </c:pt>
                      <c:pt idx="412">
                        <c:v>2.92</c:v>
                      </c:pt>
                      <c:pt idx="413">
                        <c:v>2.87</c:v>
                      </c:pt>
                      <c:pt idx="414">
                        <c:v>2.78</c:v>
                      </c:pt>
                      <c:pt idx="415">
                        <c:v>2.7</c:v>
                      </c:pt>
                      <c:pt idx="416">
                        <c:v>2.75</c:v>
                      </c:pt>
                      <c:pt idx="417">
                        <c:v>2.4500000000000002</c:v>
                      </c:pt>
                      <c:pt idx="418">
                        <c:v>2.78</c:v>
                      </c:pt>
                      <c:pt idx="419">
                        <c:v>2.7</c:v>
                      </c:pt>
                      <c:pt idx="420">
                        <c:v>2.74</c:v>
                      </c:pt>
                      <c:pt idx="421">
                        <c:v>2.82</c:v>
                      </c:pt>
                      <c:pt idx="422">
                        <c:v>2.92</c:v>
                      </c:pt>
                      <c:pt idx="423">
                        <c:v>2.56</c:v>
                      </c:pt>
                      <c:pt idx="424">
                        <c:v>3.28</c:v>
                      </c:pt>
                      <c:pt idx="425">
                        <c:v>2.97</c:v>
                      </c:pt>
                      <c:pt idx="426">
                        <c:v>3.16</c:v>
                      </c:pt>
                      <c:pt idx="427">
                        <c:v>3.2</c:v>
                      </c:pt>
                      <c:pt idx="428">
                        <c:v>3.05</c:v>
                      </c:pt>
                      <c:pt idx="429">
                        <c:v>3.2</c:v>
                      </c:pt>
                      <c:pt idx="430">
                        <c:v>3</c:v>
                      </c:pt>
                      <c:pt idx="431">
                        <c:v>3.35</c:v>
                      </c:pt>
                      <c:pt idx="432">
                        <c:v>3.14</c:v>
                      </c:pt>
                      <c:pt idx="433">
                        <c:v>3.4</c:v>
                      </c:pt>
                      <c:pt idx="434">
                        <c:v>3.45</c:v>
                      </c:pt>
                      <c:pt idx="435">
                        <c:v>3.56</c:v>
                      </c:pt>
                      <c:pt idx="436">
                        <c:v>3.3</c:v>
                      </c:pt>
                      <c:pt idx="437">
                        <c:v>3.58</c:v>
                      </c:pt>
                      <c:pt idx="438">
                        <c:v>2.94</c:v>
                      </c:pt>
                      <c:pt idx="439">
                        <c:v>2.65</c:v>
                      </c:pt>
                      <c:pt idx="440">
                        <c:v>3.24</c:v>
                      </c:pt>
                      <c:pt idx="441">
                        <c:v>3.39</c:v>
                      </c:pt>
                      <c:pt idx="442">
                        <c:v>3.39</c:v>
                      </c:pt>
                      <c:pt idx="443">
                        <c:v>3.45</c:v>
                      </c:pt>
                      <c:pt idx="444">
                        <c:v>3.06</c:v>
                      </c:pt>
                      <c:pt idx="445">
                        <c:v>3.4</c:v>
                      </c:pt>
                      <c:pt idx="446">
                        <c:v>2.8</c:v>
                      </c:pt>
                      <c:pt idx="447">
                        <c:v>2.98</c:v>
                      </c:pt>
                      <c:pt idx="448">
                        <c:v>3.14</c:v>
                      </c:pt>
                      <c:pt idx="449">
                        <c:v>2.65</c:v>
                      </c:pt>
                      <c:pt idx="450">
                        <c:v>2.7</c:v>
                      </c:pt>
                      <c:pt idx="451">
                        <c:v>2.65</c:v>
                      </c:pt>
                      <c:pt idx="452">
                        <c:v>2.8</c:v>
                      </c:pt>
                      <c:pt idx="453">
                        <c:v>2.92</c:v>
                      </c:pt>
                      <c:pt idx="454">
                        <c:v>2.88</c:v>
                      </c:pt>
                      <c:pt idx="455">
                        <c:v>2.5</c:v>
                      </c:pt>
                      <c:pt idx="456">
                        <c:v>2.78</c:v>
                      </c:pt>
                      <c:pt idx="457">
                        <c:v>2.83</c:v>
                      </c:pt>
                      <c:pt idx="458">
                        <c:v>2.8</c:v>
                      </c:pt>
                      <c:pt idx="459">
                        <c:v>2.6</c:v>
                      </c:pt>
                      <c:pt idx="460">
                        <c:v>2.85</c:v>
                      </c:pt>
                      <c:pt idx="461">
                        <c:v>2.75</c:v>
                      </c:pt>
                      <c:pt idx="462">
                        <c:v>2.76</c:v>
                      </c:pt>
                      <c:pt idx="463">
                        <c:v>3.14</c:v>
                      </c:pt>
                      <c:pt idx="464">
                        <c:v>3.06</c:v>
                      </c:pt>
                      <c:pt idx="465">
                        <c:v>2.91</c:v>
                      </c:pt>
                      <c:pt idx="466">
                        <c:v>3.14</c:v>
                      </c:pt>
                      <c:pt idx="467">
                        <c:v>3.48</c:v>
                      </c:pt>
                      <c:pt idx="468">
                        <c:v>3.35</c:v>
                      </c:pt>
                      <c:pt idx="469">
                        <c:v>3.5</c:v>
                      </c:pt>
                      <c:pt idx="470">
                        <c:v>3.33</c:v>
                      </c:pt>
                      <c:pt idx="471">
                        <c:v>3.28</c:v>
                      </c:pt>
                      <c:pt idx="472">
                        <c:v>3.39</c:v>
                      </c:pt>
                      <c:pt idx="473">
                        <c:v>3.5</c:v>
                      </c:pt>
                      <c:pt idx="474">
                        <c:v>3.41</c:v>
                      </c:pt>
                      <c:pt idx="475">
                        <c:v>3.21</c:v>
                      </c:pt>
                      <c:pt idx="476">
                        <c:v>2.93</c:v>
                      </c:pt>
                      <c:pt idx="477">
                        <c:v>3.42</c:v>
                      </c:pt>
                      <c:pt idx="478">
                        <c:v>2.83</c:v>
                      </c:pt>
                      <c:pt idx="479">
                        <c:v>2.7</c:v>
                      </c:pt>
                      <c:pt idx="480">
                        <c:v>2.64</c:v>
                      </c:pt>
                      <c:pt idx="481">
                        <c:v>2.5299999999999998</c:v>
                      </c:pt>
                      <c:pt idx="482">
                        <c:v>2.5299999999999998</c:v>
                      </c:pt>
                      <c:pt idx="483">
                        <c:v>2.35</c:v>
                      </c:pt>
                      <c:pt idx="484">
                        <c:v>2.2799999999999998</c:v>
                      </c:pt>
                      <c:pt idx="485">
                        <c:v>2.19</c:v>
                      </c:pt>
                      <c:pt idx="486">
                        <c:v>2.5</c:v>
                      </c:pt>
                      <c:pt idx="487">
                        <c:v>3</c:v>
                      </c:pt>
                      <c:pt idx="488">
                        <c:v>3</c:v>
                      </c:pt>
                      <c:pt idx="489">
                        <c:v>2.89</c:v>
                      </c:pt>
                      <c:pt idx="490">
                        <c:v>2.95</c:v>
                      </c:pt>
                      <c:pt idx="491">
                        <c:v>2.9</c:v>
                      </c:pt>
                      <c:pt idx="492">
                        <c:v>2.8</c:v>
                      </c:pt>
                      <c:pt idx="493">
                        <c:v>2.75</c:v>
                      </c:pt>
                      <c:pt idx="494">
                        <c:v>2.63</c:v>
                      </c:pt>
                      <c:pt idx="495">
                        <c:v>2.85</c:v>
                      </c:pt>
                      <c:pt idx="496">
                        <c:v>2.94</c:v>
                      </c:pt>
                      <c:pt idx="497">
                        <c:v>2.85</c:v>
                      </c:pt>
                      <c:pt idx="498">
                        <c:v>2.2599999999999998</c:v>
                      </c:pt>
                      <c:pt idx="499">
                        <c:v>2.69</c:v>
                      </c:pt>
                      <c:pt idx="500">
                        <c:v>2.92</c:v>
                      </c:pt>
                      <c:pt idx="501">
                        <c:v>3.09</c:v>
                      </c:pt>
                      <c:pt idx="502">
                        <c:v>3.18</c:v>
                      </c:pt>
                      <c:pt idx="503">
                        <c:v>3.13</c:v>
                      </c:pt>
                      <c:pt idx="504">
                        <c:v>3.2</c:v>
                      </c:pt>
                      <c:pt idx="505">
                        <c:v>2.78</c:v>
                      </c:pt>
                      <c:pt idx="506">
                        <c:v>3.05</c:v>
                      </c:pt>
                      <c:pt idx="507">
                        <c:v>2.97</c:v>
                      </c:pt>
                      <c:pt idx="508">
                        <c:v>2.5</c:v>
                      </c:pt>
                      <c:pt idx="509">
                        <c:v>2.38</c:v>
                      </c:pt>
                      <c:pt idx="510">
                        <c:v>2.5</c:v>
                      </c:pt>
                      <c:pt idx="511">
                        <c:v>2.6</c:v>
                      </c:pt>
                      <c:pt idx="512">
                        <c:v>2.72</c:v>
                      </c:pt>
                      <c:pt idx="513">
                        <c:v>3</c:v>
                      </c:pt>
                      <c:pt idx="514">
                        <c:v>2.87</c:v>
                      </c:pt>
                      <c:pt idx="515">
                        <c:v>2.73</c:v>
                      </c:pt>
                      <c:pt idx="516">
                        <c:v>2.98</c:v>
                      </c:pt>
                      <c:pt idx="517">
                        <c:v>2.77</c:v>
                      </c:pt>
                      <c:pt idx="518">
                        <c:v>2.74</c:v>
                      </c:pt>
                      <c:pt idx="519">
                        <c:v>2.9</c:v>
                      </c:pt>
                      <c:pt idx="520">
                        <c:v>2.72</c:v>
                      </c:pt>
                      <c:pt idx="521">
                        <c:v>2.73</c:v>
                      </c:pt>
                      <c:pt idx="522">
                        <c:v>2.78</c:v>
                      </c:pt>
                      <c:pt idx="523">
                        <c:v>2.46</c:v>
                      </c:pt>
                      <c:pt idx="524">
                        <c:v>2.5499999999999998</c:v>
                      </c:pt>
                      <c:pt idx="525">
                        <c:v>2.42</c:v>
                      </c:pt>
                      <c:pt idx="526">
                        <c:v>2.2200000000000002</c:v>
                      </c:pt>
                      <c:pt idx="527">
                        <c:v>2.79</c:v>
                      </c:pt>
                      <c:pt idx="528">
                        <c:v>2.59</c:v>
                      </c:pt>
                      <c:pt idx="529">
                        <c:v>2.2200000000000002</c:v>
                      </c:pt>
                      <c:pt idx="530">
                        <c:v>2.35</c:v>
                      </c:pt>
                      <c:pt idx="531">
                        <c:v>2.39</c:v>
                      </c:pt>
                      <c:pt idx="532">
                        <c:v>2.4300000000000002</c:v>
                      </c:pt>
                      <c:pt idx="533">
                        <c:v>2.4700000000000002</c:v>
                      </c:pt>
                      <c:pt idx="534">
                        <c:v>3.17</c:v>
                      </c:pt>
                      <c:pt idx="535">
                        <c:v>2.95</c:v>
                      </c:pt>
                      <c:pt idx="536">
                        <c:v>3.24</c:v>
                      </c:pt>
                      <c:pt idx="537">
                        <c:v>2.76</c:v>
                      </c:pt>
                      <c:pt idx="538">
                        <c:v>2.6</c:v>
                      </c:pt>
                      <c:pt idx="539">
                        <c:v>2.58</c:v>
                      </c:pt>
                      <c:pt idx="540">
                        <c:v>3.22</c:v>
                      </c:pt>
                      <c:pt idx="541">
                        <c:v>3</c:v>
                      </c:pt>
                      <c:pt idx="542">
                        <c:v>3.06</c:v>
                      </c:pt>
                      <c:pt idx="543">
                        <c:v>3.16</c:v>
                      </c:pt>
                      <c:pt idx="544">
                        <c:v>3.2</c:v>
                      </c:pt>
                      <c:pt idx="545">
                        <c:v>3.07</c:v>
                      </c:pt>
                      <c:pt idx="546">
                        <c:v>3.03</c:v>
                      </c:pt>
                      <c:pt idx="547">
                        <c:v>3.22</c:v>
                      </c:pt>
                      <c:pt idx="548">
                        <c:v>3.18</c:v>
                      </c:pt>
                      <c:pt idx="549">
                        <c:v>2.9</c:v>
                      </c:pt>
                      <c:pt idx="550">
                        <c:v>2.99</c:v>
                      </c:pt>
                      <c:pt idx="551">
                        <c:v>2.68</c:v>
                      </c:pt>
                      <c:pt idx="552">
                        <c:v>3.22</c:v>
                      </c:pt>
                      <c:pt idx="553">
                        <c:v>3.05</c:v>
                      </c:pt>
                      <c:pt idx="554">
                        <c:v>2.9</c:v>
                      </c:pt>
                      <c:pt idx="555">
                        <c:v>2.8</c:v>
                      </c:pt>
                      <c:pt idx="556">
                        <c:v>2.76</c:v>
                      </c:pt>
                      <c:pt idx="557">
                        <c:v>2.75</c:v>
                      </c:pt>
                      <c:pt idx="558">
                        <c:v>2.85</c:v>
                      </c:pt>
                      <c:pt idx="559">
                        <c:v>3.34</c:v>
                      </c:pt>
                      <c:pt idx="560">
                        <c:v>2.7</c:v>
                      </c:pt>
                      <c:pt idx="561">
                        <c:v>2.96</c:v>
                      </c:pt>
                      <c:pt idx="562">
                        <c:v>3.1</c:v>
                      </c:pt>
                      <c:pt idx="563">
                        <c:v>3.02</c:v>
                      </c:pt>
                      <c:pt idx="564">
                        <c:v>3.12</c:v>
                      </c:pt>
                      <c:pt idx="565">
                        <c:v>2.9</c:v>
                      </c:pt>
                      <c:pt idx="566">
                        <c:v>3.2</c:v>
                      </c:pt>
                      <c:pt idx="567">
                        <c:v>3.18</c:v>
                      </c:pt>
                      <c:pt idx="568">
                        <c:v>3.24</c:v>
                      </c:pt>
                      <c:pt idx="569">
                        <c:v>3.72</c:v>
                      </c:pt>
                      <c:pt idx="570">
                        <c:v>3.44</c:v>
                      </c:pt>
                      <c:pt idx="571">
                        <c:v>3.58</c:v>
                      </c:pt>
                      <c:pt idx="572">
                        <c:v>4.25</c:v>
                      </c:pt>
                      <c:pt idx="573">
                        <c:v>3.96</c:v>
                      </c:pt>
                      <c:pt idx="574">
                        <c:v>3.78</c:v>
                      </c:pt>
                      <c:pt idx="575">
                        <c:v>4.4000000000000004</c:v>
                      </c:pt>
                      <c:pt idx="576">
                        <c:v>4.3499999999999996</c:v>
                      </c:pt>
                      <c:pt idx="577">
                        <c:v>4.42</c:v>
                      </c:pt>
                      <c:pt idx="578">
                        <c:v>4.49</c:v>
                      </c:pt>
                      <c:pt idx="579">
                        <c:v>4.45</c:v>
                      </c:pt>
                      <c:pt idx="580">
                        <c:v>3.38</c:v>
                      </c:pt>
                      <c:pt idx="581">
                        <c:v>3.9</c:v>
                      </c:pt>
                      <c:pt idx="582">
                        <c:v>4.0999999999999996</c:v>
                      </c:pt>
                      <c:pt idx="583">
                        <c:v>3.85</c:v>
                      </c:pt>
                      <c:pt idx="584">
                        <c:v>3.92</c:v>
                      </c:pt>
                      <c:pt idx="585">
                        <c:v>3.64</c:v>
                      </c:pt>
                      <c:pt idx="586">
                        <c:v>3.44</c:v>
                      </c:pt>
                      <c:pt idx="587">
                        <c:v>3.47</c:v>
                      </c:pt>
                      <c:pt idx="588">
                        <c:v>3.57</c:v>
                      </c:pt>
                      <c:pt idx="589">
                        <c:v>3.49</c:v>
                      </c:pt>
                      <c:pt idx="590">
                        <c:v>3.55</c:v>
                      </c:pt>
                      <c:pt idx="591">
                        <c:v>3.8</c:v>
                      </c:pt>
                      <c:pt idx="592">
                        <c:v>4.7300000000000004</c:v>
                      </c:pt>
                      <c:pt idx="593">
                        <c:v>4.22</c:v>
                      </c:pt>
                      <c:pt idx="594">
                        <c:v>4.09</c:v>
                      </c:pt>
                      <c:pt idx="595">
                        <c:v>4.49</c:v>
                      </c:pt>
                      <c:pt idx="596">
                        <c:v>4.55</c:v>
                      </c:pt>
                      <c:pt idx="597">
                        <c:v>4.68</c:v>
                      </c:pt>
                      <c:pt idx="598">
                        <c:v>4.54</c:v>
                      </c:pt>
                      <c:pt idx="599">
                        <c:v>4.0199999999999996</c:v>
                      </c:pt>
                      <c:pt idx="600">
                        <c:v>4.1500000000000004</c:v>
                      </c:pt>
                      <c:pt idx="601">
                        <c:v>4</c:v>
                      </c:pt>
                      <c:pt idx="602">
                        <c:v>3.9</c:v>
                      </c:pt>
                      <c:pt idx="603">
                        <c:v>4.4400000000000004</c:v>
                      </c:pt>
                      <c:pt idx="604">
                        <c:v>4.53</c:v>
                      </c:pt>
                      <c:pt idx="605">
                        <c:v>4.03</c:v>
                      </c:pt>
                      <c:pt idx="606">
                        <c:v>3.91</c:v>
                      </c:pt>
                      <c:pt idx="607">
                        <c:v>4.03</c:v>
                      </c:pt>
                      <c:pt idx="608">
                        <c:v>3.91</c:v>
                      </c:pt>
                      <c:pt idx="609">
                        <c:v>4.18</c:v>
                      </c:pt>
                      <c:pt idx="610">
                        <c:v>3.82</c:v>
                      </c:pt>
                      <c:pt idx="611">
                        <c:v>3.76</c:v>
                      </c:pt>
                      <c:pt idx="612">
                        <c:v>3.6</c:v>
                      </c:pt>
                      <c:pt idx="613">
                        <c:v>3.7</c:v>
                      </c:pt>
                      <c:pt idx="614">
                        <c:v>3.66</c:v>
                      </c:pt>
                      <c:pt idx="615">
                        <c:v>4.0599999999999996</c:v>
                      </c:pt>
                      <c:pt idx="616">
                        <c:v>3.98</c:v>
                      </c:pt>
                      <c:pt idx="617">
                        <c:v>3.91</c:v>
                      </c:pt>
                      <c:pt idx="618">
                        <c:v>3.5</c:v>
                      </c:pt>
                      <c:pt idx="619">
                        <c:v>3.48</c:v>
                      </c:pt>
                      <c:pt idx="620">
                        <c:v>3.5</c:v>
                      </c:pt>
                      <c:pt idx="621">
                        <c:v>4.09</c:v>
                      </c:pt>
                      <c:pt idx="622">
                        <c:v>3.95</c:v>
                      </c:pt>
                      <c:pt idx="623">
                        <c:v>4.8600000000000003</c:v>
                      </c:pt>
                      <c:pt idx="624">
                        <c:v>3.83</c:v>
                      </c:pt>
                      <c:pt idx="625">
                        <c:v>3.78</c:v>
                      </c:pt>
                      <c:pt idx="626">
                        <c:v>4.07</c:v>
                      </c:pt>
                      <c:pt idx="627">
                        <c:v>4.4000000000000004</c:v>
                      </c:pt>
                      <c:pt idx="628">
                        <c:v>4.63</c:v>
                      </c:pt>
                      <c:pt idx="629">
                        <c:v>4.63</c:v>
                      </c:pt>
                      <c:pt idx="630">
                        <c:v>4.42</c:v>
                      </c:pt>
                      <c:pt idx="631">
                        <c:v>4.7</c:v>
                      </c:pt>
                      <c:pt idx="632">
                        <c:v>4.75</c:v>
                      </c:pt>
                      <c:pt idx="633">
                        <c:v>4.7699999999999996</c:v>
                      </c:pt>
                      <c:pt idx="634">
                        <c:v>4.87</c:v>
                      </c:pt>
                      <c:pt idx="635">
                        <c:v>4.8</c:v>
                      </c:pt>
                      <c:pt idx="636">
                        <c:v>4.9000000000000004</c:v>
                      </c:pt>
                      <c:pt idx="637">
                        <c:v>4.3</c:v>
                      </c:pt>
                      <c:pt idx="638">
                        <c:v>4.55</c:v>
                      </c:pt>
                      <c:pt idx="639">
                        <c:v>4.42</c:v>
                      </c:pt>
                      <c:pt idx="640">
                        <c:v>4.62</c:v>
                      </c:pt>
                      <c:pt idx="641">
                        <c:v>4.8</c:v>
                      </c:pt>
                      <c:pt idx="642">
                        <c:v>4.4000000000000004</c:v>
                      </c:pt>
                      <c:pt idx="643">
                        <c:v>4.3</c:v>
                      </c:pt>
                      <c:pt idx="644">
                        <c:v>4.13</c:v>
                      </c:pt>
                      <c:pt idx="645">
                        <c:v>4.0999999999999996</c:v>
                      </c:pt>
                      <c:pt idx="646">
                        <c:v>4.0199999999999996</c:v>
                      </c:pt>
                      <c:pt idx="647">
                        <c:v>4.04</c:v>
                      </c:pt>
                      <c:pt idx="648">
                        <c:v>3.62</c:v>
                      </c:pt>
                      <c:pt idx="649">
                        <c:v>3.56</c:v>
                      </c:pt>
                      <c:pt idx="650">
                        <c:v>4.46</c:v>
                      </c:pt>
                      <c:pt idx="651">
                        <c:v>4.18</c:v>
                      </c:pt>
                      <c:pt idx="652">
                        <c:v>4.3899999999999997</c:v>
                      </c:pt>
                      <c:pt idx="653">
                        <c:v>4.41</c:v>
                      </c:pt>
                      <c:pt idx="654">
                        <c:v>4.32</c:v>
                      </c:pt>
                      <c:pt idx="655">
                        <c:v>4.0999999999999996</c:v>
                      </c:pt>
                      <c:pt idx="656">
                        <c:v>3.86</c:v>
                      </c:pt>
                      <c:pt idx="657">
                        <c:v>3.82</c:v>
                      </c:pt>
                      <c:pt idx="658">
                        <c:v>3.7</c:v>
                      </c:pt>
                      <c:pt idx="659">
                        <c:v>3.63</c:v>
                      </c:pt>
                      <c:pt idx="660">
                        <c:v>3.65</c:v>
                      </c:pt>
                      <c:pt idx="661">
                        <c:v>3.6</c:v>
                      </c:pt>
                      <c:pt idx="662">
                        <c:v>3.68</c:v>
                      </c:pt>
                      <c:pt idx="663">
                        <c:v>3.7</c:v>
                      </c:pt>
                      <c:pt idx="664">
                        <c:v>3.61</c:v>
                      </c:pt>
                      <c:pt idx="665">
                        <c:v>3.45</c:v>
                      </c:pt>
                      <c:pt idx="666">
                        <c:v>3.32</c:v>
                      </c:pt>
                      <c:pt idx="667">
                        <c:v>3.39</c:v>
                      </c:pt>
                      <c:pt idx="668">
                        <c:v>3.29</c:v>
                      </c:pt>
                      <c:pt idx="669">
                        <c:v>3.22</c:v>
                      </c:pt>
                      <c:pt idx="670">
                        <c:v>3.1</c:v>
                      </c:pt>
                      <c:pt idx="671">
                        <c:v>3.05</c:v>
                      </c:pt>
                      <c:pt idx="672">
                        <c:v>3.12</c:v>
                      </c:pt>
                      <c:pt idx="673">
                        <c:v>3.05</c:v>
                      </c:pt>
                      <c:pt idx="674">
                        <c:v>3.22</c:v>
                      </c:pt>
                      <c:pt idx="675">
                        <c:v>3.28</c:v>
                      </c:pt>
                      <c:pt idx="676">
                        <c:v>3.16</c:v>
                      </c:pt>
                      <c:pt idx="677">
                        <c:v>3.39</c:v>
                      </c:pt>
                      <c:pt idx="678">
                        <c:v>4</c:v>
                      </c:pt>
                      <c:pt idx="679">
                        <c:v>3.6</c:v>
                      </c:pt>
                      <c:pt idx="680">
                        <c:v>3.55</c:v>
                      </c:pt>
                      <c:pt idx="681">
                        <c:v>3.62</c:v>
                      </c:pt>
                      <c:pt idx="682">
                        <c:v>3.93</c:v>
                      </c:pt>
                      <c:pt idx="683">
                        <c:v>3.78</c:v>
                      </c:pt>
                      <c:pt idx="684">
                        <c:v>3.6</c:v>
                      </c:pt>
                      <c:pt idx="685">
                        <c:v>3.65</c:v>
                      </c:pt>
                      <c:pt idx="686">
                        <c:v>3.91</c:v>
                      </c:pt>
                      <c:pt idx="687">
                        <c:v>3.8</c:v>
                      </c:pt>
                      <c:pt idx="688">
                        <c:v>3.84</c:v>
                      </c:pt>
                      <c:pt idx="689">
                        <c:v>3.75</c:v>
                      </c:pt>
                      <c:pt idx="690">
                        <c:v>3.86</c:v>
                      </c:pt>
                      <c:pt idx="691">
                        <c:v>3.96</c:v>
                      </c:pt>
                      <c:pt idx="692">
                        <c:v>4.2</c:v>
                      </c:pt>
                      <c:pt idx="693">
                        <c:v>3.98</c:v>
                      </c:pt>
                      <c:pt idx="694">
                        <c:v>4.1500000000000004</c:v>
                      </c:pt>
                      <c:pt idx="695">
                        <c:v>4</c:v>
                      </c:pt>
                      <c:pt idx="696">
                        <c:v>4.2</c:v>
                      </c:pt>
                      <c:pt idx="697">
                        <c:v>4</c:v>
                      </c:pt>
                      <c:pt idx="698">
                        <c:v>4.58</c:v>
                      </c:pt>
                      <c:pt idx="699">
                        <c:v>4.28</c:v>
                      </c:pt>
                      <c:pt idx="700">
                        <c:v>4.08</c:v>
                      </c:pt>
                      <c:pt idx="701">
                        <c:v>4.1100000000000003</c:v>
                      </c:pt>
                      <c:pt idx="702">
                        <c:v>4.1500000000000004</c:v>
                      </c:pt>
                      <c:pt idx="703">
                        <c:v>4.4000000000000004</c:v>
                      </c:pt>
                      <c:pt idx="704">
                        <c:v>4.05</c:v>
                      </c:pt>
                      <c:pt idx="705">
                        <c:v>3.98</c:v>
                      </c:pt>
                      <c:pt idx="706">
                        <c:v>4.18</c:v>
                      </c:pt>
                      <c:pt idx="707">
                        <c:v>4.25</c:v>
                      </c:pt>
                      <c:pt idx="708">
                        <c:v>4.3</c:v>
                      </c:pt>
                      <c:pt idx="709">
                        <c:v>4.18</c:v>
                      </c:pt>
                      <c:pt idx="710">
                        <c:v>4.0999999999999996</c:v>
                      </c:pt>
                      <c:pt idx="711">
                        <c:v>4.2</c:v>
                      </c:pt>
                      <c:pt idx="712">
                        <c:v>4.1500000000000004</c:v>
                      </c:pt>
                      <c:pt idx="713">
                        <c:v>4.18</c:v>
                      </c:pt>
                      <c:pt idx="714">
                        <c:v>4.22</c:v>
                      </c:pt>
                      <c:pt idx="715">
                        <c:v>4.8099999999999996</c:v>
                      </c:pt>
                      <c:pt idx="716">
                        <c:v>4.72</c:v>
                      </c:pt>
                      <c:pt idx="717">
                        <c:v>4.3</c:v>
                      </c:pt>
                      <c:pt idx="718">
                        <c:v>4.4400000000000004</c:v>
                      </c:pt>
                      <c:pt idx="719">
                        <c:v>4.28</c:v>
                      </c:pt>
                      <c:pt idx="720">
                        <c:v>3.98</c:v>
                      </c:pt>
                      <c:pt idx="721">
                        <c:v>3.75</c:v>
                      </c:pt>
                      <c:pt idx="722">
                        <c:v>3.65</c:v>
                      </c:pt>
                      <c:pt idx="723">
                        <c:v>3.7</c:v>
                      </c:pt>
                      <c:pt idx="724">
                        <c:v>3.69</c:v>
                      </c:pt>
                      <c:pt idx="725">
                        <c:v>3.87</c:v>
                      </c:pt>
                      <c:pt idx="726">
                        <c:v>3.98</c:v>
                      </c:pt>
                      <c:pt idx="727">
                        <c:v>3.8</c:v>
                      </c:pt>
                      <c:pt idx="728">
                        <c:v>3.77</c:v>
                      </c:pt>
                      <c:pt idx="729">
                        <c:v>3.63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F-7562-47AF-8821-A2E52FDF4DB4}"/>
                  </c:ext>
                </c:extLst>
              </c15:ser>
            </c15:filteredLineSeries>
            <c15:filteredLineSeries>
              <c15:ser>
                <c:idx val="5"/>
                <c:order val="6"/>
                <c:tx>
                  <c:v>2006</c:v>
                </c:tx>
                <c:spPr>
                  <a:ln w="12700">
                    <a:solidFill>
                      <a:srgbClr val="00B05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DATOS!$AC$3:$AC$732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3.5</c:v>
                      </c:pt>
                      <c:pt idx="1">
                        <c:v>3.48</c:v>
                      </c:pt>
                      <c:pt idx="2">
                        <c:v>3.34</c:v>
                      </c:pt>
                      <c:pt idx="3">
                        <c:v>3.3</c:v>
                      </c:pt>
                      <c:pt idx="4">
                        <c:v>3.38</c:v>
                      </c:pt>
                      <c:pt idx="5">
                        <c:v>3.31</c:v>
                      </c:pt>
                      <c:pt idx="6">
                        <c:v>3</c:v>
                      </c:pt>
                      <c:pt idx="7">
                        <c:v>3.2</c:v>
                      </c:pt>
                      <c:pt idx="8">
                        <c:v>3.78</c:v>
                      </c:pt>
                      <c:pt idx="9">
                        <c:v>3.65</c:v>
                      </c:pt>
                      <c:pt idx="10">
                        <c:v>3.72</c:v>
                      </c:pt>
                      <c:pt idx="11">
                        <c:v>3.28</c:v>
                      </c:pt>
                      <c:pt idx="12">
                        <c:v>3.49</c:v>
                      </c:pt>
                      <c:pt idx="13">
                        <c:v>3.1</c:v>
                      </c:pt>
                      <c:pt idx="14">
                        <c:v>3.3</c:v>
                      </c:pt>
                      <c:pt idx="15">
                        <c:v>3.4</c:v>
                      </c:pt>
                      <c:pt idx="16">
                        <c:v>4.0999999999999996</c:v>
                      </c:pt>
                      <c:pt idx="17">
                        <c:v>4.2</c:v>
                      </c:pt>
                      <c:pt idx="18">
                        <c:v>4.18</c:v>
                      </c:pt>
                      <c:pt idx="19">
                        <c:v>4.4000000000000004</c:v>
                      </c:pt>
                      <c:pt idx="20">
                        <c:v>4.28</c:v>
                      </c:pt>
                      <c:pt idx="21">
                        <c:v>4.3</c:v>
                      </c:pt>
                      <c:pt idx="22">
                        <c:v>4.18</c:v>
                      </c:pt>
                      <c:pt idx="23">
                        <c:v>4.28</c:v>
                      </c:pt>
                      <c:pt idx="24">
                        <c:v>4.28</c:v>
                      </c:pt>
                      <c:pt idx="25">
                        <c:v>4.5199999999999996</c:v>
                      </c:pt>
                      <c:pt idx="26">
                        <c:v>4.08</c:v>
                      </c:pt>
                      <c:pt idx="27">
                        <c:v>4.1500000000000004</c:v>
                      </c:pt>
                      <c:pt idx="28">
                        <c:v>4.0199999999999996</c:v>
                      </c:pt>
                      <c:pt idx="29">
                        <c:v>4.0999999999999996</c:v>
                      </c:pt>
                      <c:pt idx="30">
                        <c:v>4.32</c:v>
                      </c:pt>
                      <c:pt idx="31">
                        <c:v>4.34</c:v>
                      </c:pt>
                      <c:pt idx="32">
                        <c:v>3.76</c:v>
                      </c:pt>
                      <c:pt idx="33">
                        <c:v>4.28</c:v>
                      </c:pt>
                      <c:pt idx="34">
                        <c:v>3.96</c:v>
                      </c:pt>
                      <c:pt idx="35">
                        <c:v>4.2</c:v>
                      </c:pt>
                      <c:pt idx="36">
                        <c:v>3.8</c:v>
                      </c:pt>
                      <c:pt idx="37">
                        <c:v>3.58</c:v>
                      </c:pt>
                      <c:pt idx="38">
                        <c:v>3.7</c:v>
                      </c:pt>
                      <c:pt idx="39">
                        <c:v>3.76</c:v>
                      </c:pt>
                      <c:pt idx="40">
                        <c:v>3.61</c:v>
                      </c:pt>
                      <c:pt idx="41">
                        <c:v>3.68</c:v>
                      </c:pt>
                      <c:pt idx="42">
                        <c:v>3.98</c:v>
                      </c:pt>
                      <c:pt idx="43">
                        <c:v>4</c:v>
                      </c:pt>
                      <c:pt idx="44">
                        <c:v>3.9</c:v>
                      </c:pt>
                      <c:pt idx="45">
                        <c:v>3.82</c:v>
                      </c:pt>
                      <c:pt idx="46">
                        <c:v>3.34</c:v>
                      </c:pt>
                      <c:pt idx="47">
                        <c:v>3.28</c:v>
                      </c:pt>
                      <c:pt idx="48">
                        <c:v>3.2</c:v>
                      </c:pt>
                      <c:pt idx="49">
                        <c:v>3.09</c:v>
                      </c:pt>
                      <c:pt idx="50">
                        <c:v>3.1</c:v>
                      </c:pt>
                      <c:pt idx="51">
                        <c:v>2.95</c:v>
                      </c:pt>
                      <c:pt idx="52">
                        <c:v>3.08</c:v>
                      </c:pt>
                      <c:pt idx="53">
                        <c:v>2.94</c:v>
                      </c:pt>
                      <c:pt idx="54">
                        <c:v>3.32</c:v>
                      </c:pt>
                      <c:pt idx="55">
                        <c:v>3.04</c:v>
                      </c:pt>
                      <c:pt idx="56">
                        <c:v>3.4</c:v>
                      </c:pt>
                      <c:pt idx="57">
                        <c:v>3.52</c:v>
                      </c:pt>
                      <c:pt idx="58">
                        <c:v>3.42</c:v>
                      </c:pt>
                      <c:pt idx="59">
                        <c:v>3.38</c:v>
                      </c:pt>
                      <c:pt idx="60">
                        <c:v>3.3</c:v>
                      </c:pt>
                      <c:pt idx="61">
                        <c:v>3.32</c:v>
                      </c:pt>
                      <c:pt idx="62">
                        <c:v>3.25</c:v>
                      </c:pt>
                      <c:pt idx="63">
                        <c:v>3.98</c:v>
                      </c:pt>
                      <c:pt idx="64">
                        <c:v>3.9</c:v>
                      </c:pt>
                      <c:pt idx="65">
                        <c:v>3.85</c:v>
                      </c:pt>
                      <c:pt idx="66">
                        <c:v>3.88</c:v>
                      </c:pt>
                      <c:pt idx="67">
                        <c:v>3.74</c:v>
                      </c:pt>
                      <c:pt idx="68">
                        <c:v>3.72</c:v>
                      </c:pt>
                      <c:pt idx="69">
                        <c:v>3.64</c:v>
                      </c:pt>
                      <c:pt idx="70">
                        <c:v>3.52</c:v>
                      </c:pt>
                      <c:pt idx="71">
                        <c:v>3.69</c:v>
                      </c:pt>
                      <c:pt idx="72">
                        <c:v>3.86</c:v>
                      </c:pt>
                      <c:pt idx="73">
                        <c:v>4.17</c:v>
                      </c:pt>
                      <c:pt idx="74">
                        <c:v>3.85</c:v>
                      </c:pt>
                      <c:pt idx="75">
                        <c:v>3.72</c:v>
                      </c:pt>
                      <c:pt idx="76">
                        <c:v>3.62</c:v>
                      </c:pt>
                      <c:pt idx="77">
                        <c:v>3.85</c:v>
                      </c:pt>
                      <c:pt idx="78">
                        <c:v>3.35</c:v>
                      </c:pt>
                      <c:pt idx="79">
                        <c:v>3.5</c:v>
                      </c:pt>
                      <c:pt idx="80">
                        <c:v>3.2</c:v>
                      </c:pt>
                      <c:pt idx="81">
                        <c:v>3.16</c:v>
                      </c:pt>
                      <c:pt idx="82">
                        <c:v>3.75</c:v>
                      </c:pt>
                      <c:pt idx="83">
                        <c:v>3.69</c:v>
                      </c:pt>
                      <c:pt idx="84">
                        <c:v>3.3</c:v>
                      </c:pt>
                      <c:pt idx="85">
                        <c:v>3.26</c:v>
                      </c:pt>
                      <c:pt idx="86">
                        <c:v>3.3</c:v>
                      </c:pt>
                      <c:pt idx="87">
                        <c:v>3</c:v>
                      </c:pt>
                      <c:pt idx="88">
                        <c:v>3.35</c:v>
                      </c:pt>
                      <c:pt idx="89">
                        <c:v>3.72</c:v>
                      </c:pt>
                      <c:pt idx="90">
                        <c:v>3.5</c:v>
                      </c:pt>
                      <c:pt idx="91">
                        <c:v>3.74</c:v>
                      </c:pt>
                      <c:pt idx="92">
                        <c:v>3.2</c:v>
                      </c:pt>
                      <c:pt idx="93">
                        <c:v>3</c:v>
                      </c:pt>
                      <c:pt idx="94">
                        <c:v>3.25</c:v>
                      </c:pt>
                      <c:pt idx="95">
                        <c:v>3.65</c:v>
                      </c:pt>
                      <c:pt idx="96">
                        <c:v>3.14</c:v>
                      </c:pt>
                      <c:pt idx="97">
                        <c:v>2.82</c:v>
                      </c:pt>
                      <c:pt idx="98">
                        <c:v>2.98</c:v>
                      </c:pt>
                      <c:pt idx="99">
                        <c:v>2.78</c:v>
                      </c:pt>
                      <c:pt idx="100">
                        <c:v>3.18</c:v>
                      </c:pt>
                      <c:pt idx="101">
                        <c:v>3.5</c:v>
                      </c:pt>
                      <c:pt idx="102">
                        <c:v>3.32</c:v>
                      </c:pt>
                      <c:pt idx="103">
                        <c:v>3</c:v>
                      </c:pt>
                      <c:pt idx="104">
                        <c:v>3.46</c:v>
                      </c:pt>
                      <c:pt idx="105">
                        <c:v>3.44</c:v>
                      </c:pt>
                      <c:pt idx="106">
                        <c:v>3.38</c:v>
                      </c:pt>
                      <c:pt idx="107">
                        <c:v>3.12</c:v>
                      </c:pt>
                      <c:pt idx="108">
                        <c:v>3.04</c:v>
                      </c:pt>
                      <c:pt idx="109">
                        <c:v>2.79</c:v>
                      </c:pt>
                      <c:pt idx="110">
                        <c:v>2.92</c:v>
                      </c:pt>
                      <c:pt idx="111">
                        <c:v>2.78</c:v>
                      </c:pt>
                      <c:pt idx="112">
                        <c:v>2.85</c:v>
                      </c:pt>
                      <c:pt idx="113">
                        <c:v>2.74</c:v>
                      </c:pt>
                      <c:pt idx="114">
                        <c:v>3.25</c:v>
                      </c:pt>
                      <c:pt idx="115">
                        <c:v>3</c:v>
                      </c:pt>
                      <c:pt idx="116">
                        <c:v>3</c:v>
                      </c:pt>
                      <c:pt idx="117">
                        <c:v>2.96</c:v>
                      </c:pt>
                      <c:pt idx="118">
                        <c:v>3</c:v>
                      </c:pt>
                      <c:pt idx="119">
                        <c:v>2.95</c:v>
                      </c:pt>
                      <c:pt idx="120">
                        <c:v>3.02</c:v>
                      </c:pt>
                      <c:pt idx="121">
                        <c:v>2.94</c:v>
                      </c:pt>
                      <c:pt idx="122">
                        <c:v>2.98</c:v>
                      </c:pt>
                      <c:pt idx="123">
                        <c:v>2.93</c:v>
                      </c:pt>
                      <c:pt idx="124">
                        <c:v>2.75</c:v>
                      </c:pt>
                      <c:pt idx="125">
                        <c:v>2.66</c:v>
                      </c:pt>
                      <c:pt idx="126">
                        <c:v>2.74</c:v>
                      </c:pt>
                      <c:pt idx="127">
                        <c:v>2.58</c:v>
                      </c:pt>
                      <c:pt idx="128">
                        <c:v>2.72</c:v>
                      </c:pt>
                      <c:pt idx="129">
                        <c:v>2.73</c:v>
                      </c:pt>
                      <c:pt idx="130">
                        <c:v>2.9</c:v>
                      </c:pt>
                      <c:pt idx="131">
                        <c:v>3</c:v>
                      </c:pt>
                      <c:pt idx="132">
                        <c:v>3.12</c:v>
                      </c:pt>
                      <c:pt idx="133">
                        <c:v>3.26</c:v>
                      </c:pt>
                      <c:pt idx="134">
                        <c:v>3.44</c:v>
                      </c:pt>
                      <c:pt idx="135">
                        <c:v>3.62</c:v>
                      </c:pt>
                      <c:pt idx="136">
                        <c:v>3.68</c:v>
                      </c:pt>
                      <c:pt idx="137">
                        <c:v>3.3</c:v>
                      </c:pt>
                      <c:pt idx="138">
                        <c:v>4.05</c:v>
                      </c:pt>
                      <c:pt idx="139">
                        <c:v>3.98</c:v>
                      </c:pt>
                      <c:pt idx="140">
                        <c:v>4.05</c:v>
                      </c:pt>
                      <c:pt idx="141">
                        <c:v>3.98</c:v>
                      </c:pt>
                      <c:pt idx="142">
                        <c:v>4.08</c:v>
                      </c:pt>
                      <c:pt idx="143">
                        <c:v>3.5</c:v>
                      </c:pt>
                      <c:pt idx="144">
                        <c:v>3.9</c:v>
                      </c:pt>
                      <c:pt idx="145">
                        <c:v>4.0999999999999996</c:v>
                      </c:pt>
                      <c:pt idx="146">
                        <c:v>3.88</c:v>
                      </c:pt>
                      <c:pt idx="147">
                        <c:v>4</c:v>
                      </c:pt>
                      <c:pt idx="148">
                        <c:v>4.4000000000000004</c:v>
                      </c:pt>
                      <c:pt idx="149">
                        <c:v>4.55</c:v>
                      </c:pt>
                      <c:pt idx="150">
                        <c:v>4.5999999999999996</c:v>
                      </c:pt>
                      <c:pt idx="151">
                        <c:v>4.3</c:v>
                      </c:pt>
                      <c:pt idx="152">
                        <c:v>4.0999999999999996</c:v>
                      </c:pt>
                      <c:pt idx="153">
                        <c:v>4.32</c:v>
                      </c:pt>
                      <c:pt idx="154">
                        <c:v>4.18</c:v>
                      </c:pt>
                      <c:pt idx="155">
                        <c:v>4.2</c:v>
                      </c:pt>
                      <c:pt idx="156">
                        <c:v>4.5</c:v>
                      </c:pt>
                      <c:pt idx="157">
                        <c:v>4.5999999999999996</c:v>
                      </c:pt>
                      <c:pt idx="158">
                        <c:v>4.4000000000000004</c:v>
                      </c:pt>
                      <c:pt idx="159">
                        <c:v>4.42</c:v>
                      </c:pt>
                      <c:pt idx="160">
                        <c:v>4.3</c:v>
                      </c:pt>
                      <c:pt idx="161">
                        <c:v>4.28</c:v>
                      </c:pt>
                      <c:pt idx="162">
                        <c:v>4.37</c:v>
                      </c:pt>
                      <c:pt idx="163">
                        <c:v>4.28</c:v>
                      </c:pt>
                      <c:pt idx="164">
                        <c:v>4.0199999999999996</c:v>
                      </c:pt>
                      <c:pt idx="165">
                        <c:v>4.1399999999999997</c:v>
                      </c:pt>
                      <c:pt idx="166">
                        <c:v>4.59</c:v>
                      </c:pt>
                      <c:pt idx="167">
                        <c:v>4.5</c:v>
                      </c:pt>
                      <c:pt idx="168">
                        <c:v>4.6500000000000004</c:v>
                      </c:pt>
                      <c:pt idx="169">
                        <c:v>4.74</c:v>
                      </c:pt>
                      <c:pt idx="170">
                        <c:v>4.8099999999999996</c:v>
                      </c:pt>
                      <c:pt idx="171">
                        <c:v>4.68</c:v>
                      </c:pt>
                      <c:pt idx="172">
                        <c:v>4.54</c:v>
                      </c:pt>
                      <c:pt idx="173">
                        <c:v>4.3</c:v>
                      </c:pt>
                      <c:pt idx="174">
                        <c:v>4.25</c:v>
                      </c:pt>
                      <c:pt idx="175">
                        <c:v>4.29</c:v>
                      </c:pt>
                      <c:pt idx="176">
                        <c:v>4.26</c:v>
                      </c:pt>
                      <c:pt idx="177">
                        <c:v>4.4000000000000004</c:v>
                      </c:pt>
                      <c:pt idx="178">
                        <c:v>4.25</c:v>
                      </c:pt>
                      <c:pt idx="179">
                        <c:v>4.12</c:v>
                      </c:pt>
                      <c:pt idx="180">
                        <c:v>4.12</c:v>
                      </c:pt>
                      <c:pt idx="181">
                        <c:v>4.3</c:v>
                      </c:pt>
                      <c:pt idx="182">
                        <c:v>3.78</c:v>
                      </c:pt>
                      <c:pt idx="183">
                        <c:v>3.68</c:v>
                      </c:pt>
                      <c:pt idx="184">
                        <c:v>4.58</c:v>
                      </c:pt>
                      <c:pt idx="185">
                        <c:v>4.38</c:v>
                      </c:pt>
                      <c:pt idx="186">
                        <c:v>4.45</c:v>
                      </c:pt>
                      <c:pt idx="187">
                        <c:v>3.66</c:v>
                      </c:pt>
                      <c:pt idx="188">
                        <c:v>4.32</c:v>
                      </c:pt>
                      <c:pt idx="189">
                        <c:v>4.25</c:v>
                      </c:pt>
                      <c:pt idx="190">
                        <c:v>4.8499999999999996</c:v>
                      </c:pt>
                      <c:pt idx="191">
                        <c:v>4.9800000000000004</c:v>
                      </c:pt>
                      <c:pt idx="192">
                        <c:v>5.05</c:v>
                      </c:pt>
                      <c:pt idx="193">
                        <c:v>4.9800000000000004</c:v>
                      </c:pt>
                      <c:pt idx="194">
                        <c:v>4.6399999999999997</c:v>
                      </c:pt>
                      <c:pt idx="195">
                        <c:v>4.66</c:v>
                      </c:pt>
                      <c:pt idx="196">
                        <c:v>4.58</c:v>
                      </c:pt>
                      <c:pt idx="197">
                        <c:v>4.45</c:v>
                      </c:pt>
                      <c:pt idx="198">
                        <c:v>4.32</c:v>
                      </c:pt>
                      <c:pt idx="199">
                        <c:v>4.3499999999999996</c:v>
                      </c:pt>
                      <c:pt idx="200">
                        <c:v>3.9</c:v>
                      </c:pt>
                      <c:pt idx="201">
                        <c:v>3.9</c:v>
                      </c:pt>
                      <c:pt idx="202">
                        <c:v>4.25</c:v>
                      </c:pt>
                      <c:pt idx="203">
                        <c:v>4.4000000000000004</c:v>
                      </c:pt>
                      <c:pt idx="204">
                        <c:v>4.9800000000000004</c:v>
                      </c:pt>
                      <c:pt idx="205">
                        <c:v>4.78</c:v>
                      </c:pt>
                      <c:pt idx="206">
                        <c:v>5.12</c:v>
                      </c:pt>
                      <c:pt idx="207">
                        <c:v>5.35</c:v>
                      </c:pt>
                      <c:pt idx="208">
                        <c:v>5.5</c:v>
                      </c:pt>
                      <c:pt idx="209">
                        <c:v>5</c:v>
                      </c:pt>
                      <c:pt idx="210">
                        <c:v>5.34</c:v>
                      </c:pt>
                      <c:pt idx="211">
                        <c:v>4.84</c:v>
                      </c:pt>
                      <c:pt idx="212">
                        <c:v>4.3499999999999996</c:v>
                      </c:pt>
                      <c:pt idx="213">
                        <c:v>4.4400000000000004</c:v>
                      </c:pt>
                      <c:pt idx="214">
                        <c:v>4.6500000000000004</c:v>
                      </c:pt>
                      <c:pt idx="215">
                        <c:v>4.4800000000000004</c:v>
                      </c:pt>
                      <c:pt idx="216">
                        <c:v>4.5199999999999996</c:v>
                      </c:pt>
                      <c:pt idx="217">
                        <c:v>4.57</c:v>
                      </c:pt>
                      <c:pt idx="218">
                        <c:v>4.68</c:v>
                      </c:pt>
                      <c:pt idx="219">
                        <c:v>4.6900000000000004</c:v>
                      </c:pt>
                      <c:pt idx="220">
                        <c:v>4.6500000000000004</c:v>
                      </c:pt>
                      <c:pt idx="221">
                        <c:v>5.24</c:v>
                      </c:pt>
                      <c:pt idx="222">
                        <c:v>4.84</c:v>
                      </c:pt>
                      <c:pt idx="223">
                        <c:v>4.32</c:v>
                      </c:pt>
                      <c:pt idx="224">
                        <c:v>4.0999999999999996</c:v>
                      </c:pt>
                      <c:pt idx="225">
                        <c:v>4.0599999999999996</c:v>
                      </c:pt>
                      <c:pt idx="226">
                        <c:v>3.9</c:v>
                      </c:pt>
                      <c:pt idx="227">
                        <c:v>4.0199999999999996</c:v>
                      </c:pt>
                      <c:pt idx="228">
                        <c:v>4.26</c:v>
                      </c:pt>
                      <c:pt idx="229">
                        <c:v>4.4000000000000004</c:v>
                      </c:pt>
                      <c:pt idx="230">
                        <c:v>4.3499999999999996</c:v>
                      </c:pt>
                      <c:pt idx="231">
                        <c:v>4.2</c:v>
                      </c:pt>
                      <c:pt idx="232">
                        <c:v>4.26</c:v>
                      </c:pt>
                      <c:pt idx="233">
                        <c:v>4.3499999999999996</c:v>
                      </c:pt>
                      <c:pt idx="234">
                        <c:v>4.41</c:v>
                      </c:pt>
                      <c:pt idx="235">
                        <c:v>4.42</c:v>
                      </c:pt>
                      <c:pt idx="236">
                        <c:v>4.5999999999999996</c:v>
                      </c:pt>
                      <c:pt idx="237">
                        <c:v>4.32</c:v>
                      </c:pt>
                      <c:pt idx="238">
                        <c:v>4.42</c:v>
                      </c:pt>
                      <c:pt idx="239">
                        <c:v>5</c:v>
                      </c:pt>
                      <c:pt idx="240">
                        <c:v>4.68</c:v>
                      </c:pt>
                      <c:pt idx="241">
                        <c:v>4.7</c:v>
                      </c:pt>
                      <c:pt idx="242">
                        <c:v>4.58</c:v>
                      </c:pt>
                      <c:pt idx="243">
                        <c:v>4.4400000000000004</c:v>
                      </c:pt>
                      <c:pt idx="244">
                        <c:v>4.42</c:v>
                      </c:pt>
                      <c:pt idx="245">
                        <c:v>4.3600000000000003</c:v>
                      </c:pt>
                      <c:pt idx="246">
                        <c:v>4.3499999999999996</c:v>
                      </c:pt>
                      <c:pt idx="247">
                        <c:v>4.4000000000000004</c:v>
                      </c:pt>
                      <c:pt idx="248">
                        <c:v>4.54</c:v>
                      </c:pt>
                      <c:pt idx="249">
                        <c:v>4.7</c:v>
                      </c:pt>
                      <c:pt idx="250">
                        <c:v>4.9800000000000004</c:v>
                      </c:pt>
                      <c:pt idx="251">
                        <c:v>4.92</c:v>
                      </c:pt>
                      <c:pt idx="252">
                        <c:v>4.96</c:v>
                      </c:pt>
                      <c:pt idx="253">
                        <c:v>4.84</c:v>
                      </c:pt>
                      <c:pt idx="254">
                        <c:v>5.12</c:v>
                      </c:pt>
                      <c:pt idx="255">
                        <c:v>5.4</c:v>
                      </c:pt>
                      <c:pt idx="256">
                        <c:v>5.66</c:v>
                      </c:pt>
                      <c:pt idx="257">
                        <c:v>5.6</c:v>
                      </c:pt>
                      <c:pt idx="258">
                        <c:v>5.34</c:v>
                      </c:pt>
                      <c:pt idx="259">
                        <c:v>5.12</c:v>
                      </c:pt>
                      <c:pt idx="260">
                        <c:v>5.36</c:v>
                      </c:pt>
                      <c:pt idx="261">
                        <c:v>5.3</c:v>
                      </c:pt>
                      <c:pt idx="262">
                        <c:v>5.18</c:v>
                      </c:pt>
                      <c:pt idx="263">
                        <c:v>5.18</c:v>
                      </c:pt>
                      <c:pt idx="264">
                        <c:v>4.96</c:v>
                      </c:pt>
                      <c:pt idx="265">
                        <c:v>4.72</c:v>
                      </c:pt>
                      <c:pt idx="266">
                        <c:v>4.5</c:v>
                      </c:pt>
                      <c:pt idx="267">
                        <c:v>4.3600000000000003</c:v>
                      </c:pt>
                      <c:pt idx="268">
                        <c:v>4.42</c:v>
                      </c:pt>
                      <c:pt idx="269">
                        <c:v>4.07</c:v>
                      </c:pt>
                      <c:pt idx="270">
                        <c:v>4.4000000000000004</c:v>
                      </c:pt>
                      <c:pt idx="271">
                        <c:v>4</c:v>
                      </c:pt>
                      <c:pt idx="272">
                        <c:v>4</c:v>
                      </c:pt>
                      <c:pt idx="273">
                        <c:v>3.96</c:v>
                      </c:pt>
                      <c:pt idx="274">
                        <c:v>3.98</c:v>
                      </c:pt>
                      <c:pt idx="275">
                        <c:v>4.05</c:v>
                      </c:pt>
                      <c:pt idx="276">
                        <c:v>4.33</c:v>
                      </c:pt>
                      <c:pt idx="277">
                        <c:v>4.3600000000000003</c:v>
                      </c:pt>
                      <c:pt idx="278">
                        <c:v>4.22</c:v>
                      </c:pt>
                      <c:pt idx="279">
                        <c:v>4.0999999999999996</c:v>
                      </c:pt>
                      <c:pt idx="280">
                        <c:v>3.84</c:v>
                      </c:pt>
                      <c:pt idx="281">
                        <c:v>3.94</c:v>
                      </c:pt>
                      <c:pt idx="282">
                        <c:v>3.5</c:v>
                      </c:pt>
                      <c:pt idx="283">
                        <c:v>3.58</c:v>
                      </c:pt>
                      <c:pt idx="284">
                        <c:v>3.5</c:v>
                      </c:pt>
                      <c:pt idx="285">
                        <c:v>3.53</c:v>
                      </c:pt>
                      <c:pt idx="286">
                        <c:v>3.2</c:v>
                      </c:pt>
                      <c:pt idx="287">
                        <c:v>3.38</c:v>
                      </c:pt>
                      <c:pt idx="288">
                        <c:v>3.21</c:v>
                      </c:pt>
                      <c:pt idx="289">
                        <c:v>3.18</c:v>
                      </c:pt>
                      <c:pt idx="290">
                        <c:v>3.5</c:v>
                      </c:pt>
                      <c:pt idx="291">
                        <c:v>3.94</c:v>
                      </c:pt>
                      <c:pt idx="292">
                        <c:v>3.64</c:v>
                      </c:pt>
                      <c:pt idx="293">
                        <c:v>3.58</c:v>
                      </c:pt>
                      <c:pt idx="294">
                        <c:v>3.55</c:v>
                      </c:pt>
                      <c:pt idx="295">
                        <c:v>3.58</c:v>
                      </c:pt>
                      <c:pt idx="296">
                        <c:v>3.4</c:v>
                      </c:pt>
                      <c:pt idx="297">
                        <c:v>3.3</c:v>
                      </c:pt>
                      <c:pt idx="298">
                        <c:v>3.46</c:v>
                      </c:pt>
                      <c:pt idx="299">
                        <c:v>3.4</c:v>
                      </c:pt>
                      <c:pt idx="300">
                        <c:v>3.3</c:v>
                      </c:pt>
                      <c:pt idx="301">
                        <c:v>3.38</c:v>
                      </c:pt>
                      <c:pt idx="302">
                        <c:v>3.36</c:v>
                      </c:pt>
                      <c:pt idx="303">
                        <c:v>3.39</c:v>
                      </c:pt>
                      <c:pt idx="304">
                        <c:v>3.64</c:v>
                      </c:pt>
                      <c:pt idx="305">
                        <c:v>3.68</c:v>
                      </c:pt>
                      <c:pt idx="306">
                        <c:v>3.98</c:v>
                      </c:pt>
                      <c:pt idx="307">
                        <c:v>3.96</c:v>
                      </c:pt>
                      <c:pt idx="308">
                        <c:v>3.4</c:v>
                      </c:pt>
                      <c:pt idx="309">
                        <c:v>3.5</c:v>
                      </c:pt>
                      <c:pt idx="310">
                        <c:v>3.74</c:v>
                      </c:pt>
                      <c:pt idx="311">
                        <c:v>3.58</c:v>
                      </c:pt>
                      <c:pt idx="312">
                        <c:v>3.82</c:v>
                      </c:pt>
                      <c:pt idx="313">
                        <c:v>3.89</c:v>
                      </c:pt>
                      <c:pt idx="314">
                        <c:v>4.42</c:v>
                      </c:pt>
                      <c:pt idx="315">
                        <c:v>4.5599999999999996</c:v>
                      </c:pt>
                      <c:pt idx="316">
                        <c:v>4.38</c:v>
                      </c:pt>
                      <c:pt idx="317">
                        <c:v>4.3499999999999996</c:v>
                      </c:pt>
                      <c:pt idx="318">
                        <c:v>4.7</c:v>
                      </c:pt>
                      <c:pt idx="319">
                        <c:v>4.5</c:v>
                      </c:pt>
                      <c:pt idx="320">
                        <c:v>4.5199999999999996</c:v>
                      </c:pt>
                      <c:pt idx="321">
                        <c:v>4.3600000000000003</c:v>
                      </c:pt>
                      <c:pt idx="322">
                        <c:v>4.26</c:v>
                      </c:pt>
                      <c:pt idx="323">
                        <c:v>4.3</c:v>
                      </c:pt>
                      <c:pt idx="324">
                        <c:v>4.5</c:v>
                      </c:pt>
                      <c:pt idx="325">
                        <c:v>4.75</c:v>
                      </c:pt>
                      <c:pt idx="326">
                        <c:v>4.8499999999999996</c:v>
                      </c:pt>
                      <c:pt idx="327">
                        <c:v>4.6399999999999997</c:v>
                      </c:pt>
                      <c:pt idx="328">
                        <c:v>4.4000000000000004</c:v>
                      </c:pt>
                      <c:pt idx="329">
                        <c:v>4.45</c:v>
                      </c:pt>
                      <c:pt idx="330">
                        <c:v>4.18</c:v>
                      </c:pt>
                      <c:pt idx="331">
                        <c:v>4.2</c:v>
                      </c:pt>
                      <c:pt idx="332">
                        <c:v>4.59</c:v>
                      </c:pt>
                      <c:pt idx="333">
                        <c:v>4.74</c:v>
                      </c:pt>
                      <c:pt idx="334">
                        <c:v>4.24</c:v>
                      </c:pt>
                      <c:pt idx="335">
                        <c:v>4.12</c:v>
                      </c:pt>
                      <c:pt idx="336">
                        <c:v>4.12</c:v>
                      </c:pt>
                      <c:pt idx="337">
                        <c:v>4</c:v>
                      </c:pt>
                      <c:pt idx="338">
                        <c:v>3.85</c:v>
                      </c:pt>
                      <c:pt idx="339">
                        <c:v>3.87</c:v>
                      </c:pt>
                      <c:pt idx="340">
                        <c:v>4</c:v>
                      </c:pt>
                      <c:pt idx="341">
                        <c:v>3.8</c:v>
                      </c:pt>
                      <c:pt idx="342">
                        <c:v>3.72</c:v>
                      </c:pt>
                      <c:pt idx="343">
                        <c:v>3.86</c:v>
                      </c:pt>
                      <c:pt idx="344">
                        <c:v>3.8</c:v>
                      </c:pt>
                      <c:pt idx="345">
                        <c:v>3.96</c:v>
                      </c:pt>
                      <c:pt idx="346">
                        <c:v>3.7</c:v>
                      </c:pt>
                      <c:pt idx="347">
                        <c:v>3.88</c:v>
                      </c:pt>
                      <c:pt idx="348">
                        <c:v>3.98</c:v>
                      </c:pt>
                      <c:pt idx="349">
                        <c:v>4.18</c:v>
                      </c:pt>
                      <c:pt idx="350">
                        <c:v>4.12</c:v>
                      </c:pt>
                      <c:pt idx="351">
                        <c:v>4.0999999999999996</c:v>
                      </c:pt>
                      <c:pt idx="352">
                        <c:v>4.16</c:v>
                      </c:pt>
                      <c:pt idx="353">
                        <c:v>3.98</c:v>
                      </c:pt>
                      <c:pt idx="354">
                        <c:v>3.9</c:v>
                      </c:pt>
                      <c:pt idx="355">
                        <c:v>3.75</c:v>
                      </c:pt>
                      <c:pt idx="356">
                        <c:v>3.6</c:v>
                      </c:pt>
                      <c:pt idx="357">
                        <c:v>3.66</c:v>
                      </c:pt>
                      <c:pt idx="358">
                        <c:v>3.78</c:v>
                      </c:pt>
                      <c:pt idx="359">
                        <c:v>3.82</c:v>
                      </c:pt>
                      <c:pt idx="360">
                        <c:v>3.86</c:v>
                      </c:pt>
                      <c:pt idx="361">
                        <c:v>3.88</c:v>
                      </c:pt>
                      <c:pt idx="362">
                        <c:v>3.36</c:v>
                      </c:pt>
                      <c:pt idx="363">
                        <c:v>3.6</c:v>
                      </c:pt>
                      <c:pt idx="364">
                        <c:v>3.56</c:v>
                      </c:pt>
                      <c:pt idx="365">
                        <c:v>3.58</c:v>
                      </c:pt>
                      <c:pt idx="366">
                        <c:v>3.54</c:v>
                      </c:pt>
                      <c:pt idx="367">
                        <c:v>3.62</c:v>
                      </c:pt>
                      <c:pt idx="368">
                        <c:v>3.88</c:v>
                      </c:pt>
                      <c:pt idx="369">
                        <c:v>3.84</c:v>
                      </c:pt>
                      <c:pt idx="370">
                        <c:v>4.08</c:v>
                      </c:pt>
                      <c:pt idx="371">
                        <c:v>4.3899999999999997</c:v>
                      </c:pt>
                      <c:pt idx="372">
                        <c:v>4.34</c:v>
                      </c:pt>
                      <c:pt idx="373">
                        <c:v>4.33</c:v>
                      </c:pt>
                      <c:pt idx="374">
                        <c:v>4.28</c:v>
                      </c:pt>
                      <c:pt idx="375">
                        <c:v>4.2</c:v>
                      </c:pt>
                      <c:pt idx="376">
                        <c:v>4.04</c:v>
                      </c:pt>
                      <c:pt idx="377">
                        <c:v>4</c:v>
                      </c:pt>
                      <c:pt idx="378">
                        <c:v>3.94</c:v>
                      </c:pt>
                      <c:pt idx="379">
                        <c:v>3.98</c:v>
                      </c:pt>
                      <c:pt idx="380">
                        <c:v>3.74</c:v>
                      </c:pt>
                      <c:pt idx="381">
                        <c:v>3.54</c:v>
                      </c:pt>
                      <c:pt idx="382">
                        <c:v>3.34</c:v>
                      </c:pt>
                      <c:pt idx="383">
                        <c:v>3.4</c:v>
                      </c:pt>
                      <c:pt idx="384">
                        <c:v>3.24</c:v>
                      </c:pt>
                      <c:pt idx="385">
                        <c:v>3.62</c:v>
                      </c:pt>
                      <c:pt idx="386">
                        <c:v>3.26</c:v>
                      </c:pt>
                      <c:pt idx="387">
                        <c:v>3.56</c:v>
                      </c:pt>
                      <c:pt idx="388">
                        <c:v>3.3</c:v>
                      </c:pt>
                      <c:pt idx="389">
                        <c:v>3.2</c:v>
                      </c:pt>
                      <c:pt idx="390">
                        <c:v>3.32</c:v>
                      </c:pt>
                      <c:pt idx="391">
                        <c:v>3.44</c:v>
                      </c:pt>
                      <c:pt idx="392">
                        <c:v>3.46</c:v>
                      </c:pt>
                      <c:pt idx="393">
                        <c:v>3.38</c:v>
                      </c:pt>
                      <c:pt idx="394">
                        <c:v>3.48</c:v>
                      </c:pt>
                      <c:pt idx="395">
                        <c:v>3.66</c:v>
                      </c:pt>
                      <c:pt idx="396">
                        <c:v>3.7</c:v>
                      </c:pt>
                      <c:pt idx="397">
                        <c:v>3.66</c:v>
                      </c:pt>
                      <c:pt idx="398">
                        <c:v>3.48</c:v>
                      </c:pt>
                      <c:pt idx="399">
                        <c:v>3.28</c:v>
                      </c:pt>
                      <c:pt idx="400">
                        <c:v>3.64</c:v>
                      </c:pt>
                      <c:pt idx="401">
                        <c:v>3.74</c:v>
                      </c:pt>
                      <c:pt idx="402">
                        <c:v>3.7</c:v>
                      </c:pt>
                      <c:pt idx="403">
                        <c:v>4.7</c:v>
                      </c:pt>
                      <c:pt idx="404">
                        <c:v>3.24</c:v>
                      </c:pt>
                      <c:pt idx="405">
                        <c:v>3.36</c:v>
                      </c:pt>
                      <c:pt idx="406">
                        <c:v>3.24</c:v>
                      </c:pt>
                      <c:pt idx="407">
                        <c:v>3.2</c:v>
                      </c:pt>
                      <c:pt idx="408">
                        <c:v>3.12</c:v>
                      </c:pt>
                      <c:pt idx="409">
                        <c:v>3.3</c:v>
                      </c:pt>
                      <c:pt idx="410">
                        <c:v>3.54</c:v>
                      </c:pt>
                      <c:pt idx="411">
                        <c:v>3.22</c:v>
                      </c:pt>
                      <c:pt idx="412">
                        <c:v>3.48</c:v>
                      </c:pt>
                      <c:pt idx="413">
                        <c:v>3.04</c:v>
                      </c:pt>
                      <c:pt idx="414">
                        <c:v>3.3</c:v>
                      </c:pt>
                      <c:pt idx="415">
                        <c:v>3.38</c:v>
                      </c:pt>
                      <c:pt idx="416">
                        <c:v>3.75</c:v>
                      </c:pt>
                      <c:pt idx="417">
                        <c:v>3.74</c:v>
                      </c:pt>
                      <c:pt idx="418">
                        <c:v>3.1</c:v>
                      </c:pt>
                      <c:pt idx="419">
                        <c:v>3.39</c:v>
                      </c:pt>
                      <c:pt idx="420">
                        <c:v>3.81</c:v>
                      </c:pt>
                      <c:pt idx="421">
                        <c:v>3.48</c:v>
                      </c:pt>
                      <c:pt idx="422">
                        <c:v>3.18</c:v>
                      </c:pt>
                      <c:pt idx="423">
                        <c:v>3.08</c:v>
                      </c:pt>
                      <c:pt idx="424">
                        <c:v>3.22</c:v>
                      </c:pt>
                      <c:pt idx="425">
                        <c:v>3.1</c:v>
                      </c:pt>
                      <c:pt idx="426">
                        <c:v>3</c:v>
                      </c:pt>
                      <c:pt idx="427">
                        <c:v>3.1</c:v>
                      </c:pt>
                      <c:pt idx="428">
                        <c:v>3.14</c:v>
                      </c:pt>
                      <c:pt idx="429">
                        <c:v>3.2</c:v>
                      </c:pt>
                      <c:pt idx="430">
                        <c:v>3.64</c:v>
                      </c:pt>
                      <c:pt idx="431">
                        <c:v>3.5</c:v>
                      </c:pt>
                      <c:pt idx="432">
                        <c:v>3.16</c:v>
                      </c:pt>
                      <c:pt idx="433">
                        <c:v>3.2</c:v>
                      </c:pt>
                      <c:pt idx="434">
                        <c:v>3.06</c:v>
                      </c:pt>
                      <c:pt idx="435">
                        <c:v>3.02</c:v>
                      </c:pt>
                      <c:pt idx="436">
                        <c:v>3.04</c:v>
                      </c:pt>
                      <c:pt idx="437">
                        <c:v>3</c:v>
                      </c:pt>
                      <c:pt idx="438">
                        <c:v>2.98</c:v>
                      </c:pt>
                      <c:pt idx="439">
                        <c:v>2.8</c:v>
                      </c:pt>
                      <c:pt idx="440">
                        <c:v>2.88</c:v>
                      </c:pt>
                      <c:pt idx="441">
                        <c:v>2.78</c:v>
                      </c:pt>
                      <c:pt idx="442">
                        <c:v>2.96</c:v>
                      </c:pt>
                      <c:pt idx="443">
                        <c:v>2.86</c:v>
                      </c:pt>
                      <c:pt idx="444">
                        <c:v>3.18</c:v>
                      </c:pt>
                      <c:pt idx="445">
                        <c:v>3.1</c:v>
                      </c:pt>
                      <c:pt idx="446">
                        <c:v>3</c:v>
                      </c:pt>
                      <c:pt idx="447">
                        <c:v>2.92</c:v>
                      </c:pt>
                      <c:pt idx="448">
                        <c:v>2.82</c:v>
                      </c:pt>
                      <c:pt idx="449">
                        <c:v>2.76</c:v>
                      </c:pt>
                      <c:pt idx="450">
                        <c:v>2.64</c:v>
                      </c:pt>
                      <c:pt idx="451">
                        <c:v>2.4300000000000002</c:v>
                      </c:pt>
                      <c:pt idx="452">
                        <c:v>2.4</c:v>
                      </c:pt>
                      <c:pt idx="453">
                        <c:v>2.44</c:v>
                      </c:pt>
                      <c:pt idx="454">
                        <c:v>2.78</c:v>
                      </c:pt>
                      <c:pt idx="455">
                        <c:v>2.63</c:v>
                      </c:pt>
                      <c:pt idx="456">
                        <c:v>2.94</c:v>
                      </c:pt>
                      <c:pt idx="457">
                        <c:v>2.86</c:v>
                      </c:pt>
                      <c:pt idx="458">
                        <c:v>3.06</c:v>
                      </c:pt>
                      <c:pt idx="459">
                        <c:v>3.16</c:v>
                      </c:pt>
                      <c:pt idx="460">
                        <c:v>3.14</c:v>
                      </c:pt>
                      <c:pt idx="461">
                        <c:v>3.04</c:v>
                      </c:pt>
                      <c:pt idx="462">
                        <c:v>3.08</c:v>
                      </c:pt>
                      <c:pt idx="463">
                        <c:v>3.06</c:v>
                      </c:pt>
                      <c:pt idx="464">
                        <c:v>2.94</c:v>
                      </c:pt>
                      <c:pt idx="465">
                        <c:v>3.1</c:v>
                      </c:pt>
                      <c:pt idx="466">
                        <c:v>3.04</c:v>
                      </c:pt>
                      <c:pt idx="467">
                        <c:v>2.86</c:v>
                      </c:pt>
                      <c:pt idx="468">
                        <c:v>2.95</c:v>
                      </c:pt>
                      <c:pt idx="469">
                        <c:v>2.6</c:v>
                      </c:pt>
                      <c:pt idx="470">
                        <c:v>3.02</c:v>
                      </c:pt>
                      <c:pt idx="471">
                        <c:v>3.2</c:v>
                      </c:pt>
                      <c:pt idx="472">
                        <c:v>3.26</c:v>
                      </c:pt>
                      <c:pt idx="473">
                        <c:v>3.46</c:v>
                      </c:pt>
                      <c:pt idx="474">
                        <c:v>3.5</c:v>
                      </c:pt>
                      <c:pt idx="475">
                        <c:v>3.56</c:v>
                      </c:pt>
                      <c:pt idx="476">
                        <c:v>3.22</c:v>
                      </c:pt>
                      <c:pt idx="477">
                        <c:v>3.26</c:v>
                      </c:pt>
                      <c:pt idx="478">
                        <c:v>3.14</c:v>
                      </c:pt>
                      <c:pt idx="479">
                        <c:v>3.2</c:v>
                      </c:pt>
                      <c:pt idx="480">
                        <c:v>3.06</c:v>
                      </c:pt>
                      <c:pt idx="481">
                        <c:v>3.26</c:v>
                      </c:pt>
                      <c:pt idx="482">
                        <c:v>3.28</c:v>
                      </c:pt>
                      <c:pt idx="483">
                        <c:v>3.38</c:v>
                      </c:pt>
                      <c:pt idx="484">
                        <c:v>3.2</c:v>
                      </c:pt>
                      <c:pt idx="485">
                        <c:v>3.46</c:v>
                      </c:pt>
                      <c:pt idx="486">
                        <c:v>3.28</c:v>
                      </c:pt>
                      <c:pt idx="487">
                        <c:v>3.24</c:v>
                      </c:pt>
                      <c:pt idx="488">
                        <c:v>3.14</c:v>
                      </c:pt>
                      <c:pt idx="489">
                        <c:v>3.06</c:v>
                      </c:pt>
                      <c:pt idx="490">
                        <c:v>3</c:v>
                      </c:pt>
                      <c:pt idx="491">
                        <c:v>3.2</c:v>
                      </c:pt>
                      <c:pt idx="492">
                        <c:v>3.09</c:v>
                      </c:pt>
                      <c:pt idx="493">
                        <c:v>3.1</c:v>
                      </c:pt>
                      <c:pt idx="494">
                        <c:v>2.8</c:v>
                      </c:pt>
                      <c:pt idx="495">
                        <c:v>3.15</c:v>
                      </c:pt>
                      <c:pt idx="496">
                        <c:v>3</c:v>
                      </c:pt>
                      <c:pt idx="497">
                        <c:v>2.83</c:v>
                      </c:pt>
                      <c:pt idx="498">
                        <c:v>3.17</c:v>
                      </c:pt>
                      <c:pt idx="499">
                        <c:v>3.6</c:v>
                      </c:pt>
                      <c:pt idx="500">
                        <c:v>3.14</c:v>
                      </c:pt>
                      <c:pt idx="501">
                        <c:v>3.1</c:v>
                      </c:pt>
                      <c:pt idx="502">
                        <c:v>3.18</c:v>
                      </c:pt>
                      <c:pt idx="503">
                        <c:v>3.1</c:v>
                      </c:pt>
                      <c:pt idx="504">
                        <c:v>3.16</c:v>
                      </c:pt>
                      <c:pt idx="505">
                        <c:v>3.3</c:v>
                      </c:pt>
                      <c:pt idx="506">
                        <c:v>3.12</c:v>
                      </c:pt>
                      <c:pt idx="507">
                        <c:v>3.18</c:v>
                      </c:pt>
                      <c:pt idx="508">
                        <c:v>3.14</c:v>
                      </c:pt>
                      <c:pt idx="509">
                        <c:v>3.2</c:v>
                      </c:pt>
                      <c:pt idx="510">
                        <c:v>3.1</c:v>
                      </c:pt>
                      <c:pt idx="511">
                        <c:v>3.16</c:v>
                      </c:pt>
                      <c:pt idx="512">
                        <c:v>3.2</c:v>
                      </c:pt>
                      <c:pt idx="513">
                        <c:v>2.98</c:v>
                      </c:pt>
                      <c:pt idx="514">
                        <c:v>3.24</c:v>
                      </c:pt>
                      <c:pt idx="515">
                        <c:v>3.2</c:v>
                      </c:pt>
                      <c:pt idx="516">
                        <c:v>2.6</c:v>
                      </c:pt>
                      <c:pt idx="517">
                        <c:v>3.1</c:v>
                      </c:pt>
                      <c:pt idx="518">
                        <c:v>2.86</c:v>
                      </c:pt>
                      <c:pt idx="519">
                        <c:v>2.76</c:v>
                      </c:pt>
                      <c:pt idx="520">
                        <c:v>3.1</c:v>
                      </c:pt>
                      <c:pt idx="521">
                        <c:v>3.05</c:v>
                      </c:pt>
                      <c:pt idx="522">
                        <c:v>3.1</c:v>
                      </c:pt>
                      <c:pt idx="523">
                        <c:v>2.94</c:v>
                      </c:pt>
                      <c:pt idx="524">
                        <c:v>3.3</c:v>
                      </c:pt>
                      <c:pt idx="525">
                        <c:v>3.3</c:v>
                      </c:pt>
                      <c:pt idx="526">
                        <c:v>3</c:v>
                      </c:pt>
                      <c:pt idx="527">
                        <c:v>2.98</c:v>
                      </c:pt>
                      <c:pt idx="528">
                        <c:v>2.84</c:v>
                      </c:pt>
                      <c:pt idx="529">
                        <c:v>2.81</c:v>
                      </c:pt>
                      <c:pt idx="530">
                        <c:v>2.83</c:v>
                      </c:pt>
                      <c:pt idx="531">
                        <c:v>3.1</c:v>
                      </c:pt>
                      <c:pt idx="532">
                        <c:v>3.02</c:v>
                      </c:pt>
                      <c:pt idx="533">
                        <c:v>2.94</c:v>
                      </c:pt>
                      <c:pt idx="534">
                        <c:v>3.12</c:v>
                      </c:pt>
                      <c:pt idx="535">
                        <c:v>2.98</c:v>
                      </c:pt>
                      <c:pt idx="536">
                        <c:v>3.18</c:v>
                      </c:pt>
                      <c:pt idx="537">
                        <c:v>3.33</c:v>
                      </c:pt>
                      <c:pt idx="538">
                        <c:v>3.26</c:v>
                      </c:pt>
                      <c:pt idx="539">
                        <c:v>3.1</c:v>
                      </c:pt>
                      <c:pt idx="540">
                        <c:v>3.24</c:v>
                      </c:pt>
                      <c:pt idx="541">
                        <c:v>3.12</c:v>
                      </c:pt>
                      <c:pt idx="542">
                        <c:v>3.02</c:v>
                      </c:pt>
                      <c:pt idx="543">
                        <c:v>2.88</c:v>
                      </c:pt>
                      <c:pt idx="544">
                        <c:v>2.8</c:v>
                      </c:pt>
                      <c:pt idx="545">
                        <c:v>2.72</c:v>
                      </c:pt>
                      <c:pt idx="546">
                        <c:v>2.64</c:v>
                      </c:pt>
                      <c:pt idx="547">
                        <c:v>2.42</c:v>
                      </c:pt>
                      <c:pt idx="548">
                        <c:v>2.42</c:v>
                      </c:pt>
                      <c:pt idx="549">
                        <c:v>2.46</c:v>
                      </c:pt>
                      <c:pt idx="550">
                        <c:v>2.68</c:v>
                      </c:pt>
                      <c:pt idx="551">
                        <c:v>2.58</c:v>
                      </c:pt>
                      <c:pt idx="552">
                        <c:v>2.5</c:v>
                      </c:pt>
                      <c:pt idx="553">
                        <c:v>2.48</c:v>
                      </c:pt>
                      <c:pt idx="554">
                        <c:v>2.44</c:v>
                      </c:pt>
                      <c:pt idx="555">
                        <c:v>2.37</c:v>
                      </c:pt>
                      <c:pt idx="556">
                        <c:v>2.4</c:v>
                      </c:pt>
                      <c:pt idx="557">
                        <c:v>2.4</c:v>
                      </c:pt>
                      <c:pt idx="558">
                        <c:v>2.2999999999999998</c:v>
                      </c:pt>
                      <c:pt idx="559">
                        <c:v>2.38</c:v>
                      </c:pt>
                      <c:pt idx="560">
                        <c:v>2.4</c:v>
                      </c:pt>
                      <c:pt idx="561">
                        <c:v>2.2000000000000002</c:v>
                      </c:pt>
                      <c:pt idx="562">
                        <c:v>2.16</c:v>
                      </c:pt>
                      <c:pt idx="563">
                        <c:v>2.12</c:v>
                      </c:pt>
                      <c:pt idx="564">
                        <c:v>2.2000000000000002</c:v>
                      </c:pt>
                      <c:pt idx="565">
                        <c:v>2.16</c:v>
                      </c:pt>
                      <c:pt idx="566">
                        <c:v>2.16</c:v>
                      </c:pt>
                      <c:pt idx="567">
                        <c:v>2.2000000000000002</c:v>
                      </c:pt>
                      <c:pt idx="568">
                        <c:v>2.64</c:v>
                      </c:pt>
                      <c:pt idx="569">
                        <c:v>3.3</c:v>
                      </c:pt>
                      <c:pt idx="570">
                        <c:v>3.21</c:v>
                      </c:pt>
                      <c:pt idx="571">
                        <c:v>3.33</c:v>
                      </c:pt>
                      <c:pt idx="572">
                        <c:v>3.38</c:v>
                      </c:pt>
                      <c:pt idx="573">
                        <c:v>3.26</c:v>
                      </c:pt>
                      <c:pt idx="574">
                        <c:v>3.28</c:v>
                      </c:pt>
                      <c:pt idx="575">
                        <c:v>3.7</c:v>
                      </c:pt>
                      <c:pt idx="576">
                        <c:v>3.72</c:v>
                      </c:pt>
                      <c:pt idx="577">
                        <c:v>3.86</c:v>
                      </c:pt>
                      <c:pt idx="578">
                        <c:v>3.55</c:v>
                      </c:pt>
                      <c:pt idx="579">
                        <c:v>3.63</c:v>
                      </c:pt>
                      <c:pt idx="580">
                        <c:v>3.32</c:v>
                      </c:pt>
                      <c:pt idx="581">
                        <c:v>3.1</c:v>
                      </c:pt>
                      <c:pt idx="582">
                        <c:v>3.1</c:v>
                      </c:pt>
                      <c:pt idx="583">
                        <c:v>3.46</c:v>
                      </c:pt>
                      <c:pt idx="584">
                        <c:v>3.36</c:v>
                      </c:pt>
                      <c:pt idx="585">
                        <c:v>3.32</c:v>
                      </c:pt>
                      <c:pt idx="586">
                        <c:v>3.27</c:v>
                      </c:pt>
                      <c:pt idx="587">
                        <c:v>3.2</c:v>
                      </c:pt>
                      <c:pt idx="588">
                        <c:v>3.28</c:v>
                      </c:pt>
                      <c:pt idx="589">
                        <c:v>3.77</c:v>
                      </c:pt>
                      <c:pt idx="590">
                        <c:v>3.8</c:v>
                      </c:pt>
                      <c:pt idx="591">
                        <c:v>4.0999999999999996</c:v>
                      </c:pt>
                      <c:pt idx="592">
                        <c:v>3.7</c:v>
                      </c:pt>
                      <c:pt idx="593">
                        <c:v>3.83</c:v>
                      </c:pt>
                      <c:pt idx="594">
                        <c:v>3.64</c:v>
                      </c:pt>
                      <c:pt idx="595">
                        <c:v>3.32</c:v>
                      </c:pt>
                      <c:pt idx="596">
                        <c:v>3.56</c:v>
                      </c:pt>
                      <c:pt idx="597">
                        <c:v>3.28</c:v>
                      </c:pt>
                      <c:pt idx="598">
                        <c:v>3.04</c:v>
                      </c:pt>
                      <c:pt idx="599">
                        <c:v>2.9</c:v>
                      </c:pt>
                      <c:pt idx="600">
                        <c:v>3.32</c:v>
                      </c:pt>
                      <c:pt idx="601">
                        <c:v>3.39</c:v>
                      </c:pt>
                      <c:pt idx="602">
                        <c:v>3.3</c:v>
                      </c:pt>
                      <c:pt idx="603">
                        <c:v>3.68</c:v>
                      </c:pt>
                      <c:pt idx="604">
                        <c:v>3.2</c:v>
                      </c:pt>
                      <c:pt idx="605">
                        <c:v>3.56</c:v>
                      </c:pt>
                      <c:pt idx="606">
                        <c:v>3.68</c:v>
                      </c:pt>
                      <c:pt idx="607">
                        <c:v>4.05</c:v>
                      </c:pt>
                      <c:pt idx="608">
                        <c:v>3.76</c:v>
                      </c:pt>
                      <c:pt idx="609">
                        <c:v>3.52</c:v>
                      </c:pt>
                      <c:pt idx="610">
                        <c:v>3.4</c:v>
                      </c:pt>
                      <c:pt idx="611">
                        <c:v>3.56</c:v>
                      </c:pt>
                      <c:pt idx="612">
                        <c:v>3.6</c:v>
                      </c:pt>
                      <c:pt idx="613">
                        <c:v>3.58</c:v>
                      </c:pt>
                      <c:pt idx="614">
                        <c:v>3.68</c:v>
                      </c:pt>
                      <c:pt idx="615">
                        <c:v>3.5</c:v>
                      </c:pt>
                      <c:pt idx="616">
                        <c:v>3.76</c:v>
                      </c:pt>
                      <c:pt idx="617">
                        <c:v>3.68</c:v>
                      </c:pt>
                      <c:pt idx="618">
                        <c:v>3.5</c:v>
                      </c:pt>
                      <c:pt idx="619">
                        <c:v>3.58</c:v>
                      </c:pt>
                      <c:pt idx="620">
                        <c:v>3.54</c:v>
                      </c:pt>
                      <c:pt idx="621">
                        <c:v>3.58</c:v>
                      </c:pt>
                      <c:pt idx="622">
                        <c:v>3.56</c:v>
                      </c:pt>
                      <c:pt idx="623">
                        <c:v>3.86</c:v>
                      </c:pt>
                      <c:pt idx="624">
                        <c:v>4</c:v>
                      </c:pt>
                      <c:pt idx="625">
                        <c:v>4.2</c:v>
                      </c:pt>
                      <c:pt idx="626">
                        <c:v>4.46</c:v>
                      </c:pt>
                      <c:pt idx="627">
                        <c:v>4.12</c:v>
                      </c:pt>
                      <c:pt idx="628">
                        <c:v>4.3600000000000003</c:v>
                      </c:pt>
                      <c:pt idx="629">
                        <c:v>4.6399999999999997</c:v>
                      </c:pt>
                      <c:pt idx="630">
                        <c:v>4.0199999999999996</c:v>
                      </c:pt>
                      <c:pt idx="631">
                        <c:v>3.9</c:v>
                      </c:pt>
                      <c:pt idx="632">
                        <c:v>4.5599999999999996</c:v>
                      </c:pt>
                      <c:pt idx="633">
                        <c:v>4.58</c:v>
                      </c:pt>
                      <c:pt idx="634">
                        <c:v>3.88</c:v>
                      </c:pt>
                      <c:pt idx="635">
                        <c:v>3.9</c:v>
                      </c:pt>
                      <c:pt idx="636">
                        <c:v>4.66</c:v>
                      </c:pt>
                      <c:pt idx="637">
                        <c:v>5.12</c:v>
                      </c:pt>
                      <c:pt idx="638">
                        <c:v>4.28</c:v>
                      </c:pt>
                      <c:pt idx="639">
                        <c:v>5.42</c:v>
                      </c:pt>
                      <c:pt idx="640">
                        <c:v>5.34</c:v>
                      </c:pt>
                      <c:pt idx="641">
                        <c:v>5.04</c:v>
                      </c:pt>
                      <c:pt idx="642">
                        <c:v>5</c:v>
                      </c:pt>
                      <c:pt idx="643">
                        <c:v>4.84</c:v>
                      </c:pt>
                      <c:pt idx="644">
                        <c:v>4.54</c:v>
                      </c:pt>
                      <c:pt idx="645">
                        <c:v>4.6900000000000004</c:v>
                      </c:pt>
                      <c:pt idx="646">
                        <c:v>4.5599999999999996</c:v>
                      </c:pt>
                      <c:pt idx="647">
                        <c:v>4.58</c:v>
                      </c:pt>
                      <c:pt idx="648">
                        <c:v>4.3</c:v>
                      </c:pt>
                      <c:pt idx="649">
                        <c:v>4.22</c:v>
                      </c:pt>
                      <c:pt idx="650">
                        <c:v>4.1399999999999997</c:v>
                      </c:pt>
                      <c:pt idx="651">
                        <c:v>4.1900000000000004</c:v>
                      </c:pt>
                      <c:pt idx="652">
                        <c:v>3.96</c:v>
                      </c:pt>
                      <c:pt idx="653">
                        <c:v>4.28</c:v>
                      </c:pt>
                      <c:pt idx="654">
                        <c:v>4.3600000000000003</c:v>
                      </c:pt>
                      <c:pt idx="655">
                        <c:v>3.96</c:v>
                      </c:pt>
                      <c:pt idx="656">
                        <c:v>3.89</c:v>
                      </c:pt>
                      <c:pt idx="657">
                        <c:v>4</c:v>
                      </c:pt>
                      <c:pt idx="658">
                        <c:v>4.5199999999999996</c:v>
                      </c:pt>
                      <c:pt idx="659">
                        <c:v>4.42</c:v>
                      </c:pt>
                      <c:pt idx="660">
                        <c:v>4.4000000000000004</c:v>
                      </c:pt>
                      <c:pt idx="661">
                        <c:v>4.0999999999999996</c:v>
                      </c:pt>
                      <c:pt idx="662">
                        <c:v>3.9</c:v>
                      </c:pt>
                      <c:pt idx="663">
                        <c:v>4.0999999999999996</c:v>
                      </c:pt>
                      <c:pt idx="664">
                        <c:v>4.38</c:v>
                      </c:pt>
                      <c:pt idx="665">
                        <c:v>4.34</c:v>
                      </c:pt>
                      <c:pt idx="666">
                        <c:v>3.64</c:v>
                      </c:pt>
                      <c:pt idx="667">
                        <c:v>3.69</c:v>
                      </c:pt>
                      <c:pt idx="668">
                        <c:v>3.74</c:v>
                      </c:pt>
                      <c:pt idx="669">
                        <c:v>3.9</c:v>
                      </c:pt>
                      <c:pt idx="670">
                        <c:v>3.66</c:v>
                      </c:pt>
                      <c:pt idx="671">
                        <c:v>3</c:v>
                      </c:pt>
                      <c:pt idx="672">
                        <c:v>3.86</c:v>
                      </c:pt>
                      <c:pt idx="673">
                        <c:v>4.0999999999999996</c:v>
                      </c:pt>
                      <c:pt idx="674">
                        <c:v>3.64</c:v>
                      </c:pt>
                      <c:pt idx="675">
                        <c:v>3.79</c:v>
                      </c:pt>
                      <c:pt idx="676">
                        <c:v>3.36</c:v>
                      </c:pt>
                      <c:pt idx="677">
                        <c:v>3.38</c:v>
                      </c:pt>
                      <c:pt idx="678">
                        <c:v>3.88</c:v>
                      </c:pt>
                      <c:pt idx="679">
                        <c:v>4.4000000000000004</c:v>
                      </c:pt>
                      <c:pt idx="680">
                        <c:v>3.98</c:v>
                      </c:pt>
                      <c:pt idx="681">
                        <c:v>4.0999999999999996</c:v>
                      </c:pt>
                      <c:pt idx="682">
                        <c:v>4.74</c:v>
                      </c:pt>
                      <c:pt idx="683">
                        <c:v>4.8600000000000003</c:v>
                      </c:pt>
                      <c:pt idx="684">
                        <c:v>4.16</c:v>
                      </c:pt>
                      <c:pt idx="685">
                        <c:v>3.96</c:v>
                      </c:pt>
                      <c:pt idx="686">
                        <c:v>4.5599999999999996</c:v>
                      </c:pt>
                      <c:pt idx="687">
                        <c:v>4.5</c:v>
                      </c:pt>
                      <c:pt idx="688">
                        <c:v>4.5199999999999996</c:v>
                      </c:pt>
                      <c:pt idx="689">
                        <c:v>4.4000000000000004</c:v>
                      </c:pt>
                      <c:pt idx="690">
                        <c:v>4.3</c:v>
                      </c:pt>
                      <c:pt idx="691">
                        <c:v>4.28</c:v>
                      </c:pt>
                      <c:pt idx="692">
                        <c:v>4.82</c:v>
                      </c:pt>
                      <c:pt idx="693">
                        <c:v>4.9800000000000004</c:v>
                      </c:pt>
                      <c:pt idx="694">
                        <c:v>4.5199999999999996</c:v>
                      </c:pt>
                      <c:pt idx="695">
                        <c:v>4.3600000000000003</c:v>
                      </c:pt>
                      <c:pt idx="696">
                        <c:v>4.16</c:v>
                      </c:pt>
                      <c:pt idx="697">
                        <c:v>4.0999999999999996</c:v>
                      </c:pt>
                      <c:pt idx="698">
                        <c:v>4.04</c:v>
                      </c:pt>
                      <c:pt idx="699">
                        <c:v>3.34</c:v>
                      </c:pt>
                      <c:pt idx="700">
                        <c:v>3.98</c:v>
                      </c:pt>
                      <c:pt idx="701">
                        <c:v>4.08</c:v>
                      </c:pt>
                      <c:pt idx="702">
                        <c:v>4.22</c:v>
                      </c:pt>
                      <c:pt idx="703">
                        <c:v>4.78</c:v>
                      </c:pt>
                      <c:pt idx="704">
                        <c:v>3.98</c:v>
                      </c:pt>
                      <c:pt idx="705">
                        <c:v>3.86</c:v>
                      </c:pt>
                      <c:pt idx="706">
                        <c:v>3.8</c:v>
                      </c:pt>
                      <c:pt idx="707">
                        <c:v>3.98</c:v>
                      </c:pt>
                      <c:pt idx="708">
                        <c:v>4.68</c:v>
                      </c:pt>
                      <c:pt idx="709">
                        <c:v>4.55</c:v>
                      </c:pt>
                      <c:pt idx="710">
                        <c:v>4.28</c:v>
                      </c:pt>
                      <c:pt idx="711">
                        <c:v>4.55</c:v>
                      </c:pt>
                      <c:pt idx="712">
                        <c:v>4.28</c:v>
                      </c:pt>
                      <c:pt idx="713">
                        <c:v>3.74</c:v>
                      </c:pt>
                      <c:pt idx="714">
                        <c:v>3.54</c:v>
                      </c:pt>
                      <c:pt idx="715">
                        <c:v>3.8</c:v>
                      </c:pt>
                      <c:pt idx="716">
                        <c:v>3.46</c:v>
                      </c:pt>
                      <c:pt idx="717">
                        <c:v>3.4</c:v>
                      </c:pt>
                      <c:pt idx="718">
                        <c:v>3.62</c:v>
                      </c:pt>
                      <c:pt idx="719">
                        <c:v>3.89</c:v>
                      </c:pt>
                      <c:pt idx="720">
                        <c:v>3.86</c:v>
                      </c:pt>
                      <c:pt idx="721">
                        <c:v>3.9</c:v>
                      </c:pt>
                      <c:pt idx="722">
                        <c:v>3.68</c:v>
                      </c:pt>
                      <c:pt idx="723">
                        <c:v>3.54</c:v>
                      </c:pt>
                      <c:pt idx="724">
                        <c:v>3.48</c:v>
                      </c:pt>
                      <c:pt idx="725">
                        <c:v>3.7</c:v>
                      </c:pt>
                      <c:pt idx="726">
                        <c:v>3.16</c:v>
                      </c:pt>
                      <c:pt idx="727">
                        <c:v>3.2</c:v>
                      </c:pt>
                      <c:pt idx="728">
                        <c:v>3.04</c:v>
                      </c:pt>
                      <c:pt idx="729">
                        <c:v>3.05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10-7562-47AF-8821-A2E52FDF4DB4}"/>
                  </c:ext>
                </c:extLst>
              </c15:ser>
            </c15:filteredLineSeries>
            <c15:filteredLineSeries>
              <c15:ser>
                <c:idx val="6"/>
                <c:order val="7"/>
                <c:tx>
                  <c:v>2007</c:v>
                </c:tx>
                <c:spPr>
                  <a:ln w="12700">
                    <a:solidFill>
                      <a:srgbClr val="92D05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DATOS!$AD$3:$AD$732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3.04</c:v>
                      </c:pt>
                      <c:pt idx="1">
                        <c:v>2.94</c:v>
                      </c:pt>
                      <c:pt idx="2">
                        <c:v>3</c:v>
                      </c:pt>
                      <c:pt idx="3">
                        <c:v>3.05</c:v>
                      </c:pt>
                      <c:pt idx="4">
                        <c:v>3</c:v>
                      </c:pt>
                      <c:pt idx="5">
                        <c:v>2.78</c:v>
                      </c:pt>
                      <c:pt idx="6">
                        <c:v>2.72</c:v>
                      </c:pt>
                      <c:pt idx="7">
                        <c:v>2.73</c:v>
                      </c:pt>
                      <c:pt idx="8">
                        <c:v>2.84</c:v>
                      </c:pt>
                      <c:pt idx="9">
                        <c:v>2.73</c:v>
                      </c:pt>
                      <c:pt idx="10">
                        <c:v>2.84</c:v>
                      </c:pt>
                      <c:pt idx="11">
                        <c:v>2.82</c:v>
                      </c:pt>
                      <c:pt idx="12">
                        <c:v>2.86</c:v>
                      </c:pt>
                      <c:pt idx="13">
                        <c:v>2.82</c:v>
                      </c:pt>
                      <c:pt idx="14">
                        <c:v>3.3</c:v>
                      </c:pt>
                      <c:pt idx="15">
                        <c:v>3.54</c:v>
                      </c:pt>
                      <c:pt idx="16">
                        <c:v>3.48</c:v>
                      </c:pt>
                      <c:pt idx="17">
                        <c:v>3.2</c:v>
                      </c:pt>
                      <c:pt idx="18">
                        <c:v>3.38</c:v>
                      </c:pt>
                      <c:pt idx="19">
                        <c:v>3.46</c:v>
                      </c:pt>
                      <c:pt idx="20">
                        <c:v>3.32</c:v>
                      </c:pt>
                      <c:pt idx="21">
                        <c:v>3.33</c:v>
                      </c:pt>
                      <c:pt idx="22">
                        <c:v>3.1</c:v>
                      </c:pt>
                      <c:pt idx="23">
                        <c:v>3.06</c:v>
                      </c:pt>
                      <c:pt idx="24">
                        <c:v>3.06</c:v>
                      </c:pt>
                      <c:pt idx="25">
                        <c:v>3.15</c:v>
                      </c:pt>
                      <c:pt idx="26">
                        <c:v>3.1</c:v>
                      </c:pt>
                      <c:pt idx="27">
                        <c:v>3.09</c:v>
                      </c:pt>
                      <c:pt idx="28">
                        <c:v>3.16</c:v>
                      </c:pt>
                      <c:pt idx="29">
                        <c:v>2.8</c:v>
                      </c:pt>
                      <c:pt idx="30">
                        <c:v>2.9</c:v>
                      </c:pt>
                      <c:pt idx="31">
                        <c:v>3</c:v>
                      </c:pt>
                      <c:pt idx="32">
                        <c:v>3.08</c:v>
                      </c:pt>
                      <c:pt idx="33">
                        <c:v>2.88</c:v>
                      </c:pt>
                      <c:pt idx="34">
                        <c:v>2.96</c:v>
                      </c:pt>
                      <c:pt idx="35">
                        <c:v>2.6</c:v>
                      </c:pt>
                      <c:pt idx="36">
                        <c:v>2.72</c:v>
                      </c:pt>
                      <c:pt idx="37">
                        <c:v>2.84</c:v>
                      </c:pt>
                      <c:pt idx="38">
                        <c:v>3.26</c:v>
                      </c:pt>
                      <c:pt idx="39">
                        <c:v>3.1</c:v>
                      </c:pt>
                      <c:pt idx="40">
                        <c:v>3.54</c:v>
                      </c:pt>
                      <c:pt idx="41">
                        <c:v>2.98</c:v>
                      </c:pt>
                      <c:pt idx="42">
                        <c:v>2.86</c:v>
                      </c:pt>
                      <c:pt idx="43">
                        <c:v>2.38</c:v>
                      </c:pt>
                      <c:pt idx="44">
                        <c:v>2.42</c:v>
                      </c:pt>
                      <c:pt idx="45">
                        <c:v>2.78</c:v>
                      </c:pt>
                      <c:pt idx="46">
                        <c:v>2.68</c:v>
                      </c:pt>
                      <c:pt idx="47">
                        <c:v>2.66</c:v>
                      </c:pt>
                      <c:pt idx="48">
                        <c:v>2.64</c:v>
                      </c:pt>
                      <c:pt idx="49">
                        <c:v>2.8</c:v>
                      </c:pt>
                      <c:pt idx="50">
                        <c:v>2.88</c:v>
                      </c:pt>
                      <c:pt idx="51">
                        <c:v>3.42</c:v>
                      </c:pt>
                      <c:pt idx="52">
                        <c:v>3.16</c:v>
                      </c:pt>
                      <c:pt idx="53">
                        <c:v>3.64</c:v>
                      </c:pt>
                      <c:pt idx="54">
                        <c:v>3.4</c:v>
                      </c:pt>
                      <c:pt idx="55">
                        <c:v>3.2</c:v>
                      </c:pt>
                      <c:pt idx="56">
                        <c:v>3.4</c:v>
                      </c:pt>
                      <c:pt idx="57">
                        <c:v>3.04</c:v>
                      </c:pt>
                      <c:pt idx="58">
                        <c:v>3.06</c:v>
                      </c:pt>
                      <c:pt idx="59">
                        <c:v>2.8</c:v>
                      </c:pt>
                      <c:pt idx="60">
                        <c:v>2.88</c:v>
                      </c:pt>
                      <c:pt idx="61">
                        <c:v>2.82</c:v>
                      </c:pt>
                      <c:pt idx="62">
                        <c:v>2.82</c:v>
                      </c:pt>
                      <c:pt idx="63">
                        <c:v>3.05</c:v>
                      </c:pt>
                      <c:pt idx="64">
                        <c:v>3.42</c:v>
                      </c:pt>
                      <c:pt idx="65">
                        <c:v>3.44</c:v>
                      </c:pt>
                      <c:pt idx="66">
                        <c:v>2.88</c:v>
                      </c:pt>
                      <c:pt idx="67">
                        <c:v>2.83</c:v>
                      </c:pt>
                      <c:pt idx="68">
                        <c:v>2.85</c:v>
                      </c:pt>
                      <c:pt idx="69">
                        <c:v>2.74</c:v>
                      </c:pt>
                      <c:pt idx="70">
                        <c:v>2.64</c:v>
                      </c:pt>
                      <c:pt idx="71">
                        <c:v>2.56</c:v>
                      </c:pt>
                      <c:pt idx="72">
                        <c:v>2.82</c:v>
                      </c:pt>
                      <c:pt idx="73">
                        <c:v>2.6</c:v>
                      </c:pt>
                      <c:pt idx="74">
                        <c:v>2.72</c:v>
                      </c:pt>
                      <c:pt idx="75">
                        <c:v>2.72</c:v>
                      </c:pt>
                      <c:pt idx="76">
                        <c:v>2.8</c:v>
                      </c:pt>
                      <c:pt idx="77">
                        <c:v>2.62</c:v>
                      </c:pt>
                      <c:pt idx="78">
                        <c:v>2.82</c:v>
                      </c:pt>
                      <c:pt idx="79">
                        <c:v>2.58</c:v>
                      </c:pt>
                      <c:pt idx="80">
                        <c:v>2.8</c:v>
                      </c:pt>
                      <c:pt idx="81">
                        <c:v>2.62</c:v>
                      </c:pt>
                      <c:pt idx="82">
                        <c:v>2.9</c:v>
                      </c:pt>
                      <c:pt idx="83">
                        <c:v>2.72</c:v>
                      </c:pt>
                      <c:pt idx="84">
                        <c:v>2.98</c:v>
                      </c:pt>
                      <c:pt idx="85">
                        <c:v>2.65</c:v>
                      </c:pt>
                      <c:pt idx="86">
                        <c:v>2.88</c:v>
                      </c:pt>
                      <c:pt idx="87">
                        <c:v>2.61</c:v>
                      </c:pt>
                      <c:pt idx="88">
                        <c:v>3.08</c:v>
                      </c:pt>
                      <c:pt idx="89">
                        <c:v>3.38</c:v>
                      </c:pt>
                      <c:pt idx="90">
                        <c:v>2.98</c:v>
                      </c:pt>
                      <c:pt idx="91">
                        <c:v>2.5</c:v>
                      </c:pt>
                      <c:pt idx="92">
                        <c:v>2.74</c:v>
                      </c:pt>
                      <c:pt idx="93">
                        <c:v>2.6</c:v>
                      </c:pt>
                      <c:pt idx="94">
                        <c:v>2.83</c:v>
                      </c:pt>
                      <c:pt idx="95">
                        <c:v>2.38</c:v>
                      </c:pt>
                      <c:pt idx="96">
                        <c:v>2.64</c:v>
                      </c:pt>
                      <c:pt idx="97">
                        <c:v>2.4</c:v>
                      </c:pt>
                      <c:pt idx="98">
                        <c:v>2.6</c:v>
                      </c:pt>
                      <c:pt idx="99">
                        <c:v>2.48</c:v>
                      </c:pt>
                      <c:pt idx="100">
                        <c:v>2.64</c:v>
                      </c:pt>
                      <c:pt idx="101">
                        <c:v>2.75</c:v>
                      </c:pt>
                      <c:pt idx="102">
                        <c:v>2.7</c:v>
                      </c:pt>
                      <c:pt idx="103">
                        <c:v>2.48</c:v>
                      </c:pt>
                      <c:pt idx="104">
                        <c:v>2.66</c:v>
                      </c:pt>
                      <c:pt idx="105">
                        <c:v>2.4</c:v>
                      </c:pt>
                      <c:pt idx="106">
                        <c:v>2.2599999999999998</c:v>
                      </c:pt>
                      <c:pt idx="107">
                        <c:v>2.3199999999999998</c:v>
                      </c:pt>
                      <c:pt idx="108">
                        <c:v>2.2599999999999998</c:v>
                      </c:pt>
                      <c:pt idx="109">
                        <c:v>2.2799999999999998</c:v>
                      </c:pt>
                      <c:pt idx="110">
                        <c:v>2.44</c:v>
                      </c:pt>
                      <c:pt idx="111">
                        <c:v>2.36</c:v>
                      </c:pt>
                      <c:pt idx="112">
                        <c:v>2.38</c:v>
                      </c:pt>
                      <c:pt idx="113">
                        <c:v>2.3199999999999998</c:v>
                      </c:pt>
                      <c:pt idx="114">
                        <c:v>2.2400000000000002</c:v>
                      </c:pt>
                      <c:pt idx="115">
                        <c:v>2.2599999999999998</c:v>
                      </c:pt>
                      <c:pt idx="116">
                        <c:v>2.3199999999999998</c:v>
                      </c:pt>
                      <c:pt idx="117">
                        <c:v>2.44</c:v>
                      </c:pt>
                      <c:pt idx="118">
                        <c:v>2.46</c:v>
                      </c:pt>
                      <c:pt idx="119">
                        <c:v>2.33</c:v>
                      </c:pt>
                      <c:pt idx="120">
                        <c:v>2.2599999999999998</c:v>
                      </c:pt>
                      <c:pt idx="121">
                        <c:v>2.2000000000000002</c:v>
                      </c:pt>
                      <c:pt idx="122">
                        <c:v>2</c:v>
                      </c:pt>
                      <c:pt idx="123">
                        <c:v>2.04</c:v>
                      </c:pt>
                      <c:pt idx="124">
                        <c:v>2.0699999999999998</c:v>
                      </c:pt>
                      <c:pt idx="125">
                        <c:v>2.14</c:v>
                      </c:pt>
                      <c:pt idx="126">
                        <c:v>2.14</c:v>
                      </c:pt>
                      <c:pt idx="127">
                        <c:v>2.2000000000000002</c:v>
                      </c:pt>
                      <c:pt idx="128">
                        <c:v>2.1800000000000002</c:v>
                      </c:pt>
                      <c:pt idx="129">
                        <c:v>2.16</c:v>
                      </c:pt>
                      <c:pt idx="130">
                        <c:v>2.25</c:v>
                      </c:pt>
                      <c:pt idx="131">
                        <c:v>2.2599999999999998</c:v>
                      </c:pt>
                      <c:pt idx="132">
                        <c:v>2.34</c:v>
                      </c:pt>
                      <c:pt idx="133">
                        <c:v>2.48</c:v>
                      </c:pt>
                      <c:pt idx="134">
                        <c:v>2.46</c:v>
                      </c:pt>
                      <c:pt idx="135">
                        <c:v>2.38</c:v>
                      </c:pt>
                      <c:pt idx="136">
                        <c:v>2.2200000000000002</c:v>
                      </c:pt>
                      <c:pt idx="137">
                        <c:v>2.2999999999999998</c:v>
                      </c:pt>
                      <c:pt idx="138">
                        <c:v>2.2999999999999998</c:v>
                      </c:pt>
                      <c:pt idx="139">
                        <c:v>2.3199999999999998</c:v>
                      </c:pt>
                      <c:pt idx="140">
                        <c:v>2.67</c:v>
                      </c:pt>
                      <c:pt idx="141">
                        <c:v>2.63</c:v>
                      </c:pt>
                      <c:pt idx="142">
                        <c:v>2.5</c:v>
                      </c:pt>
                      <c:pt idx="143">
                        <c:v>2.44</c:v>
                      </c:pt>
                      <c:pt idx="144">
                        <c:v>2.46</c:v>
                      </c:pt>
                      <c:pt idx="145">
                        <c:v>2.4</c:v>
                      </c:pt>
                      <c:pt idx="146">
                        <c:v>2.54</c:v>
                      </c:pt>
                      <c:pt idx="147">
                        <c:v>2.6</c:v>
                      </c:pt>
                      <c:pt idx="148">
                        <c:v>2.88</c:v>
                      </c:pt>
                      <c:pt idx="149">
                        <c:v>2.74</c:v>
                      </c:pt>
                      <c:pt idx="150">
                        <c:v>2.87</c:v>
                      </c:pt>
                      <c:pt idx="151">
                        <c:v>2.78</c:v>
                      </c:pt>
                      <c:pt idx="152">
                        <c:v>3.3</c:v>
                      </c:pt>
                      <c:pt idx="153">
                        <c:v>2.85</c:v>
                      </c:pt>
                      <c:pt idx="154">
                        <c:v>2.8</c:v>
                      </c:pt>
                      <c:pt idx="155">
                        <c:v>3.1</c:v>
                      </c:pt>
                      <c:pt idx="156">
                        <c:v>3.47</c:v>
                      </c:pt>
                      <c:pt idx="157">
                        <c:v>3.25</c:v>
                      </c:pt>
                      <c:pt idx="158">
                        <c:v>2.8</c:v>
                      </c:pt>
                      <c:pt idx="159">
                        <c:v>2.73</c:v>
                      </c:pt>
                      <c:pt idx="160">
                        <c:v>2.66</c:v>
                      </c:pt>
                      <c:pt idx="161">
                        <c:v>2.6</c:v>
                      </c:pt>
                      <c:pt idx="162">
                        <c:v>2.54</c:v>
                      </c:pt>
                      <c:pt idx="163">
                        <c:v>2.68</c:v>
                      </c:pt>
                      <c:pt idx="164">
                        <c:v>2.95</c:v>
                      </c:pt>
                      <c:pt idx="165">
                        <c:v>3.33</c:v>
                      </c:pt>
                      <c:pt idx="166">
                        <c:v>3.77</c:v>
                      </c:pt>
                      <c:pt idx="167">
                        <c:v>4.3</c:v>
                      </c:pt>
                      <c:pt idx="168">
                        <c:v>3.98</c:v>
                      </c:pt>
                      <c:pt idx="169">
                        <c:v>3.8</c:v>
                      </c:pt>
                      <c:pt idx="170">
                        <c:v>3.82</c:v>
                      </c:pt>
                      <c:pt idx="171">
                        <c:v>3.68</c:v>
                      </c:pt>
                      <c:pt idx="172">
                        <c:v>3.3</c:v>
                      </c:pt>
                      <c:pt idx="173">
                        <c:v>3.2</c:v>
                      </c:pt>
                      <c:pt idx="174">
                        <c:v>3.92</c:v>
                      </c:pt>
                      <c:pt idx="175">
                        <c:v>4.0599999999999996</c:v>
                      </c:pt>
                      <c:pt idx="176">
                        <c:v>4.12</c:v>
                      </c:pt>
                      <c:pt idx="177">
                        <c:v>4.0999999999999996</c:v>
                      </c:pt>
                      <c:pt idx="178">
                        <c:v>3.83</c:v>
                      </c:pt>
                      <c:pt idx="179">
                        <c:v>3.9</c:v>
                      </c:pt>
                      <c:pt idx="180">
                        <c:v>3.74</c:v>
                      </c:pt>
                      <c:pt idx="181">
                        <c:v>3.54</c:v>
                      </c:pt>
                      <c:pt idx="182">
                        <c:v>3.94</c:v>
                      </c:pt>
                      <c:pt idx="183">
                        <c:v>3.5</c:v>
                      </c:pt>
                      <c:pt idx="184">
                        <c:v>3.5</c:v>
                      </c:pt>
                      <c:pt idx="185">
                        <c:v>3.14</c:v>
                      </c:pt>
                      <c:pt idx="186">
                        <c:v>3.25</c:v>
                      </c:pt>
                      <c:pt idx="187">
                        <c:v>3.44</c:v>
                      </c:pt>
                      <c:pt idx="188">
                        <c:v>3.52</c:v>
                      </c:pt>
                      <c:pt idx="189">
                        <c:v>4.0999999999999996</c:v>
                      </c:pt>
                      <c:pt idx="190">
                        <c:v>4.3499999999999996</c:v>
                      </c:pt>
                      <c:pt idx="191">
                        <c:v>4.42</c:v>
                      </c:pt>
                      <c:pt idx="192">
                        <c:v>4.5599999999999996</c:v>
                      </c:pt>
                      <c:pt idx="193">
                        <c:v>4.8</c:v>
                      </c:pt>
                      <c:pt idx="194">
                        <c:v>4.84</c:v>
                      </c:pt>
                      <c:pt idx="195">
                        <c:v>4.78</c:v>
                      </c:pt>
                      <c:pt idx="196">
                        <c:v>4.04</c:v>
                      </c:pt>
                      <c:pt idx="197">
                        <c:v>3.7</c:v>
                      </c:pt>
                      <c:pt idx="198">
                        <c:v>4.1399999999999997</c:v>
                      </c:pt>
                      <c:pt idx="199">
                        <c:v>3.98</c:v>
                      </c:pt>
                      <c:pt idx="200">
                        <c:v>3.76</c:v>
                      </c:pt>
                      <c:pt idx="201">
                        <c:v>4.42</c:v>
                      </c:pt>
                      <c:pt idx="202">
                        <c:v>3.9</c:v>
                      </c:pt>
                      <c:pt idx="203">
                        <c:v>4.3</c:v>
                      </c:pt>
                      <c:pt idx="204">
                        <c:v>3.42</c:v>
                      </c:pt>
                      <c:pt idx="205">
                        <c:v>3.26</c:v>
                      </c:pt>
                      <c:pt idx="206">
                        <c:v>3.78</c:v>
                      </c:pt>
                      <c:pt idx="207">
                        <c:v>3.9</c:v>
                      </c:pt>
                      <c:pt idx="208">
                        <c:v>3.45</c:v>
                      </c:pt>
                      <c:pt idx="209">
                        <c:v>3.36</c:v>
                      </c:pt>
                      <c:pt idx="210">
                        <c:v>3.42</c:v>
                      </c:pt>
                      <c:pt idx="211">
                        <c:v>3.51</c:v>
                      </c:pt>
                      <c:pt idx="212">
                        <c:v>4.45</c:v>
                      </c:pt>
                      <c:pt idx="213">
                        <c:v>4.62</c:v>
                      </c:pt>
                      <c:pt idx="214">
                        <c:v>3.98</c:v>
                      </c:pt>
                      <c:pt idx="215">
                        <c:v>4.4000000000000004</c:v>
                      </c:pt>
                      <c:pt idx="216">
                        <c:v>3.48</c:v>
                      </c:pt>
                      <c:pt idx="217">
                        <c:v>4.38</c:v>
                      </c:pt>
                      <c:pt idx="218">
                        <c:v>5.7</c:v>
                      </c:pt>
                      <c:pt idx="219">
                        <c:v>4.5</c:v>
                      </c:pt>
                      <c:pt idx="220">
                        <c:v>5</c:v>
                      </c:pt>
                      <c:pt idx="221">
                        <c:v>4.8</c:v>
                      </c:pt>
                      <c:pt idx="222">
                        <c:v>5.36</c:v>
                      </c:pt>
                      <c:pt idx="223">
                        <c:v>5.32</c:v>
                      </c:pt>
                      <c:pt idx="224">
                        <c:v>5.34</c:v>
                      </c:pt>
                      <c:pt idx="225">
                        <c:v>5.32</c:v>
                      </c:pt>
                      <c:pt idx="226">
                        <c:v>4.5999999999999996</c:v>
                      </c:pt>
                      <c:pt idx="227">
                        <c:v>4.24</c:v>
                      </c:pt>
                      <c:pt idx="228">
                        <c:v>5.12</c:v>
                      </c:pt>
                      <c:pt idx="229">
                        <c:v>5.0199999999999996</c:v>
                      </c:pt>
                      <c:pt idx="230">
                        <c:v>5.22</c:v>
                      </c:pt>
                      <c:pt idx="231">
                        <c:v>5.28</c:v>
                      </c:pt>
                      <c:pt idx="232">
                        <c:v>5.3</c:v>
                      </c:pt>
                      <c:pt idx="233">
                        <c:v>5.52</c:v>
                      </c:pt>
                      <c:pt idx="234">
                        <c:v>5.7</c:v>
                      </c:pt>
                      <c:pt idx="235">
                        <c:v>5.7</c:v>
                      </c:pt>
                      <c:pt idx="236">
                        <c:v>5.5</c:v>
                      </c:pt>
                      <c:pt idx="237">
                        <c:v>5.16</c:v>
                      </c:pt>
                      <c:pt idx="238">
                        <c:v>5.04</c:v>
                      </c:pt>
                      <c:pt idx="239">
                        <c:v>5.0999999999999996</c:v>
                      </c:pt>
                      <c:pt idx="240">
                        <c:v>4.78</c:v>
                      </c:pt>
                      <c:pt idx="241">
                        <c:v>4.58</c:v>
                      </c:pt>
                      <c:pt idx="242">
                        <c:v>4.4000000000000004</c:v>
                      </c:pt>
                      <c:pt idx="243">
                        <c:v>4.7</c:v>
                      </c:pt>
                      <c:pt idx="244">
                        <c:v>4.42</c:v>
                      </c:pt>
                      <c:pt idx="245">
                        <c:v>4.37</c:v>
                      </c:pt>
                      <c:pt idx="246">
                        <c:v>4.3</c:v>
                      </c:pt>
                      <c:pt idx="247">
                        <c:v>4.2</c:v>
                      </c:pt>
                      <c:pt idx="248">
                        <c:v>3.9</c:v>
                      </c:pt>
                      <c:pt idx="249">
                        <c:v>4</c:v>
                      </c:pt>
                      <c:pt idx="250">
                        <c:v>3.86</c:v>
                      </c:pt>
                      <c:pt idx="251">
                        <c:v>4.5199999999999996</c:v>
                      </c:pt>
                      <c:pt idx="252">
                        <c:v>4.32</c:v>
                      </c:pt>
                      <c:pt idx="253">
                        <c:v>4.58</c:v>
                      </c:pt>
                      <c:pt idx="254">
                        <c:v>4.58</c:v>
                      </c:pt>
                      <c:pt idx="255">
                        <c:v>5.14</c:v>
                      </c:pt>
                      <c:pt idx="256">
                        <c:v>5.0999999999999996</c:v>
                      </c:pt>
                      <c:pt idx="257">
                        <c:v>4.58</c:v>
                      </c:pt>
                      <c:pt idx="258">
                        <c:v>4.0999999999999996</c:v>
                      </c:pt>
                      <c:pt idx="259">
                        <c:v>4.2</c:v>
                      </c:pt>
                      <c:pt idx="260">
                        <c:v>4.74</c:v>
                      </c:pt>
                      <c:pt idx="261">
                        <c:v>4.24</c:v>
                      </c:pt>
                      <c:pt idx="262">
                        <c:v>4.0599999999999996</c:v>
                      </c:pt>
                      <c:pt idx="263">
                        <c:v>4.42</c:v>
                      </c:pt>
                      <c:pt idx="264">
                        <c:v>4.46</c:v>
                      </c:pt>
                      <c:pt idx="265">
                        <c:v>4.42</c:v>
                      </c:pt>
                      <c:pt idx="266">
                        <c:v>4.32</c:v>
                      </c:pt>
                      <c:pt idx="267">
                        <c:v>4.18</c:v>
                      </c:pt>
                      <c:pt idx="268">
                        <c:v>3.9</c:v>
                      </c:pt>
                      <c:pt idx="269">
                        <c:v>4.04</c:v>
                      </c:pt>
                      <c:pt idx="270">
                        <c:v>3.84</c:v>
                      </c:pt>
                      <c:pt idx="271">
                        <c:v>4.04</c:v>
                      </c:pt>
                      <c:pt idx="272">
                        <c:v>3.48</c:v>
                      </c:pt>
                      <c:pt idx="273">
                        <c:v>4.08</c:v>
                      </c:pt>
                      <c:pt idx="274">
                        <c:v>3.92</c:v>
                      </c:pt>
                      <c:pt idx="275">
                        <c:v>4.16</c:v>
                      </c:pt>
                      <c:pt idx="276">
                        <c:v>4.9000000000000004</c:v>
                      </c:pt>
                      <c:pt idx="277">
                        <c:v>4.8</c:v>
                      </c:pt>
                      <c:pt idx="278">
                        <c:v>4</c:v>
                      </c:pt>
                      <c:pt idx="279">
                        <c:v>4.08</c:v>
                      </c:pt>
                      <c:pt idx="280">
                        <c:v>4.0999999999999996</c:v>
                      </c:pt>
                      <c:pt idx="281">
                        <c:v>4.5199999999999996</c:v>
                      </c:pt>
                      <c:pt idx="282">
                        <c:v>5.0599999999999996</c:v>
                      </c:pt>
                      <c:pt idx="283">
                        <c:v>4.9800000000000004</c:v>
                      </c:pt>
                      <c:pt idx="284">
                        <c:v>4.5599999999999996</c:v>
                      </c:pt>
                      <c:pt idx="285">
                        <c:v>4.76</c:v>
                      </c:pt>
                      <c:pt idx="286">
                        <c:v>4.4400000000000004</c:v>
                      </c:pt>
                      <c:pt idx="287">
                        <c:v>4.34</c:v>
                      </c:pt>
                      <c:pt idx="288">
                        <c:v>4.3600000000000003</c:v>
                      </c:pt>
                      <c:pt idx="289">
                        <c:v>4.34</c:v>
                      </c:pt>
                      <c:pt idx="290">
                        <c:v>4.38</c:v>
                      </c:pt>
                      <c:pt idx="291">
                        <c:v>4.78</c:v>
                      </c:pt>
                      <c:pt idx="292">
                        <c:v>4.5199999999999996</c:v>
                      </c:pt>
                      <c:pt idx="293">
                        <c:v>4.3600000000000003</c:v>
                      </c:pt>
                      <c:pt idx="294">
                        <c:v>4.32</c:v>
                      </c:pt>
                      <c:pt idx="295">
                        <c:v>4.0999999999999996</c:v>
                      </c:pt>
                      <c:pt idx="296">
                        <c:v>4.58</c:v>
                      </c:pt>
                      <c:pt idx="297">
                        <c:v>4.78</c:v>
                      </c:pt>
                      <c:pt idx="298">
                        <c:v>4.7</c:v>
                      </c:pt>
                      <c:pt idx="299">
                        <c:v>4.68</c:v>
                      </c:pt>
                      <c:pt idx="300">
                        <c:v>4.42</c:v>
                      </c:pt>
                      <c:pt idx="301">
                        <c:v>4.5999999999999996</c:v>
                      </c:pt>
                      <c:pt idx="302">
                        <c:v>4.9000000000000004</c:v>
                      </c:pt>
                      <c:pt idx="303">
                        <c:v>4.9000000000000004</c:v>
                      </c:pt>
                      <c:pt idx="304">
                        <c:v>4.8</c:v>
                      </c:pt>
                      <c:pt idx="305">
                        <c:v>4.75</c:v>
                      </c:pt>
                      <c:pt idx="306">
                        <c:v>4.78</c:v>
                      </c:pt>
                      <c:pt idx="307">
                        <c:v>5</c:v>
                      </c:pt>
                      <c:pt idx="308">
                        <c:v>4.8600000000000003</c:v>
                      </c:pt>
                      <c:pt idx="309">
                        <c:v>5.0599999999999996</c:v>
                      </c:pt>
                      <c:pt idx="310">
                        <c:v>5</c:v>
                      </c:pt>
                      <c:pt idx="311">
                        <c:v>4.84</c:v>
                      </c:pt>
                      <c:pt idx="312">
                        <c:v>4.66</c:v>
                      </c:pt>
                      <c:pt idx="313">
                        <c:v>4.5</c:v>
                      </c:pt>
                      <c:pt idx="314">
                        <c:v>4.5</c:v>
                      </c:pt>
                      <c:pt idx="315">
                        <c:v>4.4000000000000004</c:v>
                      </c:pt>
                      <c:pt idx="316">
                        <c:v>4.4400000000000004</c:v>
                      </c:pt>
                      <c:pt idx="317">
                        <c:v>4.4400000000000004</c:v>
                      </c:pt>
                      <c:pt idx="318">
                        <c:v>4.3</c:v>
                      </c:pt>
                      <c:pt idx="319">
                        <c:v>4.34</c:v>
                      </c:pt>
                      <c:pt idx="320">
                        <c:v>4.3600000000000003</c:v>
                      </c:pt>
                      <c:pt idx="321">
                        <c:v>4.38</c:v>
                      </c:pt>
                      <c:pt idx="322">
                        <c:v>4.3</c:v>
                      </c:pt>
                      <c:pt idx="323">
                        <c:v>4.54</c:v>
                      </c:pt>
                      <c:pt idx="324">
                        <c:v>4.62</c:v>
                      </c:pt>
                      <c:pt idx="325">
                        <c:v>4.38</c:v>
                      </c:pt>
                      <c:pt idx="326">
                        <c:v>4.46</c:v>
                      </c:pt>
                      <c:pt idx="327">
                        <c:v>4.4000000000000004</c:v>
                      </c:pt>
                      <c:pt idx="328">
                        <c:v>4.12</c:v>
                      </c:pt>
                      <c:pt idx="329">
                        <c:v>4.08</c:v>
                      </c:pt>
                      <c:pt idx="330">
                        <c:v>3.92</c:v>
                      </c:pt>
                      <c:pt idx="331">
                        <c:v>3.86</c:v>
                      </c:pt>
                      <c:pt idx="332">
                        <c:v>4.16</c:v>
                      </c:pt>
                      <c:pt idx="333">
                        <c:v>4.42</c:v>
                      </c:pt>
                      <c:pt idx="334">
                        <c:v>4.5999999999999996</c:v>
                      </c:pt>
                      <c:pt idx="335">
                        <c:v>4.6500000000000004</c:v>
                      </c:pt>
                      <c:pt idx="336">
                        <c:v>4.58</c:v>
                      </c:pt>
                      <c:pt idx="337">
                        <c:v>4.54</c:v>
                      </c:pt>
                      <c:pt idx="338">
                        <c:v>4.28</c:v>
                      </c:pt>
                      <c:pt idx="339">
                        <c:v>4.24</c:v>
                      </c:pt>
                      <c:pt idx="340">
                        <c:v>4.0599999999999996</c:v>
                      </c:pt>
                      <c:pt idx="341">
                        <c:v>3.94</c:v>
                      </c:pt>
                      <c:pt idx="342">
                        <c:v>3.94</c:v>
                      </c:pt>
                      <c:pt idx="343">
                        <c:v>4</c:v>
                      </c:pt>
                      <c:pt idx="344">
                        <c:v>3.9</c:v>
                      </c:pt>
                      <c:pt idx="345">
                        <c:v>3.96</c:v>
                      </c:pt>
                      <c:pt idx="346">
                        <c:v>3.9</c:v>
                      </c:pt>
                      <c:pt idx="347">
                        <c:v>3.98</c:v>
                      </c:pt>
                      <c:pt idx="348">
                        <c:v>4.0599999999999996</c:v>
                      </c:pt>
                      <c:pt idx="349">
                        <c:v>3.96</c:v>
                      </c:pt>
                      <c:pt idx="350">
                        <c:v>4.22</c:v>
                      </c:pt>
                      <c:pt idx="351">
                        <c:v>4.38</c:v>
                      </c:pt>
                      <c:pt idx="352">
                        <c:v>4.3600000000000003</c:v>
                      </c:pt>
                      <c:pt idx="353">
                        <c:v>4.38</c:v>
                      </c:pt>
                      <c:pt idx="354">
                        <c:v>4.9000000000000004</c:v>
                      </c:pt>
                      <c:pt idx="355">
                        <c:v>4.78</c:v>
                      </c:pt>
                      <c:pt idx="356">
                        <c:v>4.88</c:v>
                      </c:pt>
                      <c:pt idx="357">
                        <c:v>5.0999999999999996</c:v>
                      </c:pt>
                      <c:pt idx="358">
                        <c:v>5.04</c:v>
                      </c:pt>
                      <c:pt idx="359">
                        <c:v>4.92</c:v>
                      </c:pt>
                      <c:pt idx="360">
                        <c:v>4.8600000000000003</c:v>
                      </c:pt>
                      <c:pt idx="361">
                        <c:v>4.78</c:v>
                      </c:pt>
                      <c:pt idx="362">
                        <c:v>4.66</c:v>
                      </c:pt>
                      <c:pt idx="363">
                        <c:v>4.49</c:v>
                      </c:pt>
                      <c:pt idx="364">
                        <c:v>4.26</c:v>
                      </c:pt>
                      <c:pt idx="365">
                        <c:v>4.29</c:v>
                      </c:pt>
                      <c:pt idx="366">
                        <c:v>4.16</c:v>
                      </c:pt>
                      <c:pt idx="367">
                        <c:v>4.1100000000000003</c:v>
                      </c:pt>
                      <c:pt idx="368">
                        <c:v>3.92</c:v>
                      </c:pt>
                      <c:pt idx="369">
                        <c:v>3.9</c:v>
                      </c:pt>
                      <c:pt idx="370">
                        <c:v>3.79</c:v>
                      </c:pt>
                      <c:pt idx="371">
                        <c:v>3.73</c:v>
                      </c:pt>
                      <c:pt idx="372">
                        <c:v>3.63</c:v>
                      </c:pt>
                      <c:pt idx="373">
                        <c:v>3.5</c:v>
                      </c:pt>
                      <c:pt idx="374">
                        <c:v>3.31</c:v>
                      </c:pt>
                      <c:pt idx="375">
                        <c:v>3.22</c:v>
                      </c:pt>
                      <c:pt idx="376">
                        <c:v>3.19</c:v>
                      </c:pt>
                      <c:pt idx="377">
                        <c:v>3</c:v>
                      </c:pt>
                      <c:pt idx="378">
                        <c:v>3.06</c:v>
                      </c:pt>
                      <c:pt idx="379">
                        <c:v>3</c:v>
                      </c:pt>
                      <c:pt idx="380">
                        <c:v>3.06</c:v>
                      </c:pt>
                      <c:pt idx="381">
                        <c:v>3.76</c:v>
                      </c:pt>
                      <c:pt idx="382">
                        <c:v>3.62</c:v>
                      </c:pt>
                      <c:pt idx="383">
                        <c:v>3.58</c:v>
                      </c:pt>
                      <c:pt idx="384">
                        <c:v>3.5</c:v>
                      </c:pt>
                      <c:pt idx="385">
                        <c:v>3.46</c:v>
                      </c:pt>
                      <c:pt idx="386">
                        <c:v>3.5</c:v>
                      </c:pt>
                      <c:pt idx="387">
                        <c:v>3.52</c:v>
                      </c:pt>
                      <c:pt idx="388">
                        <c:v>3.76</c:v>
                      </c:pt>
                      <c:pt idx="389">
                        <c:v>3.8</c:v>
                      </c:pt>
                      <c:pt idx="390">
                        <c:v>3.4</c:v>
                      </c:pt>
                      <c:pt idx="391">
                        <c:v>3.7</c:v>
                      </c:pt>
                      <c:pt idx="392">
                        <c:v>3.1</c:v>
                      </c:pt>
                      <c:pt idx="393">
                        <c:v>3</c:v>
                      </c:pt>
                      <c:pt idx="394">
                        <c:v>3.22</c:v>
                      </c:pt>
                      <c:pt idx="395">
                        <c:v>3.18</c:v>
                      </c:pt>
                      <c:pt idx="396">
                        <c:v>3.22</c:v>
                      </c:pt>
                      <c:pt idx="397">
                        <c:v>3.9</c:v>
                      </c:pt>
                      <c:pt idx="398">
                        <c:v>3.64</c:v>
                      </c:pt>
                      <c:pt idx="399">
                        <c:v>3.9</c:v>
                      </c:pt>
                      <c:pt idx="400">
                        <c:v>3.64</c:v>
                      </c:pt>
                      <c:pt idx="401">
                        <c:v>3.88</c:v>
                      </c:pt>
                      <c:pt idx="402">
                        <c:v>3.4</c:v>
                      </c:pt>
                      <c:pt idx="403">
                        <c:v>3.76</c:v>
                      </c:pt>
                      <c:pt idx="404">
                        <c:v>3.64</c:v>
                      </c:pt>
                      <c:pt idx="405">
                        <c:v>3.72</c:v>
                      </c:pt>
                      <c:pt idx="406">
                        <c:v>3.78</c:v>
                      </c:pt>
                      <c:pt idx="407">
                        <c:v>3.83</c:v>
                      </c:pt>
                      <c:pt idx="408">
                        <c:v>3.74</c:v>
                      </c:pt>
                      <c:pt idx="409">
                        <c:v>4.3499999999999996</c:v>
                      </c:pt>
                      <c:pt idx="410">
                        <c:v>4.05</c:v>
                      </c:pt>
                      <c:pt idx="411">
                        <c:v>3.58</c:v>
                      </c:pt>
                      <c:pt idx="412">
                        <c:v>3.36</c:v>
                      </c:pt>
                      <c:pt idx="413">
                        <c:v>3.3</c:v>
                      </c:pt>
                      <c:pt idx="414">
                        <c:v>3.24</c:v>
                      </c:pt>
                      <c:pt idx="415">
                        <c:v>3</c:v>
                      </c:pt>
                      <c:pt idx="416">
                        <c:v>3.7</c:v>
                      </c:pt>
                      <c:pt idx="417">
                        <c:v>3.6</c:v>
                      </c:pt>
                      <c:pt idx="418">
                        <c:v>3.42</c:v>
                      </c:pt>
                      <c:pt idx="419">
                        <c:v>3.46</c:v>
                      </c:pt>
                      <c:pt idx="420">
                        <c:v>3.17</c:v>
                      </c:pt>
                      <c:pt idx="421">
                        <c:v>2.98</c:v>
                      </c:pt>
                      <c:pt idx="422">
                        <c:v>3</c:v>
                      </c:pt>
                      <c:pt idx="423">
                        <c:v>3</c:v>
                      </c:pt>
                      <c:pt idx="424">
                        <c:v>2.98</c:v>
                      </c:pt>
                      <c:pt idx="425">
                        <c:v>2.84</c:v>
                      </c:pt>
                      <c:pt idx="426">
                        <c:v>2.98</c:v>
                      </c:pt>
                      <c:pt idx="427">
                        <c:v>3.09</c:v>
                      </c:pt>
                      <c:pt idx="428">
                        <c:v>3.1</c:v>
                      </c:pt>
                      <c:pt idx="429">
                        <c:v>3.14</c:v>
                      </c:pt>
                      <c:pt idx="430">
                        <c:v>3.1</c:v>
                      </c:pt>
                      <c:pt idx="431">
                        <c:v>2.94</c:v>
                      </c:pt>
                      <c:pt idx="432">
                        <c:v>2.82</c:v>
                      </c:pt>
                      <c:pt idx="433">
                        <c:v>2.74</c:v>
                      </c:pt>
                      <c:pt idx="434">
                        <c:v>3.05</c:v>
                      </c:pt>
                      <c:pt idx="435">
                        <c:v>2.98</c:v>
                      </c:pt>
                      <c:pt idx="436">
                        <c:v>3.28</c:v>
                      </c:pt>
                      <c:pt idx="437">
                        <c:v>3.74</c:v>
                      </c:pt>
                      <c:pt idx="438">
                        <c:v>3.46</c:v>
                      </c:pt>
                      <c:pt idx="439">
                        <c:v>3.6</c:v>
                      </c:pt>
                      <c:pt idx="440">
                        <c:v>3.22</c:v>
                      </c:pt>
                      <c:pt idx="441">
                        <c:v>3.38</c:v>
                      </c:pt>
                      <c:pt idx="442">
                        <c:v>3.34</c:v>
                      </c:pt>
                      <c:pt idx="443">
                        <c:v>3.68</c:v>
                      </c:pt>
                      <c:pt idx="444">
                        <c:v>3.3</c:v>
                      </c:pt>
                      <c:pt idx="445">
                        <c:v>3.32</c:v>
                      </c:pt>
                      <c:pt idx="446">
                        <c:v>3</c:v>
                      </c:pt>
                      <c:pt idx="447">
                        <c:v>2.66</c:v>
                      </c:pt>
                      <c:pt idx="448">
                        <c:v>2.74</c:v>
                      </c:pt>
                      <c:pt idx="449">
                        <c:v>3.14</c:v>
                      </c:pt>
                      <c:pt idx="450">
                        <c:v>3.1</c:v>
                      </c:pt>
                      <c:pt idx="451">
                        <c:v>3.64</c:v>
                      </c:pt>
                      <c:pt idx="452">
                        <c:v>3.2</c:v>
                      </c:pt>
                      <c:pt idx="453">
                        <c:v>3.15</c:v>
                      </c:pt>
                      <c:pt idx="454">
                        <c:v>3.08</c:v>
                      </c:pt>
                      <c:pt idx="455">
                        <c:v>2.81</c:v>
                      </c:pt>
                      <c:pt idx="456">
                        <c:v>3.12</c:v>
                      </c:pt>
                      <c:pt idx="457">
                        <c:v>3.1</c:v>
                      </c:pt>
                      <c:pt idx="458">
                        <c:v>3.06</c:v>
                      </c:pt>
                      <c:pt idx="459">
                        <c:v>3.1</c:v>
                      </c:pt>
                      <c:pt idx="460">
                        <c:v>3.3</c:v>
                      </c:pt>
                      <c:pt idx="461">
                        <c:v>3.02</c:v>
                      </c:pt>
                      <c:pt idx="462">
                        <c:v>2.96</c:v>
                      </c:pt>
                      <c:pt idx="463">
                        <c:v>2.86</c:v>
                      </c:pt>
                      <c:pt idx="464">
                        <c:v>3.05</c:v>
                      </c:pt>
                      <c:pt idx="465">
                        <c:v>2.88</c:v>
                      </c:pt>
                      <c:pt idx="466">
                        <c:v>3.08</c:v>
                      </c:pt>
                      <c:pt idx="467">
                        <c:v>3.68</c:v>
                      </c:pt>
                      <c:pt idx="468">
                        <c:v>3.75</c:v>
                      </c:pt>
                      <c:pt idx="469">
                        <c:v>3.99</c:v>
                      </c:pt>
                      <c:pt idx="470">
                        <c:v>3.4</c:v>
                      </c:pt>
                      <c:pt idx="471">
                        <c:v>3.59</c:v>
                      </c:pt>
                      <c:pt idx="472">
                        <c:v>3.24</c:v>
                      </c:pt>
                      <c:pt idx="473">
                        <c:v>3.58</c:v>
                      </c:pt>
                      <c:pt idx="474">
                        <c:v>3.4</c:v>
                      </c:pt>
                      <c:pt idx="475">
                        <c:v>3.84</c:v>
                      </c:pt>
                      <c:pt idx="476">
                        <c:v>3.94</c:v>
                      </c:pt>
                      <c:pt idx="477">
                        <c:v>4.0999999999999996</c:v>
                      </c:pt>
                      <c:pt idx="478">
                        <c:v>3.72</c:v>
                      </c:pt>
                      <c:pt idx="479">
                        <c:v>3.94</c:v>
                      </c:pt>
                      <c:pt idx="480">
                        <c:v>3.75</c:v>
                      </c:pt>
                      <c:pt idx="481">
                        <c:v>3.45</c:v>
                      </c:pt>
                      <c:pt idx="482">
                        <c:v>3.3</c:v>
                      </c:pt>
                      <c:pt idx="483">
                        <c:v>3.72</c:v>
                      </c:pt>
                      <c:pt idx="484">
                        <c:v>3.48</c:v>
                      </c:pt>
                      <c:pt idx="485">
                        <c:v>3.77</c:v>
                      </c:pt>
                      <c:pt idx="486">
                        <c:v>3.32</c:v>
                      </c:pt>
                      <c:pt idx="487">
                        <c:v>3.3</c:v>
                      </c:pt>
                      <c:pt idx="488">
                        <c:v>3.07</c:v>
                      </c:pt>
                      <c:pt idx="489">
                        <c:v>2.75</c:v>
                      </c:pt>
                      <c:pt idx="490">
                        <c:v>2.9</c:v>
                      </c:pt>
                      <c:pt idx="491">
                        <c:v>2.78</c:v>
                      </c:pt>
                      <c:pt idx="492">
                        <c:v>3.26</c:v>
                      </c:pt>
                      <c:pt idx="493">
                        <c:v>3.53</c:v>
                      </c:pt>
                      <c:pt idx="494">
                        <c:v>3.38</c:v>
                      </c:pt>
                      <c:pt idx="495">
                        <c:v>3.8</c:v>
                      </c:pt>
                      <c:pt idx="496">
                        <c:v>3.02</c:v>
                      </c:pt>
                      <c:pt idx="497">
                        <c:v>2.6</c:v>
                      </c:pt>
                      <c:pt idx="498">
                        <c:v>2.83</c:v>
                      </c:pt>
                      <c:pt idx="499">
                        <c:v>2.62</c:v>
                      </c:pt>
                      <c:pt idx="500">
                        <c:v>2.9</c:v>
                      </c:pt>
                      <c:pt idx="501">
                        <c:v>2.63</c:v>
                      </c:pt>
                      <c:pt idx="502">
                        <c:v>2.96</c:v>
                      </c:pt>
                      <c:pt idx="503">
                        <c:v>3</c:v>
                      </c:pt>
                      <c:pt idx="504">
                        <c:v>3.1</c:v>
                      </c:pt>
                      <c:pt idx="505">
                        <c:v>3.1</c:v>
                      </c:pt>
                      <c:pt idx="506">
                        <c:v>3.4</c:v>
                      </c:pt>
                      <c:pt idx="507">
                        <c:v>3.39</c:v>
                      </c:pt>
                      <c:pt idx="508">
                        <c:v>3.2</c:v>
                      </c:pt>
                      <c:pt idx="509">
                        <c:v>2.94</c:v>
                      </c:pt>
                      <c:pt idx="510">
                        <c:v>3.05</c:v>
                      </c:pt>
                      <c:pt idx="511">
                        <c:v>2.62</c:v>
                      </c:pt>
                      <c:pt idx="512">
                        <c:v>2.94</c:v>
                      </c:pt>
                      <c:pt idx="513">
                        <c:v>3.29</c:v>
                      </c:pt>
                      <c:pt idx="514">
                        <c:v>3.05</c:v>
                      </c:pt>
                      <c:pt idx="515">
                        <c:v>2.7</c:v>
                      </c:pt>
                      <c:pt idx="516">
                        <c:v>3.08</c:v>
                      </c:pt>
                      <c:pt idx="517">
                        <c:v>2.64</c:v>
                      </c:pt>
                      <c:pt idx="518">
                        <c:v>3.08</c:v>
                      </c:pt>
                      <c:pt idx="519">
                        <c:v>2.96</c:v>
                      </c:pt>
                      <c:pt idx="520">
                        <c:v>3.2</c:v>
                      </c:pt>
                      <c:pt idx="521">
                        <c:v>3.1</c:v>
                      </c:pt>
                      <c:pt idx="522">
                        <c:v>3.3</c:v>
                      </c:pt>
                      <c:pt idx="523">
                        <c:v>3.1</c:v>
                      </c:pt>
                      <c:pt idx="524">
                        <c:v>3.08</c:v>
                      </c:pt>
                      <c:pt idx="525">
                        <c:v>2.9</c:v>
                      </c:pt>
                      <c:pt idx="526">
                        <c:v>3</c:v>
                      </c:pt>
                      <c:pt idx="527">
                        <c:v>3.06</c:v>
                      </c:pt>
                      <c:pt idx="528">
                        <c:v>3.04</c:v>
                      </c:pt>
                      <c:pt idx="529">
                        <c:v>2.78</c:v>
                      </c:pt>
                      <c:pt idx="530">
                        <c:v>2.9</c:v>
                      </c:pt>
                      <c:pt idx="531">
                        <c:v>2.78</c:v>
                      </c:pt>
                      <c:pt idx="532">
                        <c:v>2.93</c:v>
                      </c:pt>
                      <c:pt idx="533">
                        <c:v>2.82</c:v>
                      </c:pt>
                      <c:pt idx="534">
                        <c:v>3.06</c:v>
                      </c:pt>
                      <c:pt idx="535">
                        <c:v>2.9</c:v>
                      </c:pt>
                      <c:pt idx="536">
                        <c:v>2.85</c:v>
                      </c:pt>
                      <c:pt idx="537">
                        <c:v>2.8</c:v>
                      </c:pt>
                      <c:pt idx="538">
                        <c:v>2.74</c:v>
                      </c:pt>
                      <c:pt idx="539">
                        <c:v>2.76</c:v>
                      </c:pt>
                      <c:pt idx="540">
                        <c:v>2.85</c:v>
                      </c:pt>
                      <c:pt idx="541">
                        <c:v>3.2</c:v>
                      </c:pt>
                      <c:pt idx="542">
                        <c:v>3.18</c:v>
                      </c:pt>
                      <c:pt idx="543">
                        <c:v>2.86</c:v>
                      </c:pt>
                      <c:pt idx="544">
                        <c:v>3</c:v>
                      </c:pt>
                      <c:pt idx="545">
                        <c:v>2.93</c:v>
                      </c:pt>
                      <c:pt idx="546">
                        <c:v>2.93</c:v>
                      </c:pt>
                      <c:pt idx="547">
                        <c:v>2.64</c:v>
                      </c:pt>
                      <c:pt idx="548">
                        <c:v>2.77</c:v>
                      </c:pt>
                      <c:pt idx="549">
                        <c:v>2.6</c:v>
                      </c:pt>
                      <c:pt idx="550">
                        <c:v>2.4900000000000002</c:v>
                      </c:pt>
                      <c:pt idx="551">
                        <c:v>2.6</c:v>
                      </c:pt>
                      <c:pt idx="552">
                        <c:v>2.62</c:v>
                      </c:pt>
                      <c:pt idx="553">
                        <c:v>2.77</c:v>
                      </c:pt>
                      <c:pt idx="554">
                        <c:v>2.7</c:v>
                      </c:pt>
                      <c:pt idx="555">
                        <c:v>2.68</c:v>
                      </c:pt>
                      <c:pt idx="556">
                        <c:v>2.94</c:v>
                      </c:pt>
                      <c:pt idx="557">
                        <c:v>2.63</c:v>
                      </c:pt>
                      <c:pt idx="558">
                        <c:v>2.75</c:v>
                      </c:pt>
                      <c:pt idx="559">
                        <c:v>2.7</c:v>
                      </c:pt>
                      <c:pt idx="560">
                        <c:v>3.56</c:v>
                      </c:pt>
                      <c:pt idx="561">
                        <c:v>3.17</c:v>
                      </c:pt>
                      <c:pt idx="562">
                        <c:v>3.66</c:v>
                      </c:pt>
                      <c:pt idx="563">
                        <c:v>3.54</c:v>
                      </c:pt>
                      <c:pt idx="564">
                        <c:v>3.87</c:v>
                      </c:pt>
                      <c:pt idx="565">
                        <c:v>4</c:v>
                      </c:pt>
                      <c:pt idx="566">
                        <c:v>4</c:v>
                      </c:pt>
                      <c:pt idx="567">
                        <c:v>3.6</c:v>
                      </c:pt>
                      <c:pt idx="568">
                        <c:v>3.14</c:v>
                      </c:pt>
                      <c:pt idx="569">
                        <c:v>3.46</c:v>
                      </c:pt>
                      <c:pt idx="570">
                        <c:v>3.41</c:v>
                      </c:pt>
                      <c:pt idx="571">
                        <c:v>3.49</c:v>
                      </c:pt>
                      <c:pt idx="572">
                        <c:v>3.47</c:v>
                      </c:pt>
                      <c:pt idx="573">
                        <c:v>3.9</c:v>
                      </c:pt>
                      <c:pt idx="574">
                        <c:v>3.88</c:v>
                      </c:pt>
                      <c:pt idx="575">
                        <c:v>4.46</c:v>
                      </c:pt>
                      <c:pt idx="576">
                        <c:v>4.5</c:v>
                      </c:pt>
                      <c:pt idx="577">
                        <c:v>4.4800000000000004</c:v>
                      </c:pt>
                      <c:pt idx="578">
                        <c:v>3.88</c:v>
                      </c:pt>
                      <c:pt idx="579">
                        <c:v>4.04</c:v>
                      </c:pt>
                      <c:pt idx="580">
                        <c:v>3.95</c:v>
                      </c:pt>
                      <c:pt idx="581">
                        <c:v>3.8</c:v>
                      </c:pt>
                      <c:pt idx="582">
                        <c:v>3.83</c:v>
                      </c:pt>
                      <c:pt idx="583">
                        <c:v>3.76</c:v>
                      </c:pt>
                      <c:pt idx="584">
                        <c:v>4.12</c:v>
                      </c:pt>
                      <c:pt idx="585">
                        <c:v>4.5</c:v>
                      </c:pt>
                      <c:pt idx="586">
                        <c:v>4.88</c:v>
                      </c:pt>
                      <c:pt idx="587">
                        <c:v>5.0599999999999996</c:v>
                      </c:pt>
                      <c:pt idx="588">
                        <c:v>4.91</c:v>
                      </c:pt>
                      <c:pt idx="589">
                        <c:v>4.5</c:v>
                      </c:pt>
                      <c:pt idx="590">
                        <c:v>4.8</c:v>
                      </c:pt>
                      <c:pt idx="591">
                        <c:v>5.19</c:v>
                      </c:pt>
                      <c:pt idx="592">
                        <c:v>4.8099999999999996</c:v>
                      </c:pt>
                      <c:pt idx="593">
                        <c:v>4.42</c:v>
                      </c:pt>
                      <c:pt idx="594">
                        <c:v>4.3099999999999996</c:v>
                      </c:pt>
                      <c:pt idx="595">
                        <c:v>4.42</c:v>
                      </c:pt>
                      <c:pt idx="596">
                        <c:v>4.5199999999999996</c:v>
                      </c:pt>
                      <c:pt idx="597">
                        <c:v>4.74</c:v>
                      </c:pt>
                      <c:pt idx="598">
                        <c:v>4.34</c:v>
                      </c:pt>
                      <c:pt idx="599">
                        <c:v>4.6100000000000003</c:v>
                      </c:pt>
                      <c:pt idx="600">
                        <c:v>4.57</c:v>
                      </c:pt>
                      <c:pt idx="601">
                        <c:v>4.3499999999999996</c:v>
                      </c:pt>
                      <c:pt idx="602">
                        <c:v>4.8099999999999996</c:v>
                      </c:pt>
                      <c:pt idx="603">
                        <c:v>4.9400000000000004</c:v>
                      </c:pt>
                      <c:pt idx="604">
                        <c:v>4.83</c:v>
                      </c:pt>
                      <c:pt idx="605">
                        <c:v>5.04</c:v>
                      </c:pt>
                      <c:pt idx="606">
                        <c:v>5.08</c:v>
                      </c:pt>
                      <c:pt idx="607">
                        <c:v>4.9800000000000004</c:v>
                      </c:pt>
                      <c:pt idx="608">
                        <c:v>4.75</c:v>
                      </c:pt>
                      <c:pt idx="609">
                        <c:v>4.78</c:v>
                      </c:pt>
                      <c:pt idx="610">
                        <c:v>4.8</c:v>
                      </c:pt>
                      <c:pt idx="611">
                        <c:v>5.04</c:v>
                      </c:pt>
                      <c:pt idx="612">
                        <c:v>4.8</c:v>
                      </c:pt>
                      <c:pt idx="613">
                        <c:v>4.88</c:v>
                      </c:pt>
                      <c:pt idx="614">
                        <c:v>4.4000000000000004</c:v>
                      </c:pt>
                      <c:pt idx="615">
                        <c:v>4.68</c:v>
                      </c:pt>
                      <c:pt idx="616">
                        <c:v>4.6399999999999997</c:v>
                      </c:pt>
                      <c:pt idx="617">
                        <c:v>4.58</c:v>
                      </c:pt>
                      <c:pt idx="618">
                        <c:v>4.67</c:v>
                      </c:pt>
                      <c:pt idx="619">
                        <c:v>4.6399999999999997</c:v>
                      </c:pt>
                      <c:pt idx="620">
                        <c:v>4.59</c:v>
                      </c:pt>
                      <c:pt idx="621">
                        <c:v>4.8600000000000003</c:v>
                      </c:pt>
                      <c:pt idx="622">
                        <c:v>5.03</c:v>
                      </c:pt>
                      <c:pt idx="623">
                        <c:v>5.22</c:v>
                      </c:pt>
                      <c:pt idx="624">
                        <c:v>5.31</c:v>
                      </c:pt>
                      <c:pt idx="625">
                        <c:v>5.29</c:v>
                      </c:pt>
                      <c:pt idx="626">
                        <c:v>5.24</c:v>
                      </c:pt>
                      <c:pt idx="627">
                        <c:v>5.29</c:v>
                      </c:pt>
                      <c:pt idx="628">
                        <c:v>5.18</c:v>
                      </c:pt>
                      <c:pt idx="629">
                        <c:v>5.0199999999999996</c:v>
                      </c:pt>
                      <c:pt idx="630">
                        <c:v>4.4000000000000004</c:v>
                      </c:pt>
                      <c:pt idx="631">
                        <c:v>4.5199999999999996</c:v>
                      </c:pt>
                      <c:pt idx="632">
                        <c:v>4.71</c:v>
                      </c:pt>
                      <c:pt idx="633">
                        <c:v>4.8099999999999996</c:v>
                      </c:pt>
                      <c:pt idx="634">
                        <c:v>5.0199999999999996</c:v>
                      </c:pt>
                      <c:pt idx="635">
                        <c:v>4.8099999999999996</c:v>
                      </c:pt>
                      <c:pt idx="636">
                        <c:v>5</c:v>
                      </c:pt>
                      <c:pt idx="637">
                        <c:v>5.09</c:v>
                      </c:pt>
                      <c:pt idx="638">
                        <c:v>4.75</c:v>
                      </c:pt>
                      <c:pt idx="639">
                        <c:v>4.68</c:v>
                      </c:pt>
                      <c:pt idx="640">
                        <c:v>4.8499999999999996</c:v>
                      </c:pt>
                      <c:pt idx="641">
                        <c:v>4.78</c:v>
                      </c:pt>
                      <c:pt idx="642">
                        <c:v>4.53</c:v>
                      </c:pt>
                      <c:pt idx="643">
                        <c:v>4.72</c:v>
                      </c:pt>
                      <c:pt idx="644">
                        <c:v>4.74</c:v>
                      </c:pt>
                      <c:pt idx="645">
                        <c:v>4.38</c:v>
                      </c:pt>
                      <c:pt idx="646">
                        <c:v>3.65</c:v>
                      </c:pt>
                      <c:pt idx="647">
                        <c:v>3.3</c:v>
                      </c:pt>
                      <c:pt idx="648">
                        <c:v>3.27</c:v>
                      </c:pt>
                      <c:pt idx="649">
                        <c:v>3.36</c:v>
                      </c:pt>
                      <c:pt idx="650">
                        <c:v>3.55</c:v>
                      </c:pt>
                      <c:pt idx="651">
                        <c:v>3.26</c:v>
                      </c:pt>
                      <c:pt idx="652">
                        <c:v>3.56</c:v>
                      </c:pt>
                      <c:pt idx="653">
                        <c:v>3.29</c:v>
                      </c:pt>
                      <c:pt idx="654">
                        <c:v>3.74</c:v>
                      </c:pt>
                      <c:pt idx="655">
                        <c:v>3.9</c:v>
                      </c:pt>
                      <c:pt idx="656">
                        <c:v>4.16</c:v>
                      </c:pt>
                      <c:pt idx="657">
                        <c:v>4.4000000000000004</c:v>
                      </c:pt>
                      <c:pt idx="658">
                        <c:v>3.96</c:v>
                      </c:pt>
                      <c:pt idx="659">
                        <c:v>4.0999999999999996</c:v>
                      </c:pt>
                      <c:pt idx="660">
                        <c:v>4.2699999999999996</c:v>
                      </c:pt>
                      <c:pt idx="661">
                        <c:v>4.12</c:v>
                      </c:pt>
                      <c:pt idx="662">
                        <c:v>3.84</c:v>
                      </c:pt>
                      <c:pt idx="663">
                        <c:v>4.2</c:v>
                      </c:pt>
                      <c:pt idx="664">
                        <c:v>3.54</c:v>
                      </c:pt>
                      <c:pt idx="665">
                        <c:v>3.94</c:v>
                      </c:pt>
                      <c:pt idx="666">
                        <c:v>3.94</c:v>
                      </c:pt>
                      <c:pt idx="667">
                        <c:v>4</c:v>
                      </c:pt>
                      <c:pt idx="668">
                        <c:v>3.68</c:v>
                      </c:pt>
                      <c:pt idx="669">
                        <c:v>3.9</c:v>
                      </c:pt>
                      <c:pt idx="670">
                        <c:v>3.98</c:v>
                      </c:pt>
                      <c:pt idx="671">
                        <c:v>3.32</c:v>
                      </c:pt>
                      <c:pt idx="672">
                        <c:v>3.44</c:v>
                      </c:pt>
                      <c:pt idx="673">
                        <c:v>3.34</c:v>
                      </c:pt>
                      <c:pt idx="674">
                        <c:v>3.43</c:v>
                      </c:pt>
                      <c:pt idx="675">
                        <c:v>3.36</c:v>
                      </c:pt>
                      <c:pt idx="676">
                        <c:v>3.38</c:v>
                      </c:pt>
                      <c:pt idx="677">
                        <c:v>3.3</c:v>
                      </c:pt>
                      <c:pt idx="678">
                        <c:v>3.26</c:v>
                      </c:pt>
                      <c:pt idx="679">
                        <c:v>3.1</c:v>
                      </c:pt>
                      <c:pt idx="680">
                        <c:v>3</c:v>
                      </c:pt>
                      <c:pt idx="681">
                        <c:v>3.09</c:v>
                      </c:pt>
                      <c:pt idx="682">
                        <c:v>3.1</c:v>
                      </c:pt>
                      <c:pt idx="683">
                        <c:v>3</c:v>
                      </c:pt>
                      <c:pt idx="684">
                        <c:v>3.3</c:v>
                      </c:pt>
                      <c:pt idx="685">
                        <c:v>3.43</c:v>
                      </c:pt>
                      <c:pt idx="686">
                        <c:v>3.88</c:v>
                      </c:pt>
                      <c:pt idx="687">
                        <c:v>3.9</c:v>
                      </c:pt>
                      <c:pt idx="688">
                        <c:v>3.72</c:v>
                      </c:pt>
                      <c:pt idx="689">
                        <c:v>3.38</c:v>
                      </c:pt>
                      <c:pt idx="690">
                        <c:v>3.58</c:v>
                      </c:pt>
                      <c:pt idx="691">
                        <c:v>3.62</c:v>
                      </c:pt>
                      <c:pt idx="692">
                        <c:v>3.36</c:v>
                      </c:pt>
                      <c:pt idx="693">
                        <c:v>3.32</c:v>
                      </c:pt>
                      <c:pt idx="694">
                        <c:v>3.3</c:v>
                      </c:pt>
                      <c:pt idx="695">
                        <c:v>3.78</c:v>
                      </c:pt>
                      <c:pt idx="696">
                        <c:v>3.96</c:v>
                      </c:pt>
                      <c:pt idx="697">
                        <c:v>3.98</c:v>
                      </c:pt>
                      <c:pt idx="698">
                        <c:v>4.08</c:v>
                      </c:pt>
                      <c:pt idx="699">
                        <c:v>3.96</c:v>
                      </c:pt>
                      <c:pt idx="700">
                        <c:v>4.0999999999999996</c:v>
                      </c:pt>
                      <c:pt idx="701">
                        <c:v>4.3</c:v>
                      </c:pt>
                      <c:pt idx="702">
                        <c:v>4.38</c:v>
                      </c:pt>
                      <c:pt idx="703">
                        <c:v>4.88</c:v>
                      </c:pt>
                      <c:pt idx="704">
                        <c:v>5.12</c:v>
                      </c:pt>
                      <c:pt idx="705">
                        <c:v>5.24</c:v>
                      </c:pt>
                      <c:pt idx="706">
                        <c:v>5.3</c:v>
                      </c:pt>
                      <c:pt idx="707">
                        <c:v>5.28</c:v>
                      </c:pt>
                      <c:pt idx="708">
                        <c:v>4.28</c:v>
                      </c:pt>
                      <c:pt idx="709">
                        <c:v>4.78</c:v>
                      </c:pt>
                      <c:pt idx="710">
                        <c:v>4.87</c:v>
                      </c:pt>
                      <c:pt idx="711">
                        <c:v>4.67</c:v>
                      </c:pt>
                      <c:pt idx="712">
                        <c:v>4.66</c:v>
                      </c:pt>
                      <c:pt idx="713">
                        <c:v>4.8099999999999996</c:v>
                      </c:pt>
                      <c:pt idx="714">
                        <c:v>4.5</c:v>
                      </c:pt>
                      <c:pt idx="715">
                        <c:v>4.1449999999999996</c:v>
                      </c:pt>
                      <c:pt idx="716">
                        <c:v>4.68</c:v>
                      </c:pt>
                      <c:pt idx="717">
                        <c:v>4.9800000000000004</c:v>
                      </c:pt>
                      <c:pt idx="718">
                        <c:v>5</c:v>
                      </c:pt>
                      <c:pt idx="719">
                        <c:v>4.92</c:v>
                      </c:pt>
                      <c:pt idx="720">
                        <c:v>4.76</c:v>
                      </c:pt>
                      <c:pt idx="721">
                        <c:v>4.8</c:v>
                      </c:pt>
                      <c:pt idx="722">
                        <c:v>4.71</c:v>
                      </c:pt>
                      <c:pt idx="723">
                        <c:v>4.79</c:v>
                      </c:pt>
                      <c:pt idx="724">
                        <c:v>5.07</c:v>
                      </c:pt>
                      <c:pt idx="725">
                        <c:v>4.8</c:v>
                      </c:pt>
                      <c:pt idx="726">
                        <c:v>4.3</c:v>
                      </c:pt>
                      <c:pt idx="727">
                        <c:v>4.55</c:v>
                      </c:pt>
                      <c:pt idx="728">
                        <c:v>4.7</c:v>
                      </c:pt>
                      <c:pt idx="729">
                        <c:v>4.53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11-7562-47AF-8821-A2E52FDF4DB4}"/>
                  </c:ext>
                </c:extLst>
              </c15:ser>
            </c15:filteredLineSeries>
            <c15:filteredLineSeries>
              <c15:ser>
                <c:idx val="7"/>
                <c:order val="8"/>
                <c:tx>
                  <c:v>2008</c:v>
                </c:tx>
                <c:spPr>
                  <a:ln w="12700">
                    <a:solidFill>
                      <a:srgbClr val="FFFF0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DATOS!$AE$3:$AE$732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4.22</c:v>
                      </c:pt>
                      <c:pt idx="1">
                        <c:v>4.45</c:v>
                      </c:pt>
                      <c:pt idx="2">
                        <c:v>4.42</c:v>
                      </c:pt>
                      <c:pt idx="3">
                        <c:v>4.25</c:v>
                      </c:pt>
                      <c:pt idx="4">
                        <c:v>4.12</c:v>
                      </c:pt>
                      <c:pt idx="5">
                        <c:v>4.22</c:v>
                      </c:pt>
                      <c:pt idx="6">
                        <c:v>3.58</c:v>
                      </c:pt>
                      <c:pt idx="7">
                        <c:v>3.7</c:v>
                      </c:pt>
                      <c:pt idx="8">
                        <c:v>3.62</c:v>
                      </c:pt>
                      <c:pt idx="9">
                        <c:v>3.74</c:v>
                      </c:pt>
                      <c:pt idx="10">
                        <c:v>3.5</c:v>
                      </c:pt>
                      <c:pt idx="11">
                        <c:v>3.38</c:v>
                      </c:pt>
                      <c:pt idx="12">
                        <c:v>3.44</c:v>
                      </c:pt>
                      <c:pt idx="13">
                        <c:v>3.63</c:v>
                      </c:pt>
                      <c:pt idx="14">
                        <c:v>3.63</c:v>
                      </c:pt>
                      <c:pt idx="15">
                        <c:v>3.3</c:v>
                      </c:pt>
                      <c:pt idx="16">
                        <c:v>3.53</c:v>
                      </c:pt>
                      <c:pt idx="17">
                        <c:v>3.9</c:v>
                      </c:pt>
                      <c:pt idx="18">
                        <c:v>3.98</c:v>
                      </c:pt>
                      <c:pt idx="19">
                        <c:v>4.7</c:v>
                      </c:pt>
                      <c:pt idx="20">
                        <c:v>4.28</c:v>
                      </c:pt>
                      <c:pt idx="21">
                        <c:v>3.8</c:v>
                      </c:pt>
                      <c:pt idx="22">
                        <c:v>3.68</c:v>
                      </c:pt>
                      <c:pt idx="23">
                        <c:v>3.6</c:v>
                      </c:pt>
                      <c:pt idx="24">
                        <c:v>3.45</c:v>
                      </c:pt>
                      <c:pt idx="25">
                        <c:v>3.18</c:v>
                      </c:pt>
                      <c:pt idx="26">
                        <c:v>3.26</c:v>
                      </c:pt>
                      <c:pt idx="27">
                        <c:v>3.01</c:v>
                      </c:pt>
                      <c:pt idx="28">
                        <c:v>3.82</c:v>
                      </c:pt>
                      <c:pt idx="29">
                        <c:v>4.0199999999999996</c:v>
                      </c:pt>
                      <c:pt idx="30">
                        <c:v>3.6</c:v>
                      </c:pt>
                      <c:pt idx="31">
                        <c:v>3.34</c:v>
                      </c:pt>
                      <c:pt idx="32">
                        <c:v>4.1399999999999997</c:v>
                      </c:pt>
                      <c:pt idx="33">
                        <c:v>4.46</c:v>
                      </c:pt>
                      <c:pt idx="34">
                        <c:v>4.2699999999999996</c:v>
                      </c:pt>
                      <c:pt idx="35">
                        <c:v>4.3</c:v>
                      </c:pt>
                      <c:pt idx="36">
                        <c:v>3.7</c:v>
                      </c:pt>
                      <c:pt idx="37">
                        <c:v>3.78</c:v>
                      </c:pt>
                      <c:pt idx="38">
                        <c:v>3.83</c:v>
                      </c:pt>
                      <c:pt idx="39">
                        <c:v>3.27</c:v>
                      </c:pt>
                      <c:pt idx="40">
                        <c:v>3.27</c:v>
                      </c:pt>
                      <c:pt idx="41">
                        <c:v>3.07</c:v>
                      </c:pt>
                      <c:pt idx="42">
                        <c:v>3.11</c:v>
                      </c:pt>
                      <c:pt idx="43">
                        <c:v>3.06</c:v>
                      </c:pt>
                      <c:pt idx="44">
                        <c:v>3.27</c:v>
                      </c:pt>
                      <c:pt idx="45">
                        <c:v>3.3</c:v>
                      </c:pt>
                      <c:pt idx="46">
                        <c:v>3.27</c:v>
                      </c:pt>
                      <c:pt idx="47">
                        <c:v>3.1</c:v>
                      </c:pt>
                      <c:pt idx="48">
                        <c:v>3.2</c:v>
                      </c:pt>
                      <c:pt idx="49">
                        <c:v>3.1</c:v>
                      </c:pt>
                      <c:pt idx="50">
                        <c:v>3.3</c:v>
                      </c:pt>
                      <c:pt idx="51">
                        <c:v>3.5</c:v>
                      </c:pt>
                      <c:pt idx="52">
                        <c:v>3.9</c:v>
                      </c:pt>
                      <c:pt idx="53">
                        <c:v>4</c:v>
                      </c:pt>
                      <c:pt idx="54">
                        <c:v>3.5</c:v>
                      </c:pt>
                      <c:pt idx="55">
                        <c:v>3.24</c:v>
                      </c:pt>
                      <c:pt idx="56">
                        <c:v>3.36</c:v>
                      </c:pt>
                      <c:pt idx="57">
                        <c:v>3.27</c:v>
                      </c:pt>
                      <c:pt idx="58">
                        <c:v>3.18</c:v>
                      </c:pt>
                      <c:pt idx="59">
                        <c:v>3.28</c:v>
                      </c:pt>
                      <c:pt idx="60">
                        <c:v>3.72</c:v>
                      </c:pt>
                      <c:pt idx="61">
                        <c:v>3.65</c:v>
                      </c:pt>
                      <c:pt idx="62">
                        <c:v>3.16</c:v>
                      </c:pt>
                      <c:pt idx="63">
                        <c:v>3.21</c:v>
                      </c:pt>
                      <c:pt idx="64">
                        <c:v>3.19</c:v>
                      </c:pt>
                      <c:pt idx="65">
                        <c:v>2.65</c:v>
                      </c:pt>
                      <c:pt idx="66">
                        <c:v>3.12</c:v>
                      </c:pt>
                      <c:pt idx="67">
                        <c:v>3.18</c:v>
                      </c:pt>
                      <c:pt idx="68">
                        <c:v>3.13</c:v>
                      </c:pt>
                      <c:pt idx="69">
                        <c:v>2.75</c:v>
                      </c:pt>
                      <c:pt idx="70">
                        <c:v>2.9</c:v>
                      </c:pt>
                      <c:pt idx="71">
                        <c:v>2.72</c:v>
                      </c:pt>
                      <c:pt idx="72">
                        <c:v>2.9</c:v>
                      </c:pt>
                      <c:pt idx="73">
                        <c:v>3.54</c:v>
                      </c:pt>
                      <c:pt idx="74">
                        <c:v>3.2</c:v>
                      </c:pt>
                      <c:pt idx="75">
                        <c:v>3.28</c:v>
                      </c:pt>
                      <c:pt idx="76">
                        <c:v>3.1</c:v>
                      </c:pt>
                      <c:pt idx="77">
                        <c:v>3.13</c:v>
                      </c:pt>
                      <c:pt idx="78">
                        <c:v>3.12</c:v>
                      </c:pt>
                      <c:pt idx="79">
                        <c:v>2.71</c:v>
                      </c:pt>
                      <c:pt idx="80">
                        <c:v>2.19</c:v>
                      </c:pt>
                      <c:pt idx="81">
                        <c:v>3.2</c:v>
                      </c:pt>
                      <c:pt idx="82">
                        <c:v>3.4</c:v>
                      </c:pt>
                      <c:pt idx="83">
                        <c:v>3</c:v>
                      </c:pt>
                      <c:pt idx="84">
                        <c:v>3.02</c:v>
                      </c:pt>
                      <c:pt idx="85">
                        <c:v>2.71</c:v>
                      </c:pt>
                      <c:pt idx="86">
                        <c:v>2.74</c:v>
                      </c:pt>
                      <c:pt idx="87">
                        <c:v>2.72</c:v>
                      </c:pt>
                      <c:pt idx="88">
                        <c:v>3.1</c:v>
                      </c:pt>
                      <c:pt idx="89">
                        <c:v>2.66</c:v>
                      </c:pt>
                      <c:pt idx="90">
                        <c:v>3.28</c:v>
                      </c:pt>
                      <c:pt idx="91">
                        <c:v>3.1</c:v>
                      </c:pt>
                      <c:pt idx="92">
                        <c:v>3.17</c:v>
                      </c:pt>
                      <c:pt idx="93">
                        <c:v>2.81</c:v>
                      </c:pt>
                      <c:pt idx="94">
                        <c:v>3.38</c:v>
                      </c:pt>
                      <c:pt idx="95">
                        <c:v>3.1</c:v>
                      </c:pt>
                      <c:pt idx="96">
                        <c:v>3.3</c:v>
                      </c:pt>
                      <c:pt idx="97">
                        <c:v>3.68</c:v>
                      </c:pt>
                      <c:pt idx="98">
                        <c:v>3.97</c:v>
                      </c:pt>
                      <c:pt idx="99">
                        <c:v>3.98</c:v>
                      </c:pt>
                      <c:pt idx="100">
                        <c:v>4.18</c:v>
                      </c:pt>
                      <c:pt idx="101">
                        <c:v>4.4000000000000004</c:v>
                      </c:pt>
                      <c:pt idx="102">
                        <c:v>4.3600000000000003</c:v>
                      </c:pt>
                      <c:pt idx="103">
                        <c:v>4.74</c:v>
                      </c:pt>
                      <c:pt idx="104">
                        <c:v>4.82</c:v>
                      </c:pt>
                      <c:pt idx="105">
                        <c:v>4.96</c:v>
                      </c:pt>
                      <c:pt idx="106">
                        <c:v>5.15</c:v>
                      </c:pt>
                      <c:pt idx="107">
                        <c:v>4.9400000000000004</c:v>
                      </c:pt>
                      <c:pt idx="108">
                        <c:v>4.8600000000000003</c:v>
                      </c:pt>
                      <c:pt idx="109">
                        <c:v>4.8600000000000003</c:v>
                      </c:pt>
                      <c:pt idx="110">
                        <c:v>4.76</c:v>
                      </c:pt>
                      <c:pt idx="111">
                        <c:v>4.7</c:v>
                      </c:pt>
                      <c:pt idx="112">
                        <c:v>4.5599999999999996</c:v>
                      </c:pt>
                      <c:pt idx="113">
                        <c:v>4.4000000000000004</c:v>
                      </c:pt>
                      <c:pt idx="114">
                        <c:v>4.0999999999999996</c:v>
                      </c:pt>
                      <c:pt idx="115">
                        <c:v>4.21</c:v>
                      </c:pt>
                      <c:pt idx="116">
                        <c:v>4.2699999999999996</c:v>
                      </c:pt>
                      <c:pt idx="117">
                        <c:v>4.08</c:v>
                      </c:pt>
                      <c:pt idx="118">
                        <c:v>4.0999999999999996</c:v>
                      </c:pt>
                      <c:pt idx="119">
                        <c:v>4.38</c:v>
                      </c:pt>
                      <c:pt idx="120">
                        <c:v>4.22</c:v>
                      </c:pt>
                      <c:pt idx="121">
                        <c:v>3.9</c:v>
                      </c:pt>
                      <c:pt idx="122">
                        <c:v>3.8</c:v>
                      </c:pt>
                      <c:pt idx="123">
                        <c:v>3.82</c:v>
                      </c:pt>
                      <c:pt idx="124">
                        <c:v>3.76</c:v>
                      </c:pt>
                      <c:pt idx="125">
                        <c:v>3.73</c:v>
                      </c:pt>
                      <c:pt idx="126">
                        <c:v>3.46</c:v>
                      </c:pt>
                      <c:pt idx="127">
                        <c:v>3.48</c:v>
                      </c:pt>
                      <c:pt idx="128">
                        <c:v>3.45</c:v>
                      </c:pt>
                      <c:pt idx="129">
                        <c:v>4</c:v>
                      </c:pt>
                      <c:pt idx="130">
                        <c:v>3.75</c:v>
                      </c:pt>
                      <c:pt idx="131">
                        <c:v>3.74</c:v>
                      </c:pt>
                      <c:pt idx="132">
                        <c:v>4</c:v>
                      </c:pt>
                      <c:pt idx="133">
                        <c:v>3.84</c:v>
                      </c:pt>
                      <c:pt idx="134">
                        <c:v>3.9</c:v>
                      </c:pt>
                      <c:pt idx="135">
                        <c:v>3.9</c:v>
                      </c:pt>
                      <c:pt idx="136">
                        <c:v>3.7</c:v>
                      </c:pt>
                      <c:pt idx="137">
                        <c:v>3.65</c:v>
                      </c:pt>
                      <c:pt idx="138">
                        <c:v>4.4000000000000004</c:v>
                      </c:pt>
                      <c:pt idx="139">
                        <c:v>4.25</c:v>
                      </c:pt>
                      <c:pt idx="140">
                        <c:v>4.16</c:v>
                      </c:pt>
                      <c:pt idx="141">
                        <c:v>3.98</c:v>
                      </c:pt>
                      <c:pt idx="142">
                        <c:v>4.08</c:v>
                      </c:pt>
                      <c:pt idx="143">
                        <c:v>4.45</c:v>
                      </c:pt>
                      <c:pt idx="144">
                        <c:v>4.42</c:v>
                      </c:pt>
                      <c:pt idx="145">
                        <c:v>4.7</c:v>
                      </c:pt>
                      <c:pt idx="146">
                        <c:v>4.46</c:v>
                      </c:pt>
                      <c:pt idx="147">
                        <c:v>4.8</c:v>
                      </c:pt>
                      <c:pt idx="148">
                        <c:v>5.04</c:v>
                      </c:pt>
                      <c:pt idx="149">
                        <c:v>4.9400000000000004</c:v>
                      </c:pt>
                      <c:pt idx="150">
                        <c:v>4.9800000000000004</c:v>
                      </c:pt>
                      <c:pt idx="151">
                        <c:v>5.0999999999999996</c:v>
                      </c:pt>
                      <c:pt idx="152">
                        <c:v>4.95</c:v>
                      </c:pt>
                      <c:pt idx="153">
                        <c:v>4.75</c:v>
                      </c:pt>
                      <c:pt idx="154">
                        <c:v>4.78</c:v>
                      </c:pt>
                      <c:pt idx="155">
                        <c:v>4.6399999999999997</c:v>
                      </c:pt>
                      <c:pt idx="156">
                        <c:v>4.0999999999999996</c:v>
                      </c:pt>
                      <c:pt idx="157">
                        <c:v>3.96</c:v>
                      </c:pt>
                      <c:pt idx="158">
                        <c:v>3.8</c:v>
                      </c:pt>
                      <c:pt idx="159">
                        <c:v>3.82</c:v>
                      </c:pt>
                      <c:pt idx="160">
                        <c:v>3.95</c:v>
                      </c:pt>
                      <c:pt idx="161">
                        <c:v>3.8</c:v>
                      </c:pt>
                      <c:pt idx="162">
                        <c:v>3.9</c:v>
                      </c:pt>
                      <c:pt idx="163">
                        <c:v>3.85</c:v>
                      </c:pt>
                      <c:pt idx="164">
                        <c:v>3.9</c:v>
                      </c:pt>
                      <c:pt idx="165">
                        <c:v>3.78</c:v>
                      </c:pt>
                      <c:pt idx="166">
                        <c:v>3.7</c:v>
                      </c:pt>
                      <c:pt idx="167">
                        <c:v>3.56</c:v>
                      </c:pt>
                      <c:pt idx="168">
                        <c:v>3.35</c:v>
                      </c:pt>
                      <c:pt idx="169">
                        <c:v>3.65</c:v>
                      </c:pt>
                      <c:pt idx="170">
                        <c:v>3.7</c:v>
                      </c:pt>
                      <c:pt idx="171">
                        <c:v>3.6</c:v>
                      </c:pt>
                      <c:pt idx="172">
                        <c:v>3.5</c:v>
                      </c:pt>
                      <c:pt idx="173">
                        <c:v>3.52</c:v>
                      </c:pt>
                      <c:pt idx="174">
                        <c:v>3.33</c:v>
                      </c:pt>
                      <c:pt idx="175">
                        <c:v>3.2</c:v>
                      </c:pt>
                      <c:pt idx="176">
                        <c:v>3.19</c:v>
                      </c:pt>
                      <c:pt idx="177">
                        <c:v>3.29</c:v>
                      </c:pt>
                      <c:pt idx="178">
                        <c:v>3.5</c:v>
                      </c:pt>
                      <c:pt idx="179">
                        <c:v>3.56</c:v>
                      </c:pt>
                      <c:pt idx="180">
                        <c:v>4.0599999999999996</c:v>
                      </c:pt>
                      <c:pt idx="181">
                        <c:v>3.6</c:v>
                      </c:pt>
                      <c:pt idx="182">
                        <c:v>3.69</c:v>
                      </c:pt>
                      <c:pt idx="183">
                        <c:v>3.69</c:v>
                      </c:pt>
                      <c:pt idx="184">
                        <c:v>4.57</c:v>
                      </c:pt>
                      <c:pt idx="185">
                        <c:v>4.72</c:v>
                      </c:pt>
                      <c:pt idx="186">
                        <c:v>4.93</c:v>
                      </c:pt>
                      <c:pt idx="187">
                        <c:v>4.7</c:v>
                      </c:pt>
                      <c:pt idx="188">
                        <c:v>4.12</c:v>
                      </c:pt>
                      <c:pt idx="189">
                        <c:v>4.0999999999999996</c:v>
                      </c:pt>
                      <c:pt idx="190">
                        <c:v>3.85</c:v>
                      </c:pt>
                      <c:pt idx="191">
                        <c:v>3.99</c:v>
                      </c:pt>
                      <c:pt idx="192">
                        <c:v>4.0999999999999996</c:v>
                      </c:pt>
                      <c:pt idx="193">
                        <c:v>4.09</c:v>
                      </c:pt>
                      <c:pt idx="194">
                        <c:v>4.12</c:v>
                      </c:pt>
                      <c:pt idx="195">
                        <c:v>4.0999999999999996</c:v>
                      </c:pt>
                      <c:pt idx="196">
                        <c:v>4.22</c:v>
                      </c:pt>
                      <c:pt idx="197">
                        <c:v>4.45</c:v>
                      </c:pt>
                      <c:pt idx="198">
                        <c:v>4.6500000000000004</c:v>
                      </c:pt>
                      <c:pt idx="199">
                        <c:v>4.2</c:v>
                      </c:pt>
                      <c:pt idx="200">
                        <c:v>4.2</c:v>
                      </c:pt>
                      <c:pt idx="201">
                        <c:v>4.1500000000000004</c:v>
                      </c:pt>
                      <c:pt idx="202">
                        <c:v>4.32</c:v>
                      </c:pt>
                      <c:pt idx="203">
                        <c:v>4.5599999999999996</c:v>
                      </c:pt>
                      <c:pt idx="204">
                        <c:v>4.68</c:v>
                      </c:pt>
                      <c:pt idx="205">
                        <c:v>3.9</c:v>
                      </c:pt>
                      <c:pt idx="206">
                        <c:v>3.54</c:v>
                      </c:pt>
                      <c:pt idx="207">
                        <c:v>4.4400000000000004</c:v>
                      </c:pt>
                      <c:pt idx="208">
                        <c:v>4.3</c:v>
                      </c:pt>
                      <c:pt idx="209">
                        <c:v>4.37</c:v>
                      </c:pt>
                      <c:pt idx="210">
                        <c:v>4.8600000000000003</c:v>
                      </c:pt>
                      <c:pt idx="211">
                        <c:v>3.46</c:v>
                      </c:pt>
                      <c:pt idx="212">
                        <c:v>3.44</c:v>
                      </c:pt>
                      <c:pt idx="213">
                        <c:v>4.9000000000000004</c:v>
                      </c:pt>
                      <c:pt idx="214">
                        <c:v>4.91</c:v>
                      </c:pt>
                      <c:pt idx="215">
                        <c:v>5.07</c:v>
                      </c:pt>
                      <c:pt idx="216">
                        <c:v>4.38</c:v>
                      </c:pt>
                      <c:pt idx="217">
                        <c:v>3.8</c:v>
                      </c:pt>
                      <c:pt idx="218">
                        <c:v>4.18</c:v>
                      </c:pt>
                      <c:pt idx="219">
                        <c:v>4.0999999999999996</c:v>
                      </c:pt>
                      <c:pt idx="220">
                        <c:v>3.98</c:v>
                      </c:pt>
                      <c:pt idx="221">
                        <c:v>4</c:v>
                      </c:pt>
                      <c:pt idx="222">
                        <c:v>3.92</c:v>
                      </c:pt>
                      <c:pt idx="223">
                        <c:v>3.87</c:v>
                      </c:pt>
                      <c:pt idx="224">
                        <c:v>4</c:v>
                      </c:pt>
                      <c:pt idx="225">
                        <c:v>3.98</c:v>
                      </c:pt>
                      <c:pt idx="226">
                        <c:v>4</c:v>
                      </c:pt>
                      <c:pt idx="227">
                        <c:v>4.0999999999999996</c:v>
                      </c:pt>
                      <c:pt idx="228">
                        <c:v>3.8</c:v>
                      </c:pt>
                      <c:pt idx="229">
                        <c:v>3.98</c:v>
                      </c:pt>
                      <c:pt idx="230">
                        <c:v>3.78</c:v>
                      </c:pt>
                      <c:pt idx="231">
                        <c:v>3.76</c:v>
                      </c:pt>
                      <c:pt idx="232">
                        <c:v>3.79</c:v>
                      </c:pt>
                      <c:pt idx="233">
                        <c:v>3.98</c:v>
                      </c:pt>
                      <c:pt idx="234">
                        <c:v>4.58</c:v>
                      </c:pt>
                      <c:pt idx="235">
                        <c:v>5.09</c:v>
                      </c:pt>
                      <c:pt idx="236">
                        <c:v>5.44</c:v>
                      </c:pt>
                      <c:pt idx="237">
                        <c:v>5.2</c:v>
                      </c:pt>
                      <c:pt idx="238">
                        <c:v>5.04</c:v>
                      </c:pt>
                      <c:pt idx="239">
                        <c:v>4.72</c:v>
                      </c:pt>
                      <c:pt idx="240">
                        <c:v>4.5199999999999996</c:v>
                      </c:pt>
                      <c:pt idx="241">
                        <c:v>4.3</c:v>
                      </c:pt>
                      <c:pt idx="242">
                        <c:v>3.9</c:v>
                      </c:pt>
                      <c:pt idx="243">
                        <c:v>4.3</c:v>
                      </c:pt>
                      <c:pt idx="244">
                        <c:v>4.28</c:v>
                      </c:pt>
                      <c:pt idx="245">
                        <c:v>4.9000000000000004</c:v>
                      </c:pt>
                      <c:pt idx="246">
                        <c:v>5.0999999999999996</c:v>
                      </c:pt>
                      <c:pt idx="247">
                        <c:v>5.26</c:v>
                      </c:pt>
                      <c:pt idx="248">
                        <c:v>5.0999999999999996</c:v>
                      </c:pt>
                      <c:pt idx="249">
                        <c:v>5.3</c:v>
                      </c:pt>
                      <c:pt idx="250">
                        <c:v>5.29</c:v>
                      </c:pt>
                      <c:pt idx="251">
                        <c:v>5.0999999999999996</c:v>
                      </c:pt>
                      <c:pt idx="252">
                        <c:v>4.5999999999999996</c:v>
                      </c:pt>
                      <c:pt idx="253">
                        <c:v>5</c:v>
                      </c:pt>
                      <c:pt idx="254">
                        <c:v>5.2</c:v>
                      </c:pt>
                      <c:pt idx="255">
                        <c:v>4.5999999999999996</c:v>
                      </c:pt>
                      <c:pt idx="256">
                        <c:v>4.3</c:v>
                      </c:pt>
                      <c:pt idx="257">
                        <c:v>4</c:v>
                      </c:pt>
                      <c:pt idx="258">
                        <c:v>3.97</c:v>
                      </c:pt>
                      <c:pt idx="259">
                        <c:v>4</c:v>
                      </c:pt>
                      <c:pt idx="260">
                        <c:v>3.98</c:v>
                      </c:pt>
                      <c:pt idx="261">
                        <c:v>3.9</c:v>
                      </c:pt>
                      <c:pt idx="262">
                        <c:v>3.95</c:v>
                      </c:pt>
                      <c:pt idx="263">
                        <c:v>3.9</c:v>
                      </c:pt>
                      <c:pt idx="264">
                        <c:v>3.96</c:v>
                      </c:pt>
                      <c:pt idx="265">
                        <c:v>3.5</c:v>
                      </c:pt>
                      <c:pt idx="266">
                        <c:v>3.4</c:v>
                      </c:pt>
                      <c:pt idx="267">
                        <c:v>3.42</c:v>
                      </c:pt>
                      <c:pt idx="268">
                        <c:v>3.38</c:v>
                      </c:pt>
                      <c:pt idx="269">
                        <c:v>3.52</c:v>
                      </c:pt>
                      <c:pt idx="270">
                        <c:v>3.42</c:v>
                      </c:pt>
                      <c:pt idx="271">
                        <c:v>3.48</c:v>
                      </c:pt>
                      <c:pt idx="272">
                        <c:v>3.78</c:v>
                      </c:pt>
                      <c:pt idx="273">
                        <c:v>3.65</c:v>
                      </c:pt>
                      <c:pt idx="274">
                        <c:v>3.7</c:v>
                      </c:pt>
                      <c:pt idx="275">
                        <c:v>4.0999999999999996</c:v>
                      </c:pt>
                      <c:pt idx="276">
                        <c:v>3.4</c:v>
                      </c:pt>
                      <c:pt idx="277">
                        <c:v>3.88</c:v>
                      </c:pt>
                      <c:pt idx="278">
                        <c:v>3.94</c:v>
                      </c:pt>
                      <c:pt idx="279">
                        <c:v>4.0999999999999996</c:v>
                      </c:pt>
                      <c:pt idx="280">
                        <c:v>4</c:v>
                      </c:pt>
                      <c:pt idx="281">
                        <c:v>3.94</c:v>
                      </c:pt>
                      <c:pt idx="282">
                        <c:v>4</c:v>
                      </c:pt>
                      <c:pt idx="283">
                        <c:v>4.54</c:v>
                      </c:pt>
                      <c:pt idx="284">
                        <c:v>4.5999999999999996</c:v>
                      </c:pt>
                      <c:pt idx="285">
                        <c:v>5</c:v>
                      </c:pt>
                      <c:pt idx="286">
                        <c:v>5.18</c:v>
                      </c:pt>
                      <c:pt idx="287">
                        <c:v>5.0199999999999996</c:v>
                      </c:pt>
                      <c:pt idx="288">
                        <c:v>5.2</c:v>
                      </c:pt>
                      <c:pt idx="289">
                        <c:v>5.62</c:v>
                      </c:pt>
                      <c:pt idx="290">
                        <c:v>5.7</c:v>
                      </c:pt>
                      <c:pt idx="291">
                        <c:v>5.7</c:v>
                      </c:pt>
                      <c:pt idx="292">
                        <c:v>5.76</c:v>
                      </c:pt>
                      <c:pt idx="293">
                        <c:v>6</c:v>
                      </c:pt>
                      <c:pt idx="294">
                        <c:v>6.15</c:v>
                      </c:pt>
                      <c:pt idx="295">
                        <c:v>6.15</c:v>
                      </c:pt>
                      <c:pt idx="296">
                        <c:v>6.1</c:v>
                      </c:pt>
                      <c:pt idx="297">
                        <c:v>6.06</c:v>
                      </c:pt>
                      <c:pt idx="298">
                        <c:v>6.17</c:v>
                      </c:pt>
                      <c:pt idx="299">
                        <c:v>6.04</c:v>
                      </c:pt>
                      <c:pt idx="300">
                        <c:v>6.03</c:v>
                      </c:pt>
                      <c:pt idx="301">
                        <c:v>5.98</c:v>
                      </c:pt>
                      <c:pt idx="302">
                        <c:v>5.7</c:v>
                      </c:pt>
                      <c:pt idx="303">
                        <c:v>5.38</c:v>
                      </c:pt>
                      <c:pt idx="304">
                        <c:v>5.39</c:v>
                      </c:pt>
                      <c:pt idx="305">
                        <c:v>5.0999999999999996</c:v>
                      </c:pt>
                      <c:pt idx="306">
                        <c:v>4.5599999999999996</c:v>
                      </c:pt>
                      <c:pt idx="307">
                        <c:v>4.62</c:v>
                      </c:pt>
                      <c:pt idx="308">
                        <c:v>4.5</c:v>
                      </c:pt>
                      <c:pt idx="309">
                        <c:v>4.47</c:v>
                      </c:pt>
                      <c:pt idx="310">
                        <c:v>4.5199999999999996</c:v>
                      </c:pt>
                      <c:pt idx="311">
                        <c:v>4.5599999999999996</c:v>
                      </c:pt>
                      <c:pt idx="312">
                        <c:v>4.54</c:v>
                      </c:pt>
                      <c:pt idx="313">
                        <c:v>4.6500000000000004</c:v>
                      </c:pt>
                      <c:pt idx="314">
                        <c:v>4.78</c:v>
                      </c:pt>
                      <c:pt idx="315">
                        <c:v>4.4400000000000004</c:v>
                      </c:pt>
                      <c:pt idx="316">
                        <c:v>4.26</c:v>
                      </c:pt>
                      <c:pt idx="317">
                        <c:v>4.4400000000000004</c:v>
                      </c:pt>
                      <c:pt idx="318">
                        <c:v>4.34</c:v>
                      </c:pt>
                      <c:pt idx="319">
                        <c:v>4.1500000000000004</c:v>
                      </c:pt>
                      <c:pt idx="320">
                        <c:v>4.2</c:v>
                      </c:pt>
                      <c:pt idx="321">
                        <c:v>4.28</c:v>
                      </c:pt>
                      <c:pt idx="322">
                        <c:v>4.34</c:v>
                      </c:pt>
                      <c:pt idx="323">
                        <c:v>4.3</c:v>
                      </c:pt>
                      <c:pt idx="324">
                        <c:v>4.09</c:v>
                      </c:pt>
                      <c:pt idx="325">
                        <c:v>4.4400000000000004</c:v>
                      </c:pt>
                      <c:pt idx="326">
                        <c:v>4.26</c:v>
                      </c:pt>
                      <c:pt idx="327">
                        <c:v>4.2</c:v>
                      </c:pt>
                      <c:pt idx="328">
                        <c:v>4.0999999999999996</c:v>
                      </c:pt>
                      <c:pt idx="329">
                        <c:v>3.98</c:v>
                      </c:pt>
                      <c:pt idx="330">
                        <c:v>3.82</c:v>
                      </c:pt>
                      <c:pt idx="331">
                        <c:v>4</c:v>
                      </c:pt>
                      <c:pt idx="332">
                        <c:v>3.9</c:v>
                      </c:pt>
                      <c:pt idx="333">
                        <c:v>3.82</c:v>
                      </c:pt>
                      <c:pt idx="334">
                        <c:v>4.0199999999999996</c:v>
                      </c:pt>
                      <c:pt idx="335">
                        <c:v>3.74</c:v>
                      </c:pt>
                      <c:pt idx="336">
                        <c:v>3.68</c:v>
                      </c:pt>
                      <c:pt idx="337">
                        <c:v>3.9</c:v>
                      </c:pt>
                      <c:pt idx="338">
                        <c:v>4.0599999999999996</c:v>
                      </c:pt>
                      <c:pt idx="339">
                        <c:v>3.94</c:v>
                      </c:pt>
                      <c:pt idx="340">
                        <c:v>3.98</c:v>
                      </c:pt>
                      <c:pt idx="341">
                        <c:v>4</c:v>
                      </c:pt>
                      <c:pt idx="342">
                        <c:v>3.98</c:v>
                      </c:pt>
                      <c:pt idx="343">
                        <c:v>4.0999999999999996</c:v>
                      </c:pt>
                      <c:pt idx="344">
                        <c:v>4.3</c:v>
                      </c:pt>
                      <c:pt idx="345">
                        <c:v>4.16</c:v>
                      </c:pt>
                      <c:pt idx="346">
                        <c:v>3.98</c:v>
                      </c:pt>
                      <c:pt idx="347">
                        <c:v>3.96</c:v>
                      </c:pt>
                      <c:pt idx="348">
                        <c:v>4.16</c:v>
                      </c:pt>
                      <c:pt idx="349">
                        <c:v>4.34</c:v>
                      </c:pt>
                      <c:pt idx="350">
                        <c:v>4.38</c:v>
                      </c:pt>
                      <c:pt idx="351">
                        <c:v>4.34</c:v>
                      </c:pt>
                      <c:pt idx="352">
                        <c:v>4.0999999999999996</c:v>
                      </c:pt>
                      <c:pt idx="353">
                        <c:v>4.2</c:v>
                      </c:pt>
                      <c:pt idx="354">
                        <c:v>4.0999999999999996</c:v>
                      </c:pt>
                      <c:pt idx="355">
                        <c:v>4.0599999999999996</c:v>
                      </c:pt>
                      <c:pt idx="356">
                        <c:v>3.96</c:v>
                      </c:pt>
                      <c:pt idx="357">
                        <c:v>4</c:v>
                      </c:pt>
                      <c:pt idx="358">
                        <c:v>4.5199999999999996</c:v>
                      </c:pt>
                      <c:pt idx="359">
                        <c:v>4.3</c:v>
                      </c:pt>
                      <c:pt idx="360">
                        <c:v>4</c:v>
                      </c:pt>
                      <c:pt idx="361">
                        <c:v>4.0199999999999996</c:v>
                      </c:pt>
                      <c:pt idx="362">
                        <c:v>4.16</c:v>
                      </c:pt>
                      <c:pt idx="363">
                        <c:v>4.3</c:v>
                      </c:pt>
                      <c:pt idx="364">
                        <c:v>4.2</c:v>
                      </c:pt>
                      <c:pt idx="365">
                        <c:v>4</c:v>
                      </c:pt>
                      <c:pt idx="366">
                        <c:v>3.94</c:v>
                      </c:pt>
                      <c:pt idx="367">
                        <c:v>3.98</c:v>
                      </c:pt>
                      <c:pt idx="368">
                        <c:v>4.0199999999999996</c:v>
                      </c:pt>
                      <c:pt idx="369">
                        <c:v>4.0999999999999996</c:v>
                      </c:pt>
                      <c:pt idx="370">
                        <c:v>4.26</c:v>
                      </c:pt>
                      <c:pt idx="371">
                        <c:v>4.0199999999999996</c:v>
                      </c:pt>
                      <c:pt idx="372">
                        <c:v>4.24</c:v>
                      </c:pt>
                      <c:pt idx="373">
                        <c:v>4.18</c:v>
                      </c:pt>
                      <c:pt idx="374">
                        <c:v>4.12</c:v>
                      </c:pt>
                      <c:pt idx="375">
                        <c:v>4.08</c:v>
                      </c:pt>
                      <c:pt idx="376">
                        <c:v>4.0199999999999996</c:v>
                      </c:pt>
                      <c:pt idx="377">
                        <c:v>4.0599999999999996</c:v>
                      </c:pt>
                      <c:pt idx="378">
                        <c:v>3.94</c:v>
                      </c:pt>
                      <c:pt idx="379">
                        <c:v>4.0599999999999996</c:v>
                      </c:pt>
                      <c:pt idx="380">
                        <c:v>3.1</c:v>
                      </c:pt>
                      <c:pt idx="381">
                        <c:v>3.43</c:v>
                      </c:pt>
                      <c:pt idx="382">
                        <c:v>4.26</c:v>
                      </c:pt>
                      <c:pt idx="383">
                        <c:v>4.62</c:v>
                      </c:pt>
                      <c:pt idx="384">
                        <c:v>4.22</c:v>
                      </c:pt>
                      <c:pt idx="385">
                        <c:v>4.26</c:v>
                      </c:pt>
                      <c:pt idx="386">
                        <c:v>4.3</c:v>
                      </c:pt>
                      <c:pt idx="387">
                        <c:v>4.2</c:v>
                      </c:pt>
                      <c:pt idx="388">
                        <c:v>4.34</c:v>
                      </c:pt>
                      <c:pt idx="389">
                        <c:v>4.38</c:v>
                      </c:pt>
                      <c:pt idx="390">
                        <c:v>4.24</c:v>
                      </c:pt>
                      <c:pt idx="391">
                        <c:v>4.22</c:v>
                      </c:pt>
                      <c:pt idx="392">
                        <c:v>4.5999999999999996</c:v>
                      </c:pt>
                      <c:pt idx="393">
                        <c:v>4.9800000000000004</c:v>
                      </c:pt>
                      <c:pt idx="394">
                        <c:v>4.88</c:v>
                      </c:pt>
                      <c:pt idx="395">
                        <c:v>4.3</c:v>
                      </c:pt>
                      <c:pt idx="396">
                        <c:v>3.96</c:v>
                      </c:pt>
                      <c:pt idx="397">
                        <c:v>3.88</c:v>
                      </c:pt>
                      <c:pt idx="398">
                        <c:v>4.22</c:v>
                      </c:pt>
                      <c:pt idx="399">
                        <c:v>4.12</c:v>
                      </c:pt>
                      <c:pt idx="400">
                        <c:v>4</c:v>
                      </c:pt>
                      <c:pt idx="401">
                        <c:v>4.42</c:v>
                      </c:pt>
                      <c:pt idx="402">
                        <c:v>4.5999999999999996</c:v>
                      </c:pt>
                      <c:pt idx="403">
                        <c:v>4.5999999999999996</c:v>
                      </c:pt>
                      <c:pt idx="404">
                        <c:v>4.24</c:v>
                      </c:pt>
                      <c:pt idx="405">
                        <c:v>4</c:v>
                      </c:pt>
                      <c:pt idx="406">
                        <c:v>3.98</c:v>
                      </c:pt>
                      <c:pt idx="407">
                        <c:v>4</c:v>
                      </c:pt>
                      <c:pt idx="408">
                        <c:v>4.24</c:v>
                      </c:pt>
                      <c:pt idx="409">
                        <c:v>4.2</c:v>
                      </c:pt>
                      <c:pt idx="410">
                        <c:v>4</c:v>
                      </c:pt>
                      <c:pt idx="411">
                        <c:v>3.8</c:v>
                      </c:pt>
                      <c:pt idx="412">
                        <c:v>3.5</c:v>
                      </c:pt>
                      <c:pt idx="413">
                        <c:v>3.64</c:v>
                      </c:pt>
                      <c:pt idx="414">
                        <c:v>3.6</c:v>
                      </c:pt>
                      <c:pt idx="415">
                        <c:v>3.84</c:v>
                      </c:pt>
                      <c:pt idx="416">
                        <c:v>3.6</c:v>
                      </c:pt>
                      <c:pt idx="417">
                        <c:v>3.64</c:v>
                      </c:pt>
                      <c:pt idx="418">
                        <c:v>3.8</c:v>
                      </c:pt>
                      <c:pt idx="419">
                        <c:v>3.82</c:v>
                      </c:pt>
                      <c:pt idx="420">
                        <c:v>3.77</c:v>
                      </c:pt>
                      <c:pt idx="421">
                        <c:v>3.84</c:v>
                      </c:pt>
                      <c:pt idx="422">
                        <c:v>3.84</c:v>
                      </c:pt>
                      <c:pt idx="423">
                        <c:v>3.8</c:v>
                      </c:pt>
                      <c:pt idx="424">
                        <c:v>3.9</c:v>
                      </c:pt>
                      <c:pt idx="425">
                        <c:v>3.96</c:v>
                      </c:pt>
                      <c:pt idx="426">
                        <c:v>3.84</c:v>
                      </c:pt>
                      <c:pt idx="427">
                        <c:v>3.76</c:v>
                      </c:pt>
                      <c:pt idx="428">
                        <c:v>3.78</c:v>
                      </c:pt>
                      <c:pt idx="429">
                        <c:v>3.96</c:v>
                      </c:pt>
                      <c:pt idx="430">
                        <c:v>3.98</c:v>
                      </c:pt>
                      <c:pt idx="431">
                        <c:v>4</c:v>
                      </c:pt>
                      <c:pt idx="432">
                        <c:v>4.12</c:v>
                      </c:pt>
                      <c:pt idx="433">
                        <c:v>4</c:v>
                      </c:pt>
                      <c:pt idx="434">
                        <c:v>3.8</c:v>
                      </c:pt>
                      <c:pt idx="435">
                        <c:v>3.9</c:v>
                      </c:pt>
                      <c:pt idx="436">
                        <c:v>3.62</c:v>
                      </c:pt>
                      <c:pt idx="437">
                        <c:v>3.84</c:v>
                      </c:pt>
                      <c:pt idx="438">
                        <c:v>3.76</c:v>
                      </c:pt>
                      <c:pt idx="439">
                        <c:v>3.86</c:v>
                      </c:pt>
                      <c:pt idx="440">
                        <c:v>3.66</c:v>
                      </c:pt>
                      <c:pt idx="441">
                        <c:v>3.58</c:v>
                      </c:pt>
                      <c:pt idx="442">
                        <c:v>3.46</c:v>
                      </c:pt>
                      <c:pt idx="443">
                        <c:v>3.46</c:v>
                      </c:pt>
                      <c:pt idx="444">
                        <c:v>3.2</c:v>
                      </c:pt>
                      <c:pt idx="445">
                        <c:v>3.12</c:v>
                      </c:pt>
                      <c:pt idx="446">
                        <c:v>3.1</c:v>
                      </c:pt>
                      <c:pt idx="447">
                        <c:v>3.4</c:v>
                      </c:pt>
                      <c:pt idx="448">
                        <c:v>3.2</c:v>
                      </c:pt>
                      <c:pt idx="449">
                        <c:v>3.4</c:v>
                      </c:pt>
                      <c:pt idx="450">
                        <c:v>3.4</c:v>
                      </c:pt>
                      <c:pt idx="451">
                        <c:v>3.28</c:v>
                      </c:pt>
                      <c:pt idx="452">
                        <c:v>3.4</c:v>
                      </c:pt>
                      <c:pt idx="453">
                        <c:v>3.7</c:v>
                      </c:pt>
                      <c:pt idx="454">
                        <c:v>3.2</c:v>
                      </c:pt>
                      <c:pt idx="455">
                        <c:v>3.2</c:v>
                      </c:pt>
                      <c:pt idx="456">
                        <c:v>3.3</c:v>
                      </c:pt>
                      <c:pt idx="457">
                        <c:v>3.2</c:v>
                      </c:pt>
                      <c:pt idx="458">
                        <c:v>3.18</c:v>
                      </c:pt>
                      <c:pt idx="459">
                        <c:v>3.1</c:v>
                      </c:pt>
                      <c:pt idx="460">
                        <c:v>3.54</c:v>
                      </c:pt>
                      <c:pt idx="461">
                        <c:v>3.88</c:v>
                      </c:pt>
                      <c:pt idx="462">
                        <c:v>3.65</c:v>
                      </c:pt>
                      <c:pt idx="463">
                        <c:v>3.2</c:v>
                      </c:pt>
                      <c:pt idx="464">
                        <c:v>3.28</c:v>
                      </c:pt>
                      <c:pt idx="465">
                        <c:v>3.24</c:v>
                      </c:pt>
                      <c:pt idx="466">
                        <c:v>3.48</c:v>
                      </c:pt>
                      <c:pt idx="467">
                        <c:v>3.24</c:v>
                      </c:pt>
                      <c:pt idx="468">
                        <c:v>4</c:v>
                      </c:pt>
                      <c:pt idx="469">
                        <c:v>4</c:v>
                      </c:pt>
                      <c:pt idx="470">
                        <c:v>4.05</c:v>
                      </c:pt>
                      <c:pt idx="471">
                        <c:v>4.5</c:v>
                      </c:pt>
                      <c:pt idx="472">
                        <c:v>4.62</c:v>
                      </c:pt>
                      <c:pt idx="473">
                        <c:v>4.9400000000000004</c:v>
                      </c:pt>
                      <c:pt idx="474">
                        <c:v>4.9800000000000004</c:v>
                      </c:pt>
                      <c:pt idx="475">
                        <c:v>4.9800000000000004</c:v>
                      </c:pt>
                      <c:pt idx="476">
                        <c:v>4.0999999999999996</c:v>
                      </c:pt>
                      <c:pt idx="477">
                        <c:v>4.2</c:v>
                      </c:pt>
                      <c:pt idx="478">
                        <c:v>3.8</c:v>
                      </c:pt>
                      <c:pt idx="479">
                        <c:v>3.78</c:v>
                      </c:pt>
                      <c:pt idx="480">
                        <c:v>3.68</c:v>
                      </c:pt>
                      <c:pt idx="481">
                        <c:v>3.98</c:v>
                      </c:pt>
                      <c:pt idx="482">
                        <c:v>3.5</c:v>
                      </c:pt>
                      <c:pt idx="483">
                        <c:v>3.62</c:v>
                      </c:pt>
                      <c:pt idx="484">
                        <c:v>3.68</c:v>
                      </c:pt>
                      <c:pt idx="485">
                        <c:v>4.0999999999999996</c:v>
                      </c:pt>
                      <c:pt idx="486">
                        <c:v>3.84</c:v>
                      </c:pt>
                      <c:pt idx="487">
                        <c:v>3.78</c:v>
                      </c:pt>
                      <c:pt idx="488">
                        <c:v>3.6</c:v>
                      </c:pt>
                      <c:pt idx="489">
                        <c:v>3.62</c:v>
                      </c:pt>
                      <c:pt idx="490">
                        <c:v>4</c:v>
                      </c:pt>
                      <c:pt idx="491">
                        <c:v>3.62</c:v>
                      </c:pt>
                      <c:pt idx="492">
                        <c:v>3.72</c:v>
                      </c:pt>
                      <c:pt idx="493">
                        <c:v>3.5</c:v>
                      </c:pt>
                      <c:pt idx="494">
                        <c:v>3.65</c:v>
                      </c:pt>
                      <c:pt idx="495">
                        <c:v>3.96</c:v>
                      </c:pt>
                      <c:pt idx="496">
                        <c:v>3.56</c:v>
                      </c:pt>
                      <c:pt idx="497">
                        <c:v>4.4000000000000004</c:v>
                      </c:pt>
                      <c:pt idx="498">
                        <c:v>4.1399999999999997</c:v>
                      </c:pt>
                      <c:pt idx="499">
                        <c:v>4</c:v>
                      </c:pt>
                      <c:pt idx="500">
                        <c:v>3.78</c:v>
                      </c:pt>
                      <c:pt idx="501">
                        <c:v>3.78</c:v>
                      </c:pt>
                      <c:pt idx="502">
                        <c:v>3.98</c:v>
                      </c:pt>
                      <c:pt idx="503">
                        <c:v>3.96</c:v>
                      </c:pt>
                      <c:pt idx="504">
                        <c:v>3.9</c:v>
                      </c:pt>
                      <c:pt idx="505">
                        <c:v>3.58</c:v>
                      </c:pt>
                      <c:pt idx="506">
                        <c:v>3.3</c:v>
                      </c:pt>
                      <c:pt idx="507">
                        <c:v>3.3</c:v>
                      </c:pt>
                      <c:pt idx="508">
                        <c:v>3.18</c:v>
                      </c:pt>
                      <c:pt idx="509">
                        <c:v>3.6</c:v>
                      </c:pt>
                      <c:pt idx="510">
                        <c:v>2.98</c:v>
                      </c:pt>
                      <c:pt idx="511">
                        <c:v>3.05</c:v>
                      </c:pt>
                      <c:pt idx="512">
                        <c:v>3.04</c:v>
                      </c:pt>
                      <c:pt idx="513">
                        <c:v>3.06</c:v>
                      </c:pt>
                      <c:pt idx="514">
                        <c:v>2.96</c:v>
                      </c:pt>
                      <c:pt idx="515">
                        <c:v>2.7</c:v>
                      </c:pt>
                      <c:pt idx="516">
                        <c:v>2.84</c:v>
                      </c:pt>
                      <c:pt idx="517">
                        <c:v>2.76</c:v>
                      </c:pt>
                      <c:pt idx="518">
                        <c:v>3.05</c:v>
                      </c:pt>
                      <c:pt idx="519">
                        <c:v>2.76</c:v>
                      </c:pt>
                      <c:pt idx="520">
                        <c:v>2.96</c:v>
                      </c:pt>
                      <c:pt idx="521">
                        <c:v>3.48</c:v>
                      </c:pt>
                      <c:pt idx="522">
                        <c:v>3.76</c:v>
                      </c:pt>
                      <c:pt idx="523">
                        <c:v>3.61</c:v>
                      </c:pt>
                      <c:pt idx="524">
                        <c:v>3.5</c:v>
                      </c:pt>
                      <c:pt idx="525">
                        <c:v>3.49</c:v>
                      </c:pt>
                      <c:pt idx="526">
                        <c:v>3.55</c:v>
                      </c:pt>
                      <c:pt idx="527">
                        <c:v>3.81</c:v>
                      </c:pt>
                      <c:pt idx="528">
                        <c:v>3.5</c:v>
                      </c:pt>
                      <c:pt idx="529">
                        <c:v>3.4</c:v>
                      </c:pt>
                      <c:pt idx="530">
                        <c:v>3.1</c:v>
                      </c:pt>
                      <c:pt idx="531">
                        <c:v>3.1</c:v>
                      </c:pt>
                      <c:pt idx="532">
                        <c:v>3.5</c:v>
                      </c:pt>
                      <c:pt idx="533">
                        <c:v>3.2</c:v>
                      </c:pt>
                      <c:pt idx="534">
                        <c:v>3.24</c:v>
                      </c:pt>
                      <c:pt idx="535">
                        <c:v>3.15</c:v>
                      </c:pt>
                      <c:pt idx="536">
                        <c:v>3.32</c:v>
                      </c:pt>
                      <c:pt idx="537">
                        <c:v>3.5</c:v>
                      </c:pt>
                      <c:pt idx="538">
                        <c:v>4.0999999999999996</c:v>
                      </c:pt>
                      <c:pt idx="539">
                        <c:v>4.0999999999999996</c:v>
                      </c:pt>
                      <c:pt idx="540">
                        <c:v>3.86</c:v>
                      </c:pt>
                      <c:pt idx="541">
                        <c:v>3.86</c:v>
                      </c:pt>
                      <c:pt idx="542">
                        <c:v>3.45</c:v>
                      </c:pt>
                      <c:pt idx="543">
                        <c:v>3.54</c:v>
                      </c:pt>
                      <c:pt idx="544">
                        <c:v>3</c:v>
                      </c:pt>
                      <c:pt idx="545">
                        <c:v>3.4</c:v>
                      </c:pt>
                      <c:pt idx="546">
                        <c:v>3.2</c:v>
                      </c:pt>
                      <c:pt idx="547">
                        <c:v>3.3</c:v>
                      </c:pt>
                      <c:pt idx="548">
                        <c:v>3.26</c:v>
                      </c:pt>
                      <c:pt idx="549">
                        <c:v>3.38</c:v>
                      </c:pt>
                      <c:pt idx="550">
                        <c:v>3.42</c:v>
                      </c:pt>
                      <c:pt idx="551">
                        <c:v>3.7</c:v>
                      </c:pt>
                      <c:pt idx="552">
                        <c:v>3.16</c:v>
                      </c:pt>
                      <c:pt idx="553">
                        <c:v>3.12</c:v>
                      </c:pt>
                      <c:pt idx="554">
                        <c:v>3</c:v>
                      </c:pt>
                      <c:pt idx="555">
                        <c:v>3.1</c:v>
                      </c:pt>
                      <c:pt idx="556">
                        <c:v>3.2</c:v>
                      </c:pt>
                      <c:pt idx="557">
                        <c:v>3.15</c:v>
                      </c:pt>
                      <c:pt idx="558">
                        <c:v>3.1</c:v>
                      </c:pt>
                      <c:pt idx="559">
                        <c:v>3.45</c:v>
                      </c:pt>
                      <c:pt idx="560">
                        <c:v>3.4</c:v>
                      </c:pt>
                      <c:pt idx="561">
                        <c:v>3.75</c:v>
                      </c:pt>
                      <c:pt idx="562">
                        <c:v>4.08</c:v>
                      </c:pt>
                      <c:pt idx="563">
                        <c:v>4</c:v>
                      </c:pt>
                      <c:pt idx="564">
                        <c:v>3.98</c:v>
                      </c:pt>
                      <c:pt idx="565">
                        <c:v>3.45</c:v>
                      </c:pt>
                      <c:pt idx="566">
                        <c:v>3.5</c:v>
                      </c:pt>
                      <c:pt idx="567">
                        <c:v>3.2</c:v>
                      </c:pt>
                      <c:pt idx="568">
                        <c:v>3.1</c:v>
                      </c:pt>
                      <c:pt idx="569">
                        <c:v>3.55</c:v>
                      </c:pt>
                      <c:pt idx="570">
                        <c:v>3.5</c:v>
                      </c:pt>
                      <c:pt idx="571">
                        <c:v>4</c:v>
                      </c:pt>
                      <c:pt idx="572">
                        <c:v>3.9</c:v>
                      </c:pt>
                      <c:pt idx="573">
                        <c:v>4.5999999999999996</c:v>
                      </c:pt>
                      <c:pt idx="574">
                        <c:v>4.38</c:v>
                      </c:pt>
                      <c:pt idx="575">
                        <c:v>4.0999999999999996</c:v>
                      </c:pt>
                      <c:pt idx="576">
                        <c:v>4.3</c:v>
                      </c:pt>
                      <c:pt idx="577">
                        <c:v>4.5</c:v>
                      </c:pt>
                      <c:pt idx="578">
                        <c:v>4.5</c:v>
                      </c:pt>
                      <c:pt idx="579">
                        <c:v>4.55</c:v>
                      </c:pt>
                      <c:pt idx="580">
                        <c:v>4.6500000000000004</c:v>
                      </c:pt>
                      <c:pt idx="581">
                        <c:v>3.2</c:v>
                      </c:pt>
                      <c:pt idx="582">
                        <c:v>3.48</c:v>
                      </c:pt>
                      <c:pt idx="583">
                        <c:v>3.55</c:v>
                      </c:pt>
                      <c:pt idx="584">
                        <c:v>3.88</c:v>
                      </c:pt>
                      <c:pt idx="585">
                        <c:v>4.0999999999999996</c:v>
                      </c:pt>
                      <c:pt idx="586">
                        <c:v>3.9</c:v>
                      </c:pt>
                      <c:pt idx="587">
                        <c:v>3.88</c:v>
                      </c:pt>
                      <c:pt idx="588">
                        <c:v>3.55</c:v>
                      </c:pt>
                      <c:pt idx="589">
                        <c:v>3.4</c:v>
                      </c:pt>
                      <c:pt idx="590">
                        <c:v>3.35</c:v>
                      </c:pt>
                      <c:pt idx="591">
                        <c:v>3.5</c:v>
                      </c:pt>
                      <c:pt idx="592">
                        <c:v>3.96</c:v>
                      </c:pt>
                      <c:pt idx="593">
                        <c:v>3.77</c:v>
                      </c:pt>
                      <c:pt idx="594">
                        <c:v>3.45</c:v>
                      </c:pt>
                      <c:pt idx="595">
                        <c:v>3.4</c:v>
                      </c:pt>
                      <c:pt idx="596">
                        <c:v>3.55</c:v>
                      </c:pt>
                      <c:pt idx="597">
                        <c:v>3.35</c:v>
                      </c:pt>
                      <c:pt idx="598">
                        <c:v>3.3</c:v>
                      </c:pt>
                      <c:pt idx="599">
                        <c:v>3.3</c:v>
                      </c:pt>
                      <c:pt idx="600">
                        <c:v>3.32</c:v>
                      </c:pt>
                      <c:pt idx="601">
                        <c:v>3.18</c:v>
                      </c:pt>
                      <c:pt idx="602">
                        <c:v>3.5</c:v>
                      </c:pt>
                      <c:pt idx="603">
                        <c:v>3.9</c:v>
                      </c:pt>
                      <c:pt idx="604">
                        <c:v>3.48</c:v>
                      </c:pt>
                      <c:pt idx="605">
                        <c:v>4.0999999999999996</c:v>
                      </c:pt>
                      <c:pt idx="606">
                        <c:v>4.9000000000000004</c:v>
                      </c:pt>
                      <c:pt idx="607">
                        <c:v>4.7</c:v>
                      </c:pt>
                      <c:pt idx="608">
                        <c:v>4.3</c:v>
                      </c:pt>
                      <c:pt idx="609">
                        <c:v>4.3</c:v>
                      </c:pt>
                      <c:pt idx="610">
                        <c:v>4.3499999999999996</c:v>
                      </c:pt>
                      <c:pt idx="611">
                        <c:v>4.5999999999999996</c:v>
                      </c:pt>
                      <c:pt idx="612">
                        <c:v>4.5</c:v>
                      </c:pt>
                      <c:pt idx="613">
                        <c:v>4.76</c:v>
                      </c:pt>
                      <c:pt idx="614">
                        <c:v>4.8499999999999996</c:v>
                      </c:pt>
                      <c:pt idx="615">
                        <c:v>4.8600000000000003</c:v>
                      </c:pt>
                      <c:pt idx="616">
                        <c:v>4.96</c:v>
                      </c:pt>
                      <c:pt idx="617">
                        <c:v>5.0999999999999996</c:v>
                      </c:pt>
                      <c:pt idx="618">
                        <c:v>5.2</c:v>
                      </c:pt>
                      <c:pt idx="619">
                        <c:v>5.0999999999999996</c:v>
                      </c:pt>
                      <c:pt idx="620">
                        <c:v>5.2</c:v>
                      </c:pt>
                      <c:pt idx="621">
                        <c:v>4.9000000000000004</c:v>
                      </c:pt>
                      <c:pt idx="622">
                        <c:v>4.58</c:v>
                      </c:pt>
                      <c:pt idx="623">
                        <c:v>4.42</c:v>
                      </c:pt>
                      <c:pt idx="624">
                        <c:v>4.3600000000000003</c:v>
                      </c:pt>
                      <c:pt idx="625">
                        <c:v>4.5</c:v>
                      </c:pt>
                      <c:pt idx="626">
                        <c:v>4.82</c:v>
                      </c:pt>
                      <c:pt idx="627">
                        <c:v>4.9000000000000004</c:v>
                      </c:pt>
                      <c:pt idx="628">
                        <c:v>4.46</c:v>
                      </c:pt>
                      <c:pt idx="629">
                        <c:v>4.3</c:v>
                      </c:pt>
                      <c:pt idx="630">
                        <c:v>4.0599999999999996</c:v>
                      </c:pt>
                      <c:pt idx="631">
                        <c:v>3.9</c:v>
                      </c:pt>
                      <c:pt idx="632">
                        <c:v>4.26</c:v>
                      </c:pt>
                      <c:pt idx="633">
                        <c:v>3.7</c:v>
                      </c:pt>
                      <c:pt idx="634">
                        <c:v>3.58</c:v>
                      </c:pt>
                      <c:pt idx="635">
                        <c:v>4.4000000000000004</c:v>
                      </c:pt>
                      <c:pt idx="636">
                        <c:v>4.3600000000000003</c:v>
                      </c:pt>
                      <c:pt idx="637">
                        <c:v>4.9000000000000004</c:v>
                      </c:pt>
                      <c:pt idx="638">
                        <c:v>5.3</c:v>
                      </c:pt>
                      <c:pt idx="639">
                        <c:v>5.14</c:v>
                      </c:pt>
                      <c:pt idx="640">
                        <c:v>5.72</c:v>
                      </c:pt>
                      <c:pt idx="641">
                        <c:v>5.4</c:v>
                      </c:pt>
                      <c:pt idx="642">
                        <c:v>5.46</c:v>
                      </c:pt>
                      <c:pt idx="643">
                        <c:v>5.66</c:v>
                      </c:pt>
                      <c:pt idx="644">
                        <c:v>5.54</c:v>
                      </c:pt>
                      <c:pt idx="645">
                        <c:v>6</c:v>
                      </c:pt>
                      <c:pt idx="646">
                        <c:v>5.25</c:v>
                      </c:pt>
                      <c:pt idx="647">
                        <c:v>5.0599999999999996</c:v>
                      </c:pt>
                      <c:pt idx="648">
                        <c:v>4.8600000000000003</c:v>
                      </c:pt>
                      <c:pt idx="649">
                        <c:v>4.74</c:v>
                      </c:pt>
                      <c:pt idx="650">
                        <c:v>4.8</c:v>
                      </c:pt>
                      <c:pt idx="651">
                        <c:v>5.12</c:v>
                      </c:pt>
                      <c:pt idx="652">
                        <c:v>5.16</c:v>
                      </c:pt>
                      <c:pt idx="653">
                        <c:v>5.3</c:v>
                      </c:pt>
                      <c:pt idx="654">
                        <c:v>5.64</c:v>
                      </c:pt>
                      <c:pt idx="655">
                        <c:v>5.6</c:v>
                      </c:pt>
                      <c:pt idx="656">
                        <c:v>5.54</c:v>
                      </c:pt>
                      <c:pt idx="657">
                        <c:v>5.68</c:v>
                      </c:pt>
                      <c:pt idx="658">
                        <c:v>5.62</c:v>
                      </c:pt>
                      <c:pt idx="659">
                        <c:v>5.54</c:v>
                      </c:pt>
                      <c:pt idx="660">
                        <c:v>5.96</c:v>
                      </c:pt>
                      <c:pt idx="661">
                        <c:v>5.58</c:v>
                      </c:pt>
                      <c:pt idx="662">
                        <c:v>5.7</c:v>
                      </c:pt>
                      <c:pt idx="663">
                        <c:v>5.96</c:v>
                      </c:pt>
                      <c:pt idx="664">
                        <c:v>6.36</c:v>
                      </c:pt>
                      <c:pt idx="665">
                        <c:v>6.38</c:v>
                      </c:pt>
                      <c:pt idx="666">
                        <c:v>6.26</c:v>
                      </c:pt>
                      <c:pt idx="667">
                        <c:v>5.0999999999999996</c:v>
                      </c:pt>
                      <c:pt idx="668">
                        <c:v>5.2</c:v>
                      </c:pt>
                      <c:pt idx="669">
                        <c:v>5.26</c:v>
                      </c:pt>
                      <c:pt idx="670">
                        <c:v>5.3</c:v>
                      </c:pt>
                      <c:pt idx="671">
                        <c:v>5.46</c:v>
                      </c:pt>
                      <c:pt idx="672">
                        <c:v>5.4</c:v>
                      </c:pt>
                      <c:pt idx="673">
                        <c:v>5.52</c:v>
                      </c:pt>
                      <c:pt idx="674">
                        <c:v>5.42</c:v>
                      </c:pt>
                      <c:pt idx="675">
                        <c:v>5.55</c:v>
                      </c:pt>
                      <c:pt idx="676">
                        <c:v>5.8</c:v>
                      </c:pt>
                      <c:pt idx="677">
                        <c:v>6.12</c:v>
                      </c:pt>
                      <c:pt idx="678">
                        <c:v>6.1</c:v>
                      </c:pt>
                      <c:pt idx="679">
                        <c:v>5.82</c:v>
                      </c:pt>
                      <c:pt idx="680">
                        <c:v>5.7</c:v>
                      </c:pt>
                      <c:pt idx="681">
                        <c:v>4.76</c:v>
                      </c:pt>
                      <c:pt idx="682">
                        <c:v>4.8600000000000003</c:v>
                      </c:pt>
                      <c:pt idx="683">
                        <c:v>4.78</c:v>
                      </c:pt>
                      <c:pt idx="684">
                        <c:v>5.3</c:v>
                      </c:pt>
                      <c:pt idx="685">
                        <c:v>4.9400000000000004</c:v>
                      </c:pt>
                      <c:pt idx="686">
                        <c:v>4.5</c:v>
                      </c:pt>
                      <c:pt idx="687">
                        <c:v>4.42</c:v>
                      </c:pt>
                      <c:pt idx="688">
                        <c:v>4.3600000000000003</c:v>
                      </c:pt>
                      <c:pt idx="689">
                        <c:v>4</c:v>
                      </c:pt>
                      <c:pt idx="690">
                        <c:v>3.94</c:v>
                      </c:pt>
                      <c:pt idx="691">
                        <c:v>3.98</c:v>
                      </c:pt>
                      <c:pt idx="692">
                        <c:v>4</c:v>
                      </c:pt>
                      <c:pt idx="693">
                        <c:v>3.96</c:v>
                      </c:pt>
                      <c:pt idx="694">
                        <c:v>3.9</c:v>
                      </c:pt>
                      <c:pt idx="695">
                        <c:v>3.94</c:v>
                      </c:pt>
                      <c:pt idx="696">
                        <c:v>4</c:v>
                      </c:pt>
                      <c:pt idx="697">
                        <c:v>3.84</c:v>
                      </c:pt>
                      <c:pt idx="698">
                        <c:v>3.76</c:v>
                      </c:pt>
                      <c:pt idx="699">
                        <c:v>3.9</c:v>
                      </c:pt>
                      <c:pt idx="700">
                        <c:v>3.8</c:v>
                      </c:pt>
                      <c:pt idx="701">
                        <c:v>3.92</c:v>
                      </c:pt>
                      <c:pt idx="702">
                        <c:v>4.2</c:v>
                      </c:pt>
                      <c:pt idx="703">
                        <c:v>4.0999999999999996</c:v>
                      </c:pt>
                      <c:pt idx="704">
                        <c:v>3.86</c:v>
                      </c:pt>
                      <c:pt idx="705">
                        <c:v>3.76</c:v>
                      </c:pt>
                      <c:pt idx="706">
                        <c:v>3.84</c:v>
                      </c:pt>
                      <c:pt idx="707">
                        <c:v>3.89</c:v>
                      </c:pt>
                      <c:pt idx="708">
                        <c:v>3.85</c:v>
                      </c:pt>
                      <c:pt idx="709">
                        <c:v>3.9</c:v>
                      </c:pt>
                      <c:pt idx="710">
                        <c:v>3.95</c:v>
                      </c:pt>
                      <c:pt idx="711">
                        <c:v>3.94</c:v>
                      </c:pt>
                      <c:pt idx="712">
                        <c:v>3.96</c:v>
                      </c:pt>
                      <c:pt idx="713">
                        <c:v>3.94</c:v>
                      </c:pt>
                      <c:pt idx="714">
                        <c:v>4</c:v>
                      </c:pt>
                      <c:pt idx="715">
                        <c:v>4</c:v>
                      </c:pt>
                      <c:pt idx="716">
                        <c:v>3.94</c:v>
                      </c:pt>
                      <c:pt idx="717">
                        <c:v>3.96</c:v>
                      </c:pt>
                      <c:pt idx="718">
                        <c:v>3.92</c:v>
                      </c:pt>
                      <c:pt idx="719">
                        <c:v>3.95</c:v>
                      </c:pt>
                      <c:pt idx="720">
                        <c:v>3.8</c:v>
                      </c:pt>
                      <c:pt idx="721">
                        <c:v>3.7</c:v>
                      </c:pt>
                      <c:pt idx="722">
                        <c:v>3.67</c:v>
                      </c:pt>
                      <c:pt idx="723">
                        <c:v>3.64</c:v>
                      </c:pt>
                      <c:pt idx="724">
                        <c:v>3.66</c:v>
                      </c:pt>
                      <c:pt idx="725">
                        <c:v>3.66</c:v>
                      </c:pt>
                      <c:pt idx="726">
                        <c:v>3.6</c:v>
                      </c:pt>
                      <c:pt idx="727">
                        <c:v>3.74</c:v>
                      </c:pt>
                      <c:pt idx="728">
                        <c:v>3.5</c:v>
                      </c:pt>
                      <c:pt idx="729">
                        <c:v>3.56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12-7562-47AF-8821-A2E52FDF4DB4}"/>
                  </c:ext>
                </c:extLst>
              </c15:ser>
            </c15:filteredLineSeries>
            <c15:filteredLineSeries>
              <c15:ser>
                <c:idx val="10"/>
                <c:order val="9"/>
                <c:tx>
                  <c:v>2009</c:v>
                </c:tx>
                <c:spPr>
                  <a:ln w="12700">
                    <a:solidFill>
                      <a:srgbClr val="FFC000"/>
                    </a:solidFill>
                    <a:prstDash val="solid"/>
                  </a:ln>
                </c:spPr>
                <c:marker>
                  <c:symbol val="dash"/>
                  <c:size val="5"/>
                  <c:spPr>
                    <a:noFill/>
                    <a:ln w="9525">
                      <a:noFill/>
                    </a:ln>
                  </c:spPr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DATOS!$AF$3:$AF$732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3.48</c:v>
                      </c:pt>
                      <c:pt idx="1">
                        <c:v>3.52</c:v>
                      </c:pt>
                      <c:pt idx="2">
                        <c:v>3.52</c:v>
                      </c:pt>
                      <c:pt idx="3">
                        <c:v>3.56</c:v>
                      </c:pt>
                      <c:pt idx="4">
                        <c:v>3.22</c:v>
                      </c:pt>
                      <c:pt idx="5">
                        <c:v>3.22</c:v>
                      </c:pt>
                      <c:pt idx="6">
                        <c:v>3.18</c:v>
                      </c:pt>
                      <c:pt idx="7">
                        <c:v>3.24</c:v>
                      </c:pt>
                      <c:pt idx="8">
                        <c:v>3.44</c:v>
                      </c:pt>
                      <c:pt idx="9">
                        <c:v>3.42</c:v>
                      </c:pt>
                      <c:pt idx="10">
                        <c:v>3.4</c:v>
                      </c:pt>
                      <c:pt idx="11">
                        <c:v>3.74</c:v>
                      </c:pt>
                      <c:pt idx="12">
                        <c:v>3.8</c:v>
                      </c:pt>
                      <c:pt idx="13">
                        <c:v>3.56</c:v>
                      </c:pt>
                      <c:pt idx="14">
                        <c:v>3.44</c:v>
                      </c:pt>
                      <c:pt idx="15">
                        <c:v>3.52</c:v>
                      </c:pt>
                      <c:pt idx="16">
                        <c:v>3.62</c:v>
                      </c:pt>
                      <c:pt idx="17">
                        <c:v>3.75</c:v>
                      </c:pt>
                      <c:pt idx="18">
                        <c:v>3.7</c:v>
                      </c:pt>
                      <c:pt idx="19">
                        <c:v>3.8</c:v>
                      </c:pt>
                      <c:pt idx="20">
                        <c:v>3.82</c:v>
                      </c:pt>
                      <c:pt idx="21">
                        <c:v>3.6</c:v>
                      </c:pt>
                      <c:pt idx="22">
                        <c:v>3.42</c:v>
                      </c:pt>
                      <c:pt idx="23">
                        <c:v>3.6</c:v>
                      </c:pt>
                      <c:pt idx="24">
                        <c:v>3.52</c:v>
                      </c:pt>
                      <c:pt idx="25">
                        <c:v>3.46</c:v>
                      </c:pt>
                      <c:pt idx="26">
                        <c:v>3.48</c:v>
                      </c:pt>
                      <c:pt idx="27">
                        <c:v>3.7</c:v>
                      </c:pt>
                      <c:pt idx="28">
                        <c:v>3.65</c:v>
                      </c:pt>
                      <c:pt idx="29">
                        <c:v>3.65</c:v>
                      </c:pt>
                      <c:pt idx="30">
                        <c:v>3.7</c:v>
                      </c:pt>
                      <c:pt idx="31">
                        <c:v>3.6</c:v>
                      </c:pt>
                      <c:pt idx="32">
                        <c:v>3.76</c:v>
                      </c:pt>
                      <c:pt idx="33">
                        <c:v>3.7</c:v>
                      </c:pt>
                      <c:pt idx="34">
                        <c:v>4.0999999999999996</c:v>
                      </c:pt>
                      <c:pt idx="35">
                        <c:v>3.4</c:v>
                      </c:pt>
                      <c:pt idx="36">
                        <c:v>3.42</c:v>
                      </c:pt>
                      <c:pt idx="37">
                        <c:v>4</c:v>
                      </c:pt>
                      <c:pt idx="38">
                        <c:v>3.98</c:v>
                      </c:pt>
                      <c:pt idx="39">
                        <c:v>4.3</c:v>
                      </c:pt>
                      <c:pt idx="40">
                        <c:v>4.34</c:v>
                      </c:pt>
                      <c:pt idx="41">
                        <c:v>4.76</c:v>
                      </c:pt>
                      <c:pt idx="42">
                        <c:v>4.5199999999999996</c:v>
                      </c:pt>
                      <c:pt idx="43">
                        <c:v>4.12</c:v>
                      </c:pt>
                      <c:pt idx="44">
                        <c:v>4.16</c:v>
                      </c:pt>
                      <c:pt idx="45">
                        <c:v>4.5</c:v>
                      </c:pt>
                      <c:pt idx="46">
                        <c:v>4.76</c:v>
                      </c:pt>
                      <c:pt idx="47">
                        <c:v>5</c:v>
                      </c:pt>
                      <c:pt idx="48">
                        <c:v>4.66</c:v>
                      </c:pt>
                      <c:pt idx="49">
                        <c:v>4.3</c:v>
                      </c:pt>
                      <c:pt idx="50">
                        <c:v>4.24</c:v>
                      </c:pt>
                      <c:pt idx="51">
                        <c:v>4.24</c:v>
                      </c:pt>
                      <c:pt idx="52">
                        <c:v>4.26</c:v>
                      </c:pt>
                      <c:pt idx="53">
                        <c:v>4</c:v>
                      </c:pt>
                      <c:pt idx="54">
                        <c:v>4</c:v>
                      </c:pt>
                      <c:pt idx="55">
                        <c:v>4</c:v>
                      </c:pt>
                      <c:pt idx="56">
                        <c:v>4.04</c:v>
                      </c:pt>
                      <c:pt idx="57">
                        <c:v>4</c:v>
                      </c:pt>
                      <c:pt idx="58">
                        <c:v>3.86</c:v>
                      </c:pt>
                      <c:pt idx="59">
                        <c:v>3.94</c:v>
                      </c:pt>
                      <c:pt idx="60">
                        <c:v>4.0199999999999996</c:v>
                      </c:pt>
                      <c:pt idx="61">
                        <c:v>3.96</c:v>
                      </c:pt>
                      <c:pt idx="62">
                        <c:v>3.6</c:v>
                      </c:pt>
                      <c:pt idx="63">
                        <c:v>4</c:v>
                      </c:pt>
                      <c:pt idx="64">
                        <c:v>4.4000000000000004</c:v>
                      </c:pt>
                      <c:pt idx="65">
                        <c:v>4</c:v>
                      </c:pt>
                      <c:pt idx="66">
                        <c:v>3.78</c:v>
                      </c:pt>
                      <c:pt idx="67">
                        <c:v>3.68</c:v>
                      </c:pt>
                      <c:pt idx="68">
                        <c:v>3.6</c:v>
                      </c:pt>
                      <c:pt idx="69">
                        <c:v>3.62</c:v>
                      </c:pt>
                      <c:pt idx="70">
                        <c:v>3.68</c:v>
                      </c:pt>
                      <c:pt idx="71">
                        <c:v>3.62</c:v>
                      </c:pt>
                      <c:pt idx="72">
                        <c:v>3.68</c:v>
                      </c:pt>
                      <c:pt idx="73">
                        <c:v>3.98</c:v>
                      </c:pt>
                      <c:pt idx="74">
                        <c:v>3.5</c:v>
                      </c:pt>
                      <c:pt idx="75">
                        <c:v>3.8</c:v>
                      </c:pt>
                      <c:pt idx="76">
                        <c:v>3.42</c:v>
                      </c:pt>
                      <c:pt idx="77">
                        <c:v>3.54</c:v>
                      </c:pt>
                      <c:pt idx="78">
                        <c:v>3.7</c:v>
                      </c:pt>
                      <c:pt idx="79">
                        <c:v>3.74</c:v>
                      </c:pt>
                      <c:pt idx="80">
                        <c:v>3.47</c:v>
                      </c:pt>
                      <c:pt idx="81">
                        <c:v>3.42</c:v>
                      </c:pt>
                      <c:pt idx="82">
                        <c:v>3.48</c:v>
                      </c:pt>
                      <c:pt idx="83">
                        <c:v>3.72</c:v>
                      </c:pt>
                      <c:pt idx="84">
                        <c:v>3.4</c:v>
                      </c:pt>
                      <c:pt idx="85">
                        <c:v>3.48</c:v>
                      </c:pt>
                      <c:pt idx="86">
                        <c:v>3.52</c:v>
                      </c:pt>
                      <c:pt idx="87">
                        <c:v>3.7</c:v>
                      </c:pt>
                      <c:pt idx="88">
                        <c:v>3.8</c:v>
                      </c:pt>
                      <c:pt idx="89">
                        <c:v>3.68</c:v>
                      </c:pt>
                      <c:pt idx="90">
                        <c:v>3.78</c:v>
                      </c:pt>
                      <c:pt idx="91">
                        <c:v>3.64</c:v>
                      </c:pt>
                      <c:pt idx="92">
                        <c:v>3.86</c:v>
                      </c:pt>
                      <c:pt idx="93">
                        <c:v>3.68</c:v>
                      </c:pt>
                      <c:pt idx="94">
                        <c:v>3.78</c:v>
                      </c:pt>
                      <c:pt idx="95">
                        <c:v>3.64</c:v>
                      </c:pt>
                      <c:pt idx="96">
                        <c:v>3.72</c:v>
                      </c:pt>
                      <c:pt idx="97">
                        <c:v>4</c:v>
                      </c:pt>
                      <c:pt idx="98">
                        <c:v>3.98</c:v>
                      </c:pt>
                      <c:pt idx="99">
                        <c:v>4</c:v>
                      </c:pt>
                      <c:pt idx="100">
                        <c:v>3.9</c:v>
                      </c:pt>
                      <c:pt idx="101">
                        <c:v>3.88</c:v>
                      </c:pt>
                      <c:pt idx="102">
                        <c:v>3.78</c:v>
                      </c:pt>
                      <c:pt idx="103">
                        <c:v>4</c:v>
                      </c:pt>
                      <c:pt idx="104">
                        <c:v>4.0599999999999996</c:v>
                      </c:pt>
                      <c:pt idx="105">
                        <c:v>3.6</c:v>
                      </c:pt>
                      <c:pt idx="106">
                        <c:v>3.4</c:v>
                      </c:pt>
                      <c:pt idx="107">
                        <c:v>3.6</c:v>
                      </c:pt>
                      <c:pt idx="108">
                        <c:v>3.56</c:v>
                      </c:pt>
                      <c:pt idx="109">
                        <c:v>3.76</c:v>
                      </c:pt>
                      <c:pt idx="110">
                        <c:v>3.79</c:v>
                      </c:pt>
                      <c:pt idx="111">
                        <c:v>3.8</c:v>
                      </c:pt>
                      <c:pt idx="112">
                        <c:v>3.6</c:v>
                      </c:pt>
                      <c:pt idx="113">
                        <c:v>3.6</c:v>
                      </c:pt>
                      <c:pt idx="114">
                        <c:v>3.5</c:v>
                      </c:pt>
                      <c:pt idx="115">
                        <c:v>4</c:v>
                      </c:pt>
                      <c:pt idx="116">
                        <c:v>3.92</c:v>
                      </c:pt>
                      <c:pt idx="117">
                        <c:v>4.3</c:v>
                      </c:pt>
                      <c:pt idx="118">
                        <c:v>4</c:v>
                      </c:pt>
                      <c:pt idx="119">
                        <c:v>3.8</c:v>
                      </c:pt>
                      <c:pt idx="120">
                        <c:v>3.72</c:v>
                      </c:pt>
                      <c:pt idx="121">
                        <c:v>3.6</c:v>
                      </c:pt>
                      <c:pt idx="122">
                        <c:v>3.4</c:v>
                      </c:pt>
                      <c:pt idx="123">
                        <c:v>3.6</c:v>
                      </c:pt>
                      <c:pt idx="124">
                        <c:v>4.3</c:v>
                      </c:pt>
                      <c:pt idx="125">
                        <c:v>4.28</c:v>
                      </c:pt>
                      <c:pt idx="126">
                        <c:v>4.0999999999999996</c:v>
                      </c:pt>
                      <c:pt idx="127">
                        <c:v>4.3</c:v>
                      </c:pt>
                      <c:pt idx="128">
                        <c:v>4.03</c:v>
                      </c:pt>
                      <c:pt idx="129">
                        <c:v>3.6</c:v>
                      </c:pt>
                      <c:pt idx="130">
                        <c:v>3.8</c:v>
                      </c:pt>
                      <c:pt idx="131">
                        <c:v>3.74</c:v>
                      </c:pt>
                      <c:pt idx="132">
                        <c:v>3.68</c:v>
                      </c:pt>
                      <c:pt idx="133">
                        <c:v>3.5</c:v>
                      </c:pt>
                      <c:pt idx="134">
                        <c:v>3.64</c:v>
                      </c:pt>
                      <c:pt idx="135">
                        <c:v>3.58</c:v>
                      </c:pt>
                      <c:pt idx="136">
                        <c:v>3.66</c:v>
                      </c:pt>
                      <c:pt idx="137">
                        <c:v>3.62</c:v>
                      </c:pt>
                      <c:pt idx="138">
                        <c:v>3.6</c:v>
                      </c:pt>
                      <c:pt idx="139">
                        <c:v>3.64</c:v>
                      </c:pt>
                      <c:pt idx="140">
                        <c:v>3.66</c:v>
                      </c:pt>
                      <c:pt idx="141">
                        <c:v>3.92</c:v>
                      </c:pt>
                      <c:pt idx="142">
                        <c:v>3.6</c:v>
                      </c:pt>
                      <c:pt idx="143">
                        <c:v>3.8</c:v>
                      </c:pt>
                      <c:pt idx="144">
                        <c:v>3.6</c:v>
                      </c:pt>
                      <c:pt idx="145">
                        <c:v>3.62</c:v>
                      </c:pt>
                      <c:pt idx="146">
                        <c:v>3.74</c:v>
                      </c:pt>
                      <c:pt idx="147">
                        <c:v>4.2</c:v>
                      </c:pt>
                      <c:pt idx="148">
                        <c:v>4</c:v>
                      </c:pt>
                      <c:pt idx="149">
                        <c:v>3.92</c:v>
                      </c:pt>
                      <c:pt idx="150">
                        <c:v>3.9</c:v>
                      </c:pt>
                      <c:pt idx="151">
                        <c:v>3.62</c:v>
                      </c:pt>
                      <c:pt idx="152">
                        <c:v>3.56</c:v>
                      </c:pt>
                      <c:pt idx="153">
                        <c:v>3.52</c:v>
                      </c:pt>
                      <c:pt idx="154">
                        <c:v>4.3600000000000003</c:v>
                      </c:pt>
                      <c:pt idx="155">
                        <c:v>4.5999999999999996</c:v>
                      </c:pt>
                      <c:pt idx="156">
                        <c:v>4.5</c:v>
                      </c:pt>
                      <c:pt idx="157">
                        <c:v>5.04</c:v>
                      </c:pt>
                      <c:pt idx="158">
                        <c:v>4.92</c:v>
                      </c:pt>
                      <c:pt idx="159">
                        <c:v>4.68</c:v>
                      </c:pt>
                      <c:pt idx="160">
                        <c:v>4.0599999999999996</c:v>
                      </c:pt>
                      <c:pt idx="161">
                        <c:v>4.2</c:v>
                      </c:pt>
                      <c:pt idx="162">
                        <c:v>4.04</c:v>
                      </c:pt>
                      <c:pt idx="163">
                        <c:v>4.7</c:v>
                      </c:pt>
                      <c:pt idx="164">
                        <c:v>4.76</c:v>
                      </c:pt>
                      <c:pt idx="165">
                        <c:v>4.72</c:v>
                      </c:pt>
                      <c:pt idx="166">
                        <c:v>4.5199999999999996</c:v>
                      </c:pt>
                      <c:pt idx="167">
                        <c:v>4.5</c:v>
                      </c:pt>
                      <c:pt idx="168">
                        <c:v>4.82</c:v>
                      </c:pt>
                      <c:pt idx="169">
                        <c:v>5.4</c:v>
                      </c:pt>
                      <c:pt idx="170">
                        <c:v>5.26</c:v>
                      </c:pt>
                      <c:pt idx="171">
                        <c:v>4.95</c:v>
                      </c:pt>
                      <c:pt idx="172">
                        <c:v>4.76</c:v>
                      </c:pt>
                      <c:pt idx="173">
                        <c:v>4.63</c:v>
                      </c:pt>
                      <c:pt idx="174">
                        <c:v>4.5199999999999996</c:v>
                      </c:pt>
                      <c:pt idx="175">
                        <c:v>4.58</c:v>
                      </c:pt>
                      <c:pt idx="176">
                        <c:v>4.78</c:v>
                      </c:pt>
                      <c:pt idx="177">
                        <c:v>4.7</c:v>
                      </c:pt>
                      <c:pt idx="178">
                        <c:v>4.88</c:v>
                      </c:pt>
                      <c:pt idx="179">
                        <c:v>4.9000000000000004</c:v>
                      </c:pt>
                      <c:pt idx="180">
                        <c:v>5.0999999999999996</c:v>
                      </c:pt>
                      <c:pt idx="181">
                        <c:v>4.92</c:v>
                      </c:pt>
                      <c:pt idx="182">
                        <c:v>5.0999999999999996</c:v>
                      </c:pt>
                      <c:pt idx="183">
                        <c:v>5.36</c:v>
                      </c:pt>
                      <c:pt idx="184">
                        <c:v>5.36</c:v>
                      </c:pt>
                      <c:pt idx="185">
                        <c:v>5.66</c:v>
                      </c:pt>
                      <c:pt idx="186">
                        <c:v>5.38</c:v>
                      </c:pt>
                      <c:pt idx="187">
                        <c:v>4.8899999999999997</c:v>
                      </c:pt>
                      <c:pt idx="188">
                        <c:v>4.54</c:v>
                      </c:pt>
                      <c:pt idx="189">
                        <c:v>4.5</c:v>
                      </c:pt>
                      <c:pt idx="190">
                        <c:v>4.68</c:v>
                      </c:pt>
                      <c:pt idx="191">
                        <c:v>4.2</c:v>
                      </c:pt>
                      <c:pt idx="192">
                        <c:v>3.82</c:v>
                      </c:pt>
                      <c:pt idx="193">
                        <c:v>3.74</c:v>
                      </c:pt>
                      <c:pt idx="194">
                        <c:v>4.18</c:v>
                      </c:pt>
                      <c:pt idx="195">
                        <c:v>4</c:v>
                      </c:pt>
                      <c:pt idx="196">
                        <c:v>4.4000000000000004</c:v>
                      </c:pt>
                      <c:pt idx="197">
                        <c:v>5</c:v>
                      </c:pt>
                      <c:pt idx="198">
                        <c:v>5.18</c:v>
                      </c:pt>
                      <c:pt idx="199">
                        <c:v>5.0599999999999996</c:v>
                      </c:pt>
                      <c:pt idx="200">
                        <c:v>4.5999999999999996</c:v>
                      </c:pt>
                      <c:pt idx="201">
                        <c:v>4.8600000000000003</c:v>
                      </c:pt>
                      <c:pt idx="202">
                        <c:v>4.92</c:v>
                      </c:pt>
                      <c:pt idx="203">
                        <c:v>4.7</c:v>
                      </c:pt>
                      <c:pt idx="204">
                        <c:v>4.92</c:v>
                      </c:pt>
                      <c:pt idx="205">
                        <c:v>4.8899999999999997</c:v>
                      </c:pt>
                      <c:pt idx="206">
                        <c:v>5.08</c:v>
                      </c:pt>
                      <c:pt idx="207">
                        <c:v>5.08</c:v>
                      </c:pt>
                      <c:pt idx="208">
                        <c:v>4.04</c:v>
                      </c:pt>
                      <c:pt idx="209">
                        <c:v>4.0999999999999996</c:v>
                      </c:pt>
                      <c:pt idx="210">
                        <c:v>4.18</c:v>
                      </c:pt>
                      <c:pt idx="211">
                        <c:v>4.16</c:v>
                      </c:pt>
                      <c:pt idx="212">
                        <c:v>3.92</c:v>
                      </c:pt>
                      <c:pt idx="213">
                        <c:v>3.92</c:v>
                      </c:pt>
                      <c:pt idx="214">
                        <c:v>3.9</c:v>
                      </c:pt>
                      <c:pt idx="215">
                        <c:v>3.82</c:v>
                      </c:pt>
                      <c:pt idx="216">
                        <c:v>3.54</c:v>
                      </c:pt>
                      <c:pt idx="217">
                        <c:v>3.38</c:v>
                      </c:pt>
                      <c:pt idx="218">
                        <c:v>3.32</c:v>
                      </c:pt>
                      <c:pt idx="219">
                        <c:v>3.38</c:v>
                      </c:pt>
                      <c:pt idx="220">
                        <c:v>3.28</c:v>
                      </c:pt>
                      <c:pt idx="221">
                        <c:v>3.8</c:v>
                      </c:pt>
                      <c:pt idx="222">
                        <c:v>3.94</c:v>
                      </c:pt>
                      <c:pt idx="223">
                        <c:v>4.0999999999999996</c:v>
                      </c:pt>
                      <c:pt idx="224">
                        <c:v>3.88</c:v>
                      </c:pt>
                      <c:pt idx="225">
                        <c:v>3.8</c:v>
                      </c:pt>
                      <c:pt idx="226">
                        <c:v>3.7</c:v>
                      </c:pt>
                      <c:pt idx="227">
                        <c:v>3.7</c:v>
                      </c:pt>
                      <c:pt idx="228">
                        <c:v>3.6</c:v>
                      </c:pt>
                      <c:pt idx="229">
                        <c:v>3.22</c:v>
                      </c:pt>
                      <c:pt idx="230">
                        <c:v>3.1</c:v>
                      </c:pt>
                      <c:pt idx="231">
                        <c:v>3.42</c:v>
                      </c:pt>
                      <c:pt idx="232">
                        <c:v>3.24</c:v>
                      </c:pt>
                      <c:pt idx="233">
                        <c:v>3.4</c:v>
                      </c:pt>
                      <c:pt idx="234">
                        <c:v>3.16</c:v>
                      </c:pt>
                      <c:pt idx="235">
                        <c:v>3.2</c:v>
                      </c:pt>
                      <c:pt idx="236">
                        <c:v>3.18</c:v>
                      </c:pt>
                      <c:pt idx="237">
                        <c:v>3.6</c:v>
                      </c:pt>
                      <c:pt idx="238">
                        <c:v>3.24</c:v>
                      </c:pt>
                      <c:pt idx="239">
                        <c:v>3.4</c:v>
                      </c:pt>
                      <c:pt idx="240">
                        <c:v>3.44</c:v>
                      </c:pt>
                      <c:pt idx="241">
                        <c:v>4.0199999999999996</c:v>
                      </c:pt>
                      <c:pt idx="242">
                        <c:v>3.76</c:v>
                      </c:pt>
                      <c:pt idx="243">
                        <c:v>3.92</c:v>
                      </c:pt>
                      <c:pt idx="244">
                        <c:v>3.84</c:v>
                      </c:pt>
                      <c:pt idx="245">
                        <c:v>4.4800000000000004</c:v>
                      </c:pt>
                      <c:pt idx="246">
                        <c:v>4.4400000000000004</c:v>
                      </c:pt>
                      <c:pt idx="247">
                        <c:v>3.94</c:v>
                      </c:pt>
                      <c:pt idx="248">
                        <c:v>4.0199999999999996</c:v>
                      </c:pt>
                      <c:pt idx="249">
                        <c:v>4.54</c:v>
                      </c:pt>
                      <c:pt idx="250">
                        <c:v>4.5599999999999996</c:v>
                      </c:pt>
                      <c:pt idx="251">
                        <c:v>4.22</c:v>
                      </c:pt>
                      <c:pt idx="252">
                        <c:v>4.16</c:v>
                      </c:pt>
                      <c:pt idx="253">
                        <c:v>4.42</c:v>
                      </c:pt>
                      <c:pt idx="254">
                        <c:v>4.62</c:v>
                      </c:pt>
                      <c:pt idx="255">
                        <c:v>4.46</c:v>
                      </c:pt>
                      <c:pt idx="256">
                        <c:v>4.42</c:v>
                      </c:pt>
                      <c:pt idx="257">
                        <c:v>4.4000000000000004</c:v>
                      </c:pt>
                      <c:pt idx="258">
                        <c:v>4.3600000000000003</c:v>
                      </c:pt>
                      <c:pt idx="259">
                        <c:v>3.46</c:v>
                      </c:pt>
                      <c:pt idx="260">
                        <c:v>3.32</c:v>
                      </c:pt>
                      <c:pt idx="261">
                        <c:v>3.46</c:v>
                      </c:pt>
                      <c:pt idx="262">
                        <c:v>3.36</c:v>
                      </c:pt>
                      <c:pt idx="263">
                        <c:v>3.32</c:v>
                      </c:pt>
                      <c:pt idx="264">
                        <c:v>3.42</c:v>
                      </c:pt>
                      <c:pt idx="265">
                        <c:v>4.0199999999999996</c:v>
                      </c:pt>
                      <c:pt idx="266">
                        <c:v>3.78</c:v>
                      </c:pt>
                      <c:pt idx="267">
                        <c:v>3.61</c:v>
                      </c:pt>
                      <c:pt idx="268">
                        <c:v>3.53</c:v>
                      </c:pt>
                      <c:pt idx="269">
                        <c:v>3.64</c:v>
                      </c:pt>
                      <c:pt idx="270">
                        <c:v>3.5</c:v>
                      </c:pt>
                      <c:pt idx="271">
                        <c:v>3.32</c:v>
                      </c:pt>
                      <c:pt idx="272">
                        <c:v>3.2</c:v>
                      </c:pt>
                      <c:pt idx="273">
                        <c:v>3.52</c:v>
                      </c:pt>
                      <c:pt idx="274">
                        <c:v>3.96</c:v>
                      </c:pt>
                      <c:pt idx="275">
                        <c:v>3.52</c:v>
                      </c:pt>
                      <c:pt idx="276">
                        <c:v>3.22</c:v>
                      </c:pt>
                      <c:pt idx="277">
                        <c:v>3.18</c:v>
                      </c:pt>
                      <c:pt idx="278">
                        <c:v>3.2</c:v>
                      </c:pt>
                      <c:pt idx="279">
                        <c:v>3.3</c:v>
                      </c:pt>
                      <c:pt idx="280">
                        <c:v>3.44</c:v>
                      </c:pt>
                      <c:pt idx="281">
                        <c:v>3.59</c:v>
                      </c:pt>
                      <c:pt idx="282">
                        <c:v>3.42</c:v>
                      </c:pt>
                      <c:pt idx="283">
                        <c:v>3.2</c:v>
                      </c:pt>
                      <c:pt idx="284">
                        <c:v>2.94</c:v>
                      </c:pt>
                      <c:pt idx="285">
                        <c:v>2.9</c:v>
                      </c:pt>
                      <c:pt idx="286">
                        <c:v>2.92</c:v>
                      </c:pt>
                      <c:pt idx="287">
                        <c:v>2.94</c:v>
                      </c:pt>
                      <c:pt idx="288">
                        <c:v>2.8</c:v>
                      </c:pt>
                      <c:pt idx="289">
                        <c:v>2.6</c:v>
                      </c:pt>
                      <c:pt idx="290">
                        <c:v>2.62</c:v>
                      </c:pt>
                      <c:pt idx="291">
                        <c:v>2.66</c:v>
                      </c:pt>
                      <c:pt idx="292">
                        <c:v>2.68</c:v>
                      </c:pt>
                      <c:pt idx="293">
                        <c:v>2.7</c:v>
                      </c:pt>
                      <c:pt idx="294">
                        <c:v>2.74</c:v>
                      </c:pt>
                      <c:pt idx="295">
                        <c:v>3.04</c:v>
                      </c:pt>
                      <c:pt idx="296">
                        <c:v>2.94</c:v>
                      </c:pt>
                      <c:pt idx="297">
                        <c:v>2.66</c:v>
                      </c:pt>
                      <c:pt idx="298">
                        <c:v>2.74</c:v>
                      </c:pt>
                      <c:pt idx="299">
                        <c:v>2.88</c:v>
                      </c:pt>
                      <c:pt idx="300">
                        <c:v>2.86</c:v>
                      </c:pt>
                      <c:pt idx="301">
                        <c:v>2.71</c:v>
                      </c:pt>
                      <c:pt idx="302">
                        <c:v>2.6</c:v>
                      </c:pt>
                      <c:pt idx="303">
                        <c:v>2.64</c:v>
                      </c:pt>
                      <c:pt idx="304">
                        <c:v>2.68</c:v>
                      </c:pt>
                      <c:pt idx="305">
                        <c:v>2.66</c:v>
                      </c:pt>
                      <c:pt idx="306">
                        <c:v>2.52</c:v>
                      </c:pt>
                      <c:pt idx="307">
                        <c:v>2.54</c:v>
                      </c:pt>
                      <c:pt idx="308">
                        <c:v>2.42</c:v>
                      </c:pt>
                      <c:pt idx="309">
                        <c:v>2.56</c:v>
                      </c:pt>
                      <c:pt idx="310">
                        <c:v>2.76</c:v>
                      </c:pt>
                      <c:pt idx="311">
                        <c:v>2.98</c:v>
                      </c:pt>
                      <c:pt idx="312">
                        <c:v>2.62</c:v>
                      </c:pt>
                      <c:pt idx="313">
                        <c:v>2.7</c:v>
                      </c:pt>
                      <c:pt idx="314">
                        <c:v>2.98</c:v>
                      </c:pt>
                      <c:pt idx="315">
                        <c:v>3.34</c:v>
                      </c:pt>
                      <c:pt idx="316">
                        <c:v>3.66</c:v>
                      </c:pt>
                      <c:pt idx="317">
                        <c:v>3.7</c:v>
                      </c:pt>
                      <c:pt idx="318">
                        <c:v>3.72</c:v>
                      </c:pt>
                      <c:pt idx="319">
                        <c:v>3.82</c:v>
                      </c:pt>
                      <c:pt idx="320">
                        <c:v>3.96</c:v>
                      </c:pt>
                      <c:pt idx="321">
                        <c:v>3.86</c:v>
                      </c:pt>
                      <c:pt idx="322">
                        <c:v>3.89</c:v>
                      </c:pt>
                      <c:pt idx="323">
                        <c:v>3.85</c:v>
                      </c:pt>
                      <c:pt idx="324">
                        <c:v>3.89</c:v>
                      </c:pt>
                      <c:pt idx="325">
                        <c:v>4.0999999999999996</c:v>
                      </c:pt>
                      <c:pt idx="326">
                        <c:v>4</c:v>
                      </c:pt>
                      <c:pt idx="327">
                        <c:v>3.88</c:v>
                      </c:pt>
                      <c:pt idx="328">
                        <c:v>3.66</c:v>
                      </c:pt>
                      <c:pt idx="329">
                        <c:v>3.72</c:v>
                      </c:pt>
                      <c:pt idx="330">
                        <c:v>3.68</c:v>
                      </c:pt>
                      <c:pt idx="331">
                        <c:v>3.68</c:v>
                      </c:pt>
                      <c:pt idx="332">
                        <c:v>3.46</c:v>
                      </c:pt>
                      <c:pt idx="333">
                        <c:v>3.48</c:v>
                      </c:pt>
                      <c:pt idx="334">
                        <c:v>3.54</c:v>
                      </c:pt>
                      <c:pt idx="335">
                        <c:v>3.46</c:v>
                      </c:pt>
                      <c:pt idx="336">
                        <c:v>3.56</c:v>
                      </c:pt>
                      <c:pt idx="337">
                        <c:v>3.2</c:v>
                      </c:pt>
                      <c:pt idx="338">
                        <c:v>3.49</c:v>
                      </c:pt>
                      <c:pt idx="339">
                        <c:v>3.48</c:v>
                      </c:pt>
                      <c:pt idx="340">
                        <c:v>3.56</c:v>
                      </c:pt>
                      <c:pt idx="341">
                        <c:v>3.48</c:v>
                      </c:pt>
                      <c:pt idx="342">
                        <c:v>3.44</c:v>
                      </c:pt>
                      <c:pt idx="343">
                        <c:v>3.34</c:v>
                      </c:pt>
                      <c:pt idx="344">
                        <c:v>2.94</c:v>
                      </c:pt>
                      <c:pt idx="345">
                        <c:v>2.98</c:v>
                      </c:pt>
                      <c:pt idx="346">
                        <c:v>3.18</c:v>
                      </c:pt>
                      <c:pt idx="347">
                        <c:v>3.24</c:v>
                      </c:pt>
                      <c:pt idx="348">
                        <c:v>3.46</c:v>
                      </c:pt>
                      <c:pt idx="349">
                        <c:v>3.32</c:v>
                      </c:pt>
                      <c:pt idx="350">
                        <c:v>3.28</c:v>
                      </c:pt>
                      <c:pt idx="351">
                        <c:v>3.32</c:v>
                      </c:pt>
                      <c:pt idx="352">
                        <c:v>2.9</c:v>
                      </c:pt>
                      <c:pt idx="353">
                        <c:v>3.18</c:v>
                      </c:pt>
                      <c:pt idx="354">
                        <c:v>2.84</c:v>
                      </c:pt>
                      <c:pt idx="355">
                        <c:v>2.92</c:v>
                      </c:pt>
                      <c:pt idx="356">
                        <c:v>2.9</c:v>
                      </c:pt>
                      <c:pt idx="357">
                        <c:v>3.26</c:v>
                      </c:pt>
                      <c:pt idx="358">
                        <c:v>3.34</c:v>
                      </c:pt>
                      <c:pt idx="359">
                        <c:v>2.94</c:v>
                      </c:pt>
                      <c:pt idx="360">
                        <c:v>2.9</c:v>
                      </c:pt>
                      <c:pt idx="361">
                        <c:v>2.84</c:v>
                      </c:pt>
                      <c:pt idx="362">
                        <c:v>2.8</c:v>
                      </c:pt>
                      <c:pt idx="363">
                        <c:v>2.12</c:v>
                      </c:pt>
                      <c:pt idx="364">
                        <c:v>2.9</c:v>
                      </c:pt>
                      <c:pt idx="365">
                        <c:v>3.2</c:v>
                      </c:pt>
                      <c:pt idx="366">
                        <c:v>3.4</c:v>
                      </c:pt>
                      <c:pt idx="367">
                        <c:v>3.22</c:v>
                      </c:pt>
                      <c:pt idx="368">
                        <c:v>2.94</c:v>
                      </c:pt>
                      <c:pt idx="369">
                        <c:v>3</c:v>
                      </c:pt>
                      <c:pt idx="370">
                        <c:v>3.12</c:v>
                      </c:pt>
                      <c:pt idx="371">
                        <c:v>3.02</c:v>
                      </c:pt>
                      <c:pt idx="372">
                        <c:v>2.94</c:v>
                      </c:pt>
                      <c:pt idx="373">
                        <c:v>2.92</c:v>
                      </c:pt>
                      <c:pt idx="374">
                        <c:v>2.86</c:v>
                      </c:pt>
                      <c:pt idx="375">
                        <c:v>2.64</c:v>
                      </c:pt>
                      <c:pt idx="376">
                        <c:v>3.16</c:v>
                      </c:pt>
                      <c:pt idx="377">
                        <c:v>3</c:v>
                      </c:pt>
                      <c:pt idx="378">
                        <c:v>2.94</c:v>
                      </c:pt>
                      <c:pt idx="379">
                        <c:v>3.48</c:v>
                      </c:pt>
                      <c:pt idx="380">
                        <c:v>3.78</c:v>
                      </c:pt>
                      <c:pt idx="381">
                        <c:v>3.65</c:v>
                      </c:pt>
                      <c:pt idx="382">
                        <c:v>3.7429999999999999</c:v>
                      </c:pt>
                      <c:pt idx="383">
                        <c:v>3.62</c:v>
                      </c:pt>
                      <c:pt idx="384">
                        <c:v>3.56</c:v>
                      </c:pt>
                      <c:pt idx="385">
                        <c:v>3.2</c:v>
                      </c:pt>
                      <c:pt idx="386">
                        <c:v>3.44</c:v>
                      </c:pt>
                      <c:pt idx="387">
                        <c:v>3.24</c:v>
                      </c:pt>
                      <c:pt idx="388">
                        <c:v>3.38</c:v>
                      </c:pt>
                      <c:pt idx="389">
                        <c:v>3.2</c:v>
                      </c:pt>
                      <c:pt idx="390">
                        <c:v>3.16</c:v>
                      </c:pt>
                      <c:pt idx="391">
                        <c:v>3.1</c:v>
                      </c:pt>
                      <c:pt idx="392">
                        <c:v>2.86</c:v>
                      </c:pt>
                      <c:pt idx="393">
                        <c:v>3.1</c:v>
                      </c:pt>
                      <c:pt idx="394">
                        <c:v>2.88</c:v>
                      </c:pt>
                      <c:pt idx="395">
                        <c:v>2.68</c:v>
                      </c:pt>
                      <c:pt idx="396">
                        <c:v>3.06</c:v>
                      </c:pt>
                      <c:pt idx="397">
                        <c:v>3.26</c:v>
                      </c:pt>
                      <c:pt idx="398">
                        <c:v>2.86</c:v>
                      </c:pt>
                      <c:pt idx="399">
                        <c:v>2.2999999999999998</c:v>
                      </c:pt>
                      <c:pt idx="400">
                        <c:v>3.06</c:v>
                      </c:pt>
                      <c:pt idx="401">
                        <c:v>3.25</c:v>
                      </c:pt>
                      <c:pt idx="402">
                        <c:v>2.68</c:v>
                      </c:pt>
                      <c:pt idx="403">
                        <c:v>2.62</c:v>
                      </c:pt>
                      <c:pt idx="404">
                        <c:v>3.24</c:v>
                      </c:pt>
                      <c:pt idx="405">
                        <c:v>3</c:v>
                      </c:pt>
                      <c:pt idx="406">
                        <c:v>3.02</c:v>
                      </c:pt>
                      <c:pt idx="407">
                        <c:v>3.24</c:v>
                      </c:pt>
                      <c:pt idx="408">
                        <c:v>3.36</c:v>
                      </c:pt>
                      <c:pt idx="409">
                        <c:v>3.26</c:v>
                      </c:pt>
                      <c:pt idx="410">
                        <c:v>3.3</c:v>
                      </c:pt>
                      <c:pt idx="411">
                        <c:v>3.26</c:v>
                      </c:pt>
                      <c:pt idx="412">
                        <c:v>3</c:v>
                      </c:pt>
                      <c:pt idx="413">
                        <c:v>3.28</c:v>
                      </c:pt>
                      <c:pt idx="414">
                        <c:v>3.22</c:v>
                      </c:pt>
                      <c:pt idx="415">
                        <c:v>3.02</c:v>
                      </c:pt>
                      <c:pt idx="416">
                        <c:v>2.76</c:v>
                      </c:pt>
                      <c:pt idx="417">
                        <c:v>2.64</c:v>
                      </c:pt>
                      <c:pt idx="418">
                        <c:v>2.48</c:v>
                      </c:pt>
                      <c:pt idx="419">
                        <c:v>2.66</c:v>
                      </c:pt>
                      <c:pt idx="420">
                        <c:v>2.74</c:v>
                      </c:pt>
                      <c:pt idx="421">
                        <c:v>2.86</c:v>
                      </c:pt>
                      <c:pt idx="422">
                        <c:v>3</c:v>
                      </c:pt>
                      <c:pt idx="423">
                        <c:v>3.2</c:v>
                      </c:pt>
                      <c:pt idx="424">
                        <c:v>2.92</c:v>
                      </c:pt>
                      <c:pt idx="425">
                        <c:v>3.2</c:v>
                      </c:pt>
                      <c:pt idx="426">
                        <c:v>3.16</c:v>
                      </c:pt>
                      <c:pt idx="427">
                        <c:v>3.12</c:v>
                      </c:pt>
                      <c:pt idx="428">
                        <c:v>2.72</c:v>
                      </c:pt>
                      <c:pt idx="429">
                        <c:v>2.74</c:v>
                      </c:pt>
                      <c:pt idx="430">
                        <c:v>2.7</c:v>
                      </c:pt>
                      <c:pt idx="431">
                        <c:v>2.93</c:v>
                      </c:pt>
                      <c:pt idx="432">
                        <c:v>2.6</c:v>
                      </c:pt>
                      <c:pt idx="433">
                        <c:v>2.62</c:v>
                      </c:pt>
                      <c:pt idx="434">
                        <c:v>2.6</c:v>
                      </c:pt>
                      <c:pt idx="435">
                        <c:v>2.68</c:v>
                      </c:pt>
                      <c:pt idx="436">
                        <c:v>2.74</c:v>
                      </c:pt>
                      <c:pt idx="437">
                        <c:v>2.78</c:v>
                      </c:pt>
                      <c:pt idx="438">
                        <c:v>2.9</c:v>
                      </c:pt>
                      <c:pt idx="439">
                        <c:v>2.86</c:v>
                      </c:pt>
                      <c:pt idx="440">
                        <c:v>2.82</c:v>
                      </c:pt>
                      <c:pt idx="441">
                        <c:v>2.84</c:v>
                      </c:pt>
                      <c:pt idx="442">
                        <c:v>3.04</c:v>
                      </c:pt>
                      <c:pt idx="443">
                        <c:v>3.1</c:v>
                      </c:pt>
                      <c:pt idx="444">
                        <c:v>3.26</c:v>
                      </c:pt>
                      <c:pt idx="445">
                        <c:v>2.88</c:v>
                      </c:pt>
                      <c:pt idx="446">
                        <c:v>3.26</c:v>
                      </c:pt>
                      <c:pt idx="447">
                        <c:v>3.18</c:v>
                      </c:pt>
                      <c:pt idx="448">
                        <c:v>3.28</c:v>
                      </c:pt>
                      <c:pt idx="449">
                        <c:v>3.22</c:v>
                      </c:pt>
                      <c:pt idx="450">
                        <c:v>3.3</c:v>
                      </c:pt>
                      <c:pt idx="451">
                        <c:v>3.2</c:v>
                      </c:pt>
                      <c:pt idx="452">
                        <c:v>2.9</c:v>
                      </c:pt>
                      <c:pt idx="453">
                        <c:v>2.98</c:v>
                      </c:pt>
                      <c:pt idx="454">
                        <c:v>2.9</c:v>
                      </c:pt>
                      <c:pt idx="455">
                        <c:v>3</c:v>
                      </c:pt>
                      <c:pt idx="456">
                        <c:v>2.72</c:v>
                      </c:pt>
                      <c:pt idx="457">
                        <c:v>2.68</c:v>
                      </c:pt>
                      <c:pt idx="458">
                        <c:v>2.66</c:v>
                      </c:pt>
                      <c:pt idx="459">
                        <c:v>2.8</c:v>
                      </c:pt>
                      <c:pt idx="460">
                        <c:v>3.1</c:v>
                      </c:pt>
                      <c:pt idx="461">
                        <c:v>2.92</c:v>
                      </c:pt>
                      <c:pt idx="462">
                        <c:v>2.8</c:v>
                      </c:pt>
                      <c:pt idx="463">
                        <c:v>2.88</c:v>
                      </c:pt>
                      <c:pt idx="464">
                        <c:v>2.86</c:v>
                      </c:pt>
                      <c:pt idx="465">
                        <c:v>2.74</c:v>
                      </c:pt>
                      <c:pt idx="466">
                        <c:v>2.64</c:v>
                      </c:pt>
                      <c:pt idx="467">
                        <c:v>2.98</c:v>
                      </c:pt>
                      <c:pt idx="468">
                        <c:v>3.1</c:v>
                      </c:pt>
                      <c:pt idx="469">
                        <c:v>3.04</c:v>
                      </c:pt>
                      <c:pt idx="470">
                        <c:v>2.66</c:v>
                      </c:pt>
                      <c:pt idx="471">
                        <c:v>2.52</c:v>
                      </c:pt>
                      <c:pt idx="472">
                        <c:v>2.54</c:v>
                      </c:pt>
                      <c:pt idx="473">
                        <c:v>2.78</c:v>
                      </c:pt>
                      <c:pt idx="474">
                        <c:v>2.76</c:v>
                      </c:pt>
                      <c:pt idx="475">
                        <c:v>2.5</c:v>
                      </c:pt>
                      <c:pt idx="476">
                        <c:v>2.68</c:v>
                      </c:pt>
                      <c:pt idx="477">
                        <c:v>2.9</c:v>
                      </c:pt>
                      <c:pt idx="478">
                        <c:v>2.88</c:v>
                      </c:pt>
                      <c:pt idx="479">
                        <c:v>2.88</c:v>
                      </c:pt>
                      <c:pt idx="480">
                        <c:v>2.74</c:v>
                      </c:pt>
                      <c:pt idx="481">
                        <c:v>2.58</c:v>
                      </c:pt>
                      <c:pt idx="482">
                        <c:v>2.56</c:v>
                      </c:pt>
                      <c:pt idx="483">
                        <c:v>2.5</c:v>
                      </c:pt>
                      <c:pt idx="484">
                        <c:v>2.74</c:v>
                      </c:pt>
                      <c:pt idx="485">
                        <c:v>2.86</c:v>
                      </c:pt>
                      <c:pt idx="486">
                        <c:v>2.84</c:v>
                      </c:pt>
                      <c:pt idx="487">
                        <c:v>2.9</c:v>
                      </c:pt>
                      <c:pt idx="488">
                        <c:v>2.88</c:v>
                      </c:pt>
                      <c:pt idx="489">
                        <c:v>2.76</c:v>
                      </c:pt>
                      <c:pt idx="490">
                        <c:v>2.8</c:v>
                      </c:pt>
                      <c:pt idx="491">
                        <c:v>2.74</c:v>
                      </c:pt>
                      <c:pt idx="492">
                        <c:v>2.68</c:v>
                      </c:pt>
                      <c:pt idx="493">
                        <c:v>2.6</c:v>
                      </c:pt>
                      <c:pt idx="494">
                        <c:v>2.4</c:v>
                      </c:pt>
                      <c:pt idx="495">
                        <c:v>2.52</c:v>
                      </c:pt>
                      <c:pt idx="496">
                        <c:v>2.48</c:v>
                      </c:pt>
                      <c:pt idx="497">
                        <c:v>2.42</c:v>
                      </c:pt>
                      <c:pt idx="498">
                        <c:v>2.68</c:v>
                      </c:pt>
                      <c:pt idx="499">
                        <c:v>2.57</c:v>
                      </c:pt>
                      <c:pt idx="500">
                        <c:v>2.38</c:v>
                      </c:pt>
                      <c:pt idx="501">
                        <c:v>2.4</c:v>
                      </c:pt>
                      <c:pt idx="502">
                        <c:v>2.36</c:v>
                      </c:pt>
                      <c:pt idx="503">
                        <c:v>2.72</c:v>
                      </c:pt>
                      <c:pt idx="504">
                        <c:v>3</c:v>
                      </c:pt>
                      <c:pt idx="505">
                        <c:v>2.8</c:v>
                      </c:pt>
                      <c:pt idx="506">
                        <c:v>2.66</c:v>
                      </c:pt>
                      <c:pt idx="507">
                        <c:v>2.54</c:v>
                      </c:pt>
                      <c:pt idx="508">
                        <c:v>2.68</c:v>
                      </c:pt>
                      <c:pt idx="509">
                        <c:v>2.48</c:v>
                      </c:pt>
                      <c:pt idx="510">
                        <c:v>2.38</c:v>
                      </c:pt>
                      <c:pt idx="511">
                        <c:v>2.42</c:v>
                      </c:pt>
                      <c:pt idx="512">
                        <c:v>2.38</c:v>
                      </c:pt>
                      <c:pt idx="513">
                        <c:v>2.36</c:v>
                      </c:pt>
                      <c:pt idx="514">
                        <c:v>2.38</c:v>
                      </c:pt>
                      <c:pt idx="515">
                        <c:v>2.36</c:v>
                      </c:pt>
                      <c:pt idx="516">
                        <c:v>2.2999999999999998</c:v>
                      </c:pt>
                      <c:pt idx="517">
                        <c:v>2.7</c:v>
                      </c:pt>
                      <c:pt idx="518">
                        <c:v>2.84</c:v>
                      </c:pt>
                      <c:pt idx="519">
                        <c:v>2.78</c:v>
                      </c:pt>
                      <c:pt idx="520">
                        <c:v>2.86</c:v>
                      </c:pt>
                      <c:pt idx="521">
                        <c:v>2.8</c:v>
                      </c:pt>
                      <c:pt idx="522">
                        <c:v>2.84</c:v>
                      </c:pt>
                      <c:pt idx="523">
                        <c:v>2.78</c:v>
                      </c:pt>
                      <c:pt idx="524">
                        <c:v>2.74</c:v>
                      </c:pt>
                      <c:pt idx="525">
                        <c:v>2.44</c:v>
                      </c:pt>
                      <c:pt idx="526">
                        <c:v>2.3199999999999998</c:v>
                      </c:pt>
                      <c:pt idx="527">
                        <c:v>2.34</c:v>
                      </c:pt>
                      <c:pt idx="528">
                        <c:v>2.2999999999999998</c:v>
                      </c:pt>
                      <c:pt idx="529">
                        <c:v>2.44</c:v>
                      </c:pt>
                      <c:pt idx="530">
                        <c:v>2.23</c:v>
                      </c:pt>
                      <c:pt idx="531">
                        <c:v>2.2000000000000002</c:v>
                      </c:pt>
                      <c:pt idx="532">
                        <c:v>2.15</c:v>
                      </c:pt>
                      <c:pt idx="533">
                        <c:v>2.78</c:v>
                      </c:pt>
                      <c:pt idx="534">
                        <c:v>2.58</c:v>
                      </c:pt>
                      <c:pt idx="535">
                        <c:v>2.12</c:v>
                      </c:pt>
                      <c:pt idx="536">
                        <c:v>1.94</c:v>
                      </c:pt>
                      <c:pt idx="537">
                        <c:v>1.9</c:v>
                      </c:pt>
                      <c:pt idx="538">
                        <c:v>2.2000000000000002</c:v>
                      </c:pt>
                      <c:pt idx="539">
                        <c:v>2.1</c:v>
                      </c:pt>
                      <c:pt idx="540">
                        <c:v>2.2999999999999998</c:v>
                      </c:pt>
                      <c:pt idx="541">
                        <c:v>2.5</c:v>
                      </c:pt>
                      <c:pt idx="542">
                        <c:v>2.4</c:v>
                      </c:pt>
                      <c:pt idx="543">
                        <c:v>2.48</c:v>
                      </c:pt>
                      <c:pt idx="544">
                        <c:v>2.54</c:v>
                      </c:pt>
                      <c:pt idx="545">
                        <c:v>2.4</c:v>
                      </c:pt>
                      <c:pt idx="546">
                        <c:v>2.38</c:v>
                      </c:pt>
                      <c:pt idx="547">
                        <c:v>2.2999999999999998</c:v>
                      </c:pt>
                      <c:pt idx="548">
                        <c:v>2.2999999999999998</c:v>
                      </c:pt>
                      <c:pt idx="549">
                        <c:v>2.34</c:v>
                      </c:pt>
                      <c:pt idx="550">
                        <c:v>2.3199999999999998</c:v>
                      </c:pt>
                      <c:pt idx="551">
                        <c:v>2.56</c:v>
                      </c:pt>
                      <c:pt idx="552">
                        <c:v>2.46</c:v>
                      </c:pt>
                      <c:pt idx="553">
                        <c:v>2.2200000000000002</c:v>
                      </c:pt>
                      <c:pt idx="554">
                        <c:v>2</c:v>
                      </c:pt>
                      <c:pt idx="555">
                        <c:v>2.1</c:v>
                      </c:pt>
                      <c:pt idx="556">
                        <c:v>2.12</c:v>
                      </c:pt>
                      <c:pt idx="557">
                        <c:v>2.15</c:v>
                      </c:pt>
                      <c:pt idx="558">
                        <c:v>2</c:v>
                      </c:pt>
                      <c:pt idx="559">
                        <c:v>2.0499999999999998</c:v>
                      </c:pt>
                      <c:pt idx="560">
                        <c:v>2.2000000000000002</c:v>
                      </c:pt>
                      <c:pt idx="561">
                        <c:v>2.08</c:v>
                      </c:pt>
                      <c:pt idx="562">
                        <c:v>2.15</c:v>
                      </c:pt>
                      <c:pt idx="563">
                        <c:v>2.1</c:v>
                      </c:pt>
                      <c:pt idx="564">
                        <c:v>2</c:v>
                      </c:pt>
                      <c:pt idx="565">
                        <c:v>2.0499999999999998</c:v>
                      </c:pt>
                      <c:pt idx="566">
                        <c:v>2.15</c:v>
                      </c:pt>
                      <c:pt idx="567">
                        <c:v>2.0499999999999998</c:v>
                      </c:pt>
                      <c:pt idx="568">
                        <c:v>1.9</c:v>
                      </c:pt>
                      <c:pt idx="569">
                        <c:v>2</c:v>
                      </c:pt>
                      <c:pt idx="570">
                        <c:v>2.0499999999999998</c:v>
                      </c:pt>
                      <c:pt idx="571">
                        <c:v>2</c:v>
                      </c:pt>
                      <c:pt idx="572">
                        <c:v>2.1</c:v>
                      </c:pt>
                      <c:pt idx="573">
                        <c:v>2.2799999999999998</c:v>
                      </c:pt>
                      <c:pt idx="574">
                        <c:v>2.5</c:v>
                      </c:pt>
                      <c:pt idx="575">
                        <c:v>2.88</c:v>
                      </c:pt>
                      <c:pt idx="576">
                        <c:v>3</c:v>
                      </c:pt>
                      <c:pt idx="577">
                        <c:v>3.06</c:v>
                      </c:pt>
                      <c:pt idx="578">
                        <c:v>3</c:v>
                      </c:pt>
                      <c:pt idx="579">
                        <c:v>2.68</c:v>
                      </c:pt>
                      <c:pt idx="580">
                        <c:v>2.48</c:v>
                      </c:pt>
                      <c:pt idx="581">
                        <c:v>3</c:v>
                      </c:pt>
                      <c:pt idx="582">
                        <c:v>2.86</c:v>
                      </c:pt>
                      <c:pt idx="583">
                        <c:v>2.92</c:v>
                      </c:pt>
                      <c:pt idx="584">
                        <c:v>2.94</c:v>
                      </c:pt>
                      <c:pt idx="585">
                        <c:v>3</c:v>
                      </c:pt>
                      <c:pt idx="586">
                        <c:v>3.05</c:v>
                      </c:pt>
                      <c:pt idx="587">
                        <c:v>2.84</c:v>
                      </c:pt>
                      <c:pt idx="588">
                        <c:v>2.68</c:v>
                      </c:pt>
                      <c:pt idx="589">
                        <c:v>2.6</c:v>
                      </c:pt>
                      <c:pt idx="590">
                        <c:v>2.44</c:v>
                      </c:pt>
                      <c:pt idx="591">
                        <c:v>2.58</c:v>
                      </c:pt>
                      <c:pt idx="592">
                        <c:v>3.6</c:v>
                      </c:pt>
                      <c:pt idx="593">
                        <c:v>3.54</c:v>
                      </c:pt>
                      <c:pt idx="594">
                        <c:v>3.04</c:v>
                      </c:pt>
                      <c:pt idx="595">
                        <c:v>3.58</c:v>
                      </c:pt>
                      <c:pt idx="596">
                        <c:v>3.42</c:v>
                      </c:pt>
                      <c:pt idx="597">
                        <c:v>3.62</c:v>
                      </c:pt>
                      <c:pt idx="598">
                        <c:v>3.58</c:v>
                      </c:pt>
                      <c:pt idx="599">
                        <c:v>2.92</c:v>
                      </c:pt>
                      <c:pt idx="600">
                        <c:v>2.64</c:v>
                      </c:pt>
                      <c:pt idx="601">
                        <c:v>2.46</c:v>
                      </c:pt>
                      <c:pt idx="602">
                        <c:v>2.64</c:v>
                      </c:pt>
                      <c:pt idx="603">
                        <c:v>2.92</c:v>
                      </c:pt>
                      <c:pt idx="604">
                        <c:v>3.04</c:v>
                      </c:pt>
                      <c:pt idx="605">
                        <c:v>3.18</c:v>
                      </c:pt>
                      <c:pt idx="606">
                        <c:v>2.88</c:v>
                      </c:pt>
                      <c:pt idx="607">
                        <c:v>2.9</c:v>
                      </c:pt>
                      <c:pt idx="608">
                        <c:v>3</c:v>
                      </c:pt>
                      <c:pt idx="609">
                        <c:v>2.25</c:v>
                      </c:pt>
                      <c:pt idx="610">
                        <c:v>2</c:v>
                      </c:pt>
                      <c:pt idx="611">
                        <c:v>2.0499999999999998</c:v>
                      </c:pt>
                      <c:pt idx="612">
                        <c:v>2.2000000000000002</c:v>
                      </c:pt>
                      <c:pt idx="613">
                        <c:v>2.0499999999999998</c:v>
                      </c:pt>
                      <c:pt idx="614">
                        <c:v>3.3</c:v>
                      </c:pt>
                      <c:pt idx="615">
                        <c:v>3.03</c:v>
                      </c:pt>
                      <c:pt idx="616">
                        <c:v>3.05</c:v>
                      </c:pt>
                      <c:pt idx="617">
                        <c:v>3.18</c:v>
                      </c:pt>
                      <c:pt idx="618">
                        <c:v>2.86</c:v>
                      </c:pt>
                      <c:pt idx="619">
                        <c:v>3.45</c:v>
                      </c:pt>
                      <c:pt idx="620">
                        <c:v>3.38</c:v>
                      </c:pt>
                      <c:pt idx="621">
                        <c:v>3.06</c:v>
                      </c:pt>
                      <c:pt idx="622">
                        <c:v>3.18</c:v>
                      </c:pt>
                      <c:pt idx="623">
                        <c:v>3.26</c:v>
                      </c:pt>
                      <c:pt idx="624">
                        <c:v>2.98</c:v>
                      </c:pt>
                      <c:pt idx="625">
                        <c:v>2.92</c:v>
                      </c:pt>
                      <c:pt idx="626">
                        <c:v>2.86</c:v>
                      </c:pt>
                      <c:pt idx="627">
                        <c:v>3</c:v>
                      </c:pt>
                      <c:pt idx="628">
                        <c:v>2.94</c:v>
                      </c:pt>
                      <c:pt idx="629">
                        <c:v>2.95</c:v>
                      </c:pt>
                      <c:pt idx="630">
                        <c:v>3</c:v>
                      </c:pt>
                      <c:pt idx="631">
                        <c:v>3.1</c:v>
                      </c:pt>
                      <c:pt idx="632">
                        <c:v>3.22</c:v>
                      </c:pt>
                      <c:pt idx="633">
                        <c:v>2.92</c:v>
                      </c:pt>
                      <c:pt idx="634">
                        <c:v>2.84</c:v>
                      </c:pt>
                      <c:pt idx="635">
                        <c:v>2.72</c:v>
                      </c:pt>
                      <c:pt idx="636">
                        <c:v>2.64</c:v>
                      </c:pt>
                      <c:pt idx="637">
                        <c:v>2.54</c:v>
                      </c:pt>
                      <c:pt idx="638">
                        <c:v>2.2999999999999998</c:v>
                      </c:pt>
                      <c:pt idx="639">
                        <c:v>2.2999999999999998</c:v>
                      </c:pt>
                      <c:pt idx="640">
                        <c:v>2.36</c:v>
                      </c:pt>
                      <c:pt idx="641">
                        <c:v>2.44</c:v>
                      </c:pt>
                      <c:pt idx="642">
                        <c:v>2.44</c:v>
                      </c:pt>
                      <c:pt idx="643">
                        <c:v>3.02</c:v>
                      </c:pt>
                      <c:pt idx="644">
                        <c:v>3.2</c:v>
                      </c:pt>
                      <c:pt idx="645">
                        <c:v>3.16</c:v>
                      </c:pt>
                      <c:pt idx="646">
                        <c:v>3.22</c:v>
                      </c:pt>
                      <c:pt idx="647">
                        <c:v>3</c:v>
                      </c:pt>
                      <c:pt idx="648">
                        <c:v>2.98</c:v>
                      </c:pt>
                      <c:pt idx="649">
                        <c:v>2.8</c:v>
                      </c:pt>
                      <c:pt idx="650">
                        <c:v>2.84</c:v>
                      </c:pt>
                      <c:pt idx="651">
                        <c:v>2.74</c:v>
                      </c:pt>
                      <c:pt idx="652">
                        <c:v>2.7</c:v>
                      </c:pt>
                      <c:pt idx="653">
                        <c:v>2.42</c:v>
                      </c:pt>
                      <c:pt idx="654">
                        <c:v>2.2999999999999998</c:v>
                      </c:pt>
                      <c:pt idx="655">
                        <c:v>2.2000000000000002</c:v>
                      </c:pt>
                      <c:pt idx="656">
                        <c:v>1.96</c:v>
                      </c:pt>
                      <c:pt idx="657">
                        <c:v>2.1</c:v>
                      </c:pt>
                      <c:pt idx="658">
                        <c:v>2.3199999999999998</c:v>
                      </c:pt>
                      <c:pt idx="659">
                        <c:v>2.3199999999999998</c:v>
                      </c:pt>
                      <c:pt idx="660">
                        <c:v>2.15</c:v>
                      </c:pt>
                      <c:pt idx="661">
                        <c:v>2.4</c:v>
                      </c:pt>
                      <c:pt idx="662">
                        <c:v>2.7</c:v>
                      </c:pt>
                      <c:pt idx="663">
                        <c:v>2.84</c:v>
                      </c:pt>
                      <c:pt idx="664">
                        <c:v>2.8</c:v>
                      </c:pt>
                      <c:pt idx="665">
                        <c:v>2.84</c:v>
                      </c:pt>
                      <c:pt idx="666">
                        <c:v>2.7</c:v>
                      </c:pt>
                      <c:pt idx="667">
                        <c:v>2.68</c:v>
                      </c:pt>
                      <c:pt idx="668">
                        <c:v>2.72</c:v>
                      </c:pt>
                      <c:pt idx="669">
                        <c:v>2.62</c:v>
                      </c:pt>
                      <c:pt idx="670">
                        <c:v>2.54</c:v>
                      </c:pt>
                      <c:pt idx="671">
                        <c:v>2.48</c:v>
                      </c:pt>
                      <c:pt idx="672">
                        <c:v>2.46</c:v>
                      </c:pt>
                      <c:pt idx="673">
                        <c:v>2.58</c:v>
                      </c:pt>
                      <c:pt idx="674">
                        <c:v>2.38</c:v>
                      </c:pt>
                      <c:pt idx="675">
                        <c:v>2.42</c:v>
                      </c:pt>
                      <c:pt idx="676">
                        <c:v>2.86</c:v>
                      </c:pt>
                      <c:pt idx="677">
                        <c:v>2.72</c:v>
                      </c:pt>
                      <c:pt idx="678">
                        <c:v>2.68</c:v>
                      </c:pt>
                      <c:pt idx="679">
                        <c:v>2.36</c:v>
                      </c:pt>
                      <c:pt idx="680">
                        <c:v>2.2000000000000002</c:v>
                      </c:pt>
                      <c:pt idx="681">
                        <c:v>2</c:v>
                      </c:pt>
                      <c:pt idx="682">
                        <c:v>1.95</c:v>
                      </c:pt>
                      <c:pt idx="683">
                        <c:v>1.95</c:v>
                      </c:pt>
                      <c:pt idx="684">
                        <c:v>2</c:v>
                      </c:pt>
                      <c:pt idx="685">
                        <c:v>2.1</c:v>
                      </c:pt>
                      <c:pt idx="686">
                        <c:v>2.25</c:v>
                      </c:pt>
                      <c:pt idx="687">
                        <c:v>2.08</c:v>
                      </c:pt>
                      <c:pt idx="688">
                        <c:v>2.2200000000000002</c:v>
                      </c:pt>
                      <c:pt idx="689">
                        <c:v>2.2000000000000002</c:v>
                      </c:pt>
                      <c:pt idx="690">
                        <c:v>2.2799999999999998</c:v>
                      </c:pt>
                      <c:pt idx="691">
                        <c:v>2.1</c:v>
                      </c:pt>
                      <c:pt idx="692">
                        <c:v>2</c:v>
                      </c:pt>
                      <c:pt idx="693">
                        <c:v>2.56</c:v>
                      </c:pt>
                      <c:pt idx="694">
                        <c:v>2.52</c:v>
                      </c:pt>
                      <c:pt idx="695">
                        <c:v>1.98</c:v>
                      </c:pt>
                      <c:pt idx="696">
                        <c:v>2.02</c:v>
                      </c:pt>
                      <c:pt idx="697">
                        <c:v>2.04</c:v>
                      </c:pt>
                      <c:pt idx="698">
                        <c:v>2</c:v>
                      </c:pt>
                      <c:pt idx="699">
                        <c:v>1.85</c:v>
                      </c:pt>
                      <c:pt idx="700">
                        <c:v>1.82</c:v>
                      </c:pt>
                      <c:pt idx="701">
                        <c:v>1.78</c:v>
                      </c:pt>
                      <c:pt idx="702">
                        <c:v>2.02</c:v>
                      </c:pt>
                      <c:pt idx="703">
                        <c:v>2.04</c:v>
                      </c:pt>
                      <c:pt idx="704">
                        <c:v>2.1</c:v>
                      </c:pt>
                      <c:pt idx="705">
                        <c:v>2.4500000000000002</c:v>
                      </c:pt>
                      <c:pt idx="706">
                        <c:v>2.54</c:v>
                      </c:pt>
                      <c:pt idx="707">
                        <c:v>2.68</c:v>
                      </c:pt>
                      <c:pt idx="708">
                        <c:v>2.74</c:v>
                      </c:pt>
                      <c:pt idx="709">
                        <c:v>2.38</c:v>
                      </c:pt>
                      <c:pt idx="710">
                        <c:v>2.04</c:v>
                      </c:pt>
                      <c:pt idx="711">
                        <c:v>2.3199999999999998</c:v>
                      </c:pt>
                      <c:pt idx="712">
                        <c:v>2.36</c:v>
                      </c:pt>
                      <c:pt idx="713">
                        <c:v>2.34</c:v>
                      </c:pt>
                      <c:pt idx="714">
                        <c:v>2.35</c:v>
                      </c:pt>
                      <c:pt idx="715">
                        <c:v>2.35</c:v>
                      </c:pt>
                      <c:pt idx="716">
                        <c:v>2.3199999999999998</c:v>
                      </c:pt>
                      <c:pt idx="717">
                        <c:v>2.1</c:v>
                      </c:pt>
                      <c:pt idx="718">
                        <c:v>2.34</c:v>
                      </c:pt>
                      <c:pt idx="719">
                        <c:v>2.54</c:v>
                      </c:pt>
                      <c:pt idx="720">
                        <c:v>2.74</c:v>
                      </c:pt>
                      <c:pt idx="721">
                        <c:v>3</c:v>
                      </c:pt>
                      <c:pt idx="722">
                        <c:v>2.6</c:v>
                      </c:pt>
                      <c:pt idx="723">
                        <c:v>2.66</c:v>
                      </c:pt>
                      <c:pt idx="724">
                        <c:v>2.74</c:v>
                      </c:pt>
                      <c:pt idx="725">
                        <c:v>2.5</c:v>
                      </c:pt>
                      <c:pt idx="726">
                        <c:v>2.54</c:v>
                      </c:pt>
                      <c:pt idx="727">
                        <c:v>2.2200000000000002</c:v>
                      </c:pt>
                      <c:pt idx="728">
                        <c:v>2.1</c:v>
                      </c:pt>
                      <c:pt idx="729">
                        <c:v>2.12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13-7562-47AF-8821-A2E52FDF4DB4}"/>
                  </c:ext>
                </c:extLst>
              </c15:ser>
            </c15:filteredLineSeries>
          </c:ext>
        </c:extLst>
      </c:lineChart>
      <c:dateAx>
        <c:axId val="101821824"/>
        <c:scaling>
          <c:orientation val="minMax"/>
          <c:min val="42370"/>
        </c:scaling>
        <c:delete val="0"/>
        <c:axPos val="b"/>
        <c:title>
          <c:tx>
            <c:rich>
              <a:bodyPr/>
              <a:lstStyle/>
              <a:p>
                <a:pPr>
                  <a:defRPr b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s-CO"/>
                  <a:t>NIVEL (mts)</a:t>
                </a:r>
              </a:p>
            </c:rich>
          </c:tx>
          <c:layout>
            <c:manualLayout>
              <c:xMode val="edge"/>
              <c:yMode val="edge"/>
              <c:x val="1.2498861566484561E-3"/>
              <c:y val="4.5063537554750448E-2"/>
            </c:manualLayout>
          </c:layout>
          <c:overlay val="0"/>
          <c:spPr>
            <a:noFill/>
            <a:ln w="25400">
              <a:noFill/>
            </a:ln>
          </c:spPr>
        </c:title>
        <c:numFmt formatCode="mmm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baseline="0">
                <a:latin typeface="+mn-lt"/>
              </a:defRPr>
            </a:pPr>
            <a:endParaRPr lang="es-CO"/>
          </a:p>
        </c:txPr>
        <c:crossAx val="107353600"/>
        <c:crossesAt val="0"/>
        <c:auto val="0"/>
        <c:lblOffset val="100"/>
        <c:baseTimeUnit val="days"/>
        <c:majorUnit val="1"/>
        <c:majorTimeUnit val="months"/>
        <c:minorUnit val="1"/>
        <c:minorTimeUnit val="months"/>
      </c:dateAx>
      <c:valAx>
        <c:axId val="107353600"/>
        <c:scaling>
          <c:orientation val="minMax"/>
          <c:max val="7"/>
          <c:min val="0"/>
        </c:scaling>
        <c:delete val="0"/>
        <c:axPos val="l"/>
        <c:majorGridlines/>
        <c:numFmt formatCode="0.00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1" baseline="0">
                <a:latin typeface="+mn-lt"/>
              </a:defRPr>
            </a:pPr>
            <a:endParaRPr lang="es-CO"/>
          </a:p>
        </c:txPr>
        <c:crossAx val="101821824"/>
        <c:crosses val="autoZero"/>
        <c:crossBetween val="midCat"/>
        <c:majorUnit val="1"/>
      </c:valAx>
      <c:spPr>
        <a:blipFill dpi="0" rotWithShape="1">
          <a:blip xmlns:r="http://schemas.openxmlformats.org/officeDocument/2006/relationships" r:embed="rId2">
            <a:alphaModFix amt="45000"/>
          </a:blip>
          <a:srcRect/>
          <a:stretch>
            <a:fillRect/>
          </a:stretch>
        </a:blipFill>
        <a:ln w="25400">
          <a:solidFill>
            <a:schemeClr val="tx1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3.966575591985428E-2"/>
          <c:y val="0.86699360445967266"/>
          <c:w val="0.93905794626593808"/>
          <c:h val="0.11302832029809805"/>
        </c:manualLayout>
      </c:layout>
      <c:overlay val="0"/>
      <c:spPr>
        <a:solidFill>
          <a:sysClr val="window" lastClr="FFFFFF">
            <a:lumMod val="85000"/>
            <a:alpha val="51000"/>
          </a:sysClr>
        </a:solidFill>
        <a:ln w="25400">
          <a:solidFill>
            <a:schemeClr val="tx1"/>
          </a:solidFill>
          <a:prstDash val="solid"/>
        </a:ln>
      </c:spPr>
      <c:txPr>
        <a:bodyPr/>
        <a:lstStyle/>
        <a:p>
          <a:pPr>
            <a:defRPr sz="800" b="1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gap"/>
    <c:showDLblsOverMax val="0"/>
  </c:chart>
  <c:spPr>
    <a:solidFill>
      <a:srgbClr val="4F81BD">
        <a:lumMod val="20000"/>
        <a:lumOff val="80000"/>
      </a:srgbClr>
    </a:solidFill>
    <a:ln w="3175">
      <a:solidFill>
        <a:srgbClr val="000000"/>
      </a:solidFill>
      <a:prstDash val="solid"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Arial Narrow" pitchFamily="34" charset="0"/>
          <a:ea typeface="Arial"/>
          <a:cs typeface="Arial"/>
        </a:defRPr>
      </a:pPr>
      <a:endParaRPr lang="es-C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 rtl="0">
              <a:defRPr lang="es-CO" sz="1400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Arial"/>
                <a:cs typeface="Arial" panose="020B0604020202020204" pitchFamily="34" charset="0"/>
              </a:defRPr>
            </a:pPr>
            <a:r>
              <a:rPr lang="en-US" sz="1400" b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IDEAM - Oficina del Servicio de Pronósticos y Alertas </a:t>
            </a:r>
          </a:p>
          <a:p>
            <a:pPr algn="ctr" rtl="0">
              <a:defRPr lang="es-CO" sz="1400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Arial"/>
                <a:cs typeface="Arial" panose="020B0604020202020204" pitchFamily="34" charset="0"/>
              </a:defRPr>
            </a:pPr>
            <a:r>
              <a:rPr lang="en-US" sz="1400" b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ARRANCAPLUMAS - RIO MAGDALENA</a:t>
            </a:r>
            <a:r>
              <a:rPr lang="en-US" sz="1400" b="1" baseline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400" b="0" i="1" baseline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(</a:t>
            </a:r>
            <a:r>
              <a:rPr lang="en-US" sz="1400" b="0" i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Municipio de HONDA - Tolima)</a:t>
            </a:r>
          </a:p>
        </c:rich>
      </c:tx>
      <c:layout>
        <c:manualLayout>
          <c:xMode val="edge"/>
          <c:yMode val="edge"/>
          <c:x val="0.17836748633879787"/>
          <c:y val="8.7411944568706584E-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5.4243852459016403E-2"/>
          <c:y val="0.10555286275396587"/>
          <c:w val="0.92424908925318783"/>
          <c:h val="0.70457617870152356"/>
        </c:manualLayout>
      </c:layout>
      <c:lineChart>
        <c:grouping val="standard"/>
        <c:varyColors val="0"/>
        <c:ser>
          <c:idx val="13"/>
          <c:order val="0"/>
          <c:tx>
            <c:v>2010</c:v>
          </c:tx>
          <c:spPr>
            <a:ln w="3175">
              <a:solidFill>
                <a:schemeClr val="accent3">
                  <a:lumMod val="75000"/>
                </a:schemeClr>
              </a:solidFill>
              <a:prstDash val="solid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DATOS!$AG$3:$AG$734</c:f>
              <c:numCache>
                <c:formatCode>0.00</c:formatCode>
                <c:ptCount val="732"/>
                <c:pt idx="0">
                  <c:v>1.9700000000000002</c:v>
                </c:pt>
                <c:pt idx="1">
                  <c:v>1.81</c:v>
                </c:pt>
                <c:pt idx="2">
                  <c:v>1.6500000000000001</c:v>
                </c:pt>
                <c:pt idx="3">
                  <c:v>1.7</c:v>
                </c:pt>
                <c:pt idx="4">
                  <c:v>1.73</c:v>
                </c:pt>
                <c:pt idx="5">
                  <c:v>1.62</c:v>
                </c:pt>
                <c:pt idx="6">
                  <c:v>1.6</c:v>
                </c:pt>
                <c:pt idx="7">
                  <c:v>2.23</c:v>
                </c:pt>
                <c:pt idx="8">
                  <c:v>2.48</c:v>
                </c:pt>
                <c:pt idx="9">
                  <c:v>2.09</c:v>
                </c:pt>
                <c:pt idx="10">
                  <c:v>1.33</c:v>
                </c:pt>
                <c:pt idx="11">
                  <c:v>1.53</c:v>
                </c:pt>
                <c:pt idx="12">
                  <c:v>1.42</c:v>
                </c:pt>
                <c:pt idx="13">
                  <c:v>1.3</c:v>
                </c:pt>
                <c:pt idx="14">
                  <c:v>1.23</c:v>
                </c:pt>
                <c:pt idx="15">
                  <c:v>1.35</c:v>
                </c:pt>
                <c:pt idx="16">
                  <c:v>1.2</c:v>
                </c:pt>
                <c:pt idx="17">
                  <c:v>1.35</c:v>
                </c:pt>
                <c:pt idx="18">
                  <c:v>1.3</c:v>
                </c:pt>
                <c:pt idx="19">
                  <c:v>1.42</c:v>
                </c:pt>
                <c:pt idx="20">
                  <c:v>1.34</c:v>
                </c:pt>
                <c:pt idx="21">
                  <c:v>1.31</c:v>
                </c:pt>
                <c:pt idx="22">
                  <c:v>1.3</c:v>
                </c:pt>
                <c:pt idx="23">
                  <c:v>1.32</c:v>
                </c:pt>
                <c:pt idx="24">
                  <c:v>1.44</c:v>
                </c:pt>
                <c:pt idx="25">
                  <c:v>1.4</c:v>
                </c:pt>
                <c:pt idx="26">
                  <c:v>1.31</c:v>
                </c:pt>
                <c:pt idx="27">
                  <c:v>1.28</c:v>
                </c:pt>
                <c:pt idx="28">
                  <c:v>1.33</c:v>
                </c:pt>
                <c:pt idx="29">
                  <c:v>1.36</c:v>
                </c:pt>
                <c:pt idx="30">
                  <c:v>1.27</c:v>
                </c:pt>
                <c:pt idx="31">
                  <c:v>1.2</c:v>
                </c:pt>
                <c:pt idx="32">
                  <c:v>1.05</c:v>
                </c:pt>
                <c:pt idx="33">
                  <c:v>1</c:v>
                </c:pt>
                <c:pt idx="34">
                  <c:v>1.4</c:v>
                </c:pt>
                <c:pt idx="35">
                  <c:v>1.5</c:v>
                </c:pt>
                <c:pt idx="36">
                  <c:v>1.43</c:v>
                </c:pt>
                <c:pt idx="37">
                  <c:v>1.45</c:v>
                </c:pt>
                <c:pt idx="38">
                  <c:v>1.3800000000000001</c:v>
                </c:pt>
                <c:pt idx="39">
                  <c:v>1.3</c:v>
                </c:pt>
                <c:pt idx="40">
                  <c:v>1.21</c:v>
                </c:pt>
                <c:pt idx="41">
                  <c:v>1.2</c:v>
                </c:pt>
                <c:pt idx="42">
                  <c:v>1.1700000000000002</c:v>
                </c:pt>
                <c:pt idx="43">
                  <c:v>1.1900000000000002</c:v>
                </c:pt>
                <c:pt idx="44">
                  <c:v>1.22</c:v>
                </c:pt>
                <c:pt idx="45">
                  <c:v>1.2</c:v>
                </c:pt>
                <c:pt idx="46">
                  <c:v>1.1000000000000001</c:v>
                </c:pt>
                <c:pt idx="47">
                  <c:v>1.08</c:v>
                </c:pt>
                <c:pt idx="48">
                  <c:v>1.1100000000000001</c:v>
                </c:pt>
                <c:pt idx="49">
                  <c:v>1.3900000000000001</c:v>
                </c:pt>
                <c:pt idx="50">
                  <c:v>1.9500000000000002</c:v>
                </c:pt>
                <c:pt idx="51">
                  <c:v>2.2799999999999998</c:v>
                </c:pt>
                <c:pt idx="52">
                  <c:v>1.7</c:v>
                </c:pt>
                <c:pt idx="53">
                  <c:v>1.9900000000000002</c:v>
                </c:pt>
                <c:pt idx="54">
                  <c:v>1.8800000000000001</c:v>
                </c:pt>
                <c:pt idx="55">
                  <c:v>2.02</c:v>
                </c:pt>
                <c:pt idx="56">
                  <c:v>2.1800000000000002</c:v>
                </c:pt>
                <c:pt idx="57">
                  <c:v>2.2000000000000002</c:v>
                </c:pt>
                <c:pt idx="58">
                  <c:v>2</c:v>
                </c:pt>
                <c:pt idx="59">
                  <c:v>2.04</c:v>
                </c:pt>
                <c:pt idx="60">
                  <c:v>1.9300000000000002</c:v>
                </c:pt>
                <c:pt idx="61">
                  <c:v>1.9000000000000001</c:v>
                </c:pt>
                <c:pt idx="62">
                  <c:v>1.42</c:v>
                </c:pt>
                <c:pt idx="63">
                  <c:v>1.4</c:v>
                </c:pt>
                <c:pt idx="64">
                  <c:v>1.31</c:v>
                </c:pt>
                <c:pt idx="65">
                  <c:v>1.32</c:v>
                </c:pt>
                <c:pt idx="66">
                  <c:v>1.2</c:v>
                </c:pt>
                <c:pt idx="67">
                  <c:v>1.22</c:v>
                </c:pt>
                <c:pt idx="68">
                  <c:v>1.1700000000000002</c:v>
                </c:pt>
                <c:pt idx="69">
                  <c:v>1.08</c:v>
                </c:pt>
                <c:pt idx="70">
                  <c:v>1.05</c:v>
                </c:pt>
                <c:pt idx="71">
                  <c:v>1.1200000000000001</c:v>
                </c:pt>
                <c:pt idx="72">
                  <c:v>1.0900000000000001</c:v>
                </c:pt>
                <c:pt idx="73">
                  <c:v>1</c:v>
                </c:pt>
                <c:pt idx="74">
                  <c:v>1.1000000000000001</c:v>
                </c:pt>
                <c:pt idx="75">
                  <c:v>0.96000000000000008</c:v>
                </c:pt>
                <c:pt idx="76">
                  <c:v>1.1000000000000001</c:v>
                </c:pt>
                <c:pt idx="77">
                  <c:v>1.3800000000000001</c:v>
                </c:pt>
                <c:pt idx="78">
                  <c:v>1.81</c:v>
                </c:pt>
                <c:pt idx="79">
                  <c:v>1.8</c:v>
                </c:pt>
                <c:pt idx="80">
                  <c:v>1.6300000000000001</c:v>
                </c:pt>
                <c:pt idx="81">
                  <c:v>1.82</c:v>
                </c:pt>
                <c:pt idx="82">
                  <c:v>2.4899999999999998</c:v>
                </c:pt>
                <c:pt idx="83">
                  <c:v>2.1</c:v>
                </c:pt>
                <c:pt idx="84">
                  <c:v>2.2999999999999998</c:v>
                </c:pt>
                <c:pt idx="85">
                  <c:v>2.5099999999999998</c:v>
                </c:pt>
                <c:pt idx="86">
                  <c:v>1.9000000000000001</c:v>
                </c:pt>
                <c:pt idx="87">
                  <c:v>1.84</c:v>
                </c:pt>
                <c:pt idx="88">
                  <c:v>1.9200000000000002</c:v>
                </c:pt>
                <c:pt idx="89">
                  <c:v>1.9000000000000001</c:v>
                </c:pt>
                <c:pt idx="90">
                  <c:v>1.42</c:v>
                </c:pt>
                <c:pt idx="91">
                  <c:v>1.36</c:v>
                </c:pt>
                <c:pt idx="92">
                  <c:v>1.3</c:v>
                </c:pt>
                <c:pt idx="93">
                  <c:v>1.1000000000000001</c:v>
                </c:pt>
                <c:pt idx="94">
                  <c:v>1.05</c:v>
                </c:pt>
                <c:pt idx="95">
                  <c:v>1.31</c:v>
                </c:pt>
                <c:pt idx="96">
                  <c:v>2.0299999999999998</c:v>
                </c:pt>
                <c:pt idx="97">
                  <c:v>2.4899999999999998</c:v>
                </c:pt>
                <c:pt idx="98">
                  <c:v>2.2000000000000002</c:v>
                </c:pt>
                <c:pt idx="99">
                  <c:v>2.14</c:v>
                </c:pt>
                <c:pt idx="100">
                  <c:v>1.8</c:v>
                </c:pt>
                <c:pt idx="101">
                  <c:v>1.4</c:v>
                </c:pt>
                <c:pt idx="102">
                  <c:v>1.6500000000000001</c:v>
                </c:pt>
                <c:pt idx="103">
                  <c:v>2.0499999999999998</c:v>
                </c:pt>
                <c:pt idx="104">
                  <c:v>1.08</c:v>
                </c:pt>
                <c:pt idx="105">
                  <c:v>1.1900000000000002</c:v>
                </c:pt>
                <c:pt idx="106">
                  <c:v>1.05</c:v>
                </c:pt>
                <c:pt idx="107">
                  <c:v>2.4299999999999997</c:v>
                </c:pt>
                <c:pt idx="108">
                  <c:v>2.29</c:v>
                </c:pt>
                <c:pt idx="109">
                  <c:v>2.34</c:v>
                </c:pt>
                <c:pt idx="110">
                  <c:v>2.2000000000000002</c:v>
                </c:pt>
                <c:pt idx="111">
                  <c:v>2.44</c:v>
                </c:pt>
                <c:pt idx="112">
                  <c:v>2.3099999999999996</c:v>
                </c:pt>
                <c:pt idx="113">
                  <c:v>2.2999999999999998</c:v>
                </c:pt>
                <c:pt idx="114">
                  <c:v>1.83</c:v>
                </c:pt>
                <c:pt idx="115">
                  <c:v>1.8</c:v>
                </c:pt>
                <c:pt idx="116">
                  <c:v>1.7</c:v>
                </c:pt>
                <c:pt idx="117">
                  <c:v>1.9100000000000001</c:v>
                </c:pt>
                <c:pt idx="118">
                  <c:v>2.0299999999999998</c:v>
                </c:pt>
                <c:pt idx="119">
                  <c:v>2.08</c:v>
                </c:pt>
                <c:pt idx="120">
                  <c:v>2.15</c:v>
                </c:pt>
                <c:pt idx="121">
                  <c:v>2</c:v>
                </c:pt>
                <c:pt idx="122">
                  <c:v>1.7</c:v>
                </c:pt>
                <c:pt idx="123">
                  <c:v>1.75</c:v>
                </c:pt>
                <c:pt idx="124">
                  <c:v>2</c:v>
                </c:pt>
                <c:pt idx="125">
                  <c:v>2.0299999999999998</c:v>
                </c:pt>
                <c:pt idx="126">
                  <c:v>1.9400000000000002</c:v>
                </c:pt>
                <c:pt idx="127">
                  <c:v>1.9000000000000001</c:v>
                </c:pt>
                <c:pt idx="128">
                  <c:v>1.9500000000000002</c:v>
                </c:pt>
                <c:pt idx="129">
                  <c:v>1.9000000000000001</c:v>
                </c:pt>
                <c:pt idx="130">
                  <c:v>2.38</c:v>
                </c:pt>
                <c:pt idx="131">
                  <c:v>3.4</c:v>
                </c:pt>
                <c:pt idx="132">
                  <c:v>2.44</c:v>
                </c:pt>
                <c:pt idx="133">
                  <c:v>2.0299999999999998</c:v>
                </c:pt>
                <c:pt idx="134">
                  <c:v>1.82</c:v>
                </c:pt>
                <c:pt idx="135">
                  <c:v>1.9800000000000002</c:v>
                </c:pt>
                <c:pt idx="136">
                  <c:v>1.8</c:v>
                </c:pt>
                <c:pt idx="137">
                  <c:v>1.74</c:v>
                </c:pt>
                <c:pt idx="138">
                  <c:v>1.9000000000000001</c:v>
                </c:pt>
                <c:pt idx="139">
                  <c:v>1.9700000000000002</c:v>
                </c:pt>
                <c:pt idx="140">
                  <c:v>2.02</c:v>
                </c:pt>
                <c:pt idx="141">
                  <c:v>2.1</c:v>
                </c:pt>
                <c:pt idx="142">
                  <c:v>2.3899999999999997</c:v>
                </c:pt>
                <c:pt idx="143">
                  <c:v>2.48</c:v>
                </c:pt>
                <c:pt idx="144">
                  <c:v>2.77</c:v>
                </c:pt>
                <c:pt idx="145">
                  <c:v>2.7</c:v>
                </c:pt>
                <c:pt idx="146">
                  <c:v>2.84</c:v>
                </c:pt>
                <c:pt idx="147">
                  <c:v>2.8899999999999997</c:v>
                </c:pt>
                <c:pt idx="148">
                  <c:v>2.9</c:v>
                </c:pt>
                <c:pt idx="149">
                  <c:v>2.7</c:v>
                </c:pt>
                <c:pt idx="150">
                  <c:v>2.94</c:v>
                </c:pt>
                <c:pt idx="151">
                  <c:v>2.65</c:v>
                </c:pt>
                <c:pt idx="152">
                  <c:v>2.1</c:v>
                </c:pt>
                <c:pt idx="153">
                  <c:v>2.08</c:v>
                </c:pt>
                <c:pt idx="154">
                  <c:v>2.9899999999999998</c:v>
                </c:pt>
                <c:pt idx="155">
                  <c:v>2.7</c:v>
                </c:pt>
                <c:pt idx="156">
                  <c:v>2.38</c:v>
                </c:pt>
                <c:pt idx="157">
                  <c:v>2.2999999999999998</c:v>
                </c:pt>
                <c:pt idx="158">
                  <c:v>2.44</c:v>
                </c:pt>
                <c:pt idx="159">
                  <c:v>2.0699999999999998</c:v>
                </c:pt>
                <c:pt idx="160">
                  <c:v>2.1</c:v>
                </c:pt>
                <c:pt idx="161">
                  <c:v>1.9000000000000001</c:v>
                </c:pt>
                <c:pt idx="162">
                  <c:v>1.77</c:v>
                </c:pt>
                <c:pt idx="163">
                  <c:v>1.7</c:v>
                </c:pt>
                <c:pt idx="164">
                  <c:v>1.6500000000000001</c:v>
                </c:pt>
                <c:pt idx="165">
                  <c:v>1.73</c:v>
                </c:pt>
                <c:pt idx="166">
                  <c:v>1.84</c:v>
                </c:pt>
                <c:pt idx="167">
                  <c:v>1.8</c:v>
                </c:pt>
                <c:pt idx="168">
                  <c:v>1.71</c:v>
                </c:pt>
                <c:pt idx="169">
                  <c:v>2.08</c:v>
                </c:pt>
                <c:pt idx="170">
                  <c:v>2.7</c:v>
                </c:pt>
                <c:pt idx="171">
                  <c:v>2.9299999999999997</c:v>
                </c:pt>
                <c:pt idx="172">
                  <c:v>2.84</c:v>
                </c:pt>
                <c:pt idx="173">
                  <c:v>2.1</c:v>
                </c:pt>
                <c:pt idx="174">
                  <c:v>2</c:v>
                </c:pt>
                <c:pt idx="175">
                  <c:v>2.38</c:v>
                </c:pt>
                <c:pt idx="176">
                  <c:v>3</c:v>
                </c:pt>
                <c:pt idx="177">
                  <c:v>3.07</c:v>
                </c:pt>
                <c:pt idx="178">
                  <c:v>3.15</c:v>
                </c:pt>
                <c:pt idx="179">
                  <c:v>3.02</c:v>
                </c:pt>
                <c:pt idx="180">
                  <c:v>2.2999999999999998</c:v>
                </c:pt>
                <c:pt idx="181">
                  <c:v>2</c:v>
                </c:pt>
                <c:pt idx="182">
                  <c:v>1.9200000000000002</c:v>
                </c:pt>
                <c:pt idx="183">
                  <c:v>1.9900000000000002</c:v>
                </c:pt>
                <c:pt idx="184">
                  <c:v>1.8</c:v>
                </c:pt>
                <c:pt idx="185">
                  <c:v>1.84</c:v>
                </c:pt>
                <c:pt idx="186">
                  <c:v>1.73</c:v>
                </c:pt>
                <c:pt idx="187">
                  <c:v>1.8</c:v>
                </c:pt>
                <c:pt idx="188">
                  <c:v>1.8900000000000001</c:v>
                </c:pt>
                <c:pt idx="189">
                  <c:v>2.44</c:v>
                </c:pt>
                <c:pt idx="190">
                  <c:v>2.2799999999999998</c:v>
                </c:pt>
                <c:pt idx="191">
                  <c:v>3.2</c:v>
                </c:pt>
                <c:pt idx="192">
                  <c:v>3.68</c:v>
                </c:pt>
                <c:pt idx="193">
                  <c:v>4.3599999999999994</c:v>
                </c:pt>
                <c:pt idx="194">
                  <c:v>4.59</c:v>
                </c:pt>
                <c:pt idx="195">
                  <c:v>5.1899999999999995</c:v>
                </c:pt>
                <c:pt idx="196">
                  <c:v>6</c:v>
                </c:pt>
                <c:pt idx="197">
                  <c:v>5.18</c:v>
                </c:pt>
                <c:pt idx="198">
                  <c:v>5.6099999999999994</c:v>
                </c:pt>
                <c:pt idx="199">
                  <c:v>5.73</c:v>
                </c:pt>
                <c:pt idx="200">
                  <c:v>6.7</c:v>
                </c:pt>
                <c:pt idx="201">
                  <c:v>5.59</c:v>
                </c:pt>
                <c:pt idx="202">
                  <c:v>4.8</c:v>
                </c:pt>
                <c:pt idx="203">
                  <c:v>6</c:v>
                </c:pt>
                <c:pt idx="204">
                  <c:v>6.5</c:v>
                </c:pt>
                <c:pt idx="205">
                  <c:v>5.9</c:v>
                </c:pt>
                <c:pt idx="206">
                  <c:v>4.67</c:v>
                </c:pt>
                <c:pt idx="207">
                  <c:v>4.59</c:v>
                </c:pt>
                <c:pt idx="208">
                  <c:v>6.6</c:v>
                </c:pt>
                <c:pt idx="209">
                  <c:v>7.7</c:v>
                </c:pt>
                <c:pt idx="210">
                  <c:v>8.77</c:v>
                </c:pt>
                <c:pt idx="211">
                  <c:v>7.7</c:v>
                </c:pt>
                <c:pt idx="212">
                  <c:v>6.3</c:v>
                </c:pt>
                <c:pt idx="213">
                  <c:v>7.1899999999999995</c:v>
                </c:pt>
                <c:pt idx="214">
                  <c:v>7</c:v>
                </c:pt>
                <c:pt idx="215">
                  <c:v>7.25</c:v>
                </c:pt>
                <c:pt idx="216">
                  <c:v>5.75</c:v>
                </c:pt>
                <c:pt idx="217">
                  <c:v>5.9</c:v>
                </c:pt>
                <c:pt idx="218">
                  <c:v>5.23</c:v>
                </c:pt>
                <c:pt idx="219">
                  <c:v>5.72</c:v>
                </c:pt>
                <c:pt idx="220">
                  <c:v>6.81</c:v>
                </c:pt>
                <c:pt idx="221">
                  <c:v>8</c:v>
                </c:pt>
                <c:pt idx="222">
                  <c:v>7.98</c:v>
                </c:pt>
                <c:pt idx="223">
                  <c:v>7.1199999999999992</c:v>
                </c:pt>
                <c:pt idx="224">
                  <c:v>6.09</c:v>
                </c:pt>
                <c:pt idx="225">
                  <c:v>5.29</c:v>
                </c:pt>
                <c:pt idx="226">
                  <c:v>4.8</c:v>
                </c:pt>
                <c:pt idx="227">
                  <c:v>4.38</c:v>
                </c:pt>
                <c:pt idx="228">
                  <c:v>4.63</c:v>
                </c:pt>
                <c:pt idx="229">
                  <c:v>4.2</c:v>
                </c:pt>
                <c:pt idx="230">
                  <c:v>4.0999999999999996</c:v>
                </c:pt>
                <c:pt idx="231">
                  <c:v>3.8</c:v>
                </c:pt>
                <c:pt idx="232">
                  <c:v>3.82</c:v>
                </c:pt>
                <c:pt idx="233">
                  <c:v>3.64</c:v>
                </c:pt>
                <c:pt idx="234">
                  <c:v>4.71</c:v>
                </c:pt>
                <c:pt idx="235">
                  <c:v>5</c:v>
                </c:pt>
                <c:pt idx="236">
                  <c:v>4.28</c:v>
                </c:pt>
                <c:pt idx="237">
                  <c:v>4.72</c:v>
                </c:pt>
                <c:pt idx="238">
                  <c:v>5.8</c:v>
                </c:pt>
                <c:pt idx="239">
                  <c:v>5.4</c:v>
                </c:pt>
                <c:pt idx="240">
                  <c:v>5.76</c:v>
                </c:pt>
                <c:pt idx="241">
                  <c:v>6.7</c:v>
                </c:pt>
                <c:pt idx="242">
                  <c:v>6.5</c:v>
                </c:pt>
                <c:pt idx="243">
                  <c:v>7.1</c:v>
                </c:pt>
                <c:pt idx="244">
                  <c:v>6.81</c:v>
                </c:pt>
                <c:pt idx="245">
                  <c:v>6.02</c:v>
                </c:pt>
                <c:pt idx="246">
                  <c:v>5.0999999999999996</c:v>
                </c:pt>
                <c:pt idx="247">
                  <c:v>5.74</c:v>
                </c:pt>
                <c:pt idx="248">
                  <c:v>6.56</c:v>
                </c:pt>
                <c:pt idx="249">
                  <c:v>7.51</c:v>
                </c:pt>
                <c:pt idx="250">
                  <c:v>7.33</c:v>
                </c:pt>
                <c:pt idx="251">
                  <c:v>6.6199999999999992</c:v>
                </c:pt>
                <c:pt idx="252">
                  <c:v>5.89</c:v>
                </c:pt>
                <c:pt idx="253">
                  <c:v>5.7</c:v>
                </c:pt>
                <c:pt idx="254">
                  <c:v>7.1</c:v>
                </c:pt>
                <c:pt idx="255">
                  <c:v>7.84</c:v>
                </c:pt>
                <c:pt idx="256">
                  <c:v>7</c:v>
                </c:pt>
                <c:pt idx="257">
                  <c:v>6.48</c:v>
                </c:pt>
                <c:pt idx="258">
                  <c:v>5.88</c:v>
                </c:pt>
                <c:pt idx="259">
                  <c:v>5.14</c:v>
                </c:pt>
                <c:pt idx="260">
                  <c:v>4.58</c:v>
                </c:pt>
                <c:pt idx="261">
                  <c:v>4.5</c:v>
                </c:pt>
                <c:pt idx="262">
                  <c:v>4.8899999999999997</c:v>
                </c:pt>
                <c:pt idx="263">
                  <c:v>4.0999999999999996</c:v>
                </c:pt>
                <c:pt idx="264">
                  <c:v>3.5</c:v>
                </c:pt>
                <c:pt idx="265">
                  <c:v>3.48</c:v>
                </c:pt>
                <c:pt idx="266">
                  <c:v>3.1</c:v>
                </c:pt>
                <c:pt idx="267">
                  <c:v>3.88</c:v>
                </c:pt>
                <c:pt idx="268">
                  <c:v>4.3899999999999997</c:v>
                </c:pt>
                <c:pt idx="269">
                  <c:v>3.03</c:v>
                </c:pt>
                <c:pt idx="270">
                  <c:v>3.4899999999999998</c:v>
                </c:pt>
                <c:pt idx="271">
                  <c:v>3.77</c:v>
                </c:pt>
                <c:pt idx="272">
                  <c:v>3.27</c:v>
                </c:pt>
                <c:pt idx="273">
                  <c:v>3.68</c:v>
                </c:pt>
                <c:pt idx="274">
                  <c:v>4.1499999999999995</c:v>
                </c:pt>
                <c:pt idx="275">
                  <c:v>4.03</c:v>
                </c:pt>
                <c:pt idx="276">
                  <c:v>3.1</c:v>
                </c:pt>
                <c:pt idx="277">
                  <c:v>3.4099999999999997</c:v>
                </c:pt>
                <c:pt idx="278">
                  <c:v>2.8</c:v>
                </c:pt>
                <c:pt idx="279">
                  <c:v>2.73</c:v>
                </c:pt>
                <c:pt idx="280">
                  <c:v>2.64</c:v>
                </c:pt>
                <c:pt idx="281">
                  <c:v>2.7</c:v>
                </c:pt>
                <c:pt idx="282">
                  <c:v>3.5</c:v>
                </c:pt>
                <c:pt idx="283">
                  <c:v>4.28</c:v>
                </c:pt>
                <c:pt idx="284">
                  <c:v>4.59</c:v>
                </c:pt>
                <c:pt idx="285">
                  <c:v>5.48</c:v>
                </c:pt>
                <c:pt idx="286">
                  <c:v>5.6899999999999995</c:v>
                </c:pt>
                <c:pt idx="287">
                  <c:v>5.8</c:v>
                </c:pt>
                <c:pt idx="288">
                  <c:v>5.2</c:v>
                </c:pt>
                <c:pt idx="289">
                  <c:v>5.05</c:v>
                </c:pt>
                <c:pt idx="290">
                  <c:v>5.6099999999999994</c:v>
                </c:pt>
                <c:pt idx="291">
                  <c:v>5.09</c:v>
                </c:pt>
                <c:pt idx="292">
                  <c:v>3.66</c:v>
                </c:pt>
                <c:pt idx="293">
                  <c:v>6.4</c:v>
                </c:pt>
                <c:pt idx="294">
                  <c:v>6.23</c:v>
                </c:pt>
                <c:pt idx="295">
                  <c:v>7.5</c:v>
                </c:pt>
                <c:pt idx="296">
                  <c:v>8.52</c:v>
                </c:pt>
                <c:pt idx="297">
                  <c:v>8.5</c:v>
                </c:pt>
                <c:pt idx="298">
                  <c:v>6.3</c:v>
                </c:pt>
                <c:pt idx="299">
                  <c:v>5.4300000000000006</c:v>
                </c:pt>
                <c:pt idx="300">
                  <c:v>5.1199999999999992</c:v>
                </c:pt>
                <c:pt idx="301">
                  <c:v>5.51</c:v>
                </c:pt>
                <c:pt idx="302">
                  <c:v>5.6899999999999995</c:v>
                </c:pt>
                <c:pt idx="303">
                  <c:v>5.1199999999999992</c:v>
                </c:pt>
                <c:pt idx="304">
                  <c:v>4.68</c:v>
                </c:pt>
                <c:pt idx="305">
                  <c:v>4.5999999999999996</c:v>
                </c:pt>
                <c:pt idx="306">
                  <c:v>4.51</c:v>
                </c:pt>
                <c:pt idx="307">
                  <c:v>4.2300000000000004</c:v>
                </c:pt>
                <c:pt idx="308">
                  <c:v>4.18</c:v>
                </c:pt>
                <c:pt idx="309">
                  <c:v>5.8</c:v>
                </c:pt>
                <c:pt idx="310">
                  <c:v>6.2</c:v>
                </c:pt>
                <c:pt idx="311">
                  <c:v>7.07</c:v>
                </c:pt>
                <c:pt idx="312">
                  <c:v>6.9300000000000006</c:v>
                </c:pt>
                <c:pt idx="313">
                  <c:v>7.1</c:v>
                </c:pt>
                <c:pt idx="314">
                  <c:v>6.25</c:v>
                </c:pt>
                <c:pt idx="315">
                  <c:v>5.01</c:v>
                </c:pt>
                <c:pt idx="316">
                  <c:v>4.4400000000000004</c:v>
                </c:pt>
                <c:pt idx="317">
                  <c:v>4.99</c:v>
                </c:pt>
                <c:pt idx="318">
                  <c:v>5.3</c:v>
                </c:pt>
                <c:pt idx="319">
                  <c:v>5.29</c:v>
                </c:pt>
                <c:pt idx="320">
                  <c:v>5.2</c:v>
                </c:pt>
                <c:pt idx="321">
                  <c:v>4.2</c:v>
                </c:pt>
                <c:pt idx="322">
                  <c:v>3.69</c:v>
                </c:pt>
                <c:pt idx="323">
                  <c:v>3.1</c:v>
                </c:pt>
                <c:pt idx="324">
                  <c:v>3.38</c:v>
                </c:pt>
                <c:pt idx="325">
                  <c:v>3.09</c:v>
                </c:pt>
                <c:pt idx="326">
                  <c:v>3.68</c:v>
                </c:pt>
                <c:pt idx="327">
                  <c:v>3.2</c:v>
                </c:pt>
                <c:pt idx="328">
                  <c:v>3.15</c:v>
                </c:pt>
                <c:pt idx="329">
                  <c:v>3.27</c:v>
                </c:pt>
                <c:pt idx="330">
                  <c:v>3.79</c:v>
                </c:pt>
                <c:pt idx="331">
                  <c:v>3.6</c:v>
                </c:pt>
                <c:pt idx="332">
                  <c:v>4.3</c:v>
                </c:pt>
                <c:pt idx="333">
                  <c:v>4.63</c:v>
                </c:pt>
                <c:pt idx="334">
                  <c:v>4.51</c:v>
                </c:pt>
                <c:pt idx="335">
                  <c:v>4.5</c:v>
                </c:pt>
                <c:pt idx="336">
                  <c:v>5.3</c:v>
                </c:pt>
                <c:pt idx="337">
                  <c:v>5.44</c:v>
                </c:pt>
                <c:pt idx="338">
                  <c:v>5.29</c:v>
                </c:pt>
                <c:pt idx="339">
                  <c:v>5.67</c:v>
                </c:pt>
                <c:pt idx="340">
                  <c:v>5.48</c:v>
                </c:pt>
                <c:pt idx="341">
                  <c:v>5.53</c:v>
                </c:pt>
                <c:pt idx="342">
                  <c:v>6.18</c:v>
                </c:pt>
                <c:pt idx="343">
                  <c:v>5.76</c:v>
                </c:pt>
                <c:pt idx="344">
                  <c:v>5.4</c:v>
                </c:pt>
                <c:pt idx="345">
                  <c:v>6.1</c:v>
                </c:pt>
                <c:pt idx="346">
                  <c:v>6.35</c:v>
                </c:pt>
                <c:pt idx="347">
                  <c:v>6.03</c:v>
                </c:pt>
                <c:pt idx="348">
                  <c:v>5.28</c:v>
                </c:pt>
                <c:pt idx="349">
                  <c:v>5.3199999999999994</c:v>
                </c:pt>
                <c:pt idx="350">
                  <c:v>5.4</c:v>
                </c:pt>
                <c:pt idx="351">
                  <c:v>5.2</c:v>
                </c:pt>
                <c:pt idx="352">
                  <c:v>4.78</c:v>
                </c:pt>
                <c:pt idx="353">
                  <c:v>4.29</c:v>
                </c:pt>
                <c:pt idx="354">
                  <c:v>3.8</c:v>
                </c:pt>
                <c:pt idx="355">
                  <c:v>3.11</c:v>
                </c:pt>
                <c:pt idx="356">
                  <c:v>3.02</c:v>
                </c:pt>
                <c:pt idx="357">
                  <c:v>2.84</c:v>
                </c:pt>
                <c:pt idx="358">
                  <c:v>2.6</c:v>
                </c:pt>
                <c:pt idx="359">
                  <c:v>3.08</c:v>
                </c:pt>
                <c:pt idx="360">
                  <c:v>3.4299999999999997</c:v>
                </c:pt>
                <c:pt idx="361">
                  <c:v>3.48</c:v>
                </c:pt>
                <c:pt idx="362">
                  <c:v>3.5</c:v>
                </c:pt>
                <c:pt idx="363">
                  <c:v>3.48</c:v>
                </c:pt>
                <c:pt idx="364">
                  <c:v>3.68</c:v>
                </c:pt>
                <c:pt idx="365">
                  <c:v>4.0999999999999996</c:v>
                </c:pt>
                <c:pt idx="366">
                  <c:v>4.07</c:v>
                </c:pt>
                <c:pt idx="367">
                  <c:v>4.5</c:v>
                </c:pt>
                <c:pt idx="368">
                  <c:v>4.68</c:v>
                </c:pt>
                <c:pt idx="369">
                  <c:v>4.7300000000000004</c:v>
                </c:pt>
                <c:pt idx="370">
                  <c:v>4.5999999999999996</c:v>
                </c:pt>
                <c:pt idx="371">
                  <c:v>5.03</c:v>
                </c:pt>
                <c:pt idx="372">
                  <c:v>5.0999999999999996</c:v>
                </c:pt>
                <c:pt idx="373">
                  <c:v>5.1499999999999995</c:v>
                </c:pt>
                <c:pt idx="374">
                  <c:v>5.22</c:v>
                </c:pt>
                <c:pt idx="375">
                  <c:v>5.13</c:v>
                </c:pt>
                <c:pt idx="376">
                  <c:v>6.02</c:v>
                </c:pt>
                <c:pt idx="377">
                  <c:v>6.18</c:v>
                </c:pt>
                <c:pt idx="378">
                  <c:v>6.39</c:v>
                </c:pt>
                <c:pt idx="379">
                  <c:v>6.68</c:v>
                </c:pt>
                <c:pt idx="380">
                  <c:v>7.2</c:v>
                </c:pt>
                <c:pt idx="381">
                  <c:v>7.31</c:v>
                </c:pt>
                <c:pt idx="382">
                  <c:v>6.84</c:v>
                </c:pt>
                <c:pt idx="383">
                  <c:v>6.99</c:v>
                </c:pt>
                <c:pt idx="384">
                  <c:v>6.72</c:v>
                </c:pt>
                <c:pt idx="385">
                  <c:v>6.56</c:v>
                </c:pt>
                <c:pt idx="386">
                  <c:v>6.09</c:v>
                </c:pt>
                <c:pt idx="387">
                  <c:v>6.03</c:v>
                </c:pt>
                <c:pt idx="388">
                  <c:v>5.5</c:v>
                </c:pt>
                <c:pt idx="389">
                  <c:v>5.4300000000000006</c:v>
                </c:pt>
                <c:pt idx="390">
                  <c:v>7.03</c:v>
                </c:pt>
                <c:pt idx="391">
                  <c:v>6.7</c:v>
                </c:pt>
                <c:pt idx="392">
                  <c:v>6.53</c:v>
                </c:pt>
                <c:pt idx="393">
                  <c:v>6.78</c:v>
                </c:pt>
                <c:pt idx="394">
                  <c:v>6.1499999999999995</c:v>
                </c:pt>
                <c:pt idx="395">
                  <c:v>6.8</c:v>
                </c:pt>
                <c:pt idx="396">
                  <c:v>8.15</c:v>
                </c:pt>
                <c:pt idx="397">
                  <c:v>8.6</c:v>
                </c:pt>
                <c:pt idx="398">
                  <c:v>8</c:v>
                </c:pt>
                <c:pt idx="399">
                  <c:v>7.33</c:v>
                </c:pt>
                <c:pt idx="400">
                  <c:v>6.35</c:v>
                </c:pt>
                <c:pt idx="401">
                  <c:v>6.1599999999999993</c:v>
                </c:pt>
                <c:pt idx="402">
                  <c:v>6.3</c:v>
                </c:pt>
                <c:pt idx="403">
                  <c:v>6.48</c:v>
                </c:pt>
                <c:pt idx="404">
                  <c:v>6.23</c:v>
                </c:pt>
                <c:pt idx="405">
                  <c:v>6.03</c:v>
                </c:pt>
                <c:pt idx="406">
                  <c:v>5.3</c:v>
                </c:pt>
                <c:pt idx="407">
                  <c:v>5.39</c:v>
                </c:pt>
                <c:pt idx="408">
                  <c:v>5.0999999999999996</c:v>
                </c:pt>
                <c:pt idx="409">
                  <c:v>5.28</c:v>
                </c:pt>
                <c:pt idx="410">
                  <c:v>5.4</c:v>
                </c:pt>
                <c:pt idx="411">
                  <c:v>5.2</c:v>
                </c:pt>
                <c:pt idx="412">
                  <c:v>4.9000000000000004</c:v>
                </c:pt>
                <c:pt idx="413">
                  <c:v>4.68</c:v>
                </c:pt>
                <c:pt idx="414">
                  <c:v>4.29</c:v>
                </c:pt>
                <c:pt idx="415">
                  <c:v>4.8</c:v>
                </c:pt>
                <c:pt idx="416">
                  <c:v>4.67</c:v>
                </c:pt>
                <c:pt idx="417">
                  <c:v>4.13</c:v>
                </c:pt>
                <c:pt idx="418">
                  <c:v>3.88</c:v>
                </c:pt>
                <c:pt idx="419">
                  <c:v>4.4800000000000004</c:v>
                </c:pt>
                <c:pt idx="420">
                  <c:v>4.7300000000000004</c:v>
                </c:pt>
                <c:pt idx="421">
                  <c:v>4.5999999999999996</c:v>
                </c:pt>
                <c:pt idx="422">
                  <c:v>4.6899999999999995</c:v>
                </c:pt>
                <c:pt idx="423">
                  <c:v>4.5</c:v>
                </c:pt>
                <c:pt idx="424">
                  <c:v>4.68</c:v>
                </c:pt>
                <c:pt idx="425">
                  <c:v>3.4899999999999998</c:v>
                </c:pt>
                <c:pt idx="426">
                  <c:v>3.3099999999999996</c:v>
                </c:pt>
                <c:pt idx="427">
                  <c:v>4.03</c:v>
                </c:pt>
                <c:pt idx="428">
                  <c:v>5.0999999999999996</c:v>
                </c:pt>
                <c:pt idx="429">
                  <c:v>5.53</c:v>
                </c:pt>
                <c:pt idx="430">
                  <c:v>5.38</c:v>
                </c:pt>
                <c:pt idx="431">
                  <c:v>4.99</c:v>
                </c:pt>
                <c:pt idx="432">
                  <c:v>4.8</c:v>
                </c:pt>
                <c:pt idx="433">
                  <c:v>4.88</c:v>
                </c:pt>
                <c:pt idx="434">
                  <c:v>4.7</c:v>
                </c:pt>
                <c:pt idx="435">
                  <c:v>3.8</c:v>
                </c:pt>
                <c:pt idx="436">
                  <c:v>3.67</c:v>
                </c:pt>
                <c:pt idx="437">
                  <c:v>3.8899999999999997</c:v>
                </c:pt>
                <c:pt idx="438">
                  <c:v>3.65</c:v>
                </c:pt>
                <c:pt idx="439">
                  <c:v>3.94</c:v>
                </c:pt>
                <c:pt idx="440">
                  <c:v>4.1199999999999992</c:v>
                </c:pt>
                <c:pt idx="441">
                  <c:v>4.4400000000000004</c:v>
                </c:pt>
                <c:pt idx="442">
                  <c:v>4.03</c:v>
                </c:pt>
                <c:pt idx="443">
                  <c:v>4.1499999999999995</c:v>
                </c:pt>
                <c:pt idx="444">
                  <c:v>3.84</c:v>
                </c:pt>
                <c:pt idx="445">
                  <c:v>3.8</c:v>
                </c:pt>
                <c:pt idx="446">
                  <c:v>3.7</c:v>
                </c:pt>
                <c:pt idx="447">
                  <c:v>3.64</c:v>
                </c:pt>
                <c:pt idx="448">
                  <c:v>3.48</c:v>
                </c:pt>
                <c:pt idx="449">
                  <c:v>3.53</c:v>
                </c:pt>
                <c:pt idx="450">
                  <c:v>3.5</c:v>
                </c:pt>
                <c:pt idx="451">
                  <c:v>3.74</c:v>
                </c:pt>
                <c:pt idx="452">
                  <c:v>3.69</c:v>
                </c:pt>
                <c:pt idx="453">
                  <c:v>3</c:v>
                </c:pt>
                <c:pt idx="454">
                  <c:v>2.71</c:v>
                </c:pt>
                <c:pt idx="455">
                  <c:v>2.75</c:v>
                </c:pt>
                <c:pt idx="456">
                  <c:v>2.8299999999999996</c:v>
                </c:pt>
                <c:pt idx="457">
                  <c:v>2.8899999999999997</c:v>
                </c:pt>
                <c:pt idx="458">
                  <c:v>2.7</c:v>
                </c:pt>
                <c:pt idx="459">
                  <c:v>2.68</c:v>
                </c:pt>
                <c:pt idx="460">
                  <c:v>2.59</c:v>
                </c:pt>
                <c:pt idx="461">
                  <c:v>2.4299999999999997</c:v>
                </c:pt>
                <c:pt idx="462">
                  <c:v>2.7800000000000002</c:v>
                </c:pt>
                <c:pt idx="463">
                  <c:v>2.6</c:v>
                </c:pt>
                <c:pt idx="464">
                  <c:v>2.54</c:v>
                </c:pt>
                <c:pt idx="465">
                  <c:v>2.63</c:v>
                </c:pt>
                <c:pt idx="466">
                  <c:v>3.08</c:v>
                </c:pt>
                <c:pt idx="467">
                  <c:v>3.19</c:v>
                </c:pt>
                <c:pt idx="468">
                  <c:v>2.2000000000000002</c:v>
                </c:pt>
                <c:pt idx="469">
                  <c:v>2.15</c:v>
                </c:pt>
                <c:pt idx="470">
                  <c:v>2.3099999999999996</c:v>
                </c:pt>
                <c:pt idx="471">
                  <c:v>2.2000000000000002</c:v>
                </c:pt>
                <c:pt idx="472">
                  <c:v>2.2599999999999998</c:v>
                </c:pt>
                <c:pt idx="473">
                  <c:v>2.21</c:v>
                </c:pt>
                <c:pt idx="474">
                  <c:v>2.36</c:v>
                </c:pt>
                <c:pt idx="475">
                  <c:v>2.2999999999999998</c:v>
                </c:pt>
                <c:pt idx="476">
                  <c:v>2.4099999999999997</c:v>
                </c:pt>
                <c:pt idx="477">
                  <c:v>2.38</c:v>
                </c:pt>
                <c:pt idx="478">
                  <c:v>2.2999999999999998</c:v>
                </c:pt>
                <c:pt idx="479">
                  <c:v>3.1</c:v>
                </c:pt>
                <c:pt idx="480">
                  <c:v>3.08</c:v>
                </c:pt>
                <c:pt idx="481">
                  <c:v>3</c:v>
                </c:pt>
                <c:pt idx="482">
                  <c:v>3.19</c:v>
                </c:pt>
                <c:pt idx="483">
                  <c:v>2.84</c:v>
                </c:pt>
                <c:pt idx="484">
                  <c:v>2.7</c:v>
                </c:pt>
                <c:pt idx="485">
                  <c:v>2.66</c:v>
                </c:pt>
                <c:pt idx="486">
                  <c:v>2.8099999999999996</c:v>
                </c:pt>
                <c:pt idx="487">
                  <c:v>2.8899999999999997</c:v>
                </c:pt>
                <c:pt idx="488">
                  <c:v>2.94</c:v>
                </c:pt>
                <c:pt idx="489">
                  <c:v>2.9</c:v>
                </c:pt>
                <c:pt idx="490">
                  <c:v>2.9899999999999998</c:v>
                </c:pt>
                <c:pt idx="491">
                  <c:v>2.9299999999999997</c:v>
                </c:pt>
                <c:pt idx="492">
                  <c:v>3.07</c:v>
                </c:pt>
                <c:pt idx="493">
                  <c:v>4.4000000000000004</c:v>
                </c:pt>
                <c:pt idx="494">
                  <c:v>4.21</c:v>
                </c:pt>
                <c:pt idx="495">
                  <c:v>4.4300000000000006</c:v>
                </c:pt>
                <c:pt idx="496">
                  <c:v>4.58</c:v>
                </c:pt>
                <c:pt idx="497">
                  <c:v>4.1499999999999995</c:v>
                </c:pt>
                <c:pt idx="498">
                  <c:v>3.68</c:v>
                </c:pt>
                <c:pt idx="499">
                  <c:v>3.8899999999999997</c:v>
                </c:pt>
                <c:pt idx="500">
                  <c:v>4.28</c:v>
                </c:pt>
                <c:pt idx="501">
                  <c:v>3.6</c:v>
                </c:pt>
                <c:pt idx="502">
                  <c:v>3.08</c:v>
                </c:pt>
                <c:pt idx="503">
                  <c:v>3</c:v>
                </c:pt>
                <c:pt idx="504">
                  <c:v>3.05</c:v>
                </c:pt>
                <c:pt idx="505">
                  <c:v>4.0999999999999996</c:v>
                </c:pt>
                <c:pt idx="506">
                  <c:v>3.55</c:v>
                </c:pt>
                <c:pt idx="507">
                  <c:v>3.5</c:v>
                </c:pt>
                <c:pt idx="508">
                  <c:v>3.23</c:v>
                </c:pt>
                <c:pt idx="509">
                  <c:v>3</c:v>
                </c:pt>
                <c:pt idx="510">
                  <c:v>2.94</c:v>
                </c:pt>
                <c:pt idx="511">
                  <c:v>2.98</c:v>
                </c:pt>
                <c:pt idx="512">
                  <c:v>4.25</c:v>
                </c:pt>
                <c:pt idx="513">
                  <c:v>4.3</c:v>
                </c:pt>
                <c:pt idx="514">
                  <c:v>4.1499999999999995</c:v>
                </c:pt>
                <c:pt idx="515">
                  <c:v>4.07</c:v>
                </c:pt>
                <c:pt idx="516">
                  <c:v>3.29</c:v>
                </c:pt>
                <c:pt idx="517">
                  <c:v>2.9899999999999998</c:v>
                </c:pt>
                <c:pt idx="518">
                  <c:v>2.9</c:v>
                </c:pt>
                <c:pt idx="519">
                  <c:v>2.8299999999999996</c:v>
                </c:pt>
                <c:pt idx="520">
                  <c:v>2.84</c:v>
                </c:pt>
                <c:pt idx="521">
                  <c:v>2.9899999999999998</c:v>
                </c:pt>
                <c:pt idx="522">
                  <c:v>2.94</c:v>
                </c:pt>
                <c:pt idx="523">
                  <c:v>2.65</c:v>
                </c:pt>
                <c:pt idx="524">
                  <c:v>2.54</c:v>
                </c:pt>
                <c:pt idx="525">
                  <c:v>2.6</c:v>
                </c:pt>
                <c:pt idx="526">
                  <c:v>2.64</c:v>
                </c:pt>
                <c:pt idx="527">
                  <c:v>2.77</c:v>
                </c:pt>
                <c:pt idx="528">
                  <c:v>2.8299999999999996</c:v>
                </c:pt>
                <c:pt idx="529">
                  <c:v>2.9</c:v>
                </c:pt>
                <c:pt idx="530">
                  <c:v>2.8699999999999997</c:v>
                </c:pt>
                <c:pt idx="531">
                  <c:v>2.9899999999999998</c:v>
                </c:pt>
                <c:pt idx="532">
                  <c:v>3.4699999999999998</c:v>
                </c:pt>
                <c:pt idx="533">
                  <c:v>3.64</c:v>
                </c:pt>
                <c:pt idx="534">
                  <c:v>3.4899999999999998</c:v>
                </c:pt>
                <c:pt idx="535">
                  <c:v>3.6</c:v>
                </c:pt>
                <c:pt idx="536">
                  <c:v>3.51</c:v>
                </c:pt>
                <c:pt idx="537">
                  <c:v>2.88</c:v>
                </c:pt>
                <c:pt idx="538">
                  <c:v>2.8</c:v>
                </c:pt>
                <c:pt idx="539">
                  <c:v>2.7</c:v>
                </c:pt>
                <c:pt idx="540">
                  <c:v>2.8</c:v>
                </c:pt>
                <c:pt idx="541">
                  <c:v>2.9899999999999998</c:v>
                </c:pt>
                <c:pt idx="542">
                  <c:v>3.2</c:v>
                </c:pt>
                <c:pt idx="543">
                  <c:v>4.4800000000000004</c:v>
                </c:pt>
                <c:pt idx="544">
                  <c:v>3.53</c:v>
                </c:pt>
                <c:pt idx="545">
                  <c:v>3.6</c:v>
                </c:pt>
                <c:pt idx="546">
                  <c:v>3.15</c:v>
                </c:pt>
                <c:pt idx="547">
                  <c:v>3.29</c:v>
                </c:pt>
                <c:pt idx="548">
                  <c:v>3.68</c:v>
                </c:pt>
                <c:pt idx="549">
                  <c:v>3.48</c:v>
                </c:pt>
                <c:pt idx="550">
                  <c:v>3.63</c:v>
                </c:pt>
                <c:pt idx="551">
                  <c:v>3.4899999999999998</c:v>
                </c:pt>
                <c:pt idx="552">
                  <c:v>3.4</c:v>
                </c:pt>
                <c:pt idx="553">
                  <c:v>3.65</c:v>
                </c:pt>
                <c:pt idx="554">
                  <c:v>3.94</c:v>
                </c:pt>
                <c:pt idx="555">
                  <c:v>4.24</c:v>
                </c:pt>
                <c:pt idx="556">
                  <c:v>5.41</c:v>
                </c:pt>
                <c:pt idx="557">
                  <c:v>5.75</c:v>
                </c:pt>
                <c:pt idx="558">
                  <c:v>5.49</c:v>
                </c:pt>
                <c:pt idx="559">
                  <c:v>4.2</c:v>
                </c:pt>
                <c:pt idx="560">
                  <c:v>4.5999999999999996</c:v>
                </c:pt>
                <c:pt idx="561">
                  <c:v>4.2300000000000004</c:v>
                </c:pt>
                <c:pt idx="562">
                  <c:v>5.6199999999999992</c:v>
                </c:pt>
                <c:pt idx="563">
                  <c:v>5.13</c:v>
                </c:pt>
                <c:pt idx="564">
                  <c:v>3.8299999999999996</c:v>
                </c:pt>
                <c:pt idx="565">
                  <c:v>3.15</c:v>
                </c:pt>
                <c:pt idx="566">
                  <c:v>3.23</c:v>
                </c:pt>
                <c:pt idx="567">
                  <c:v>3.3</c:v>
                </c:pt>
                <c:pt idx="568">
                  <c:v>3.19</c:v>
                </c:pt>
                <c:pt idx="569">
                  <c:v>3.07</c:v>
                </c:pt>
                <c:pt idx="570">
                  <c:v>3</c:v>
                </c:pt>
                <c:pt idx="571">
                  <c:v>2.9299999999999997</c:v>
                </c:pt>
                <c:pt idx="572">
                  <c:v>2.6</c:v>
                </c:pt>
                <c:pt idx="573">
                  <c:v>2.5</c:v>
                </c:pt>
                <c:pt idx="574">
                  <c:v>2.3099999999999996</c:v>
                </c:pt>
                <c:pt idx="575">
                  <c:v>2.2200000000000002</c:v>
                </c:pt>
                <c:pt idx="576">
                  <c:v>2.2000000000000002</c:v>
                </c:pt>
                <c:pt idx="577">
                  <c:v>2.15</c:v>
                </c:pt>
                <c:pt idx="578">
                  <c:v>2.13</c:v>
                </c:pt>
                <c:pt idx="579">
                  <c:v>2.6</c:v>
                </c:pt>
                <c:pt idx="580">
                  <c:v>2.71</c:v>
                </c:pt>
                <c:pt idx="581">
                  <c:v>2.5</c:v>
                </c:pt>
                <c:pt idx="582">
                  <c:v>2.67</c:v>
                </c:pt>
                <c:pt idx="583">
                  <c:v>2.1</c:v>
                </c:pt>
                <c:pt idx="584">
                  <c:v>2.7</c:v>
                </c:pt>
                <c:pt idx="585">
                  <c:v>2.88</c:v>
                </c:pt>
                <c:pt idx="586">
                  <c:v>2.8499999999999996</c:v>
                </c:pt>
                <c:pt idx="587">
                  <c:v>3.6</c:v>
                </c:pt>
                <c:pt idx="588">
                  <c:v>3.4499999999999997</c:v>
                </c:pt>
                <c:pt idx="589">
                  <c:v>3.55</c:v>
                </c:pt>
                <c:pt idx="590">
                  <c:v>3.4</c:v>
                </c:pt>
                <c:pt idx="591">
                  <c:v>3.5</c:v>
                </c:pt>
                <c:pt idx="592">
                  <c:v>3.73</c:v>
                </c:pt>
                <c:pt idx="593">
                  <c:v>3.64</c:v>
                </c:pt>
                <c:pt idx="594">
                  <c:v>4.05</c:v>
                </c:pt>
                <c:pt idx="595">
                  <c:v>4.13</c:v>
                </c:pt>
                <c:pt idx="596">
                  <c:v>3</c:v>
                </c:pt>
                <c:pt idx="597">
                  <c:v>3.03</c:v>
                </c:pt>
                <c:pt idx="598">
                  <c:v>2.8099999999999996</c:v>
                </c:pt>
                <c:pt idx="599">
                  <c:v>2.88</c:v>
                </c:pt>
                <c:pt idx="600">
                  <c:v>2.75</c:v>
                </c:pt>
                <c:pt idx="601">
                  <c:v>3.63</c:v>
                </c:pt>
                <c:pt idx="602">
                  <c:v>3.84</c:v>
                </c:pt>
                <c:pt idx="603">
                  <c:v>3.75</c:v>
                </c:pt>
                <c:pt idx="604">
                  <c:v>3.2</c:v>
                </c:pt>
                <c:pt idx="605">
                  <c:v>4.0469999999999997</c:v>
                </c:pt>
                <c:pt idx="606">
                  <c:v>3.6</c:v>
                </c:pt>
                <c:pt idx="607">
                  <c:v>3.73</c:v>
                </c:pt>
                <c:pt idx="608">
                  <c:v>4</c:v>
                </c:pt>
                <c:pt idx="609">
                  <c:v>4.03</c:v>
                </c:pt>
                <c:pt idx="610">
                  <c:v>3.7800000000000002</c:v>
                </c:pt>
                <c:pt idx="611">
                  <c:v>4.0999999999999996</c:v>
                </c:pt>
                <c:pt idx="612">
                  <c:v>4.07</c:v>
                </c:pt>
                <c:pt idx="613">
                  <c:v>4.3899999999999997</c:v>
                </c:pt>
                <c:pt idx="614">
                  <c:v>4.8899999999999997</c:v>
                </c:pt>
                <c:pt idx="615">
                  <c:v>4.63</c:v>
                </c:pt>
                <c:pt idx="616">
                  <c:v>5.13</c:v>
                </c:pt>
                <c:pt idx="617">
                  <c:v>5.5</c:v>
                </c:pt>
                <c:pt idx="618">
                  <c:v>5.4</c:v>
                </c:pt>
                <c:pt idx="619">
                  <c:v>5.55</c:v>
                </c:pt>
                <c:pt idx="620">
                  <c:v>6.68</c:v>
                </c:pt>
                <c:pt idx="621">
                  <c:v>6</c:v>
                </c:pt>
                <c:pt idx="622">
                  <c:v>6.07</c:v>
                </c:pt>
                <c:pt idx="623">
                  <c:v>7.71</c:v>
                </c:pt>
                <c:pt idx="624">
                  <c:v>8.2000000000000011</c:v>
                </c:pt>
                <c:pt idx="625">
                  <c:v>7.8199999999999994</c:v>
                </c:pt>
                <c:pt idx="626">
                  <c:v>6.4</c:v>
                </c:pt>
                <c:pt idx="627">
                  <c:v>6.3</c:v>
                </c:pt>
                <c:pt idx="628">
                  <c:v>6.24</c:v>
                </c:pt>
                <c:pt idx="629">
                  <c:v>6.6</c:v>
                </c:pt>
                <c:pt idx="630">
                  <c:v>7.55</c:v>
                </c:pt>
                <c:pt idx="631">
                  <c:v>8.2000000000000011</c:v>
                </c:pt>
                <c:pt idx="632">
                  <c:v>8.6</c:v>
                </c:pt>
                <c:pt idx="633">
                  <c:v>8.9</c:v>
                </c:pt>
                <c:pt idx="634">
                  <c:v>8.61</c:v>
                </c:pt>
                <c:pt idx="635">
                  <c:v>7.55</c:v>
                </c:pt>
                <c:pt idx="636">
                  <c:v>6.78</c:v>
                </c:pt>
                <c:pt idx="637">
                  <c:v>6.9300000000000006</c:v>
                </c:pt>
                <c:pt idx="638">
                  <c:v>8.3000000000000007</c:v>
                </c:pt>
                <c:pt idx="639">
                  <c:v>8.6</c:v>
                </c:pt>
                <c:pt idx="640">
                  <c:v>7.8</c:v>
                </c:pt>
                <c:pt idx="641">
                  <c:v>7.5</c:v>
                </c:pt>
                <c:pt idx="642">
                  <c:v>8.15</c:v>
                </c:pt>
                <c:pt idx="643">
                  <c:v>8.42</c:v>
                </c:pt>
                <c:pt idx="644">
                  <c:v>8.81</c:v>
                </c:pt>
                <c:pt idx="645">
                  <c:v>9.1</c:v>
                </c:pt>
                <c:pt idx="646">
                  <c:v>9</c:v>
                </c:pt>
                <c:pt idx="647">
                  <c:v>8.11</c:v>
                </c:pt>
                <c:pt idx="648">
                  <c:v>7.07</c:v>
                </c:pt>
                <c:pt idx="649">
                  <c:v>7.4700000000000006</c:v>
                </c:pt>
                <c:pt idx="650">
                  <c:v>7.18</c:v>
                </c:pt>
                <c:pt idx="651">
                  <c:v>7.59</c:v>
                </c:pt>
                <c:pt idx="652">
                  <c:v>7.3</c:v>
                </c:pt>
                <c:pt idx="653">
                  <c:v>7.33</c:v>
                </c:pt>
                <c:pt idx="654">
                  <c:v>7.2700000000000005</c:v>
                </c:pt>
                <c:pt idx="655">
                  <c:v>7.08</c:v>
                </c:pt>
                <c:pt idx="656">
                  <c:v>7</c:v>
                </c:pt>
                <c:pt idx="657">
                  <c:v>7.4</c:v>
                </c:pt>
                <c:pt idx="658">
                  <c:v>7.39</c:v>
                </c:pt>
                <c:pt idx="659">
                  <c:v>7.01</c:v>
                </c:pt>
                <c:pt idx="660">
                  <c:v>6.68</c:v>
                </c:pt>
                <c:pt idx="661">
                  <c:v>7.03</c:v>
                </c:pt>
                <c:pt idx="662">
                  <c:v>7.7</c:v>
                </c:pt>
                <c:pt idx="663">
                  <c:v>7</c:v>
                </c:pt>
                <c:pt idx="664">
                  <c:v>6.5</c:v>
                </c:pt>
                <c:pt idx="665">
                  <c:v>6.74</c:v>
                </c:pt>
                <c:pt idx="666">
                  <c:v>7.1</c:v>
                </c:pt>
                <c:pt idx="667">
                  <c:v>7.1199999999999992</c:v>
                </c:pt>
                <c:pt idx="668">
                  <c:v>7.45</c:v>
                </c:pt>
                <c:pt idx="669">
                  <c:v>7.5</c:v>
                </c:pt>
                <c:pt idx="670">
                  <c:v>7.63</c:v>
                </c:pt>
                <c:pt idx="671">
                  <c:v>7.1</c:v>
                </c:pt>
                <c:pt idx="672">
                  <c:v>7.26</c:v>
                </c:pt>
                <c:pt idx="673">
                  <c:v>7.5</c:v>
                </c:pt>
                <c:pt idx="674">
                  <c:v>7.55</c:v>
                </c:pt>
                <c:pt idx="675">
                  <c:v>8.19</c:v>
                </c:pt>
                <c:pt idx="676">
                  <c:v>8.32</c:v>
                </c:pt>
                <c:pt idx="677">
                  <c:v>9.120000000000001</c:v>
                </c:pt>
                <c:pt idx="678">
                  <c:v>9</c:v>
                </c:pt>
                <c:pt idx="679">
                  <c:v>9.120000000000001</c:v>
                </c:pt>
                <c:pt idx="680">
                  <c:v>8.3600000000000012</c:v>
                </c:pt>
                <c:pt idx="681">
                  <c:v>7.8</c:v>
                </c:pt>
                <c:pt idx="682">
                  <c:v>6.49</c:v>
                </c:pt>
                <c:pt idx="683">
                  <c:v>6.3599999999999994</c:v>
                </c:pt>
                <c:pt idx="684">
                  <c:v>6.3</c:v>
                </c:pt>
                <c:pt idx="685">
                  <c:v>6.58</c:v>
                </c:pt>
                <c:pt idx="686">
                  <c:v>6.7</c:v>
                </c:pt>
                <c:pt idx="687">
                  <c:v>6.67</c:v>
                </c:pt>
                <c:pt idx="688">
                  <c:v>7.5</c:v>
                </c:pt>
                <c:pt idx="689">
                  <c:v>7.1199999999999992</c:v>
                </c:pt>
                <c:pt idx="690">
                  <c:v>6.3199999999999994</c:v>
                </c:pt>
                <c:pt idx="691">
                  <c:v>6.7</c:v>
                </c:pt>
                <c:pt idx="692">
                  <c:v>6.41</c:v>
                </c:pt>
                <c:pt idx="693">
                  <c:v>6.31</c:v>
                </c:pt>
                <c:pt idx="694">
                  <c:v>6.8</c:v>
                </c:pt>
                <c:pt idx="695">
                  <c:v>6.4</c:v>
                </c:pt>
                <c:pt idx="696">
                  <c:v>6.3599999999999994</c:v>
                </c:pt>
                <c:pt idx="697">
                  <c:v>5.1499999999999995</c:v>
                </c:pt>
                <c:pt idx="698">
                  <c:v>4.63</c:v>
                </c:pt>
                <c:pt idx="699">
                  <c:v>4.33</c:v>
                </c:pt>
                <c:pt idx="700">
                  <c:v>4.3</c:v>
                </c:pt>
                <c:pt idx="701">
                  <c:v>4.1499999999999995</c:v>
                </c:pt>
                <c:pt idx="702">
                  <c:v>7.35</c:v>
                </c:pt>
                <c:pt idx="703">
                  <c:v>7.01</c:v>
                </c:pt>
                <c:pt idx="704">
                  <c:v>5.37</c:v>
                </c:pt>
                <c:pt idx="705">
                  <c:v>5.44</c:v>
                </c:pt>
                <c:pt idx="706">
                  <c:v>5.2</c:v>
                </c:pt>
                <c:pt idx="707">
                  <c:v>5.6499999999999995</c:v>
                </c:pt>
                <c:pt idx="708">
                  <c:v>6.31</c:v>
                </c:pt>
                <c:pt idx="709">
                  <c:v>6.8</c:v>
                </c:pt>
                <c:pt idx="710">
                  <c:v>7.1</c:v>
                </c:pt>
                <c:pt idx="711">
                  <c:v>5.6899999999999995</c:v>
                </c:pt>
                <c:pt idx="712">
                  <c:v>5.35</c:v>
                </c:pt>
                <c:pt idx="713">
                  <c:v>5.3</c:v>
                </c:pt>
                <c:pt idx="714">
                  <c:v>5.2</c:v>
                </c:pt>
                <c:pt idx="715">
                  <c:v>5.29</c:v>
                </c:pt>
                <c:pt idx="716">
                  <c:v>5.38</c:v>
                </c:pt>
                <c:pt idx="717">
                  <c:v>5</c:v>
                </c:pt>
                <c:pt idx="718">
                  <c:v>5.1099999999999994</c:v>
                </c:pt>
                <c:pt idx="719">
                  <c:v>6.3</c:v>
                </c:pt>
                <c:pt idx="720">
                  <c:v>5.95</c:v>
                </c:pt>
                <c:pt idx="721">
                  <c:v>5.5</c:v>
                </c:pt>
                <c:pt idx="722">
                  <c:v>5.1899999999999995</c:v>
                </c:pt>
                <c:pt idx="723">
                  <c:v>5.25</c:v>
                </c:pt>
                <c:pt idx="724">
                  <c:v>4.8</c:v>
                </c:pt>
                <c:pt idx="725">
                  <c:v>4.5</c:v>
                </c:pt>
                <c:pt idx="726">
                  <c:v>4.63</c:v>
                </c:pt>
                <c:pt idx="727">
                  <c:v>4.3</c:v>
                </c:pt>
                <c:pt idx="728">
                  <c:v>4.21</c:v>
                </c:pt>
                <c:pt idx="729">
                  <c:v>4.4000000000000004</c:v>
                </c:pt>
                <c:pt idx="730">
                  <c:v>4</c:v>
                </c:pt>
                <c:pt idx="731">
                  <c:v>3.1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75EE-4F37-BE20-8EB1AA46A682}"/>
            </c:ext>
          </c:extLst>
        </c:ser>
        <c:ser>
          <c:idx val="11"/>
          <c:order val="1"/>
          <c:tx>
            <c:v>2011</c:v>
          </c:tx>
          <c:spPr>
            <a:ln w="3175">
              <a:solidFill>
                <a:srgbClr val="C00000"/>
              </a:solidFill>
              <a:prstDash val="sysDot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DATOS!$AH$3:$AH$734</c:f>
              <c:numCache>
                <c:formatCode>0.00</c:formatCode>
                <c:ptCount val="732"/>
                <c:pt idx="0">
                  <c:v>3.12</c:v>
                </c:pt>
                <c:pt idx="1">
                  <c:v>3.48</c:v>
                </c:pt>
                <c:pt idx="2">
                  <c:v>3.3299999999999996</c:v>
                </c:pt>
                <c:pt idx="3">
                  <c:v>3.2800000000000002</c:v>
                </c:pt>
                <c:pt idx="4">
                  <c:v>2.4699999999999998</c:v>
                </c:pt>
                <c:pt idx="5">
                  <c:v>3.3</c:v>
                </c:pt>
                <c:pt idx="6">
                  <c:v>2.63</c:v>
                </c:pt>
                <c:pt idx="7">
                  <c:v>2.5</c:v>
                </c:pt>
                <c:pt idx="8">
                  <c:v>2.48</c:v>
                </c:pt>
                <c:pt idx="9">
                  <c:v>3.07</c:v>
                </c:pt>
                <c:pt idx="10">
                  <c:v>2.88</c:v>
                </c:pt>
                <c:pt idx="11">
                  <c:v>3.63</c:v>
                </c:pt>
                <c:pt idx="12">
                  <c:v>4.7</c:v>
                </c:pt>
                <c:pt idx="13">
                  <c:v>4.7699999999999996</c:v>
                </c:pt>
                <c:pt idx="14">
                  <c:v>5.6</c:v>
                </c:pt>
                <c:pt idx="15">
                  <c:v>5.5</c:v>
                </c:pt>
                <c:pt idx="16">
                  <c:v>4.4300000000000006</c:v>
                </c:pt>
                <c:pt idx="17">
                  <c:v>4.33</c:v>
                </c:pt>
                <c:pt idx="18">
                  <c:v>5.05</c:v>
                </c:pt>
                <c:pt idx="19">
                  <c:v>5.13</c:v>
                </c:pt>
                <c:pt idx="20">
                  <c:v>5.28</c:v>
                </c:pt>
                <c:pt idx="21">
                  <c:v>4.8899999999999997</c:v>
                </c:pt>
                <c:pt idx="22">
                  <c:v>4.03</c:v>
                </c:pt>
                <c:pt idx="23">
                  <c:v>4.0999999999999996</c:v>
                </c:pt>
                <c:pt idx="24">
                  <c:v>4.3</c:v>
                </c:pt>
                <c:pt idx="25">
                  <c:v>5.08</c:v>
                </c:pt>
                <c:pt idx="26">
                  <c:v>5.18</c:v>
                </c:pt>
                <c:pt idx="27">
                  <c:v>5</c:v>
                </c:pt>
                <c:pt idx="28">
                  <c:v>4.83</c:v>
                </c:pt>
                <c:pt idx="29">
                  <c:v>4.6499999999999995</c:v>
                </c:pt>
                <c:pt idx="30">
                  <c:v>4.7</c:v>
                </c:pt>
                <c:pt idx="31">
                  <c:v>4.3</c:v>
                </c:pt>
                <c:pt idx="32">
                  <c:v>4.4300000000000006</c:v>
                </c:pt>
                <c:pt idx="33">
                  <c:v>5.0999999999999996</c:v>
                </c:pt>
                <c:pt idx="34">
                  <c:v>4.72</c:v>
                </c:pt>
                <c:pt idx="35">
                  <c:v>3.3899999999999997</c:v>
                </c:pt>
                <c:pt idx="36">
                  <c:v>3.2800000000000002</c:v>
                </c:pt>
                <c:pt idx="37">
                  <c:v>3.3</c:v>
                </c:pt>
                <c:pt idx="38">
                  <c:v>3.4099999999999997</c:v>
                </c:pt>
                <c:pt idx="39">
                  <c:v>3.4</c:v>
                </c:pt>
                <c:pt idx="40">
                  <c:v>3.22</c:v>
                </c:pt>
                <c:pt idx="41">
                  <c:v>3.15</c:v>
                </c:pt>
                <c:pt idx="42">
                  <c:v>3.18</c:v>
                </c:pt>
                <c:pt idx="43">
                  <c:v>3</c:v>
                </c:pt>
                <c:pt idx="44">
                  <c:v>2.8</c:v>
                </c:pt>
                <c:pt idx="45">
                  <c:v>2.9</c:v>
                </c:pt>
                <c:pt idx="46">
                  <c:v>2.9899999999999998</c:v>
                </c:pt>
                <c:pt idx="47">
                  <c:v>3.05</c:v>
                </c:pt>
                <c:pt idx="48">
                  <c:v>3.1</c:v>
                </c:pt>
                <c:pt idx="49">
                  <c:v>3</c:v>
                </c:pt>
                <c:pt idx="50">
                  <c:v>2.7800000000000002</c:v>
                </c:pt>
                <c:pt idx="51">
                  <c:v>2.8</c:v>
                </c:pt>
                <c:pt idx="52">
                  <c:v>2.75</c:v>
                </c:pt>
                <c:pt idx="53">
                  <c:v>2.8299999999999996</c:v>
                </c:pt>
                <c:pt idx="54">
                  <c:v>2.77</c:v>
                </c:pt>
                <c:pt idx="55">
                  <c:v>2.7600000000000002</c:v>
                </c:pt>
                <c:pt idx="56">
                  <c:v>2.7</c:v>
                </c:pt>
                <c:pt idx="57">
                  <c:v>2.73</c:v>
                </c:pt>
                <c:pt idx="58">
                  <c:v>2.84</c:v>
                </c:pt>
                <c:pt idx="59">
                  <c:v>2.9099999999999997</c:v>
                </c:pt>
                <c:pt idx="60">
                  <c:v>2.73</c:v>
                </c:pt>
                <c:pt idx="61">
                  <c:v>2.59</c:v>
                </c:pt>
                <c:pt idx="62">
                  <c:v>2.5</c:v>
                </c:pt>
                <c:pt idx="63">
                  <c:v>2.68</c:v>
                </c:pt>
                <c:pt idx="64">
                  <c:v>2.79</c:v>
                </c:pt>
                <c:pt idx="65">
                  <c:v>2.82</c:v>
                </c:pt>
                <c:pt idx="66">
                  <c:v>2.71</c:v>
                </c:pt>
                <c:pt idx="67">
                  <c:v>2.68</c:v>
                </c:pt>
                <c:pt idx="68">
                  <c:v>2.74</c:v>
                </c:pt>
                <c:pt idx="69">
                  <c:v>2.61</c:v>
                </c:pt>
                <c:pt idx="70">
                  <c:v>2.2999999999999998</c:v>
                </c:pt>
                <c:pt idx="71">
                  <c:v>2.3199999999999994</c:v>
                </c:pt>
                <c:pt idx="72">
                  <c:v>2.36</c:v>
                </c:pt>
                <c:pt idx="73">
                  <c:v>2.2799999999999998</c:v>
                </c:pt>
                <c:pt idx="74">
                  <c:v>2.3499999999999996</c:v>
                </c:pt>
                <c:pt idx="75">
                  <c:v>3.4899999999999998</c:v>
                </c:pt>
                <c:pt idx="76">
                  <c:v>3.1</c:v>
                </c:pt>
                <c:pt idx="77">
                  <c:v>3.15</c:v>
                </c:pt>
                <c:pt idx="78">
                  <c:v>3.18</c:v>
                </c:pt>
                <c:pt idx="79">
                  <c:v>3.65</c:v>
                </c:pt>
                <c:pt idx="80">
                  <c:v>3.86</c:v>
                </c:pt>
                <c:pt idx="81">
                  <c:v>3.7</c:v>
                </c:pt>
                <c:pt idx="82">
                  <c:v>3.4299999999999997</c:v>
                </c:pt>
                <c:pt idx="83">
                  <c:v>3.08</c:v>
                </c:pt>
                <c:pt idx="84">
                  <c:v>3.17</c:v>
                </c:pt>
                <c:pt idx="85">
                  <c:v>3.69</c:v>
                </c:pt>
                <c:pt idx="86">
                  <c:v>4.3</c:v>
                </c:pt>
                <c:pt idx="87">
                  <c:v>4.08</c:v>
                </c:pt>
                <c:pt idx="88">
                  <c:v>3.9499999999999997</c:v>
                </c:pt>
                <c:pt idx="89">
                  <c:v>3.5</c:v>
                </c:pt>
                <c:pt idx="90">
                  <c:v>3.3099999999999996</c:v>
                </c:pt>
                <c:pt idx="91">
                  <c:v>3.9899999999999998</c:v>
                </c:pt>
                <c:pt idx="92">
                  <c:v>4.08</c:v>
                </c:pt>
                <c:pt idx="93">
                  <c:v>3.9</c:v>
                </c:pt>
                <c:pt idx="94">
                  <c:v>4.1499999999999995</c:v>
                </c:pt>
                <c:pt idx="95">
                  <c:v>4.03</c:v>
                </c:pt>
                <c:pt idx="96">
                  <c:v>4.49</c:v>
                </c:pt>
                <c:pt idx="97">
                  <c:v>4.51</c:v>
                </c:pt>
                <c:pt idx="98">
                  <c:v>4.4000000000000004</c:v>
                </c:pt>
                <c:pt idx="99">
                  <c:v>3.48</c:v>
                </c:pt>
                <c:pt idx="100">
                  <c:v>3.5</c:v>
                </c:pt>
                <c:pt idx="101">
                  <c:v>4.18</c:v>
                </c:pt>
                <c:pt idx="102">
                  <c:v>4.09</c:v>
                </c:pt>
                <c:pt idx="103">
                  <c:v>4.07</c:v>
                </c:pt>
                <c:pt idx="104">
                  <c:v>4.1099999999999994</c:v>
                </c:pt>
                <c:pt idx="105">
                  <c:v>3.8499999999999996</c:v>
                </c:pt>
                <c:pt idx="106">
                  <c:v>3.75</c:v>
                </c:pt>
                <c:pt idx="107">
                  <c:v>3.5</c:v>
                </c:pt>
                <c:pt idx="108">
                  <c:v>3.55</c:v>
                </c:pt>
                <c:pt idx="109">
                  <c:v>3.52</c:v>
                </c:pt>
                <c:pt idx="110">
                  <c:v>3.63</c:v>
                </c:pt>
                <c:pt idx="111">
                  <c:v>3.79</c:v>
                </c:pt>
                <c:pt idx="112">
                  <c:v>5.35</c:v>
                </c:pt>
                <c:pt idx="113">
                  <c:v>5.7</c:v>
                </c:pt>
                <c:pt idx="114">
                  <c:v>5.6199999999999992</c:v>
                </c:pt>
                <c:pt idx="115">
                  <c:v>5.08</c:v>
                </c:pt>
                <c:pt idx="116">
                  <c:v>4.3</c:v>
                </c:pt>
                <c:pt idx="117">
                  <c:v>4.3899999999999997</c:v>
                </c:pt>
                <c:pt idx="118">
                  <c:v>4.42</c:v>
                </c:pt>
                <c:pt idx="119">
                  <c:v>4.5599999999999996</c:v>
                </c:pt>
                <c:pt idx="120">
                  <c:v>4.71</c:v>
                </c:pt>
                <c:pt idx="121">
                  <c:v>4.3199999999999994</c:v>
                </c:pt>
                <c:pt idx="122">
                  <c:v>4.68</c:v>
                </c:pt>
                <c:pt idx="123">
                  <c:v>6.9</c:v>
                </c:pt>
                <c:pt idx="124">
                  <c:v>6.75</c:v>
                </c:pt>
                <c:pt idx="125">
                  <c:v>6.7</c:v>
                </c:pt>
                <c:pt idx="126">
                  <c:v>5.8</c:v>
                </c:pt>
                <c:pt idx="127">
                  <c:v>5.78</c:v>
                </c:pt>
                <c:pt idx="128">
                  <c:v>5.58</c:v>
                </c:pt>
                <c:pt idx="129">
                  <c:v>5.4</c:v>
                </c:pt>
                <c:pt idx="130">
                  <c:v>5.38</c:v>
                </c:pt>
                <c:pt idx="131">
                  <c:v>6.6</c:v>
                </c:pt>
                <c:pt idx="132">
                  <c:v>6.45</c:v>
                </c:pt>
                <c:pt idx="133">
                  <c:v>6.5</c:v>
                </c:pt>
                <c:pt idx="134">
                  <c:v>6.56</c:v>
                </c:pt>
                <c:pt idx="135">
                  <c:v>6.6</c:v>
                </c:pt>
                <c:pt idx="136">
                  <c:v>7.1199999999999992</c:v>
                </c:pt>
                <c:pt idx="137">
                  <c:v>7.1499999999999995</c:v>
                </c:pt>
                <c:pt idx="138">
                  <c:v>7.58</c:v>
                </c:pt>
                <c:pt idx="139">
                  <c:v>8</c:v>
                </c:pt>
                <c:pt idx="140">
                  <c:v>8.25</c:v>
                </c:pt>
                <c:pt idx="141">
                  <c:v>7.75</c:v>
                </c:pt>
                <c:pt idx="142">
                  <c:v>6.45</c:v>
                </c:pt>
                <c:pt idx="143">
                  <c:v>6.4</c:v>
                </c:pt>
                <c:pt idx="144">
                  <c:v>6.48</c:v>
                </c:pt>
                <c:pt idx="145">
                  <c:v>6.4</c:v>
                </c:pt>
                <c:pt idx="146">
                  <c:v>4.9000000000000004</c:v>
                </c:pt>
                <c:pt idx="147">
                  <c:v>4.9300000000000006</c:v>
                </c:pt>
                <c:pt idx="148">
                  <c:v>3.88</c:v>
                </c:pt>
                <c:pt idx="149">
                  <c:v>3.8</c:v>
                </c:pt>
                <c:pt idx="150">
                  <c:v>3.72</c:v>
                </c:pt>
                <c:pt idx="151">
                  <c:v>4.05</c:v>
                </c:pt>
                <c:pt idx="152">
                  <c:v>3.7</c:v>
                </c:pt>
                <c:pt idx="153">
                  <c:v>3.9</c:v>
                </c:pt>
                <c:pt idx="154">
                  <c:v>3.8499999999999996</c:v>
                </c:pt>
                <c:pt idx="155">
                  <c:v>3.66</c:v>
                </c:pt>
                <c:pt idx="156">
                  <c:v>3.7</c:v>
                </c:pt>
                <c:pt idx="157">
                  <c:v>3.73</c:v>
                </c:pt>
                <c:pt idx="158">
                  <c:v>4.0999999999999996</c:v>
                </c:pt>
                <c:pt idx="159">
                  <c:v>4.1899999999999995</c:v>
                </c:pt>
                <c:pt idx="160">
                  <c:v>4.0199999999999996</c:v>
                </c:pt>
                <c:pt idx="161">
                  <c:v>4.4800000000000004</c:v>
                </c:pt>
                <c:pt idx="162">
                  <c:v>5.6099999999999994</c:v>
                </c:pt>
                <c:pt idx="163">
                  <c:v>6</c:v>
                </c:pt>
                <c:pt idx="164">
                  <c:v>5.4</c:v>
                </c:pt>
                <c:pt idx="165">
                  <c:v>5.83</c:v>
                </c:pt>
                <c:pt idx="166">
                  <c:v>6.7</c:v>
                </c:pt>
                <c:pt idx="167">
                  <c:v>7</c:v>
                </c:pt>
                <c:pt idx="168">
                  <c:v>6.75</c:v>
                </c:pt>
                <c:pt idx="169">
                  <c:v>6.99</c:v>
                </c:pt>
                <c:pt idx="170">
                  <c:v>7.1499999999999995</c:v>
                </c:pt>
                <c:pt idx="171">
                  <c:v>7.2</c:v>
                </c:pt>
                <c:pt idx="172">
                  <c:v>8.0500000000000007</c:v>
                </c:pt>
                <c:pt idx="173">
                  <c:v>7.44</c:v>
                </c:pt>
                <c:pt idx="174">
                  <c:v>6.44</c:v>
                </c:pt>
                <c:pt idx="175">
                  <c:v>6.23</c:v>
                </c:pt>
                <c:pt idx="176">
                  <c:v>5.99</c:v>
                </c:pt>
                <c:pt idx="177">
                  <c:v>5.13</c:v>
                </c:pt>
                <c:pt idx="178">
                  <c:v>5.1499999999999995</c:v>
                </c:pt>
                <c:pt idx="179">
                  <c:v>5.28</c:v>
                </c:pt>
                <c:pt idx="180">
                  <c:v>5.1899999999999995</c:v>
                </c:pt>
                <c:pt idx="181">
                  <c:v>5.29</c:v>
                </c:pt>
                <c:pt idx="182">
                  <c:v>5.26</c:v>
                </c:pt>
                <c:pt idx="183">
                  <c:v>5.2</c:v>
                </c:pt>
                <c:pt idx="184">
                  <c:v>5.3</c:v>
                </c:pt>
                <c:pt idx="185">
                  <c:v>5.0999999999999996</c:v>
                </c:pt>
                <c:pt idx="186">
                  <c:v>5.2</c:v>
                </c:pt>
                <c:pt idx="187">
                  <c:v>5.45</c:v>
                </c:pt>
                <c:pt idx="188">
                  <c:v>4.59</c:v>
                </c:pt>
                <c:pt idx="189">
                  <c:v>4.5199999999999996</c:v>
                </c:pt>
                <c:pt idx="190">
                  <c:v>4.4000000000000004</c:v>
                </c:pt>
                <c:pt idx="191">
                  <c:v>5.0999999999999996</c:v>
                </c:pt>
                <c:pt idx="192">
                  <c:v>4.8899999999999997</c:v>
                </c:pt>
                <c:pt idx="193">
                  <c:v>4.8</c:v>
                </c:pt>
                <c:pt idx="194">
                  <c:v>7</c:v>
                </c:pt>
                <c:pt idx="195">
                  <c:v>7.3</c:v>
                </c:pt>
                <c:pt idx="196">
                  <c:v>5.5</c:v>
                </c:pt>
                <c:pt idx="197">
                  <c:v>5.3</c:v>
                </c:pt>
                <c:pt idx="198">
                  <c:v>6.06</c:v>
                </c:pt>
                <c:pt idx="199">
                  <c:v>6.03</c:v>
                </c:pt>
                <c:pt idx="200">
                  <c:v>7.2</c:v>
                </c:pt>
                <c:pt idx="201">
                  <c:v>7.39</c:v>
                </c:pt>
                <c:pt idx="202">
                  <c:v>8.7000000000000011</c:v>
                </c:pt>
                <c:pt idx="203">
                  <c:v>8.92</c:v>
                </c:pt>
                <c:pt idx="204">
                  <c:v>8.1</c:v>
                </c:pt>
                <c:pt idx="205">
                  <c:v>7.55</c:v>
                </c:pt>
                <c:pt idx="206">
                  <c:v>8.9700000000000006</c:v>
                </c:pt>
                <c:pt idx="207">
                  <c:v>9.3500000000000014</c:v>
                </c:pt>
                <c:pt idx="208">
                  <c:v>9.81</c:v>
                </c:pt>
                <c:pt idx="209">
                  <c:v>10.120000000000001</c:v>
                </c:pt>
                <c:pt idx="210">
                  <c:v>10.1</c:v>
                </c:pt>
                <c:pt idx="211">
                  <c:v>9.5</c:v>
                </c:pt>
                <c:pt idx="212">
                  <c:v>9.2000000000000011</c:v>
                </c:pt>
                <c:pt idx="213">
                  <c:v>8.8000000000000007</c:v>
                </c:pt>
                <c:pt idx="214">
                  <c:v>9.5500000000000007</c:v>
                </c:pt>
                <c:pt idx="215">
                  <c:v>9.5</c:v>
                </c:pt>
                <c:pt idx="216">
                  <c:v>9.4500000000000011</c:v>
                </c:pt>
                <c:pt idx="217">
                  <c:v>10</c:v>
                </c:pt>
                <c:pt idx="218">
                  <c:v>10.68</c:v>
                </c:pt>
                <c:pt idx="219">
                  <c:v>10.53</c:v>
                </c:pt>
                <c:pt idx="220">
                  <c:v>10.7</c:v>
                </c:pt>
                <c:pt idx="221">
                  <c:v>11</c:v>
                </c:pt>
                <c:pt idx="222">
                  <c:v>11.5</c:v>
                </c:pt>
                <c:pt idx="223">
                  <c:v>11.55</c:v>
                </c:pt>
                <c:pt idx="224">
                  <c:v>11.450000000000001</c:v>
                </c:pt>
                <c:pt idx="225">
                  <c:v>10.65</c:v>
                </c:pt>
                <c:pt idx="226">
                  <c:v>10.8</c:v>
                </c:pt>
                <c:pt idx="227">
                  <c:v>10.5</c:v>
                </c:pt>
                <c:pt idx="228">
                  <c:v>11.05</c:v>
                </c:pt>
                <c:pt idx="229">
                  <c:v>11.2</c:v>
                </c:pt>
                <c:pt idx="230">
                  <c:v>11.3</c:v>
                </c:pt>
                <c:pt idx="231">
                  <c:v>10.8</c:v>
                </c:pt>
                <c:pt idx="232">
                  <c:v>10.25</c:v>
                </c:pt>
                <c:pt idx="233">
                  <c:v>10.050000000000002</c:v>
                </c:pt>
                <c:pt idx="234">
                  <c:v>9.3500000000000014</c:v>
                </c:pt>
                <c:pt idx="235">
                  <c:v>9</c:v>
                </c:pt>
                <c:pt idx="236">
                  <c:v>9.1</c:v>
                </c:pt>
                <c:pt idx="237">
                  <c:v>9.1</c:v>
                </c:pt>
                <c:pt idx="238">
                  <c:v>8.5</c:v>
                </c:pt>
                <c:pt idx="239">
                  <c:v>8.3000000000000007</c:v>
                </c:pt>
                <c:pt idx="240">
                  <c:v>8.1</c:v>
                </c:pt>
                <c:pt idx="241">
                  <c:v>8.2000000000000011</c:v>
                </c:pt>
                <c:pt idx="242">
                  <c:v>8.3000000000000007</c:v>
                </c:pt>
                <c:pt idx="243">
                  <c:v>8.5</c:v>
                </c:pt>
                <c:pt idx="244">
                  <c:v>8.2000000000000011</c:v>
                </c:pt>
                <c:pt idx="245">
                  <c:v>8.5</c:v>
                </c:pt>
                <c:pt idx="246">
                  <c:v>9</c:v>
                </c:pt>
                <c:pt idx="247">
                  <c:v>8.9</c:v>
                </c:pt>
                <c:pt idx="248">
                  <c:v>8.8000000000000007</c:v>
                </c:pt>
                <c:pt idx="249">
                  <c:v>8.65</c:v>
                </c:pt>
                <c:pt idx="250">
                  <c:v>8.5</c:v>
                </c:pt>
                <c:pt idx="251">
                  <c:v>8</c:v>
                </c:pt>
                <c:pt idx="252">
                  <c:v>7.5</c:v>
                </c:pt>
                <c:pt idx="253">
                  <c:v>7.25</c:v>
                </c:pt>
                <c:pt idx="254">
                  <c:v>7</c:v>
                </c:pt>
                <c:pt idx="255">
                  <c:v>6.96</c:v>
                </c:pt>
                <c:pt idx="256">
                  <c:v>6.91</c:v>
                </c:pt>
                <c:pt idx="257">
                  <c:v>6.88</c:v>
                </c:pt>
                <c:pt idx="258">
                  <c:v>6.8599999999999994</c:v>
                </c:pt>
                <c:pt idx="259">
                  <c:v>6.85</c:v>
                </c:pt>
                <c:pt idx="260">
                  <c:v>6.87</c:v>
                </c:pt>
                <c:pt idx="261">
                  <c:v>6.92</c:v>
                </c:pt>
                <c:pt idx="262">
                  <c:v>7</c:v>
                </c:pt>
                <c:pt idx="263">
                  <c:v>7.06</c:v>
                </c:pt>
                <c:pt idx="264">
                  <c:v>7.1499999999999995</c:v>
                </c:pt>
                <c:pt idx="265">
                  <c:v>7.33</c:v>
                </c:pt>
                <c:pt idx="266">
                  <c:v>7.5</c:v>
                </c:pt>
                <c:pt idx="267">
                  <c:v>7.45</c:v>
                </c:pt>
                <c:pt idx="268">
                  <c:v>7.4</c:v>
                </c:pt>
                <c:pt idx="269">
                  <c:v>7.6</c:v>
                </c:pt>
                <c:pt idx="270">
                  <c:v>7.8</c:v>
                </c:pt>
                <c:pt idx="271">
                  <c:v>8</c:v>
                </c:pt>
                <c:pt idx="272">
                  <c:v>8.1</c:v>
                </c:pt>
                <c:pt idx="273">
                  <c:v>8.15</c:v>
                </c:pt>
                <c:pt idx="274">
                  <c:v>8.2000000000000011</c:v>
                </c:pt>
                <c:pt idx="275">
                  <c:v>8.6</c:v>
                </c:pt>
                <c:pt idx="276">
                  <c:v>9.1</c:v>
                </c:pt>
                <c:pt idx="277">
                  <c:v>9.0500000000000007</c:v>
                </c:pt>
                <c:pt idx="278">
                  <c:v>9</c:v>
                </c:pt>
                <c:pt idx="279">
                  <c:v>8.6</c:v>
                </c:pt>
                <c:pt idx="280">
                  <c:v>8.2000000000000011</c:v>
                </c:pt>
                <c:pt idx="281">
                  <c:v>7.98</c:v>
                </c:pt>
                <c:pt idx="282">
                  <c:v>7.54</c:v>
                </c:pt>
                <c:pt idx="283">
                  <c:v>7.26</c:v>
                </c:pt>
                <c:pt idx="284">
                  <c:v>7</c:v>
                </c:pt>
                <c:pt idx="285">
                  <c:v>7.7</c:v>
                </c:pt>
                <c:pt idx="286">
                  <c:v>8.2000000000000011</c:v>
                </c:pt>
                <c:pt idx="287">
                  <c:v>8.2199999999999989</c:v>
                </c:pt>
                <c:pt idx="288">
                  <c:v>8.25</c:v>
                </c:pt>
                <c:pt idx="289">
                  <c:v>7.8</c:v>
                </c:pt>
                <c:pt idx="290">
                  <c:v>7.3</c:v>
                </c:pt>
                <c:pt idx="291">
                  <c:v>7.4</c:v>
                </c:pt>
                <c:pt idx="292">
                  <c:v>7.5</c:v>
                </c:pt>
                <c:pt idx="293">
                  <c:v>7.55</c:v>
                </c:pt>
                <c:pt idx="294">
                  <c:v>7.6</c:v>
                </c:pt>
                <c:pt idx="295">
                  <c:v>7.58</c:v>
                </c:pt>
                <c:pt idx="296">
                  <c:v>7.56</c:v>
                </c:pt>
                <c:pt idx="297">
                  <c:v>7.53</c:v>
                </c:pt>
                <c:pt idx="298">
                  <c:v>7.51</c:v>
                </c:pt>
                <c:pt idx="299">
                  <c:v>7.5</c:v>
                </c:pt>
                <c:pt idx="300">
                  <c:v>7.4</c:v>
                </c:pt>
                <c:pt idx="301">
                  <c:v>7.3</c:v>
                </c:pt>
                <c:pt idx="302">
                  <c:v>7.1</c:v>
                </c:pt>
                <c:pt idx="303">
                  <c:v>7.3</c:v>
                </c:pt>
                <c:pt idx="304">
                  <c:v>7.4</c:v>
                </c:pt>
                <c:pt idx="305">
                  <c:v>7.5</c:v>
                </c:pt>
                <c:pt idx="306">
                  <c:v>7.5</c:v>
                </c:pt>
                <c:pt idx="307">
                  <c:v>7.6499999999999995</c:v>
                </c:pt>
                <c:pt idx="308">
                  <c:v>7.8</c:v>
                </c:pt>
                <c:pt idx="309">
                  <c:v>7.95</c:v>
                </c:pt>
                <c:pt idx="310">
                  <c:v>8.1</c:v>
                </c:pt>
                <c:pt idx="311">
                  <c:v>8.3000000000000007</c:v>
                </c:pt>
                <c:pt idx="312">
                  <c:v>8.4</c:v>
                </c:pt>
                <c:pt idx="313">
                  <c:v>8.2199999999999989</c:v>
                </c:pt>
                <c:pt idx="314">
                  <c:v>8.07</c:v>
                </c:pt>
                <c:pt idx="315">
                  <c:v>7.74</c:v>
                </c:pt>
                <c:pt idx="316">
                  <c:v>7.33</c:v>
                </c:pt>
                <c:pt idx="317">
                  <c:v>6.6099999999999994</c:v>
                </c:pt>
                <c:pt idx="318">
                  <c:v>6.26</c:v>
                </c:pt>
                <c:pt idx="319">
                  <c:v>5.87</c:v>
                </c:pt>
                <c:pt idx="320">
                  <c:v>5.54</c:v>
                </c:pt>
                <c:pt idx="321">
                  <c:v>5.1099999999999994</c:v>
                </c:pt>
                <c:pt idx="322">
                  <c:v>4.88</c:v>
                </c:pt>
                <c:pt idx="323">
                  <c:v>4.71</c:v>
                </c:pt>
                <c:pt idx="324">
                  <c:v>4.5</c:v>
                </c:pt>
                <c:pt idx="400">
                  <c:v>4.8099999999999996</c:v>
                </c:pt>
                <c:pt idx="401">
                  <c:v>4.45</c:v>
                </c:pt>
                <c:pt idx="402">
                  <c:v>3.8299999999999996</c:v>
                </c:pt>
                <c:pt idx="403">
                  <c:v>3.9299999999999997</c:v>
                </c:pt>
                <c:pt idx="404">
                  <c:v>3.61</c:v>
                </c:pt>
                <c:pt idx="405">
                  <c:v>3.7</c:v>
                </c:pt>
                <c:pt idx="406">
                  <c:v>3.3</c:v>
                </c:pt>
                <c:pt idx="407">
                  <c:v>3.4099999999999997</c:v>
                </c:pt>
                <c:pt idx="408">
                  <c:v>3.1</c:v>
                </c:pt>
                <c:pt idx="409">
                  <c:v>3.52</c:v>
                </c:pt>
                <c:pt idx="410">
                  <c:v>3.12</c:v>
                </c:pt>
                <c:pt idx="411">
                  <c:v>4</c:v>
                </c:pt>
                <c:pt idx="412">
                  <c:v>4.5999999999999996</c:v>
                </c:pt>
                <c:pt idx="413">
                  <c:v>4.13</c:v>
                </c:pt>
                <c:pt idx="414">
                  <c:v>3.34</c:v>
                </c:pt>
                <c:pt idx="415">
                  <c:v>3.69</c:v>
                </c:pt>
                <c:pt idx="416">
                  <c:v>4.63</c:v>
                </c:pt>
                <c:pt idx="417">
                  <c:v>4.9700000000000006</c:v>
                </c:pt>
                <c:pt idx="418">
                  <c:v>4.87</c:v>
                </c:pt>
                <c:pt idx="419">
                  <c:v>4.59</c:v>
                </c:pt>
                <c:pt idx="420">
                  <c:v>4.6099999999999994</c:v>
                </c:pt>
                <c:pt idx="421">
                  <c:v>4.59</c:v>
                </c:pt>
                <c:pt idx="422">
                  <c:v>4.5599999999999996</c:v>
                </c:pt>
                <c:pt idx="423">
                  <c:v>4.4700000000000006</c:v>
                </c:pt>
                <c:pt idx="424">
                  <c:v>4.8099999999999996</c:v>
                </c:pt>
                <c:pt idx="425">
                  <c:v>4.58</c:v>
                </c:pt>
                <c:pt idx="426">
                  <c:v>5.67</c:v>
                </c:pt>
                <c:pt idx="427">
                  <c:v>5.8</c:v>
                </c:pt>
                <c:pt idx="428">
                  <c:v>5.18</c:v>
                </c:pt>
                <c:pt idx="429">
                  <c:v>5.01</c:v>
                </c:pt>
                <c:pt idx="430">
                  <c:v>4.7699999999999996</c:v>
                </c:pt>
                <c:pt idx="431">
                  <c:v>4.3499999999999996</c:v>
                </c:pt>
                <c:pt idx="432">
                  <c:v>4.5</c:v>
                </c:pt>
                <c:pt idx="433">
                  <c:v>4.53</c:v>
                </c:pt>
                <c:pt idx="434">
                  <c:v>4.49</c:v>
                </c:pt>
                <c:pt idx="435">
                  <c:v>4.33</c:v>
                </c:pt>
                <c:pt idx="436">
                  <c:v>4.26</c:v>
                </c:pt>
                <c:pt idx="437">
                  <c:v>4.1599999999999993</c:v>
                </c:pt>
                <c:pt idx="438">
                  <c:v>4.2300000000000004</c:v>
                </c:pt>
                <c:pt idx="439">
                  <c:v>4.34</c:v>
                </c:pt>
                <c:pt idx="440">
                  <c:v>4.1199999999999992</c:v>
                </c:pt>
                <c:pt idx="441">
                  <c:v>4</c:v>
                </c:pt>
                <c:pt idx="442">
                  <c:v>3.82</c:v>
                </c:pt>
                <c:pt idx="443">
                  <c:v>4.08</c:v>
                </c:pt>
                <c:pt idx="444">
                  <c:v>3.98</c:v>
                </c:pt>
                <c:pt idx="445">
                  <c:v>4.0999999999999996</c:v>
                </c:pt>
                <c:pt idx="446">
                  <c:v>4.22</c:v>
                </c:pt>
                <c:pt idx="447">
                  <c:v>4.1199999999999992</c:v>
                </c:pt>
                <c:pt idx="448">
                  <c:v>3.88</c:v>
                </c:pt>
                <c:pt idx="449">
                  <c:v>3.8299999999999996</c:v>
                </c:pt>
                <c:pt idx="450">
                  <c:v>3</c:v>
                </c:pt>
                <c:pt idx="451">
                  <c:v>3.15</c:v>
                </c:pt>
                <c:pt idx="452">
                  <c:v>3.15</c:v>
                </c:pt>
                <c:pt idx="453">
                  <c:v>3.4899999999999998</c:v>
                </c:pt>
                <c:pt idx="454">
                  <c:v>3.04</c:v>
                </c:pt>
                <c:pt idx="455">
                  <c:v>3.3699999999999997</c:v>
                </c:pt>
                <c:pt idx="456">
                  <c:v>2.8099999999999996</c:v>
                </c:pt>
                <c:pt idx="457">
                  <c:v>2.8299999999999996</c:v>
                </c:pt>
                <c:pt idx="458">
                  <c:v>2.8</c:v>
                </c:pt>
                <c:pt idx="459">
                  <c:v>3.27</c:v>
                </c:pt>
                <c:pt idx="460">
                  <c:v>3.24</c:v>
                </c:pt>
                <c:pt idx="461">
                  <c:v>3.36</c:v>
                </c:pt>
                <c:pt idx="462">
                  <c:v>2.9299999999999997</c:v>
                </c:pt>
                <c:pt idx="463">
                  <c:v>2.98</c:v>
                </c:pt>
                <c:pt idx="464">
                  <c:v>2.92</c:v>
                </c:pt>
                <c:pt idx="465">
                  <c:v>3.4299999999999997</c:v>
                </c:pt>
                <c:pt idx="466">
                  <c:v>3.05</c:v>
                </c:pt>
                <c:pt idx="467">
                  <c:v>3.3699999999999997</c:v>
                </c:pt>
                <c:pt idx="468">
                  <c:v>3.4299999999999997</c:v>
                </c:pt>
                <c:pt idx="469">
                  <c:v>3.4</c:v>
                </c:pt>
                <c:pt idx="470">
                  <c:v>3.11</c:v>
                </c:pt>
                <c:pt idx="471">
                  <c:v>3.1</c:v>
                </c:pt>
                <c:pt idx="472">
                  <c:v>3.09</c:v>
                </c:pt>
                <c:pt idx="473">
                  <c:v>3.4</c:v>
                </c:pt>
                <c:pt idx="474">
                  <c:v>3.13</c:v>
                </c:pt>
                <c:pt idx="475">
                  <c:v>3.46</c:v>
                </c:pt>
                <c:pt idx="476">
                  <c:v>3.19</c:v>
                </c:pt>
                <c:pt idx="477">
                  <c:v>3.2800000000000002</c:v>
                </c:pt>
                <c:pt idx="478">
                  <c:v>2.8499999999999996</c:v>
                </c:pt>
                <c:pt idx="479">
                  <c:v>2.7800000000000002</c:v>
                </c:pt>
                <c:pt idx="480">
                  <c:v>2.59</c:v>
                </c:pt>
                <c:pt idx="481">
                  <c:v>2.67</c:v>
                </c:pt>
                <c:pt idx="482">
                  <c:v>2.7600000000000002</c:v>
                </c:pt>
                <c:pt idx="483">
                  <c:v>2.61</c:v>
                </c:pt>
                <c:pt idx="484">
                  <c:v>2.8099999999999996</c:v>
                </c:pt>
                <c:pt idx="485">
                  <c:v>2.67</c:v>
                </c:pt>
                <c:pt idx="486">
                  <c:v>2.9</c:v>
                </c:pt>
                <c:pt idx="487">
                  <c:v>2.7</c:v>
                </c:pt>
                <c:pt idx="488">
                  <c:v>2.6</c:v>
                </c:pt>
                <c:pt idx="489">
                  <c:v>2.4299999999999997</c:v>
                </c:pt>
                <c:pt idx="490">
                  <c:v>2.52</c:v>
                </c:pt>
                <c:pt idx="491">
                  <c:v>2.59</c:v>
                </c:pt>
                <c:pt idx="492">
                  <c:v>2.6</c:v>
                </c:pt>
                <c:pt idx="493">
                  <c:v>2.3199999999999994</c:v>
                </c:pt>
                <c:pt idx="494">
                  <c:v>2.52</c:v>
                </c:pt>
                <c:pt idx="495">
                  <c:v>2.58</c:v>
                </c:pt>
                <c:pt idx="496">
                  <c:v>2.56</c:v>
                </c:pt>
                <c:pt idx="497">
                  <c:v>2.14</c:v>
                </c:pt>
                <c:pt idx="498">
                  <c:v>2.38</c:v>
                </c:pt>
                <c:pt idx="499">
                  <c:v>2.2000000000000002</c:v>
                </c:pt>
                <c:pt idx="500">
                  <c:v>2.3499999999999996</c:v>
                </c:pt>
                <c:pt idx="501">
                  <c:v>2.29</c:v>
                </c:pt>
                <c:pt idx="502">
                  <c:v>2.5</c:v>
                </c:pt>
                <c:pt idx="503">
                  <c:v>2.42</c:v>
                </c:pt>
                <c:pt idx="504">
                  <c:v>2.56</c:v>
                </c:pt>
                <c:pt idx="505">
                  <c:v>2.56</c:v>
                </c:pt>
                <c:pt idx="506">
                  <c:v>2.69</c:v>
                </c:pt>
                <c:pt idx="507">
                  <c:v>3.61</c:v>
                </c:pt>
                <c:pt idx="508">
                  <c:v>3.2600000000000002</c:v>
                </c:pt>
                <c:pt idx="509">
                  <c:v>3.4099999999999997</c:v>
                </c:pt>
                <c:pt idx="510">
                  <c:v>3.12</c:v>
                </c:pt>
                <c:pt idx="511">
                  <c:v>3.3699999999999997</c:v>
                </c:pt>
                <c:pt idx="512">
                  <c:v>3.29</c:v>
                </c:pt>
                <c:pt idx="513">
                  <c:v>3.4499999999999997</c:v>
                </c:pt>
                <c:pt idx="514">
                  <c:v>3.38</c:v>
                </c:pt>
                <c:pt idx="515">
                  <c:v>3.1</c:v>
                </c:pt>
                <c:pt idx="516">
                  <c:v>2.8899999999999997</c:v>
                </c:pt>
                <c:pt idx="517">
                  <c:v>2.5</c:v>
                </c:pt>
                <c:pt idx="518">
                  <c:v>2.52</c:v>
                </c:pt>
                <c:pt idx="519">
                  <c:v>2.3699999999999997</c:v>
                </c:pt>
                <c:pt idx="520">
                  <c:v>2.62</c:v>
                </c:pt>
                <c:pt idx="521">
                  <c:v>3.53</c:v>
                </c:pt>
                <c:pt idx="522">
                  <c:v>3.66</c:v>
                </c:pt>
                <c:pt idx="523">
                  <c:v>3.19</c:v>
                </c:pt>
                <c:pt idx="524">
                  <c:v>3.18</c:v>
                </c:pt>
                <c:pt idx="525">
                  <c:v>3.06</c:v>
                </c:pt>
                <c:pt idx="526">
                  <c:v>3.4699999999999998</c:v>
                </c:pt>
                <c:pt idx="527">
                  <c:v>3.68</c:v>
                </c:pt>
                <c:pt idx="528">
                  <c:v>3.25</c:v>
                </c:pt>
                <c:pt idx="529">
                  <c:v>3.1</c:v>
                </c:pt>
                <c:pt idx="530">
                  <c:v>2.84</c:v>
                </c:pt>
                <c:pt idx="531">
                  <c:v>2.3099999999999996</c:v>
                </c:pt>
                <c:pt idx="532">
                  <c:v>2.4499999999999997</c:v>
                </c:pt>
                <c:pt idx="533">
                  <c:v>2.48</c:v>
                </c:pt>
                <c:pt idx="534">
                  <c:v>2.84</c:v>
                </c:pt>
                <c:pt idx="535">
                  <c:v>2.58</c:v>
                </c:pt>
                <c:pt idx="536">
                  <c:v>2.68</c:v>
                </c:pt>
                <c:pt idx="537">
                  <c:v>2.7</c:v>
                </c:pt>
                <c:pt idx="538">
                  <c:v>3.72</c:v>
                </c:pt>
                <c:pt idx="539">
                  <c:v>3.9099999999999997</c:v>
                </c:pt>
                <c:pt idx="540">
                  <c:v>4.2300000000000004</c:v>
                </c:pt>
                <c:pt idx="541">
                  <c:v>4.49</c:v>
                </c:pt>
                <c:pt idx="542">
                  <c:v>3.9499999999999997</c:v>
                </c:pt>
                <c:pt idx="543">
                  <c:v>3.73</c:v>
                </c:pt>
                <c:pt idx="544">
                  <c:v>3.68</c:v>
                </c:pt>
                <c:pt idx="545">
                  <c:v>3.7</c:v>
                </c:pt>
                <c:pt idx="546">
                  <c:v>3.34</c:v>
                </c:pt>
                <c:pt idx="547">
                  <c:v>3.58</c:v>
                </c:pt>
                <c:pt idx="548">
                  <c:v>3.34</c:v>
                </c:pt>
                <c:pt idx="549">
                  <c:v>3.3899999999999997</c:v>
                </c:pt>
                <c:pt idx="550">
                  <c:v>3.3499999999999996</c:v>
                </c:pt>
                <c:pt idx="551">
                  <c:v>3.52</c:v>
                </c:pt>
                <c:pt idx="552">
                  <c:v>3.48</c:v>
                </c:pt>
                <c:pt idx="553">
                  <c:v>4.04</c:v>
                </c:pt>
                <c:pt idx="554">
                  <c:v>3.9</c:v>
                </c:pt>
                <c:pt idx="555">
                  <c:v>3.96</c:v>
                </c:pt>
                <c:pt idx="556">
                  <c:v>3.58</c:v>
                </c:pt>
                <c:pt idx="557">
                  <c:v>4.2</c:v>
                </c:pt>
                <c:pt idx="558">
                  <c:v>4.4800000000000004</c:v>
                </c:pt>
                <c:pt idx="559">
                  <c:v>4.5999999999999996</c:v>
                </c:pt>
                <c:pt idx="560">
                  <c:v>3.82</c:v>
                </c:pt>
                <c:pt idx="561">
                  <c:v>4.21</c:v>
                </c:pt>
                <c:pt idx="562">
                  <c:v>3.9499999999999997</c:v>
                </c:pt>
                <c:pt idx="563">
                  <c:v>4.2</c:v>
                </c:pt>
                <c:pt idx="564">
                  <c:v>3.9499999999999997</c:v>
                </c:pt>
                <c:pt idx="565">
                  <c:v>3.8699999999999997</c:v>
                </c:pt>
                <c:pt idx="566">
                  <c:v>3.4699999999999998</c:v>
                </c:pt>
                <c:pt idx="567">
                  <c:v>3.8899999999999997</c:v>
                </c:pt>
                <c:pt idx="568">
                  <c:v>5.3199999999999994</c:v>
                </c:pt>
                <c:pt idx="569">
                  <c:v>4.74</c:v>
                </c:pt>
                <c:pt idx="570">
                  <c:v>4.22</c:v>
                </c:pt>
                <c:pt idx="571">
                  <c:v>4.2699999999999996</c:v>
                </c:pt>
                <c:pt idx="572">
                  <c:v>4.9400000000000004</c:v>
                </c:pt>
                <c:pt idx="573">
                  <c:v>5.91</c:v>
                </c:pt>
                <c:pt idx="574">
                  <c:v>5.9700000000000006</c:v>
                </c:pt>
                <c:pt idx="575">
                  <c:v>5.22</c:v>
                </c:pt>
                <c:pt idx="576">
                  <c:v>3.9299999999999997</c:v>
                </c:pt>
                <c:pt idx="577">
                  <c:v>4.74</c:v>
                </c:pt>
                <c:pt idx="578">
                  <c:v>5.25</c:v>
                </c:pt>
                <c:pt idx="579">
                  <c:v>5.26</c:v>
                </c:pt>
                <c:pt idx="580">
                  <c:v>4.7300000000000004</c:v>
                </c:pt>
                <c:pt idx="581">
                  <c:v>5.41</c:v>
                </c:pt>
                <c:pt idx="582">
                  <c:v>5.6599999999999993</c:v>
                </c:pt>
                <c:pt idx="583">
                  <c:v>6.08</c:v>
                </c:pt>
                <c:pt idx="584">
                  <c:v>6.44</c:v>
                </c:pt>
                <c:pt idx="585">
                  <c:v>6.4</c:v>
                </c:pt>
                <c:pt idx="586">
                  <c:v>5.6</c:v>
                </c:pt>
                <c:pt idx="587">
                  <c:v>5.67</c:v>
                </c:pt>
                <c:pt idx="588">
                  <c:v>5.6199999999999992</c:v>
                </c:pt>
                <c:pt idx="589">
                  <c:v>5.67</c:v>
                </c:pt>
                <c:pt idx="590">
                  <c:v>5.42</c:v>
                </c:pt>
                <c:pt idx="591">
                  <c:v>5.01</c:v>
                </c:pt>
                <c:pt idx="592">
                  <c:v>4.22</c:v>
                </c:pt>
                <c:pt idx="593">
                  <c:v>4.87</c:v>
                </c:pt>
                <c:pt idx="594">
                  <c:v>5.4</c:v>
                </c:pt>
                <c:pt idx="595">
                  <c:v>3.58</c:v>
                </c:pt>
                <c:pt idx="596">
                  <c:v>3.82</c:v>
                </c:pt>
                <c:pt idx="597">
                  <c:v>4.05</c:v>
                </c:pt>
                <c:pt idx="598">
                  <c:v>4.2</c:v>
                </c:pt>
                <c:pt idx="599">
                  <c:v>4.09</c:v>
                </c:pt>
                <c:pt idx="600">
                  <c:v>4.0599999999999996</c:v>
                </c:pt>
                <c:pt idx="601">
                  <c:v>4.1599999999999993</c:v>
                </c:pt>
                <c:pt idx="602">
                  <c:v>2.9499999999999997</c:v>
                </c:pt>
                <c:pt idx="603">
                  <c:v>3.21</c:v>
                </c:pt>
                <c:pt idx="604">
                  <c:v>3.62</c:v>
                </c:pt>
                <c:pt idx="605">
                  <c:v>3.73</c:v>
                </c:pt>
                <c:pt idx="606">
                  <c:v>4.0199999999999996</c:v>
                </c:pt>
                <c:pt idx="607">
                  <c:v>4.17</c:v>
                </c:pt>
                <c:pt idx="608">
                  <c:v>3.8699999999999997</c:v>
                </c:pt>
                <c:pt idx="609">
                  <c:v>3.75</c:v>
                </c:pt>
                <c:pt idx="610">
                  <c:v>3.75</c:v>
                </c:pt>
                <c:pt idx="611">
                  <c:v>3.62</c:v>
                </c:pt>
                <c:pt idx="612">
                  <c:v>3.51</c:v>
                </c:pt>
                <c:pt idx="613">
                  <c:v>3.59</c:v>
                </c:pt>
                <c:pt idx="614">
                  <c:v>3.34</c:v>
                </c:pt>
                <c:pt idx="615">
                  <c:v>3.03</c:v>
                </c:pt>
                <c:pt idx="636">
                  <c:v>7.52</c:v>
                </c:pt>
                <c:pt idx="637">
                  <c:v>7.08</c:v>
                </c:pt>
                <c:pt idx="638">
                  <c:v>5.6899999999999995</c:v>
                </c:pt>
                <c:pt idx="639">
                  <c:v>5.3</c:v>
                </c:pt>
                <c:pt idx="640">
                  <c:v>5.44</c:v>
                </c:pt>
                <c:pt idx="641">
                  <c:v>5.67</c:v>
                </c:pt>
                <c:pt idx="642">
                  <c:v>5.96</c:v>
                </c:pt>
                <c:pt idx="643">
                  <c:v>5.6099999999999994</c:v>
                </c:pt>
                <c:pt idx="644">
                  <c:v>6.3199999999999994</c:v>
                </c:pt>
                <c:pt idx="645">
                  <c:v>6.59</c:v>
                </c:pt>
                <c:pt idx="646">
                  <c:v>7.3</c:v>
                </c:pt>
                <c:pt idx="647">
                  <c:v>7.57</c:v>
                </c:pt>
                <c:pt idx="648">
                  <c:v>7.41</c:v>
                </c:pt>
                <c:pt idx="649">
                  <c:v>7.1499999999999995</c:v>
                </c:pt>
                <c:pt idx="650">
                  <c:v>7.01</c:v>
                </c:pt>
                <c:pt idx="651">
                  <c:v>7.38</c:v>
                </c:pt>
                <c:pt idx="652">
                  <c:v>7.1</c:v>
                </c:pt>
                <c:pt idx="653">
                  <c:v>6.6199999999999992</c:v>
                </c:pt>
                <c:pt idx="654">
                  <c:v>6.6899999999999995</c:v>
                </c:pt>
                <c:pt idx="655">
                  <c:v>7.23</c:v>
                </c:pt>
                <c:pt idx="656">
                  <c:v>7.28</c:v>
                </c:pt>
                <c:pt idx="657">
                  <c:v>6.94</c:v>
                </c:pt>
                <c:pt idx="658">
                  <c:v>7.2</c:v>
                </c:pt>
                <c:pt idx="659">
                  <c:v>7.2</c:v>
                </c:pt>
                <c:pt idx="660">
                  <c:v>6.73</c:v>
                </c:pt>
                <c:pt idx="661">
                  <c:v>6.08</c:v>
                </c:pt>
                <c:pt idx="662">
                  <c:v>6.01</c:v>
                </c:pt>
                <c:pt idx="663">
                  <c:v>5.9700000000000006</c:v>
                </c:pt>
                <c:pt idx="664">
                  <c:v>6.31</c:v>
                </c:pt>
                <c:pt idx="665">
                  <c:v>6.8199999999999994</c:v>
                </c:pt>
                <c:pt idx="666">
                  <c:v>7.24</c:v>
                </c:pt>
                <c:pt idx="667">
                  <c:v>7.4</c:v>
                </c:pt>
                <c:pt idx="668">
                  <c:v>7.1</c:v>
                </c:pt>
                <c:pt idx="669">
                  <c:v>7.01</c:v>
                </c:pt>
                <c:pt idx="670">
                  <c:v>7.21</c:v>
                </c:pt>
                <c:pt idx="671">
                  <c:v>7.35</c:v>
                </c:pt>
                <c:pt idx="672">
                  <c:v>6.8199999999999994</c:v>
                </c:pt>
                <c:pt idx="673">
                  <c:v>7.18</c:v>
                </c:pt>
                <c:pt idx="674">
                  <c:v>7.39</c:v>
                </c:pt>
                <c:pt idx="675">
                  <c:v>7.58</c:v>
                </c:pt>
                <c:pt idx="676">
                  <c:v>7.6899999999999995</c:v>
                </c:pt>
                <c:pt idx="677">
                  <c:v>6.92</c:v>
                </c:pt>
                <c:pt idx="678">
                  <c:v>6.81</c:v>
                </c:pt>
                <c:pt idx="679">
                  <c:v>6.63</c:v>
                </c:pt>
                <c:pt idx="680">
                  <c:v>6.4300000000000006</c:v>
                </c:pt>
                <c:pt idx="681">
                  <c:v>7.05</c:v>
                </c:pt>
                <c:pt idx="682">
                  <c:v>7.3599999999999994</c:v>
                </c:pt>
                <c:pt idx="683">
                  <c:v>7.64</c:v>
                </c:pt>
                <c:pt idx="684">
                  <c:v>8.25</c:v>
                </c:pt>
                <c:pt idx="685">
                  <c:v>8.2100000000000009</c:v>
                </c:pt>
                <c:pt idx="686">
                  <c:v>8.2000000000000011</c:v>
                </c:pt>
                <c:pt idx="687">
                  <c:v>8.19</c:v>
                </c:pt>
                <c:pt idx="688">
                  <c:v>8.3500000000000014</c:v>
                </c:pt>
                <c:pt idx="689">
                  <c:v>8.52</c:v>
                </c:pt>
                <c:pt idx="690">
                  <c:v>8.66</c:v>
                </c:pt>
                <c:pt idx="691">
                  <c:v>8.2299999999999986</c:v>
                </c:pt>
                <c:pt idx="692">
                  <c:v>7.73</c:v>
                </c:pt>
                <c:pt idx="693">
                  <c:v>7.23</c:v>
                </c:pt>
                <c:pt idx="694">
                  <c:v>7.1499999999999995</c:v>
                </c:pt>
                <c:pt idx="695">
                  <c:v>7.3599999999999994</c:v>
                </c:pt>
                <c:pt idx="696">
                  <c:v>7.41</c:v>
                </c:pt>
                <c:pt idx="697">
                  <c:v>7.33</c:v>
                </c:pt>
                <c:pt idx="698">
                  <c:v>7.45</c:v>
                </c:pt>
                <c:pt idx="699">
                  <c:v>7.6199999999999992</c:v>
                </c:pt>
                <c:pt idx="700">
                  <c:v>7.6499999999999995</c:v>
                </c:pt>
                <c:pt idx="701">
                  <c:v>7.75</c:v>
                </c:pt>
                <c:pt idx="702">
                  <c:v>7.84</c:v>
                </c:pt>
                <c:pt idx="703">
                  <c:v>7.71</c:v>
                </c:pt>
                <c:pt idx="704">
                  <c:v>7.88</c:v>
                </c:pt>
                <c:pt idx="705">
                  <c:v>8.33</c:v>
                </c:pt>
                <c:pt idx="706">
                  <c:v>8.7199999999999989</c:v>
                </c:pt>
                <c:pt idx="707">
                  <c:v>8.57</c:v>
                </c:pt>
                <c:pt idx="708">
                  <c:v>8.0300000000000011</c:v>
                </c:pt>
                <c:pt idx="709">
                  <c:v>7.67</c:v>
                </c:pt>
                <c:pt idx="710">
                  <c:v>7.89</c:v>
                </c:pt>
                <c:pt idx="711">
                  <c:v>7.9300000000000006</c:v>
                </c:pt>
                <c:pt idx="712">
                  <c:v>7.8</c:v>
                </c:pt>
                <c:pt idx="713">
                  <c:v>7.21</c:v>
                </c:pt>
                <c:pt idx="714">
                  <c:v>6.42</c:v>
                </c:pt>
                <c:pt idx="715">
                  <c:v>6.04</c:v>
                </c:pt>
                <c:pt idx="716">
                  <c:v>5.8</c:v>
                </c:pt>
                <c:pt idx="717">
                  <c:v>5.67</c:v>
                </c:pt>
                <c:pt idx="718">
                  <c:v>6</c:v>
                </c:pt>
                <c:pt idx="719">
                  <c:v>5.71</c:v>
                </c:pt>
                <c:pt idx="720">
                  <c:v>5.51</c:v>
                </c:pt>
                <c:pt idx="721">
                  <c:v>5.2700000000000005</c:v>
                </c:pt>
                <c:pt idx="722">
                  <c:v>4.6199999999999992</c:v>
                </c:pt>
                <c:pt idx="723">
                  <c:v>4.45</c:v>
                </c:pt>
                <c:pt idx="724">
                  <c:v>4.05</c:v>
                </c:pt>
                <c:pt idx="725">
                  <c:v>4.21</c:v>
                </c:pt>
                <c:pt idx="726">
                  <c:v>3.9</c:v>
                </c:pt>
                <c:pt idx="727">
                  <c:v>4.01</c:v>
                </c:pt>
                <c:pt idx="728">
                  <c:v>3.8499999999999996</c:v>
                </c:pt>
                <c:pt idx="729">
                  <c:v>4.25</c:v>
                </c:pt>
                <c:pt idx="730">
                  <c:v>4.78</c:v>
                </c:pt>
                <c:pt idx="731">
                  <c:v>4.37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75EE-4F37-BE20-8EB1AA46A682}"/>
            </c:ext>
          </c:extLst>
        </c:ser>
        <c:ser>
          <c:idx val="14"/>
          <c:order val="2"/>
          <c:tx>
            <c:v>2012</c:v>
          </c:tx>
          <c:spPr>
            <a:ln w="12700">
              <a:solidFill>
                <a:srgbClr val="000000"/>
              </a:solidFill>
              <a:prstDash val="sysDash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DATOS!$AI$3:$AI$734</c:f>
              <c:numCache>
                <c:formatCode>0.00</c:formatCode>
                <c:ptCount val="732"/>
                <c:pt idx="0">
                  <c:v>4.1099999999999994</c:v>
                </c:pt>
                <c:pt idx="1">
                  <c:v>3.92</c:v>
                </c:pt>
                <c:pt idx="2">
                  <c:v>3.8499999999999996</c:v>
                </c:pt>
                <c:pt idx="3">
                  <c:v>4.01</c:v>
                </c:pt>
                <c:pt idx="4">
                  <c:v>4.05</c:v>
                </c:pt>
                <c:pt idx="5">
                  <c:v>4.09</c:v>
                </c:pt>
                <c:pt idx="6">
                  <c:v>4.1199999999999992</c:v>
                </c:pt>
                <c:pt idx="7">
                  <c:v>4.1499999999999995</c:v>
                </c:pt>
                <c:pt idx="8">
                  <c:v>5.2</c:v>
                </c:pt>
                <c:pt idx="9">
                  <c:v>5.48</c:v>
                </c:pt>
                <c:pt idx="10">
                  <c:v>5.1599999999999993</c:v>
                </c:pt>
                <c:pt idx="11">
                  <c:v>4.46</c:v>
                </c:pt>
                <c:pt idx="12">
                  <c:v>4.26</c:v>
                </c:pt>
                <c:pt idx="13">
                  <c:v>4.92</c:v>
                </c:pt>
                <c:pt idx="14">
                  <c:v>5.54</c:v>
                </c:pt>
                <c:pt idx="15">
                  <c:v>5.18</c:v>
                </c:pt>
                <c:pt idx="16">
                  <c:v>5.33</c:v>
                </c:pt>
                <c:pt idx="17">
                  <c:v>5.25</c:v>
                </c:pt>
                <c:pt idx="18">
                  <c:v>5.37</c:v>
                </c:pt>
                <c:pt idx="19">
                  <c:v>4.7</c:v>
                </c:pt>
                <c:pt idx="20">
                  <c:v>4.49</c:v>
                </c:pt>
                <c:pt idx="21">
                  <c:v>4.78</c:v>
                </c:pt>
                <c:pt idx="22">
                  <c:v>4.7699999999999996</c:v>
                </c:pt>
                <c:pt idx="23">
                  <c:v>4.5</c:v>
                </c:pt>
                <c:pt idx="24">
                  <c:v>3.9099999999999997</c:v>
                </c:pt>
                <c:pt idx="25">
                  <c:v>4.42</c:v>
                </c:pt>
                <c:pt idx="26">
                  <c:v>4.6599999999999993</c:v>
                </c:pt>
                <c:pt idx="27">
                  <c:v>4.63</c:v>
                </c:pt>
                <c:pt idx="28">
                  <c:v>4.75</c:v>
                </c:pt>
                <c:pt idx="29">
                  <c:v>4.4700000000000006</c:v>
                </c:pt>
                <c:pt idx="30">
                  <c:v>4.46</c:v>
                </c:pt>
                <c:pt idx="31">
                  <c:v>4.17</c:v>
                </c:pt>
                <c:pt idx="32">
                  <c:v>3.7800000000000002</c:v>
                </c:pt>
                <c:pt idx="33">
                  <c:v>3.52</c:v>
                </c:pt>
                <c:pt idx="34">
                  <c:v>3.66</c:v>
                </c:pt>
                <c:pt idx="35">
                  <c:v>3.75</c:v>
                </c:pt>
                <c:pt idx="36">
                  <c:v>4.6199999999999992</c:v>
                </c:pt>
                <c:pt idx="37">
                  <c:v>4.6399999999999997</c:v>
                </c:pt>
                <c:pt idx="38">
                  <c:v>4.7699999999999996</c:v>
                </c:pt>
                <c:pt idx="39">
                  <c:v>5.67</c:v>
                </c:pt>
                <c:pt idx="40">
                  <c:v>4.9000000000000004</c:v>
                </c:pt>
                <c:pt idx="41">
                  <c:v>4.7699999999999996</c:v>
                </c:pt>
                <c:pt idx="42">
                  <c:v>4.99</c:v>
                </c:pt>
                <c:pt idx="43">
                  <c:v>4.96</c:v>
                </c:pt>
                <c:pt idx="44">
                  <c:v>5.1499999999999995</c:v>
                </c:pt>
                <c:pt idx="45">
                  <c:v>5.3</c:v>
                </c:pt>
                <c:pt idx="46">
                  <c:v>5.7</c:v>
                </c:pt>
                <c:pt idx="47">
                  <c:v>6.05</c:v>
                </c:pt>
                <c:pt idx="48">
                  <c:v>5.6499999999999995</c:v>
                </c:pt>
                <c:pt idx="49">
                  <c:v>5.41</c:v>
                </c:pt>
                <c:pt idx="50">
                  <c:v>5.4700000000000006</c:v>
                </c:pt>
                <c:pt idx="51">
                  <c:v>5.1199999999999992</c:v>
                </c:pt>
                <c:pt idx="52">
                  <c:v>4.1199999999999992</c:v>
                </c:pt>
                <c:pt idx="53">
                  <c:v>4.6099999999999994</c:v>
                </c:pt>
                <c:pt idx="54">
                  <c:v>5.22</c:v>
                </c:pt>
                <c:pt idx="55">
                  <c:v>5.1499999999999995</c:v>
                </c:pt>
                <c:pt idx="56">
                  <c:v>4.9400000000000004</c:v>
                </c:pt>
                <c:pt idx="57">
                  <c:v>4.9400000000000004</c:v>
                </c:pt>
                <c:pt idx="58">
                  <c:v>5.13</c:v>
                </c:pt>
                <c:pt idx="59">
                  <c:v>4.67</c:v>
                </c:pt>
                <c:pt idx="60">
                  <c:v>3.8499999999999996</c:v>
                </c:pt>
                <c:pt idx="61">
                  <c:v>3.9099999999999997</c:v>
                </c:pt>
                <c:pt idx="62">
                  <c:v>3.8299999999999996</c:v>
                </c:pt>
                <c:pt idx="63">
                  <c:v>3.86</c:v>
                </c:pt>
                <c:pt idx="64">
                  <c:v>3.63</c:v>
                </c:pt>
                <c:pt idx="65">
                  <c:v>3.96</c:v>
                </c:pt>
                <c:pt idx="66">
                  <c:v>3.8</c:v>
                </c:pt>
                <c:pt idx="67">
                  <c:v>3.9299999999999997</c:v>
                </c:pt>
                <c:pt idx="68">
                  <c:v>3.79</c:v>
                </c:pt>
                <c:pt idx="69">
                  <c:v>3.71</c:v>
                </c:pt>
                <c:pt idx="70">
                  <c:v>4.05</c:v>
                </c:pt>
                <c:pt idx="71">
                  <c:v>4.05</c:v>
                </c:pt>
                <c:pt idx="72">
                  <c:v>3.88</c:v>
                </c:pt>
                <c:pt idx="78">
                  <c:v>4.6499999999999995</c:v>
                </c:pt>
                <c:pt idx="79">
                  <c:v>4.2699999999999996</c:v>
                </c:pt>
                <c:pt idx="80">
                  <c:v>5.2</c:v>
                </c:pt>
                <c:pt idx="128">
                  <c:v>3.56</c:v>
                </c:pt>
                <c:pt idx="129">
                  <c:v>3.65</c:v>
                </c:pt>
                <c:pt idx="130">
                  <c:v>3.55</c:v>
                </c:pt>
                <c:pt idx="131">
                  <c:v>3.4899999999999998</c:v>
                </c:pt>
                <c:pt idx="132">
                  <c:v>3.7600000000000002</c:v>
                </c:pt>
                <c:pt idx="133">
                  <c:v>4.04</c:v>
                </c:pt>
                <c:pt idx="134">
                  <c:v>4.0999999999999996</c:v>
                </c:pt>
                <c:pt idx="135">
                  <c:v>3.8699999999999997</c:v>
                </c:pt>
                <c:pt idx="136">
                  <c:v>3.7</c:v>
                </c:pt>
                <c:pt idx="137">
                  <c:v>3.64</c:v>
                </c:pt>
                <c:pt idx="138">
                  <c:v>3.59</c:v>
                </c:pt>
                <c:pt idx="139">
                  <c:v>3.53</c:v>
                </c:pt>
                <c:pt idx="140">
                  <c:v>3.67</c:v>
                </c:pt>
                <c:pt idx="141">
                  <c:v>3.2600000000000002</c:v>
                </c:pt>
                <c:pt idx="142">
                  <c:v>3.9899999999999998</c:v>
                </c:pt>
                <c:pt idx="143">
                  <c:v>4.3099999999999996</c:v>
                </c:pt>
                <c:pt idx="144">
                  <c:v>3.9899999999999998</c:v>
                </c:pt>
                <c:pt idx="145">
                  <c:v>4.3099999999999996</c:v>
                </c:pt>
                <c:pt idx="146">
                  <c:v>3.92</c:v>
                </c:pt>
                <c:pt idx="147">
                  <c:v>3.7</c:v>
                </c:pt>
                <c:pt idx="148">
                  <c:v>3.71</c:v>
                </c:pt>
                <c:pt idx="149">
                  <c:v>3.59</c:v>
                </c:pt>
                <c:pt idx="150">
                  <c:v>3.58</c:v>
                </c:pt>
                <c:pt idx="151">
                  <c:v>3.54</c:v>
                </c:pt>
                <c:pt idx="152">
                  <c:v>3.66</c:v>
                </c:pt>
                <c:pt idx="153">
                  <c:v>3.5</c:v>
                </c:pt>
                <c:pt idx="154">
                  <c:v>3.5</c:v>
                </c:pt>
                <c:pt idx="155">
                  <c:v>3.6</c:v>
                </c:pt>
                <c:pt idx="156">
                  <c:v>3.65</c:v>
                </c:pt>
                <c:pt idx="157">
                  <c:v>3.4699999999999998</c:v>
                </c:pt>
                <c:pt idx="158">
                  <c:v>4.34</c:v>
                </c:pt>
                <c:pt idx="159">
                  <c:v>4.3199999999999994</c:v>
                </c:pt>
                <c:pt idx="160">
                  <c:v>3.9899999999999998</c:v>
                </c:pt>
                <c:pt idx="161">
                  <c:v>3.71</c:v>
                </c:pt>
                <c:pt idx="162">
                  <c:v>4.1399999999999997</c:v>
                </c:pt>
                <c:pt idx="163">
                  <c:v>4.4300000000000006</c:v>
                </c:pt>
                <c:pt idx="164">
                  <c:v>5.31</c:v>
                </c:pt>
                <c:pt idx="165">
                  <c:v>5.25</c:v>
                </c:pt>
                <c:pt idx="166">
                  <c:v>5.24</c:v>
                </c:pt>
                <c:pt idx="167">
                  <c:v>4.5999999999999996</c:v>
                </c:pt>
                <c:pt idx="168">
                  <c:v>4.42</c:v>
                </c:pt>
                <c:pt idx="169">
                  <c:v>4.78</c:v>
                </c:pt>
                <c:pt idx="170">
                  <c:v>6.01</c:v>
                </c:pt>
                <c:pt idx="171">
                  <c:v>5.8599999999999994</c:v>
                </c:pt>
                <c:pt idx="172">
                  <c:v>5.58</c:v>
                </c:pt>
                <c:pt idx="173">
                  <c:v>5.7</c:v>
                </c:pt>
                <c:pt idx="174">
                  <c:v>5.71</c:v>
                </c:pt>
                <c:pt idx="175">
                  <c:v>5.6599999999999993</c:v>
                </c:pt>
                <c:pt idx="176">
                  <c:v>5.6899999999999995</c:v>
                </c:pt>
                <c:pt idx="177">
                  <c:v>5.6499999999999995</c:v>
                </c:pt>
                <c:pt idx="178">
                  <c:v>5.18</c:v>
                </c:pt>
                <c:pt idx="179">
                  <c:v>4.95</c:v>
                </c:pt>
                <c:pt idx="180">
                  <c:v>4.74</c:v>
                </c:pt>
                <c:pt idx="181">
                  <c:v>4.5999999999999996</c:v>
                </c:pt>
                <c:pt idx="182">
                  <c:v>4.8</c:v>
                </c:pt>
                <c:pt idx="183">
                  <c:v>4.91</c:v>
                </c:pt>
                <c:pt idx="184">
                  <c:v>4.6499999999999995</c:v>
                </c:pt>
                <c:pt idx="185">
                  <c:v>4.7</c:v>
                </c:pt>
                <c:pt idx="186">
                  <c:v>4.78</c:v>
                </c:pt>
                <c:pt idx="187">
                  <c:v>4.6399999999999997</c:v>
                </c:pt>
                <c:pt idx="188">
                  <c:v>4.57</c:v>
                </c:pt>
                <c:pt idx="189">
                  <c:v>4.3599999999999994</c:v>
                </c:pt>
                <c:pt idx="190">
                  <c:v>4.71</c:v>
                </c:pt>
                <c:pt idx="191">
                  <c:v>4.54</c:v>
                </c:pt>
                <c:pt idx="192">
                  <c:v>4.49</c:v>
                </c:pt>
                <c:pt idx="193">
                  <c:v>4.37</c:v>
                </c:pt>
                <c:pt idx="194">
                  <c:v>4.46</c:v>
                </c:pt>
                <c:pt idx="195">
                  <c:v>4.75</c:v>
                </c:pt>
                <c:pt idx="196">
                  <c:v>5.39</c:v>
                </c:pt>
                <c:pt idx="197">
                  <c:v>5.48</c:v>
                </c:pt>
                <c:pt idx="198">
                  <c:v>5.55</c:v>
                </c:pt>
                <c:pt idx="199">
                  <c:v>4.92</c:v>
                </c:pt>
                <c:pt idx="200">
                  <c:v>5.1199999999999992</c:v>
                </c:pt>
                <c:pt idx="201">
                  <c:v>4.83</c:v>
                </c:pt>
                <c:pt idx="202">
                  <c:v>4.53</c:v>
                </c:pt>
                <c:pt idx="203">
                  <c:v>5.17</c:v>
                </c:pt>
                <c:pt idx="204">
                  <c:v>5.95</c:v>
                </c:pt>
                <c:pt idx="205">
                  <c:v>6.91</c:v>
                </c:pt>
                <c:pt idx="206">
                  <c:v>6.75</c:v>
                </c:pt>
                <c:pt idx="207">
                  <c:v>6.81</c:v>
                </c:pt>
                <c:pt idx="208">
                  <c:v>6.79</c:v>
                </c:pt>
                <c:pt idx="209">
                  <c:v>6.21</c:v>
                </c:pt>
                <c:pt idx="210">
                  <c:v>5.04</c:v>
                </c:pt>
                <c:pt idx="211">
                  <c:v>5.23</c:v>
                </c:pt>
                <c:pt idx="212">
                  <c:v>5.75</c:v>
                </c:pt>
                <c:pt idx="213">
                  <c:v>5.73</c:v>
                </c:pt>
                <c:pt idx="214">
                  <c:v>5.0199999999999996</c:v>
                </c:pt>
                <c:pt idx="215">
                  <c:v>5.4700000000000006</c:v>
                </c:pt>
                <c:pt idx="216">
                  <c:v>5.84</c:v>
                </c:pt>
                <c:pt idx="217">
                  <c:v>5.6199999999999992</c:v>
                </c:pt>
                <c:pt idx="218">
                  <c:v>6.6199999999999992</c:v>
                </c:pt>
                <c:pt idx="219">
                  <c:v>6.76</c:v>
                </c:pt>
                <c:pt idx="220">
                  <c:v>6.78</c:v>
                </c:pt>
                <c:pt idx="221">
                  <c:v>6.37</c:v>
                </c:pt>
                <c:pt idx="222">
                  <c:v>6.39</c:v>
                </c:pt>
                <c:pt idx="223">
                  <c:v>6.08</c:v>
                </c:pt>
                <c:pt idx="224">
                  <c:v>7.26</c:v>
                </c:pt>
                <c:pt idx="225">
                  <c:v>7.76</c:v>
                </c:pt>
                <c:pt idx="226">
                  <c:v>7.95</c:v>
                </c:pt>
                <c:pt idx="227">
                  <c:v>7.91</c:v>
                </c:pt>
                <c:pt idx="228">
                  <c:v>6.55</c:v>
                </c:pt>
                <c:pt idx="229">
                  <c:v>6.13</c:v>
                </c:pt>
                <c:pt idx="230">
                  <c:v>5.8599999999999994</c:v>
                </c:pt>
                <c:pt idx="231">
                  <c:v>5.2</c:v>
                </c:pt>
                <c:pt idx="232">
                  <c:v>4.8899999999999997</c:v>
                </c:pt>
                <c:pt idx="233">
                  <c:v>4.8499999999999996</c:v>
                </c:pt>
                <c:pt idx="234">
                  <c:v>4.8599999999999994</c:v>
                </c:pt>
                <c:pt idx="235">
                  <c:v>4.67</c:v>
                </c:pt>
                <c:pt idx="236">
                  <c:v>4.71</c:v>
                </c:pt>
                <c:pt idx="237">
                  <c:v>5.51</c:v>
                </c:pt>
                <c:pt idx="238">
                  <c:v>6.39</c:v>
                </c:pt>
                <c:pt idx="239">
                  <c:v>5.49</c:v>
                </c:pt>
                <c:pt idx="240">
                  <c:v>5.6599999999999993</c:v>
                </c:pt>
                <c:pt idx="241">
                  <c:v>5.84</c:v>
                </c:pt>
                <c:pt idx="242">
                  <c:v>5.99</c:v>
                </c:pt>
                <c:pt idx="243">
                  <c:v>5.8199999999999994</c:v>
                </c:pt>
                <c:pt idx="244">
                  <c:v>5.79</c:v>
                </c:pt>
                <c:pt idx="245">
                  <c:v>6.06</c:v>
                </c:pt>
                <c:pt idx="246">
                  <c:v>5.6099999999999994</c:v>
                </c:pt>
                <c:pt idx="247">
                  <c:v>5.33</c:v>
                </c:pt>
                <c:pt idx="248">
                  <c:v>4.7699999999999996</c:v>
                </c:pt>
                <c:pt idx="249">
                  <c:v>5.0199999999999996</c:v>
                </c:pt>
                <c:pt idx="250">
                  <c:v>5.2</c:v>
                </c:pt>
                <c:pt idx="251">
                  <c:v>5.1099999999999994</c:v>
                </c:pt>
                <c:pt idx="252">
                  <c:v>5.0999999999999996</c:v>
                </c:pt>
                <c:pt idx="253">
                  <c:v>5.33</c:v>
                </c:pt>
                <c:pt idx="254">
                  <c:v>5.28</c:v>
                </c:pt>
                <c:pt idx="255">
                  <c:v>5.5</c:v>
                </c:pt>
                <c:pt idx="256">
                  <c:v>5.34</c:v>
                </c:pt>
                <c:pt idx="257">
                  <c:v>5.09</c:v>
                </c:pt>
                <c:pt idx="258">
                  <c:v>5.01</c:v>
                </c:pt>
                <c:pt idx="259">
                  <c:v>4.79</c:v>
                </c:pt>
                <c:pt idx="260">
                  <c:v>4.04</c:v>
                </c:pt>
                <c:pt idx="261">
                  <c:v>4.04</c:v>
                </c:pt>
                <c:pt idx="262">
                  <c:v>4.26</c:v>
                </c:pt>
                <c:pt idx="263">
                  <c:v>4.18</c:v>
                </c:pt>
                <c:pt idx="264">
                  <c:v>3.7</c:v>
                </c:pt>
                <c:pt idx="265">
                  <c:v>3.82</c:v>
                </c:pt>
                <c:pt idx="266">
                  <c:v>3.82</c:v>
                </c:pt>
                <c:pt idx="267">
                  <c:v>5.04</c:v>
                </c:pt>
                <c:pt idx="268">
                  <c:v>4.6499999999999995</c:v>
                </c:pt>
                <c:pt idx="269">
                  <c:v>5.1599999999999993</c:v>
                </c:pt>
                <c:pt idx="270">
                  <c:v>5.03</c:v>
                </c:pt>
                <c:pt idx="271">
                  <c:v>4.7699999999999996</c:v>
                </c:pt>
                <c:pt idx="272">
                  <c:v>4.55</c:v>
                </c:pt>
                <c:pt idx="273">
                  <c:v>4.5999999999999996</c:v>
                </c:pt>
                <c:pt idx="274">
                  <c:v>3.7800000000000002</c:v>
                </c:pt>
                <c:pt idx="275">
                  <c:v>3.71</c:v>
                </c:pt>
                <c:pt idx="276">
                  <c:v>3.71</c:v>
                </c:pt>
                <c:pt idx="277">
                  <c:v>3.9499999999999997</c:v>
                </c:pt>
                <c:pt idx="278">
                  <c:v>4.09</c:v>
                </c:pt>
                <c:pt idx="279">
                  <c:v>3.4699999999999998</c:v>
                </c:pt>
                <c:pt idx="280">
                  <c:v>4.21</c:v>
                </c:pt>
                <c:pt idx="281">
                  <c:v>3.8099999999999996</c:v>
                </c:pt>
                <c:pt idx="282">
                  <c:v>3.8499999999999996</c:v>
                </c:pt>
                <c:pt idx="283">
                  <c:v>4.55</c:v>
                </c:pt>
                <c:pt idx="284">
                  <c:v>4.8199999999999994</c:v>
                </c:pt>
                <c:pt idx="285">
                  <c:v>4.79</c:v>
                </c:pt>
                <c:pt idx="286">
                  <c:v>4.03</c:v>
                </c:pt>
                <c:pt idx="287">
                  <c:v>3.9499999999999997</c:v>
                </c:pt>
                <c:pt idx="288">
                  <c:v>4.6099999999999994</c:v>
                </c:pt>
                <c:pt idx="289">
                  <c:v>4.3199999999999994</c:v>
                </c:pt>
                <c:pt idx="290">
                  <c:v>3.3699999999999997</c:v>
                </c:pt>
                <c:pt idx="291">
                  <c:v>3.51</c:v>
                </c:pt>
                <c:pt idx="292">
                  <c:v>3.48</c:v>
                </c:pt>
                <c:pt idx="293">
                  <c:v>3.66</c:v>
                </c:pt>
                <c:pt idx="294">
                  <c:v>4.05</c:v>
                </c:pt>
                <c:pt idx="295">
                  <c:v>3.94</c:v>
                </c:pt>
                <c:pt idx="296">
                  <c:v>3.8499999999999996</c:v>
                </c:pt>
                <c:pt idx="297">
                  <c:v>3.96</c:v>
                </c:pt>
                <c:pt idx="298">
                  <c:v>3.01</c:v>
                </c:pt>
                <c:pt idx="299">
                  <c:v>2.73</c:v>
                </c:pt>
                <c:pt idx="300">
                  <c:v>2.74</c:v>
                </c:pt>
                <c:pt idx="301">
                  <c:v>3.23</c:v>
                </c:pt>
                <c:pt idx="302">
                  <c:v>2.9099999999999997</c:v>
                </c:pt>
                <c:pt idx="303">
                  <c:v>3.08</c:v>
                </c:pt>
                <c:pt idx="304">
                  <c:v>2.79</c:v>
                </c:pt>
                <c:pt idx="305">
                  <c:v>2.64</c:v>
                </c:pt>
                <c:pt idx="306">
                  <c:v>3.88</c:v>
                </c:pt>
                <c:pt idx="307">
                  <c:v>3.8699999999999997</c:v>
                </c:pt>
                <c:pt idx="308">
                  <c:v>4</c:v>
                </c:pt>
                <c:pt idx="309">
                  <c:v>4.3899999999999997</c:v>
                </c:pt>
                <c:pt idx="310">
                  <c:v>4.3499999999999996</c:v>
                </c:pt>
                <c:pt idx="311">
                  <c:v>4.08</c:v>
                </c:pt>
                <c:pt idx="312">
                  <c:v>3.9699999999999998</c:v>
                </c:pt>
                <c:pt idx="313">
                  <c:v>3.25</c:v>
                </c:pt>
                <c:pt idx="314">
                  <c:v>3.98</c:v>
                </c:pt>
                <c:pt idx="315">
                  <c:v>3.84</c:v>
                </c:pt>
                <c:pt idx="316">
                  <c:v>3.9</c:v>
                </c:pt>
                <c:pt idx="317">
                  <c:v>3.8499999999999996</c:v>
                </c:pt>
                <c:pt idx="318">
                  <c:v>3.7600000000000002</c:v>
                </c:pt>
                <c:pt idx="319">
                  <c:v>3.72</c:v>
                </c:pt>
                <c:pt idx="320">
                  <c:v>2.71</c:v>
                </c:pt>
                <c:pt idx="321">
                  <c:v>2.9099999999999997</c:v>
                </c:pt>
                <c:pt idx="322">
                  <c:v>2.72</c:v>
                </c:pt>
                <c:pt idx="323">
                  <c:v>2.82</c:v>
                </c:pt>
                <c:pt idx="324">
                  <c:v>2.7800000000000002</c:v>
                </c:pt>
                <c:pt idx="325">
                  <c:v>3.34</c:v>
                </c:pt>
                <c:pt idx="326">
                  <c:v>3.4099999999999997</c:v>
                </c:pt>
                <c:pt idx="327">
                  <c:v>3.18</c:v>
                </c:pt>
                <c:pt idx="328">
                  <c:v>3.13</c:v>
                </c:pt>
                <c:pt idx="329">
                  <c:v>4.1399999999999997</c:v>
                </c:pt>
                <c:pt idx="330">
                  <c:v>4.33</c:v>
                </c:pt>
                <c:pt idx="331">
                  <c:v>4.46</c:v>
                </c:pt>
                <c:pt idx="332">
                  <c:v>4.7</c:v>
                </c:pt>
                <c:pt idx="333">
                  <c:v>4.49</c:v>
                </c:pt>
                <c:pt idx="334">
                  <c:v>4.51</c:v>
                </c:pt>
                <c:pt idx="335">
                  <c:v>4.4800000000000004</c:v>
                </c:pt>
                <c:pt idx="336">
                  <c:v>4.4300000000000006</c:v>
                </c:pt>
                <c:pt idx="337">
                  <c:v>4.22</c:v>
                </c:pt>
                <c:pt idx="338">
                  <c:v>3.3499999999999996</c:v>
                </c:pt>
                <c:pt idx="339">
                  <c:v>3.08</c:v>
                </c:pt>
                <c:pt idx="340">
                  <c:v>3.63</c:v>
                </c:pt>
                <c:pt idx="341">
                  <c:v>3.71</c:v>
                </c:pt>
                <c:pt idx="342">
                  <c:v>2.96</c:v>
                </c:pt>
                <c:pt idx="343">
                  <c:v>3.11</c:v>
                </c:pt>
                <c:pt idx="344">
                  <c:v>3.57</c:v>
                </c:pt>
                <c:pt idx="345">
                  <c:v>3.71</c:v>
                </c:pt>
                <c:pt idx="346">
                  <c:v>2.96</c:v>
                </c:pt>
                <c:pt idx="347">
                  <c:v>3.16</c:v>
                </c:pt>
                <c:pt idx="348">
                  <c:v>3.9</c:v>
                </c:pt>
                <c:pt idx="349">
                  <c:v>3.79</c:v>
                </c:pt>
                <c:pt idx="350">
                  <c:v>3.34</c:v>
                </c:pt>
                <c:pt idx="351">
                  <c:v>3.19</c:v>
                </c:pt>
                <c:pt idx="352">
                  <c:v>2.64</c:v>
                </c:pt>
                <c:pt idx="353">
                  <c:v>3.09</c:v>
                </c:pt>
                <c:pt idx="354">
                  <c:v>2.48</c:v>
                </c:pt>
                <c:pt idx="355">
                  <c:v>2.19</c:v>
                </c:pt>
                <c:pt idx="356">
                  <c:v>2.17</c:v>
                </c:pt>
                <c:pt idx="357">
                  <c:v>2.25</c:v>
                </c:pt>
                <c:pt idx="358">
                  <c:v>2.3299999999999996</c:v>
                </c:pt>
                <c:pt idx="359">
                  <c:v>2.3299999999999996</c:v>
                </c:pt>
                <c:pt idx="360">
                  <c:v>2.44</c:v>
                </c:pt>
                <c:pt idx="361">
                  <c:v>2.19</c:v>
                </c:pt>
                <c:pt idx="362">
                  <c:v>2.2599999999999998</c:v>
                </c:pt>
                <c:pt idx="363">
                  <c:v>2.3299999999999996</c:v>
                </c:pt>
                <c:pt idx="364">
                  <c:v>2.38</c:v>
                </c:pt>
                <c:pt idx="365">
                  <c:v>2.6</c:v>
                </c:pt>
                <c:pt idx="366">
                  <c:v>4.22</c:v>
                </c:pt>
                <c:pt idx="367">
                  <c:v>4.45</c:v>
                </c:pt>
                <c:pt idx="368">
                  <c:v>4.22</c:v>
                </c:pt>
                <c:pt idx="369">
                  <c:v>4</c:v>
                </c:pt>
                <c:pt idx="370">
                  <c:v>3.98</c:v>
                </c:pt>
                <c:pt idx="371">
                  <c:v>3.94</c:v>
                </c:pt>
                <c:pt idx="372">
                  <c:v>4.05</c:v>
                </c:pt>
                <c:pt idx="373">
                  <c:v>3.8499999999999996</c:v>
                </c:pt>
                <c:pt idx="374">
                  <c:v>3.9</c:v>
                </c:pt>
                <c:pt idx="375">
                  <c:v>3.74</c:v>
                </c:pt>
                <c:pt idx="376">
                  <c:v>3.02</c:v>
                </c:pt>
                <c:pt idx="377">
                  <c:v>3.12</c:v>
                </c:pt>
                <c:pt idx="378">
                  <c:v>2.61</c:v>
                </c:pt>
                <c:pt idx="379">
                  <c:v>2.8699999999999997</c:v>
                </c:pt>
                <c:pt idx="380">
                  <c:v>2.4899999999999998</c:v>
                </c:pt>
                <c:pt idx="381">
                  <c:v>2.2799999999999998</c:v>
                </c:pt>
                <c:pt idx="382">
                  <c:v>2.5099999999999998</c:v>
                </c:pt>
                <c:pt idx="383">
                  <c:v>2.86</c:v>
                </c:pt>
                <c:pt idx="384">
                  <c:v>3.63</c:v>
                </c:pt>
                <c:pt idx="385">
                  <c:v>3.54</c:v>
                </c:pt>
                <c:pt idx="386">
                  <c:v>2.58</c:v>
                </c:pt>
                <c:pt idx="387">
                  <c:v>2.2000000000000002</c:v>
                </c:pt>
                <c:pt idx="388">
                  <c:v>3.3899999999999997</c:v>
                </c:pt>
                <c:pt idx="389">
                  <c:v>3.7600000000000002</c:v>
                </c:pt>
                <c:pt idx="390">
                  <c:v>3.58</c:v>
                </c:pt>
                <c:pt idx="391">
                  <c:v>3.9099999999999997</c:v>
                </c:pt>
                <c:pt idx="392">
                  <c:v>4.09</c:v>
                </c:pt>
                <c:pt idx="393">
                  <c:v>4.1199999999999992</c:v>
                </c:pt>
                <c:pt idx="394">
                  <c:v>4.1399999999999997</c:v>
                </c:pt>
                <c:pt idx="395">
                  <c:v>4.21</c:v>
                </c:pt>
                <c:pt idx="396">
                  <c:v>4.37</c:v>
                </c:pt>
                <c:pt idx="397">
                  <c:v>4.1199999999999992</c:v>
                </c:pt>
                <c:pt idx="398">
                  <c:v>3.05</c:v>
                </c:pt>
                <c:pt idx="399">
                  <c:v>2.67</c:v>
                </c:pt>
                <c:pt idx="400">
                  <c:v>2.61</c:v>
                </c:pt>
                <c:pt idx="401">
                  <c:v>2.5</c:v>
                </c:pt>
                <c:pt idx="402">
                  <c:v>2.5499999999999998</c:v>
                </c:pt>
                <c:pt idx="403">
                  <c:v>2.48</c:v>
                </c:pt>
                <c:pt idx="404">
                  <c:v>2.8899999999999997</c:v>
                </c:pt>
                <c:pt idx="405">
                  <c:v>2.79</c:v>
                </c:pt>
                <c:pt idx="406">
                  <c:v>2.5299999999999998</c:v>
                </c:pt>
                <c:pt idx="407">
                  <c:v>2.1800000000000002</c:v>
                </c:pt>
                <c:pt idx="408">
                  <c:v>2.13</c:v>
                </c:pt>
                <c:pt idx="409">
                  <c:v>2.3899999999999997</c:v>
                </c:pt>
                <c:pt idx="410">
                  <c:v>3.79</c:v>
                </c:pt>
                <c:pt idx="411">
                  <c:v>3.75</c:v>
                </c:pt>
                <c:pt idx="412">
                  <c:v>2.7600000000000002</c:v>
                </c:pt>
                <c:pt idx="413">
                  <c:v>3.12</c:v>
                </c:pt>
                <c:pt idx="414">
                  <c:v>2.75</c:v>
                </c:pt>
                <c:pt idx="415">
                  <c:v>2.44</c:v>
                </c:pt>
                <c:pt idx="416">
                  <c:v>2.4699999999999998</c:v>
                </c:pt>
                <c:pt idx="417">
                  <c:v>2.3699999999999997</c:v>
                </c:pt>
                <c:pt idx="418">
                  <c:v>2.5</c:v>
                </c:pt>
                <c:pt idx="419">
                  <c:v>3.06</c:v>
                </c:pt>
                <c:pt idx="420">
                  <c:v>2.65</c:v>
                </c:pt>
                <c:pt idx="421">
                  <c:v>3.07</c:v>
                </c:pt>
                <c:pt idx="422">
                  <c:v>3.71</c:v>
                </c:pt>
                <c:pt idx="423">
                  <c:v>3.2600000000000002</c:v>
                </c:pt>
                <c:pt idx="424">
                  <c:v>2.9099999999999997</c:v>
                </c:pt>
                <c:pt idx="425">
                  <c:v>2.9499999999999997</c:v>
                </c:pt>
                <c:pt idx="426">
                  <c:v>4.4400000000000004</c:v>
                </c:pt>
                <c:pt idx="427">
                  <c:v>4.6499999999999995</c:v>
                </c:pt>
                <c:pt idx="428">
                  <c:v>4.78</c:v>
                </c:pt>
                <c:pt idx="429">
                  <c:v>5.05</c:v>
                </c:pt>
                <c:pt idx="430">
                  <c:v>4.9400000000000004</c:v>
                </c:pt>
                <c:pt idx="431">
                  <c:v>4.6199999999999992</c:v>
                </c:pt>
                <c:pt idx="432">
                  <c:v>4.13</c:v>
                </c:pt>
                <c:pt idx="433">
                  <c:v>4.3199999999999994</c:v>
                </c:pt>
                <c:pt idx="434">
                  <c:v>4.92</c:v>
                </c:pt>
                <c:pt idx="435">
                  <c:v>4.3899999999999997</c:v>
                </c:pt>
                <c:pt idx="436">
                  <c:v>4.09</c:v>
                </c:pt>
                <c:pt idx="437">
                  <c:v>3.8899999999999997</c:v>
                </c:pt>
                <c:pt idx="438">
                  <c:v>3.48</c:v>
                </c:pt>
                <c:pt idx="439">
                  <c:v>3.15</c:v>
                </c:pt>
                <c:pt idx="440">
                  <c:v>2.62</c:v>
                </c:pt>
                <c:pt idx="441">
                  <c:v>2.3199999999999994</c:v>
                </c:pt>
                <c:pt idx="442">
                  <c:v>2.4099999999999997</c:v>
                </c:pt>
                <c:pt idx="443">
                  <c:v>3.12</c:v>
                </c:pt>
                <c:pt idx="444">
                  <c:v>2.46</c:v>
                </c:pt>
                <c:pt idx="445">
                  <c:v>2.6</c:v>
                </c:pt>
                <c:pt idx="446">
                  <c:v>2.65</c:v>
                </c:pt>
                <c:pt idx="447">
                  <c:v>2.98</c:v>
                </c:pt>
                <c:pt idx="448">
                  <c:v>2.5499999999999998</c:v>
                </c:pt>
                <c:pt idx="449">
                  <c:v>3.12</c:v>
                </c:pt>
                <c:pt idx="450">
                  <c:v>2.56</c:v>
                </c:pt>
                <c:pt idx="451">
                  <c:v>2.2599999999999998</c:v>
                </c:pt>
                <c:pt idx="452">
                  <c:v>2.7</c:v>
                </c:pt>
                <c:pt idx="453">
                  <c:v>3.1</c:v>
                </c:pt>
                <c:pt idx="454">
                  <c:v>2.8099999999999996</c:v>
                </c:pt>
                <c:pt idx="455">
                  <c:v>3.16</c:v>
                </c:pt>
                <c:pt idx="456">
                  <c:v>2.94</c:v>
                </c:pt>
                <c:pt idx="457">
                  <c:v>3.64</c:v>
                </c:pt>
                <c:pt idx="458">
                  <c:v>2.74</c:v>
                </c:pt>
                <c:pt idx="459">
                  <c:v>3.22</c:v>
                </c:pt>
                <c:pt idx="460">
                  <c:v>2.54</c:v>
                </c:pt>
                <c:pt idx="461">
                  <c:v>3.17</c:v>
                </c:pt>
                <c:pt idx="462">
                  <c:v>3.9499999999999997</c:v>
                </c:pt>
                <c:pt idx="463">
                  <c:v>3.22</c:v>
                </c:pt>
                <c:pt idx="464">
                  <c:v>3.5</c:v>
                </c:pt>
                <c:pt idx="465">
                  <c:v>3.4299999999999997</c:v>
                </c:pt>
                <c:pt idx="466">
                  <c:v>2.5299999999999998</c:v>
                </c:pt>
                <c:pt idx="467">
                  <c:v>2.8</c:v>
                </c:pt>
                <c:pt idx="468">
                  <c:v>2.94</c:v>
                </c:pt>
                <c:pt idx="469">
                  <c:v>3.08</c:v>
                </c:pt>
                <c:pt idx="470">
                  <c:v>2.44</c:v>
                </c:pt>
                <c:pt idx="471">
                  <c:v>2.67</c:v>
                </c:pt>
                <c:pt idx="472">
                  <c:v>2.16</c:v>
                </c:pt>
                <c:pt idx="473">
                  <c:v>2.1800000000000002</c:v>
                </c:pt>
                <c:pt idx="474">
                  <c:v>2.27</c:v>
                </c:pt>
                <c:pt idx="475">
                  <c:v>2.2200000000000002</c:v>
                </c:pt>
                <c:pt idx="476">
                  <c:v>2.4699999999999998</c:v>
                </c:pt>
                <c:pt idx="477">
                  <c:v>2.38</c:v>
                </c:pt>
                <c:pt idx="478">
                  <c:v>2.44</c:v>
                </c:pt>
                <c:pt idx="479">
                  <c:v>2.29</c:v>
                </c:pt>
                <c:pt idx="480">
                  <c:v>2.52</c:v>
                </c:pt>
                <c:pt idx="481">
                  <c:v>3.21</c:v>
                </c:pt>
                <c:pt idx="482">
                  <c:v>2.8299999999999996</c:v>
                </c:pt>
                <c:pt idx="483">
                  <c:v>2.71</c:v>
                </c:pt>
                <c:pt idx="484">
                  <c:v>2.65</c:v>
                </c:pt>
                <c:pt idx="485">
                  <c:v>2.3699999999999997</c:v>
                </c:pt>
                <c:pt idx="486">
                  <c:v>3.98</c:v>
                </c:pt>
                <c:pt idx="487">
                  <c:v>4.01</c:v>
                </c:pt>
                <c:pt idx="488">
                  <c:v>4.22</c:v>
                </c:pt>
                <c:pt idx="489">
                  <c:v>5.05</c:v>
                </c:pt>
                <c:pt idx="490">
                  <c:v>5.01</c:v>
                </c:pt>
                <c:pt idx="491">
                  <c:v>4.6199999999999992</c:v>
                </c:pt>
                <c:pt idx="492">
                  <c:v>4.71</c:v>
                </c:pt>
                <c:pt idx="493">
                  <c:v>3.84</c:v>
                </c:pt>
                <c:pt idx="494">
                  <c:v>3.52</c:v>
                </c:pt>
                <c:pt idx="495">
                  <c:v>3.96</c:v>
                </c:pt>
                <c:pt idx="496">
                  <c:v>3.71</c:v>
                </c:pt>
                <c:pt idx="497">
                  <c:v>3.8499999999999996</c:v>
                </c:pt>
                <c:pt idx="498">
                  <c:v>4.13</c:v>
                </c:pt>
                <c:pt idx="499">
                  <c:v>4.5199999999999996</c:v>
                </c:pt>
                <c:pt idx="500">
                  <c:v>3.19</c:v>
                </c:pt>
                <c:pt idx="501">
                  <c:v>2.98</c:v>
                </c:pt>
                <c:pt idx="502">
                  <c:v>2.2799999999999998</c:v>
                </c:pt>
                <c:pt idx="503">
                  <c:v>2.3699999999999997</c:v>
                </c:pt>
                <c:pt idx="504">
                  <c:v>2.72</c:v>
                </c:pt>
                <c:pt idx="505">
                  <c:v>3.51</c:v>
                </c:pt>
                <c:pt idx="506">
                  <c:v>2.68</c:v>
                </c:pt>
                <c:pt idx="507">
                  <c:v>3.22</c:v>
                </c:pt>
                <c:pt idx="508">
                  <c:v>2.98</c:v>
                </c:pt>
                <c:pt idx="509">
                  <c:v>2.61</c:v>
                </c:pt>
                <c:pt idx="510">
                  <c:v>2.12</c:v>
                </c:pt>
                <c:pt idx="511">
                  <c:v>2.38</c:v>
                </c:pt>
                <c:pt idx="512">
                  <c:v>2.0699999999999998</c:v>
                </c:pt>
                <c:pt idx="513">
                  <c:v>2.4099999999999997</c:v>
                </c:pt>
                <c:pt idx="514">
                  <c:v>2.2400000000000002</c:v>
                </c:pt>
                <c:pt idx="515">
                  <c:v>2.4499999999999997</c:v>
                </c:pt>
                <c:pt idx="516">
                  <c:v>2.5499999999999998</c:v>
                </c:pt>
                <c:pt idx="517">
                  <c:v>2.69</c:v>
                </c:pt>
                <c:pt idx="518">
                  <c:v>2.21</c:v>
                </c:pt>
                <c:pt idx="519">
                  <c:v>2.2000000000000002</c:v>
                </c:pt>
                <c:pt idx="520">
                  <c:v>2.17</c:v>
                </c:pt>
                <c:pt idx="521">
                  <c:v>2.4499999999999997</c:v>
                </c:pt>
                <c:pt idx="522">
                  <c:v>2.58</c:v>
                </c:pt>
                <c:pt idx="523">
                  <c:v>2.86</c:v>
                </c:pt>
                <c:pt idx="524">
                  <c:v>2.3099999999999996</c:v>
                </c:pt>
                <c:pt idx="525">
                  <c:v>2.59</c:v>
                </c:pt>
                <c:pt idx="526">
                  <c:v>2.0699999999999998</c:v>
                </c:pt>
                <c:pt idx="527">
                  <c:v>2.71</c:v>
                </c:pt>
                <c:pt idx="528">
                  <c:v>2.2200000000000002</c:v>
                </c:pt>
                <c:pt idx="529">
                  <c:v>1.74</c:v>
                </c:pt>
                <c:pt idx="530">
                  <c:v>1.81</c:v>
                </c:pt>
                <c:pt idx="531">
                  <c:v>1.9900000000000002</c:v>
                </c:pt>
                <c:pt idx="532">
                  <c:v>2.09</c:v>
                </c:pt>
                <c:pt idx="533">
                  <c:v>1.9600000000000002</c:v>
                </c:pt>
                <c:pt idx="534">
                  <c:v>2.19</c:v>
                </c:pt>
                <c:pt idx="535">
                  <c:v>1.8900000000000001</c:v>
                </c:pt>
                <c:pt idx="536">
                  <c:v>1.9700000000000002</c:v>
                </c:pt>
                <c:pt idx="537">
                  <c:v>1.9700000000000002</c:v>
                </c:pt>
                <c:pt idx="538">
                  <c:v>2.17</c:v>
                </c:pt>
                <c:pt idx="539">
                  <c:v>2.0699999999999998</c:v>
                </c:pt>
                <c:pt idx="540">
                  <c:v>2.3899999999999997</c:v>
                </c:pt>
                <c:pt idx="541">
                  <c:v>2.56</c:v>
                </c:pt>
                <c:pt idx="542">
                  <c:v>2.09</c:v>
                </c:pt>
                <c:pt idx="543">
                  <c:v>1.87</c:v>
                </c:pt>
                <c:pt idx="544">
                  <c:v>1.9300000000000002</c:v>
                </c:pt>
                <c:pt idx="545">
                  <c:v>3.16</c:v>
                </c:pt>
                <c:pt idx="546">
                  <c:v>3.05</c:v>
                </c:pt>
                <c:pt idx="547">
                  <c:v>3.38</c:v>
                </c:pt>
                <c:pt idx="548">
                  <c:v>2.65</c:v>
                </c:pt>
                <c:pt idx="549">
                  <c:v>2.9299999999999997</c:v>
                </c:pt>
                <c:pt idx="550">
                  <c:v>2.2799999999999998</c:v>
                </c:pt>
                <c:pt idx="551">
                  <c:v>2.66</c:v>
                </c:pt>
                <c:pt idx="552">
                  <c:v>2.09</c:v>
                </c:pt>
                <c:pt idx="553">
                  <c:v>1.7</c:v>
                </c:pt>
                <c:pt idx="554">
                  <c:v>2.16</c:v>
                </c:pt>
                <c:pt idx="555">
                  <c:v>3.21</c:v>
                </c:pt>
                <c:pt idx="556">
                  <c:v>2.3199999999999994</c:v>
                </c:pt>
                <c:pt idx="557">
                  <c:v>2.63</c:v>
                </c:pt>
                <c:pt idx="558">
                  <c:v>2.27</c:v>
                </c:pt>
                <c:pt idx="559">
                  <c:v>2.0299999999999998</c:v>
                </c:pt>
                <c:pt idx="560">
                  <c:v>2.38</c:v>
                </c:pt>
                <c:pt idx="561">
                  <c:v>2.8899999999999997</c:v>
                </c:pt>
                <c:pt idx="562">
                  <c:v>3.4099999999999997</c:v>
                </c:pt>
                <c:pt idx="563">
                  <c:v>4.6199999999999992</c:v>
                </c:pt>
                <c:pt idx="564">
                  <c:v>2.9499999999999997</c:v>
                </c:pt>
                <c:pt idx="565">
                  <c:v>3.15</c:v>
                </c:pt>
                <c:pt idx="566">
                  <c:v>3.44</c:v>
                </c:pt>
                <c:pt idx="567">
                  <c:v>2.98</c:v>
                </c:pt>
                <c:pt idx="568">
                  <c:v>3.5</c:v>
                </c:pt>
                <c:pt idx="569">
                  <c:v>3.05</c:v>
                </c:pt>
                <c:pt idx="570">
                  <c:v>3.66</c:v>
                </c:pt>
                <c:pt idx="571">
                  <c:v>3.15</c:v>
                </c:pt>
                <c:pt idx="572">
                  <c:v>3.8</c:v>
                </c:pt>
                <c:pt idx="573">
                  <c:v>3.21</c:v>
                </c:pt>
                <c:pt idx="574">
                  <c:v>2.72</c:v>
                </c:pt>
                <c:pt idx="575">
                  <c:v>2.94</c:v>
                </c:pt>
                <c:pt idx="576">
                  <c:v>2.42</c:v>
                </c:pt>
                <c:pt idx="577">
                  <c:v>3.07</c:v>
                </c:pt>
                <c:pt idx="578">
                  <c:v>2.69</c:v>
                </c:pt>
                <c:pt idx="579">
                  <c:v>3.44</c:v>
                </c:pt>
                <c:pt idx="580">
                  <c:v>2.8099999999999996</c:v>
                </c:pt>
                <c:pt idx="581">
                  <c:v>4.17</c:v>
                </c:pt>
                <c:pt idx="582">
                  <c:v>4.3199999999999994</c:v>
                </c:pt>
                <c:pt idx="583">
                  <c:v>6.39</c:v>
                </c:pt>
                <c:pt idx="584">
                  <c:v>6.03</c:v>
                </c:pt>
                <c:pt idx="585">
                  <c:v>7.1899999999999995</c:v>
                </c:pt>
                <c:pt idx="586">
                  <c:v>7.22</c:v>
                </c:pt>
                <c:pt idx="587">
                  <c:v>7.31</c:v>
                </c:pt>
                <c:pt idx="588">
                  <c:v>6.48</c:v>
                </c:pt>
                <c:pt idx="589">
                  <c:v>5.2700000000000005</c:v>
                </c:pt>
                <c:pt idx="590">
                  <c:v>6.1199999999999992</c:v>
                </c:pt>
                <c:pt idx="591">
                  <c:v>5.38</c:v>
                </c:pt>
                <c:pt idx="592">
                  <c:v>5.78</c:v>
                </c:pt>
                <c:pt idx="593">
                  <c:v>6.41</c:v>
                </c:pt>
                <c:pt idx="594">
                  <c:v>6.33</c:v>
                </c:pt>
                <c:pt idx="595">
                  <c:v>4.83</c:v>
                </c:pt>
                <c:pt idx="596">
                  <c:v>5.07</c:v>
                </c:pt>
                <c:pt idx="597">
                  <c:v>3.9299999999999997</c:v>
                </c:pt>
                <c:pt idx="598">
                  <c:v>3.21</c:v>
                </c:pt>
                <c:pt idx="599">
                  <c:v>3.51</c:v>
                </c:pt>
                <c:pt idx="600">
                  <c:v>3.1</c:v>
                </c:pt>
                <c:pt idx="601">
                  <c:v>3.7600000000000002</c:v>
                </c:pt>
                <c:pt idx="602">
                  <c:v>2.96</c:v>
                </c:pt>
                <c:pt idx="603">
                  <c:v>2.75</c:v>
                </c:pt>
                <c:pt idx="604">
                  <c:v>3</c:v>
                </c:pt>
                <c:pt idx="605">
                  <c:v>2.92</c:v>
                </c:pt>
                <c:pt idx="606">
                  <c:v>2.3699999999999997</c:v>
                </c:pt>
                <c:pt idx="607">
                  <c:v>2.15</c:v>
                </c:pt>
                <c:pt idx="608">
                  <c:v>2.21</c:v>
                </c:pt>
                <c:pt idx="609">
                  <c:v>3.16</c:v>
                </c:pt>
                <c:pt idx="610">
                  <c:v>2.82</c:v>
                </c:pt>
                <c:pt idx="611">
                  <c:v>3.16</c:v>
                </c:pt>
                <c:pt idx="612">
                  <c:v>2.75</c:v>
                </c:pt>
                <c:pt idx="613">
                  <c:v>3.06</c:v>
                </c:pt>
                <c:pt idx="614">
                  <c:v>2.8899999999999997</c:v>
                </c:pt>
                <c:pt idx="615">
                  <c:v>2.7</c:v>
                </c:pt>
                <c:pt idx="616">
                  <c:v>3.09</c:v>
                </c:pt>
                <c:pt idx="617">
                  <c:v>3.44</c:v>
                </c:pt>
                <c:pt idx="618">
                  <c:v>2.98</c:v>
                </c:pt>
                <c:pt idx="619">
                  <c:v>2.74</c:v>
                </c:pt>
                <c:pt idx="620">
                  <c:v>2.52</c:v>
                </c:pt>
                <c:pt idx="621">
                  <c:v>2.52</c:v>
                </c:pt>
                <c:pt idx="622">
                  <c:v>2.44</c:v>
                </c:pt>
                <c:pt idx="623">
                  <c:v>2.3299999999999996</c:v>
                </c:pt>
                <c:pt idx="624">
                  <c:v>2.2400000000000002</c:v>
                </c:pt>
                <c:pt idx="625">
                  <c:v>2.3699999999999997</c:v>
                </c:pt>
                <c:pt idx="626">
                  <c:v>2.12</c:v>
                </c:pt>
                <c:pt idx="627">
                  <c:v>3.9899999999999998</c:v>
                </c:pt>
                <c:pt idx="628">
                  <c:v>3.66</c:v>
                </c:pt>
                <c:pt idx="629">
                  <c:v>3.79</c:v>
                </c:pt>
                <c:pt idx="630">
                  <c:v>2.8</c:v>
                </c:pt>
                <c:pt idx="631">
                  <c:v>3.23</c:v>
                </c:pt>
                <c:pt idx="632">
                  <c:v>2.9299999999999997</c:v>
                </c:pt>
                <c:pt idx="633">
                  <c:v>3.42</c:v>
                </c:pt>
                <c:pt idx="634">
                  <c:v>2.96</c:v>
                </c:pt>
                <c:pt idx="635">
                  <c:v>3.36</c:v>
                </c:pt>
                <c:pt idx="636">
                  <c:v>2.9899999999999998</c:v>
                </c:pt>
                <c:pt idx="637">
                  <c:v>3.12</c:v>
                </c:pt>
                <c:pt idx="638">
                  <c:v>4.6499999999999995</c:v>
                </c:pt>
                <c:pt idx="639">
                  <c:v>4.8899999999999997</c:v>
                </c:pt>
                <c:pt idx="640">
                  <c:v>4.3499999999999996</c:v>
                </c:pt>
                <c:pt idx="641">
                  <c:v>3.75</c:v>
                </c:pt>
                <c:pt idx="642">
                  <c:v>5.01</c:v>
                </c:pt>
                <c:pt idx="643">
                  <c:v>5.6899999999999995</c:v>
                </c:pt>
                <c:pt idx="644">
                  <c:v>5.2700000000000005</c:v>
                </c:pt>
                <c:pt idx="645">
                  <c:v>5.51</c:v>
                </c:pt>
                <c:pt idx="646">
                  <c:v>6.01</c:v>
                </c:pt>
                <c:pt idx="647">
                  <c:v>5.87</c:v>
                </c:pt>
                <c:pt idx="648">
                  <c:v>6.3199999999999994</c:v>
                </c:pt>
                <c:pt idx="649">
                  <c:v>4.8899999999999997</c:v>
                </c:pt>
                <c:pt idx="650">
                  <c:v>3.86</c:v>
                </c:pt>
                <c:pt idx="651">
                  <c:v>3.96</c:v>
                </c:pt>
                <c:pt idx="652">
                  <c:v>3</c:v>
                </c:pt>
                <c:pt idx="653">
                  <c:v>3.2800000000000002</c:v>
                </c:pt>
                <c:pt idx="654">
                  <c:v>3.72</c:v>
                </c:pt>
                <c:pt idx="655">
                  <c:v>3.55</c:v>
                </c:pt>
                <c:pt idx="656">
                  <c:v>3.32</c:v>
                </c:pt>
                <c:pt idx="657">
                  <c:v>3.65</c:v>
                </c:pt>
                <c:pt idx="658">
                  <c:v>3.51</c:v>
                </c:pt>
                <c:pt idx="659">
                  <c:v>3.9499999999999997</c:v>
                </c:pt>
                <c:pt idx="660">
                  <c:v>3.9</c:v>
                </c:pt>
                <c:pt idx="661">
                  <c:v>4.1099999999999994</c:v>
                </c:pt>
                <c:pt idx="662">
                  <c:v>4.37</c:v>
                </c:pt>
                <c:pt idx="663">
                  <c:v>4.3599999999999994</c:v>
                </c:pt>
                <c:pt idx="664">
                  <c:v>4</c:v>
                </c:pt>
                <c:pt idx="665">
                  <c:v>3.8499999999999996</c:v>
                </c:pt>
                <c:pt idx="666">
                  <c:v>2.8</c:v>
                </c:pt>
                <c:pt idx="667">
                  <c:v>3.21</c:v>
                </c:pt>
                <c:pt idx="668">
                  <c:v>2.5299999999999998</c:v>
                </c:pt>
                <c:pt idx="669">
                  <c:v>2.69</c:v>
                </c:pt>
                <c:pt idx="670">
                  <c:v>2.82</c:v>
                </c:pt>
                <c:pt idx="671">
                  <c:v>3.27</c:v>
                </c:pt>
                <c:pt idx="672">
                  <c:v>3</c:v>
                </c:pt>
                <c:pt idx="673">
                  <c:v>3.44</c:v>
                </c:pt>
                <c:pt idx="674">
                  <c:v>2.86</c:v>
                </c:pt>
                <c:pt idx="675">
                  <c:v>3.27</c:v>
                </c:pt>
                <c:pt idx="676">
                  <c:v>2.66</c:v>
                </c:pt>
                <c:pt idx="677">
                  <c:v>3.27</c:v>
                </c:pt>
                <c:pt idx="678">
                  <c:v>3.51</c:v>
                </c:pt>
                <c:pt idx="679">
                  <c:v>3.48</c:v>
                </c:pt>
                <c:pt idx="680">
                  <c:v>2.42</c:v>
                </c:pt>
                <c:pt idx="681">
                  <c:v>2.5</c:v>
                </c:pt>
                <c:pt idx="682">
                  <c:v>2.8</c:v>
                </c:pt>
                <c:pt idx="683">
                  <c:v>3.69</c:v>
                </c:pt>
                <c:pt idx="684">
                  <c:v>2.96</c:v>
                </c:pt>
                <c:pt idx="685">
                  <c:v>2.67</c:v>
                </c:pt>
                <c:pt idx="686">
                  <c:v>3.7</c:v>
                </c:pt>
                <c:pt idx="687">
                  <c:v>3.86</c:v>
                </c:pt>
                <c:pt idx="688">
                  <c:v>2.94</c:v>
                </c:pt>
                <c:pt idx="689">
                  <c:v>3.98</c:v>
                </c:pt>
                <c:pt idx="690">
                  <c:v>3.36</c:v>
                </c:pt>
                <c:pt idx="691">
                  <c:v>3.4099999999999997</c:v>
                </c:pt>
                <c:pt idx="692">
                  <c:v>2.8899999999999997</c:v>
                </c:pt>
                <c:pt idx="693">
                  <c:v>3.27</c:v>
                </c:pt>
                <c:pt idx="694">
                  <c:v>2.7600000000000002</c:v>
                </c:pt>
                <c:pt idx="695">
                  <c:v>3.15</c:v>
                </c:pt>
                <c:pt idx="696">
                  <c:v>2.67</c:v>
                </c:pt>
                <c:pt idx="697">
                  <c:v>4.67</c:v>
                </c:pt>
                <c:pt idx="698">
                  <c:v>3.3</c:v>
                </c:pt>
                <c:pt idx="699">
                  <c:v>2.9499999999999997</c:v>
                </c:pt>
                <c:pt idx="700">
                  <c:v>3.03</c:v>
                </c:pt>
                <c:pt idx="701">
                  <c:v>3.22</c:v>
                </c:pt>
                <c:pt idx="702">
                  <c:v>2.82</c:v>
                </c:pt>
                <c:pt idx="703">
                  <c:v>3.4899999999999998</c:v>
                </c:pt>
                <c:pt idx="704">
                  <c:v>3.05</c:v>
                </c:pt>
                <c:pt idx="705">
                  <c:v>3.61</c:v>
                </c:pt>
                <c:pt idx="706">
                  <c:v>5.1599999999999993</c:v>
                </c:pt>
                <c:pt idx="707">
                  <c:v>5.45</c:v>
                </c:pt>
                <c:pt idx="708">
                  <c:v>4.8099999999999996</c:v>
                </c:pt>
                <c:pt idx="709">
                  <c:v>3.4699999999999998</c:v>
                </c:pt>
                <c:pt idx="710">
                  <c:v>3.21</c:v>
                </c:pt>
                <c:pt idx="711">
                  <c:v>3.67</c:v>
                </c:pt>
                <c:pt idx="712">
                  <c:v>3.01</c:v>
                </c:pt>
                <c:pt idx="713">
                  <c:v>3.46</c:v>
                </c:pt>
                <c:pt idx="714">
                  <c:v>2.9699999999999998</c:v>
                </c:pt>
                <c:pt idx="715">
                  <c:v>3.46</c:v>
                </c:pt>
                <c:pt idx="716">
                  <c:v>4.7</c:v>
                </c:pt>
                <c:pt idx="717">
                  <c:v>5.0199999999999996</c:v>
                </c:pt>
                <c:pt idx="718">
                  <c:v>5.2700000000000005</c:v>
                </c:pt>
                <c:pt idx="719">
                  <c:v>3.4099999999999997</c:v>
                </c:pt>
                <c:pt idx="720">
                  <c:v>2.16</c:v>
                </c:pt>
                <c:pt idx="721">
                  <c:v>2.98</c:v>
                </c:pt>
                <c:pt idx="722">
                  <c:v>4.4000000000000004</c:v>
                </c:pt>
                <c:pt idx="723">
                  <c:v>2.68</c:v>
                </c:pt>
                <c:pt idx="724">
                  <c:v>3.27</c:v>
                </c:pt>
                <c:pt idx="725">
                  <c:v>3.4299999999999997</c:v>
                </c:pt>
                <c:pt idx="726">
                  <c:v>2.61</c:v>
                </c:pt>
                <c:pt idx="727">
                  <c:v>2.96</c:v>
                </c:pt>
                <c:pt idx="728">
                  <c:v>3.2800000000000002</c:v>
                </c:pt>
                <c:pt idx="729">
                  <c:v>3.4099999999999997</c:v>
                </c:pt>
                <c:pt idx="730">
                  <c:v>4.3599999999999994</c:v>
                </c:pt>
                <c:pt idx="731">
                  <c:v>3.94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75EE-4F37-BE20-8EB1AA46A682}"/>
            </c:ext>
          </c:extLst>
        </c:ser>
        <c:ser>
          <c:idx val="15"/>
          <c:order val="3"/>
          <c:tx>
            <c:v>2013</c:v>
          </c:tx>
          <c:spPr>
            <a:ln w="127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DATOS!$AJ$3:$AJ$734</c:f>
              <c:numCache>
                <c:formatCode>0.00</c:formatCode>
                <c:ptCount val="732"/>
                <c:pt idx="0">
                  <c:v>4.26</c:v>
                </c:pt>
                <c:pt idx="1">
                  <c:v>3.4099999999999997</c:v>
                </c:pt>
                <c:pt idx="2">
                  <c:v>3.9</c:v>
                </c:pt>
                <c:pt idx="3">
                  <c:v>2.61</c:v>
                </c:pt>
                <c:pt idx="4">
                  <c:v>2.4</c:v>
                </c:pt>
                <c:pt idx="5">
                  <c:v>2.5299999999999998</c:v>
                </c:pt>
                <c:pt idx="6">
                  <c:v>2.12</c:v>
                </c:pt>
                <c:pt idx="7">
                  <c:v>1.9800000000000002</c:v>
                </c:pt>
                <c:pt idx="8">
                  <c:v>2.04</c:v>
                </c:pt>
                <c:pt idx="9">
                  <c:v>1.9800000000000002</c:v>
                </c:pt>
                <c:pt idx="10">
                  <c:v>1.9800000000000002</c:v>
                </c:pt>
                <c:pt idx="11">
                  <c:v>1.83</c:v>
                </c:pt>
                <c:pt idx="12">
                  <c:v>1.9500000000000002</c:v>
                </c:pt>
                <c:pt idx="13">
                  <c:v>1.8800000000000001</c:v>
                </c:pt>
                <c:pt idx="14">
                  <c:v>2.02</c:v>
                </c:pt>
                <c:pt idx="15">
                  <c:v>1.8</c:v>
                </c:pt>
                <c:pt idx="16">
                  <c:v>1.87</c:v>
                </c:pt>
                <c:pt idx="17">
                  <c:v>1.7</c:v>
                </c:pt>
                <c:pt idx="18">
                  <c:v>2.88</c:v>
                </c:pt>
                <c:pt idx="19">
                  <c:v>3.2800000000000002</c:v>
                </c:pt>
                <c:pt idx="20">
                  <c:v>2.34</c:v>
                </c:pt>
                <c:pt idx="21">
                  <c:v>2.27</c:v>
                </c:pt>
                <c:pt idx="22">
                  <c:v>2.1800000000000002</c:v>
                </c:pt>
                <c:pt idx="23">
                  <c:v>2.09</c:v>
                </c:pt>
                <c:pt idx="24">
                  <c:v>2.0699999999999998</c:v>
                </c:pt>
                <c:pt idx="25">
                  <c:v>1.86</c:v>
                </c:pt>
                <c:pt idx="26">
                  <c:v>1.72</c:v>
                </c:pt>
                <c:pt idx="27">
                  <c:v>1.6700000000000002</c:v>
                </c:pt>
                <c:pt idx="28">
                  <c:v>1.85</c:v>
                </c:pt>
                <c:pt idx="29">
                  <c:v>2.4499999999999997</c:v>
                </c:pt>
                <c:pt idx="30">
                  <c:v>2.73</c:v>
                </c:pt>
                <c:pt idx="31">
                  <c:v>2.23</c:v>
                </c:pt>
                <c:pt idx="32">
                  <c:v>2.06</c:v>
                </c:pt>
                <c:pt idx="33">
                  <c:v>1.9400000000000002</c:v>
                </c:pt>
                <c:pt idx="34">
                  <c:v>2.56</c:v>
                </c:pt>
                <c:pt idx="35">
                  <c:v>2.2599999999999998</c:v>
                </c:pt>
                <c:pt idx="36">
                  <c:v>2.3699999999999997</c:v>
                </c:pt>
                <c:pt idx="37">
                  <c:v>2.7800000000000002</c:v>
                </c:pt>
                <c:pt idx="38">
                  <c:v>2.88</c:v>
                </c:pt>
                <c:pt idx="39">
                  <c:v>2.42</c:v>
                </c:pt>
                <c:pt idx="40">
                  <c:v>2.3199999999999994</c:v>
                </c:pt>
                <c:pt idx="41">
                  <c:v>2.0099999999999998</c:v>
                </c:pt>
                <c:pt idx="42">
                  <c:v>1.9400000000000002</c:v>
                </c:pt>
                <c:pt idx="43">
                  <c:v>1.87</c:v>
                </c:pt>
                <c:pt idx="44">
                  <c:v>1.8800000000000001</c:v>
                </c:pt>
                <c:pt idx="45">
                  <c:v>1.9000000000000001</c:v>
                </c:pt>
                <c:pt idx="46">
                  <c:v>2.2000000000000002</c:v>
                </c:pt>
                <c:pt idx="47">
                  <c:v>1.9600000000000002</c:v>
                </c:pt>
                <c:pt idx="48">
                  <c:v>2.25</c:v>
                </c:pt>
                <c:pt idx="49">
                  <c:v>1.81</c:v>
                </c:pt>
                <c:pt idx="50">
                  <c:v>2.0299999999999998</c:v>
                </c:pt>
                <c:pt idx="51">
                  <c:v>2.98</c:v>
                </c:pt>
                <c:pt idx="52">
                  <c:v>2.8</c:v>
                </c:pt>
                <c:pt idx="53">
                  <c:v>3.02</c:v>
                </c:pt>
                <c:pt idx="54">
                  <c:v>2.5</c:v>
                </c:pt>
                <c:pt idx="55">
                  <c:v>2.0699999999999998</c:v>
                </c:pt>
                <c:pt idx="56">
                  <c:v>2.2599999999999998</c:v>
                </c:pt>
                <c:pt idx="57">
                  <c:v>2.3499999999999996</c:v>
                </c:pt>
                <c:pt idx="58">
                  <c:v>2.12</c:v>
                </c:pt>
                <c:pt idx="59">
                  <c:v>2.2999999999999998</c:v>
                </c:pt>
                <c:pt idx="60">
                  <c:v>2.0499999999999998</c:v>
                </c:pt>
                <c:pt idx="61">
                  <c:v>1.9800000000000002</c:v>
                </c:pt>
                <c:pt idx="62">
                  <c:v>2.38</c:v>
                </c:pt>
                <c:pt idx="63">
                  <c:v>2.71</c:v>
                </c:pt>
                <c:pt idx="64">
                  <c:v>2.4899999999999998</c:v>
                </c:pt>
                <c:pt idx="65">
                  <c:v>2.0499999999999998</c:v>
                </c:pt>
                <c:pt idx="66">
                  <c:v>2.54</c:v>
                </c:pt>
                <c:pt idx="67">
                  <c:v>2.1800000000000002</c:v>
                </c:pt>
                <c:pt idx="68">
                  <c:v>2.4099999999999997</c:v>
                </c:pt>
                <c:pt idx="69">
                  <c:v>2.69</c:v>
                </c:pt>
                <c:pt idx="70">
                  <c:v>2.4899999999999998</c:v>
                </c:pt>
                <c:pt idx="71">
                  <c:v>2.9899999999999998</c:v>
                </c:pt>
                <c:pt idx="72">
                  <c:v>4</c:v>
                </c:pt>
                <c:pt idx="73">
                  <c:v>4.46</c:v>
                </c:pt>
                <c:pt idx="74">
                  <c:v>3.77</c:v>
                </c:pt>
                <c:pt idx="75">
                  <c:v>3.4899999999999998</c:v>
                </c:pt>
                <c:pt idx="76">
                  <c:v>3.54</c:v>
                </c:pt>
                <c:pt idx="77">
                  <c:v>3.65</c:v>
                </c:pt>
                <c:pt idx="78">
                  <c:v>3.29</c:v>
                </c:pt>
                <c:pt idx="79">
                  <c:v>4.4800000000000004</c:v>
                </c:pt>
                <c:pt idx="80">
                  <c:v>4.7</c:v>
                </c:pt>
                <c:pt idx="81">
                  <c:v>5.81</c:v>
                </c:pt>
                <c:pt idx="82">
                  <c:v>5.68</c:v>
                </c:pt>
                <c:pt idx="83">
                  <c:v>5.99</c:v>
                </c:pt>
                <c:pt idx="84">
                  <c:v>5.5</c:v>
                </c:pt>
                <c:pt idx="85">
                  <c:v>5.67</c:v>
                </c:pt>
                <c:pt idx="86">
                  <c:v>6.1599999999999993</c:v>
                </c:pt>
                <c:pt idx="87">
                  <c:v>6.31</c:v>
                </c:pt>
                <c:pt idx="88">
                  <c:v>5.85</c:v>
                </c:pt>
                <c:pt idx="89">
                  <c:v>5.98</c:v>
                </c:pt>
                <c:pt idx="90">
                  <c:v>6.35</c:v>
                </c:pt>
                <c:pt idx="91">
                  <c:v>6.01</c:v>
                </c:pt>
                <c:pt idx="92">
                  <c:v>4.8099999999999996</c:v>
                </c:pt>
                <c:pt idx="93">
                  <c:v>5.67</c:v>
                </c:pt>
                <c:pt idx="94">
                  <c:v>4.5199999999999996</c:v>
                </c:pt>
                <c:pt idx="95">
                  <c:v>4.57</c:v>
                </c:pt>
                <c:pt idx="96">
                  <c:v>4.22</c:v>
                </c:pt>
                <c:pt idx="97">
                  <c:v>4.6099999999999994</c:v>
                </c:pt>
                <c:pt idx="98">
                  <c:v>3.36</c:v>
                </c:pt>
                <c:pt idx="99">
                  <c:v>3.82</c:v>
                </c:pt>
                <c:pt idx="100">
                  <c:v>3.4</c:v>
                </c:pt>
                <c:pt idx="101">
                  <c:v>3.9099999999999997</c:v>
                </c:pt>
                <c:pt idx="102">
                  <c:v>2.9899999999999998</c:v>
                </c:pt>
                <c:pt idx="103">
                  <c:v>3.3099999999999996</c:v>
                </c:pt>
                <c:pt idx="104">
                  <c:v>3.09</c:v>
                </c:pt>
                <c:pt idx="105">
                  <c:v>3.6</c:v>
                </c:pt>
                <c:pt idx="106">
                  <c:v>3.75</c:v>
                </c:pt>
                <c:pt idx="107">
                  <c:v>3.9099999999999997</c:v>
                </c:pt>
                <c:pt idx="108">
                  <c:v>3.4099999999999997</c:v>
                </c:pt>
                <c:pt idx="109">
                  <c:v>3.73</c:v>
                </c:pt>
                <c:pt idx="110">
                  <c:v>3.17</c:v>
                </c:pt>
                <c:pt idx="111">
                  <c:v>3.9099999999999997</c:v>
                </c:pt>
                <c:pt idx="112">
                  <c:v>3.98</c:v>
                </c:pt>
                <c:pt idx="113">
                  <c:v>4.42</c:v>
                </c:pt>
                <c:pt idx="114">
                  <c:v>3.9299999999999997</c:v>
                </c:pt>
                <c:pt idx="115">
                  <c:v>4.01</c:v>
                </c:pt>
                <c:pt idx="116">
                  <c:v>3.16</c:v>
                </c:pt>
                <c:pt idx="117">
                  <c:v>3.55</c:v>
                </c:pt>
                <c:pt idx="118">
                  <c:v>3.51</c:v>
                </c:pt>
                <c:pt idx="119">
                  <c:v>3.4699999999999998</c:v>
                </c:pt>
                <c:pt idx="120">
                  <c:v>3.4099999999999997</c:v>
                </c:pt>
                <c:pt idx="121">
                  <c:v>3.3899999999999997</c:v>
                </c:pt>
                <c:pt idx="122">
                  <c:v>3.96</c:v>
                </c:pt>
                <c:pt idx="123">
                  <c:v>4.57</c:v>
                </c:pt>
                <c:pt idx="124">
                  <c:v>3.62</c:v>
                </c:pt>
                <c:pt idx="125">
                  <c:v>3.9099999999999997</c:v>
                </c:pt>
                <c:pt idx="126">
                  <c:v>4.3899999999999997</c:v>
                </c:pt>
                <c:pt idx="127">
                  <c:v>4.1899999999999995</c:v>
                </c:pt>
                <c:pt idx="128">
                  <c:v>3.01</c:v>
                </c:pt>
                <c:pt idx="129">
                  <c:v>3.51</c:v>
                </c:pt>
                <c:pt idx="130">
                  <c:v>3.19</c:v>
                </c:pt>
                <c:pt idx="131">
                  <c:v>3.4499999999999997</c:v>
                </c:pt>
                <c:pt idx="132">
                  <c:v>2.94</c:v>
                </c:pt>
                <c:pt idx="133">
                  <c:v>3.21</c:v>
                </c:pt>
                <c:pt idx="134">
                  <c:v>2.58</c:v>
                </c:pt>
                <c:pt idx="135">
                  <c:v>3.44</c:v>
                </c:pt>
                <c:pt idx="136">
                  <c:v>2.9899999999999998</c:v>
                </c:pt>
                <c:pt idx="137">
                  <c:v>3.23</c:v>
                </c:pt>
                <c:pt idx="138">
                  <c:v>2.4899999999999998</c:v>
                </c:pt>
                <c:pt idx="139">
                  <c:v>2.71</c:v>
                </c:pt>
                <c:pt idx="140">
                  <c:v>2.4899999999999998</c:v>
                </c:pt>
                <c:pt idx="141">
                  <c:v>2.9099999999999997</c:v>
                </c:pt>
                <c:pt idx="142">
                  <c:v>2.62</c:v>
                </c:pt>
                <c:pt idx="143">
                  <c:v>3.06</c:v>
                </c:pt>
                <c:pt idx="144">
                  <c:v>2.8099999999999996</c:v>
                </c:pt>
                <c:pt idx="145">
                  <c:v>3.4099999999999997</c:v>
                </c:pt>
                <c:pt idx="146">
                  <c:v>3.01</c:v>
                </c:pt>
                <c:pt idx="147">
                  <c:v>3.61</c:v>
                </c:pt>
                <c:pt idx="148">
                  <c:v>3.8</c:v>
                </c:pt>
                <c:pt idx="149">
                  <c:v>5</c:v>
                </c:pt>
                <c:pt idx="150">
                  <c:v>5.46</c:v>
                </c:pt>
                <c:pt idx="151">
                  <c:v>5.6</c:v>
                </c:pt>
                <c:pt idx="152">
                  <c:v>4.38</c:v>
                </c:pt>
                <c:pt idx="153">
                  <c:v>3.84</c:v>
                </c:pt>
                <c:pt idx="154">
                  <c:v>3.67</c:v>
                </c:pt>
                <c:pt idx="155">
                  <c:v>3.22</c:v>
                </c:pt>
                <c:pt idx="156">
                  <c:v>4.3099999999999996</c:v>
                </c:pt>
                <c:pt idx="157">
                  <c:v>5.9700000000000006</c:v>
                </c:pt>
                <c:pt idx="158">
                  <c:v>6.28</c:v>
                </c:pt>
                <c:pt idx="159">
                  <c:v>6.54</c:v>
                </c:pt>
                <c:pt idx="160">
                  <c:v>5.74</c:v>
                </c:pt>
                <c:pt idx="161">
                  <c:v>4.8499999999999996</c:v>
                </c:pt>
                <c:pt idx="162">
                  <c:v>3.72</c:v>
                </c:pt>
                <c:pt idx="163">
                  <c:v>3.9099999999999997</c:v>
                </c:pt>
                <c:pt idx="164">
                  <c:v>5.78</c:v>
                </c:pt>
                <c:pt idx="165">
                  <c:v>5.98</c:v>
                </c:pt>
                <c:pt idx="166">
                  <c:v>5.67</c:v>
                </c:pt>
                <c:pt idx="167">
                  <c:v>5.33</c:v>
                </c:pt>
                <c:pt idx="168">
                  <c:v>4.76</c:v>
                </c:pt>
                <c:pt idx="169">
                  <c:v>4.6099999999999994</c:v>
                </c:pt>
                <c:pt idx="170">
                  <c:v>4.0599999999999996</c:v>
                </c:pt>
                <c:pt idx="171">
                  <c:v>4.4800000000000004</c:v>
                </c:pt>
                <c:pt idx="172">
                  <c:v>4.03</c:v>
                </c:pt>
                <c:pt idx="173">
                  <c:v>4.33</c:v>
                </c:pt>
                <c:pt idx="174">
                  <c:v>4.07</c:v>
                </c:pt>
                <c:pt idx="175">
                  <c:v>4.6099999999999994</c:v>
                </c:pt>
                <c:pt idx="176">
                  <c:v>3.27</c:v>
                </c:pt>
                <c:pt idx="177">
                  <c:v>3.8899999999999997</c:v>
                </c:pt>
                <c:pt idx="178">
                  <c:v>2.64</c:v>
                </c:pt>
                <c:pt idx="179">
                  <c:v>2.8899999999999997</c:v>
                </c:pt>
                <c:pt idx="180">
                  <c:v>2.54</c:v>
                </c:pt>
                <c:pt idx="181">
                  <c:v>2.98</c:v>
                </c:pt>
                <c:pt idx="182">
                  <c:v>3.72</c:v>
                </c:pt>
                <c:pt idx="183">
                  <c:v>3.27</c:v>
                </c:pt>
                <c:pt idx="184">
                  <c:v>2.48</c:v>
                </c:pt>
                <c:pt idx="185">
                  <c:v>2.8699999999999997</c:v>
                </c:pt>
                <c:pt idx="186">
                  <c:v>2.38</c:v>
                </c:pt>
                <c:pt idx="187">
                  <c:v>2.0699999999999998</c:v>
                </c:pt>
                <c:pt idx="188">
                  <c:v>2.21</c:v>
                </c:pt>
                <c:pt idx="189">
                  <c:v>2.6</c:v>
                </c:pt>
                <c:pt idx="190">
                  <c:v>2.19</c:v>
                </c:pt>
                <c:pt idx="191">
                  <c:v>2.3099999999999996</c:v>
                </c:pt>
                <c:pt idx="192">
                  <c:v>2.36</c:v>
                </c:pt>
                <c:pt idx="193">
                  <c:v>2.09</c:v>
                </c:pt>
                <c:pt idx="194">
                  <c:v>2.17</c:v>
                </c:pt>
                <c:pt idx="195">
                  <c:v>2.5099999999999998</c:v>
                </c:pt>
                <c:pt idx="196">
                  <c:v>3.46</c:v>
                </c:pt>
                <c:pt idx="197">
                  <c:v>2.98</c:v>
                </c:pt>
                <c:pt idx="198">
                  <c:v>2.52</c:v>
                </c:pt>
                <c:pt idx="199">
                  <c:v>2.8699999999999997</c:v>
                </c:pt>
                <c:pt idx="200">
                  <c:v>2.48</c:v>
                </c:pt>
                <c:pt idx="201">
                  <c:v>2.7600000000000002</c:v>
                </c:pt>
                <c:pt idx="202">
                  <c:v>2.34</c:v>
                </c:pt>
                <c:pt idx="203">
                  <c:v>2.08</c:v>
                </c:pt>
                <c:pt idx="204">
                  <c:v>2.19</c:v>
                </c:pt>
                <c:pt idx="205">
                  <c:v>2.61</c:v>
                </c:pt>
                <c:pt idx="206">
                  <c:v>2.2200000000000002</c:v>
                </c:pt>
                <c:pt idx="207">
                  <c:v>2.4899999999999998</c:v>
                </c:pt>
                <c:pt idx="208">
                  <c:v>2.27</c:v>
                </c:pt>
                <c:pt idx="209">
                  <c:v>2.59</c:v>
                </c:pt>
                <c:pt idx="210">
                  <c:v>1.9800000000000002</c:v>
                </c:pt>
                <c:pt idx="211">
                  <c:v>2</c:v>
                </c:pt>
                <c:pt idx="212">
                  <c:v>2.14</c:v>
                </c:pt>
                <c:pt idx="213">
                  <c:v>1.8900000000000001</c:v>
                </c:pt>
                <c:pt idx="214">
                  <c:v>2.2200000000000002</c:v>
                </c:pt>
                <c:pt idx="215">
                  <c:v>3.27</c:v>
                </c:pt>
                <c:pt idx="216">
                  <c:v>2.62</c:v>
                </c:pt>
                <c:pt idx="217">
                  <c:v>2.86</c:v>
                </c:pt>
                <c:pt idx="218">
                  <c:v>3.51</c:v>
                </c:pt>
                <c:pt idx="219">
                  <c:v>4.9700000000000006</c:v>
                </c:pt>
                <c:pt idx="220">
                  <c:v>5.63</c:v>
                </c:pt>
                <c:pt idx="221">
                  <c:v>5.81</c:v>
                </c:pt>
                <c:pt idx="222">
                  <c:v>5.3199999999999994</c:v>
                </c:pt>
                <c:pt idx="223">
                  <c:v>5.53</c:v>
                </c:pt>
                <c:pt idx="224">
                  <c:v>5.6899999999999995</c:v>
                </c:pt>
                <c:pt idx="225">
                  <c:v>5.31</c:v>
                </c:pt>
                <c:pt idx="226">
                  <c:v>4.08</c:v>
                </c:pt>
                <c:pt idx="227">
                  <c:v>4.6499999999999995</c:v>
                </c:pt>
                <c:pt idx="228">
                  <c:v>5.41</c:v>
                </c:pt>
                <c:pt idx="229">
                  <c:v>5.21</c:v>
                </c:pt>
                <c:pt idx="230">
                  <c:v>4.8599999999999994</c:v>
                </c:pt>
                <c:pt idx="231">
                  <c:v>4.6899999999999995</c:v>
                </c:pt>
                <c:pt idx="232">
                  <c:v>3.53</c:v>
                </c:pt>
                <c:pt idx="233">
                  <c:v>3.3099999999999996</c:v>
                </c:pt>
                <c:pt idx="234">
                  <c:v>3.01</c:v>
                </c:pt>
                <c:pt idx="235">
                  <c:v>2.7600000000000002</c:v>
                </c:pt>
                <c:pt idx="236">
                  <c:v>2.42</c:v>
                </c:pt>
                <c:pt idx="237">
                  <c:v>2.64</c:v>
                </c:pt>
                <c:pt idx="238">
                  <c:v>3.3699999999999997</c:v>
                </c:pt>
                <c:pt idx="239">
                  <c:v>3.71</c:v>
                </c:pt>
                <c:pt idx="240">
                  <c:v>3.54</c:v>
                </c:pt>
                <c:pt idx="241">
                  <c:v>3.8699999999999997</c:v>
                </c:pt>
                <c:pt idx="242">
                  <c:v>3.2600000000000002</c:v>
                </c:pt>
                <c:pt idx="243">
                  <c:v>3.61</c:v>
                </c:pt>
                <c:pt idx="244">
                  <c:v>4.57</c:v>
                </c:pt>
                <c:pt idx="245">
                  <c:v>3.73</c:v>
                </c:pt>
                <c:pt idx="246">
                  <c:v>3.8699999999999997</c:v>
                </c:pt>
                <c:pt idx="247">
                  <c:v>4.8899999999999997</c:v>
                </c:pt>
                <c:pt idx="248">
                  <c:v>7.21</c:v>
                </c:pt>
                <c:pt idx="249">
                  <c:v>6.5</c:v>
                </c:pt>
                <c:pt idx="250">
                  <c:v>5.92</c:v>
                </c:pt>
                <c:pt idx="251">
                  <c:v>5.48</c:v>
                </c:pt>
                <c:pt idx="252">
                  <c:v>6.67</c:v>
                </c:pt>
                <c:pt idx="253">
                  <c:v>5.87</c:v>
                </c:pt>
                <c:pt idx="254">
                  <c:v>4.5999999999999996</c:v>
                </c:pt>
                <c:pt idx="255">
                  <c:v>5.1899999999999995</c:v>
                </c:pt>
                <c:pt idx="256">
                  <c:v>6.89</c:v>
                </c:pt>
                <c:pt idx="257">
                  <c:v>6.54</c:v>
                </c:pt>
                <c:pt idx="258">
                  <c:v>7.21</c:v>
                </c:pt>
                <c:pt idx="259">
                  <c:v>5.4700000000000006</c:v>
                </c:pt>
                <c:pt idx="260">
                  <c:v>4.72</c:v>
                </c:pt>
                <c:pt idx="261">
                  <c:v>4.53</c:v>
                </c:pt>
                <c:pt idx="262">
                  <c:v>4.26</c:v>
                </c:pt>
                <c:pt idx="263">
                  <c:v>4.6099999999999994</c:v>
                </c:pt>
                <c:pt idx="264">
                  <c:v>4.4700000000000006</c:v>
                </c:pt>
                <c:pt idx="265">
                  <c:v>4.8899999999999997</c:v>
                </c:pt>
                <c:pt idx="266">
                  <c:v>4.63</c:v>
                </c:pt>
                <c:pt idx="267">
                  <c:v>3.96</c:v>
                </c:pt>
                <c:pt idx="268">
                  <c:v>3.59</c:v>
                </c:pt>
                <c:pt idx="269">
                  <c:v>3.48</c:v>
                </c:pt>
                <c:pt idx="270">
                  <c:v>3.16</c:v>
                </c:pt>
                <c:pt idx="271">
                  <c:v>3.96</c:v>
                </c:pt>
                <c:pt idx="272">
                  <c:v>5.57</c:v>
                </c:pt>
                <c:pt idx="273">
                  <c:v>6.02</c:v>
                </c:pt>
                <c:pt idx="274">
                  <c:v>6.87</c:v>
                </c:pt>
                <c:pt idx="275">
                  <c:v>6.48</c:v>
                </c:pt>
                <c:pt idx="276">
                  <c:v>5.58</c:v>
                </c:pt>
                <c:pt idx="277">
                  <c:v>5.72</c:v>
                </c:pt>
                <c:pt idx="278">
                  <c:v>5.37</c:v>
                </c:pt>
                <c:pt idx="279">
                  <c:v>5.71</c:v>
                </c:pt>
                <c:pt idx="280">
                  <c:v>4.49</c:v>
                </c:pt>
                <c:pt idx="281">
                  <c:v>4.3899999999999997</c:v>
                </c:pt>
                <c:pt idx="282">
                  <c:v>4.5599999999999996</c:v>
                </c:pt>
                <c:pt idx="283">
                  <c:v>5.2700000000000005</c:v>
                </c:pt>
                <c:pt idx="284">
                  <c:v>6.03</c:v>
                </c:pt>
                <c:pt idx="285">
                  <c:v>6.31</c:v>
                </c:pt>
                <c:pt idx="286">
                  <c:v>5.52</c:v>
                </c:pt>
                <c:pt idx="287">
                  <c:v>5.74</c:v>
                </c:pt>
                <c:pt idx="288">
                  <c:v>6.59</c:v>
                </c:pt>
                <c:pt idx="289">
                  <c:v>5.83</c:v>
                </c:pt>
                <c:pt idx="290">
                  <c:v>6.24</c:v>
                </c:pt>
                <c:pt idx="291">
                  <c:v>6.51</c:v>
                </c:pt>
                <c:pt idx="292">
                  <c:v>6.09</c:v>
                </c:pt>
                <c:pt idx="293">
                  <c:v>5.8199999999999994</c:v>
                </c:pt>
                <c:pt idx="294">
                  <c:v>6.53</c:v>
                </c:pt>
                <c:pt idx="295">
                  <c:v>6</c:v>
                </c:pt>
                <c:pt idx="296">
                  <c:v>5.72</c:v>
                </c:pt>
                <c:pt idx="297">
                  <c:v>5.37</c:v>
                </c:pt>
                <c:pt idx="298">
                  <c:v>6.1099999999999994</c:v>
                </c:pt>
                <c:pt idx="299">
                  <c:v>5.71</c:v>
                </c:pt>
                <c:pt idx="300">
                  <c:v>5.48</c:v>
                </c:pt>
                <c:pt idx="301">
                  <c:v>4.9000000000000004</c:v>
                </c:pt>
                <c:pt idx="302">
                  <c:v>4.72</c:v>
                </c:pt>
                <c:pt idx="303">
                  <c:v>5.2700000000000005</c:v>
                </c:pt>
                <c:pt idx="304">
                  <c:v>5.6099999999999994</c:v>
                </c:pt>
                <c:pt idx="305">
                  <c:v>5.8599999999999994</c:v>
                </c:pt>
                <c:pt idx="306">
                  <c:v>4.9300000000000006</c:v>
                </c:pt>
                <c:pt idx="307">
                  <c:v>5.4700000000000006</c:v>
                </c:pt>
                <c:pt idx="308">
                  <c:v>5.09</c:v>
                </c:pt>
                <c:pt idx="309">
                  <c:v>4.72</c:v>
                </c:pt>
                <c:pt idx="310">
                  <c:v>3.96</c:v>
                </c:pt>
                <c:pt idx="311">
                  <c:v>4.46</c:v>
                </c:pt>
                <c:pt idx="312">
                  <c:v>3.7</c:v>
                </c:pt>
                <c:pt idx="313">
                  <c:v>3.51</c:v>
                </c:pt>
                <c:pt idx="314">
                  <c:v>3.24</c:v>
                </c:pt>
                <c:pt idx="315">
                  <c:v>3.64</c:v>
                </c:pt>
                <c:pt idx="316">
                  <c:v>3.3899999999999997</c:v>
                </c:pt>
                <c:pt idx="317">
                  <c:v>4.67</c:v>
                </c:pt>
                <c:pt idx="318">
                  <c:v>3.86</c:v>
                </c:pt>
                <c:pt idx="319">
                  <c:v>4.13</c:v>
                </c:pt>
                <c:pt idx="320">
                  <c:v>3.9</c:v>
                </c:pt>
                <c:pt idx="321">
                  <c:v>4.71</c:v>
                </c:pt>
                <c:pt idx="322">
                  <c:v>4.4400000000000004</c:v>
                </c:pt>
                <c:pt idx="323">
                  <c:v>4.21</c:v>
                </c:pt>
                <c:pt idx="324">
                  <c:v>3.9</c:v>
                </c:pt>
                <c:pt idx="325">
                  <c:v>3.61</c:v>
                </c:pt>
                <c:pt idx="326">
                  <c:v>3.73</c:v>
                </c:pt>
                <c:pt idx="327">
                  <c:v>3.4099999999999997</c:v>
                </c:pt>
                <c:pt idx="328">
                  <c:v>4.0199999999999996</c:v>
                </c:pt>
                <c:pt idx="329">
                  <c:v>4.4800000000000004</c:v>
                </c:pt>
                <c:pt idx="330">
                  <c:v>5.05</c:v>
                </c:pt>
                <c:pt idx="331">
                  <c:v>4.6099999999999994</c:v>
                </c:pt>
                <c:pt idx="332">
                  <c:v>3.7</c:v>
                </c:pt>
                <c:pt idx="333">
                  <c:v>3.4099999999999997</c:v>
                </c:pt>
                <c:pt idx="334">
                  <c:v>2.9899999999999998</c:v>
                </c:pt>
                <c:pt idx="335">
                  <c:v>3.27</c:v>
                </c:pt>
                <c:pt idx="336">
                  <c:v>2.8099999999999996</c:v>
                </c:pt>
                <c:pt idx="337">
                  <c:v>3.4699999999999998</c:v>
                </c:pt>
                <c:pt idx="338">
                  <c:v>4.09</c:v>
                </c:pt>
                <c:pt idx="339">
                  <c:v>4.3099999999999996</c:v>
                </c:pt>
                <c:pt idx="340">
                  <c:v>3.8899999999999997</c:v>
                </c:pt>
                <c:pt idx="341">
                  <c:v>3.9699999999999998</c:v>
                </c:pt>
                <c:pt idx="342">
                  <c:v>4.0999999999999996</c:v>
                </c:pt>
                <c:pt idx="343">
                  <c:v>4.37</c:v>
                </c:pt>
                <c:pt idx="344">
                  <c:v>3.8</c:v>
                </c:pt>
                <c:pt idx="345">
                  <c:v>3.29</c:v>
                </c:pt>
                <c:pt idx="346">
                  <c:v>3.61</c:v>
                </c:pt>
                <c:pt idx="347">
                  <c:v>3.4899999999999998</c:v>
                </c:pt>
                <c:pt idx="348">
                  <c:v>2.42</c:v>
                </c:pt>
                <c:pt idx="349">
                  <c:v>2.1800000000000002</c:v>
                </c:pt>
                <c:pt idx="350">
                  <c:v>2.3099999999999996</c:v>
                </c:pt>
                <c:pt idx="351">
                  <c:v>2.06</c:v>
                </c:pt>
                <c:pt idx="352">
                  <c:v>2.19</c:v>
                </c:pt>
                <c:pt idx="353">
                  <c:v>2.4099999999999997</c:v>
                </c:pt>
                <c:pt idx="354">
                  <c:v>2.3199999999999994</c:v>
                </c:pt>
                <c:pt idx="355">
                  <c:v>2.56</c:v>
                </c:pt>
                <c:pt idx="356">
                  <c:v>2.38</c:v>
                </c:pt>
                <c:pt idx="357">
                  <c:v>2.3899999999999997</c:v>
                </c:pt>
                <c:pt idx="358">
                  <c:v>2.3899999999999997</c:v>
                </c:pt>
                <c:pt idx="359">
                  <c:v>3.01</c:v>
                </c:pt>
                <c:pt idx="360">
                  <c:v>2.77</c:v>
                </c:pt>
                <c:pt idx="361">
                  <c:v>3.29</c:v>
                </c:pt>
                <c:pt idx="362">
                  <c:v>2.38</c:v>
                </c:pt>
                <c:pt idx="363">
                  <c:v>2.42</c:v>
                </c:pt>
                <c:pt idx="364">
                  <c:v>5.31</c:v>
                </c:pt>
                <c:pt idx="365">
                  <c:v>5.1899999999999995</c:v>
                </c:pt>
                <c:pt idx="366">
                  <c:v>4.4700000000000006</c:v>
                </c:pt>
                <c:pt idx="367">
                  <c:v>3.3899999999999997</c:v>
                </c:pt>
                <c:pt idx="368">
                  <c:v>3.11</c:v>
                </c:pt>
                <c:pt idx="369">
                  <c:v>2.9299999999999997</c:v>
                </c:pt>
                <c:pt idx="370">
                  <c:v>2.6</c:v>
                </c:pt>
                <c:pt idx="371">
                  <c:v>2.8899999999999997</c:v>
                </c:pt>
                <c:pt idx="372">
                  <c:v>2.4899999999999998</c:v>
                </c:pt>
                <c:pt idx="373">
                  <c:v>2.3099999999999996</c:v>
                </c:pt>
                <c:pt idx="374">
                  <c:v>3.2800000000000002</c:v>
                </c:pt>
                <c:pt idx="375">
                  <c:v>2.8899999999999997</c:v>
                </c:pt>
                <c:pt idx="376">
                  <c:v>2.3299999999999996</c:v>
                </c:pt>
                <c:pt idx="377">
                  <c:v>2.48</c:v>
                </c:pt>
                <c:pt idx="378">
                  <c:v>3.69</c:v>
                </c:pt>
                <c:pt idx="379">
                  <c:v>3.8099999999999996</c:v>
                </c:pt>
                <c:pt idx="380">
                  <c:v>2.2999999999999998</c:v>
                </c:pt>
                <c:pt idx="381">
                  <c:v>2.19</c:v>
                </c:pt>
                <c:pt idx="382">
                  <c:v>3.16</c:v>
                </c:pt>
                <c:pt idx="383">
                  <c:v>3.29</c:v>
                </c:pt>
                <c:pt idx="384">
                  <c:v>2.57</c:v>
                </c:pt>
                <c:pt idx="385">
                  <c:v>2.3699999999999997</c:v>
                </c:pt>
                <c:pt idx="386">
                  <c:v>4.49</c:v>
                </c:pt>
                <c:pt idx="387">
                  <c:v>3.9899999999999998</c:v>
                </c:pt>
                <c:pt idx="388">
                  <c:v>4.59</c:v>
                </c:pt>
                <c:pt idx="389">
                  <c:v>3.8699999999999997</c:v>
                </c:pt>
                <c:pt idx="390">
                  <c:v>4.71</c:v>
                </c:pt>
                <c:pt idx="391">
                  <c:v>4.3199999999999994</c:v>
                </c:pt>
                <c:pt idx="392">
                  <c:v>4.3499999999999996</c:v>
                </c:pt>
                <c:pt idx="393">
                  <c:v>4.0199999999999996</c:v>
                </c:pt>
                <c:pt idx="394">
                  <c:v>3.73</c:v>
                </c:pt>
                <c:pt idx="395">
                  <c:v>3.84</c:v>
                </c:pt>
                <c:pt idx="396">
                  <c:v>3.53</c:v>
                </c:pt>
                <c:pt idx="397">
                  <c:v>5.29</c:v>
                </c:pt>
                <c:pt idx="398">
                  <c:v>5.72</c:v>
                </c:pt>
                <c:pt idx="399">
                  <c:v>4.99</c:v>
                </c:pt>
                <c:pt idx="400">
                  <c:v>4.53</c:v>
                </c:pt>
                <c:pt idx="401">
                  <c:v>3.71</c:v>
                </c:pt>
                <c:pt idx="402">
                  <c:v>4.5199999999999996</c:v>
                </c:pt>
                <c:pt idx="403">
                  <c:v>4.42</c:v>
                </c:pt>
                <c:pt idx="404">
                  <c:v>4.8099999999999996</c:v>
                </c:pt>
                <c:pt idx="405">
                  <c:v>4.6199999999999992</c:v>
                </c:pt>
                <c:pt idx="406">
                  <c:v>4.34</c:v>
                </c:pt>
                <c:pt idx="407">
                  <c:v>4.3899999999999997</c:v>
                </c:pt>
                <c:pt idx="408">
                  <c:v>4.21</c:v>
                </c:pt>
                <c:pt idx="409">
                  <c:v>4.29</c:v>
                </c:pt>
                <c:pt idx="410">
                  <c:v>4.55</c:v>
                </c:pt>
                <c:pt idx="411">
                  <c:v>4.72</c:v>
                </c:pt>
                <c:pt idx="412">
                  <c:v>4.51</c:v>
                </c:pt>
                <c:pt idx="413">
                  <c:v>4.3099999999999996</c:v>
                </c:pt>
                <c:pt idx="414">
                  <c:v>4.1099999999999994</c:v>
                </c:pt>
                <c:pt idx="415">
                  <c:v>4.05</c:v>
                </c:pt>
                <c:pt idx="416">
                  <c:v>4.2300000000000004</c:v>
                </c:pt>
                <c:pt idx="417">
                  <c:v>3.86</c:v>
                </c:pt>
                <c:pt idx="418">
                  <c:v>3.54</c:v>
                </c:pt>
                <c:pt idx="419">
                  <c:v>3.4099999999999997</c:v>
                </c:pt>
                <c:pt idx="420">
                  <c:v>3.62</c:v>
                </c:pt>
                <c:pt idx="421">
                  <c:v>3.74</c:v>
                </c:pt>
                <c:pt idx="422">
                  <c:v>4.01</c:v>
                </c:pt>
                <c:pt idx="423">
                  <c:v>4.3899999999999997</c:v>
                </c:pt>
                <c:pt idx="424">
                  <c:v>4.51</c:v>
                </c:pt>
                <c:pt idx="425">
                  <c:v>4.0999999999999996</c:v>
                </c:pt>
                <c:pt idx="426">
                  <c:v>3.72</c:v>
                </c:pt>
                <c:pt idx="427">
                  <c:v>3.8299999999999996</c:v>
                </c:pt>
                <c:pt idx="428">
                  <c:v>3.64</c:v>
                </c:pt>
                <c:pt idx="429">
                  <c:v>3.7</c:v>
                </c:pt>
                <c:pt idx="430">
                  <c:v>3.4899999999999998</c:v>
                </c:pt>
                <c:pt idx="431">
                  <c:v>3.9299999999999997</c:v>
                </c:pt>
                <c:pt idx="432">
                  <c:v>3.69</c:v>
                </c:pt>
                <c:pt idx="433">
                  <c:v>3.44</c:v>
                </c:pt>
                <c:pt idx="434">
                  <c:v>3.62</c:v>
                </c:pt>
                <c:pt idx="435">
                  <c:v>3.58</c:v>
                </c:pt>
                <c:pt idx="436">
                  <c:v>4.53</c:v>
                </c:pt>
                <c:pt idx="437">
                  <c:v>3.7600000000000002</c:v>
                </c:pt>
                <c:pt idx="438">
                  <c:v>2.59</c:v>
                </c:pt>
                <c:pt idx="439">
                  <c:v>2.15</c:v>
                </c:pt>
                <c:pt idx="440">
                  <c:v>2.21</c:v>
                </c:pt>
                <c:pt idx="441">
                  <c:v>2.7800000000000002</c:v>
                </c:pt>
                <c:pt idx="442">
                  <c:v>2.4</c:v>
                </c:pt>
                <c:pt idx="443">
                  <c:v>2.69</c:v>
                </c:pt>
                <c:pt idx="444">
                  <c:v>2.3199999999999994</c:v>
                </c:pt>
                <c:pt idx="445">
                  <c:v>2.1800000000000002</c:v>
                </c:pt>
                <c:pt idx="446">
                  <c:v>2.4899999999999998</c:v>
                </c:pt>
                <c:pt idx="447">
                  <c:v>2.3299999999999996</c:v>
                </c:pt>
                <c:pt idx="448">
                  <c:v>2.61</c:v>
                </c:pt>
                <c:pt idx="449">
                  <c:v>2.64</c:v>
                </c:pt>
                <c:pt idx="450">
                  <c:v>4.63</c:v>
                </c:pt>
                <c:pt idx="451">
                  <c:v>4.7699999999999996</c:v>
                </c:pt>
                <c:pt idx="452">
                  <c:v>5.42</c:v>
                </c:pt>
                <c:pt idx="453">
                  <c:v>3.29</c:v>
                </c:pt>
                <c:pt idx="454">
                  <c:v>2.8299999999999996</c:v>
                </c:pt>
                <c:pt idx="455">
                  <c:v>3.61</c:v>
                </c:pt>
                <c:pt idx="456">
                  <c:v>4.59</c:v>
                </c:pt>
                <c:pt idx="457">
                  <c:v>4.6499999999999995</c:v>
                </c:pt>
                <c:pt idx="458">
                  <c:v>4.6099999999999994</c:v>
                </c:pt>
                <c:pt idx="459">
                  <c:v>3.9699999999999998</c:v>
                </c:pt>
                <c:pt idx="460">
                  <c:v>3.8299999999999996</c:v>
                </c:pt>
                <c:pt idx="461">
                  <c:v>3.8499999999999996</c:v>
                </c:pt>
                <c:pt idx="462">
                  <c:v>4.18</c:v>
                </c:pt>
                <c:pt idx="463">
                  <c:v>3.8299999999999996</c:v>
                </c:pt>
                <c:pt idx="464">
                  <c:v>4.41</c:v>
                </c:pt>
                <c:pt idx="465">
                  <c:v>4.26</c:v>
                </c:pt>
                <c:pt idx="466">
                  <c:v>4.1199999999999992</c:v>
                </c:pt>
                <c:pt idx="467">
                  <c:v>4.3</c:v>
                </c:pt>
                <c:pt idx="468">
                  <c:v>4.21</c:v>
                </c:pt>
                <c:pt idx="469">
                  <c:v>4.0199999999999996</c:v>
                </c:pt>
                <c:pt idx="470">
                  <c:v>3.8</c:v>
                </c:pt>
                <c:pt idx="471">
                  <c:v>4.05</c:v>
                </c:pt>
                <c:pt idx="472">
                  <c:v>3.8099999999999996</c:v>
                </c:pt>
                <c:pt idx="473">
                  <c:v>3.59</c:v>
                </c:pt>
                <c:pt idx="474">
                  <c:v>2.4</c:v>
                </c:pt>
                <c:pt idx="475">
                  <c:v>2.11</c:v>
                </c:pt>
                <c:pt idx="476">
                  <c:v>2.06</c:v>
                </c:pt>
                <c:pt idx="477">
                  <c:v>2.8</c:v>
                </c:pt>
                <c:pt idx="478">
                  <c:v>2.79</c:v>
                </c:pt>
                <c:pt idx="479">
                  <c:v>3.82</c:v>
                </c:pt>
                <c:pt idx="480">
                  <c:v>2.71</c:v>
                </c:pt>
                <c:pt idx="481">
                  <c:v>2.8899999999999997</c:v>
                </c:pt>
                <c:pt idx="482">
                  <c:v>2.3699999999999997</c:v>
                </c:pt>
                <c:pt idx="483">
                  <c:v>2.21</c:v>
                </c:pt>
                <c:pt idx="484">
                  <c:v>4.49</c:v>
                </c:pt>
                <c:pt idx="485">
                  <c:v>4.78</c:v>
                </c:pt>
                <c:pt idx="486">
                  <c:v>4.55</c:v>
                </c:pt>
                <c:pt idx="487">
                  <c:v>3.9499999999999997</c:v>
                </c:pt>
                <c:pt idx="488">
                  <c:v>2.8899999999999997</c:v>
                </c:pt>
                <c:pt idx="489">
                  <c:v>2.4499999999999997</c:v>
                </c:pt>
                <c:pt idx="490">
                  <c:v>3.9</c:v>
                </c:pt>
                <c:pt idx="491">
                  <c:v>3.98</c:v>
                </c:pt>
                <c:pt idx="492">
                  <c:v>4.0199999999999996</c:v>
                </c:pt>
                <c:pt idx="493">
                  <c:v>3.7800000000000002</c:v>
                </c:pt>
                <c:pt idx="494">
                  <c:v>2.2799999999999998</c:v>
                </c:pt>
                <c:pt idx="495">
                  <c:v>2.69</c:v>
                </c:pt>
                <c:pt idx="496">
                  <c:v>3.65</c:v>
                </c:pt>
                <c:pt idx="497">
                  <c:v>2.9099999999999997</c:v>
                </c:pt>
                <c:pt idx="498">
                  <c:v>2.4099999999999997</c:v>
                </c:pt>
                <c:pt idx="499">
                  <c:v>2.62</c:v>
                </c:pt>
                <c:pt idx="500">
                  <c:v>3.4</c:v>
                </c:pt>
                <c:pt idx="501">
                  <c:v>3.9299999999999997</c:v>
                </c:pt>
                <c:pt idx="502">
                  <c:v>3.8099999999999996</c:v>
                </c:pt>
                <c:pt idx="503">
                  <c:v>3.8699999999999997</c:v>
                </c:pt>
                <c:pt idx="504">
                  <c:v>2.3299999999999996</c:v>
                </c:pt>
                <c:pt idx="505">
                  <c:v>2.1800000000000002</c:v>
                </c:pt>
                <c:pt idx="506">
                  <c:v>2.0499999999999998</c:v>
                </c:pt>
                <c:pt idx="507">
                  <c:v>2.11</c:v>
                </c:pt>
                <c:pt idx="508">
                  <c:v>2.9299999999999997</c:v>
                </c:pt>
                <c:pt idx="509">
                  <c:v>2.86</c:v>
                </c:pt>
                <c:pt idx="510">
                  <c:v>2.88</c:v>
                </c:pt>
                <c:pt idx="511">
                  <c:v>2.67</c:v>
                </c:pt>
                <c:pt idx="512">
                  <c:v>3.02</c:v>
                </c:pt>
                <c:pt idx="513">
                  <c:v>3.3899999999999997</c:v>
                </c:pt>
                <c:pt idx="514">
                  <c:v>2.4299999999999997</c:v>
                </c:pt>
                <c:pt idx="515">
                  <c:v>2.17</c:v>
                </c:pt>
                <c:pt idx="516">
                  <c:v>2.7800000000000002</c:v>
                </c:pt>
                <c:pt idx="517">
                  <c:v>2.74</c:v>
                </c:pt>
                <c:pt idx="518">
                  <c:v>2.68</c:v>
                </c:pt>
                <c:pt idx="519">
                  <c:v>3.36</c:v>
                </c:pt>
                <c:pt idx="520">
                  <c:v>2.9899999999999998</c:v>
                </c:pt>
                <c:pt idx="521">
                  <c:v>3.38</c:v>
                </c:pt>
                <c:pt idx="522">
                  <c:v>3.72</c:v>
                </c:pt>
                <c:pt idx="523">
                  <c:v>3.4099999999999997</c:v>
                </c:pt>
                <c:pt idx="524">
                  <c:v>2.4699999999999998</c:v>
                </c:pt>
                <c:pt idx="525">
                  <c:v>2.3099999999999996</c:v>
                </c:pt>
                <c:pt idx="526">
                  <c:v>2.2000000000000002</c:v>
                </c:pt>
                <c:pt idx="527">
                  <c:v>3.16</c:v>
                </c:pt>
                <c:pt idx="528">
                  <c:v>2.62</c:v>
                </c:pt>
                <c:pt idx="529">
                  <c:v>2.54</c:v>
                </c:pt>
                <c:pt idx="530">
                  <c:v>3.7</c:v>
                </c:pt>
                <c:pt idx="531">
                  <c:v>3.3099999999999996</c:v>
                </c:pt>
                <c:pt idx="532">
                  <c:v>3.1</c:v>
                </c:pt>
                <c:pt idx="533">
                  <c:v>3.46</c:v>
                </c:pt>
                <c:pt idx="534">
                  <c:v>2.19</c:v>
                </c:pt>
                <c:pt idx="535">
                  <c:v>3.38</c:v>
                </c:pt>
                <c:pt idx="536">
                  <c:v>3.8899999999999997</c:v>
                </c:pt>
                <c:pt idx="537">
                  <c:v>4.09</c:v>
                </c:pt>
                <c:pt idx="538">
                  <c:v>3.54</c:v>
                </c:pt>
                <c:pt idx="539">
                  <c:v>3.5289999999999999</c:v>
                </c:pt>
                <c:pt idx="540">
                  <c:v>3.1</c:v>
                </c:pt>
                <c:pt idx="541">
                  <c:v>3.4699999999999998</c:v>
                </c:pt>
                <c:pt idx="542">
                  <c:v>2.2999999999999998</c:v>
                </c:pt>
                <c:pt idx="543">
                  <c:v>2.27</c:v>
                </c:pt>
                <c:pt idx="544">
                  <c:v>2.19</c:v>
                </c:pt>
                <c:pt idx="545">
                  <c:v>2.4099999999999997</c:v>
                </c:pt>
                <c:pt idx="546">
                  <c:v>2.79</c:v>
                </c:pt>
                <c:pt idx="547">
                  <c:v>2.68</c:v>
                </c:pt>
                <c:pt idx="548">
                  <c:v>3.21</c:v>
                </c:pt>
                <c:pt idx="549">
                  <c:v>3.46</c:v>
                </c:pt>
                <c:pt idx="550">
                  <c:v>3.8</c:v>
                </c:pt>
                <c:pt idx="551">
                  <c:v>3.3899999999999997</c:v>
                </c:pt>
                <c:pt idx="552">
                  <c:v>2.68</c:v>
                </c:pt>
                <c:pt idx="553">
                  <c:v>2.3099999999999996</c:v>
                </c:pt>
                <c:pt idx="554">
                  <c:v>3.8099999999999996</c:v>
                </c:pt>
                <c:pt idx="555">
                  <c:v>4.1899999999999995</c:v>
                </c:pt>
                <c:pt idx="556">
                  <c:v>2.7</c:v>
                </c:pt>
                <c:pt idx="557">
                  <c:v>3.54</c:v>
                </c:pt>
                <c:pt idx="558">
                  <c:v>2.98</c:v>
                </c:pt>
                <c:pt idx="559">
                  <c:v>2.8299999999999996</c:v>
                </c:pt>
                <c:pt idx="560">
                  <c:v>3.3899999999999997</c:v>
                </c:pt>
                <c:pt idx="561">
                  <c:v>2.4099999999999997</c:v>
                </c:pt>
                <c:pt idx="562">
                  <c:v>3.74</c:v>
                </c:pt>
                <c:pt idx="563">
                  <c:v>3.79</c:v>
                </c:pt>
                <c:pt idx="564">
                  <c:v>2.3699999999999997</c:v>
                </c:pt>
                <c:pt idx="565">
                  <c:v>2.79</c:v>
                </c:pt>
                <c:pt idx="566">
                  <c:v>2.79</c:v>
                </c:pt>
                <c:pt idx="567">
                  <c:v>2.7600000000000002</c:v>
                </c:pt>
                <c:pt idx="568">
                  <c:v>2.72</c:v>
                </c:pt>
                <c:pt idx="569">
                  <c:v>2.7</c:v>
                </c:pt>
                <c:pt idx="570">
                  <c:v>3.05</c:v>
                </c:pt>
                <c:pt idx="571">
                  <c:v>2.4099999999999997</c:v>
                </c:pt>
                <c:pt idx="572">
                  <c:v>2.2000000000000002</c:v>
                </c:pt>
                <c:pt idx="573">
                  <c:v>2.68</c:v>
                </c:pt>
                <c:pt idx="574">
                  <c:v>2.4299999999999997</c:v>
                </c:pt>
                <c:pt idx="575">
                  <c:v>2.11</c:v>
                </c:pt>
                <c:pt idx="576">
                  <c:v>2.38</c:v>
                </c:pt>
                <c:pt idx="577">
                  <c:v>2.19</c:v>
                </c:pt>
                <c:pt idx="578">
                  <c:v>2.4299999999999997</c:v>
                </c:pt>
                <c:pt idx="579">
                  <c:v>2.1800000000000002</c:v>
                </c:pt>
                <c:pt idx="580">
                  <c:v>3.8699999999999997</c:v>
                </c:pt>
                <c:pt idx="581">
                  <c:v>4.08</c:v>
                </c:pt>
                <c:pt idx="582">
                  <c:v>3.72</c:v>
                </c:pt>
                <c:pt idx="583">
                  <c:v>2.98</c:v>
                </c:pt>
                <c:pt idx="584">
                  <c:v>3.92</c:v>
                </c:pt>
                <c:pt idx="585">
                  <c:v>3.63</c:v>
                </c:pt>
                <c:pt idx="586">
                  <c:v>2.56</c:v>
                </c:pt>
                <c:pt idx="587">
                  <c:v>2.3299999999999996</c:v>
                </c:pt>
                <c:pt idx="588">
                  <c:v>2.19</c:v>
                </c:pt>
                <c:pt idx="589">
                  <c:v>2.7</c:v>
                </c:pt>
                <c:pt idx="590">
                  <c:v>3.4699999999999998</c:v>
                </c:pt>
                <c:pt idx="591">
                  <c:v>4.49</c:v>
                </c:pt>
                <c:pt idx="592">
                  <c:v>2.9099999999999997</c:v>
                </c:pt>
                <c:pt idx="593">
                  <c:v>3.64</c:v>
                </c:pt>
                <c:pt idx="594">
                  <c:v>3</c:v>
                </c:pt>
                <c:pt idx="595">
                  <c:v>2.71</c:v>
                </c:pt>
                <c:pt idx="596">
                  <c:v>3.07</c:v>
                </c:pt>
                <c:pt idx="597">
                  <c:v>3.4899999999999998</c:v>
                </c:pt>
                <c:pt idx="598">
                  <c:v>3</c:v>
                </c:pt>
                <c:pt idx="599">
                  <c:v>2.69</c:v>
                </c:pt>
                <c:pt idx="600">
                  <c:v>2.4899999999999998</c:v>
                </c:pt>
                <c:pt idx="601">
                  <c:v>2.4099999999999997</c:v>
                </c:pt>
                <c:pt idx="602">
                  <c:v>2.17</c:v>
                </c:pt>
                <c:pt idx="603">
                  <c:v>2.8699999999999997</c:v>
                </c:pt>
                <c:pt idx="604">
                  <c:v>2.52</c:v>
                </c:pt>
                <c:pt idx="605">
                  <c:v>2.5</c:v>
                </c:pt>
                <c:pt idx="606">
                  <c:v>2.66</c:v>
                </c:pt>
                <c:pt idx="607">
                  <c:v>3.34</c:v>
                </c:pt>
                <c:pt idx="608">
                  <c:v>3.4499999999999997</c:v>
                </c:pt>
                <c:pt idx="609">
                  <c:v>3.42</c:v>
                </c:pt>
                <c:pt idx="610">
                  <c:v>3.69</c:v>
                </c:pt>
                <c:pt idx="611">
                  <c:v>3.96</c:v>
                </c:pt>
                <c:pt idx="612">
                  <c:v>4.07</c:v>
                </c:pt>
                <c:pt idx="613">
                  <c:v>3.4299999999999997</c:v>
                </c:pt>
                <c:pt idx="614">
                  <c:v>2.8099999999999996</c:v>
                </c:pt>
                <c:pt idx="615">
                  <c:v>2.64</c:v>
                </c:pt>
                <c:pt idx="616">
                  <c:v>2.3899999999999997</c:v>
                </c:pt>
                <c:pt idx="617">
                  <c:v>2.77</c:v>
                </c:pt>
                <c:pt idx="618">
                  <c:v>2.6</c:v>
                </c:pt>
                <c:pt idx="619">
                  <c:v>4.51</c:v>
                </c:pt>
                <c:pt idx="620">
                  <c:v>4.37</c:v>
                </c:pt>
                <c:pt idx="621">
                  <c:v>3.8699999999999997</c:v>
                </c:pt>
                <c:pt idx="622">
                  <c:v>3.06</c:v>
                </c:pt>
                <c:pt idx="623">
                  <c:v>4.38</c:v>
                </c:pt>
                <c:pt idx="624">
                  <c:v>4.5</c:v>
                </c:pt>
                <c:pt idx="625">
                  <c:v>4.8099999999999996</c:v>
                </c:pt>
                <c:pt idx="626">
                  <c:v>4.1599999999999993</c:v>
                </c:pt>
                <c:pt idx="627">
                  <c:v>3.8299999999999996</c:v>
                </c:pt>
                <c:pt idx="628">
                  <c:v>4.26</c:v>
                </c:pt>
                <c:pt idx="629">
                  <c:v>4.17</c:v>
                </c:pt>
                <c:pt idx="630">
                  <c:v>5.41</c:v>
                </c:pt>
                <c:pt idx="631">
                  <c:v>4.78</c:v>
                </c:pt>
                <c:pt idx="632">
                  <c:v>3.8899999999999997</c:v>
                </c:pt>
                <c:pt idx="633">
                  <c:v>3.32</c:v>
                </c:pt>
                <c:pt idx="634">
                  <c:v>3.08</c:v>
                </c:pt>
                <c:pt idx="635">
                  <c:v>2.8</c:v>
                </c:pt>
                <c:pt idx="636">
                  <c:v>2.5099999999999998</c:v>
                </c:pt>
                <c:pt idx="637">
                  <c:v>2.64</c:v>
                </c:pt>
                <c:pt idx="638">
                  <c:v>2.8299999999999996</c:v>
                </c:pt>
                <c:pt idx="639">
                  <c:v>3.73</c:v>
                </c:pt>
                <c:pt idx="640">
                  <c:v>2.84</c:v>
                </c:pt>
                <c:pt idx="641">
                  <c:v>2.9699999999999998</c:v>
                </c:pt>
                <c:pt idx="642">
                  <c:v>2.2200000000000002</c:v>
                </c:pt>
                <c:pt idx="643">
                  <c:v>2.12</c:v>
                </c:pt>
                <c:pt idx="644">
                  <c:v>2.3899999999999997</c:v>
                </c:pt>
                <c:pt idx="645">
                  <c:v>2.61</c:v>
                </c:pt>
                <c:pt idx="646">
                  <c:v>2.4</c:v>
                </c:pt>
                <c:pt idx="647">
                  <c:v>2.2999999999999998</c:v>
                </c:pt>
                <c:pt idx="648">
                  <c:v>4.41</c:v>
                </c:pt>
                <c:pt idx="649">
                  <c:v>3.61</c:v>
                </c:pt>
                <c:pt idx="650">
                  <c:v>2.72</c:v>
                </c:pt>
                <c:pt idx="651">
                  <c:v>3.27</c:v>
                </c:pt>
                <c:pt idx="652">
                  <c:v>5.6199999999999992</c:v>
                </c:pt>
                <c:pt idx="653">
                  <c:v>5.31</c:v>
                </c:pt>
                <c:pt idx="654">
                  <c:v>5.2</c:v>
                </c:pt>
                <c:pt idx="655">
                  <c:v>6</c:v>
                </c:pt>
                <c:pt idx="656">
                  <c:v>4.6499999999999995</c:v>
                </c:pt>
                <c:pt idx="657">
                  <c:v>4.3199999999999994</c:v>
                </c:pt>
                <c:pt idx="658">
                  <c:v>3.2600000000000002</c:v>
                </c:pt>
                <c:pt idx="659">
                  <c:v>3.67</c:v>
                </c:pt>
                <c:pt idx="660">
                  <c:v>4.2</c:v>
                </c:pt>
                <c:pt idx="661">
                  <c:v>4.88</c:v>
                </c:pt>
                <c:pt idx="662">
                  <c:v>4.18</c:v>
                </c:pt>
                <c:pt idx="663">
                  <c:v>4.13</c:v>
                </c:pt>
                <c:pt idx="664">
                  <c:v>4.41</c:v>
                </c:pt>
                <c:pt idx="665">
                  <c:v>4.3599999999999994</c:v>
                </c:pt>
                <c:pt idx="666">
                  <c:v>4.9800000000000004</c:v>
                </c:pt>
                <c:pt idx="667">
                  <c:v>5.17</c:v>
                </c:pt>
                <c:pt idx="668">
                  <c:v>5.51</c:v>
                </c:pt>
                <c:pt idx="669">
                  <c:v>5.88</c:v>
                </c:pt>
                <c:pt idx="670">
                  <c:v>5.4</c:v>
                </c:pt>
                <c:pt idx="671">
                  <c:v>5.56</c:v>
                </c:pt>
                <c:pt idx="672">
                  <c:v>6.28</c:v>
                </c:pt>
                <c:pt idx="673">
                  <c:v>5.37</c:v>
                </c:pt>
                <c:pt idx="674">
                  <c:v>8</c:v>
                </c:pt>
                <c:pt idx="675">
                  <c:v>7.49</c:v>
                </c:pt>
                <c:pt idx="676">
                  <c:v>6.98</c:v>
                </c:pt>
                <c:pt idx="677">
                  <c:v>6.13</c:v>
                </c:pt>
                <c:pt idx="678">
                  <c:v>5.21</c:v>
                </c:pt>
                <c:pt idx="679">
                  <c:v>4.99</c:v>
                </c:pt>
                <c:pt idx="680">
                  <c:v>5.29</c:v>
                </c:pt>
                <c:pt idx="681">
                  <c:v>5.2700000000000005</c:v>
                </c:pt>
                <c:pt idx="682">
                  <c:v>5.8</c:v>
                </c:pt>
                <c:pt idx="683">
                  <c:v>5.49</c:v>
                </c:pt>
                <c:pt idx="684">
                  <c:v>6.73</c:v>
                </c:pt>
                <c:pt idx="685">
                  <c:v>7.1899999999999995</c:v>
                </c:pt>
                <c:pt idx="686">
                  <c:v>7.28</c:v>
                </c:pt>
                <c:pt idx="687">
                  <c:v>6.35</c:v>
                </c:pt>
                <c:pt idx="688">
                  <c:v>6.08</c:v>
                </c:pt>
                <c:pt idx="689">
                  <c:v>5.96</c:v>
                </c:pt>
                <c:pt idx="690">
                  <c:v>5.39</c:v>
                </c:pt>
                <c:pt idx="691">
                  <c:v>5.09</c:v>
                </c:pt>
                <c:pt idx="692">
                  <c:v>4.6399999999999997</c:v>
                </c:pt>
                <c:pt idx="693">
                  <c:v>4.41</c:v>
                </c:pt>
                <c:pt idx="694">
                  <c:v>5.13</c:v>
                </c:pt>
                <c:pt idx="695">
                  <c:v>4.9800000000000004</c:v>
                </c:pt>
                <c:pt idx="696">
                  <c:v>4.71</c:v>
                </c:pt>
                <c:pt idx="697">
                  <c:v>4.37</c:v>
                </c:pt>
                <c:pt idx="698">
                  <c:v>3.29</c:v>
                </c:pt>
                <c:pt idx="699">
                  <c:v>3.11</c:v>
                </c:pt>
                <c:pt idx="700">
                  <c:v>3</c:v>
                </c:pt>
                <c:pt idx="701">
                  <c:v>3.3099999999999996</c:v>
                </c:pt>
                <c:pt idx="702">
                  <c:v>3.16</c:v>
                </c:pt>
                <c:pt idx="703">
                  <c:v>3.84</c:v>
                </c:pt>
                <c:pt idx="704">
                  <c:v>3.79</c:v>
                </c:pt>
                <c:pt idx="705">
                  <c:v>4.1599999999999993</c:v>
                </c:pt>
                <c:pt idx="706">
                  <c:v>3.7</c:v>
                </c:pt>
                <c:pt idx="707">
                  <c:v>3.74</c:v>
                </c:pt>
                <c:pt idx="708">
                  <c:v>3.61</c:v>
                </c:pt>
                <c:pt idx="709">
                  <c:v>3.8499999999999996</c:v>
                </c:pt>
                <c:pt idx="710">
                  <c:v>3.07</c:v>
                </c:pt>
                <c:pt idx="711">
                  <c:v>3.3899999999999997</c:v>
                </c:pt>
                <c:pt idx="712">
                  <c:v>3.12</c:v>
                </c:pt>
                <c:pt idx="713">
                  <c:v>3.4899999999999998</c:v>
                </c:pt>
                <c:pt idx="714">
                  <c:v>4.21</c:v>
                </c:pt>
                <c:pt idx="715">
                  <c:v>4.9000000000000004</c:v>
                </c:pt>
                <c:pt idx="716">
                  <c:v>6.49</c:v>
                </c:pt>
                <c:pt idx="717">
                  <c:v>6.7</c:v>
                </c:pt>
                <c:pt idx="718">
                  <c:v>6.2700000000000005</c:v>
                </c:pt>
                <c:pt idx="719">
                  <c:v>5.6599999999999993</c:v>
                </c:pt>
                <c:pt idx="720">
                  <c:v>5.24</c:v>
                </c:pt>
                <c:pt idx="721">
                  <c:v>5.54</c:v>
                </c:pt>
                <c:pt idx="722">
                  <c:v>4.9800000000000004</c:v>
                </c:pt>
                <c:pt idx="723">
                  <c:v>4.95</c:v>
                </c:pt>
                <c:pt idx="724">
                  <c:v>4.9000000000000004</c:v>
                </c:pt>
                <c:pt idx="725">
                  <c:v>4.8599999999999994</c:v>
                </c:pt>
                <c:pt idx="726">
                  <c:v>4.57</c:v>
                </c:pt>
                <c:pt idx="727">
                  <c:v>3.9499999999999997</c:v>
                </c:pt>
                <c:pt idx="728">
                  <c:v>2.8</c:v>
                </c:pt>
                <c:pt idx="729">
                  <c:v>2.8499999999999996</c:v>
                </c:pt>
                <c:pt idx="730">
                  <c:v>2.66</c:v>
                </c:pt>
                <c:pt idx="731">
                  <c:v>2.98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75EE-4F37-BE20-8EB1AA46A682}"/>
            </c:ext>
          </c:extLst>
        </c:ser>
        <c:ser>
          <c:idx val="16"/>
          <c:order val="4"/>
          <c:tx>
            <c:v>2014</c:v>
          </c:tx>
          <c:spPr>
            <a:ln w="12700">
              <a:solidFill>
                <a:schemeClr val="accent5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DATOS!$AK$3:$AK$734</c:f>
              <c:numCache>
                <c:formatCode>0.00</c:formatCode>
                <c:ptCount val="732"/>
                <c:pt idx="0">
                  <c:v>2.38</c:v>
                </c:pt>
                <c:pt idx="1">
                  <c:v>2.66</c:v>
                </c:pt>
                <c:pt idx="2">
                  <c:v>3.59</c:v>
                </c:pt>
                <c:pt idx="3">
                  <c:v>3.96</c:v>
                </c:pt>
                <c:pt idx="4">
                  <c:v>2.7</c:v>
                </c:pt>
                <c:pt idx="5">
                  <c:v>2.54</c:v>
                </c:pt>
                <c:pt idx="6">
                  <c:v>2.27</c:v>
                </c:pt>
                <c:pt idx="7">
                  <c:v>2.15</c:v>
                </c:pt>
                <c:pt idx="8">
                  <c:v>2.36</c:v>
                </c:pt>
                <c:pt idx="9">
                  <c:v>2.1800000000000002</c:v>
                </c:pt>
                <c:pt idx="10">
                  <c:v>2.4099999999999997</c:v>
                </c:pt>
                <c:pt idx="11">
                  <c:v>2.17</c:v>
                </c:pt>
                <c:pt idx="12">
                  <c:v>2.73</c:v>
                </c:pt>
                <c:pt idx="13">
                  <c:v>2.2999999999999998</c:v>
                </c:pt>
                <c:pt idx="14">
                  <c:v>2.71</c:v>
                </c:pt>
                <c:pt idx="15">
                  <c:v>3.4</c:v>
                </c:pt>
                <c:pt idx="16">
                  <c:v>4.8099999999999996</c:v>
                </c:pt>
                <c:pt idx="17">
                  <c:v>4.6899999999999995</c:v>
                </c:pt>
                <c:pt idx="18">
                  <c:v>4.8</c:v>
                </c:pt>
                <c:pt idx="19">
                  <c:v>5.13</c:v>
                </c:pt>
                <c:pt idx="20">
                  <c:v>4.58</c:v>
                </c:pt>
                <c:pt idx="21">
                  <c:v>4</c:v>
                </c:pt>
                <c:pt idx="22">
                  <c:v>4.71</c:v>
                </c:pt>
                <c:pt idx="23">
                  <c:v>5.09</c:v>
                </c:pt>
                <c:pt idx="24">
                  <c:v>5.18</c:v>
                </c:pt>
                <c:pt idx="25">
                  <c:v>5.08</c:v>
                </c:pt>
                <c:pt idx="26">
                  <c:v>4.49</c:v>
                </c:pt>
                <c:pt idx="27">
                  <c:v>4.6199999999999992</c:v>
                </c:pt>
                <c:pt idx="28">
                  <c:v>4.55</c:v>
                </c:pt>
                <c:pt idx="29">
                  <c:v>4.28</c:v>
                </c:pt>
                <c:pt idx="30">
                  <c:v>4.21</c:v>
                </c:pt>
                <c:pt idx="31">
                  <c:v>3.44</c:v>
                </c:pt>
                <c:pt idx="32">
                  <c:v>2.67</c:v>
                </c:pt>
                <c:pt idx="33">
                  <c:v>2.7800000000000002</c:v>
                </c:pt>
                <c:pt idx="34">
                  <c:v>3.38</c:v>
                </c:pt>
                <c:pt idx="35">
                  <c:v>2.67</c:v>
                </c:pt>
                <c:pt idx="36">
                  <c:v>2.2799999999999998</c:v>
                </c:pt>
                <c:pt idx="37">
                  <c:v>2.5099999999999998</c:v>
                </c:pt>
                <c:pt idx="38">
                  <c:v>2.09</c:v>
                </c:pt>
                <c:pt idx="39">
                  <c:v>2.2999999999999998</c:v>
                </c:pt>
                <c:pt idx="40">
                  <c:v>2.4</c:v>
                </c:pt>
                <c:pt idx="41">
                  <c:v>2.2200000000000002</c:v>
                </c:pt>
                <c:pt idx="42">
                  <c:v>3.46</c:v>
                </c:pt>
                <c:pt idx="43">
                  <c:v>3.22</c:v>
                </c:pt>
                <c:pt idx="44">
                  <c:v>2.66</c:v>
                </c:pt>
                <c:pt idx="45">
                  <c:v>2.8099999999999996</c:v>
                </c:pt>
                <c:pt idx="46">
                  <c:v>2.5</c:v>
                </c:pt>
                <c:pt idx="47">
                  <c:v>2.69</c:v>
                </c:pt>
                <c:pt idx="48">
                  <c:v>2.2999999999999998</c:v>
                </c:pt>
                <c:pt idx="49">
                  <c:v>3.11</c:v>
                </c:pt>
                <c:pt idx="50">
                  <c:v>2.4099999999999997</c:v>
                </c:pt>
                <c:pt idx="51">
                  <c:v>2.7600000000000002</c:v>
                </c:pt>
                <c:pt idx="52">
                  <c:v>2.0499999999999998</c:v>
                </c:pt>
                <c:pt idx="53">
                  <c:v>2.64</c:v>
                </c:pt>
                <c:pt idx="54">
                  <c:v>2.8</c:v>
                </c:pt>
                <c:pt idx="55">
                  <c:v>2.48</c:v>
                </c:pt>
                <c:pt idx="56">
                  <c:v>2.61</c:v>
                </c:pt>
                <c:pt idx="57">
                  <c:v>2.6</c:v>
                </c:pt>
                <c:pt idx="58">
                  <c:v>2.3299999999999996</c:v>
                </c:pt>
                <c:pt idx="59">
                  <c:v>2.42</c:v>
                </c:pt>
                <c:pt idx="60">
                  <c:v>2.34</c:v>
                </c:pt>
                <c:pt idx="61">
                  <c:v>2.3499999999999996</c:v>
                </c:pt>
                <c:pt idx="62">
                  <c:v>2.4</c:v>
                </c:pt>
                <c:pt idx="63">
                  <c:v>2.3299999999999996</c:v>
                </c:pt>
                <c:pt idx="64">
                  <c:v>2.38</c:v>
                </c:pt>
                <c:pt idx="65">
                  <c:v>2.1</c:v>
                </c:pt>
                <c:pt idx="66">
                  <c:v>2</c:v>
                </c:pt>
                <c:pt idx="67">
                  <c:v>2.5</c:v>
                </c:pt>
                <c:pt idx="68">
                  <c:v>2.94</c:v>
                </c:pt>
                <c:pt idx="69">
                  <c:v>3.01</c:v>
                </c:pt>
                <c:pt idx="70">
                  <c:v>2.2999999999999998</c:v>
                </c:pt>
                <c:pt idx="71">
                  <c:v>2.0099999999999998</c:v>
                </c:pt>
                <c:pt idx="72">
                  <c:v>2.8</c:v>
                </c:pt>
                <c:pt idx="73">
                  <c:v>3</c:v>
                </c:pt>
                <c:pt idx="74">
                  <c:v>2.9</c:v>
                </c:pt>
                <c:pt idx="75">
                  <c:v>2.82</c:v>
                </c:pt>
                <c:pt idx="76">
                  <c:v>2.9</c:v>
                </c:pt>
                <c:pt idx="77">
                  <c:v>3.3</c:v>
                </c:pt>
                <c:pt idx="78">
                  <c:v>2.6</c:v>
                </c:pt>
                <c:pt idx="79">
                  <c:v>2.2000000000000002</c:v>
                </c:pt>
                <c:pt idx="80">
                  <c:v>2.71</c:v>
                </c:pt>
                <c:pt idx="81">
                  <c:v>3.2600000000000002</c:v>
                </c:pt>
                <c:pt idx="82">
                  <c:v>2.57</c:v>
                </c:pt>
                <c:pt idx="83">
                  <c:v>2.0099999999999998</c:v>
                </c:pt>
                <c:pt idx="84">
                  <c:v>2.3199999999999994</c:v>
                </c:pt>
                <c:pt idx="85">
                  <c:v>2</c:v>
                </c:pt>
                <c:pt idx="86">
                  <c:v>2.2999999999999998</c:v>
                </c:pt>
                <c:pt idx="87">
                  <c:v>2.8899999999999997</c:v>
                </c:pt>
                <c:pt idx="88">
                  <c:v>2.52</c:v>
                </c:pt>
                <c:pt idx="89">
                  <c:v>2.0499999999999998</c:v>
                </c:pt>
                <c:pt idx="90">
                  <c:v>2.6</c:v>
                </c:pt>
                <c:pt idx="91">
                  <c:v>3.23</c:v>
                </c:pt>
                <c:pt idx="92">
                  <c:v>2.7</c:v>
                </c:pt>
                <c:pt idx="93">
                  <c:v>2.4</c:v>
                </c:pt>
                <c:pt idx="94">
                  <c:v>3.11</c:v>
                </c:pt>
                <c:pt idx="95">
                  <c:v>2.7</c:v>
                </c:pt>
                <c:pt idx="96">
                  <c:v>2.4499999999999997</c:v>
                </c:pt>
                <c:pt idx="97">
                  <c:v>2</c:v>
                </c:pt>
                <c:pt idx="98">
                  <c:v>2.1</c:v>
                </c:pt>
                <c:pt idx="99">
                  <c:v>2.2999999999999998</c:v>
                </c:pt>
                <c:pt idx="100">
                  <c:v>2.8099999999999996</c:v>
                </c:pt>
                <c:pt idx="101">
                  <c:v>2.9099999999999997</c:v>
                </c:pt>
                <c:pt idx="102">
                  <c:v>2.4899999999999998</c:v>
                </c:pt>
                <c:pt idx="103">
                  <c:v>2.71</c:v>
                </c:pt>
                <c:pt idx="104">
                  <c:v>2.6</c:v>
                </c:pt>
                <c:pt idx="105">
                  <c:v>3.59</c:v>
                </c:pt>
                <c:pt idx="106">
                  <c:v>3.3499999999999996</c:v>
                </c:pt>
                <c:pt idx="107">
                  <c:v>3.27</c:v>
                </c:pt>
                <c:pt idx="108">
                  <c:v>3.51</c:v>
                </c:pt>
                <c:pt idx="109">
                  <c:v>3.62</c:v>
                </c:pt>
                <c:pt idx="110">
                  <c:v>3.4899999999999998</c:v>
                </c:pt>
                <c:pt idx="111">
                  <c:v>3.38</c:v>
                </c:pt>
                <c:pt idx="112">
                  <c:v>2.8699999999999997</c:v>
                </c:pt>
                <c:pt idx="113">
                  <c:v>3.02</c:v>
                </c:pt>
                <c:pt idx="114">
                  <c:v>3.69</c:v>
                </c:pt>
                <c:pt idx="115">
                  <c:v>4.41</c:v>
                </c:pt>
                <c:pt idx="116">
                  <c:v>3.4299999999999997</c:v>
                </c:pt>
                <c:pt idx="117">
                  <c:v>3.92</c:v>
                </c:pt>
                <c:pt idx="118">
                  <c:v>3.6</c:v>
                </c:pt>
                <c:pt idx="119">
                  <c:v>4.22</c:v>
                </c:pt>
                <c:pt idx="120">
                  <c:v>3.3899999999999997</c:v>
                </c:pt>
                <c:pt idx="121">
                  <c:v>4.6499999999999995</c:v>
                </c:pt>
                <c:pt idx="122">
                  <c:v>4.8199999999999994</c:v>
                </c:pt>
                <c:pt idx="123">
                  <c:v>4.79</c:v>
                </c:pt>
                <c:pt idx="124">
                  <c:v>5.2</c:v>
                </c:pt>
                <c:pt idx="125">
                  <c:v>4.8899999999999997</c:v>
                </c:pt>
                <c:pt idx="126">
                  <c:v>5.99</c:v>
                </c:pt>
                <c:pt idx="127">
                  <c:v>4.75</c:v>
                </c:pt>
                <c:pt idx="128">
                  <c:v>5.01</c:v>
                </c:pt>
                <c:pt idx="129">
                  <c:v>4.9700000000000006</c:v>
                </c:pt>
                <c:pt idx="130">
                  <c:v>4.99</c:v>
                </c:pt>
                <c:pt idx="131">
                  <c:v>4.8199999999999994</c:v>
                </c:pt>
                <c:pt idx="132">
                  <c:v>5</c:v>
                </c:pt>
                <c:pt idx="133">
                  <c:v>4.7300000000000004</c:v>
                </c:pt>
                <c:pt idx="134">
                  <c:v>5.76</c:v>
                </c:pt>
                <c:pt idx="135">
                  <c:v>5.3599999999999994</c:v>
                </c:pt>
                <c:pt idx="136">
                  <c:v>5.41</c:v>
                </c:pt>
                <c:pt idx="137">
                  <c:v>4.38</c:v>
                </c:pt>
                <c:pt idx="138">
                  <c:v>5.17</c:v>
                </c:pt>
                <c:pt idx="139">
                  <c:v>5.6599999999999993</c:v>
                </c:pt>
                <c:pt idx="140">
                  <c:v>5.37</c:v>
                </c:pt>
                <c:pt idx="141">
                  <c:v>4.9000000000000004</c:v>
                </c:pt>
                <c:pt idx="142">
                  <c:v>4.74</c:v>
                </c:pt>
                <c:pt idx="143">
                  <c:v>4.3199999999999994</c:v>
                </c:pt>
                <c:pt idx="144">
                  <c:v>5.39</c:v>
                </c:pt>
                <c:pt idx="145">
                  <c:v>5.1599999999999993</c:v>
                </c:pt>
                <c:pt idx="146">
                  <c:v>4.51</c:v>
                </c:pt>
                <c:pt idx="147">
                  <c:v>5.4300000000000006</c:v>
                </c:pt>
                <c:pt idx="148">
                  <c:v>4.8</c:v>
                </c:pt>
                <c:pt idx="149">
                  <c:v>5.3599999999999994</c:v>
                </c:pt>
                <c:pt idx="150">
                  <c:v>5.31</c:v>
                </c:pt>
                <c:pt idx="151">
                  <c:v>5</c:v>
                </c:pt>
                <c:pt idx="152">
                  <c:v>4.76</c:v>
                </c:pt>
                <c:pt idx="153">
                  <c:v>5.17</c:v>
                </c:pt>
                <c:pt idx="154">
                  <c:v>4.74</c:v>
                </c:pt>
                <c:pt idx="155">
                  <c:v>4.0599999999999996</c:v>
                </c:pt>
                <c:pt idx="156">
                  <c:v>4.21</c:v>
                </c:pt>
                <c:pt idx="157">
                  <c:v>4.17</c:v>
                </c:pt>
                <c:pt idx="158">
                  <c:v>4.3099999999999996</c:v>
                </c:pt>
                <c:pt idx="159">
                  <c:v>4.13</c:v>
                </c:pt>
                <c:pt idx="160">
                  <c:v>3.9099999999999997</c:v>
                </c:pt>
                <c:pt idx="161">
                  <c:v>3.8299999999999996</c:v>
                </c:pt>
                <c:pt idx="162">
                  <c:v>3.71</c:v>
                </c:pt>
                <c:pt idx="163">
                  <c:v>3.68</c:v>
                </c:pt>
                <c:pt idx="164">
                  <c:v>3.57</c:v>
                </c:pt>
                <c:pt idx="165">
                  <c:v>3.74</c:v>
                </c:pt>
                <c:pt idx="166">
                  <c:v>3.71</c:v>
                </c:pt>
                <c:pt idx="167">
                  <c:v>3.8899999999999997</c:v>
                </c:pt>
                <c:pt idx="168">
                  <c:v>3.94</c:v>
                </c:pt>
                <c:pt idx="169">
                  <c:v>3.73</c:v>
                </c:pt>
                <c:pt idx="170">
                  <c:v>4.01</c:v>
                </c:pt>
                <c:pt idx="171">
                  <c:v>4.3099999999999996</c:v>
                </c:pt>
                <c:pt idx="172">
                  <c:v>3.59</c:v>
                </c:pt>
                <c:pt idx="173">
                  <c:v>3.79</c:v>
                </c:pt>
                <c:pt idx="174">
                  <c:v>3.67</c:v>
                </c:pt>
                <c:pt idx="175">
                  <c:v>3.4099999999999997</c:v>
                </c:pt>
                <c:pt idx="176">
                  <c:v>3.19</c:v>
                </c:pt>
                <c:pt idx="177">
                  <c:v>3.48</c:v>
                </c:pt>
                <c:pt idx="178">
                  <c:v>3.59</c:v>
                </c:pt>
                <c:pt idx="179">
                  <c:v>3.98</c:v>
                </c:pt>
                <c:pt idx="180">
                  <c:v>3.3499999999999996</c:v>
                </c:pt>
                <c:pt idx="181">
                  <c:v>3.23</c:v>
                </c:pt>
                <c:pt idx="182">
                  <c:v>3.6</c:v>
                </c:pt>
                <c:pt idx="183">
                  <c:v>3.3899999999999997</c:v>
                </c:pt>
                <c:pt idx="184">
                  <c:v>3.21</c:v>
                </c:pt>
                <c:pt idx="185">
                  <c:v>3.17</c:v>
                </c:pt>
                <c:pt idx="186">
                  <c:v>3.05</c:v>
                </c:pt>
                <c:pt idx="187">
                  <c:v>3.1</c:v>
                </c:pt>
                <c:pt idx="188">
                  <c:v>2.58</c:v>
                </c:pt>
                <c:pt idx="189">
                  <c:v>3.12</c:v>
                </c:pt>
                <c:pt idx="190">
                  <c:v>3.02</c:v>
                </c:pt>
                <c:pt idx="191">
                  <c:v>3.09</c:v>
                </c:pt>
                <c:pt idx="192">
                  <c:v>2.56</c:v>
                </c:pt>
                <c:pt idx="193">
                  <c:v>2.2400000000000002</c:v>
                </c:pt>
                <c:pt idx="194">
                  <c:v>2.08</c:v>
                </c:pt>
                <c:pt idx="195">
                  <c:v>2</c:v>
                </c:pt>
                <c:pt idx="196">
                  <c:v>2.44</c:v>
                </c:pt>
                <c:pt idx="197">
                  <c:v>2.5</c:v>
                </c:pt>
                <c:pt idx="198">
                  <c:v>2.88</c:v>
                </c:pt>
                <c:pt idx="199">
                  <c:v>3.3699999999999997</c:v>
                </c:pt>
                <c:pt idx="200">
                  <c:v>3.19</c:v>
                </c:pt>
                <c:pt idx="201">
                  <c:v>3.59</c:v>
                </c:pt>
                <c:pt idx="202">
                  <c:v>3.55</c:v>
                </c:pt>
                <c:pt idx="203">
                  <c:v>3.72</c:v>
                </c:pt>
                <c:pt idx="204">
                  <c:v>3.98</c:v>
                </c:pt>
                <c:pt idx="205">
                  <c:v>3.77</c:v>
                </c:pt>
                <c:pt idx="206">
                  <c:v>3.4699999999999998</c:v>
                </c:pt>
                <c:pt idx="207">
                  <c:v>3.11</c:v>
                </c:pt>
                <c:pt idx="208">
                  <c:v>3.3</c:v>
                </c:pt>
                <c:pt idx="209">
                  <c:v>3.63</c:v>
                </c:pt>
                <c:pt idx="210">
                  <c:v>3.38</c:v>
                </c:pt>
                <c:pt idx="211">
                  <c:v>3.52</c:v>
                </c:pt>
                <c:pt idx="212">
                  <c:v>2.73</c:v>
                </c:pt>
                <c:pt idx="213">
                  <c:v>2.5099999999999998</c:v>
                </c:pt>
                <c:pt idx="214">
                  <c:v>4.28</c:v>
                </c:pt>
                <c:pt idx="215">
                  <c:v>4.0599999999999996</c:v>
                </c:pt>
                <c:pt idx="216">
                  <c:v>4.8199999999999994</c:v>
                </c:pt>
                <c:pt idx="217">
                  <c:v>3.68</c:v>
                </c:pt>
                <c:pt idx="218">
                  <c:v>4.49</c:v>
                </c:pt>
                <c:pt idx="219">
                  <c:v>4.55</c:v>
                </c:pt>
                <c:pt idx="220">
                  <c:v>3.8499999999999996</c:v>
                </c:pt>
                <c:pt idx="221">
                  <c:v>3.56</c:v>
                </c:pt>
                <c:pt idx="222">
                  <c:v>3.3099999999999996</c:v>
                </c:pt>
                <c:pt idx="223">
                  <c:v>3.27</c:v>
                </c:pt>
                <c:pt idx="224">
                  <c:v>4.0999999999999996</c:v>
                </c:pt>
                <c:pt idx="225">
                  <c:v>3.7800000000000002</c:v>
                </c:pt>
                <c:pt idx="226">
                  <c:v>3.3299999999999996</c:v>
                </c:pt>
                <c:pt idx="227">
                  <c:v>6.21</c:v>
                </c:pt>
                <c:pt idx="228">
                  <c:v>7.9300000000000006</c:v>
                </c:pt>
                <c:pt idx="229">
                  <c:v>6.9</c:v>
                </c:pt>
                <c:pt idx="230">
                  <c:v>6.02</c:v>
                </c:pt>
                <c:pt idx="231">
                  <c:v>5.58</c:v>
                </c:pt>
                <c:pt idx="232">
                  <c:v>6.23</c:v>
                </c:pt>
                <c:pt idx="233">
                  <c:v>6.1899999999999995</c:v>
                </c:pt>
                <c:pt idx="234">
                  <c:v>6.84</c:v>
                </c:pt>
                <c:pt idx="235">
                  <c:v>6.9</c:v>
                </c:pt>
                <c:pt idx="236">
                  <c:v>6.49</c:v>
                </c:pt>
                <c:pt idx="237">
                  <c:v>7.4</c:v>
                </c:pt>
                <c:pt idx="238">
                  <c:v>7.35</c:v>
                </c:pt>
                <c:pt idx="239">
                  <c:v>6.92</c:v>
                </c:pt>
                <c:pt idx="240">
                  <c:v>5.9700000000000006</c:v>
                </c:pt>
                <c:pt idx="241">
                  <c:v>6.4300000000000006</c:v>
                </c:pt>
                <c:pt idx="242">
                  <c:v>7.31</c:v>
                </c:pt>
                <c:pt idx="243">
                  <c:v>5.49</c:v>
                </c:pt>
                <c:pt idx="244">
                  <c:v>4.46</c:v>
                </c:pt>
                <c:pt idx="245">
                  <c:v>4.2</c:v>
                </c:pt>
                <c:pt idx="246">
                  <c:v>5.3199999999999994</c:v>
                </c:pt>
                <c:pt idx="247">
                  <c:v>4.57</c:v>
                </c:pt>
                <c:pt idx="248">
                  <c:v>5.4700000000000006</c:v>
                </c:pt>
                <c:pt idx="249">
                  <c:v>4.8599999999999994</c:v>
                </c:pt>
                <c:pt idx="250">
                  <c:v>4.22</c:v>
                </c:pt>
                <c:pt idx="251">
                  <c:v>3.94</c:v>
                </c:pt>
                <c:pt idx="252">
                  <c:v>4.9800000000000004</c:v>
                </c:pt>
                <c:pt idx="253">
                  <c:v>6.17</c:v>
                </c:pt>
                <c:pt idx="254">
                  <c:v>6.73</c:v>
                </c:pt>
                <c:pt idx="255">
                  <c:v>5.8</c:v>
                </c:pt>
                <c:pt idx="256">
                  <c:v>4.0999999999999996</c:v>
                </c:pt>
                <c:pt idx="257">
                  <c:v>5.1199999999999992</c:v>
                </c:pt>
                <c:pt idx="258">
                  <c:v>7.3199999999999994</c:v>
                </c:pt>
                <c:pt idx="259">
                  <c:v>7.68</c:v>
                </c:pt>
                <c:pt idx="260">
                  <c:v>7.2</c:v>
                </c:pt>
                <c:pt idx="261">
                  <c:v>7.3599999999999994</c:v>
                </c:pt>
                <c:pt idx="262">
                  <c:v>6.85</c:v>
                </c:pt>
                <c:pt idx="263">
                  <c:v>7.35</c:v>
                </c:pt>
                <c:pt idx="264">
                  <c:v>7.58</c:v>
                </c:pt>
                <c:pt idx="265">
                  <c:v>7.49</c:v>
                </c:pt>
                <c:pt idx="266">
                  <c:v>6.99</c:v>
                </c:pt>
                <c:pt idx="267">
                  <c:v>6.1899999999999995</c:v>
                </c:pt>
                <c:pt idx="268">
                  <c:v>5.64</c:v>
                </c:pt>
                <c:pt idx="269">
                  <c:v>5.33</c:v>
                </c:pt>
                <c:pt idx="270">
                  <c:v>5.46</c:v>
                </c:pt>
                <c:pt idx="271">
                  <c:v>5.28</c:v>
                </c:pt>
                <c:pt idx="272">
                  <c:v>6.42</c:v>
                </c:pt>
                <c:pt idx="273">
                  <c:v>5.39</c:v>
                </c:pt>
                <c:pt idx="274">
                  <c:v>6.21</c:v>
                </c:pt>
                <c:pt idx="275">
                  <c:v>5.98</c:v>
                </c:pt>
                <c:pt idx="276">
                  <c:v>5.42</c:v>
                </c:pt>
                <c:pt idx="277">
                  <c:v>5.1899999999999995</c:v>
                </c:pt>
                <c:pt idx="278">
                  <c:v>5.33</c:v>
                </c:pt>
                <c:pt idx="279">
                  <c:v>5.33</c:v>
                </c:pt>
                <c:pt idx="280">
                  <c:v>4.49</c:v>
                </c:pt>
                <c:pt idx="281">
                  <c:v>4.1099999999999994</c:v>
                </c:pt>
                <c:pt idx="282">
                  <c:v>4.28</c:v>
                </c:pt>
                <c:pt idx="283">
                  <c:v>4.46</c:v>
                </c:pt>
                <c:pt idx="284">
                  <c:v>7.41</c:v>
                </c:pt>
                <c:pt idx="285">
                  <c:v>6.75</c:v>
                </c:pt>
                <c:pt idx="286">
                  <c:v>5.87</c:v>
                </c:pt>
                <c:pt idx="287">
                  <c:v>5.4700000000000006</c:v>
                </c:pt>
                <c:pt idx="288">
                  <c:v>5.1899999999999995</c:v>
                </c:pt>
                <c:pt idx="289">
                  <c:v>4.87</c:v>
                </c:pt>
                <c:pt idx="290">
                  <c:v>3.21</c:v>
                </c:pt>
                <c:pt idx="291">
                  <c:v>3.9</c:v>
                </c:pt>
                <c:pt idx="292">
                  <c:v>3.22</c:v>
                </c:pt>
                <c:pt idx="293">
                  <c:v>3.15</c:v>
                </c:pt>
                <c:pt idx="294">
                  <c:v>3.1</c:v>
                </c:pt>
                <c:pt idx="295">
                  <c:v>3.36</c:v>
                </c:pt>
                <c:pt idx="296">
                  <c:v>3.52</c:v>
                </c:pt>
                <c:pt idx="297">
                  <c:v>4.1099999999999994</c:v>
                </c:pt>
                <c:pt idx="298">
                  <c:v>3</c:v>
                </c:pt>
                <c:pt idx="299">
                  <c:v>2.82</c:v>
                </c:pt>
                <c:pt idx="300">
                  <c:v>2.8899999999999997</c:v>
                </c:pt>
                <c:pt idx="301">
                  <c:v>3.5</c:v>
                </c:pt>
                <c:pt idx="302">
                  <c:v>3.55</c:v>
                </c:pt>
                <c:pt idx="303">
                  <c:v>4.3</c:v>
                </c:pt>
                <c:pt idx="304">
                  <c:v>5.42</c:v>
                </c:pt>
                <c:pt idx="305">
                  <c:v>5.01</c:v>
                </c:pt>
                <c:pt idx="306">
                  <c:v>5.33</c:v>
                </c:pt>
                <c:pt idx="307">
                  <c:v>4.4000000000000004</c:v>
                </c:pt>
                <c:pt idx="308">
                  <c:v>3.4099999999999997</c:v>
                </c:pt>
                <c:pt idx="309">
                  <c:v>4.59</c:v>
                </c:pt>
                <c:pt idx="310">
                  <c:v>4.7699999999999996</c:v>
                </c:pt>
                <c:pt idx="311">
                  <c:v>4.6399999999999997</c:v>
                </c:pt>
                <c:pt idx="312">
                  <c:v>3.8099999999999996</c:v>
                </c:pt>
                <c:pt idx="313">
                  <c:v>3.9</c:v>
                </c:pt>
                <c:pt idx="314">
                  <c:v>4.75</c:v>
                </c:pt>
                <c:pt idx="315">
                  <c:v>4.6599999999999993</c:v>
                </c:pt>
                <c:pt idx="316">
                  <c:v>4.75</c:v>
                </c:pt>
                <c:pt idx="317">
                  <c:v>5.37</c:v>
                </c:pt>
                <c:pt idx="318">
                  <c:v>5.75</c:v>
                </c:pt>
                <c:pt idx="319">
                  <c:v>5.51</c:v>
                </c:pt>
                <c:pt idx="320">
                  <c:v>5.3599999999999994</c:v>
                </c:pt>
                <c:pt idx="321">
                  <c:v>5.23</c:v>
                </c:pt>
                <c:pt idx="322">
                  <c:v>5.01</c:v>
                </c:pt>
                <c:pt idx="323">
                  <c:v>4.95</c:v>
                </c:pt>
                <c:pt idx="324">
                  <c:v>5.85</c:v>
                </c:pt>
                <c:pt idx="325">
                  <c:v>5.26</c:v>
                </c:pt>
                <c:pt idx="326">
                  <c:v>5.08</c:v>
                </c:pt>
                <c:pt idx="327">
                  <c:v>4.51</c:v>
                </c:pt>
                <c:pt idx="328">
                  <c:v>4.53</c:v>
                </c:pt>
                <c:pt idx="329">
                  <c:v>4.96</c:v>
                </c:pt>
                <c:pt idx="330">
                  <c:v>4.8499999999999996</c:v>
                </c:pt>
                <c:pt idx="331">
                  <c:v>4.6199999999999992</c:v>
                </c:pt>
                <c:pt idx="332">
                  <c:v>5.29</c:v>
                </c:pt>
                <c:pt idx="333">
                  <c:v>5.21</c:v>
                </c:pt>
                <c:pt idx="334">
                  <c:v>5.08</c:v>
                </c:pt>
                <c:pt idx="335">
                  <c:v>5.01</c:v>
                </c:pt>
                <c:pt idx="336">
                  <c:v>4.8</c:v>
                </c:pt>
                <c:pt idx="337">
                  <c:v>4.3899999999999997</c:v>
                </c:pt>
                <c:pt idx="338">
                  <c:v>5</c:v>
                </c:pt>
                <c:pt idx="339">
                  <c:v>5.05</c:v>
                </c:pt>
                <c:pt idx="340">
                  <c:v>5.71</c:v>
                </c:pt>
                <c:pt idx="341">
                  <c:v>5.46</c:v>
                </c:pt>
                <c:pt idx="342">
                  <c:v>5.92</c:v>
                </c:pt>
                <c:pt idx="343">
                  <c:v>5.7700000000000005</c:v>
                </c:pt>
                <c:pt idx="344">
                  <c:v>5.1899999999999995</c:v>
                </c:pt>
                <c:pt idx="345">
                  <c:v>5.24</c:v>
                </c:pt>
                <c:pt idx="346">
                  <c:v>5</c:v>
                </c:pt>
                <c:pt idx="347">
                  <c:v>4.96</c:v>
                </c:pt>
                <c:pt idx="348">
                  <c:v>4.83</c:v>
                </c:pt>
                <c:pt idx="349">
                  <c:v>4.75</c:v>
                </c:pt>
                <c:pt idx="350">
                  <c:v>4.2300000000000004</c:v>
                </c:pt>
                <c:pt idx="351">
                  <c:v>4.4800000000000004</c:v>
                </c:pt>
                <c:pt idx="352">
                  <c:v>3.58</c:v>
                </c:pt>
                <c:pt idx="353">
                  <c:v>4.4300000000000006</c:v>
                </c:pt>
                <c:pt idx="354">
                  <c:v>4.68</c:v>
                </c:pt>
                <c:pt idx="355">
                  <c:v>4.1899999999999995</c:v>
                </c:pt>
                <c:pt idx="356">
                  <c:v>3.51</c:v>
                </c:pt>
                <c:pt idx="357">
                  <c:v>3.6</c:v>
                </c:pt>
                <c:pt idx="358">
                  <c:v>4.57</c:v>
                </c:pt>
                <c:pt idx="359">
                  <c:v>4.4800000000000004</c:v>
                </c:pt>
                <c:pt idx="360">
                  <c:v>4.9300000000000006</c:v>
                </c:pt>
                <c:pt idx="361">
                  <c:v>5.21</c:v>
                </c:pt>
                <c:pt idx="362">
                  <c:v>4.79</c:v>
                </c:pt>
                <c:pt idx="363">
                  <c:v>4.33</c:v>
                </c:pt>
                <c:pt idx="364">
                  <c:v>2.8</c:v>
                </c:pt>
                <c:pt idx="365">
                  <c:v>3.01</c:v>
                </c:pt>
                <c:pt idx="366">
                  <c:v>4.9000000000000004</c:v>
                </c:pt>
                <c:pt idx="367">
                  <c:v>5.23</c:v>
                </c:pt>
                <c:pt idx="368">
                  <c:v>4.9400000000000004</c:v>
                </c:pt>
                <c:pt idx="369">
                  <c:v>4.29</c:v>
                </c:pt>
                <c:pt idx="370">
                  <c:v>3.56</c:v>
                </c:pt>
                <c:pt idx="371">
                  <c:v>3.9499999999999997</c:v>
                </c:pt>
                <c:pt idx="372">
                  <c:v>4.58</c:v>
                </c:pt>
                <c:pt idx="373">
                  <c:v>4.18</c:v>
                </c:pt>
                <c:pt idx="374">
                  <c:v>3.86</c:v>
                </c:pt>
                <c:pt idx="375">
                  <c:v>3.73</c:v>
                </c:pt>
                <c:pt idx="376">
                  <c:v>3.02</c:v>
                </c:pt>
                <c:pt idx="377">
                  <c:v>3.9299999999999997</c:v>
                </c:pt>
                <c:pt idx="378">
                  <c:v>4.2</c:v>
                </c:pt>
                <c:pt idx="379">
                  <c:v>4.3599999999999994</c:v>
                </c:pt>
                <c:pt idx="380">
                  <c:v>3.77</c:v>
                </c:pt>
                <c:pt idx="381">
                  <c:v>3.96</c:v>
                </c:pt>
                <c:pt idx="382">
                  <c:v>4.7699999999999996</c:v>
                </c:pt>
                <c:pt idx="383">
                  <c:v>4.74</c:v>
                </c:pt>
                <c:pt idx="384">
                  <c:v>4.87</c:v>
                </c:pt>
                <c:pt idx="385">
                  <c:v>5.51</c:v>
                </c:pt>
                <c:pt idx="386">
                  <c:v>6.05</c:v>
                </c:pt>
                <c:pt idx="387">
                  <c:v>5.37</c:v>
                </c:pt>
                <c:pt idx="388">
                  <c:v>5.48</c:v>
                </c:pt>
                <c:pt idx="389">
                  <c:v>6.1</c:v>
                </c:pt>
                <c:pt idx="390">
                  <c:v>6.38</c:v>
                </c:pt>
                <c:pt idx="391">
                  <c:v>6.67</c:v>
                </c:pt>
                <c:pt idx="392">
                  <c:v>6.4300000000000006</c:v>
                </c:pt>
                <c:pt idx="393">
                  <c:v>6.22</c:v>
                </c:pt>
                <c:pt idx="394">
                  <c:v>6.49</c:v>
                </c:pt>
                <c:pt idx="395">
                  <c:v>5.96</c:v>
                </c:pt>
                <c:pt idx="396">
                  <c:v>5.8199999999999994</c:v>
                </c:pt>
                <c:pt idx="397">
                  <c:v>5.96</c:v>
                </c:pt>
                <c:pt idx="398">
                  <c:v>5.24</c:v>
                </c:pt>
                <c:pt idx="399">
                  <c:v>4.8499999999999996</c:v>
                </c:pt>
                <c:pt idx="400">
                  <c:v>4.74</c:v>
                </c:pt>
                <c:pt idx="401">
                  <c:v>4.8499999999999996</c:v>
                </c:pt>
                <c:pt idx="402">
                  <c:v>4.72</c:v>
                </c:pt>
                <c:pt idx="403">
                  <c:v>5.57</c:v>
                </c:pt>
                <c:pt idx="404">
                  <c:v>5.46</c:v>
                </c:pt>
                <c:pt idx="405">
                  <c:v>4.54</c:v>
                </c:pt>
                <c:pt idx="406">
                  <c:v>4.6199999999999992</c:v>
                </c:pt>
                <c:pt idx="407">
                  <c:v>4.5599999999999996</c:v>
                </c:pt>
                <c:pt idx="408">
                  <c:v>4.78</c:v>
                </c:pt>
                <c:pt idx="409">
                  <c:v>4.8199999999999994</c:v>
                </c:pt>
                <c:pt idx="410">
                  <c:v>4.8599999999999994</c:v>
                </c:pt>
                <c:pt idx="411">
                  <c:v>4.6599999999999993</c:v>
                </c:pt>
                <c:pt idx="412">
                  <c:v>4.4800000000000004</c:v>
                </c:pt>
                <c:pt idx="413">
                  <c:v>4.38</c:v>
                </c:pt>
                <c:pt idx="414">
                  <c:v>4.28</c:v>
                </c:pt>
                <c:pt idx="415">
                  <c:v>4.1899999999999995</c:v>
                </c:pt>
                <c:pt idx="416">
                  <c:v>4.4400000000000004</c:v>
                </c:pt>
                <c:pt idx="417">
                  <c:v>3.8899999999999997</c:v>
                </c:pt>
                <c:pt idx="418">
                  <c:v>2.4699999999999998</c:v>
                </c:pt>
                <c:pt idx="419">
                  <c:v>2.69</c:v>
                </c:pt>
                <c:pt idx="420">
                  <c:v>2.38</c:v>
                </c:pt>
                <c:pt idx="421">
                  <c:v>3.04</c:v>
                </c:pt>
                <c:pt idx="422">
                  <c:v>2.36</c:v>
                </c:pt>
                <c:pt idx="423">
                  <c:v>2.2000000000000002</c:v>
                </c:pt>
                <c:pt idx="424">
                  <c:v>2</c:v>
                </c:pt>
                <c:pt idx="425">
                  <c:v>2.06</c:v>
                </c:pt>
                <c:pt idx="426">
                  <c:v>2.19</c:v>
                </c:pt>
                <c:pt idx="427">
                  <c:v>2</c:v>
                </c:pt>
                <c:pt idx="428">
                  <c:v>2.4</c:v>
                </c:pt>
                <c:pt idx="429">
                  <c:v>3.3099999999999996</c:v>
                </c:pt>
                <c:pt idx="430">
                  <c:v>4.0999999999999996</c:v>
                </c:pt>
                <c:pt idx="431">
                  <c:v>4.0999999999999996</c:v>
                </c:pt>
                <c:pt idx="432">
                  <c:v>3.09</c:v>
                </c:pt>
                <c:pt idx="433">
                  <c:v>3.42</c:v>
                </c:pt>
                <c:pt idx="434">
                  <c:v>3.8299999999999996</c:v>
                </c:pt>
                <c:pt idx="435">
                  <c:v>4.04</c:v>
                </c:pt>
                <c:pt idx="436">
                  <c:v>3.86</c:v>
                </c:pt>
                <c:pt idx="437">
                  <c:v>3.61</c:v>
                </c:pt>
                <c:pt idx="438">
                  <c:v>2.88</c:v>
                </c:pt>
                <c:pt idx="439">
                  <c:v>2.92</c:v>
                </c:pt>
                <c:pt idx="440">
                  <c:v>2.3699999999999997</c:v>
                </c:pt>
                <c:pt idx="441">
                  <c:v>2.67</c:v>
                </c:pt>
                <c:pt idx="442">
                  <c:v>3.9499999999999997</c:v>
                </c:pt>
                <c:pt idx="443">
                  <c:v>3.8899999999999997</c:v>
                </c:pt>
                <c:pt idx="444">
                  <c:v>3.82</c:v>
                </c:pt>
                <c:pt idx="445">
                  <c:v>3.77</c:v>
                </c:pt>
                <c:pt idx="446">
                  <c:v>2.4</c:v>
                </c:pt>
                <c:pt idx="447">
                  <c:v>2.3499999999999996</c:v>
                </c:pt>
                <c:pt idx="448">
                  <c:v>4.07</c:v>
                </c:pt>
                <c:pt idx="449">
                  <c:v>3.9899999999999998</c:v>
                </c:pt>
                <c:pt idx="450">
                  <c:v>3.96</c:v>
                </c:pt>
                <c:pt idx="451">
                  <c:v>3.8699999999999997</c:v>
                </c:pt>
                <c:pt idx="452">
                  <c:v>4.0999999999999996</c:v>
                </c:pt>
                <c:pt idx="453">
                  <c:v>4.33</c:v>
                </c:pt>
                <c:pt idx="454">
                  <c:v>3.71</c:v>
                </c:pt>
                <c:pt idx="455">
                  <c:v>3.92</c:v>
                </c:pt>
                <c:pt idx="456">
                  <c:v>3.8899999999999997</c:v>
                </c:pt>
                <c:pt idx="457">
                  <c:v>3.86</c:v>
                </c:pt>
                <c:pt idx="458">
                  <c:v>4.0599999999999996</c:v>
                </c:pt>
                <c:pt idx="459">
                  <c:v>3.8699999999999997</c:v>
                </c:pt>
                <c:pt idx="460">
                  <c:v>4.1099999999999994</c:v>
                </c:pt>
                <c:pt idx="461">
                  <c:v>4.6599999999999993</c:v>
                </c:pt>
                <c:pt idx="462">
                  <c:v>5.39</c:v>
                </c:pt>
                <c:pt idx="463">
                  <c:v>5.23</c:v>
                </c:pt>
                <c:pt idx="464">
                  <c:v>5.0999999999999996</c:v>
                </c:pt>
                <c:pt idx="465">
                  <c:v>4.67</c:v>
                </c:pt>
                <c:pt idx="466">
                  <c:v>4.42</c:v>
                </c:pt>
                <c:pt idx="467">
                  <c:v>4.3099999999999996</c:v>
                </c:pt>
                <c:pt idx="468">
                  <c:v>4.3599999999999994</c:v>
                </c:pt>
                <c:pt idx="469">
                  <c:v>4.1199999999999992</c:v>
                </c:pt>
                <c:pt idx="470">
                  <c:v>3.9299999999999997</c:v>
                </c:pt>
                <c:pt idx="471">
                  <c:v>4.05</c:v>
                </c:pt>
                <c:pt idx="472">
                  <c:v>3.92</c:v>
                </c:pt>
                <c:pt idx="473">
                  <c:v>3.7</c:v>
                </c:pt>
                <c:pt idx="474">
                  <c:v>2.3899999999999997</c:v>
                </c:pt>
                <c:pt idx="475">
                  <c:v>2.7800000000000002</c:v>
                </c:pt>
                <c:pt idx="476">
                  <c:v>2.8499999999999996</c:v>
                </c:pt>
                <c:pt idx="477">
                  <c:v>3.7600000000000002</c:v>
                </c:pt>
                <c:pt idx="478">
                  <c:v>3.3</c:v>
                </c:pt>
                <c:pt idx="479">
                  <c:v>3.8299999999999996</c:v>
                </c:pt>
                <c:pt idx="480">
                  <c:v>2.9299999999999997</c:v>
                </c:pt>
                <c:pt idx="481">
                  <c:v>2.94</c:v>
                </c:pt>
                <c:pt idx="482">
                  <c:v>2.4899999999999998</c:v>
                </c:pt>
                <c:pt idx="483">
                  <c:v>2.94</c:v>
                </c:pt>
                <c:pt idx="484">
                  <c:v>3.42</c:v>
                </c:pt>
                <c:pt idx="485">
                  <c:v>3.53</c:v>
                </c:pt>
                <c:pt idx="486">
                  <c:v>3.9299999999999997</c:v>
                </c:pt>
                <c:pt idx="487">
                  <c:v>3.69</c:v>
                </c:pt>
                <c:pt idx="488">
                  <c:v>2.42</c:v>
                </c:pt>
                <c:pt idx="489">
                  <c:v>2.2000000000000002</c:v>
                </c:pt>
                <c:pt idx="490">
                  <c:v>2.5299999999999998</c:v>
                </c:pt>
                <c:pt idx="491">
                  <c:v>3.52</c:v>
                </c:pt>
                <c:pt idx="492">
                  <c:v>2.3699999999999997</c:v>
                </c:pt>
                <c:pt idx="493">
                  <c:v>2.98</c:v>
                </c:pt>
                <c:pt idx="494">
                  <c:v>2.4499999999999997</c:v>
                </c:pt>
                <c:pt idx="495">
                  <c:v>2.38</c:v>
                </c:pt>
                <c:pt idx="496">
                  <c:v>2.4699999999999998</c:v>
                </c:pt>
                <c:pt idx="497">
                  <c:v>2.66</c:v>
                </c:pt>
                <c:pt idx="498">
                  <c:v>2.11</c:v>
                </c:pt>
                <c:pt idx="499">
                  <c:v>2.4899999999999998</c:v>
                </c:pt>
                <c:pt idx="500">
                  <c:v>2.2200000000000002</c:v>
                </c:pt>
                <c:pt idx="501">
                  <c:v>1.74</c:v>
                </c:pt>
                <c:pt idx="502">
                  <c:v>2.02</c:v>
                </c:pt>
                <c:pt idx="503">
                  <c:v>2.06</c:v>
                </c:pt>
                <c:pt idx="504">
                  <c:v>2.2000000000000002</c:v>
                </c:pt>
                <c:pt idx="505">
                  <c:v>2.3299999999999996</c:v>
                </c:pt>
                <c:pt idx="506">
                  <c:v>2.96</c:v>
                </c:pt>
                <c:pt idx="507">
                  <c:v>3.8499999999999996</c:v>
                </c:pt>
                <c:pt idx="508">
                  <c:v>3.8299999999999996</c:v>
                </c:pt>
                <c:pt idx="509">
                  <c:v>3.9</c:v>
                </c:pt>
                <c:pt idx="510">
                  <c:v>4.3599999999999994</c:v>
                </c:pt>
                <c:pt idx="511">
                  <c:v>4.8899999999999997</c:v>
                </c:pt>
                <c:pt idx="512">
                  <c:v>3.44</c:v>
                </c:pt>
                <c:pt idx="513">
                  <c:v>3.3299999999999996</c:v>
                </c:pt>
                <c:pt idx="514">
                  <c:v>2.7600000000000002</c:v>
                </c:pt>
                <c:pt idx="515">
                  <c:v>2.4299999999999997</c:v>
                </c:pt>
                <c:pt idx="516">
                  <c:v>2.66</c:v>
                </c:pt>
                <c:pt idx="517">
                  <c:v>3.98</c:v>
                </c:pt>
                <c:pt idx="518">
                  <c:v>3.62</c:v>
                </c:pt>
                <c:pt idx="519">
                  <c:v>3.63</c:v>
                </c:pt>
                <c:pt idx="520">
                  <c:v>3.66</c:v>
                </c:pt>
                <c:pt idx="521">
                  <c:v>4.1899999999999995</c:v>
                </c:pt>
                <c:pt idx="522">
                  <c:v>3.7</c:v>
                </c:pt>
                <c:pt idx="523">
                  <c:v>4.05</c:v>
                </c:pt>
                <c:pt idx="524">
                  <c:v>4.5199999999999996</c:v>
                </c:pt>
                <c:pt idx="525">
                  <c:v>4.96</c:v>
                </c:pt>
                <c:pt idx="526">
                  <c:v>4.79</c:v>
                </c:pt>
                <c:pt idx="527">
                  <c:v>4.88</c:v>
                </c:pt>
                <c:pt idx="528">
                  <c:v>3.84</c:v>
                </c:pt>
                <c:pt idx="529">
                  <c:v>3.77</c:v>
                </c:pt>
                <c:pt idx="530">
                  <c:v>3.6</c:v>
                </c:pt>
                <c:pt idx="531">
                  <c:v>3.4699999999999998</c:v>
                </c:pt>
                <c:pt idx="532">
                  <c:v>3.02</c:v>
                </c:pt>
                <c:pt idx="533">
                  <c:v>3.54</c:v>
                </c:pt>
                <c:pt idx="534">
                  <c:v>3.15</c:v>
                </c:pt>
                <c:pt idx="535">
                  <c:v>3.56</c:v>
                </c:pt>
                <c:pt idx="536">
                  <c:v>3.54</c:v>
                </c:pt>
                <c:pt idx="537">
                  <c:v>3.77</c:v>
                </c:pt>
                <c:pt idx="538">
                  <c:v>3.69</c:v>
                </c:pt>
                <c:pt idx="539">
                  <c:v>3.7</c:v>
                </c:pt>
                <c:pt idx="540">
                  <c:v>2.5099999999999998</c:v>
                </c:pt>
                <c:pt idx="541">
                  <c:v>2.36</c:v>
                </c:pt>
                <c:pt idx="542">
                  <c:v>2.08</c:v>
                </c:pt>
                <c:pt idx="543">
                  <c:v>2.21</c:v>
                </c:pt>
                <c:pt idx="544">
                  <c:v>2.2799999999999998</c:v>
                </c:pt>
                <c:pt idx="545">
                  <c:v>1.76</c:v>
                </c:pt>
                <c:pt idx="546">
                  <c:v>3.24</c:v>
                </c:pt>
                <c:pt idx="547">
                  <c:v>3.4099999999999997</c:v>
                </c:pt>
                <c:pt idx="548">
                  <c:v>2.2000000000000002</c:v>
                </c:pt>
                <c:pt idx="549">
                  <c:v>2.14</c:v>
                </c:pt>
                <c:pt idx="550">
                  <c:v>2.16</c:v>
                </c:pt>
                <c:pt idx="551">
                  <c:v>1.55</c:v>
                </c:pt>
                <c:pt idx="552">
                  <c:v>2.17</c:v>
                </c:pt>
                <c:pt idx="553">
                  <c:v>1.72</c:v>
                </c:pt>
                <c:pt idx="554">
                  <c:v>2.11</c:v>
                </c:pt>
                <c:pt idx="555">
                  <c:v>1.8</c:v>
                </c:pt>
                <c:pt idx="556">
                  <c:v>2.3299999999999996</c:v>
                </c:pt>
                <c:pt idx="557">
                  <c:v>2.19</c:v>
                </c:pt>
                <c:pt idx="558">
                  <c:v>2.2000000000000002</c:v>
                </c:pt>
                <c:pt idx="559">
                  <c:v>2.25</c:v>
                </c:pt>
                <c:pt idx="560">
                  <c:v>2</c:v>
                </c:pt>
                <c:pt idx="561">
                  <c:v>2</c:v>
                </c:pt>
                <c:pt idx="562">
                  <c:v>2.8299999999999996</c:v>
                </c:pt>
                <c:pt idx="563">
                  <c:v>3.1</c:v>
                </c:pt>
                <c:pt idx="564">
                  <c:v>3.4</c:v>
                </c:pt>
                <c:pt idx="565">
                  <c:v>4.26</c:v>
                </c:pt>
                <c:pt idx="566">
                  <c:v>3.6</c:v>
                </c:pt>
                <c:pt idx="567">
                  <c:v>3.63</c:v>
                </c:pt>
                <c:pt idx="568">
                  <c:v>3.72</c:v>
                </c:pt>
                <c:pt idx="569">
                  <c:v>3.92</c:v>
                </c:pt>
                <c:pt idx="570">
                  <c:v>4.34</c:v>
                </c:pt>
                <c:pt idx="571">
                  <c:v>4.53</c:v>
                </c:pt>
                <c:pt idx="572">
                  <c:v>4.6599999999999993</c:v>
                </c:pt>
                <c:pt idx="573">
                  <c:v>5.2700000000000005</c:v>
                </c:pt>
                <c:pt idx="574">
                  <c:v>4.8099999999999996</c:v>
                </c:pt>
                <c:pt idx="575">
                  <c:v>4.72</c:v>
                </c:pt>
                <c:pt idx="576">
                  <c:v>4.26</c:v>
                </c:pt>
                <c:pt idx="577">
                  <c:v>4.0999999999999996</c:v>
                </c:pt>
                <c:pt idx="578">
                  <c:v>2.7800000000000002</c:v>
                </c:pt>
                <c:pt idx="579">
                  <c:v>2.29</c:v>
                </c:pt>
                <c:pt idx="580">
                  <c:v>2.14</c:v>
                </c:pt>
                <c:pt idx="581">
                  <c:v>3.04</c:v>
                </c:pt>
                <c:pt idx="582">
                  <c:v>4.21</c:v>
                </c:pt>
                <c:pt idx="583">
                  <c:v>4.3</c:v>
                </c:pt>
                <c:pt idx="584">
                  <c:v>5.1199999999999992</c:v>
                </c:pt>
                <c:pt idx="585">
                  <c:v>4.74</c:v>
                </c:pt>
                <c:pt idx="586">
                  <c:v>3.75</c:v>
                </c:pt>
                <c:pt idx="587">
                  <c:v>3.52</c:v>
                </c:pt>
                <c:pt idx="588">
                  <c:v>2.9899999999999998</c:v>
                </c:pt>
                <c:pt idx="589">
                  <c:v>2.77</c:v>
                </c:pt>
                <c:pt idx="590">
                  <c:v>2.58</c:v>
                </c:pt>
                <c:pt idx="591">
                  <c:v>2.4899999999999998</c:v>
                </c:pt>
                <c:pt idx="592">
                  <c:v>2.84</c:v>
                </c:pt>
                <c:pt idx="593">
                  <c:v>3.4099999999999997</c:v>
                </c:pt>
                <c:pt idx="594">
                  <c:v>4.34</c:v>
                </c:pt>
                <c:pt idx="595">
                  <c:v>4.3599999999999994</c:v>
                </c:pt>
                <c:pt idx="596">
                  <c:v>4.68</c:v>
                </c:pt>
                <c:pt idx="597">
                  <c:v>3.8699999999999997</c:v>
                </c:pt>
                <c:pt idx="598">
                  <c:v>3.4099999999999997</c:v>
                </c:pt>
                <c:pt idx="599">
                  <c:v>3.53</c:v>
                </c:pt>
                <c:pt idx="600">
                  <c:v>3.6</c:v>
                </c:pt>
                <c:pt idx="601">
                  <c:v>3.19</c:v>
                </c:pt>
                <c:pt idx="602">
                  <c:v>2.86</c:v>
                </c:pt>
                <c:pt idx="603">
                  <c:v>3</c:v>
                </c:pt>
                <c:pt idx="604">
                  <c:v>3.25</c:v>
                </c:pt>
                <c:pt idx="605">
                  <c:v>2.64</c:v>
                </c:pt>
                <c:pt idx="606">
                  <c:v>3.19</c:v>
                </c:pt>
                <c:pt idx="607">
                  <c:v>4.79</c:v>
                </c:pt>
                <c:pt idx="608">
                  <c:v>5.2</c:v>
                </c:pt>
                <c:pt idx="609">
                  <c:v>5.09</c:v>
                </c:pt>
                <c:pt idx="610">
                  <c:v>4.6599999999999993</c:v>
                </c:pt>
                <c:pt idx="611">
                  <c:v>4.0599999999999996</c:v>
                </c:pt>
                <c:pt idx="612">
                  <c:v>3.68</c:v>
                </c:pt>
                <c:pt idx="613">
                  <c:v>4.1899999999999995</c:v>
                </c:pt>
                <c:pt idx="614">
                  <c:v>4.51</c:v>
                </c:pt>
                <c:pt idx="615">
                  <c:v>4.4700000000000006</c:v>
                </c:pt>
                <c:pt idx="616">
                  <c:v>3.96</c:v>
                </c:pt>
                <c:pt idx="617">
                  <c:v>4.26</c:v>
                </c:pt>
                <c:pt idx="618">
                  <c:v>3.06</c:v>
                </c:pt>
                <c:pt idx="619">
                  <c:v>4.3499999999999996</c:v>
                </c:pt>
                <c:pt idx="620">
                  <c:v>4.4700000000000006</c:v>
                </c:pt>
                <c:pt idx="621">
                  <c:v>4.29</c:v>
                </c:pt>
                <c:pt idx="622">
                  <c:v>4</c:v>
                </c:pt>
                <c:pt idx="623">
                  <c:v>4.26</c:v>
                </c:pt>
                <c:pt idx="624">
                  <c:v>5.21</c:v>
                </c:pt>
                <c:pt idx="625">
                  <c:v>5.17</c:v>
                </c:pt>
                <c:pt idx="626">
                  <c:v>5.0999999999999996</c:v>
                </c:pt>
                <c:pt idx="627">
                  <c:v>5.3199999999999994</c:v>
                </c:pt>
                <c:pt idx="628">
                  <c:v>5.54</c:v>
                </c:pt>
                <c:pt idx="629">
                  <c:v>5.54</c:v>
                </c:pt>
                <c:pt idx="630">
                  <c:v>5.1899999999999995</c:v>
                </c:pt>
                <c:pt idx="631">
                  <c:v>6.72</c:v>
                </c:pt>
                <c:pt idx="632">
                  <c:v>5.57</c:v>
                </c:pt>
                <c:pt idx="633">
                  <c:v>5.79</c:v>
                </c:pt>
                <c:pt idx="634">
                  <c:v>5.91</c:v>
                </c:pt>
                <c:pt idx="635">
                  <c:v>5.63</c:v>
                </c:pt>
                <c:pt idx="636">
                  <c:v>5.1899999999999995</c:v>
                </c:pt>
                <c:pt idx="637">
                  <c:v>5.07</c:v>
                </c:pt>
                <c:pt idx="638">
                  <c:v>5</c:v>
                </c:pt>
                <c:pt idx="639">
                  <c:v>5.29</c:v>
                </c:pt>
                <c:pt idx="640">
                  <c:v>3.48</c:v>
                </c:pt>
                <c:pt idx="641">
                  <c:v>3.8</c:v>
                </c:pt>
                <c:pt idx="642">
                  <c:v>3.32</c:v>
                </c:pt>
                <c:pt idx="643">
                  <c:v>2.9299999999999997</c:v>
                </c:pt>
                <c:pt idx="644">
                  <c:v>2.64</c:v>
                </c:pt>
                <c:pt idx="645">
                  <c:v>2.4699999999999998</c:v>
                </c:pt>
                <c:pt idx="646">
                  <c:v>2.5</c:v>
                </c:pt>
                <c:pt idx="647">
                  <c:v>2.69</c:v>
                </c:pt>
                <c:pt idx="648">
                  <c:v>2.98</c:v>
                </c:pt>
                <c:pt idx="649">
                  <c:v>2.8499999999999996</c:v>
                </c:pt>
                <c:pt idx="650">
                  <c:v>3.7</c:v>
                </c:pt>
                <c:pt idx="651">
                  <c:v>4</c:v>
                </c:pt>
                <c:pt idx="652">
                  <c:v>4.96</c:v>
                </c:pt>
                <c:pt idx="653">
                  <c:v>4.96</c:v>
                </c:pt>
                <c:pt idx="654">
                  <c:v>5.31</c:v>
                </c:pt>
                <c:pt idx="655">
                  <c:v>4.9700000000000006</c:v>
                </c:pt>
                <c:pt idx="656">
                  <c:v>3.4899999999999998</c:v>
                </c:pt>
                <c:pt idx="657">
                  <c:v>2.9899999999999998</c:v>
                </c:pt>
                <c:pt idx="658">
                  <c:v>2.79</c:v>
                </c:pt>
                <c:pt idx="659">
                  <c:v>3.42</c:v>
                </c:pt>
                <c:pt idx="660">
                  <c:v>2.9099999999999997</c:v>
                </c:pt>
                <c:pt idx="661">
                  <c:v>2.54</c:v>
                </c:pt>
                <c:pt idx="662">
                  <c:v>4.96</c:v>
                </c:pt>
                <c:pt idx="663">
                  <c:v>4.88</c:v>
                </c:pt>
                <c:pt idx="664">
                  <c:v>2.3299999999999996</c:v>
                </c:pt>
                <c:pt idx="665">
                  <c:v>3.04</c:v>
                </c:pt>
                <c:pt idx="666">
                  <c:v>2.7600000000000002</c:v>
                </c:pt>
                <c:pt idx="667">
                  <c:v>2.52</c:v>
                </c:pt>
                <c:pt idx="668">
                  <c:v>4.28</c:v>
                </c:pt>
                <c:pt idx="669">
                  <c:v>4.1899999999999995</c:v>
                </c:pt>
                <c:pt idx="670">
                  <c:v>4.24</c:v>
                </c:pt>
                <c:pt idx="671">
                  <c:v>4.18</c:v>
                </c:pt>
                <c:pt idx="672">
                  <c:v>2.58</c:v>
                </c:pt>
                <c:pt idx="673">
                  <c:v>2.65</c:v>
                </c:pt>
                <c:pt idx="674">
                  <c:v>2.27</c:v>
                </c:pt>
                <c:pt idx="675">
                  <c:v>2.48</c:v>
                </c:pt>
                <c:pt idx="676">
                  <c:v>2.48</c:v>
                </c:pt>
                <c:pt idx="677">
                  <c:v>2.62</c:v>
                </c:pt>
                <c:pt idx="678">
                  <c:v>2.52</c:v>
                </c:pt>
                <c:pt idx="679">
                  <c:v>2.19</c:v>
                </c:pt>
                <c:pt idx="680">
                  <c:v>2.0499999999999998</c:v>
                </c:pt>
                <c:pt idx="681">
                  <c:v>2.2999999999999998</c:v>
                </c:pt>
                <c:pt idx="682">
                  <c:v>2.21</c:v>
                </c:pt>
                <c:pt idx="683">
                  <c:v>2.94</c:v>
                </c:pt>
                <c:pt idx="684">
                  <c:v>3.59</c:v>
                </c:pt>
                <c:pt idx="685">
                  <c:v>3.44</c:v>
                </c:pt>
                <c:pt idx="686">
                  <c:v>4.42</c:v>
                </c:pt>
                <c:pt idx="687">
                  <c:v>4.9400000000000004</c:v>
                </c:pt>
                <c:pt idx="688">
                  <c:v>4.33</c:v>
                </c:pt>
                <c:pt idx="689">
                  <c:v>4.2699999999999996</c:v>
                </c:pt>
                <c:pt idx="690">
                  <c:v>5.6</c:v>
                </c:pt>
                <c:pt idx="691">
                  <c:v>6.6</c:v>
                </c:pt>
                <c:pt idx="692">
                  <c:v>5.56</c:v>
                </c:pt>
                <c:pt idx="693">
                  <c:v>5.6199999999999992</c:v>
                </c:pt>
                <c:pt idx="694">
                  <c:v>5.31</c:v>
                </c:pt>
                <c:pt idx="695">
                  <c:v>5.4300000000000006</c:v>
                </c:pt>
                <c:pt idx="696">
                  <c:v>5.29</c:v>
                </c:pt>
                <c:pt idx="697">
                  <c:v>6.1</c:v>
                </c:pt>
                <c:pt idx="698">
                  <c:v>5.8</c:v>
                </c:pt>
                <c:pt idx="699">
                  <c:v>5.33</c:v>
                </c:pt>
                <c:pt idx="700">
                  <c:v>3.92</c:v>
                </c:pt>
                <c:pt idx="701">
                  <c:v>4.2</c:v>
                </c:pt>
                <c:pt idx="702">
                  <c:v>5</c:v>
                </c:pt>
                <c:pt idx="703">
                  <c:v>5.3599999999999994</c:v>
                </c:pt>
                <c:pt idx="704">
                  <c:v>4.8599999999999994</c:v>
                </c:pt>
                <c:pt idx="705">
                  <c:v>4.3199999999999994</c:v>
                </c:pt>
                <c:pt idx="706">
                  <c:v>3.23</c:v>
                </c:pt>
                <c:pt idx="707">
                  <c:v>3.07</c:v>
                </c:pt>
                <c:pt idx="708">
                  <c:v>3.3099999999999996</c:v>
                </c:pt>
                <c:pt idx="709">
                  <c:v>3.46</c:v>
                </c:pt>
                <c:pt idx="710">
                  <c:v>4.72</c:v>
                </c:pt>
                <c:pt idx="711">
                  <c:v>5.1599999999999993</c:v>
                </c:pt>
                <c:pt idx="712">
                  <c:v>4.6899999999999995</c:v>
                </c:pt>
                <c:pt idx="713">
                  <c:v>3.69</c:v>
                </c:pt>
                <c:pt idx="714">
                  <c:v>3.36</c:v>
                </c:pt>
                <c:pt idx="715">
                  <c:v>2.4899999999999998</c:v>
                </c:pt>
                <c:pt idx="716">
                  <c:v>2.52</c:v>
                </c:pt>
                <c:pt idx="717">
                  <c:v>2.16</c:v>
                </c:pt>
                <c:pt idx="718">
                  <c:v>2.4899999999999998</c:v>
                </c:pt>
                <c:pt idx="719">
                  <c:v>2.4899999999999998</c:v>
                </c:pt>
                <c:pt idx="720">
                  <c:v>2.2000000000000002</c:v>
                </c:pt>
                <c:pt idx="721">
                  <c:v>2.4299999999999997</c:v>
                </c:pt>
                <c:pt idx="722">
                  <c:v>2.17</c:v>
                </c:pt>
                <c:pt idx="723">
                  <c:v>2.3099999999999996</c:v>
                </c:pt>
                <c:pt idx="724">
                  <c:v>2.3899999999999997</c:v>
                </c:pt>
                <c:pt idx="725">
                  <c:v>2.4</c:v>
                </c:pt>
                <c:pt idx="726">
                  <c:v>2.3199999999999994</c:v>
                </c:pt>
                <c:pt idx="727">
                  <c:v>2.16</c:v>
                </c:pt>
                <c:pt idx="728">
                  <c:v>3.57</c:v>
                </c:pt>
                <c:pt idx="729">
                  <c:v>3.64</c:v>
                </c:pt>
                <c:pt idx="730">
                  <c:v>3.7</c:v>
                </c:pt>
                <c:pt idx="731">
                  <c:v>3.74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75EE-4F37-BE20-8EB1AA46A682}"/>
            </c:ext>
          </c:extLst>
        </c:ser>
        <c:ser>
          <c:idx val="17"/>
          <c:order val="5"/>
          <c:tx>
            <c:v>2015</c:v>
          </c:tx>
          <c:spPr>
            <a:ln w="12700">
              <a:solidFill>
                <a:schemeClr val="accent6"/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DATOS!$AL$3:$AL$734</c:f>
              <c:numCache>
                <c:formatCode>0.00</c:formatCode>
                <c:ptCount val="732"/>
                <c:pt idx="0">
                  <c:v>2.8099999999999996</c:v>
                </c:pt>
                <c:pt idx="1">
                  <c:v>2.63</c:v>
                </c:pt>
                <c:pt idx="2">
                  <c:v>2.2000000000000002</c:v>
                </c:pt>
                <c:pt idx="3">
                  <c:v>2.16</c:v>
                </c:pt>
                <c:pt idx="4">
                  <c:v>2.2400000000000002</c:v>
                </c:pt>
                <c:pt idx="5">
                  <c:v>1.8900000000000001</c:v>
                </c:pt>
                <c:pt idx="6">
                  <c:v>1.85</c:v>
                </c:pt>
                <c:pt idx="7">
                  <c:v>1.74</c:v>
                </c:pt>
                <c:pt idx="8">
                  <c:v>1.6400000000000001</c:v>
                </c:pt>
                <c:pt idx="9">
                  <c:v>1.75</c:v>
                </c:pt>
                <c:pt idx="10">
                  <c:v>1.78</c:v>
                </c:pt>
                <c:pt idx="11">
                  <c:v>1.6300000000000001</c:v>
                </c:pt>
                <c:pt idx="12">
                  <c:v>1.85</c:v>
                </c:pt>
                <c:pt idx="13">
                  <c:v>1.6400000000000001</c:v>
                </c:pt>
                <c:pt idx="14">
                  <c:v>1.7</c:v>
                </c:pt>
                <c:pt idx="15">
                  <c:v>1.37</c:v>
                </c:pt>
                <c:pt idx="16">
                  <c:v>1.62</c:v>
                </c:pt>
                <c:pt idx="17">
                  <c:v>1.53</c:v>
                </c:pt>
                <c:pt idx="18">
                  <c:v>1.52</c:v>
                </c:pt>
                <c:pt idx="19">
                  <c:v>1.42</c:v>
                </c:pt>
                <c:pt idx="20">
                  <c:v>1.47</c:v>
                </c:pt>
                <c:pt idx="21">
                  <c:v>1.47</c:v>
                </c:pt>
                <c:pt idx="22">
                  <c:v>1.3900000000000001</c:v>
                </c:pt>
                <c:pt idx="23">
                  <c:v>1.36</c:v>
                </c:pt>
                <c:pt idx="24">
                  <c:v>1.5</c:v>
                </c:pt>
                <c:pt idx="25">
                  <c:v>1.61</c:v>
                </c:pt>
                <c:pt idx="26">
                  <c:v>1.6500000000000001</c:v>
                </c:pt>
                <c:pt idx="27">
                  <c:v>1.6</c:v>
                </c:pt>
                <c:pt idx="28">
                  <c:v>1.7</c:v>
                </c:pt>
                <c:pt idx="29">
                  <c:v>1.84</c:v>
                </c:pt>
                <c:pt idx="30">
                  <c:v>2.3299999999999996</c:v>
                </c:pt>
                <c:pt idx="31">
                  <c:v>1.8800000000000001</c:v>
                </c:pt>
                <c:pt idx="32">
                  <c:v>2.17</c:v>
                </c:pt>
                <c:pt idx="33">
                  <c:v>1.77</c:v>
                </c:pt>
                <c:pt idx="34">
                  <c:v>2.57</c:v>
                </c:pt>
                <c:pt idx="35">
                  <c:v>2.3299999999999996</c:v>
                </c:pt>
                <c:pt idx="36">
                  <c:v>2.48</c:v>
                </c:pt>
                <c:pt idx="37">
                  <c:v>2.64</c:v>
                </c:pt>
                <c:pt idx="38">
                  <c:v>2.52</c:v>
                </c:pt>
                <c:pt idx="39">
                  <c:v>3.32</c:v>
                </c:pt>
                <c:pt idx="40">
                  <c:v>2.75</c:v>
                </c:pt>
                <c:pt idx="41">
                  <c:v>2.5099999999999998</c:v>
                </c:pt>
                <c:pt idx="42">
                  <c:v>2.58</c:v>
                </c:pt>
                <c:pt idx="43">
                  <c:v>3.15</c:v>
                </c:pt>
                <c:pt idx="44">
                  <c:v>3.01</c:v>
                </c:pt>
                <c:pt idx="45">
                  <c:v>4</c:v>
                </c:pt>
                <c:pt idx="46">
                  <c:v>3.42</c:v>
                </c:pt>
                <c:pt idx="47">
                  <c:v>3.06</c:v>
                </c:pt>
                <c:pt idx="48">
                  <c:v>2.8099999999999996</c:v>
                </c:pt>
                <c:pt idx="49">
                  <c:v>2.48</c:v>
                </c:pt>
                <c:pt idx="50">
                  <c:v>3.4099999999999997</c:v>
                </c:pt>
                <c:pt idx="51">
                  <c:v>3.63</c:v>
                </c:pt>
                <c:pt idx="52">
                  <c:v>3.19</c:v>
                </c:pt>
                <c:pt idx="53">
                  <c:v>3.42</c:v>
                </c:pt>
                <c:pt idx="54">
                  <c:v>3.53</c:v>
                </c:pt>
                <c:pt idx="55">
                  <c:v>3.68</c:v>
                </c:pt>
                <c:pt idx="56">
                  <c:v>2.8099999999999996</c:v>
                </c:pt>
                <c:pt idx="57">
                  <c:v>2.8499999999999996</c:v>
                </c:pt>
                <c:pt idx="58">
                  <c:v>2.48</c:v>
                </c:pt>
                <c:pt idx="59">
                  <c:v>3.11</c:v>
                </c:pt>
                <c:pt idx="60">
                  <c:v>2.3899999999999997</c:v>
                </c:pt>
                <c:pt idx="61">
                  <c:v>2.9</c:v>
                </c:pt>
                <c:pt idx="62">
                  <c:v>2.3199999999999994</c:v>
                </c:pt>
                <c:pt idx="63">
                  <c:v>2.3199999999999994</c:v>
                </c:pt>
                <c:pt idx="64">
                  <c:v>4.51</c:v>
                </c:pt>
                <c:pt idx="65">
                  <c:v>4.1199999999999992</c:v>
                </c:pt>
                <c:pt idx="66">
                  <c:v>3.09</c:v>
                </c:pt>
                <c:pt idx="67">
                  <c:v>2.84</c:v>
                </c:pt>
                <c:pt idx="68">
                  <c:v>2.5</c:v>
                </c:pt>
                <c:pt idx="69">
                  <c:v>2.21</c:v>
                </c:pt>
                <c:pt idx="70">
                  <c:v>3.58</c:v>
                </c:pt>
                <c:pt idx="71">
                  <c:v>3.6</c:v>
                </c:pt>
                <c:pt idx="72">
                  <c:v>3.42</c:v>
                </c:pt>
                <c:pt idx="73">
                  <c:v>3.77</c:v>
                </c:pt>
                <c:pt idx="74">
                  <c:v>3.59</c:v>
                </c:pt>
                <c:pt idx="75">
                  <c:v>3.51</c:v>
                </c:pt>
                <c:pt idx="76">
                  <c:v>3.7</c:v>
                </c:pt>
                <c:pt idx="77">
                  <c:v>3.53</c:v>
                </c:pt>
                <c:pt idx="78">
                  <c:v>3.75</c:v>
                </c:pt>
                <c:pt idx="79">
                  <c:v>4.05</c:v>
                </c:pt>
                <c:pt idx="80">
                  <c:v>4.54</c:v>
                </c:pt>
                <c:pt idx="81">
                  <c:v>4.8899999999999997</c:v>
                </c:pt>
                <c:pt idx="82">
                  <c:v>4.67</c:v>
                </c:pt>
                <c:pt idx="83">
                  <c:v>4.7</c:v>
                </c:pt>
                <c:pt idx="84">
                  <c:v>5.41</c:v>
                </c:pt>
                <c:pt idx="85">
                  <c:v>4.83</c:v>
                </c:pt>
                <c:pt idx="86">
                  <c:v>4.5999999999999996</c:v>
                </c:pt>
                <c:pt idx="87">
                  <c:v>4.74</c:v>
                </c:pt>
                <c:pt idx="88">
                  <c:v>4.58</c:v>
                </c:pt>
                <c:pt idx="89">
                  <c:v>4.4800000000000004</c:v>
                </c:pt>
                <c:pt idx="90">
                  <c:v>4.01</c:v>
                </c:pt>
                <c:pt idx="91">
                  <c:v>4.67</c:v>
                </c:pt>
                <c:pt idx="92">
                  <c:v>4.0599999999999996</c:v>
                </c:pt>
                <c:pt idx="93">
                  <c:v>4.26</c:v>
                </c:pt>
                <c:pt idx="94">
                  <c:v>3.79</c:v>
                </c:pt>
                <c:pt idx="95">
                  <c:v>3.6</c:v>
                </c:pt>
                <c:pt idx="96">
                  <c:v>3.42</c:v>
                </c:pt>
                <c:pt idx="97">
                  <c:v>3.54</c:v>
                </c:pt>
                <c:pt idx="98">
                  <c:v>3.2600000000000002</c:v>
                </c:pt>
                <c:pt idx="99">
                  <c:v>2.9299999999999997</c:v>
                </c:pt>
                <c:pt idx="100">
                  <c:v>2.52</c:v>
                </c:pt>
                <c:pt idx="101">
                  <c:v>2.2599999999999998</c:v>
                </c:pt>
                <c:pt idx="102">
                  <c:v>2.1800000000000002</c:v>
                </c:pt>
                <c:pt idx="103">
                  <c:v>2.17</c:v>
                </c:pt>
                <c:pt idx="104">
                  <c:v>2.2400000000000002</c:v>
                </c:pt>
                <c:pt idx="105">
                  <c:v>2.29</c:v>
                </c:pt>
                <c:pt idx="106">
                  <c:v>2.21</c:v>
                </c:pt>
                <c:pt idx="107">
                  <c:v>2</c:v>
                </c:pt>
                <c:pt idx="108">
                  <c:v>2.2000000000000002</c:v>
                </c:pt>
                <c:pt idx="109">
                  <c:v>2.1</c:v>
                </c:pt>
                <c:pt idx="110">
                  <c:v>2.19</c:v>
                </c:pt>
                <c:pt idx="111">
                  <c:v>2.02</c:v>
                </c:pt>
                <c:pt idx="112">
                  <c:v>2.11</c:v>
                </c:pt>
                <c:pt idx="113">
                  <c:v>2.69</c:v>
                </c:pt>
                <c:pt idx="114">
                  <c:v>2.2999999999999998</c:v>
                </c:pt>
                <c:pt idx="115">
                  <c:v>2.8299999999999996</c:v>
                </c:pt>
                <c:pt idx="116">
                  <c:v>2.4499999999999997</c:v>
                </c:pt>
                <c:pt idx="117">
                  <c:v>2.19</c:v>
                </c:pt>
                <c:pt idx="118">
                  <c:v>2.3099999999999996</c:v>
                </c:pt>
                <c:pt idx="119">
                  <c:v>2.1800000000000002</c:v>
                </c:pt>
                <c:pt idx="120">
                  <c:v>2.3099999999999996</c:v>
                </c:pt>
                <c:pt idx="121">
                  <c:v>2.1800000000000002</c:v>
                </c:pt>
                <c:pt idx="122">
                  <c:v>2.29</c:v>
                </c:pt>
                <c:pt idx="123">
                  <c:v>2.2999999999999998</c:v>
                </c:pt>
                <c:pt idx="124">
                  <c:v>2.72</c:v>
                </c:pt>
                <c:pt idx="125">
                  <c:v>2.82</c:v>
                </c:pt>
                <c:pt idx="126">
                  <c:v>2.9899999999999998</c:v>
                </c:pt>
                <c:pt idx="127">
                  <c:v>2.88</c:v>
                </c:pt>
                <c:pt idx="128">
                  <c:v>2.64</c:v>
                </c:pt>
                <c:pt idx="129">
                  <c:v>2.71</c:v>
                </c:pt>
                <c:pt idx="130">
                  <c:v>2.56</c:v>
                </c:pt>
                <c:pt idx="131">
                  <c:v>2.68</c:v>
                </c:pt>
                <c:pt idx="132">
                  <c:v>2.59</c:v>
                </c:pt>
                <c:pt idx="133">
                  <c:v>2.68</c:v>
                </c:pt>
                <c:pt idx="134">
                  <c:v>2.56</c:v>
                </c:pt>
                <c:pt idx="135">
                  <c:v>2.61</c:v>
                </c:pt>
                <c:pt idx="136">
                  <c:v>2.3899999999999997</c:v>
                </c:pt>
                <c:pt idx="137">
                  <c:v>2.52</c:v>
                </c:pt>
                <c:pt idx="138">
                  <c:v>2.61</c:v>
                </c:pt>
                <c:pt idx="139">
                  <c:v>2.3699999999999997</c:v>
                </c:pt>
                <c:pt idx="140">
                  <c:v>2.4099999999999997</c:v>
                </c:pt>
                <c:pt idx="141">
                  <c:v>2.1</c:v>
                </c:pt>
                <c:pt idx="142">
                  <c:v>2.6</c:v>
                </c:pt>
                <c:pt idx="143">
                  <c:v>2.0699999999999998</c:v>
                </c:pt>
                <c:pt idx="144">
                  <c:v>2.63</c:v>
                </c:pt>
                <c:pt idx="145">
                  <c:v>2.4099999999999997</c:v>
                </c:pt>
                <c:pt idx="146">
                  <c:v>2.3099999999999996</c:v>
                </c:pt>
                <c:pt idx="147">
                  <c:v>2.21</c:v>
                </c:pt>
                <c:pt idx="148">
                  <c:v>3.22</c:v>
                </c:pt>
                <c:pt idx="149">
                  <c:v>3.44</c:v>
                </c:pt>
                <c:pt idx="150">
                  <c:v>2.58</c:v>
                </c:pt>
                <c:pt idx="151">
                  <c:v>2.3899999999999997</c:v>
                </c:pt>
                <c:pt idx="152">
                  <c:v>2.92</c:v>
                </c:pt>
                <c:pt idx="153">
                  <c:v>3.27</c:v>
                </c:pt>
                <c:pt idx="154">
                  <c:v>3.32</c:v>
                </c:pt>
                <c:pt idx="155">
                  <c:v>3.75</c:v>
                </c:pt>
                <c:pt idx="156">
                  <c:v>4.57</c:v>
                </c:pt>
                <c:pt idx="157">
                  <c:v>5.03</c:v>
                </c:pt>
                <c:pt idx="158">
                  <c:v>4</c:v>
                </c:pt>
                <c:pt idx="159">
                  <c:v>3.79</c:v>
                </c:pt>
                <c:pt idx="160">
                  <c:v>2.9899999999999998</c:v>
                </c:pt>
                <c:pt idx="161">
                  <c:v>4.4800000000000004</c:v>
                </c:pt>
                <c:pt idx="162">
                  <c:v>5.91</c:v>
                </c:pt>
                <c:pt idx="163">
                  <c:v>5.8199999999999994</c:v>
                </c:pt>
                <c:pt idx="164">
                  <c:v>5.68</c:v>
                </c:pt>
                <c:pt idx="165">
                  <c:v>4.76</c:v>
                </c:pt>
                <c:pt idx="166">
                  <c:v>4.8099999999999996</c:v>
                </c:pt>
                <c:pt idx="167">
                  <c:v>5</c:v>
                </c:pt>
                <c:pt idx="168">
                  <c:v>4.79</c:v>
                </c:pt>
                <c:pt idx="169">
                  <c:v>4.6599999999999993</c:v>
                </c:pt>
                <c:pt idx="170">
                  <c:v>4.42</c:v>
                </c:pt>
                <c:pt idx="171">
                  <c:v>4.3499999999999996</c:v>
                </c:pt>
                <c:pt idx="172">
                  <c:v>4.6399999999999997</c:v>
                </c:pt>
                <c:pt idx="173">
                  <c:v>4.87</c:v>
                </c:pt>
                <c:pt idx="174">
                  <c:v>4.3899999999999997</c:v>
                </c:pt>
                <c:pt idx="175">
                  <c:v>4.42</c:v>
                </c:pt>
                <c:pt idx="176">
                  <c:v>4.38</c:v>
                </c:pt>
                <c:pt idx="177">
                  <c:v>4.78</c:v>
                </c:pt>
                <c:pt idx="178">
                  <c:v>5.05</c:v>
                </c:pt>
                <c:pt idx="179">
                  <c:v>3.21</c:v>
                </c:pt>
                <c:pt idx="180">
                  <c:v>3.8</c:v>
                </c:pt>
                <c:pt idx="181">
                  <c:v>4.6199999999999992</c:v>
                </c:pt>
                <c:pt idx="182">
                  <c:v>4.83</c:v>
                </c:pt>
                <c:pt idx="183">
                  <c:v>4.42</c:v>
                </c:pt>
                <c:pt idx="184">
                  <c:v>4.29</c:v>
                </c:pt>
                <c:pt idx="185">
                  <c:v>4.03</c:v>
                </c:pt>
                <c:pt idx="186">
                  <c:v>4.41</c:v>
                </c:pt>
                <c:pt idx="187">
                  <c:v>3.75</c:v>
                </c:pt>
                <c:pt idx="188">
                  <c:v>3.03</c:v>
                </c:pt>
                <c:pt idx="189">
                  <c:v>2.79</c:v>
                </c:pt>
                <c:pt idx="190">
                  <c:v>4.38</c:v>
                </c:pt>
                <c:pt idx="191">
                  <c:v>4.6599999999999993</c:v>
                </c:pt>
                <c:pt idx="192">
                  <c:v>4.79</c:v>
                </c:pt>
                <c:pt idx="193">
                  <c:v>4.33</c:v>
                </c:pt>
                <c:pt idx="194">
                  <c:v>4.1899999999999995</c:v>
                </c:pt>
                <c:pt idx="195">
                  <c:v>4.3499999999999996</c:v>
                </c:pt>
                <c:pt idx="196">
                  <c:v>4.29</c:v>
                </c:pt>
                <c:pt idx="197">
                  <c:v>4.2</c:v>
                </c:pt>
                <c:pt idx="198">
                  <c:v>4.1099999999999994</c:v>
                </c:pt>
                <c:pt idx="199">
                  <c:v>4</c:v>
                </c:pt>
                <c:pt idx="200">
                  <c:v>3.88</c:v>
                </c:pt>
                <c:pt idx="201">
                  <c:v>3.68</c:v>
                </c:pt>
                <c:pt idx="202">
                  <c:v>3.42</c:v>
                </c:pt>
                <c:pt idx="203">
                  <c:v>2.75</c:v>
                </c:pt>
                <c:pt idx="204">
                  <c:v>3.04</c:v>
                </c:pt>
                <c:pt idx="205">
                  <c:v>2.82</c:v>
                </c:pt>
                <c:pt idx="206">
                  <c:v>2.48</c:v>
                </c:pt>
                <c:pt idx="207">
                  <c:v>2.1</c:v>
                </c:pt>
                <c:pt idx="208">
                  <c:v>2.29</c:v>
                </c:pt>
                <c:pt idx="209">
                  <c:v>2.7</c:v>
                </c:pt>
                <c:pt idx="210">
                  <c:v>3.54</c:v>
                </c:pt>
                <c:pt idx="211">
                  <c:v>3.4699999999999998</c:v>
                </c:pt>
                <c:pt idx="212">
                  <c:v>3.11</c:v>
                </c:pt>
                <c:pt idx="213">
                  <c:v>5.09</c:v>
                </c:pt>
                <c:pt idx="214">
                  <c:v>5.4</c:v>
                </c:pt>
                <c:pt idx="215">
                  <c:v>5.21</c:v>
                </c:pt>
                <c:pt idx="216">
                  <c:v>5.3599999999999994</c:v>
                </c:pt>
                <c:pt idx="217">
                  <c:v>5.1899999999999995</c:v>
                </c:pt>
                <c:pt idx="218">
                  <c:v>3.94</c:v>
                </c:pt>
                <c:pt idx="219">
                  <c:v>4.4700000000000006</c:v>
                </c:pt>
                <c:pt idx="220">
                  <c:v>5.4300000000000006</c:v>
                </c:pt>
                <c:pt idx="221">
                  <c:v>5.23</c:v>
                </c:pt>
                <c:pt idx="222">
                  <c:v>5.01</c:v>
                </c:pt>
                <c:pt idx="223">
                  <c:v>5.1199999999999992</c:v>
                </c:pt>
                <c:pt idx="224">
                  <c:v>5.4700000000000006</c:v>
                </c:pt>
                <c:pt idx="225">
                  <c:v>5.81</c:v>
                </c:pt>
                <c:pt idx="226">
                  <c:v>4.92</c:v>
                </c:pt>
                <c:pt idx="227">
                  <c:v>4.2699999999999996</c:v>
                </c:pt>
                <c:pt idx="228">
                  <c:v>4.09</c:v>
                </c:pt>
                <c:pt idx="229">
                  <c:v>3.9099999999999997</c:v>
                </c:pt>
                <c:pt idx="230">
                  <c:v>3.9499999999999997</c:v>
                </c:pt>
                <c:pt idx="231">
                  <c:v>4.6399999999999997</c:v>
                </c:pt>
                <c:pt idx="232">
                  <c:v>3.84</c:v>
                </c:pt>
                <c:pt idx="233">
                  <c:v>3.59</c:v>
                </c:pt>
                <c:pt idx="234">
                  <c:v>3.3299999999999996</c:v>
                </c:pt>
                <c:pt idx="235">
                  <c:v>3.12</c:v>
                </c:pt>
                <c:pt idx="236">
                  <c:v>3.8699999999999997</c:v>
                </c:pt>
                <c:pt idx="237">
                  <c:v>4.13</c:v>
                </c:pt>
                <c:pt idx="238">
                  <c:v>4</c:v>
                </c:pt>
                <c:pt idx="239">
                  <c:v>4.08</c:v>
                </c:pt>
                <c:pt idx="240">
                  <c:v>4.1199999999999992</c:v>
                </c:pt>
                <c:pt idx="241">
                  <c:v>4.07</c:v>
                </c:pt>
                <c:pt idx="242">
                  <c:v>3.61</c:v>
                </c:pt>
                <c:pt idx="243">
                  <c:v>3.65</c:v>
                </c:pt>
                <c:pt idx="244">
                  <c:v>3.72</c:v>
                </c:pt>
                <c:pt idx="245">
                  <c:v>3.9099999999999997</c:v>
                </c:pt>
                <c:pt idx="246">
                  <c:v>3.8499999999999996</c:v>
                </c:pt>
                <c:pt idx="247">
                  <c:v>3.63</c:v>
                </c:pt>
                <c:pt idx="248">
                  <c:v>3.62</c:v>
                </c:pt>
                <c:pt idx="249">
                  <c:v>3.9099999999999997</c:v>
                </c:pt>
                <c:pt idx="250">
                  <c:v>3.68</c:v>
                </c:pt>
                <c:pt idx="251">
                  <c:v>3.53</c:v>
                </c:pt>
                <c:pt idx="252">
                  <c:v>3.4699999999999998</c:v>
                </c:pt>
                <c:pt idx="253">
                  <c:v>3.4099999999999997</c:v>
                </c:pt>
                <c:pt idx="254">
                  <c:v>3.3</c:v>
                </c:pt>
                <c:pt idx="255">
                  <c:v>3.17</c:v>
                </c:pt>
                <c:pt idx="256">
                  <c:v>2.94</c:v>
                </c:pt>
                <c:pt idx="257">
                  <c:v>2.98</c:v>
                </c:pt>
                <c:pt idx="258">
                  <c:v>2.5</c:v>
                </c:pt>
                <c:pt idx="259">
                  <c:v>2.4299999999999997</c:v>
                </c:pt>
                <c:pt idx="260">
                  <c:v>2.14</c:v>
                </c:pt>
                <c:pt idx="261">
                  <c:v>2.09</c:v>
                </c:pt>
                <c:pt idx="262">
                  <c:v>2.19</c:v>
                </c:pt>
                <c:pt idx="263">
                  <c:v>2.3299999999999996</c:v>
                </c:pt>
                <c:pt idx="264">
                  <c:v>2.48</c:v>
                </c:pt>
                <c:pt idx="265">
                  <c:v>2.4699999999999998</c:v>
                </c:pt>
                <c:pt idx="266">
                  <c:v>2.36</c:v>
                </c:pt>
                <c:pt idx="267">
                  <c:v>2.94</c:v>
                </c:pt>
                <c:pt idx="268">
                  <c:v>2.57</c:v>
                </c:pt>
                <c:pt idx="269">
                  <c:v>2.7</c:v>
                </c:pt>
                <c:pt idx="270">
                  <c:v>3.9699999999999998</c:v>
                </c:pt>
                <c:pt idx="271">
                  <c:v>2.9899999999999998</c:v>
                </c:pt>
                <c:pt idx="272">
                  <c:v>3.21</c:v>
                </c:pt>
                <c:pt idx="273">
                  <c:v>3.52</c:v>
                </c:pt>
                <c:pt idx="274">
                  <c:v>3.66</c:v>
                </c:pt>
                <c:pt idx="275">
                  <c:v>3.8499999999999996</c:v>
                </c:pt>
                <c:pt idx="276">
                  <c:v>2.4</c:v>
                </c:pt>
                <c:pt idx="277">
                  <c:v>2.84</c:v>
                </c:pt>
                <c:pt idx="278">
                  <c:v>2.67</c:v>
                </c:pt>
                <c:pt idx="279">
                  <c:v>2.96</c:v>
                </c:pt>
                <c:pt idx="280">
                  <c:v>3.7</c:v>
                </c:pt>
                <c:pt idx="281">
                  <c:v>3.9699999999999998</c:v>
                </c:pt>
                <c:pt idx="282">
                  <c:v>3.29</c:v>
                </c:pt>
                <c:pt idx="283">
                  <c:v>3.03</c:v>
                </c:pt>
                <c:pt idx="284">
                  <c:v>3.12</c:v>
                </c:pt>
                <c:pt idx="285">
                  <c:v>4.87</c:v>
                </c:pt>
                <c:pt idx="286">
                  <c:v>4.7</c:v>
                </c:pt>
                <c:pt idx="287">
                  <c:v>3.23</c:v>
                </c:pt>
                <c:pt idx="288">
                  <c:v>3.11</c:v>
                </c:pt>
                <c:pt idx="289">
                  <c:v>3.21</c:v>
                </c:pt>
                <c:pt idx="290">
                  <c:v>2.3899999999999997</c:v>
                </c:pt>
                <c:pt idx="291">
                  <c:v>2.4099999999999997</c:v>
                </c:pt>
                <c:pt idx="292">
                  <c:v>4.21</c:v>
                </c:pt>
                <c:pt idx="293">
                  <c:v>4.1899999999999995</c:v>
                </c:pt>
                <c:pt idx="294">
                  <c:v>4.6199999999999992</c:v>
                </c:pt>
                <c:pt idx="295">
                  <c:v>4.33</c:v>
                </c:pt>
                <c:pt idx="296">
                  <c:v>4.4800000000000004</c:v>
                </c:pt>
                <c:pt idx="297">
                  <c:v>4.8499999999999996</c:v>
                </c:pt>
                <c:pt idx="298">
                  <c:v>4.7699999999999996</c:v>
                </c:pt>
                <c:pt idx="299">
                  <c:v>3.16</c:v>
                </c:pt>
                <c:pt idx="300">
                  <c:v>3.7600000000000002</c:v>
                </c:pt>
                <c:pt idx="301">
                  <c:v>4.68</c:v>
                </c:pt>
                <c:pt idx="302">
                  <c:v>3.86</c:v>
                </c:pt>
                <c:pt idx="303">
                  <c:v>4.68</c:v>
                </c:pt>
                <c:pt idx="304">
                  <c:v>3.86</c:v>
                </c:pt>
                <c:pt idx="305">
                  <c:v>2.71</c:v>
                </c:pt>
                <c:pt idx="306">
                  <c:v>4.29</c:v>
                </c:pt>
                <c:pt idx="307">
                  <c:v>4.57</c:v>
                </c:pt>
                <c:pt idx="308">
                  <c:v>4</c:v>
                </c:pt>
                <c:pt idx="309">
                  <c:v>3.9</c:v>
                </c:pt>
                <c:pt idx="310">
                  <c:v>3</c:v>
                </c:pt>
                <c:pt idx="311">
                  <c:v>3.07</c:v>
                </c:pt>
                <c:pt idx="312">
                  <c:v>2.88</c:v>
                </c:pt>
                <c:pt idx="313">
                  <c:v>3.4899999999999998</c:v>
                </c:pt>
                <c:pt idx="314">
                  <c:v>3.74</c:v>
                </c:pt>
                <c:pt idx="315">
                  <c:v>4.1099999999999994</c:v>
                </c:pt>
                <c:pt idx="316">
                  <c:v>4.99</c:v>
                </c:pt>
                <c:pt idx="317">
                  <c:v>4.63</c:v>
                </c:pt>
                <c:pt idx="318">
                  <c:v>4.7</c:v>
                </c:pt>
                <c:pt idx="319">
                  <c:v>4.83</c:v>
                </c:pt>
                <c:pt idx="320">
                  <c:v>4.5999999999999996</c:v>
                </c:pt>
                <c:pt idx="321">
                  <c:v>3.58</c:v>
                </c:pt>
                <c:pt idx="322">
                  <c:v>3.62</c:v>
                </c:pt>
                <c:pt idx="323">
                  <c:v>4.42</c:v>
                </c:pt>
                <c:pt idx="324">
                  <c:v>5.26</c:v>
                </c:pt>
                <c:pt idx="325">
                  <c:v>5.52</c:v>
                </c:pt>
                <c:pt idx="326">
                  <c:v>5.08</c:v>
                </c:pt>
                <c:pt idx="327">
                  <c:v>4.49</c:v>
                </c:pt>
                <c:pt idx="328">
                  <c:v>3.1</c:v>
                </c:pt>
                <c:pt idx="329">
                  <c:v>3.77</c:v>
                </c:pt>
                <c:pt idx="330">
                  <c:v>4.33</c:v>
                </c:pt>
                <c:pt idx="331">
                  <c:v>4.3099999999999996</c:v>
                </c:pt>
                <c:pt idx="332">
                  <c:v>4.37</c:v>
                </c:pt>
                <c:pt idx="333">
                  <c:v>4.28</c:v>
                </c:pt>
                <c:pt idx="334">
                  <c:v>4.3599999999999994</c:v>
                </c:pt>
                <c:pt idx="335">
                  <c:v>3.69</c:v>
                </c:pt>
                <c:pt idx="336">
                  <c:v>2.82</c:v>
                </c:pt>
                <c:pt idx="337">
                  <c:v>3.15</c:v>
                </c:pt>
                <c:pt idx="338">
                  <c:v>2.79</c:v>
                </c:pt>
                <c:pt idx="339">
                  <c:v>3.21</c:v>
                </c:pt>
                <c:pt idx="340">
                  <c:v>2.92</c:v>
                </c:pt>
                <c:pt idx="341">
                  <c:v>3.21</c:v>
                </c:pt>
                <c:pt idx="342">
                  <c:v>2.79</c:v>
                </c:pt>
                <c:pt idx="343">
                  <c:v>3.66</c:v>
                </c:pt>
                <c:pt idx="344">
                  <c:v>4</c:v>
                </c:pt>
                <c:pt idx="345">
                  <c:v>5.29</c:v>
                </c:pt>
                <c:pt idx="346">
                  <c:v>4.46</c:v>
                </c:pt>
                <c:pt idx="347">
                  <c:v>4.13</c:v>
                </c:pt>
                <c:pt idx="348">
                  <c:v>4.05</c:v>
                </c:pt>
                <c:pt idx="349">
                  <c:v>4.63</c:v>
                </c:pt>
                <c:pt idx="350">
                  <c:v>5.39</c:v>
                </c:pt>
                <c:pt idx="351">
                  <c:v>4.84</c:v>
                </c:pt>
                <c:pt idx="352">
                  <c:v>5.67</c:v>
                </c:pt>
                <c:pt idx="353">
                  <c:v>5.79</c:v>
                </c:pt>
                <c:pt idx="354">
                  <c:v>4.5599999999999996</c:v>
                </c:pt>
                <c:pt idx="355">
                  <c:v>5.6499999999999995</c:v>
                </c:pt>
                <c:pt idx="356">
                  <c:v>6.22</c:v>
                </c:pt>
                <c:pt idx="357">
                  <c:v>6.64</c:v>
                </c:pt>
                <c:pt idx="358">
                  <c:v>6.18</c:v>
                </c:pt>
                <c:pt idx="359">
                  <c:v>6.1199999999999992</c:v>
                </c:pt>
                <c:pt idx="360">
                  <c:v>6.01</c:v>
                </c:pt>
                <c:pt idx="361">
                  <c:v>6.18</c:v>
                </c:pt>
                <c:pt idx="362">
                  <c:v>6.73</c:v>
                </c:pt>
                <c:pt idx="363">
                  <c:v>7.08</c:v>
                </c:pt>
                <c:pt idx="364">
                  <c:v>6.52</c:v>
                </c:pt>
                <c:pt idx="365">
                  <c:v>5.39</c:v>
                </c:pt>
                <c:pt idx="366">
                  <c:v>4.68</c:v>
                </c:pt>
                <c:pt idx="367">
                  <c:v>4.24</c:v>
                </c:pt>
                <c:pt idx="368">
                  <c:v>4.1099999999999994</c:v>
                </c:pt>
                <c:pt idx="369">
                  <c:v>4.4400000000000004</c:v>
                </c:pt>
                <c:pt idx="370">
                  <c:v>4.37</c:v>
                </c:pt>
                <c:pt idx="371">
                  <c:v>4.1499999999999995</c:v>
                </c:pt>
                <c:pt idx="372">
                  <c:v>3.9899999999999998</c:v>
                </c:pt>
                <c:pt idx="373">
                  <c:v>4.68</c:v>
                </c:pt>
                <c:pt idx="374">
                  <c:v>3.9299999999999997</c:v>
                </c:pt>
                <c:pt idx="375">
                  <c:v>3.19</c:v>
                </c:pt>
                <c:pt idx="376">
                  <c:v>3.66</c:v>
                </c:pt>
                <c:pt idx="377">
                  <c:v>3.22</c:v>
                </c:pt>
                <c:pt idx="378">
                  <c:v>2.68</c:v>
                </c:pt>
                <c:pt idx="379">
                  <c:v>2.4699999999999998</c:v>
                </c:pt>
                <c:pt idx="380">
                  <c:v>2.16</c:v>
                </c:pt>
                <c:pt idx="381">
                  <c:v>2</c:v>
                </c:pt>
                <c:pt idx="382">
                  <c:v>2.65</c:v>
                </c:pt>
                <c:pt idx="383">
                  <c:v>2.56</c:v>
                </c:pt>
                <c:pt idx="384">
                  <c:v>2.63</c:v>
                </c:pt>
                <c:pt idx="385">
                  <c:v>2.48</c:v>
                </c:pt>
                <c:pt idx="386">
                  <c:v>3.21</c:v>
                </c:pt>
                <c:pt idx="387">
                  <c:v>2.82</c:v>
                </c:pt>
                <c:pt idx="388">
                  <c:v>3.03</c:v>
                </c:pt>
                <c:pt idx="389">
                  <c:v>2.57</c:v>
                </c:pt>
                <c:pt idx="390">
                  <c:v>2.29</c:v>
                </c:pt>
                <c:pt idx="391">
                  <c:v>2.14</c:v>
                </c:pt>
                <c:pt idx="392">
                  <c:v>2.1</c:v>
                </c:pt>
                <c:pt idx="393">
                  <c:v>2.1</c:v>
                </c:pt>
                <c:pt idx="394">
                  <c:v>2.1</c:v>
                </c:pt>
                <c:pt idx="395">
                  <c:v>2.29</c:v>
                </c:pt>
                <c:pt idx="396">
                  <c:v>3.7600000000000002</c:v>
                </c:pt>
                <c:pt idx="397">
                  <c:v>3.22</c:v>
                </c:pt>
                <c:pt idx="398">
                  <c:v>3.01</c:v>
                </c:pt>
                <c:pt idx="399">
                  <c:v>2.84</c:v>
                </c:pt>
                <c:pt idx="400">
                  <c:v>2.4699999999999998</c:v>
                </c:pt>
                <c:pt idx="401">
                  <c:v>2</c:v>
                </c:pt>
                <c:pt idx="402">
                  <c:v>2</c:v>
                </c:pt>
                <c:pt idx="403">
                  <c:v>2.52</c:v>
                </c:pt>
                <c:pt idx="404">
                  <c:v>2.68</c:v>
                </c:pt>
                <c:pt idx="405">
                  <c:v>2.16</c:v>
                </c:pt>
                <c:pt idx="406">
                  <c:v>2.69</c:v>
                </c:pt>
                <c:pt idx="407">
                  <c:v>2.56</c:v>
                </c:pt>
                <c:pt idx="408">
                  <c:v>2.8699999999999997</c:v>
                </c:pt>
                <c:pt idx="409">
                  <c:v>3.2600000000000002</c:v>
                </c:pt>
                <c:pt idx="410">
                  <c:v>3.62</c:v>
                </c:pt>
                <c:pt idx="411">
                  <c:v>2.64</c:v>
                </c:pt>
                <c:pt idx="412">
                  <c:v>2.3099999999999996</c:v>
                </c:pt>
                <c:pt idx="413">
                  <c:v>3.53</c:v>
                </c:pt>
                <c:pt idx="414">
                  <c:v>2.48</c:v>
                </c:pt>
                <c:pt idx="415">
                  <c:v>2.61</c:v>
                </c:pt>
                <c:pt idx="416">
                  <c:v>2.3299999999999996</c:v>
                </c:pt>
                <c:pt idx="417">
                  <c:v>1.9700000000000002</c:v>
                </c:pt>
                <c:pt idx="418">
                  <c:v>1.79</c:v>
                </c:pt>
                <c:pt idx="419">
                  <c:v>2.0099999999999998</c:v>
                </c:pt>
                <c:pt idx="420">
                  <c:v>2.34</c:v>
                </c:pt>
                <c:pt idx="421">
                  <c:v>2.38</c:v>
                </c:pt>
                <c:pt idx="422">
                  <c:v>2.77</c:v>
                </c:pt>
                <c:pt idx="423">
                  <c:v>2.82</c:v>
                </c:pt>
                <c:pt idx="424">
                  <c:v>3.48</c:v>
                </c:pt>
                <c:pt idx="425">
                  <c:v>2.9</c:v>
                </c:pt>
                <c:pt idx="426">
                  <c:v>3.77</c:v>
                </c:pt>
                <c:pt idx="427">
                  <c:v>4.5199999999999996</c:v>
                </c:pt>
                <c:pt idx="428">
                  <c:v>3.13</c:v>
                </c:pt>
                <c:pt idx="429">
                  <c:v>2.61</c:v>
                </c:pt>
                <c:pt idx="430">
                  <c:v>3.54</c:v>
                </c:pt>
                <c:pt idx="431">
                  <c:v>2.7800000000000002</c:v>
                </c:pt>
                <c:pt idx="432">
                  <c:v>3.3299999999999996</c:v>
                </c:pt>
                <c:pt idx="433">
                  <c:v>2.38</c:v>
                </c:pt>
                <c:pt idx="434">
                  <c:v>2.64</c:v>
                </c:pt>
                <c:pt idx="435">
                  <c:v>2.73</c:v>
                </c:pt>
                <c:pt idx="436">
                  <c:v>1.9900000000000002</c:v>
                </c:pt>
                <c:pt idx="437">
                  <c:v>2.0499999999999998</c:v>
                </c:pt>
                <c:pt idx="438">
                  <c:v>3.34</c:v>
                </c:pt>
                <c:pt idx="439">
                  <c:v>1.84</c:v>
                </c:pt>
                <c:pt idx="440">
                  <c:v>2.48</c:v>
                </c:pt>
                <c:pt idx="441">
                  <c:v>2</c:v>
                </c:pt>
                <c:pt idx="442">
                  <c:v>2.3099999999999996</c:v>
                </c:pt>
                <c:pt idx="443">
                  <c:v>1.6900000000000002</c:v>
                </c:pt>
                <c:pt idx="444">
                  <c:v>1.85</c:v>
                </c:pt>
                <c:pt idx="445">
                  <c:v>1.75</c:v>
                </c:pt>
                <c:pt idx="446">
                  <c:v>2.02</c:v>
                </c:pt>
                <c:pt idx="447">
                  <c:v>1.71</c:v>
                </c:pt>
                <c:pt idx="448">
                  <c:v>1.57</c:v>
                </c:pt>
                <c:pt idx="449">
                  <c:v>1.6600000000000001</c:v>
                </c:pt>
                <c:pt idx="450">
                  <c:v>1.48</c:v>
                </c:pt>
                <c:pt idx="451">
                  <c:v>1.44</c:v>
                </c:pt>
                <c:pt idx="452">
                  <c:v>1.37</c:v>
                </c:pt>
                <c:pt idx="453">
                  <c:v>1.33</c:v>
                </c:pt>
                <c:pt idx="454">
                  <c:v>1.4</c:v>
                </c:pt>
                <c:pt idx="455">
                  <c:v>1.3900000000000001</c:v>
                </c:pt>
                <c:pt idx="456">
                  <c:v>1.43</c:v>
                </c:pt>
                <c:pt idx="457">
                  <c:v>1.46</c:v>
                </c:pt>
                <c:pt idx="458">
                  <c:v>3.48</c:v>
                </c:pt>
                <c:pt idx="459">
                  <c:v>3.2600000000000002</c:v>
                </c:pt>
                <c:pt idx="460">
                  <c:v>3.04</c:v>
                </c:pt>
                <c:pt idx="461">
                  <c:v>3.06</c:v>
                </c:pt>
                <c:pt idx="462">
                  <c:v>2.69</c:v>
                </c:pt>
                <c:pt idx="463">
                  <c:v>2.64</c:v>
                </c:pt>
                <c:pt idx="464">
                  <c:v>3.72</c:v>
                </c:pt>
                <c:pt idx="465">
                  <c:v>3.8299999999999996</c:v>
                </c:pt>
                <c:pt idx="466">
                  <c:v>3.55</c:v>
                </c:pt>
                <c:pt idx="467">
                  <c:v>3.6440000000000001</c:v>
                </c:pt>
                <c:pt idx="468">
                  <c:v>3.69</c:v>
                </c:pt>
                <c:pt idx="469">
                  <c:v>3.07</c:v>
                </c:pt>
                <c:pt idx="470">
                  <c:v>2.0299999999999998</c:v>
                </c:pt>
                <c:pt idx="471">
                  <c:v>1.78</c:v>
                </c:pt>
                <c:pt idx="472">
                  <c:v>1.6900000000000002</c:v>
                </c:pt>
                <c:pt idx="473">
                  <c:v>1.72</c:v>
                </c:pt>
                <c:pt idx="474">
                  <c:v>1.59</c:v>
                </c:pt>
                <c:pt idx="475">
                  <c:v>1.43</c:v>
                </c:pt>
                <c:pt idx="476">
                  <c:v>1.31</c:v>
                </c:pt>
                <c:pt idx="477">
                  <c:v>1.4</c:v>
                </c:pt>
                <c:pt idx="478">
                  <c:v>1.78</c:v>
                </c:pt>
                <c:pt idx="479">
                  <c:v>1.6800000000000002</c:v>
                </c:pt>
                <c:pt idx="480">
                  <c:v>2</c:v>
                </c:pt>
                <c:pt idx="481">
                  <c:v>1.72</c:v>
                </c:pt>
                <c:pt idx="482">
                  <c:v>1.44</c:v>
                </c:pt>
                <c:pt idx="483">
                  <c:v>1.31</c:v>
                </c:pt>
                <c:pt idx="484">
                  <c:v>1.79</c:v>
                </c:pt>
                <c:pt idx="485">
                  <c:v>2.2200000000000002</c:v>
                </c:pt>
                <c:pt idx="486">
                  <c:v>1.9800000000000002</c:v>
                </c:pt>
                <c:pt idx="487">
                  <c:v>1.84</c:v>
                </c:pt>
                <c:pt idx="488">
                  <c:v>2.0699999999999998</c:v>
                </c:pt>
                <c:pt idx="489">
                  <c:v>1.6400000000000001</c:v>
                </c:pt>
                <c:pt idx="490">
                  <c:v>1.86</c:v>
                </c:pt>
                <c:pt idx="491">
                  <c:v>1.61</c:v>
                </c:pt>
                <c:pt idx="492">
                  <c:v>1.49</c:v>
                </c:pt>
                <c:pt idx="493">
                  <c:v>1.36</c:v>
                </c:pt>
                <c:pt idx="494">
                  <c:v>1.44</c:v>
                </c:pt>
                <c:pt idx="495">
                  <c:v>1.58</c:v>
                </c:pt>
                <c:pt idx="496">
                  <c:v>1.6600000000000001</c:v>
                </c:pt>
                <c:pt idx="497">
                  <c:v>1.41</c:v>
                </c:pt>
                <c:pt idx="498">
                  <c:v>1.78</c:v>
                </c:pt>
                <c:pt idx="499">
                  <c:v>1.32</c:v>
                </c:pt>
                <c:pt idx="500">
                  <c:v>1.9500000000000002</c:v>
                </c:pt>
                <c:pt idx="501">
                  <c:v>1.3800000000000001</c:v>
                </c:pt>
                <c:pt idx="502">
                  <c:v>1.61</c:v>
                </c:pt>
                <c:pt idx="503">
                  <c:v>1.6600000000000001</c:v>
                </c:pt>
                <c:pt idx="504">
                  <c:v>1.43</c:v>
                </c:pt>
                <c:pt idx="505">
                  <c:v>1.27</c:v>
                </c:pt>
                <c:pt idx="506">
                  <c:v>1.6500000000000001</c:v>
                </c:pt>
                <c:pt idx="507">
                  <c:v>1.34</c:v>
                </c:pt>
                <c:pt idx="508">
                  <c:v>1.9200000000000002</c:v>
                </c:pt>
                <c:pt idx="509">
                  <c:v>1.61</c:v>
                </c:pt>
                <c:pt idx="510">
                  <c:v>1.8900000000000001</c:v>
                </c:pt>
                <c:pt idx="511">
                  <c:v>1.54</c:v>
                </c:pt>
                <c:pt idx="512">
                  <c:v>1.86</c:v>
                </c:pt>
                <c:pt idx="513">
                  <c:v>1.6600000000000001</c:v>
                </c:pt>
                <c:pt idx="514">
                  <c:v>1.81</c:v>
                </c:pt>
                <c:pt idx="515">
                  <c:v>1.57</c:v>
                </c:pt>
                <c:pt idx="516">
                  <c:v>1.33</c:v>
                </c:pt>
                <c:pt idx="517">
                  <c:v>1.1800000000000002</c:v>
                </c:pt>
                <c:pt idx="518">
                  <c:v>1.6400000000000001</c:v>
                </c:pt>
                <c:pt idx="519">
                  <c:v>1.31</c:v>
                </c:pt>
                <c:pt idx="520">
                  <c:v>1.34</c:v>
                </c:pt>
                <c:pt idx="521">
                  <c:v>1.31</c:v>
                </c:pt>
                <c:pt idx="522">
                  <c:v>1.34</c:v>
                </c:pt>
                <c:pt idx="523">
                  <c:v>1.59</c:v>
                </c:pt>
                <c:pt idx="524">
                  <c:v>1.9700000000000002</c:v>
                </c:pt>
                <c:pt idx="525">
                  <c:v>2.3299999999999996</c:v>
                </c:pt>
                <c:pt idx="526">
                  <c:v>2.3299999999999996</c:v>
                </c:pt>
                <c:pt idx="527">
                  <c:v>2.0499999999999998</c:v>
                </c:pt>
                <c:pt idx="528">
                  <c:v>2.54</c:v>
                </c:pt>
                <c:pt idx="529">
                  <c:v>1.57</c:v>
                </c:pt>
                <c:pt idx="530">
                  <c:v>1.83</c:v>
                </c:pt>
                <c:pt idx="531">
                  <c:v>1.42</c:v>
                </c:pt>
                <c:pt idx="532">
                  <c:v>1.75</c:v>
                </c:pt>
                <c:pt idx="533">
                  <c:v>1.6</c:v>
                </c:pt>
                <c:pt idx="534">
                  <c:v>2.02</c:v>
                </c:pt>
                <c:pt idx="535">
                  <c:v>1.73</c:v>
                </c:pt>
                <c:pt idx="536">
                  <c:v>1.48</c:v>
                </c:pt>
                <c:pt idx="537">
                  <c:v>1.62</c:v>
                </c:pt>
                <c:pt idx="538">
                  <c:v>1.49</c:v>
                </c:pt>
                <c:pt idx="539">
                  <c:v>1.6300000000000001</c:v>
                </c:pt>
                <c:pt idx="540">
                  <c:v>1.6800000000000002</c:v>
                </c:pt>
                <c:pt idx="541">
                  <c:v>1.51</c:v>
                </c:pt>
                <c:pt idx="542">
                  <c:v>1.34</c:v>
                </c:pt>
                <c:pt idx="543">
                  <c:v>1.31</c:v>
                </c:pt>
                <c:pt idx="544">
                  <c:v>1.25</c:v>
                </c:pt>
                <c:pt idx="545">
                  <c:v>1.4</c:v>
                </c:pt>
                <c:pt idx="546">
                  <c:v>1.6700000000000002</c:v>
                </c:pt>
                <c:pt idx="547">
                  <c:v>0.93</c:v>
                </c:pt>
                <c:pt idx="548">
                  <c:v>1.36</c:v>
                </c:pt>
                <c:pt idx="549">
                  <c:v>1.52</c:v>
                </c:pt>
                <c:pt idx="550">
                  <c:v>2.04</c:v>
                </c:pt>
                <c:pt idx="551">
                  <c:v>1.61</c:v>
                </c:pt>
                <c:pt idx="552">
                  <c:v>2.23</c:v>
                </c:pt>
                <c:pt idx="553">
                  <c:v>1.85</c:v>
                </c:pt>
                <c:pt idx="554">
                  <c:v>2.02</c:v>
                </c:pt>
                <c:pt idx="555">
                  <c:v>2.38</c:v>
                </c:pt>
                <c:pt idx="556">
                  <c:v>2.56</c:v>
                </c:pt>
                <c:pt idx="557">
                  <c:v>1.73</c:v>
                </c:pt>
                <c:pt idx="558">
                  <c:v>1.51</c:v>
                </c:pt>
                <c:pt idx="559">
                  <c:v>1.77</c:v>
                </c:pt>
                <c:pt idx="560">
                  <c:v>1.6400000000000001</c:v>
                </c:pt>
                <c:pt idx="561">
                  <c:v>1.46</c:v>
                </c:pt>
                <c:pt idx="562">
                  <c:v>2</c:v>
                </c:pt>
                <c:pt idx="563">
                  <c:v>1.59</c:v>
                </c:pt>
                <c:pt idx="564">
                  <c:v>1.72</c:v>
                </c:pt>
                <c:pt idx="565">
                  <c:v>1.33</c:v>
                </c:pt>
                <c:pt idx="566">
                  <c:v>1.45</c:v>
                </c:pt>
                <c:pt idx="567">
                  <c:v>1.72</c:v>
                </c:pt>
                <c:pt idx="568">
                  <c:v>2.23</c:v>
                </c:pt>
                <c:pt idx="569">
                  <c:v>2.84</c:v>
                </c:pt>
                <c:pt idx="570">
                  <c:v>2.23</c:v>
                </c:pt>
                <c:pt idx="571">
                  <c:v>1.57</c:v>
                </c:pt>
                <c:pt idx="572">
                  <c:v>1.3900000000000001</c:v>
                </c:pt>
                <c:pt idx="573">
                  <c:v>1.81</c:v>
                </c:pt>
                <c:pt idx="574">
                  <c:v>2.04</c:v>
                </c:pt>
                <c:pt idx="575">
                  <c:v>2.4699999999999998</c:v>
                </c:pt>
                <c:pt idx="576">
                  <c:v>2.7800000000000002</c:v>
                </c:pt>
                <c:pt idx="577">
                  <c:v>2.8899999999999997</c:v>
                </c:pt>
                <c:pt idx="578">
                  <c:v>3.96</c:v>
                </c:pt>
                <c:pt idx="579">
                  <c:v>3.74</c:v>
                </c:pt>
                <c:pt idx="580">
                  <c:v>2.2599999999999998</c:v>
                </c:pt>
                <c:pt idx="581">
                  <c:v>2.82</c:v>
                </c:pt>
                <c:pt idx="582">
                  <c:v>2.59</c:v>
                </c:pt>
                <c:pt idx="583">
                  <c:v>2.48</c:v>
                </c:pt>
                <c:pt idx="584">
                  <c:v>2.57</c:v>
                </c:pt>
                <c:pt idx="585">
                  <c:v>2.16</c:v>
                </c:pt>
                <c:pt idx="586">
                  <c:v>1.77</c:v>
                </c:pt>
                <c:pt idx="587">
                  <c:v>1.73</c:v>
                </c:pt>
                <c:pt idx="588">
                  <c:v>1.57</c:v>
                </c:pt>
                <c:pt idx="589">
                  <c:v>1.6900000000000002</c:v>
                </c:pt>
                <c:pt idx="590">
                  <c:v>1.48</c:v>
                </c:pt>
                <c:pt idx="591">
                  <c:v>1.3900000000000001</c:v>
                </c:pt>
                <c:pt idx="592">
                  <c:v>1.28</c:v>
                </c:pt>
                <c:pt idx="593">
                  <c:v>1.44</c:v>
                </c:pt>
                <c:pt idx="594">
                  <c:v>1.33</c:v>
                </c:pt>
                <c:pt idx="595">
                  <c:v>1.41</c:v>
                </c:pt>
                <c:pt idx="596">
                  <c:v>1.58</c:v>
                </c:pt>
                <c:pt idx="597">
                  <c:v>1.36</c:v>
                </c:pt>
                <c:pt idx="598">
                  <c:v>1.43</c:v>
                </c:pt>
                <c:pt idx="599">
                  <c:v>1.51</c:v>
                </c:pt>
                <c:pt idx="600">
                  <c:v>1.6</c:v>
                </c:pt>
                <c:pt idx="601">
                  <c:v>1.3900000000000001</c:v>
                </c:pt>
                <c:pt idx="602">
                  <c:v>1.82</c:v>
                </c:pt>
                <c:pt idx="603">
                  <c:v>1.6400000000000001</c:v>
                </c:pt>
                <c:pt idx="604">
                  <c:v>1.86</c:v>
                </c:pt>
                <c:pt idx="605">
                  <c:v>1.44</c:v>
                </c:pt>
                <c:pt idx="606">
                  <c:v>1.6300000000000001</c:v>
                </c:pt>
                <c:pt idx="607">
                  <c:v>1.3800000000000001</c:v>
                </c:pt>
                <c:pt idx="608">
                  <c:v>1.54</c:v>
                </c:pt>
                <c:pt idx="609">
                  <c:v>1.29</c:v>
                </c:pt>
                <c:pt idx="610">
                  <c:v>1.85</c:v>
                </c:pt>
                <c:pt idx="611">
                  <c:v>1.6500000000000001</c:v>
                </c:pt>
                <c:pt idx="612">
                  <c:v>1.6600000000000001</c:v>
                </c:pt>
                <c:pt idx="613">
                  <c:v>1.73</c:v>
                </c:pt>
                <c:pt idx="614">
                  <c:v>1.87</c:v>
                </c:pt>
                <c:pt idx="615">
                  <c:v>2.4299999999999997</c:v>
                </c:pt>
                <c:pt idx="616">
                  <c:v>2.46</c:v>
                </c:pt>
                <c:pt idx="617">
                  <c:v>2.61</c:v>
                </c:pt>
                <c:pt idx="618">
                  <c:v>2.4699999999999998</c:v>
                </c:pt>
                <c:pt idx="619">
                  <c:v>2.82</c:v>
                </c:pt>
                <c:pt idx="620">
                  <c:v>2.9499999999999997</c:v>
                </c:pt>
                <c:pt idx="621">
                  <c:v>2.48</c:v>
                </c:pt>
                <c:pt idx="622">
                  <c:v>2.65</c:v>
                </c:pt>
                <c:pt idx="623">
                  <c:v>2.34</c:v>
                </c:pt>
                <c:pt idx="624">
                  <c:v>2.5099999999999998</c:v>
                </c:pt>
                <c:pt idx="625">
                  <c:v>3.57</c:v>
                </c:pt>
                <c:pt idx="626">
                  <c:v>4.21</c:v>
                </c:pt>
                <c:pt idx="627">
                  <c:v>2.9899999999999998</c:v>
                </c:pt>
                <c:pt idx="628">
                  <c:v>3.2</c:v>
                </c:pt>
                <c:pt idx="629">
                  <c:v>2.2999999999999998</c:v>
                </c:pt>
                <c:pt idx="630">
                  <c:v>2.44</c:v>
                </c:pt>
                <c:pt idx="631">
                  <c:v>2.25</c:v>
                </c:pt>
                <c:pt idx="632">
                  <c:v>2.11</c:v>
                </c:pt>
                <c:pt idx="633">
                  <c:v>2.19</c:v>
                </c:pt>
                <c:pt idx="634">
                  <c:v>1.9800000000000002</c:v>
                </c:pt>
                <c:pt idx="635">
                  <c:v>2.3299999999999996</c:v>
                </c:pt>
                <c:pt idx="636">
                  <c:v>2.04</c:v>
                </c:pt>
                <c:pt idx="637">
                  <c:v>1.8800000000000001</c:v>
                </c:pt>
                <c:pt idx="638">
                  <c:v>1.9100000000000001</c:v>
                </c:pt>
                <c:pt idx="639">
                  <c:v>1.8</c:v>
                </c:pt>
                <c:pt idx="640">
                  <c:v>1.74</c:v>
                </c:pt>
                <c:pt idx="641">
                  <c:v>1.74</c:v>
                </c:pt>
                <c:pt idx="642">
                  <c:v>1.8</c:v>
                </c:pt>
                <c:pt idx="643">
                  <c:v>2.0699999999999998</c:v>
                </c:pt>
                <c:pt idx="644">
                  <c:v>2.4</c:v>
                </c:pt>
                <c:pt idx="645">
                  <c:v>2.82</c:v>
                </c:pt>
                <c:pt idx="646">
                  <c:v>2.8299999999999996</c:v>
                </c:pt>
                <c:pt idx="647">
                  <c:v>2.3299999999999996</c:v>
                </c:pt>
                <c:pt idx="648">
                  <c:v>2.09</c:v>
                </c:pt>
                <c:pt idx="649">
                  <c:v>1.82</c:v>
                </c:pt>
                <c:pt idx="650">
                  <c:v>2.42</c:v>
                </c:pt>
                <c:pt idx="651">
                  <c:v>1.86</c:v>
                </c:pt>
                <c:pt idx="652">
                  <c:v>2.0299999999999998</c:v>
                </c:pt>
                <c:pt idx="653">
                  <c:v>2.5299999999999998</c:v>
                </c:pt>
                <c:pt idx="654">
                  <c:v>2.4899999999999998</c:v>
                </c:pt>
                <c:pt idx="655">
                  <c:v>3.58</c:v>
                </c:pt>
                <c:pt idx="656">
                  <c:v>3.05</c:v>
                </c:pt>
                <c:pt idx="657">
                  <c:v>3.29</c:v>
                </c:pt>
                <c:pt idx="658">
                  <c:v>3.04</c:v>
                </c:pt>
                <c:pt idx="659">
                  <c:v>3.24</c:v>
                </c:pt>
                <c:pt idx="660">
                  <c:v>3.51</c:v>
                </c:pt>
                <c:pt idx="661">
                  <c:v>3.75</c:v>
                </c:pt>
                <c:pt idx="662">
                  <c:v>2.7</c:v>
                </c:pt>
                <c:pt idx="663">
                  <c:v>2.8699999999999997</c:v>
                </c:pt>
                <c:pt idx="664">
                  <c:v>3.38</c:v>
                </c:pt>
                <c:pt idx="665">
                  <c:v>3.46</c:v>
                </c:pt>
                <c:pt idx="666">
                  <c:v>3.52</c:v>
                </c:pt>
                <c:pt idx="667">
                  <c:v>2.0699999999999998</c:v>
                </c:pt>
                <c:pt idx="668">
                  <c:v>1.9000000000000001</c:v>
                </c:pt>
                <c:pt idx="669">
                  <c:v>1.8</c:v>
                </c:pt>
                <c:pt idx="670">
                  <c:v>2.23</c:v>
                </c:pt>
                <c:pt idx="671">
                  <c:v>2.02</c:v>
                </c:pt>
                <c:pt idx="672">
                  <c:v>2.59</c:v>
                </c:pt>
                <c:pt idx="673">
                  <c:v>1.8</c:v>
                </c:pt>
                <c:pt idx="674">
                  <c:v>1.6600000000000001</c:v>
                </c:pt>
                <c:pt idx="675">
                  <c:v>1.9800000000000002</c:v>
                </c:pt>
                <c:pt idx="676">
                  <c:v>2.21</c:v>
                </c:pt>
                <c:pt idx="677">
                  <c:v>2.08</c:v>
                </c:pt>
                <c:pt idx="678">
                  <c:v>2.16</c:v>
                </c:pt>
                <c:pt idx="679">
                  <c:v>1.85</c:v>
                </c:pt>
                <c:pt idx="680">
                  <c:v>2.0699999999999998</c:v>
                </c:pt>
                <c:pt idx="681">
                  <c:v>1.6900000000000002</c:v>
                </c:pt>
                <c:pt idx="682">
                  <c:v>1.43</c:v>
                </c:pt>
                <c:pt idx="683">
                  <c:v>1.77</c:v>
                </c:pt>
                <c:pt idx="684">
                  <c:v>2.08</c:v>
                </c:pt>
                <c:pt idx="685">
                  <c:v>1.9900000000000002</c:v>
                </c:pt>
                <c:pt idx="686">
                  <c:v>1.78</c:v>
                </c:pt>
                <c:pt idx="687">
                  <c:v>1.87</c:v>
                </c:pt>
                <c:pt idx="688">
                  <c:v>1.6800000000000002</c:v>
                </c:pt>
                <c:pt idx="689">
                  <c:v>2.79</c:v>
                </c:pt>
                <c:pt idx="690">
                  <c:v>2.2200000000000002</c:v>
                </c:pt>
                <c:pt idx="691">
                  <c:v>1.86</c:v>
                </c:pt>
                <c:pt idx="692">
                  <c:v>1.79</c:v>
                </c:pt>
                <c:pt idx="693">
                  <c:v>1.36</c:v>
                </c:pt>
                <c:pt idx="694">
                  <c:v>1.1200000000000001</c:v>
                </c:pt>
                <c:pt idx="695">
                  <c:v>1.4</c:v>
                </c:pt>
                <c:pt idx="696">
                  <c:v>1.83</c:v>
                </c:pt>
                <c:pt idx="697">
                  <c:v>1.2</c:v>
                </c:pt>
                <c:pt idx="698">
                  <c:v>1</c:v>
                </c:pt>
                <c:pt idx="699">
                  <c:v>1.82</c:v>
                </c:pt>
                <c:pt idx="700">
                  <c:v>2.2400000000000002</c:v>
                </c:pt>
                <c:pt idx="701">
                  <c:v>2.63</c:v>
                </c:pt>
                <c:pt idx="702">
                  <c:v>2.5499999999999998</c:v>
                </c:pt>
                <c:pt idx="703">
                  <c:v>2.7800000000000002</c:v>
                </c:pt>
                <c:pt idx="704">
                  <c:v>2.0699999999999998</c:v>
                </c:pt>
                <c:pt idx="705">
                  <c:v>1.42</c:v>
                </c:pt>
                <c:pt idx="706">
                  <c:v>1.1900000000000002</c:v>
                </c:pt>
                <c:pt idx="707">
                  <c:v>1.36</c:v>
                </c:pt>
                <c:pt idx="708">
                  <c:v>1.1800000000000002</c:v>
                </c:pt>
                <c:pt idx="709">
                  <c:v>1.21</c:v>
                </c:pt>
                <c:pt idx="710">
                  <c:v>1.0900000000000001</c:v>
                </c:pt>
                <c:pt idx="711">
                  <c:v>1.1900000000000002</c:v>
                </c:pt>
                <c:pt idx="712">
                  <c:v>1.02</c:v>
                </c:pt>
                <c:pt idx="713">
                  <c:v>0.99</c:v>
                </c:pt>
                <c:pt idx="714">
                  <c:v>0.8600000000000001</c:v>
                </c:pt>
                <c:pt idx="715">
                  <c:v>0.92</c:v>
                </c:pt>
                <c:pt idx="716">
                  <c:v>0.8</c:v>
                </c:pt>
                <c:pt idx="717">
                  <c:v>0.6100000000000001</c:v>
                </c:pt>
                <c:pt idx="718">
                  <c:v>0.66000000000000014</c:v>
                </c:pt>
                <c:pt idx="719">
                  <c:v>0.6100000000000001</c:v>
                </c:pt>
                <c:pt idx="720">
                  <c:v>0.5</c:v>
                </c:pt>
                <c:pt idx="721">
                  <c:v>1.35</c:v>
                </c:pt>
                <c:pt idx="722">
                  <c:v>1.6400000000000001</c:v>
                </c:pt>
                <c:pt idx="723">
                  <c:v>1.51</c:v>
                </c:pt>
                <c:pt idx="724">
                  <c:v>1.1800000000000002</c:v>
                </c:pt>
                <c:pt idx="725">
                  <c:v>0.63000000000000012</c:v>
                </c:pt>
                <c:pt idx="726">
                  <c:v>1.49</c:v>
                </c:pt>
                <c:pt idx="727">
                  <c:v>1.1000000000000001</c:v>
                </c:pt>
                <c:pt idx="728">
                  <c:v>0.59</c:v>
                </c:pt>
                <c:pt idx="729">
                  <c:v>1.2</c:v>
                </c:pt>
                <c:pt idx="730">
                  <c:v>1.82</c:v>
                </c:pt>
                <c:pt idx="731">
                  <c:v>1.46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5-75EE-4F37-BE20-8EB1AA46A682}"/>
            </c:ext>
          </c:extLst>
        </c:ser>
        <c:ser>
          <c:idx val="18"/>
          <c:order val="6"/>
          <c:tx>
            <c:v>2016</c:v>
          </c:tx>
          <c:spPr>
            <a:ln w="25400">
              <a:solidFill>
                <a:schemeClr val="accent5">
                  <a:lumMod val="50000"/>
                </a:schemeClr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DATOS!$AM$2:$AM$733</c:f>
              <c:numCache>
                <c:formatCode>0.00</c:formatCode>
                <c:ptCount val="732"/>
                <c:pt idx="0" formatCode="General">
                  <c:v>2016</c:v>
                </c:pt>
                <c:pt idx="1">
                  <c:v>1.1000000000000001</c:v>
                </c:pt>
                <c:pt idx="2">
                  <c:v>0.79</c:v>
                </c:pt>
                <c:pt idx="3">
                  <c:v>0.93</c:v>
                </c:pt>
                <c:pt idx="4">
                  <c:v>0.7400000000000001</c:v>
                </c:pt>
                <c:pt idx="5">
                  <c:v>0.85000000000000009</c:v>
                </c:pt>
                <c:pt idx="6">
                  <c:v>0.71000000000000008</c:v>
                </c:pt>
                <c:pt idx="7">
                  <c:v>0.79</c:v>
                </c:pt>
                <c:pt idx="8">
                  <c:v>0.66000000000000014</c:v>
                </c:pt>
                <c:pt idx="9">
                  <c:v>0.53</c:v>
                </c:pt>
                <c:pt idx="10">
                  <c:v>0.4</c:v>
                </c:pt>
                <c:pt idx="11">
                  <c:v>0.44</c:v>
                </c:pt>
                <c:pt idx="12">
                  <c:v>0.52</c:v>
                </c:pt>
                <c:pt idx="13">
                  <c:v>0.63000000000000012</c:v>
                </c:pt>
                <c:pt idx="14">
                  <c:v>0.78</c:v>
                </c:pt>
                <c:pt idx="15">
                  <c:v>1.02</c:v>
                </c:pt>
                <c:pt idx="16">
                  <c:v>0.85000000000000009</c:v>
                </c:pt>
                <c:pt idx="17">
                  <c:v>1.0900000000000001</c:v>
                </c:pt>
                <c:pt idx="18">
                  <c:v>1</c:v>
                </c:pt>
                <c:pt idx="19">
                  <c:v>1.48</c:v>
                </c:pt>
                <c:pt idx="20">
                  <c:v>1.03</c:v>
                </c:pt>
                <c:pt idx="21">
                  <c:v>1.3</c:v>
                </c:pt>
                <c:pt idx="22">
                  <c:v>1.26</c:v>
                </c:pt>
                <c:pt idx="23">
                  <c:v>0.94000000000000006</c:v>
                </c:pt>
                <c:pt idx="24">
                  <c:v>1.1299999999999997</c:v>
                </c:pt>
                <c:pt idx="25">
                  <c:v>0.8600000000000001</c:v>
                </c:pt>
                <c:pt idx="26">
                  <c:v>0.78</c:v>
                </c:pt>
                <c:pt idx="27">
                  <c:v>0.91</c:v>
                </c:pt>
                <c:pt idx="28">
                  <c:v>0.99</c:v>
                </c:pt>
                <c:pt idx="29">
                  <c:v>0.73000000000000009</c:v>
                </c:pt>
                <c:pt idx="30">
                  <c:v>0.81</c:v>
                </c:pt>
                <c:pt idx="31">
                  <c:v>0.59</c:v>
                </c:pt>
                <c:pt idx="32">
                  <c:v>0.6100000000000001</c:v>
                </c:pt>
                <c:pt idx="33">
                  <c:v>0.60000000000000009</c:v>
                </c:pt>
                <c:pt idx="34">
                  <c:v>0.63000000000000012</c:v>
                </c:pt>
                <c:pt idx="35">
                  <c:v>0.60000000000000009</c:v>
                </c:pt>
                <c:pt idx="36">
                  <c:v>1.06</c:v>
                </c:pt>
                <c:pt idx="37">
                  <c:v>0.96000000000000008</c:v>
                </c:pt>
                <c:pt idx="38">
                  <c:v>1.08</c:v>
                </c:pt>
                <c:pt idx="39">
                  <c:v>1.27</c:v>
                </c:pt>
                <c:pt idx="40">
                  <c:v>1.42</c:v>
                </c:pt>
                <c:pt idx="41">
                  <c:v>1.4</c:v>
                </c:pt>
                <c:pt idx="42">
                  <c:v>1.6800000000000002</c:v>
                </c:pt>
                <c:pt idx="43">
                  <c:v>1.53</c:v>
                </c:pt>
                <c:pt idx="44">
                  <c:v>1.62</c:v>
                </c:pt>
                <c:pt idx="45">
                  <c:v>1.47</c:v>
                </c:pt>
                <c:pt idx="46">
                  <c:v>1.55</c:v>
                </c:pt>
                <c:pt idx="47">
                  <c:v>1.83</c:v>
                </c:pt>
                <c:pt idx="48">
                  <c:v>1.73</c:v>
                </c:pt>
                <c:pt idx="49">
                  <c:v>1.6400000000000001</c:v>
                </c:pt>
                <c:pt idx="50">
                  <c:v>1.77</c:v>
                </c:pt>
                <c:pt idx="51">
                  <c:v>1.59</c:v>
                </c:pt>
                <c:pt idx="52">
                  <c:v>0.96000000000000008</c:v>
                </c:pt>
                <c:pt idx="53">
                  <c:v>1.05</c:v>
                </c:pt>
                <c:pt idx="54">
                  <c:v>0.84000000000000008</c:v>
                </c:pt>
                <c:pt idx="55">
                  <c:v>1.1200000000000001</c:v>
                </c:pt>
                <c:pt idx="56">
                  <c:v>0.75000000000000011</c:v>
                </c:pt>
                <c:pt idx="57">
                  <c:v>0.89</c:v>
                </c:pt>
                <c:pt idx="58">
                  <c:v>1.54</c:v>
                </c:pt>
                <c:pt idx="59">
                  <c:v>1.83</c:v>
                </c:pt>
                <c:pt idx="60">
                  <c:v>1.06</c:v>
                </c:pt>
                <c:pt idx="61">
                  <c:v>0.84000000000000008</c:v>
                </c:pt>
                <c:pt idx="62">
                  <c:v>0.67000000000000015</c:v>
                </c:pt>
                <c:pt idx="63">
                  <c:v>0.89</c:v>
                </c:pt>
                <c:pt idx="64">
                  <c:v>1.1399999999999997</c:v>
                </c:pt>
                <c:pt idx="65">
                  <c:v>1.08</c:v>
                </c:pt>
                <c:pt idx="66">
                  <c:v>0.66000000000000014</c:v>
                </c:pt>
                <c:pt idx="67">
                  <c:v>0.59</c:v>
                </c:pt>
                <c:pt idx="68">
                  <c:v>0.4</c:v>
                </c:pt>
                <c:pt idx="69">
                  <c:v>0.44</c:v>
                </c:pt>
                <c:pt idx="70">
                  <c:v>1.0900000000000001</c:v>
                </c:pt>
                <c:pt idx="71">
                  <c:v>0.98</c:v>
                </c:pt>
                <c:pt idx="72">
                  <c:v>1.49</c:v>
                </c:pt>
                <c:pt idx="73">
                  <c:v>1.82</c:v>
                </c:pt>
                <c:pt idx="74">
                  <c:v>1.33</c:v>
                </c:pt>
                <c:pt idx="75">
                  <c:v>1</c:v>
                </c:pt>
                <c:pt idx="76">
                  <c:v>0.98</c:v>
                </c:pt>
                <c:pt idx="77">
                  <c:v>0.87000000000000011</c:v>
                </c:pt>
                <c:pt idx="78">
                  <c:v>0.93</c:v>
                </c:pt>
                <c:pt idx="79">
                  <c:v>0.7400000000000001</c:v>
                </c:pt>
                <c:pt idx="80">
                  <c:v>0.81</c:v>
                </c:pt>
                <c:pt idx="81">
                  <c:v>0.68</c:v>
                </c:pt>
                <c:pt idx="82">
                  <c:v>1.29</c:v>
                </c:pt>
                <c:pt idx="83">
                  <c:v>1.77</c:v>
                </c:pt>
                <c:pt idx="84">
                  <c:v>1.1000000000000001</c:v>
                </c:pt>
                <c:pt idx="85">
                  <c:v>1.43</c:v>
                </c:pt>
                <c:pt idx="86">
                  <c:v>1.6400000000000001</c:v>
                </c:pt>
                <c:pt idx="87">
                  <c:v>1.85</c:v>
                </c:pt>
                <c:pt idx="88">
                  <c:v>1.7</c:v>
                </c:pt>
                <c:pt idx="89">
                  <c:v>1.84</c:v>
                </c:pt>
                <c:pt idx="90">
                  <c:v>1.62</c:v>
                </c:pt>
                <c:pt idx="91">
                  <c:v>0.87000000000000011</c:v>
                </c:pt>
                <c:pt idx="92">
                  <c:v>0.99</c:v>
                </c:pt>
                <c:pt idx="93">
                  <c:v>0.73000000000000009</c:v>
                </c:pt>
                <c:pt idx="94">
                  <c:v>0.7400000000000001</c:v>
                </c:pt>
                <c:pt idx="95">
                  <c:v>0.59</c:v>
                </c:pt>
                <c:pt idx="96">
                  <c:v>0.63000000000000012</c:v>
                </c:pt>
                <c:pt idx="97">
                  <c:v>0.7400000000000001</c:v>
                </c:pt>
                <c:pt idx="98">
                  <c:v>0.89</c:v>
                </c:pt>
                <c:pt idx="99">
                  <c:v>1.3800000000000001</c:v>
                </c:pt>
                <c:pt idx="100">
                  <c:v>0.9</c:v>
                </c:pt>
                <c:pt idx="101">
                  <c:v>1.02</c:v>
                </c:pt>
                <c:pt idx="102">
                  <c:v>1.1100000000000001</c:v>
                </c:pt>
                <c:pt idx="103">
                  <c:v>1.3800000000000001</c:v>
                </c:pt>
                <c:pt idx="104">
                  <c:v>1.6</c:v>
                </c:pt>
                <c:pt idx="105">
                  <c:v>2.14</c:v>
                </c:pt>
                <c:pt idx="106">
                  <c:v>1.54</c:v>
                </c:pt>
                <c:pt idx="107">
                  <c:v>1.82</c:v>
                </c:pt>
                <c:pt idx="108">
                  <c:v>1.6500000000000001</c:v>
                </c:pt>
                <c:pt idx="109">
                  <c:v>2.23</c:v>
                </c:pt>
                <c:pt idx="110">
                  <c:v>1.9900000000000002</c:v>
                </c:pt>
                <c:pt idx="111">
                  <c:v>2.52</c:v>
                </c:pt>
                <c:pt idx="112">
                  <c:v>2.59</c:v>
                </c:pt>
                <c:pt idx="113">
                  <c:v>2.13</c:v>
                </c:pt>
                <c:pt idx="114">
                  <c:v>2.2200000000000002</c:v>
                </c:pt>
                <c:pt idx="115">
                  <c:v>2.46</c:v>
                </c:pt>
                <c:pt idx="116">
                  <c:v>2.54</c:v>
                </c:pt>
                <c:pt idx="117">
                  <c:v>2.27</c:v>
                </c:pt>
                <c:pt idx="118">
                  <c:v>2.4899999999999998</c:v>
                </c:pt>
                <c:pt idx="119">
                  <c:v>2.16</c:v>
                </c:pt>
                <c:pt idx="120">
                  <c:v>1.21</c:v>
                </c:pt>
                <c:pt idx="121">
                  <c:v>1.04</c:v>
                </c:pt>
                <c:pt idx="122">
                  <c:v>1.5</c:v>
                </c:pt>
                <c:pt idx="123">
                  <c:v>2.08</c:v>
                </c:pt>
                <c:pt idx="124">
                  <c:v>1.49</c:v>
                </c:pt>
                <c:pt idx="125">
                  <c:v>2.73</c:v>
                </c:pt>
                <c:pt idx="126">
                  <c:v>3.18</c:v>
                </c:pt>
                <c:pt idx="127">
                  <c:v>3.4499999999999997</c:v>
                </c:pt>
                <c:pt idx="128">
                  <c:v>2.3899999999999997</c:v>
                </c:pt>
                <c:pt idx="129">
                  <c:v>2.4299999999999997</c:v>
                </c:pt>
                <c:pt idx="130">
                  <c:v>2.57</c:v>
                </c:pt>
                <c:pt idx="131">
                  <c:v>2.66</c:v>
                </c:pt>
                <c:pt idx="132">
                  <c:v>2.79</c:v>
                </c:pt>
                <c:pt idx="133">
                  <c:v>2.3199999999999994</c:v>
                </c:pt>
                <c:pt idx="134">
                  <c:v>2.0099999999999998</c:v>
                </c:pt>
                <c:pt idx="135">
                  <c:v>2.3299999999999996</c:v>
                </c:pt>
                <c:pt idx="136">
                  <c:v>2.3499999999999996</c:v>
                </c:pt>
                <c:pt idx="137">
                  <c:v>2.48</c:v>
                </c:pt>
                <c:pt idx="138">
                  <c:v>2.14</c:v>
                </c:pt>
                <c:pt idx="139">
                  <c:v>2.4899999999999998</c:v>
                </c:pt>
                <c:pt idx="140">
                  <c:v>2.4699999999999998</c:v>
                </c:pt>
                <c:pt idx="141">
                  <c:v>2.3899999999999997</c:v>
                </c:pt>
                <c:pt idx="142">
                  <c:v>2.4099999999999997</c:v>
                </c:pt>
                <c:pt idx="143">
                  <c:v>2.62</c:v>
                </c:pt>
                <c:pt idx="144">
                  <c:v>2.57</c:v>
                </c:pt>
                <c:pt idx="145">
                  <c:v>2.88</c:v>
                </c:pt>
                <c:pt idx="146">
                  <c:v>2.46</c:v>
                </c:pt>
                <c:pt idx="147">
                  <c:v>2.61</c:v>
                </c:pt>
                <c:pt idx="148">
                  <c:v>2.77</c:v>
                </c:pt>
                <c:pt idx="149">
                  <c:v>3.02</c:v>
                </c:pt>
                <c:pt idx="150">
                  <c:v>2.5499999999999998</c:v>
                </c:pt>
                <c:pt idx="151">
                  <c:v>2.3199999999999994</c:v>
                </c:pt>
                <c:pt idx="152">
                  <c:v>2.3899999999999997</c:v>
                </c:pt>
                <c:pt idx="153">
                  <c:v>2.4099999999999997</c:v>
                </c:pt>
                <c:pt idx="154">
                  <c:v>2.23</c:v>
                </c:pt>
                <c:pt idx="155">
                  <c:v>1.84</c:v>
                </c:pt>
                <c:pt idx="156">
                  <c:v>2.46</c:v>
                </c:pt>
                <c:pt idx="157">
                  <c:v>3.03</c:v>
                </c:pt>
                <c:pt idx="158">
                  <c:v>2.73</c:v>
                </c:pt>
                <c:pt idx="159">
                  <c:v>2.59</c:v>
                </c:pt>
                <c:pt idx="160">
                  <c:v>2.68</c:v>
                </c:pt>
                <c:pt idx="161">
                  <c:v>2.9099999999999997</c:v>
                </c:pt>
                <c:pt idx="162">
                  <c:v>3.07</c:v>
                </c:pt>
                <c:pt idx="163">
                  <c:v>3.53</c:v>
                </c:pt>
                <c:pt idx="164">
                  <c:v>3.19</c:v>
                </c:pt>
                <c:pt idx="165">
                  <c:v>3.67</c:v>
                </c:pt>
                <c:pt idx="166">
                  <c:v>3.2600000000000002</c:v>
                </c:pt>
                <c:pt idx="167">
                  <c:v>3.88</c:v>
                </c:pt>
                <c:pt idx="168">
                  <c:v>3.69</c:v>
                </c:pt>
                <c:pt idx="169">
                  <c:v>3.9099999999999997</c:v>
                </c:pt>
                <c:pt idx="170">
                  <c:v>3.6</c:v>
                </c:pt>
                <c:pt idx="171">
                  <c:v>3.32</c:v>
                </c:pt>
                <c:pt idx="172">
                  <c:v>2.4299999999999997</c:v>
                </c:pt>
                <c:pt idx="173">
                  <c:v>2.19</c:v>
                </c:pt>
                <c:pt idx="174">
                  <c:v>1.9600000000000002</c:v>
                </c:pt>
                <c:pt idx="175">
                  <c:v>2.0699999999999998</c:v>
                </c:pt>
                <c:pt idx="176">
                  <c:v>1.45</c:v>
                </c:pt>
                <c:pt idx="177">
                  <c:v>1.33</c:v>
                </c:pt>
                <c:pt idx="178">
                  <c:v>1.27</c:v>
                </c:pt>
                <c:pt idx="179">
                  <c:v>1.54</c:v>
                </c:pt>
                <c:pt idx="180">
                  <c:v>1.6300000000000001</c:v>
                </c:pt>
                <c:pt idx="181">
                  <c:v>2.59</c:v>
                </c:pt>
                <c:pt idx="182">
                  <c:v>2.56</c:v>
                </c:pt>
                <c:pt idx="183">
                  <c:v>2.9499999999999997</c:v>
                </c:pt>
                <c:pt idx="184">
                  <c:v>2.4</c:v>
                </c:pt>
                <c:pt idx="185">
                  <c:v>2.6</c:v>
                </c:pt>
                <c:pt idx="186">
                  <c:v>3.5</c:v>
                </c:pt>
                <c:pt idx="187">
                  <c:v>5.21</c:v>
                </c:pt>
                <c:pt idx="188">
                  <c:v>3.57</c:v>
                </c:pt>
                <c:pt idx="189">
                  <c:v>2.9899999999999998</c:v>
                </c:pt>
                <c:pt idx="190">
                  <c:v>3.22</c:v>
                </c:pt>
                <c:pt idx="191">
                  <c:v>2.9099999999999997</c:v>
                </c:pt>
                <c:pt idx="192">
                  <c:v>3.36</c:v>
                </c:pt>
                <c:pt idx="193">
                  <c:v>3.69</c:v>
                </c:pt>
                <c:pt idx="194">
                  <c:v>3.53</c:v>
                </c:pt>
                <c:pt idx="195">
                  <c:v>3.04</c:v>
                </c:pt>
                <c:pt idx="196">
                  <c:v>3.24</c:v>
                </c:pt>
                <c:pt idx="197">
                  <c:v>3.02</c:v>
                </c:pt>
                <c:pt idx="198">
                  <c:v>2.56</c:v>
                </c:pt>
                <c:pt idx="199">
                  <c:v>2.2999999999999998</c:v>
                </c:pt>
                <c:pt idx="200">
                  <c:v>2.13</c:v>
                </c:pt>
                <c:pt idx="201">
                  <c:v>2.75</c:v>
                </c:pt>
                <c:pt idx="202">
                  <c:v>2.54</c:v>
                </c:pt>
                <c:pt idx="203">
                  <c:v>2.7600000000000002</c:v>
                </c:pt>
                <c:pt idx="204">
                  <c:v>2.64</c:v>
                </c:pt>
                <c:pt idx="205">
                  <c:v>3.98</c:v>
                </c:pt>
                <c:pt idx="206">
                  <c:v>4.79</c:v>
                </c:pt>
                <c:pt idx="207">
                  <c:v>5.84</c:v>
                </c:pt>
                <c:pt idx="208">
                  <c:v>6.04</c:v>
                </c:pt>
                <c:pt idx="209">
                  <c:v>4.9000000000000004</c:v>
                </c:pt>
                <c:pt idx="210">
                  <c:v>3.79</c:v>
                </c:pt>
                <c:pt idx="211">
                  <c:v>3.15</c:v>
                </c:pt>
                <c:pt idx="212">
                  <c:v>3.23</c:v>
                </c:pt>
                <c:pt idx="213">
                  <c:v>2.8099999999999996</c:v>
                </c:pt>
                <c:pt idx="214">
                  <c:v>2.8899999999999997</c:v>
                </c:pt>
                <c:pt idx="215">
                  <c:v>3.86</c:v>
                </c:pt>
                <c:pt idx="216">
                  <c:v>5.37</c:v>
                </c:pt>
                <c:pt idx="217">
                  <c:v>5.78</c:v>
                </c:pt>
                <c:pt idx="218">
                  <c:v>5.48</c:v>
                </c:pt>
                <c:pt idx="219">
                  <c:v>4.3199999999999994</c:v>
                </c:pt>
                <c:pt idx="220">
                  <c:v>3.86</c:v>
                </c:pt>
                <c:pt idx="221">
                  <c:v>3.52</c:v>
                </c:pt>
                <c:pt idx="222">
                  <c:v>3.3899999999999997</c:v>
                </c:pt>
                <c:pt idx="223">
                  <c:v>2.84</c:v>
                </c:pt>
                <c:pt idx="224">
                  <c:v>2.44</c:v>
                </c:pt>
                <c:pt idx="225">
                  <c:v>3.8299999999999996</c:v>
                </c:pt>
                <c:pt idx="226">
                  <c:v>4.03</c:v>
                </c:pt>
                <c:pt idx="227">
                  <c:v>3.79</c:v>
                </c:pt>
                <c:pt idx="228">
                  <c:v>3.72</c:v>
                </c:pt>
                <c:pt idx="229">
                  <c:v>2.69</c:v>
                </c:pt>
                <c:pt idx="230">
                  <c:v>2.74</c:v>
                </c:pt>
                <c:pt idx="231">
                  <c:v>2.4499999999999997</c:v>
                </c:pt>
                <c:pt idx="232">
                  <c:v>2.56</c:v>
                </c:pt>
                <c:pt idx="233">
                  <c:v>2.44</c:v>
                </c:pt>
                <c:pt idx="234">
                  <c:v>2.4899999999999998</c:v>
                </c:pt>
                <c:pt idx="235">
                  <c:v>3.02</c:v>
                </c:pt>
                <c:pt idx="236">
                  <c:v>3.3099999999999996</c:v>
                </c:pt>
                <c:pt idx="237">
                  <c:v>5.94</c:v>
                </c:pt>
                <c:pt idx="238">
                  <c:v>5.1599999999999993</c:v>
                </c:pt>
                <c:pt idx="239">
                  <c:v>5.24</c:v>
                </c:pt>
                <c:pt idx="240">
                  <c:v>5.35</c:v>
                </c:pt>
                <c:pt idx="241">
                  <c:v>5.13</c:v>
                </c:pt>
                <c:pt idx="242">
                  <c:v>5.0599999999999996</c:v>
                </c:pt>
                <c:pt idx="243">
                  <c:v>3.73</c:v>
                </c:pt>
                <c:pt idx="244">
                  <c:v>4.29</c:v>
                </c:pt>
                <c:pt idx="245">
                  <c:v>4.46</c:v>
                </c:pt>
                <c:pt idx="246">
                  <c:v>4.38</c:v>
                </c:pt>
                <c:pt idx="247">
                  <c:v>4.5599999999999996</c:v>
                </c:pt>
                <c:pt idx="248">
                  <c:v>4.84</c:v>
                </c:pt>
                <c:pt idx="249">
                  <c:v>4.03</c:v>
                </c:pt>
                <c:pt idx="250">
                  <c:v>3.72</c:v>
                </c:pt>
                <c:pt idx="251">
                  <c:v>3.53</c:v>
                </c:pt>
                <c:pt idx="252">
                  <c:v>3.3899999999999997</c:v>
                </c:pt>
                <c:pt idx="253">
                  <c:v>2.94</c:v>
                </c:pt>
                <c:pt idx="254">
                  <c:v>3.63</c:v>
                </c:pt>
                <c:pt idx="255">
                  <c:v>3.96</c:v>
                </c:pt>
                <c:pt idx="256">
                  <c:v>4.0599999999999996</c:v>
                </c:pt>
                <c:pt idx="257">
                  <c:v>5</c:v>
                </c:pt>
                <c:pt idx="258">
                  <c:v>5.1899999999999995</c:v>
                </c:pt>
                <c:pt idx="259">
                  <c:v>5.4300000000000006</c:v>
                </c:pt>
                <c:pt idx="260">
                  <c:v>5.0599999999999996</c:v>
                </c:pt>
                <c:pt idx="261">
                  <c:v>4.91</c:v>
                </c:pt>
                <c:pt idx="262">
                  <c:v>5.6099999999999994</c:v>
                </c:pt>
                <c:pt idx="263">
                  <c:v>5.67</c:v>
                </c:pt>
                <c:pt idx="264">
                  <c:v>5.6099999999999994</c:v>
                </c:pt>
                <c:pt idx="265">
                  <c:v>4.67</c:v>
                </c:pt>
                <c:pt idx="266">
                  <c:v>4.3899999999999997</c:v>
                </c:pt>
                <c:pt idx="267">
                  <c:v>4.22</c:v>
                </c:pt>
                <c:pt idx="268">
                  <c:v>4.2300000000000004</c:v>
                </c:pt>
                <c:pt idx="269">
                  <c:v>3.65</c:v>
                </c:pt>
                <c:pt idx="270">
                  <c:v>4.25</c:v>
                </c:pt>
                <c:pt idx="271">
                  <c:v>4.5199999999999996</c:v>
                </c:pt>
                <c:pt idx="272">
                  <c:v>4.41</c:v>
                </c:pt>
                <c:pt idx="273">
                  <c:v>4.17</c:v>
                </c:pt>
                <c:pt idx="274">
                  <c:v>4.41</c:v>
                </c:pt>
                <c:pt idx="275">
                  <c:v>3.3299999999999996</c:v>
                </c:pt>
                <c:pt idx="276">
                  <c:v>2.8499999999999996</c:v>
                </c:pt>
                <c:pt idx="277">
                  <c:v>2.3899999999999997</c:v>
                </c:pt>
                <c:pt idx="278">
                  <c:v>2.2799999999999998</c:v>
                </c:pt>
                <c:pt idx="279">
                  <c:v>2.68</c:v>
                </c:pt>
                <c:pt idx="280">
                  <c:v>4.25</c:v>
                </c:pt>
                <c:pt idx="281">
                  <c:v>4.1199999999999992</c:v>
                </c:pt>
                <c:pt idx="282">
                  <c:v>3.34</c:v>
                </c:pt>
                <c:pt idx="283">
                  <c:v>3.69</c:v>
                </c:pt>
                <c:pt idx="284">
                  <c:v>4</c:v>
                </c:pt>
                <c:pt idx="285">
                  <c:v>2.84</c:v>
                </c:pt>
                <c:pt idx="286">
                  <c:v>3.02</c:v>
                </c:pt>
                <c:pt idx="287">
                  <c:v>3.71</c:v>
                </c:pt>
                <c:pt idx="288">
                  <c:v>3.77</c:v>
                </c:pt>
                <c:pt idx="289">
                  <c:v>3.4499999999999997</c:v>
                </c:pt>
                <c:pt idx="290">
                  <c:v>3.38</c:v>
                </c:pt>
                <c:pt idx="291">
                  <c:v>2.86</c:v>
                </c:pt>
                <c:pt idx="292">
                  <c:v>2.74</c:v>
                </c:pt>
                <c:pt idx="293">
                  <c:v>3.69</c:v>
                </c:pt>
                <c:pt idx="294">
                  <c:v>4.22</c:v>
                </c:pt>
                <c:pt idx="295">
                  <c:v>3.74</c:v>
                </c:pt>
                <c:pt idx="296">
                  <c:v>3.74</c:v>
                </c:pt>
                <c:pt idx="297">
                  <c:v>3.71</c:v>
                </c:pt>
                <c:pt idx="298">
                  <c:v>3.8499999999999996</c:v>
                </c:pt>
                <c:pt idx="299">
                  <c:v>3.66</c:v>
                </c:pt>
                <c:pt idx="300">
                  <c:v>3.51</c:v>
                </c:pt>
                <c:pt idx="301">
                  <c:v>3.3899999999999997</c:v>
                </c:pt>
                <c:pt idx="302">
                  <c:v>3.3699999999999997</c:v>
                </c:pt>
                <c:pt idx="303">
                  <c:v>3.12</c:v>
                </c:pt>
                <c:pt idx="304">
                  <c:v>3.66</c:v>
                </c:pt>
                <c:pt idx="305">
                  <c:v>5.79</c:v>
                </c:pt>
                <c:pt idx="306">
                  <c:v>5.23</c:v>
                </c:pt>
                <c:pt idx="307">
                  <c:v>4.8</c:v>
                </c:pt>
                <c:pt idx="308">
                  <c:v>4.6099999999999994</c:v>
                </c:pt>
                <c:pt idx="309">
                  <c:v>3.84</c:v>
                </c:pt>
                <c:pt idx="310">
                  <c:v>3.65</c:v>
                </c:pt>
                <c:pt idx="311">
                  <c:v>3.11</c:v>
                </c:pt>
                <c:pt idx="312">
                  <c:v>3.27</c:v>
                </c:pt>
                <c:pt idx="313">
                  <c:v>4.54</c:v>
                </c:pt>
                <c:pt idx="314">
                  <c:v>4.4800000000000004</c:v>
                </c:pt>
                <c:pt idx="315">
                  <c:v>4.2</c:v>
                </c:pt>
                <c:pt idx="316">
                  <c:v>4.1899999999999995</c:v>
                </c:pt>
                <c:pt idx="317">
                  <c:v>3.4899999999999998</c:v>
                </c:pt>
                <c:pt idx="318">
                  <c:v>3.06</c:v>
                </c:pt>
                <c:pt idx="319">
                  <c:v>2.8099999999999996</c:v>
                </c:pt>
                <c:pt idx="320">
                  <c:v>2.2599999999999998</c:v>
                </c:pt>
                <c:pt idx="321">
                  <c:v>2.57</c:v>
                </c:pt>
                <c:pt idx="322">
                  <c:v>2.64</c:v>
                </c:pt>
                <c:pt idx="323">
                  <c:v>2.8299999999999996</c:v>
                </c:pt>
                <c:pt idx="324">
                  <c:v>2.4899999999999998</c:v>
                </c:pt>
                <c:pt idx="325">
                  <c:v>2.62</c:v>
                </c:pt>
                <c:pt idx="326">
                  <c:v>2.75</c:v>
                </c:pt>
                <c:pt idx="327">
                  <c:v>3.1</c:v>
                </c:pt>
                <c:pt idx="328">
                  <c:v>3.06</c:v>
                </c:pt>
                <c:pt idx="329">
                  <c:v>2.8299999999999996</c:v>
                </c:pt>
                <c:pt idx="330">
                  <c:v>3.09</c:v>
                </c:pt>
                <c:pt idx="331">
                  <c:v>2.4499999999999997</c:v>
                </c:pt>
                <c:pt idx="332">
                  <c:v>2.88</c:v>
                </c:pt>
                <c:pt idx="333">
                  <c:v>2.84</c:v>
                </c:pt>
                <c:pt idx="334">
                  <c:v>2.62</c:v>
                </c:pt>
                <c:pt idx="335">
                  <c:v>3.04</c:v>
                </c:pt>
                <c:pt idx="336">
                  <c:v>2.68</c:v>
                </c:pt>
                <c:pt idx="337">
                  <c:v>2.9899999999999998</c:v>
                </c:pt>
                <c:pt idx="338">
                  <c:v>2.7800000000000002</c:v>
                </c:pt>
                <c:pt idx="339">
                  <c:v>3.17</c:v>
                </c:pt>
                <c:pt idx="340">
                  <c:v>3.06</c:v>
                </c:pt>
                <c:pt idx="341">
                  <c:v>3.92</c:v>
                </c:pt>
                <c:pt idx="342">
                  <c:v>2.84</c:v>
                </c:pt>
                <c:pt idx="343">
                  <c:v>3.03</c:v>
                </c:pt>
                <c:pt idx="344">
                  <c:v>2.79</c:v>
                </c:pt>
                <c:pt idx="345">
                  <c:v>2.98</c:v>
                </c:pt>
                <c:pt idx="346">
                  <c:v>3.2600000000000002</c:v>
                </c:pt>
                <c:pt idx="347">
                  <c:v>4.79</c:v>
                </c:pt>
                <c:pt idx="348">
                  <c:v>3.14</c:v>
                </c:pt>
                <c:pt idx="349">
                  <c:v>3.65</c:v>
                </c:pt>
                <c:pt idx="350">
                  <c:v>3.86</c:v>
                </c:pt>
                <c:pt idx="351">
                  <c:v>4.28</c:v>
                </c:pt>
                <c:pt idx="352">
                  <c:v>3.74</c:v>
                </c:pt>
                <c:pt idx="353">
                  <c:v>4.3899999999999997</c:v>
                </c:pt>
                <c:pt idx="354">
                  <c:v>4.28</c:v>
                </c:pt>
                <c:pt idx="355">
                  <c:v>4.5199999999999996</c:v>
                </c:pt>
                <c:pt idx="356">
                  <c:v>4.87</c:v>
                </c:pt>
                <c:pt idx="357">
                  <c:v>5.01</c:v>
                </c:pt>
                <c:pt idx="358">
                  <c:v>5.04</c:v>
                </c:pt>
                <c:pt idx="359">
                  <c:v>4.9700000000000006</c:v>
                </c:pt>
                <c:pt idx="360">
                  <c:v>4.58</c:v>
                </c:pt>
                <c:pt idx="361">
                  <c:v>4.0199999999999996</c:v>
                </c:pt>
                <c:pt idx="362">
                  <c:v>3.77</c:v>
                </c:pt>
                <c:pt idx="363">
                  <c:v>3.04</c:v>
                </c:pt>
                <c:pt idx="364">
                  <c:v>2.9899999999999998</c:v>
                </c:pt>
                <c:pt idx="365">
                  <c:v>3.58</c:v>
                </c:pt>
                <c:pt idx="366">
                  <c:v>3.44</c:v>
                </c:pt>
                <c:pt idx="367">
                  <c:v>4.3099999999999996</c:v>
                </c:pt>
                <c:pt idx="368">
                  <c:v>5.6899999999999995</c:v>
                </c:pt>
                <c:pt idx="369">
                  <c:v>4.63</c:v>
                </c:pt>
                <c:pt idx="370">
                  <c:v>4.05</c:v>
                </c:pt>
                <c:pt idx="371">
                  <c:v>4.68</c:v>
                </c:pt>
                <c:pt idx="372">
                  <c:v>4.59</c:v>
                </c:pt>
                <c:pt idx="373">
                  <c:v>5.0199999999999996</c:v>
                </c:pt>
                <c:pt idx="374">
                  <c:v>4.9800000000000004</c:v>
                </c:pt>
                <c:pt idx="375">
                  <c:v>5.0599999999999996</c:v>
                </c:pt>
                <c:pt idx="376">
                  <c:v>5.22</c:v>
                </c:pt>
                <c:pt idx="377">
                  <c:v>5.79</c:v>
                </c:pt>
                <c:pt idx="378">
                  <c:v>6.03</c:v>
                </c:pt>
                <c:pt idx="379">
                  <c:v>5.33</c:v>
                </c:pt>
                <c:pt idx="380">
                  <c:v>4.2</c:v>
                </c:pt>
                <c:pt idx="381">
                  <c:v>4</c:v>
                </c:pt>
                <c:pt idx="382">
                  <c:v>3.79</c:v>
                </c:pt>
                <c:pt idx="383">
                  <c:v>3.52</c:v>
                </c:pt>
                <c:pt idx="384">
                  <c:v>3.29</c:v>
                </c:pt>
                <c:pt idx="385">
                  <c:v>3.42</c:v>
                </c:pt>
                <c:pt idx="386">
                  <c:v>3.8</c:v>
                </c:pt>
                <c:pt idx="387">
                  <c:v>3.3899999999999997</c:v>
                </c:pt>
                <c:pt idx="388">
                  <c:v>3.48</c:v>
                </c:pt>
                <c:pt idx="389">
                  <c:v>3.59</c:v>
                </c:pt>
                <c:pt idx="390">
                  <c:v>3.73</c:v>
                </c:pt>
                <c:pt idx="391">
                  <c:v>3.55</c:v>
                </c:pt>
                <c:pt idx="392">
                  <c:v>2.7800000000000002</c:v>
                </c:pt>
                <c:pt idx="393">
                  <c:v>2.3699999999999997</c:v>
                </c:pt>
                <c:pt idx="394">
                  <c:v>3.54</c:v>
                </c:pt>
                <c:pt idx="395">
                  <c:v>3.29</c:v>
                </c:pt>
                <c:pt idx="396">
                  <c:v>3.86</c:v>
                </c:pt>
                <c:pt idx="397">
                  <c:v>4.05</c:v>
                </c:pt>
                <c:pt idx="398">
                  <c:v>4.18</c:v>
                </c:pt>
                <c:pt idx="399">
                  <c:v>3.64</c:v>
                </c:pt>
                <c:pt idx="400">
                  <c:v>3.82</c:v>
                </c:pt>
                <c:pt idx="401">
                  <c:v>3.69</c:v>
                </c:pt>
                <c:pt idx="402">
                  <c:v>3.73</c:v>
                </c:pt>
                <c:pt idx="403">
                  <c:v>3.54</c:v>
                </c:pt>
                <c:pt idx="404">
                  <c:v>3.8099999999999996</c:v>
                </c:pt>
                <c:pt idx="405">
                  <c:v>3.05</c:v>
                </c:pt>
                <c:pt idx="406">
                  <c:v>3.58</c:v>
                </c:pt>
                <c:pt idx="407">
                  <c:v>3.4099999999999997</c:v>
                </c:pt>
                <c:pt idx="408">
                  <c:v>3.8499999999999996</c:v>
                </c:pt>
                <c:pt idx="409">
                  <c:v>4.41</c:v>
                </c:pt>
                <c:pt idx="410">
                  <c:v>3.68</c:v>
                </c:pt>
                <c:pt idx="411">
                  <c:v>3.42</c:v>
                </c:pt>
                <c:pt idx="412">
                  <c:v>3.34</c:v>
                </c:pt>
                <c:pt idx="413">
                  <c:v>2.96</c:v>
                </c:pt>
                <c:pt idx="414">
                  <c:v>3.04</c:v>
                </c:pt>
                <c:pt idx="415">
                  <c:v>3.4899999999999998</c:v>
                </c:pt>
                <c:pt idx="416">
                  <c:v>3.8699999999999997</c:v>
                </c:pt>
                <c:pt idx="417">
                  <c:v>4.6099999999999994</c:v>
                </c:pt>
                <c:pt idx="418">
                  <c:v>4.3599999999999994</c:v>
                </c:pt>
                <c:pt idx="419">
                  <c:v>3.05</c:v>
                </c:pt>
                <c:pt idx="420">
                  <c:v>3.19</c:v>
                </c:pt>
                <c:pt idx="421">
                  <c:v>3.3299999999999996</c:v>
                </c:pt>
                <c:pt idx="422">
                  <c:v>4.05</c:v>
                </c:pt>
                <c:pt idx="423">
                  <c:v>3.8899999999999997</c:v>
                </c:pt>
                <c:pt idx="424">
                  <c:v>3.16</c:v>
                </c:pt>
                <c:pt idx="425">
                  <c:v>3.62</c:v>
                </c:pt>
                <c:pt idx="426">
                  <c:v>3.74</c:v>
                </c:pt>
                <c:pt idx="427">
                  <c:v>3.59</c:v>
                </c:pt>
                <c:pt idx="428">
                  <c:v>3.65</c:v>
                </c:pt>
                <c:pt idx="429">
                  <c:v>3.57</c:v>
                </c:pt>
                <c:pt idx="430">
                  <c:v>3.68</c:v>
                </c:pt>
                <c:pt idx="431">
                  <c:v>3.6</c:v>
                </c:pt>
                <c:pt idx="432">
                  <c:v>3.82</c:v>
                </c:pt>
                <c:pt idx="433">
                  <c:v>3.7800000000000002</c:v>
                </c:pt>
                <c:pt idx="434">
                  <c:v>3.1</c:v>
                </c:pt>
                <c:pt idx="435">
                  <c:v>3.64</c:v>
                </c:pt>
                <c:pt idx="436">
                  <c:v>3.98</c:v>
                </c:pt>
                <c:pt idx="437">
                  <c:v>3.07</c:v>
                </c:pt>
                <c:pt idx="438">
                  <c:v>2.9</c:v>
                </c:pt>
                <c:pt idx="439">
                  <c:v>3.4099999999999997</c:v>
                </c:pt>
                <c:pt idx="440">
                  <c:v>3.53</c:v>
                </c:pt>
                <c:pt idx="441">
                  <c:v>3.05</c:v>
                </c:pt>
                <c:pt idx="442">
                  <c:v>3.12</c:v>
                </c:pt>
                <c:pt idx="443">
                  <c:v>3.01</c:v>
                </c:pt>
                <c:pt idx="444">
                  <c:v>3.14</c:v>
                </c:pt>
                <c:pt idx="445">
                  <c:v>3.3099999999999996</c:v>
                </c:pt>
                <c:pt idx="446">
                  <c:v>3.7</c:v>
                </c:pt>
                <c:pt idx="447">
                  <c:v>3.68</c:v>
                </c:pt>
                <c:pt idx="448">
                  <c:v>3.23</c:v>
                </c:pt>
                <c:pt idx="449">
                  <c:v>2.5299999999999998</c:v>
                </c:pt>
                <c:pt idx="450">
                  <c:v>2.63</c:v>
                </c:pt>
                <c:pt idx="451">
                  <c:v>3.04</c:v>
                </c:pt>
                <c:pt idx="452">
                  <c:v>2.9899999999999998</c:v>
                </c:pt>
                <c:pt idx="453">
                  <c:v>3.07</c:v>
                </c:pt>
                <c:pt idx="454">
                  <c:v>3.06</c:v>
                </c:pt>
                <c:pt idx="455">
                  <c:v>3.3699999999999997</c:v>
                </c:pt>
                <c:pt idx="456">
                  <c:v>3.02</c:v>
                </c:pt>
                <c:pt idx="457">
                  <c:v>2.4699999999999998</c:v>
                </c:pt>
                <c:pt idx="458">
                  <c:v>3</c:v>
                </c:pt>
                <c:pt idx="459">
                  <c:v>2.54</c:v>
                </c:pt>
                <c:pt idx="460">
                  <c:v>3.16</c:v>
                </c:pt>
                <c:pt idx="461">
                  <c:v>2.42</c:v>
                </c:pt>
                <c:pt idx="462">
                  <c:v>2.3899999999999997</c:v>
                </c:pt>
                <c:pt idx="463">
                  <c:v>2.04</c:v>
                </c:pt>
                <c:pt idx="464">
                  <c:v>2.2799999999999998</c:v>
                </c:pt>
                <c:pt idx="465">
                  <c:v>1.9900000000000002</c:v>
                </c:pt>
                <c:pt idx="466">
                  <c:v>1.84</c:v>
                </c:pt>
                <c:pt idx="467">
                  <c:v>1.71</c:v>
                </c:pt>
                <c:pt idx="468">
                  <c:v>1.83</c:v>
                </c:pt>
                <c:pt idx="469">
                  <c:v>1.6900000000000002</c:v>
                </c:pt>
                <c:pt idx="470">
                  <c:v>1.53</c:v>
                </c:pt>
                <c:pt idx="471">
                  <c:v>1.41</c:v>
                </c:pt>
                <c:pt idx="472">
                  <c:v>1.06</c:v>
                </c:pt>
                <c:pt idx="473">
                  <c:v>1.79</c:v>
                </c:pt>
                <c:pt idx="474">
                  <c:v>1.06</c:v>
                </c:pt>
                <c:pt idx="475">
                  <c:v>1.79</c:v>
                </c:pt>
                <c:pt idx="476">
                  <c:v>1.86</c:v>
                </c:pt>
                <c:pt idx="477">
                  <c:v>1.72</c:v>
                </c:pt>
                <c:pt idx="478">
                  <c:v>1.52</c:v>
                </c:pt>
                <c:pt idx="479">
                  <c:v>1.43</c:v>
                </c:pt>
                <c:pt idx="480">
                  <c:v>2.98</c:v>
                </c:pt>
                <c:pt idx="481">
                  <c:v>2.59</c:v>
                </c:pt>
                <c:pt idx="482">
                  <c:v>1.58</c:v>
                </c:pt>
                <c:pt idx="483">
                  <c:v>1.3900000000000001</c:v>
                </c:pt>
                <c:pt idx="484">
                  <c:v>2.3899999999999997</c:v>
                </c:pt>
                <c:pt idx="485">
                  <c:v>2.17</c:v>
                </c:pt>
                <c:pt idx="486">
                  <c:v>1.53</c:v>
                </c:pt>
                <c:pt idx="487">
                  <c:v>1.3800000000000001</c:v>
                </c:pt>
                <c:pt idx="488">
                  <c:v>2.86</c:v>
                </c:pt>
                <c:pt idx="489">
                  <c:v>3.32</c:v>
                </c:pt>
                <c:pt idx="490">
                  <c:v>3.72</c:v>
                </c:pt>
                <c:pt idx="491">
                  <c:v>3.9699999999999998</c:v>
                </c:pt>
                <c:pt idx="492">
                  <c:v>4.42</c:v>
                </c:pt>
                <c:pt idx="493">
                  <c:v>4.3</c:v>
                </c:pt>
                <c:pt idx="494">
                  <c:v>3.9099999999999997</c:v>
                </c:pt>
                <c:pt idx="495">
                  <c:v>3.7600000000000002</c:v>
                </c:pt>
                <c:pt idx="496">
                  <c:v>3.4699999999999998</c:v>
                </c:pt>
                <c:pt idx="497">
                  <c:v>2.9099999999999997</c:v>
                </c:pt>
                <c:pt idx="498">
                  <c:v>1.83</c:v>
                </c:pt>
                <c:pt idx="499">
                  <c:v>1.7</c:v>
                </c:pt>
                <c:pt idx="500">
                  <c:v>2.72</c:v>
                </c:pt>
                <c:pt idx="501">
                  <c:v>3.4699999999999998</c:v>
                </c:pt>
                <c:pt idx="502">
                  <c:v>3.44</c:v>
                </c:pt>
                <c:pt idx="503">
                  <c:v>2.67</c:v>
                </c:pt>
                <c:pt idx="504">
                  <c:v>2.25</c:v>
                </c:pt>
                <c:pt idx="505">
                  <c:v>2.72</c:v>
                </c:pt>
                <c:pt idx="506">
                  <c:v>3.13</c:v>
                </c:pt>
                <c:pt idx="507">
                  <c:v>3.32</c:v>
                </c:pt>
                <c:pt idx="508">
                  <c:v>3.2600000000000002</c:v>
                </c:pt>
                <c:pt idx="509">
                  <c:v>3.4499999999999997</c:v>
                </c:pt>
                <c:pt idx="510">
                  <c:v>2.58</c:v>
                </c:pt>
                <c:pt idx="511">
                  <c:v>2.4899999999999998</c:v>
                </c:pt>
                <c:pt idx="512">
                  <c:v>1.87</c:v>
                </c:pt>
                <c:pt idx="513">
                  <c:v>3.75</c:v>
                </c:pt>
                <c:pt idx="514">
                  <c:v>2.79</c:v>
                </c:pt>
                <c:pt idx="515">
                  <c:v>3.02</c:v>
                </c:pt>
                <c:pt idx="516">
                  <c:v>3.55</c:v>
                </c:pt>
                <c:pt idx="517">
                  <c:v>3.3</c:v>
                </c:pt>
                <c:pt idx="518">
                  <c:v>4.4700000000000006</c:v>
                </c:pt>
                <c:pt idx="519">
                  <c:v>5.83</c:v>
                </c:pt>
                <c:pt idx="520">
                  <c:v>6.34</c:v>
                </c:pt>
                <c:pt idx="521">
                  <c:v>4.6899999999999995</c:v>
                </c:pt>
                <c:pt idx="522">
                  <c:v>3.04</c:v>
                </c:pt>
                <c:pt idx="523">
                  <c:v>2.79</c:v>
                </c:pt>
                <c:pt idx="524">
                  <c:v>2.98</c:v>
                </c:pt>
                <c:pt idx="525">
                  <c:v>3.72</c:v>
                </c:pt>
                <c:pt idx="526">
                  <c:v>3.63</c:v>
                </c:pt>
                <c:pt idx="527">
                  <c:v>3.48</c:v>
                </c:pt>
                <c:pt idx="528">
                  <c:v>3.59</c:v>
                </c:pt>
                <c:pt idx="529">
                  <c:v>2.46</c:v>
                </c:pt>
                <c:pt idx="530">
                  <c:v>1.58</c:v>
                </c:pt>
                <c:pt idx="531">
                  <c:v>1.49</c:v>
                </c:pt>
                <c:pt idx="532">
                  <c:v>1.6700000000000002</c:v>
                </c:pt>
                <c:pt idx="533">
                  <c:v>1.83</c:v>
                </c:pt>
                <c:pt idx="534">
                  <c:v>2.86</c:v>
                </c:pt>
                <c:pt idx="535">
                  <c:v>2.69</c:v>
                </c:pt>
                <c:pt idx="536">
                  <c:v>2.06</c:v>
                </c:pt>
                <c:pt idx="537">
                  <c:v>2.9699999999999998</c:v>
                </c:pt>
                <c:pt idx="538">
                  <c:v>3.55</c:v>
                </c:pt>
                <c:pt idx="539">
                  <c:v>3.48</c:v>
                </c:pt>
                <c:pt idx="540">
                  <c:v>3.3899999999999997</c:v>
                </c:pt>
                <c:pt idx="541">
                  <c:v>3.53</c:v>
                </c:pt>
                <c:pt idx="542">
                  <c:v>3.18</c:v>
                </c:pt>
                <c:pt idx="543">
                  <c:v>3.32</c:v>
                </c:pt>
                <c:pt idx="544">
                  <c:v>3.7</c:v>
                </c:pt>
                <c:pt idx="545">
                  <c:v>3.8</c:v>
                </c:pt>
                <c:pt idx="546">
                  <c:v>3.9499999999999997</c:v>
                </c:pt>
                <c:pt idx="547">
                  <c:v>3.8899999999999997</c:v>
                </c:pt>
                <c:pt idx="548">
                  <c:v>3.67</c:v>
                </c:pt>
                <c:pt idx="549">
                  <c:v>2.68</c:v>
                </c:pt>
                <c:pt idx="550">
                  <c:v>3.08</c:v>
                </c:pt>
                <c:pt idx="551">
                  <c:v>3.04</c:v>
                </c:pt>
                <c:pt idx="552">
                  <c:v>3</c:v>
                </c:pt>
                <c:pt idx="553">
                  <c:v>2.98</c:v>
                </c:pt>
                <c:pt idx="554">
                  <c:v>2.34</c:v>
                </c:pt>
                <c:pt idx="555">
                  <c:v>2.5</c:v>
                </c:pt>
                <c:pt idx="556">
                  <c:v>2.86</c:v>
                </c:pt>
                <c:pt idx="557">
                  <c:v>2.25</c:v>
                </c:pt>
                <c:pt idx="558">
                  <c:v>3.3099999999999996</c:v>
                </c:pt>
                <c:pt idx="559">
                  <c:v>4.24</c:v>
                </c:pt>
                <c:pt idx="560">
                  <c:v>3.16</c:v>
                </c:pt>
                <c:pt idx="561">
                  <c:v>2.54</c:v>
                </c:pt>
                <c:pt idx="562">
                  <c:v>2.77</c:v>
                </c:pt>
                <c:pt idx="563">
                  <c:v>3.9099999999999997</c:v>
                </c:pt>
                <c:pt idx="564">
                  <c:v>3.03</c:v>
                </c:pt>
                <c:pt idx="565">
                  <c:v>4.26</c:v>
                </c:pt>
                <c:pt idx="566">
                  <c:v>3.54</c:v>
                </c:pt>
                <c:pt idx="567">
                  <c:v>5.17</c:v>
                </c:pt>
                <c:pt idx="568">
                  <c:v>4.72</c:v>
                </c:pt>
                <c:pt idx="569">
                  <c:v>3.4099999999999997</c:v>
                </c:pt>
                <c:pt idx="570">
                  <c:v>2.92</c:v>
                </c:pt>
                <c:pt idx="571">
                  <c:v>2.3899999999999997</c:v>
                </c:pt>
                <c:pt idx="572">
                  <c:v>2.82</c:v>
                </c:pt>
                <c:pt idx="573">
                  <c:v>4.17</c:v>
                </c:pt>
                <c:pt idx="574">
                  <c:v>3.7800000000000002</c:v>
                </c:pt>
                <c:pt idx="575">
                  <c:v>4.3199999999999994</c:v>
                </c:pt>
                <c:pt idx="576">
                  <c:v>3.8299999999999996</c:v>
                </c:pt>
                <c:pt idx="577">
                  <c:v>4.78</c:v>
                </c:pt>
                <c:pt idx="578">
                  <c:v>3.8699999999999997</c:v>
                </c:pt>
                <c:pt idx="579">
                  <c:v>3.07</c:v>
                </c:pt>
                <c:pt idx="580">
                  <c:v>2.84</c:v>
                </c:pt>
                <c:pt idx="581">
                  <c:v>2.52</c:v>
                </c:pt>
                <c:pt idx="582">
                  <c:v>2.58</c:v>
                </c:pt>
                <c:pt idx="583">
                  <c:v>3.03</c:v>
                </c:pt>
                <c:pt idx="584">
                  <c:v>2.84</c:v>
                </c:pt>
                <c:pt idx="585">
                  <c:v>2.7</c:v>
                </c:pt>
                <c:pt idx="586">
                  <c:v>3.01</c:v>
                </c:pt>
                <c:pt idx="587">
                  <c:v>2.69</c:v>
                </c:pt>
                <c:pt idx="588">
                  <c:v>2.92</c:v>
                </c:pt>
                <c:pt idx="589">
                  <c:v>3.34</c:v>
                </c:pt>
                <c:pt idx="590">
                  <c:v>3.9099999999999997</c:v>
                </c:pt>
                <c:pt idx="591">
                  <c:v>3.62</c:v>
                </c:pt>
                <c:pt idx="592">
                  <c:v>2.9</c:v>
                </c:pt>
                <c:pt idx="593">
                  <c:v>4.03</c:v>
                </c:pt>
                <c:pt idx="594">
                  <c:v>4.13</c:v>
                </c:pt>
                <c:pt idx="595">
                  <c:v>3.88</c:v>
                </c:pt>
                <c:pt idx="596">
                  <c:v>4.09</c:v>
                </c:pt>
                <c:pt idx="597">
                  <c:v>3.54</c:v>
                </c:pt>
                <c:pt idx="598">
                  <c:v>2.44</c:v>
                </c:pt>
                <c:pt idx="599">
                  <c:v>2.52</c:v>
                </c:pt>
                <c:pt idx="600">
                  <c:v>3.88</c:v>
                </c:pt>
                <c:pt idx="601">
                  <c:v>3.3899999999999997</c:v>
                </c:pt>
                <c:pt idx="602">
                  <c:v>2.74</c:v>
                </c:pt>
                <c:pt idx="603">
                  <c:v>2.61</c:v>
                </c:pt>
                <c:pt idx="604">
                  <c:v>2.0299999999999998</c:v>
                </c:pt>
                <c:pt idx="605">
                  <c:v>3.79</c:v>
                </c:pt>
                <c:pt idx="606">
                  <c:v>4.53</c:v>
                </c:pt>
                <c:pt idx="607">
                  <c:v>4.38</c:v>
                </c:pt>
                <c:pt idx="608">
                  <c:v>4.5999999999999996</c:v>
                </c:pt>
                <c:pt idx="609">
                  <c:v>3.11</c:v>
                </c:pt>
                <c:pt idx="611">
                  <c:v>2.48</c:v>
                </c:pt>
                <c:pt idx="612">
                  <c:v>2.7800000000000002</c:v>
                </c:pt>
                <c:pt idx="613">
                  <c:v>2.2200000000000002</c:v>
                </c:pt>
                <c:pt idx="614">
                  <c:v>2.57</c:v>
                </c:pt>
                <c:pt idx="615">
                  <c:v>2.2599999999999998</c:v>
                </c:pt>
                <c:pt idx="616">
                  <c:v>2.34</c:v>
                </c:pt>
                <c:pt idx="617">
                  <c:v>2.19</c:v>
                </c:pt>
                <c:pt idx="618">
                  <c:v>2.69</c:v>
                </c:pt>
                <c:pt idx="619">
                  <c:v>2.74</c:v>
                </c:pt>
                <c:pt idx="620">
                  <c:v>2.77</c:v>
                </c:pt>
                <c:pt idx="621">
                  <c:v>3.8099999999999996</c:v>
                </c:pt>
                <c:pt idx="622">
                  <c:v>4.0199999999999996</c:v>
                </c:pt>
                <c:pt idx="623">
                  <c:v>3.8299999999999996</c:v>
                </c:pt>
                <c:pt idx="624">
                  <c:v>2.64</c:v>
                </c:pt>
                <c:pt idx="625">
                  <c:v>1.79</c:v>
                </c:pt>
                <c:pt idx="626">
                  <c:v>1.8</c:v>
                </c:pt>
                <c:pt idx="627">
                  <c:v>2.04</c:v>
                </c:pt>
                <c:pt idx="628">
                  <c:v>3.56</c:v>
                </c:pt>
                <c:pt idx="629">
                  <c:v>3.92</c:v>
                </c:pt>
                <c:pt idx="630">
                  <c:v>4.33</c:v>
                </c:pt>
                <c:pt idx="631">
                  <c:v>4.18</c:v>
                </c:pt>
                <c:pt idx="632">
                  <c:v>4.8599999999999994</c:v>
                </c:pt>
                <c:pt idx="633">
                  <c:v>6.24</c:v>
                </c:pt>
                <c:pt idx="634">
                  <c:v>6.98</c:v>
                </c:pt>
                <c:pt idx="635">
                  <c:v>5.6599999999999993</c:v>
                </c:pt>
                <c:pt idx="636">
                  <c:v>4.6199999999999992</c:v>
                </c:pt>
                <c:pt idx="637">
                  <c:v>3.65</c:v>
                </c:pt>
                <c:pt idx="638">
                  <c:v>3.02</c:v>
                </c:pt>
                <c:pt idx="639">
                  <c:v>2.79</c:v>
                </c:pt>
                <c:pt idx="640">
                  <c:v>3.57</c:v>
                </c:pt>
                <c:pt idx="641">
                  <c:v>3.62</c:v>
                </c:pt>
                <c:pt idx="642">
                  <c:v>3.32</c:v>
                </c:pt>
                <c:pt idx="643">
                  <c:v>3.74</c:v>
                </c:pt>
                <c:pt idx="644">
                  <c:v>4.03</c:v>
                </c:pt>
                <c:pt idx="645">
                  <c:v>3.8899999999999997</c:v>
                </c:pt>
                <c:pt idx="646">
                  <c:v>3.17</c:v>
                </c:pt>
                <c:pt idx="647">
                  <c:v>2.9899999999999998</c:v>
                </c:pt>
                <c:pt idx="648">
                  <c:v>3.4299999999999997</c:v>
                </c:pt>
                <c:pt idx="649">
                  <c:v>4.3499999999999996</c:v>
                </c:pt>
                <c:pt idx="650">
                  <c:v>4.71</c:v>
                </c:pt>
                <c:pt idx="651">
                  <c:v>3.11</c:v>
                </c:pt>
                <c:pt idx="652">
                  <c:v>3.66</c:v>
                </c:pt>
                <c:pt idx="653">
                  <c:v>3.11</c:v>
                </c:pt>
                <c:pt idx="654">
                  <c:v>3.08</c:v>
                </c:pt>
                <c:pt idx="655">
                  <c:v>2.8299999999999996</c:v>
                </c:pt>
                <c:pt idx="656">
                  <c:v>2.62</c:v>
                </c:pt>
                <c:pt idx="657">
                  <c:v>2.4899999999999998</c:v>
                </c:pt>
                <c:pt idx="658">
                  <c:v>2.69</c:v>
                </c:pt>
                <c:pt idx="659">
                  <c:v>3.9</c:v>
                </c:pt>
                <c:pt idx="660">
                  <c:v>4.33</c:v>
                </c:pt>
                <c:pt idx="661">
                  <c:v>3.4499999999999997</c:v>
                </c:pt>
                <c:pt idx="662">
                  <c:v>3.8699999999999997</c:v>
                </c:pt>
                <c:pt idx="663">
                  <c:v>3.61</c:v>
                </c:pt>
                <c:pt idx="664">
                  <c:v>4.1199999999999992</c:v>
                </c:pt>
                <c:pt idx="665">
                  <c:v>3.7</c:v>
                </c:pt>
                <c:pt idx="666">
                  <c:v>3.59</c:v>
                </c:pt>
                <c:pt idx="667">
                  <c:v>5.04</c:v>
                </c:pt>
                <c:pt idx="668">
                  <c:v>4.68</c:v>
                </c:pt>
                <c:pt idx="669">
                  <c:v>5.0199999999999996</c:v>
                </c:pt>
                <c:pt idx="670">
                  <c:v>5.71</c:v>
                </c:pt>
                <c:pt idx="671">
                  <c:v>4.67</c:v>
                </c:pt>
                <c:pt idx="672">
                  <c:v>4.07</c:v>
                </c:pt>
                <c:pt idx="673">
                  <c:v>3.69</c:v>
                </c:pt>
                <c:pt idx="674">
                  <c:v>3.08</c:v>
                </c:pt>
                <c:pt idx="675">
                  <c:v>4.79</c:v>
                </c:pt>
                <c:pt idx="676">
                  <c:v>4.67</c:v>
                </c:pt>
                <c:pt idx="677">
                  <c:v>5.8199999999999994</c:v>
                </c:pt>
                <c:pt idx="678">
                  <c:v>5.13</c:v>
                </c:pt>
                <c:pt idx="679">
                  <c:v>4.24</c:v>
                </c:pt>
                <c:pt idx="680">
                  <c:v>3.6</c:v>
                </c:pt>
                <c:pt idx="681">
                  <c:v>5.98</c:v>
                </c:pt>
                <c:pt idx="682">
                  <c:v>5.22</c:v>
                </c:pt>
                <c:pt idx="683">
                  <c:v>4.6499999999999995</c:v>
                </c:pt>
                <c:pt idx="684">
                  <c:v>4.75</c:v>
                </c:pt>
                <c:pt idx="685">
                  <c:v>6.2</c:v>
                </c:pt>
                <c:pt idx="686">
                  <c:v>5.24</c:v>
                </c:pt>
                <c:pt idx="687">
                  <c:v>4.9800000000000004</c:v>
                </c:pt>
                <c:pt idx="688">
                  <c:v>4.67</c:v>
                </c:pt>
                <c:pt idx="689">
                  <c:v>3.4099999999999997</c:v>
                </c:pt>
                <c:pt idx="690">
                  <c:v>4.18</c:v>
                </c:pt>
                <c:pt idx="691">
                  <c:v>4.8599999999999994</c:v>
                </c:pt>
                <c:pt idx="692">
                  <c:v>4.75</c:v>
                </c:pt>
                <c:pt idx="693">
                  <c:v>3.6</c:v>
                </c:pt>
                <c:pt idx="694">
                  <c:v>3.68</c:v>
                </c:pt>
                <c:pt idx="695">
                  <c:v>4.04</c:v>
                </c:pt>
                <c:pt idx="696">
                  <c:v>3.8099999999999996</c:v>
                </c:pt>
                <c:pt idx="697">
                  <c:v>3.77</c:v>
                </c:pt>
                <c:pt idx="698">
                  <c:v>4.55</c:v>
                </c:pt>
                <c:pt idx="699">
                  <c:v>2.8299999999999996</c:v>
                </c:pt>
                <c:pt idx="700">
                  <c:v>2.64</c:v>
                </c:pt>
                <c:pt idx="701">
                  <c:v>3.7600000000000002</c:v>
                </c:pt>
                <c:pt idx="702">
                  <c:v>4.79</c:v>
                </c:pt>
                <c:pt idx="703">
                  <c:v>5.01</c:v>
                </c:pt>
                <c:pt idx="704">
                  <c:v>5.13</c:v>
                </c:pt>
                <c:pt idx="705">
                  <c:v>5.56</c:v>
                </c:pt>
                <c:pt idx="706">
                  <c:v>4.6899999999999995</c:v>
                </c:pt>
                <c:pt idx="707">
                  <c:v>3.8</c:v>
                </c:pt>
                <c:pt idx="708">
                  <c:v>3.44</c:v>
                </c:pt>
                <c:pt idx="709">
                  <c:v>3.82</c:v>
                </c:pt>
                <c:pt idx="710">
                  <c:v>4.7300000000000004</c:v>
                </c:pt>
                <c:pt idx="711">
                  <c:v>4.58</c:v>
                </c:pt>
                <c:pt idx="712">
                  <c:v>4.3899999999999997</c:v>
                </c:pt>
                <c:pt idx="713">
                  <c:v>4.07</c:v>
                </c:pt>
                <c:pt idx="714">
                  <c:v>3.46</c:v>
                </c:pt>
                <c:pt idx="715">
                  <c:v>3.04</c:v>
                </c:pt>
                <c:pt idx="716">
                  <c:v>3.09</c:v>
                </c:pt>
                <c:pt idx="717">
                  <c:v>3</c:v>
                </c:pt>
                <c:pt idx="718">
                  <c:v>3.05</c:v>
                </c:pt>
                <c:pt idx="719">
                  <c:v>2.8899999999999997</c:v>
                </c:pt>
                <c:pt idx="720">
                  <c:v>2.7800000000000002</c:v>
                </c:pt>
                <c:pt idx="721">
                  <c:v>3.24</c:v>
                </c:pt>
                <c:pt idx="722">
                  <c:v>4.7</c:v>
                </c:pt>
                <c:pt idx="723">
                  <c:v>4.29</c:v>
                </c:pt>
                <c:pt idx="724">
                  <c:v>4.1499999999999995</c:v>
                </c:pt>
                <c:pt idx="725">
                  <c:v>4.42</c:v>
                </c:pt>
                <c:pt idx="726">
                  <c:v>4.8899999999999997</c:v>
                </c:pt>
                <c:pt idx="727">
                  <c:v>4.17</c:v>
                </c:pt>
                <c:pt idx="728">
                  <c:v>4.21</c:v>
                </c:pt>
                <c:pt idx="729">
                  <c:v>3.46</c:v>
                </c:pt>
                <c:pt idx="730">
                  <c:v>3.08</c:v>
                </c:pt>
                <c:pt idx="731">
                  <c:v>2.8699999999999997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75EE-4F37-BE20-8EB1AA46A682}"/>
            </c:ext>
          </c:extLst>
        </c:ser>
        <c:ser>
          <c:idx val="19"/>
          <c:order val="7"/>
          <c:tx>
            <c:v>2017</c:v>
          </c:tx>
          <c:spPr>
            <a:ln w="38100">
              <a:solidFill>
                <a:schemeClr val="tx1"/>
              </a:solidFill>
            </a:ln>
          </c:spPr>
          <c:marker>
            <c:symbol val="none"/>
          </c:marker>
          <c:val>
            <c:numRef>
              <c:f>[1]Teléfono!$AA$5122:$AA$5851</c:f>
              <c:numCache>
                <c:formatCode>0.00</c:formatCode>
                <c:ptCount val="730"/>
                <c:pt idx="0">
                  <c:v>4.54</c:v>
                </c:pt>
                <c:pt idx="1">
                  <c:v>4.45</c:v>
                </c:pt>
                <c:pt idx="2">
                  <c:v>3.1</c:v>
                </c:pt>
                <c:pt idx="3">
                  <c:v>2.52</c:v>
                </c:pt>
                <c:pt idx="4">
                  <c:v>4.9800000000000004</c:v>
                </c:pt>
                <c:pt idx="5">
                  <c:v>5.0599999999999996</c:v>
                </c:pt>
                <c:pt idx="6">
                  <c:v>3.03</c:v>
                </c:pt>
                <c:pt idx="7">
                  <c:v>2.63</c:v>
                </c:pt>
                <c:pt idx="8">
                  <c:v>3.59</c:v>
                </c:pt>
                <c:pt idx="9">
                  <c:v>3.9899999999999998</c:v>
                </c:pt>
                <c:pt idx="10">
                  <c:v>2.92</c:v>
                </c:pt>
                <c:pt idx="11">
                  <c:v>3.96</c:v>
                </c:pt>
                <c:pt idx="12">
                  <c:v>4.7699999999999996</c:v>
                </c:pt>
                <c:pt idx="13">
                  <c:v>4.21</c:v>
                </c:pt>
                <c:pt idx="14">
                  <c:v>3.63</c:v>
                </c:pt>
                <c:pt idx="15">
                  <c:v>3.72</c:v>
                </c:pt>
                <c:pt idx="16">
                  <c:v>3.8499999999999996</c:v>
                </c:pt>
                <c:pt idx="17">
                  <c:v>3.7800000000000002</c:v>
                </c:pt>
                <c:pt idx="18">
                  <c:v>3.3899999999999997</c:v>
                </c:pt>
                <c:pt idx="19">
                  <c:v>3.8899999999999997</c:v>
                </c:pt>
                <c:pt idx="20">
                  <c:v>4.42</c:v>
                </c:pt>
                <c:pt idx="21">
                  <c:v>3.94</c:v>
                </c:pt>
                <c:pt idx="22">
                  <c:v>3.16</c:v>
                </c:pt>
                <c:pt idx="23">
                  <c:v>4.07</c:v>
                </c:pt>
                <c:pt idx="24">
                  <c:v>4.6099999999999994</c:v>
                </c:pt>
                <c:pt idx="25">
                  <c:v>4.0999999999999996</c:v>
                </c:pt>
                <c:pt idx="26">
                  <c:v>4.72</c:v>
                </c:pt>
                <c:pt idx="27">
                  <c:v>5.0199999999999996</c:v>
                </c:pt>
                <c:pt idx="28">
                  <c:v>4.68</c:v>
                </c:pt>
                <c:pt idx="29">
                  <c:v>5.51</c:v>
                </c:pt>
                <c:pt idx="30">
                  <c:v>5.64</c:v>
                </c:pt>
                <c:pt idx="31">
                  <c:v>5.04</c:v>
                </c:pt>
                <c:pt idx="32">
                  <c:v>4</c:v>
                </c:pt>
                <c:pt idx="33">
                  <c:v>4.58</c:v>
                </c:pt>
                <c:pt idx="34">
                  <c:v>4.72</c:v>
                </c:pt>
                <c:pt idx="35">
                  <c:v>4.6399999999999997</c:v>
                </c:pt>
                <c:pt idx="36">
                  <c:v>4.75</c:v>
                </c:pt>
                <c:pt idx="37">
                  <c:v>5.53</c:v>
                </c:pt>
                <c:pt idx="38">
                  <c:v>6.1</c:v>
                </c:pt>
                <c:pt idx="39">
                  <c:v>5.73</c:v>
                </c:pt>
                <c:pt idx="40">
                  <c:v>4.0999999999999996</c:v>
                </c:pt>
                <c:pt idx="41">
                  <c:v>3.9899999999999998</c:v>
                </c:pt>
                <c:pt idx="42">
                  <c:v>4.21</c:v>
                </c:pt>
                <c:pt idx="43">
                  <c:v>5.41</c:v>
                </c:pt>
                <c:pt idx="44">
                  <c:v>5.73</c:v>
                </c:pt>
                <c:pt idx="45">
                  <c:v>5.6599999999999993</c:v>
                </c:pt>
                <c:pt idx="46">
                  <c:v>3.72</c:v>
                </c:pt>
                <c:pt idx="47">
                  <c:v>3.44</c:v>
                </c:pt>
                <c:pt idx="48">
                  <c:v>3.3899999999999997</c:v>
                </c:pt>
                <c:pt idx="49">
                  <c:v>4</c:v>
                </c:pt>
                <c:pt idx="50">
                  <c:v>3.68</c:v>
                </c:pt>
                <c:pt idx="51">
                  <c:v>3.3499999999999996</c:v>
                </c:pt>
                <c:pt idx="52">
                  <c:v>3.3</c:v>
                </c:pt>
                <c:pt idx="53">
                  <c:v>3.3699999999999997</c:v>
                </c:pt>
                <c:pt idx="54">
                  <c:v>4.0199999999999996</c:v>
                </c:pt>
                <c:pt idx="55">
                  <c:v>4.2300000000000004</c:v>
                </c:pt>
                <c:pt idx="56">
                  <c:v>3.9899999999999998</c:v>
                </c:pt>
                <c:pt idx="57">
                  <c:v>3.02</c:v>
                </c:pt>
                <c:pt idx="58">
                  <c:v>2.7800000000000002</c:v>
                </c:pt>
                <c:pt idx="59">
                  <c:v>2.7</c:v>
                </c:pt>
                <c:pt idx="60">
                  <c:v>3.68</c:v>
                </c:pt>
                <c:pt idx="61">
                  <c:v>4.01</c:v>
                </c:pt>
                <c:pt idx="62">
                  <c:v>4.33</c:v>
                </c:pt>
                <c:pt idx="63">
                  <c:v>4.58</c:v>
                </c:pt>
                <c:pt idx="64">
                  <c:v>4.72</c:v>
                </c:pt>
                <c:pt idx="65">
                  <c:v>4.29</c:v>
                </c:pt>
                <c:pt idx="66">
                  <c:v>3.02</c:v>
                </c:pt>
                <c:pt idx="67">
                  <c:v>2.74</c:v>
                </c:pt>
                <c:pt idx="68">
                  <c:v>2.6</c:v>
                </c:pt>
                <c:pt idx="69">
                  <c:v>2.3499999999999996</c:v>
                </c:pt>
                <c:pt idx="70">
                  <c:v>3.59</c:v>
                </c:pt>
                <c:pt idx="71">
                  <c:v>3.9899999999999998</c:v>
                </c:pt>
                <c:pt idx="72">
                  <c:v>4.1199999999999992</c:v>
                </c:pt>
                <c:pt idx="73">
                  <c:v>4.07</c:v>
                </c:pt>
                <c:pt idx="74">
                  <c:v>4.0999999999999996</c:v>
                </c:pt>
                <c:pt idx="75">
                  <c:v>4.04</c:v>
                </c:pt>
                <c:pt idx="76">
                  <c:v>3.8899999999999997</c:v>
                </c:pt>
                <c:pt idx="77">
                  <c:v>3.8</c:v>
                </c:pt>
                <c:pt idx="78">
                  <c:v>3.58</c:v>
                </c:pt>
                <c:pt idx="79">
                  <c:v>3.22</c:v>
                </c:pt>
                <c:pt idx="80">
                  <c:v>3.7800000000000002</c:v>
                </c:pt>
                <c:pt idx="81">
                  <c:v>3.84</c:v>
                </c:pt>
                <c:pt idx="82">
                  <c:v>4.03</c:v>
                </c:pt>
                <c:pt idx="83">
                  <c:v>3.79</c:v>
                </c:pt>
                <c:pt idx="84">
                  <c:v>3.27</c:v>
                </c:pt>
                <c:pt idx="85">
                  <c:v>2.4299999999999997</c:v>
                </c:pt>
                <c:pt idx="86">
                  <c:v>2.1</c:v>
                </c:pt>
                <c:pt idx="87">
                  <c:v>2.57</c:v>
                </c:pt>
                <c:pt idx="88">
                  <c:v>3.2800000000000002</c:v>
                </c:pt>
                <c:pt idx="89">
                  <c:v>3.29</c:v>
                </c:pt>
                <c:pt idx="90">
                  <c:v>3.3099999999999996</c:v>
                </c:pt>
                <c:pt idx="91">
                  <c:v>3.16</c:v>
                </c:pt>
                <c:pt idx="92">
                  <c:v>3.22</c:v>
                </c:pt>
                <c:pt idx="93">
                  <c:v>3.59</c:v>
                </c:pt>
                <c:pt idx="94">
                  <c:v>2.5</c:v>
                </c:pt>
                <c:pt idx="95">
                  <c:v>2.8299999999999996</c:v>
                </c:pt>
                <c:pt idx="96">
                  <c:v>2.46</c:v>
                </c:pt>
                <c:pt idx="97">
                  <c:v>2.73</c:v>
                </c:pt>
                <c:pt idx="98">
                  <c:v>3.3499999999999996</c:v>
                </c:pt>
                <c:pt idx="99">
                  <c:v>2.73</c:v>
                </c:pt>
                <c:pt idx="100">
                  <c:v>3.19</c:v>
                </c:pt>
                <c:pt idx="101">
                  <c:v>2.68</c:v>
                </c:pt>
                <c:pt idx="102">
                  <c:v>2.3099999999999996</c:v>
                </c:pt>
                <c:pt idx="103">
                  <c:v>1.79</c:v>
                </c:pt>
                <c:pt idx="104">
                  <c:v>3.21</c:v>
                </c:pt>
                <c:pt idx="105">
                  <c:v>3.34</c:v>
                </c:pt>
                <c:pt idx="106">
                  <c:v>3</c:v>
                </c:pt>
                <c:pt idx="107">
                  <c:v>3.5</c:v>
                </c:pt>
                <c:pt idx="108">
                  <c:v>4.01</c:v>
                </c:pt>
                <c:pt idx="109">
                  <c:v>4.24</c:v>
                </c:pt>
                <c:pt idx="110">
                  <c:v>4.2</c:v>
                </c:pt>
                <c:pt idx="111">
                  <c:v>4.0199999999999996</c:v>
                </c:pt>
                <c:pt idx="112">
                  <c:v>4.3</c:v>
                </c:pt>
                <c:pt idx="113">
                  <c:v>3.75</c:v>
                </c:pt>
                <c:pt idx="114">
                  <c:v>3.3299999999999996</c:v>
                </c:pt>
                <c:pt idx="115">
                  <c:v>4.01</c:v>
                </c:pt>
                <c:pt idx="116">
                  <c:v>3.3</c:v>
                </c:pt>
                <c:pt idx="117">
                  <c:v>3.59</c:v>
                </c:pt>
                <c:pt idx="118">
                  <c:v>3.2800000000000002</c:v>
                </c:pt>
                <c:pt idx="119">
                  <c:v>3.05</c:v>
                </c:pt>
                <c:pt idx="120">
                  <c:v>3.98</c:v>
                </c:pt>
                <c:pt idx="121">
                  <c:v>4.2</c:v>
                </c:pt>
                <c:pt idx="122">
                  <c:v>4.8199999999999994</c:v>
                </c:pt>
                <c:pt idx="123">
                  <c:v>5.59</c:v>
                </c:pt>
                <c:pt idx="124">
                  <c:v>5.03</c:v>
                </c:pt>
                <c:pt idx="125">
                  <c:v>4.4400000000000004</c:v>
                </c:pt>
                <c:pt idx="126">
                  <c:v>3.36</c:v>
                </c:pt>
                <c:pt idx="127">
                  <c:v>3.3699999999999997</c:v>
                </c:pt>
                <c:pt idx="128">
                  <c:v>4.49</c:v>
                </c:pt>
                <c:pt idx="129">
                  <c:v>4.3199999999999994</c:v>
                </c:pt>
                <c:pt idx="130">
                  <c:v>4.6599999999999993</c:v>
                </c:pt>
                <c:pt idx="131">
                  <c:v>4.4000000000000004</c:v>
                </c:pt>
                <c:pt idx="132">
                  <c:v>3.25</c:v>
                </c:pt>
                <c:pt idx="133">
                  <c:v>3.71</c:v>
                </c:pt>
                <c:pt idx="134">
                  <c:v>4.4800000000000004</c:v>
                </c:pt>
                <c:pt idx="135">
                  <c:v>4.99</c:v>
                </c:pt>
                <c:pt idx="136">
                  <c:v>4.3199999999999994</c:v>
                </c:pt>
                <c:pt idx="137">
                  <c:v>4.4400000000000004</c:v>
                </c:pt>
                <c:pt idx="138">
                  <c:v>4.09</c:v>
                </c:pt>
                <c:pt idx="139">
                  <c:v>4.13</c:v>
                </c:pt>
                <c:pt idx="140">
                  <c:v>3.9899999999999998</c:v>
                </c:pt>
                <c:pt idx="141">
                  <c:v>5.21</c:v>
                </c:pt>
                <c:pt idx="142">
                  <c:v>6.59</c:v>
                </c:pt>
                <c:pt idx="143">
                  <c:v>6.75</c:v>
                </c:pt>
                <c:pt idx="144">
                  <c:v>6.49</c:v>
                </c:pt>
                <c:pt idx="145">
                  <c:v>5.9</c:v>
                </c:pt>
                <c:pt idx="146">
                  <c:v>6.44</c:v>
                </c:pt>
                <c:pt idx="147">
                  <c:v>7</c:v>
                </c:pt>
                <c:pt idx="148">
                  <c:v>6.6199999999999992</c:v>
                </c:pt>
                <c:pt idx="149">
                  <c:v>6.88</c:v>
                </c:pt>
                <c:pt idx="150">
                  <c:v>7.9</c:v>
                </c:pt>
                <c:pt idx="151">
                  <c:v>7.78</c:v>
                </c:pt>
                <c:pt idx="152">
                  <c:v>5.64</c:v>
                </c:pt>
                <c:pt idx="153">
                  <c:v>5.24</c:v>
                </c:pt>
                <c:pt idx="154">
                  <c:v>4.8</c:v>
                </c:pt>
                <c:pt idx="155">
                  <c:v>5.0199999999999996</c:v>
                </c:pt>
                <c:pt idx="156">
                  <c:v>6.18</c:v>
                </c:pt>
                <c:pt idx="157">
                  <c:v>5.73</c:v>
                </c:pt>
                <c:pt idx="158">
                  <c:v>5.3</c:v>
                </c:pt>
                <c:pt idx="159">
                  <c:v>5.1899999999999995</c:v>
                </c:pt>
                <c:pt idx="160">
                  <c:v>5.81</c:v>
                </c:pt>
                <c:pt idx="161">
                  <c:v>6.34</c:v>
                </c:pt>
                <c:pt idx="162">
                  <c:v>6.22</c:v>
                </c:pt>
                <c:pt idx="163">
                  <c:v>5.21</c:v>
                </c:pt>
                <c:pt idx="164">
                  <c:v>5.3599999999999994</c:v>
                </c:pt>
                <c:pt idx="165">
                  <c:v>5.17</c:v>
                </c:pt>
                <c:pt idx="166">
                  <c:v>6.29</c:v>
                </c:pt>
                <c:pt idx="167">
                  <c:v>6.96</c:v>
                </c:pt>
                <c:pt idx="168">
                  <c:v>7.04</c:v>
                </c:pt>
                <c:pt idx="169">
                  <c:v>6.33</c:v>
                </c:pt>
                <c:pt idx="170">
                  <c:v>6.95</c:v>
                </c:pt>
                <c:pt idx="171">
                  <c:v>7.02</c:v>
                </c:pt>
                <c:pt idx="172">
                  <c:v>6.99</c:v>
                </c:pt>
                <c:pt idx="173">
                  <c:v>6.7</c:v>
                </c:pt>
                <c:pt idx="174">
                  <c:v>5.76</c:v>
                </c:pt>
                <c:pt idx="175">
                  <c:v>5.58</c:v>
                </c:pt>
                <c:pt idx="176">
                  <c:v>7.01</c:v>
                </c:pt>
                <c:pt idx="177">
                  <c:v>7.07</c:v>
                </c:pt>
                <c:pt idx="178">
                  <c:v>8.2900000000000009</c:v>
                </c:pt>
                <c:pt idx="179">
                  <c:v>7.51</c:v>
                </c:pt>
                <c:pt idx="180">
                  <c:v>7.29</c:v>
                </c:pt>
                <c:pt idx="181">
                  <c:v>8.31</c:v>
                </c:pt>
                <c:pt idx="182">
                  <c:v>8.89</c:v>
                </c:pt>
                <c:pt idx="183">
                  <c:v>9</c:v>
                </c:pt>
                <c:pt idx="184">
                  <c:v>8.42</c:v>
                </c:pt>
                <c:pt idx="185">
                  <c:v>7.03</c:v>
                </c:pt>
                <c:pt idx="186">
                  <c:v>6</c:v>
                </c:pt>
                <c:pt idx="187">
                  <c:v>5.84</c:v>
                </c:pt>
                <c:pt idx="188">
                  <c:v>5.58</c:v>
                </c:pt>
                <c:pt idx="189">
                  <c:v>5.45</c:v>
                </c:pt>
                <c:pt idx="190">
                  <c:v>4.68</c:v>
                </c:pt>
                <c:pt idx="191">
                  <c:v>4.79</c:v>
                </c:pt>
                <c:pt idx="192">
                  <c:v>4.9400000000000004</c:v>
                </c:pt>
                <c:pt idx="193">
                  <c:v>4.8599999999999994</c:v>
                </c:pt>
                <c:pt idx="194">
                  <c:v>4.91</c:v>
                </c:pt>
                <c:pt idx="195">
                  <c:v>4.75</c:v>
                </c:pt>
                <c:pt idx="196">
                  <c:v>4.6899999999999995</c:v>
                </c:pt>
                <c:pt idx="197">
                  <c:v>5.07</c:v>
                </c:pt>
                <c:pt idx="198">
                  <c:v>6.42</c:v>
                </c:pt>
                <c:pt idx="199">
                  <c:v>6.53</c:v>
                </c:pt>
                <c:pt idx="200">
                  <c:v>6.05</c:v>
                </c:pt>
                <c:pt idx="201">
                  <c:v>5.31</c:v>
                </c:pt>
                <c:pt idx="202">
                  <c:v>5.88</c:v>
                </c:pt>
                <c:pt idx="203">
                  <c:v>5.31</c:v>
                </c:pt>
                <c:pt idx="204">
                  <c:v>5.88</c:v>
                </c:pt>
                <c:pt idx="205">
                  <c:v>6.6899999999999995</c:v>
                </c:pt>
                <c:pt idx="206">
                  <c:v>5.85</c:v>
                </c:pt>
                <c:pt idx="207">
                  <c:v>6.68</c:v>
                </c:pt>
                <c:pt idx="208">
                  <c:v>6.59</c:v>
                </c:pt>
                <c:pt idx="209">
                  <c:v>5.52</c:v>
                </c:pt>
                <c:pt idx="210">
                  <c:v>6</c:v>
                </c:pt>
                <c:pt idx="211">
                  <c:v>5.5</c:v>
                </c:pt>
                <c:pt idx="212">
                  <c:v>4.8099999999999996</c:v>
                </c:pt>
                <c:pt idx="213">
                  <c:v>4.4800000000000004</c:v>
                </c:pt>
                <c:pt idx="214">
                  <c:v>3.8299999999999996</c:v>
                </c:pt>
                <c:pt idx="215">
                  <c:v>3.36</c:v>
                </c:pt>
                <c:pt idx="216">
                  <c:v>4.99</c:v>
                </c:pt>
                <c:pt idx="217">
                  <c:v>5.8</c:v>
                </c:pt>
                <c:pt idx="218">
                  <c:v>6.04</c:v>
                </c:pt>
                <c:pt idx="219">
                  <c:v>5.57</c:v>
                </c:pt>
                <c:pt idx="220">
                  <c:v>6.29</c:v>
                </c:pt>
                <c:pt idx="221">
                  <c:v>6.98</c:v>
                </c:pt>
                <c:pt idx="222">
                  <c:v>7.03</c:v>
                </c:pt>
                <c:pt idx="223">
                  <c:v>6.81</c:v>
                </c:pt>
                <c:pt idx="224">
                  <c:v>5.76</c:v>
                </c:pt>
                <c:pt idx="225">
                  <c:v>5.24</c:v>
                </c:pt>
                <c:pt idx="226">
                  <c:v>4.8199999999999994</c:v>
                </c:pt>
                <c:pt idx="227">
                  <c:v>4.96</c:v>
                </c:pt>
                <c:pt idx="228">
                  <c:v>4.6899999999999995</c:v>
                </c:pt>
                <c:pt idx="229">
                  <c:v>5.87</c:v>
                </c:pt>
                <c:pt idx="230">
                  <c:v>7.6899999999999995</c:v>
                </c:pt>
                <c:pt idx="231">
                  <c:v>5.87</c:v>
                </c:pt>
                <c:pt idx="232">
                  <c:v>7.6899999999999995</c:v>
                </c:pt>
                <c:pt idx="233">
                  <c:v>6.13</c:v>
                </c:pt>
                <c:pt idx="234">
                  <c:v>5.98</c:v>
                </c:pt>
                <c:pt idx="235">
                  <c:v>5.24</c:v>
                </c:pt>
                <c:pt idx="236">
                  <c:v>4.37</c:v>
                </c:pt>
                <c:pt idx="237">
                  <c:v>5.24</c:v>
                </c:pt>
                <c:pt idx="238">
                  <c:v>4.37</c:v>
                </c:pt>
                <c:pt idx="239">
                  <c:v>4.42</c:v>
                </c:pt>
                <c:pt idx="240">
                  <c:v>4.79</c:v>
                </c:pt>
                <c:pt idx="241">
                  <c:v>5.03</c:v>
                </c:pt>
                <c:pt idx="242">
                  <c:v>5.3599999999999994</c:v>
                </c:pt>
                <c:pt idx="243">
                  <c:v>5.46</c:v>
                </c:pt>
                <c:pt idx="244">
                  <c:v>5.29</c:v>
                </c:pt>
                <c:pt idx="245">
                  <c:v>6.24</c:v>
                </c:pt>
                <c:pt idx="246">
                  <c:v>6.1099999999999994</c:v>
                </c:pt>
                <c:pt idx="247">
                  <c:v>5.33</c:v>
                </c:pt>
                <c:pt idx="248">
                  <c:v>4.21</c:v>
                </c:pt>
                <c:pt idx="249">
                  <c:v>4.3599999999999994</c:v>
                </c:pt>
                <c:pt idx="250">
                  <c:v>6.28</c:v>
                </c:pt>
                <c:pt idx="251">
                  <c:v>7.1199999999999992</c:v>
                </c:pt>
                <c:pt idx="252">
                  <c:v>7.06</c:v>
                </c:pt>
                <c:pt idx="253">
                  <c:v>7.2</c:v>
                </c:pt>
                <c:pt idx="254">
                  <c:v>8.99</c:v>
                </c:pt>
                <c:pt idx="255">
                  <c:v>8.99</c:v>
                </c:pt>
                <c:pt idx="256">
                  <c:v>8.17</c:v>
                </c:pt>
                <c:pt idx="257">
                  <c:v>9.25</c:v>
                </c:pt>
                <c:pt idx="258">
                  <c:v>8.6399999999999988</c:v>
                </c:pt>
                <c:pt idx="259">
                  <c:v>8.07</c:v>
                </c:pt>
                <c:pt idx="260">
                  <c:v>8.2299999999999986</c:v>
                </c:pt>
                <c:pt idx="261">
                  <c:v>9.2000000000000011</c:v>
                </c:pt>
                <c:pt idx="262">
                  <c:v>9.4500000000000011</c:v>
                </c:pt>
                <c:pt idx="263">
                  <c:v>9.31</c:v>
                </c:pt>
                <c:pt idx="264">
                  <c:v>8.7199999999999989</c:v>
                </c:pt>
                <c:pt idx="265">
                  <c:v>8.2900000000000009</c:v>
                </c:pt>
                <c:pt idx="266">
                  <c:v>7.99</c:v>
                </c:pt>
                <c:pt idx="267">
                  <c:v>8.84</c:v>
                </c:pt>
                <c:pt idx="268">
                  <c:v>9.07</c:v>
                </c:pt>
                <c:pt idx="269">
                  <c:v>9.4</c:v>
                </c:pt>
                <c:pt idx="270">
                  <c:v>10.55</c:v>
                </c:pt>
                <c:pt idx="271">
                  <c:v>10.46</c:v>
                </c:pt>
                <c:pt idx="272">
                  <c:v>10.61</c:v>
                </c:pt>
                <c:pt idx="273">
                  <c:v>10.870000000000001</c:v>
                </c:pt>
                <c:pt idx="274">
                  <c:v>10.69</c:v>
                </c:pt>
                <c:pt idx="275">
                  <c:v>8.48</c:v>
                </c:pt>
                <c:pt idx="276">
                  <c:v>8.7399999999999984</c:v>
                </c:pt>
                <c:pt idx="277">
                  <c:v>8.8500000000000014</c:v>
                </c:pt>
                <c:pt idx="278">
                  <c:v>7.48</c:v>
                </c:pt>
                <c:pt idx="279">
                  <c:v>7.1099999999999994</c:v>
                </c:pt>
                <c:pt idx="285">
                  <c:v>8.7900000000000009</c:v>
                </c:pt>
                <c:pt idx="286">
                  <c:v>8.52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7-75EE-4F37-BE20-8EB1AA46A682}"/>
            </c:ext>
          </c:extLst>
        </c:ser>
        <c:ser>
          <c:idx val="8"/>
          <c:order val="8"/>
          <c:tx>
            <c:v>COTA CRITICA</c:v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DATOS!$AN$3:$AN$732</c:f>
              <c:numCache>
                <c:formatCode>0.00</c:formatCode>
                <c:ptCount val="730"/>
                <c:pt idx="0">
                  <c:v>9.2000000000000011</c:v>
                </c:pt>
                <c:pt idx="1">
                  <c:v>9.2000000000000011</c:v>
                </c:pt>
                <c:pt idx="2">
                  <c:v>9.2000000000000011</c:v>
                </c:pt>
                <c:pt idx="3">
                  <c:v>9.2000000000000011</c:v>
                </c:pt>
                <c:pt idx="4">
                  <c:v>9.2000000000000011</c:v>
                </c:pt>
                <c:pt idx="5">
                  <c:v>9.2000000000000011</c:v>
                </c:pt>
                <c:pt idx="6">
                  <c:v>9.2000000000000011</c:v>
                </c:pt>
                <c:pt idx="7">
                  <c:v>9.2000000000000011</c:v>
                </c:pt>
                <c:pt idx="8">
                  <c:v>9.2000000000000011</c:v>
                </c:pt>
                <c:pt idx="9">
                  <c:v>9.2000000000000011</c:v>
                </c:pt>
                <c:pt idx="10">
                  <c:v>9.2000000000000011</c:v>
                </c:pt>
                <c:pt idx="11">
                  <c:v>9.2000000000000011</c:v>
                </c:pt>
                <c:pt idx="12">
                  <c:v>9.2000000000000011</c:v>
                </c:pt>
                <c:pt idx="13">
                  <c:v>9.2000000000000011</c:v>
                </c:pt>
                <c:pt idx="14">
                  <c:v>9.2000000000000011</c:v>
                </c:pt>
                <c:pt idx="15">
                  <c:v>9.2000000000000011</c:v>
                </c:pt>
                <c:pt idx="16">
                  <c:v>9.2000000000000011</c:v>
                </c:pt>
                <c:pt idx="17">
                  <c:v>9.2000000000000011</c:v>
                </c:pt>
                <c:pt idx="18">
                  <c:v>9.2000000000000011</c:v>
                </c:pt>
                <c:pt idx="19">
                  <c:v>9.2000000000000011</c:v>
                </c:pt>
                <c:pt idx="20">
                  <c:v>9.2000000000000011</c:v>
                </c:pt>
                <c:pt idx="21">
                  <c:v>9.2000000000000011</c:v>
                </c:pt>
                <c:pt idx="22">
                  <c:v>9.2000000000000011</c:v>
                </c:pt>
                <c:pt idx="23">
                  <c:v>9.2000000000000011</c:v>
                </c:pt>
                <c:pt idx="24">
                  <c:v>9.2000000000000011</c:v>
                </c:pt>
                <c:pt idx="25">
                  <c:v>9.2000000000000011</c:v>
                </c:pt>
                <c:pt idx="26">
                  <c:v>9.2000000000000011</c:v>
                </c:pt>
                <c:pt idx="27">
                  <c:v>9.2000000000000011</c:v>
                </c:pt>
                <c:pt idx="28">
                  <c:v>9.2000000000000011</c:v>
                </c:pt>
                <c:pt idx="29">
                  <c:v>9.2000000000000011</c:v>
                </c:pt>
                <c:pt idx="30">
                  <c:v>9.2000000000000011</c:v>
                </c:pt>
                <c:pt idx="31">
                  <c:v>9.2000000000000011</c:v>
                </c:pt>
                <c:pt idx="32">
                  <c:v>9.2000000000000011</c:v>
                </c:pt>
                <c:pt idx="33">
                  <c:v>9.2000000000000011</c:v>
                </c:pt>
                <c:pt idx="34">
                  <c:v>9.2000000000000011</c:v>
                </c:pt>
                <c:pt idx="35">
                  <c:v>9.2000000000000011</c:v>
                </c:pt>
                <c:pt idx="36">
                  <c:v>9.2000000000000011</c:v>
                </c:pt>
                <c:pt idx="37">
                  <c:v>9.2000000000000011</c:v>
                </c:pt>
                <c:pt idx="38">
                  <c:v>9.2000000000000011</c:v>
                </c:pt>
                <c:pt idx="39">
                  <c:v>9.2000000000000011</c:v>
                </c:pt>
                <c:pt idx="40">
                  <c:v>9.2000000000000011</c:v>
                </c:pt>
                <c:pt idx="41">
                  <c:v>9.2000000000000011</c:v>
                </c:pt>
                <c:pt idx="42">
                  <c:v>9.2000000000000011</c:v>
                </c:pt>
                <c:pt idx="43">
                  <c:v>9.2000000000000011</c:v>
                </c:pt>
                <c:pt idx="44">
                  <c:v>9.2000000000000011</c:v>
                </c:pt>
                <c:pt idx="45">
                  <c:v>9.2000000000000011</c:v>
                </c:pt>
                <c:pt idx="46">
                  <c:v>9.2000000000000011</c:v>
                </c:pt>
                <c:pt idx="47">
                  <c:v>9.2000000000000011</c:v>
                </c:pt>
                <c:pt idx="48">
                  <c:v>9.2000000000000011</c:v>
                </c:pt>
                <c:pt idx="49">
                  <c:v>9.2000000000000011</c:v>
                </c:pt>
                <c:pt idx="50">
                  <c:v>9.2000000000000011</c:v>
                </c:pt>
                <c:pt idx="51">
                  <c:v>9.2000000000000011</c:v>
                </c:pt>
                <c:pt idx="52">
                  <c:v>9.2000000000000011</c:v>
                </c:pt>
                <c:pt idx="53">
                  <c:v>9.2000000000000011</c:v>
                </c:pt>
                <c:pt idx="54">
                  <c:v>9.2000000000000011</c:v>
                </c:pt>
                <c:pt idx="55">
                  <c:v>9.2000000000000011</c:v>
                </c:pt>
                <c:pt idx="56">
                  <c:v>9.2000000000000011</c:v>
                </c:pt>
                <c:pt idx="57">
                  <c:v>9.2000000000000011</c:v>
                </c:pt>
                <c:pt idx="58">
                  <c:v>9.2000000000000011</c:v>
                </c:pt>
                <c:pt idx="59">
                  <c:v>9.2000000000000011</c:v>
                </c:pt>
                <c:pt idx="60">
                  <c:v>9.2000000000000011</c:v>
                </c:pt>
                <c:pt idx="61">
                  <c:v>9.2000000000000011</c:v>
                </c:pt>
                <c:pt idx="62">
                  <c:v>9.2000000000000011</c:v>
                </c:pt>
                <c:pt idx="63">
                  <c:v>9.2000000000000011</c:v>
                </c:pt>
                <c:pt idx="64">
                  <c:v>9.2000000000000011</c:v>
                </c:pt>
                <c:pt idx="65">
                  <c:v>9.2000000000000011</c:v>
                </c:pt>
                <c:pt idx="66">
                  <c:v>9.2000000000000011</c:v>
                </c:pt>
                <c:pt idx="67">
                  <c:v>9.2000000000000011</c:v>
                </c:pt>
                <c:pt idx="68">
                  <c:v>9.2000000000000011</c:v>
                </c:pt>
                <c:pt idx="69">
                  <c:v>9.2000000000000011</c:v>
                </c:pt>
                <c:pt idx="70">
                  <c:v>9.2000000000000011</c:v>
                </c:pt>
                <c:pt idx="71">
                  <c:v>9.2000000000000011</c:v>
                </c:pt>
                <c:pt idx="72">
                  <c:v>9.2000000000000011</c:v>
                </c:pt>
                <c:pt idx="73">
                  <c:v>9.2000000000000011</c:v>
                </c:pt>
                <c:pt idx="74">
                  <c:v>9.2000000000000011</c:v>
                </c:pt>
                <c:pt idx="75">
                  <c:v>9.2000000000000011</c:v>
                </c:pt>
                <c:pt idx="76">
                  <c:v>9.2000000000000011</c:v>
                </c:pt>
                <c:pt idx="77">
                  <c:v>9.2000000000000011</c:v>
                </c:pt>
                <c:pt idx="78">
                  <c:v>9.2000000000000011</c:v>
                </c:pt>
                <c:pt idx="79">
                  <c:v>9.2000000000000011</c:v>
                </c:pt>
                <c:pt idx="80">
                  <c:v>9.2000000000000011</c:v>
                </c:pt>
                <c:pt idx="81">
                  <c:v>9.2000000000000011</c:v>
                </c:pt>
                <c:pt idx="82">
                  <c:v>9.2000000000000011</c:v>
                </c:pt>
                <c:pt idx="83">
                  <c:v>9.2000000000000011</c:v>
                </c:pt>
                <c:pt idx="84">
                  <c:v>9.2000000000000011</c:v>
                </c:pt>
                <c:pt idx="85">
                  <c:v>9.2000000000000011</c:v>
                </c:pt>
                <c:pt idx="86">
                  <c:v>9.2000000000000011</c:v>
                </c:pt>
                <c:pt idx="87">
                  <c:v>9.2000000000000011</c:v>
                </c:pt>
                <c:pt idx="88">
                  <c:v>9.2000000000000011</c:v>
                </c:pt>
                <c:pt idx="89">
                  <c:v>9.2000000000000011</c:v>
                </c:pt>
                <c:pt idx="90">
                  <c:v>9.2000000000000011</c:v>
                </c:pt>
                <c:pt idx="91">
                  <c:v>9.2000000000000011</c:v>
                </c:pt>
                <c:pt idx="92">
                  <c:v>9.2000000000000011</c:v>
                </c:pt>
                <c:pt idx="93">
                  <c:v>9.2000000000000011</c:v>
                </c:pt>
                <c:pt idx="94">
                  <c:v>9.2000000000000011</c:v>
                </c:pt>
                <c:pt idx="95">
                  <c:v>9.2000000000000011</c:v>
                </c:pt>
                <c:pt idx="96">
                  <c:v>9.2000000000000011</c:v>
                </c:pt>
                <c:pt idx="97">
                  <c:v>9.2000000000000011</c:v>
                </c:pt>
                <c:pt idx="98">
                  <c:v>9.2000000000000011</c:v>
                </c:pt>
                <c:pt idx="99">
                  <c:v>9.2000000000000011</c:v>
                </c:pt>
                <c:pt idx="100">
                  <c:v>9.2000000000000011</c:v>
                </c:pt>
                <c:pt idx="101">
                  <c:v>9.2000000000000011</c:v>
                </c:pt>
                <c:pt idx="102">
                  <c:v>9.2000000000000011</c:v>
                </c:pt>
                <c:pt idx="103">
                  <c:v>9.2000000000000011</c:v>
                </c:pt>
                <c:pt idx="104">
                  <c:v>9.2000000000000011</c:v>
                </c:pt>
                <c:pt idx="105">
                  <c:v>9.2000000000000011</c:v>
                </c:pt>
                <c:pt idx="106">
                  <c:v>9.2000000000000011</c:v>
                </c:pt>
                <c:pt idx="107">
                  <c:v>9.2000000000000011</c:v>
                </c:pt>
                <c:pt idx="108">
                  <c:v>9.2000000000000011</c:v>
                </c:pt>
                <c:pt idx="109">
                  <c:v>9.2000000000000011</c:v>
                </c:pt>
                <c:pt idx="110">
                  <c:v>9.2000000000000011</c:v>
                </c:pt>
                <c:pt idx="111">
                  <c:v>9.2000000000000011</c:v>
                </c:pt>
                <c:pt idx="112">
                  <c:v>9.2000000000000011</c:v>
                </c:pt>
                <c:pt idx="113">
                  <c:v>9.2000000000000011</c:v>
                </c:pt>
                <c:pt idx="114">
                  <c:v>9.2000000000000011</c:v>
                </c:pt>
                <c:pt idx="115">
                  <c:v>9.2000000000000011</c:v>
                </c:pt>
                <c:pt idx="116">
                  <c:v>9.2000000000000011</c:v>
                </c:pt>
                <c:pt idx="117">
                  <c:v>9.2000000000000011</c:v>
                </c:pt>
                <c:pt idx="118">
                  <c:v>9.2000000000000011</c:v>
                </c:pt>
                <c:pt idx="119">
                  <c:v>9.2000000000000011</c:v>
                </c:pt>
                <c:pt idx="120">
                  <c:v>9.2000000000000011</c:v>
                </c:pt>
                <c:pt idx="121">
                  <c:v>9.2000000000000011</c:v>
                </c:pt>
                <c:pt idx="122">
                  <c:v>9.2000000000000011</c:v>
                </c:pt>
                <c:pt idx="123">
                  <c:v>9.2000000000000011</c:v>
                </c:pt>
                <c:pt idx="124">
                  <c:v>9.2000000000000011</c:v>
                </c:pt>
                <c:pt idx="125">
                  <c:v>9.2000000000000011</c:v>
                </c:pt>
                <c:pt idx="126">
                  <c:v>9.2000000000000011</c:v>
                </c:pt>
                <c:pt idx="127">
                  <c:v>9.2000000000000011</c:v>
                </c:pt>
                <c:pt idx="128">
                  <c:v>9.2000000000000011</c:v>
                </c:pt>
                <c:pt idx="129">
                  <c:v>9.2000000000000011</c:v>
                </c:pt>
                <c:pt idx="130">
                  <c:v>9.2000000000000011</c:v>
                </c:pt>
                <c:pt idx="131">
                  <c:v>9.2000000000000011</c:v>
                </c:pt>
                <c:pt idx="132">
                  <c:v>9.2000000000000011</c:v>
                </c:pt>
                <c:pt idx="133">
                  <c:v>9.2000000000000011</c:v>
                </c:pt>
                <c:pt idx="134">
                  <c:v>9.2000000000000011</c:v>
                </c:pt>
                <c:pt idx="135">
                  <c:v>9.2000000000000011</c:v>
                </c:pt>
                <c:pt idx="136">
                  <c:v>9.2000000000000011</c:v>
                </c:pt>
                <c:pt idx="137">
                  <c:v>9.2000000000000011</c:v>
                </c:pt>
                <c:pt idx="138">
                  <c:v>9.2000000000000011</c:v>
                </c:pt>
                <c:pt idx="139">
                  <c:v>9.2000000000000011</c:v>
                </c:pt>
                <c:pt idx="140">
                  <c:v>9.2000000000000011</c:v>
                </c:pt>
                <c:pt idx="141">
                  <c:v>9.2000000000000011</c:v>
                </c:pt>
                <c:pt idx="142">
                  <c:v>9.2000000000000011</c:v>
                </c:pt>
                <c:pt idx="143">
                  <c:v>9.2000000000000011</c:v>
                </c:pt>
                <c:pt idx="144">
                  <c:v>9.2000000000000011</c:v>
                </c:pt>
                <c:pt idx="145">
                  <c:v>9.2000000000000011</c:v>
                </c:pt>
                <c:pt idx="146">
                  <c:v>9.2000000000000011</c:v>
                </c:pt>
                <c:pt idx="147">
                  <c:v>9.2000000000000011</c:v>
                </c:pt>
                <c:pt idx="148">
                  <c:v>9.2000000000000011</c:v>
                </c:pt>
                <c:pt idx="149">
                  <c:v>9.2000000000000011</c:v>
                </c:pt>
                <c:pt idx="150">
                  <c:v>9.2000000000000011</c:v>
                </c:pt>
                <c:pt idx="151">
                  <c:v>9.2000000000000011</c:v>
                </c:pt>
                <c:pt idx="152">
                  <c:v>9.2000000000000011</c:v>
                </c:pt>
                <c:pt idx="153">
                  <c:v>9.2000000000000011</c:v>
                </c:pt>
                <c:pt idx="154">
                  <c:v>9.2000000000000011</c:v>
                </c:pt>
                <c:pt idx="155">
                  <c:v>9.2000000000000011</c:v>
                </c:pt>
                <c:pt idx="156">
                  <c:v>9.2000000000000011</c:v>
                </c:pt>
                <c:pt idx="157">
                  <c:v>9.2000000000000011</c:v>
                </c:pt>
                <c:pt idx="158">
                  <c:v>9.2000000000000011</c:v>
                </c:pt>
                <c:pt idx="159">
                  <c:v>9.2000000000000011</c:v>
                </c:pt>
                <c:pt idx="160">
                  <c:v>9.2000000000000011</c:v>
                </c:pt>
                <c:pt idx="161">
                  <c:v>9.2000000000000011</c:v>
                </c:pt>
                <c:pt idx="162">
                  <c:v>9.2000000000000011</c:v>
                </c:pt>
                <c:pt idx="163">
                  <c:v>9.2000000000000011</c:v>
                </c:pt>
                <c:pt idx="164">
                  <c:v>9.2000000000000011</c:v>
                </c:pt>
                <c:pt idx="165">
                  <c:v>9.2000000000000011</c:v>
                </c:pt>
                <c:pt idx="166">
                  <c:v>9.2000000000000011</c:v>
                </c:pt>
                <c:pt idx="167">
                  <c:v>9.2000000000000011</c:v>
                </c:pt>
                <c:pt idx="168">
                  <c:v>9.2000000000000011</c:v>
                </c:pt>
                <c:pt idx="169">
                  <c:v>9.2000000000000011</c:v>
                </c:pt>
                <c:pt idx="170">
                  <c:v>9.2000000000000011</c:v>
                </c:pt>
                <c:pt idx="171">
                  <c:v>9.2000000000000011</c:v>
                </c:pt>
                <c:pt idx="172">
                  <c:v>9.2000000000000011</c:v>
                </c:pt>
                <c:pt idx="173">
                  <c:v>9.2000000000000011</c:v>
                </c:pt>
                <c:pt idx="174">
                  <c:v>9.2000000000000011</c:v>
                </c:pt>
                <c:pt idx="175">
                  <c:v>9.2000000000000011</c:v>
                </c:pt>
                <c:pt idx="176">
                  <c:v>9.2000000000000011</c:v>
                </c:pt>
                <c:pt idx="177">
                  <c:v>9.2000000000000011</c:v>
                </c:pt>
                <c:pt idx="178">
                  <c:v>9.2000000000000011</c:v>
                </c:pt>
                <c:pt idx="179">
                  <c:v>9.2000000000000011</c:v>
                </c:pt>
                <c:pt idx="180">
                  <c:v>9.2000000000000011</c:v>
                </c:pt>
                <c:pt idx="181">
                  <c:v>9.2000000000000011</c:v>
                </c:pt>
                <c:pt idx="182">
                  <c:v>9.2000000000000011</c:v>
                </c:pt>
                <c:pt idx="183">
                  <c:v>9.2000000000000011</c:v>
                </c:pt>
                <c:pt idx="184">
                  <c:v>9.2000000000000011</c:v>
                </c:pt>
                <c:pt idx="185">
                  <c:v>9.2000000000000011</c:v>
                </c:pt>
                <c:pt idx="186">
                  <c:v>9.2000000000000011</c:v>
                </c:pt>
                <c:pt idx="187">
                  <c:v>9.2000000000000011</c:v>
                </c:pt>
                <c:pt idx="188">
                  <c:v>9.2000000000000011</c:v>
                </c:pt>
                <c:pt idx="189">
                  <c:v>9.2000000000000011</c:v>
                </c:pt>
                <c:pt idx="190">
                  <c:v>9.2000000000000011</c:v>
                </c:pt>
                <c:pt idx="191">
                  <c:v>9.2000000000000011</c:v>
                </c:pt>
                <c:pt idx="192">
                  <c:v>9.2000000000000011</c:v>
                </c:pt>
                <c:pt idx="193">
                  <c:v>9.2000000000000011</c:v>
                </c:pt>
                <c:pt idx="194">
                  <c:v>9.2000000000000011</c:v>
                </c:pt>
                <c:pt idx="195">
                  <c:v>9.2000000000000011</c:v>
                </c:pt>
                <c:pt idx="196">
                  <c:v>9.2000000000000011</c:v>
                </c:pt>
                <c:pt idx="197">
                  <c:v>9.2000000000000011</c:v>
                </c:pt>
                <c:pt idx="198">
                  <c:v>9.2000000000000011</c:v>
                </c:pt>
                <c:pt idx="199">
                  <c:v>9.2000000000000011</c:v>
                </c:pt>
                <c:pt idx="200">
                  <c:v>9.2000000000000011</c:v>
                </c:pt>
                <c:pt idx="201">
                  <c:v>9.2000000000000011</c:v>
                </c:pt>
                <c:pt idx="202">
                  <c:v>9.2000000000000011</c:v>
                </c:pt>
                <c:pt idx="203">
                  <c:v>9.2000000000000011</c:v>
                </c:pt>
                <c:pt idx="204">
                  <c:v>9.2000000000000011</c:v>
                </c:pt>
                <c:pt idx="205">
                  <c:v>9.2000000000000011</c:v>
                </c:pt>
                <c:pt idx="206">
                  <c:v>9.2000000000000011</c:v>
                </c:pt>
                <c:pt idx="207">
                  <c:v>9.2000000000000011</c:v>
                </c:pt>
                <c:pt idx="208">
                  <c:v>9.2000000000000011</c:v>
                </c:pt>
                <c:pt idx="209">
                  <c:v>9.2000000000000011</c:v>
                </c:pt>
                <c:pt idx="210">
                  <c:v>9.2000000000000011</c:v>
                </c:pt>
                <c:pt idx="211">
                  <c:v>9.2000000000000011</c:v>
                </c:pt>
                <c:pt idx="212">
                  <c:v>9.2000000000000011</c:v>
                </c:pt>
                <c:pt idx="213">
                  <c:v>9.2000000000000011</c:v>
                </c:pt>
                <c:pt idx="214">
                  <c:v>9.2000000000000011</c:v>
                </c:pt>
                <c:pt idx="215">
                  <c:v>9.2000000000000011</c:v>
                </c:pt>
                <c:pt idx="216">
                  <c:v>9.2000000000000011</c:v>
                </c:pt>
                <c:pt idx="217">
                  <c:v>9.2000000000000011</c:v>
                </c:pt>
                <c:pt idx="218">
                  <c:v>9.2000000000000011</c:v>
                </c:pt>
                <c:pt idx="219">
                  <c:v>9.2000000000000011</c:v>
                </c:pt>
                <c:pt idx="220">
                  <c:v>9.2000000000000011</c:v>
                </c:pt>
                <c:pt idx="221">
                  <c:v>9.2000000000000011</c:v>
                </c:pt>
                <c:pt idx="222">
                  <c:v>9.2000000000000011</c:v>
                </c:pt>
                <c:pt idx="223">
                  <c:v>9.2000000000000011</c:v>
                </c:pt>
                <c:pt idx="224">
                  <c:v>9.2000000000000011</c:v>
                </c:pt>
                <c:pt idx="225">
                  <c:v>9.2000000000000011</c:v>
                </c:pt>
                <c:pt idx="226">
                  <c:v>9.2000000000000011</c:v>
                </c:pt>
                <c:pt idx="227">
                  <c:v>9.2000000000000011</c:v>
                </c:pt>
                <c:pt idx="228">
                  <c:v>9.2000000000000011</c:v>
                </c:pt>
                <c:pt idx="229">
                  <c:v>9.2000000000000011</c:v>
                </c:pt>
                <c:pt idx="230">
                  <c:v>9.2000000000000011</c:v>
                </c:pt>
                <c:pt idx="231">
                  <c:v>9.2000000000000011</c:v>
                </c:pt>
                <c:pt idx="232">
                  <c:v>9.2000000000000011</c:v>
                </c:pt>
                <c:pt idx="233">
                  <c:v>9.2000000000000011</c:v>
                </c:pt>
                <c:pt idx="234">
                  <c:v>9.2000000000000011</c:v>
                </c:pt>
                <c:pt idx="235">
                  <c:v>9.2000000000000011</c:v>
                </c:pt>
                <c:pt idx="236">
                  <c:v>9.2000000000000011</c:v>
                </c:pt>
                <c:pt idx="237">
                  <c:v>9.2000000000000011</c:v>
                </c:pt>
                <c:pt idx="238">
                  <c:v>9.2000000000000011</c:v>
                </c:pt>
                <c:pt idx="239">
                  <c:v>9.2000000000000011</c:v>
                </c:pt>
                <c:pt idx="240">
                  <c:v>9.2000000000000011</c:v>
                </c:pt>
                <c:pt idx="241">
                  <c:v>9.2000000000000011</c:v>
                </c:pt>
                <c:pt idx="242">
                  <c:v>9.2000000000000011</c:v>
                </c:pt>
                <c:pt idx="243">
                  <c:v>9.2000000000000011</c:v>
                </c:pt>
                <c:pt idx="244">
                  <c:v>9.2000000000000011</c:v>
                </c:pt>
                <c:pt idx="245">
                  <c:v>9.2000000000000011</c:v>
                </c:pt>
                <c:pt idx="246">
                  <c:v>9.2000000000000011</c:v>
                </c:pt>
                <c:pt idx="247">
                  <c:v>9.2000000000000011</c:v>
                </c:pt>
                <c:pt idx="248">
                  <c:v>9.2000000000000011</c:v>
                </c:pt>
                <c:pt idx="249">
                  <c:v>9.2000000000000011</c:v>
                </c:pt>
                <c:pt idx="250">
                  <c:v>9.2000000000000011</c:v>
                </c:pt>
                <c:pt idx="251">
                  <c:v>9.2000000000000011</c:v>
                </c:pt>
                <c:pt idx="252">
                  <c:v>9.2000000000000011</c:v>
                </c:pt>
                <c:pt idx="253">
                  <c:v>9.2000000000000011</c:v>
                </c:pt>
                <c:pt idx="254">
                  <c:v>9.2000000000000011</c:v>
                </c:pt>
                <c:pt idx="255">
                  <c:v>9.2000000000000011</c:v>
                </c:pt>
                <c:pt idx="256">
                  <c:v>9.2000000000000011</c:v>
                </c:pt>
                <c:pt idx="257">
                  <c:v>9.2000000000000011</c:v>
                </c:pt>
                <c:pt idx="258">
                  <c:v>9.2000000000000011</c:v>
                </c:pt>
                <c:pt idx="259">
                  <c:v>9.2000000000000011</c:v>
                </c:pt>
                <c:pt idx="260">
                  <c:v>9.2000000000000011</c:v>
                </c:pt>
                <c:pt idx="261">
                  <c:v>9.2000000000000011</c:v>
                </c:pt>
                <c:pt idx="262">
                  <c:v>9.2000000000000011</c:v>
                </c:pt>
                <c:pt idx="263">
                  <c:v>9.2000000000000011</c:v>
                </c:pt>
                <c:pt idx="264">
                  <c:v>9.2000000000000011</c:v>
                </c:pt>
                <c:pt idx="265">
                  <c:v>9.2000000000000011</c:v>
                </c:pt>
                <c:pt idx="266">
                  <c:v>9.2000000000000011</c:v>
                </c:pt>
                <c:pt idx="267">
                  <c:v>9.2000000000000011</c:v>
                </c:pt>
                <c:pt idx="268">
                  <c:v>9.2000000000000011</c:v>
                </c:pt>
                <c:pt idx="269">
                  <c:v>9.2000000000000011</c:v>
                </c:pt>
                <c:pt idx="270">
                  <c:v>9.2000000000000011</c:v>
                </c:pt>
                <c:pt idx="271">
                  <c:v>9.2000000000000011</c:v>
                </c:pt>
                <c:pt idx="272">
                  <c:v>9.2000000000000011</c:v>
                </c:pt>
                <c:pt idx="273">
                  <c:v>9.2000000000000011</c:v>
                </c:pt>
                <c:pt idx="274">
                  <c:v>9.2000000000000011</c:v>
                </c:pt>
                <c:pt idx="275">
                  <c:v>9.2000000000000011</c:v>
                </c:pt>
                <c:pt idx="276">
                  <c:v>9.2000000000000011</c:v>
                </c:pt>
                <c:pt idx="277">
                  <c:v>9.2000000000000011</c:v>
                </c:pt>
                <c:pt idx="278">
                  <c:v>9.2000000000000011</c:v>
                </c:pt>
                <c:pt idx="279">
                  <c:v>9.2000000000000011</c:v>
                </c:pt>
                <c:pt idx="280">
                  <c:v>9.2000000000000011</c:v>
                </c:pt>
                <c:pt idx="281">
                  <c:v>9.2000000000000011</c:v>
                </c:pt>
                <c:pt idx="282">
                  <c:v>9.2000000000000011</c:v>
                </c:pt>
                <c:pt idx="283">
                  <c:v>9.2000000000000011</c:v>
                </c:pt>
                <c:pt idx="284">
                  <c:v>9.2000000000000011</c:v>
                </c:pt>
                <c:pt idx="285">
                  <c:v>9.2000000000000011</c:v>
                </c:pt>
                <c:pt idx="286">
                  <c:v>9.2000000000000011</c:v>
                </c:pt>
                <c:pt idx="287">
                  <c:v>9.2000000000000011</c:v>
                </c:pt>
                <c:pt idx="288">
                  <c:v>9.2000000000000011</c:v>
                </c:pt>
                <c:pt idx="289">
                  <c:v>9.2000000000000011</c:v>
                </c:pt>
                <c:pt idx="290">
                  <c:v>9.2000000000000011</c:v>
                </c:pt>
                <c:pt idx="291">
                  <c:v>9.2000000000000011</c:v>
                </c:pt>
                <c:pt idx="292">
                  <c:v>9.2000000000000011</c:v>
                </c:pt>
                <c:pt idx="293">
                  <c:v>9.2000000000000011</c:v>
                </c:pt>
                <c:pt idx="294">
                  <c:v>9.2000000000000011</c:v>
                </c:pt>
                <c:pt idx="295">
                  <c:v>9.2000000000000011</c:v>
                </c:pt>
                <c:pt idx="296">
                  <c:v>9.2000000000000011</c:v>
                </c:pt>
                <c:pt idx="297">
                  <c:v>9.2000000000000011</c:v>
                </c:pt>
                <c:pt idx="298">
                  <c:v>9.2000000000000011</c:v>
                </c:pt>
                <c:pt idx="299">
                  <c:v>9.2000000000000011</c:v>
                </c:pt>
                <c:pt idx="300">
                  <c:v>9.2000000000000011</c:v>
                </c:pt>
                <c:pt idx="301">
                  <c:v>9.2000000000000011</c:v>
                </c:pt>
                <c:pt idx="302">
                  <c:v>9.2000000000000011</c:v>
                </c:pt>
                <c:pt idx="303">
                  <c:v>9.2000000000000011</c:v>
                </c:pt>
                <c:pt idx="304">
                  <c:v>9.2000000000000011</c:v>
                </c:pt>
                <c:pt idx="305">
                  <c:v>9.2000000000000011</c:v>
                </c:pt>
                <c:pt idx="306">
                  <c:v>9.2000000000000011</c:v>
                </c:pt>
                <c:pt idx="307">
                  <c:v>9.2000000000000011</c:v>
                </c:pt>
                <c:pt idx="308">
                  <c:v>9.2000000000000011</c:v>
                </c:pt>
                <c:pt idx="309">
                  <c:v>9.2000000000000011</c:v>
                </c:pt>
                <c:pt idx="310">
                  <c:v>9.2000000000000011</c:v>
                </c:pt>
                <c:pt idx="311">
                  <c:v>9.2000000000000011</c:v>
                </c:pt>
                <c:pt idx="312">
                  <c:v>9.2000000000000011</c:v>
                </c:pt>
                <c:pt idx="313">
                  <c:v>9.2000000000000011</c:v>
                </c:pt>
                <c:pt idx="314">
                  <c:v>9.2000000000000011</c:v>
                </c:pt>
                <c:pt idx="315">
                  <c:v>9.2000000000000011</c:v>
                </c:pt>
                <c:pt idx="316">
                  <c:v>9.2000000000000011</c:v>
                </c:pt>
                <c:pt idx="317">
                  <c:v>9.2000000000000011</c:v>
                </c:pt>
                <c:pt idx="318">
                  <c:v>9.2000000000000011</c:v>
                </c:pt>
                <c:pt idx="319">
                  <c:v>9.2000000000000011</c:v>
                </c:pt>
                <c:pt idx="320">
                  <c:v>9.2000000000000011</c:v>
                </c:pt>
                <c:pt idx="321">
                  <c:v>9.2000000000000011</c:v>
                </c:pt>
                <c:pt idx="322">
                  <c:v>9.2000000000000011</c:v>
                </c:pt>
                <c:pt idx="323">
                  <c:v>9.2000000000000011</c:v>
                </c:pt>
                <c:pt idx="324">
                  <c:v>9.2000000000000011</c:v>
                </c:pt>
                <c:pt idx="325">
                  <c:v>9.2000000000000011</c:v>
                </c:pt>
                <c:pt idx="326">
                  <c:v>9.2000000000000011</c:v>
                </c:pt>
                <c:pt idx="327">
                  <c:v>9.2000000000000011</c:v>
                </c:pt>
                <c:pt idx="328">
                  <c:v>9.2000000000000011</c:v>
                </c:pt>
                <c:pt idx="329">
                  <c:v>9.2000000000000011</c:v>
                </c:pt>
                <c:pt idx="330">
                  <c:v>9.2000000000000011</c:v>
                </c:pt>
                <c:pt idx="331">
                  <c:v>9.2000000000000011</c:v>
                </c:pt>
                <c:pt idx="332">
                  <c:v>9.2000000000000011</c:v>
                </c:pt>
                <c:pt idx="333">
                  <c:v>9.2000000000000011</c:v>
                </c:pt>
                <c:pt idx="334">
                  <c:v>9.2000000000000011</c:v>
                </c:pt>
                <c:pt idx="335">
                  <c:v>9.2000000000000011</c:v>
                </c:pt>
                <c:pt idx="336">
                  <c:v>9.2000000000000011</c:v>
                </c:pt>
                <c:pt idx="337">
                  <c:v>9.2000000000000011</c:v>
                </c:pt>
                <c:pt idx="338">
                  <c:v>9.2000000000000011</c:v>
                </c:pt>
                <c:pt idx="339">
                  <c:v>9.2000000000000011</c:v>
                </c:pt>
                <c:pt idx="340">
                  <c:v>9.2000000000000011</c:v>
                </c:pt>
                <c:pt idx="341">
                  <c:v>9.2000000000000011</c:v>
                </c:pt>
                <c:pt idx="342">
                  <c:v>9.2000000000000011</c:v>
                </c:pt>
                <c:pt idx="343">
                  <c:v>9.2000000000000011</c:v>
                </c:pt>
                <c:pt idx="344">
                  <c:v>9.2000000000000011</c:v>
                </c:pt>
                <c:pt idx="345">
                  <c:v>9.2000000000000011</c:v>
                </c:pt>
                <c:pt idx="346">
                  <c:v>9.2000000000000011</c:v>
                </c:pt>
                <c:pt idx="347">
                  <c:v>9.2000000000000011</c:v>
                </c:pt>
                <c:pt idx="348">
                  <c:v>9.2000000000000011</c:v>
                </c:pt>
                <c:pt idx="349">
                  <c:v>9.2000000000000011</c:v>
                </c:pt>
                <c:pt idx="350">
                  <c:v>9.2000000000000011</c:v>
                </c:pt>
                <c:pt idx="351">
                  <c:v>9.2000000000000011</c:v>
                </c:pt>
                <c:pt idx="352">
                  <c:v>9.2000000000000011</c:v>
                </c:pt>
                <c:pt idx="353">
                  <c:v>9.2000000000000011</c:v>
                </c:pt>
                <c:pt idx="354">
                  <c:v>9.2000000000000011</c:v>
                </c:pt>
                <c:pt idx="355">
                  <c:v>9.2000000000000011</c:v>
                </c:pt>
                <c:pt idx="356">
                  <c:v>9.2000000000000011</c:v>
                </c:pt>
                <c:pt idx="357">
                  <c:v>9.2000000000000011</c:v>
                </c:pt>
                <c:pt idx="358">
                  <c:v>9.2000000000000011</c:v>
                </c:pt>
                <c:pt idx="359">
                  <c:v>9.2000000000000011</c:v>
                </c:pt>
                <c:pt idx="360">
                  <c:v>9.2000000000000011</c:v>
                </c:pt>
                <c:pt idx="361">
                  <c:v>9.2000000000000011</c:v>
                </c:pt>
                <c:pt idx="362">
                  <c:v>9.2000000000000011</c:v>
                </c:pt>
                <c:pt idx="363">
                  <c:v>9.2000000000000011</c:v>
                </c:pt>
                <c:pt idx="364">
                  <c:v>9.2000000000000011</c:v>
                </c:pt>
                <c:pt idx="365">
                  <c:v>9.2000000000000011</c:v>
                </c:pt>
                <c:pt idx="366">
                  <c:v>9.2000000000000011</c:v>
                </c:pt>
                <c:pt idx="367">
                  <c:v>9.2000000000000011</c:v>
                </c:pt>
                <c:pt idx="368">
                  <c:v>9.2000000000000011</c:v>
                </c:pt>
                <c:pt idx="369">
                  <c:v>9.2000000000000011</c:v>
                </c:pt>
                <c:pt idx="370">
                  <c:v>9.2000000000000011</c:v>
                </c:pt>
                <c:pt idx="371">
                  <c:v>9.2000000000000011</c:v>
                </c:pt>
                <c:pt idx="372">
                  <c:v>9.2000000000000011</c:v>
                </c:pt>
                <c:pt idx="373">
                  <c:v>9.2000000000000011</c:v>
                </c:pt>
                <c:pt idx="374">
                  <c:v>9.2000000000000011</c:v>
                </c:pt>
                <c:pt idx="375">
                  <c:v>9.2000000000000011</c:v>
                </c:pt>
                <c:pt idx="376">
                  <c:v>9.2000000000000011</c:v>
                </c:pt>
                <c:pt idx="377">
                  <c:v>9.2000000000000011</c:v>
                </c:pt>
                <c:pt idx="378">
                  <c:v>9.2000000000000011</c:v>
                </c:pt>
                <c:pt idx="379">
                  <c:v>9.2000000000000011</c:v>
                </c:pt>
                <c:pt idx="380">
                  <c:v>9.2000000000000011</c:v>
                </c:pt>
                <c:pt idx="381">
                  <c:v>9.2000000000000011</c:v>
                </c:pt>
                <c:pt idx="382">
                  <c:v>9.2000000000000011</c:v>
                </c:pt>
                <c:pt idx="383">
                  <c:v>9.2000000000000011</c:v>
                </c:pt>
                <c:pt idx="384">
                  <c:v>9.2000000000000011</c:v>
                </c:pt>
                <c:pt idx="385">
                  <c:v>9.2000000000000011</c:v>
                </c:pt>
                <c:pt idx="386">
                  <c:v>9.2000000000000011</c:v>
                </c:pt>
                <c:pt idx="387">
                  <c:v>9.2000000000000011</c:v>
                </c:pt>
                <c:pt idx="388">
                  <c:v>9.2000000000000011</c:v>
                </c:pt>
                <c:pt idx="389">
                  <c:v>9.2000000000000011</c:v>
                </c:pt>
                <c:pt idx="390">
                  <c:v>9.2000000000000011</c:v>
                </c:pt>
                <c:pt idx="391">
                  <c:v>9.2000000000000011</c:v>
                </c:pt>
                <c:pt idx="392">
                  <c:v>9.2000000000000011</c:v>
                </c:pt>
                <c:pt idx="393">
                  <c:v>9.2000000000000011</c:v>
                </c:pt>
                <c:pt idx="394">
                  <c:v>9.2000000000000011</c:v>
                </c:pt>
                <c:pt idx="395">
                  <c:v>9.2000000000000011</c:v>
                </c:pt>
                <c:pt idx="396">
                  <c:v>9.2000000000000011</c:v>
                </c:pt>
                <c:pt idx="397">
                  <c:v>9.2000000000000011</c:v>
                </c:pt>
                <c:pt idx="398">
                  <c:v>9.2000000000000011</c:v>
                </c:pt>
                <c:pt idx="399">
                  <c:v>9.2000000000000011</c:v>
                </c:pt>
                <c:pt idx="400">
                  <c:v>9.2000000000000011</c:v>
                </c:pt>
                <c:pt idx="401">
                  <c:v>9.2000000000000011</c:v>
                </c:pt>
                <c:pt idx="402">
                  <c:v>9.2000000000000011</c:v>
                </c:pt>
                <c:pt idx="403">
                  <c:v>9.2000000000000011</c:v>
                </c:pt>
                <c:pt idx="404">
                  <c:v>9.2000000000000011</c:v>
                </c:pt>
                <c:pt idx="405">
                  <c:v>9.2000000000000011</c:v>
                </c:pt>
                <c:pt idx="406">
                  <c:v>9.2000000000000011</c:v>
                </c:pt>
                <c:pt idx="407">
                  <c:v>9.2000000000000011</c:v>
                </c:pt>
                <c:pt idx="408">
                  <c:v>9.2000000000000011</c:v>
                </c:pt>
                <c:pt idx="409">
                  <c:v>9.2000000000000011</c:v>
                </c:pt>
                <c:pt idx="410">
                  <c:v>9.2000000000000011</c:v>
                </c:pt>
                <c:pt idx="411">
                  <c:v>9.2000000000000011</c:v>
                </c:pt>
                <c:pt idx="412">
                  <c:v>9.2000000000000011</c:v>
                </c:pt>
                <c:pt idx="413">
                  <c:v>9.2000000000000011</c:v>
                </c:pt>
                <c:pt idx="414">
                  <c:v>9.2000000000000011</c:v>
                </c:pt>
                <c:pt idx="415">
                  <c:v>9.2000000000000011</c:v>
                </c:pt>
                <c:pt idx="416">
                  <c:v>9.2000000000000011</c:v>
                </c:pt>
                <c:pt idx="417">
                  <c:v>9.2000000000000011</c:v>
                </c:pt>
                <c:pt idx="418">
                  <c:v>9.2000000000000011</c:v>
                </c:pt>
                <c:pt idx="419">
                  <c:v>9.2000000000000011</c:v>
                </c:pt>
                <c:pt idx="420">
                  <c:v>9.2000000000000011</c:v>
                </c:pt>
                <c:pt idx="421">
                  <c:v>9.2000000000000011</c:v>
                </c:pt>
                <c:pt idx="422">
                  <c:v>9.2000000000000011</c:v>
                </c:pt>
                <c:pt idx="423">
                  <c:v>9.2000000000000011</c:v>
                </c:pt>
                <c:pt idx="424">
                  <c:v>9.2000000000000011</c:v>
                </c:pt>
                <c:pt idx="425">
                  <c:v>9.2000000000000011</c:v>
                </c:pt>
                <c:pt idx="426">
                  <c:v>9.2000000000000011</c:v>
                </c:pt>
                <c:pt idx="427">
                  <c:v>9.2000000000000011</c:v>
                </c:pt>
                <c:pt idx="428">
                  <c:v>9.2000000000000011</c:v>
                </c:pt>
                <c:pt idx="429">
                  <c:v>9.2000000000000011</c:v>
                </c:pt>
                <c:pt idx="430">
                  <c:v>9.2000000000000011</c:v>
                </c:pt>
                <c:pt idx="431">
                  <c:v>9.2000000000000011</c:v>
                </c:pt>
                <c:pt idx="432">
                  <c:v>9.2000000000000011</c:v>
                </c:pt>
                <c:pt idx="433">
                  <c:v>9.2000000000000011</c:v>
                </c:pt>
                <c:pt idx="434">
                  <c:v>9.2000000000000011</c:v>
                </c:pt>
                <c:pt idx="435">
                  <c:v>9.2000000000000011</c:v>
                </c:pt>
                <c:pt idx="436">
                  <c:v>9.2000000000000011</c:v>
                </c:pt>
                <c:pt idx="437">
                  <c:v>9.2000000000000011</c:v>
                </c:pt>
                <c:pt idx="438">
                  <c:v>9.2000000000000011</c:v>
                </c:pt>
                <c:pt idx="439">
                  <c:v>9.2000000000000011</c:v>
                </c:pt>
                <c:pt idx="440">
                  <c:v>9.2000000000000011</c:v>
                </c:pt>
                <c:pt idx="441">
                  <c:v>9.2000000000000011</c:v>
                </c:pt>
                <c:pt idx="442">
                  <c:v>9.2000000000000011</c:v>
                </c:pt>
                <c:pt idx="443">
                  <c:v>9.2000000000000011</c:v>
                </c:pt>
                <c:pt idx="444">
                  <c:v>9.2000000000000011</c:v>
                </c:pt>
                <c:pt idx="445">
                  <c:v>9.2000000000000011</c:v>
                </c:pt>
                <c:pt idx="446">
                  <c:v>9.2000000000000011</c:v>
                </c:pt>
                <c:pt idx="447">
                  <c:v>9.2000000000000011</c:v>
                </c:pt>
                <c:pt idx="448">
                  <c:v>9.2000000000000011</c:v>
                </c:pt>
                <c:pt idx="449">
                  <c:v>9.2000000000000011</c:v>
                </c:pt>
                <c:pt idx="450">
                  <c:v>9.2000000000000011</c:v>
                </c:pt>
                <c:pt idx="451">
                  <c:v>9.2000000000000011</c:v>
                </c:pt>
                <c:pt idx="452">
                  <c:v>9.2000000000000011</c:v>
                </c:pt>
                <c:pt idx="453">
                  <c:v>9.2000000000000011</c:v>
                </c:pt>
                <c:pt idx="454">
                  <c:v>9.2000000000000011</c:v>
                </c:pt>
                <c:pt idx="455">
                  <c:v>9.2000000000000011</c:v>
                </c:pt>
                <c:pt idx="456">
                  <c:v>9.2000000000000011</c:v>
                </c:pt>
                <c:pt idx="457">
                  <c:v>9.2000000000000011</c:v>
                </c:pt>
                <c:pt idx="458">
                  <c:v>9.2000000000000011</c:v>
                </c:pt>
                <c:pt idx="459">
                  <c:v>9.2000000000000011</c:v>
                </c:pt>
                <c:pt idx="460">
                  <c:v>9.2000000000000011</c:v>
                </c:pt>
                <c:pt idx="461">
                  <c:v>9.2000000000000011</c:v>
                </c:pt>
                <c:pt idx="462">
                  <c:v>9.2000000000000011</c:v>
                </c:pt>
                <c:pt idx="463">
                  <c:v>9.2000000000000011</c:v>
                </c:pt>
                <c:pt idx="464">
                  <c:v>9.2000000000000011</c:v>
                </c:pt>
                <c:pt idx="465">
                  <c:v>9.2000000000000011</c:v>
                </c:pt>
                <c:pt idx="466">
                  <c:v>9.2000000000000011</c:v>
                </c:pt>
                <c:pt idx="467">
                  <c:v>9.2000000000000011</c:v>
                </c:pt>
                <c:pt idx="468">
                  <c:v>9.2000000000000011</c:v>
                </c:pt>
                <c:pt idx="469">
                  <c:v>9.2000000000000011</c:v>
                </c:pt>
                <c:pt idx="470">
                  <c:v>9.2000000000000011</c:v>
                </c:pt>
                <c:pt idx="471">
                  <c:v>9.2000000000000011</c:v>
                </c:pt>
                <c:pt idx="472">
                  <c:v>9.2000000000000011</c:v>
                </c:pt>
                <c:pt idx="473">
                  <c:v>9.2000000000000011</c:v>
                </c:pt>
                <c:pt idx="474">
                  <c:v>9.2000000000000011</c:v>
                </c:pt>
                <c:pt idx="475">
                  <c:v>9.2000000000000011</c:v>
                </c:pt>
                <c:pt idx="476">
                  <c:v>9.2000000000000011</c:v>
                </c:pt>
                <c:pt idx="477">
                  <c:v>9.2000000000000011</c:v>
                </c:pt>
                <c:pt idx="478">
                  <c:v>9.2000000000000011</c:v>
                </c:pt>
                <c:pt idx="479">
                  <c:v>9.2000000000000011</c:v>
                </c:pt>
                <c:pt idx="480">
                  <c:v>9.2000000000000011</c:v>
                </c:pt>
                <c:pt idx="481">
                  <c:v>9.2000000000000011</c:v>
                </c:pt>
                <c:pt idx="482">
                  <c:v>9.2000000000000011</c:v>
                </c:pt>
                <c:pt idx="483">
                  <c:v>9.2000000000000011</c:v>
                </c:pt>
                <c:pt idx="484">
                  <c:v>9.2000000000000011</c:v>
                </c:pt>
                <c:pt idx="485">
                  <c:v>9.2000000000000011</c:v>
                </c:pt>
                <c:pt idx="486">
                  <c:v>9.2000000000000011</c:v>
                </c:pt>
                <c:pt idx="487">
                  <c:v>9.2000000000000011</c:v>
                </c:pt>
                <c:pt idx="488">
                  <c:v>9.2000000000000011</c:v>
                </c:pt>
                <c:pt idx="489">
                  <c:v>9.2000000000000011</c:v>
                </c:pt>
                <c:pt idx="490">
                  <c:v>9.2000000000000011</c:v>
                </c:pt>
                <c:pt idx="491">
                  <c:v>9.2000000000000011</c:v>
                </c:pt>
                <c:pt idx="492">
                  <c:v>9.2000000000000011</c:v>
                </c:pt>
                <c:pt idx="493">
                  <c:v>9.2000000000000011</c:v>
                </c:pt>
                <c:pt idx="494">
                  <c:v>9.2000000000000011</c:v>
                </c:pt>
                <c:pt idx="495">
                  <c:v>9.2000000000000011</c:v>
                </c:pt>
                <c:pt idx="496">
                  <c:v>9.2000000000000011</c:v>
                </c:pt>
                <c:pt idx="497">
                  <c:v>9.2000000000000011</c:v>
                </c:pt>
                <c:pt idx="498">
                  <c:v>9.2000000000000011</c:v>
                </c:pt>
                <c:pt idx="499">
                  <c:v>9.2000000000000011</c:v>
                </c:pt>
                <c:pt idx="500">
                  <c:v>9.2000000000000011</c:v>
                </c:pt>
                <c:pt idx="501">
                  <c:v>9.2000000000000011</c:v>
                </c:pt>
                <c:pt idx="502">
                  <c:v>9.2000000000000011</c:v>
                </c:pt>
                <c:pt idx="503">
                  <c:v>9.2000000000000011</c:v>
                </c:pt>
                <c:pt idx="504">
                  <c:v>9.2000000000000011</c:v>
                </c:pt>
                <c:pt idx="505">
                  <c:v>9.2000000000000011</c:v>
                </c:pt>
                <c:pt idx="506">
                  <c:v>9.2000000000000011</c:v>
                </c:pt>
                <c:pt idx="507">
                  <c:v>9.2000000000000011</c:v>
                </c:pt>
                <c:pt idx="508">
                  <c:v>9.2000000000000011</c:v>
                </c:pt>
                <c:pt idx="509">
                  <c:v>9.2000000000000011</c:v>
                </c:pt>
                <c:pt idx="510">
                  <c:v>9.2000000000000011</c:v>
                </c:pt>
                <c:pt idx="511">
                  <c:v>9.2000000000000011</c:v>
                </c:pt>
                <c:pt idx="512">
                  <c:v>9.2000000000000011</c:v>
                </c:pt>
                <c:pt idx="513">
                  <c:v>9.2000000000000011</c:v>
                </c:pt>
                <c:pt idx="514">
                  <c:v>9.2000000000000011</c:v>
                </c:pt>
                <c:pt idx="515">
                  <c:v>9.2000000000000011</c:v>
                </c:pt>
                <c:pt idx="516">
                  <c:v>9.2000000000000011</c:v>
                </c:pt>
                <c:pt idx="517">
                  <c:v>9.2000000000000011</c:v>
                </c:pt>
                <c:pt idx="518">
                  <c:v>9.2000000000000011</c:v>
                </c:pt>
                <c:pt idx="519">
                  <c:v>9.2000000000000011</c:v>
                </c:pt>
                <c:pt idx="520">
                  <c:v>9.2000000000000011</c:v>
                </c:pt>
                <c:pt idx="521">
                  <c:v>9.2000000000000011</c:v>
                </c:pt>
                <c:pt idx="522">
                  <c:v>9.2000000000000011</c:v>
                </c:pt>
                <c:pt idx="523">
                  <c:v>9.2000000000000011</c:v>
                </c:pt>
                <c:pt idx="524">
                  <c:v>9.2000000000000011</c:v>
                </c:pt>
                <c:pt idx="525">
                  <c:v>9.2000000000000011</c:v>
                </c:pt>
                <c:pt idx="526">
                  <c:v>9.2000000000000011</c:v>
                </c:pt>
                <c:pt idx="527">
                  <c:v>9.2000000000000011</c:v>
                </c:pt>
                <c:pt idx="528">
                  <c:v>9.2000000000000011</c:v>
                </c:pt>
                <c:pt idx="529">
                  <c:v>9.2000000000000011</c:v>
                </c:pt>
                <c:pt idx="530">
                  <c:v>9.2000000000000011</c:v>
                </c:pt>
                <c:pt idx="531">
                  <c:v>9.2000000000000011</c:v>
                </c:pt>
                <c:pt idx="532">
                  <c:v>9.2000000000000011</c:v>
                </c:pt>
                <c:pt idx="533">
                  <c:v>9.2000000000000011</c:v>
                </c:pt>
                <c:pt idx="534">
                  <c:v>9.2000000000000011</c:v>
                </c:pt>
                <c:pt idx="535">
                  <c:v>9.2000000000000011</c:v>
                </c:pt>
                <c:pt idx="536">
                  <c:v>9.2000000000000011</c:v>
                </c:pt>
                <c:pt idx="537">
                  <c:v>9.2000000000000011</c:v>
                </c:pt>
                <c:pt idx="538">
                  <c:v>9.2000000000000011</c:v>
                </c:pt>
                <c:pt idx="539">
                  <c:v>9.2000000000000011</c:v>
                </c:pt>
                <c:pt idx="540">
                  <c:v>9.2000000000000011</c:v>
                </c:pt>
                <c:pt idx="541">
                  <c:v>9.2000000000000011</c:v>
                </c:pt>
                <c:pt idx="542">
                  <c:v>9.2000000000000011</c:v>
                </c:pt>
                <c:pt idx="543">
                  <c:v>9.2000000000000011</c:v>
                </c:pt>
                <c:pt idx="544">
                  <c:v>9.2000000000000011</c:v>
                </c:pt>
                <c:pt idx="545">
                  <c:v>9.2000000000000011</c:v>
                </c:pt>
                <c:pt idx="546">
                  <c:v>9.2000000000000011</c:v>
                </c:pt>
                <c:pt idx="547">
                  <c:v>9.2000000000000011</c:v>
                </c:pt>
                <c:pt idx="548">
                  <c:v>9.2000000000000011</c:v>
                </c:pt>
                <c:pt idx="549">
                  <c:v>9.2000000000000011</c:v>
                </c:pt>
                <c:pt idx="550">
                  <c:v>9.2000000000000011</c:v>
                </c:pt>
                <c:pt idx="551">
                  <c:v>9.2000000000000011</c:v>
                </c:pt>
                <c:pt idx="552">
                  <c:v>9.2000000000000011</c:v>
                </c:pt>
                <c:pt idx="553">
                  <c:v>9.2000000000000011</c:v>
                </c:pt>
                <c:pt idx="554">
                  <c:v>9.2000000000000011</c:v>
                </c:pt>
                <c:pt idx="555">
                  <c:v>9.2000000000000011</c:v>
                </c:pt>
                <c:pt idx="556">
                  <c:v>9.2000000000000011</c:v>
                </c:pt>
                <c:pt idx="557">
                  <c:v>9.2000000000000011</c:v>
                </c:pt>
                <c:pt idx="558">
                  <c:v>9.2000000000000011</c:v>
                </c:pt>
                <c:pt idx="559">
                  <c:v>9.2000000000000011</c:v>
                </c:pt>
                <c:pt idx="560">
                  <c:v>9.2000000000000011</c:v>
                </c:pt>
                <c:pt idx="561">
                  <c:v>9.2000000000000011</c:v>
                </c:pt>
                <c:pt idx="562">
                  <c:v>9.2000000000000011</c:v>
                </c:pt>
                <c:pt idx="563">
                  <c:v>9.2000000000000011</c:v>
                </c:pt>
                <c:pt idx="564">
                  <c:v>9.2000000000000011</c:v>
                </c:pt>
                <c:pt idx="565">
                  <c:v>9.2000000000000011</c:v>
                </c:pt>
                <c:pt idx="566">
                  <c:v>9.2000000000000011</c:v>
                </c:pt>
                <c:pt idx="567">
                  <c:v>9.2000000000000011</c:v>
                </c:pt>
                <c:pt idx="568">
                  <c:v>9.2000000000000011</c:v>
                </c:pt>
                <c:pt idx="569">
                  <c:v>9.2000000000000011</c:v>
                </c:pt>
                <c:pt idx="570">
                  <c:v>9.2000000000000011</c:v>
                </c:pt>
                <c:pt idx="571">
                  <c:v>9.2000000000000011</c:v>
                </c:pt>
                <c:pt idx="572">
                  <c:v>9.2000000000000011</c:v>
                </c:pt>
                <c:pt idx="573">
                  <c:v>9.2000000000000011</c:v>
                </c:pt>
                <c:pt idx="574">
                  <c:v>9.2000000000000011</c:v>
                </c:pt>
                <c:pt idx="575">
                  <c:v>9.2000000000000011</c:v>
                </c:pt>
                <c:pt idx="576">
                  <c:v>9.2000000000000011</c:v>
                </c:pt>
                <c:pt idx="577">
                  <c:v>9.2000000000000011</c:v>
                </c:pt>
                <c:pt idx="578">
                  <c:v>9.2000000000000011</c:v>
                </c:pt>
                <c:pt idx="579">
                  <c:v>9.2000000000000011</c:v>
                </c:pt>
                <c:pt idx="580">
                  <c:v>9.2000000000000011</c:v>
                </c:pt>
                <c:pt idx="581">
                  <c:v>9.2000000000000011</c:v>
                </c:pt>
                <c:pt idx="582">
                  <c:v>9.2000000000000011</c:v>
                </c:pt>
                <c:pt idx="583">
                  <c:v>9.2000000000000011</c:v>
                </c:pt>
                <c:pt idx="584">
                  <c:v>9.2000000000000011</c:v>
                </c:pt>
                <c:pt idx="585">
                  <c:v>9.2000000000000011</c:v>
                </c:pt>
                <c:pt idx="586">
                  <c:v>9.2000000000000011</c:v>
                </c:pt>
                <c:pt idx="587">
                  <c:v>9.2000000000000011</c:v>
                </c:pt>
                <c:pt idx="588">
                  <c:v>9.2000000000000011</c:v>
                </c:pt>
                <c:pt idx="589">
                  <c:v>9.2000000000000011</c:v>
                </c:pt>
                <c:pt idx="590">
                  <c:v>9.2000000000000011</c:v>
                </c:pt>
                <c:pt idx="591">
                  <c:v>9.2000000000000011</c:v>
                </c:pt>
                <c:pt idx="592">
                  <c:v>9.2000000000000011</c:v>
                </c:pt>
                <c:pt idx="593">
                  <c:v>9.2000000000000011</c:v>
                </c:pt>
                <c:pt idx="594">
                  <c:v>9.2000000000000011</c:v>
                </c:pt>
                <c:pt idx="595">
                  <c:v>9.2000000000000011</c:v>
                </c:pt>
                <c:pt idx="596">
                  <c:v>9.2000000000000011</c:v>
                </c:pt>
                <c:pt idx="597">
                  <c:v>9.2000000000000011</c:v>
                </c:pt>
                <c:pt idx="598">
                  <c:v>9.2000000000000011</c:v>
                </c:pt>
                <c:pt idx="599">
                  <c:v>9.2000000000000011</c:v>
                </c:pt>
                <c:pt idx="600">
                  <c:v>9.2000000000000011</c:v>
                </c:pt>
                <c:pt idx="601">
                  <c:v>9.2000000000000011</c:v>
                </c:pt>
                <c:pt idx="602">
                  <c:v>9.2000000000000011</c:v>
                </c:pt>
                <c:pt idx="603">
                  <c:v>9.2000000000000011</c:v>
                </c:pt>
                <c:pt idx="604">
                  <c:v>9.2000000000000011</c:v>
                </c:pt>
                <c:pt idx="605">
                  <c:v>9.2000000000000011</c:v>
                </c:pt>
                <c:pt idx="606">
                  <c:v>9.2000000000000011</c:v>
                </c:pt>
                <c:pt idx="607">
                  <c:v>9.2000000000000011</c:v>
                </c:pt>
                <c:pt idx="608">
                  <c:v>9.2000000000000011</c:v>
                </c:pt>
                <c:pt idx="609">
                  <c:v>9.2000000000000011</c:v>
                </c:pt>
                <c:pt idx="610">
                  <c:v>9.2000000000000011</c:v>
                </c:pt>
                <c:pt idx="611">
                  <c:v>9.2000000000000011</c:v>
                </c:pt>
                <c:pt idx="612">
                  <c:v>9.2000000000000011</c:v>
                </c:pt>
                <c:pt idx="613">
                  <c:v>9.2000000000000011</c:v>
                </c:pt>
                <c:pt idx="614">
                  <c:v>9.2000000000000011</c:v>
                </c:pt>
                <c:pt idx="615">
                  <c:v>9.2000000000000011</c:v>
                </c:pt>
                <c:pt idx="616">
                  <c:v>9.2000000000000011</c:v>
                </c:pt>
                <c:pt idx="617">
                  <c:v>9.2000000000000011</c:v>
                </c:pt>
                <c:pt idx="618">
                  <c:v>9.2000000000000011</c:v>
                </c:pt>
                <c:pt idx="619">
                  <c:v>9.2000000000000011</c:v>
                </c:pt>
                <c:pt idx="620">
                  <c:v>9.2000000000000011</c:v>
                </c:pt>
                <c:pt idx="621">
                  <c:v>9.2000000000000011</c:v>
                </c:pt>
                <c:pt idx="622">
                  <c:v>9.2000000000000011</c:v>
                </c:pt>
                <c:pt idx="623">
                  <c:v>9.2000000000000011</c:v>
                </c:pt>
                <c:pt idx="624">
                  <c:v>9.2000000000000011</c:v>
                </c:pt>
                <c:pt idx="625">
                  <c:v>9.2000000000000011</c:v>
                </c:pt>
                <c:pt idx="626">
                  <c:v>9.2000000000000011</c:v>
                </c:pt>
                <c:pt idx="627">
                  <c:v>9.2000000000000011</c:v>
                </c:pt>
                <c:pt idx="628">
                  <c:v>9.2000000000000011</c:v>
                </c:pt>
                <c:pt idx="629">
                  <c:v>9.2000000000000011</c:v>
                </c:pt>
                <c:pt idx="630">
                  <c:v>9.2000000000000011</c:v>
                </c:pt>
                <c:pt idx="631">
                  <c:v>9.2000000000000011</c:v>
                </c:pt>
                <c:pt idx="632">
                  <c:v>9.2000000000000011</c:v>
                </c:pt>
                <c:pt idx="633">
                  <c:v>9.2000000000000011</c:v>
                </c:pt>
                <c:pt idx="634">
                  <c:v>9.2000000000000011</c:v>
                </c:pt>
                <c:pt idx="635">
                  <c:v>9.2000000000000011</c:v>
                </c:pt>
                <c:pt idx="636">
                  <c:v>9.2000000000000011</c:v>
                </c:pt>
                <c:pt idx="637">
                  <c:v>9.2000000000000011</c:v>
                </c:pt>
                <c:pt idx="638">
                  <c:v>9.2000000000000011</c:v>
                </c:pt>
                <c:pt idx="639">
                  <c:v>9.2000000000000011</c:v>
                </c:pt>
                <c:pt idx="640">
                  <c:v>9.2000000000000011</c:v>
                </c:pt>
                <c:pt idx="641">
                  <c:v>9.2000000000000011</c:v>
                </c:pt>
                <c:pt idx="642">
                  <c:v>9.2000000000000011</c:v>
                </c:pt>
                <c:pt idx="643">
                  <c:v>9.2000000000000011</c:v>
                </c:pt>
                <c:pt idx="644">
                  <c:v>9.2000000000000011</c:v>
                </c:pt>
                <c:pt idx="645">
                  <c:v>9.2000000000000011</c:v>
                </c:pt>
                <c:pt idx="646">
                  <c:v>9.2000000000000011</c:v>
                </c:pt>
                <c:pt idx="647">
                  <c:v>9.2000000000000011</c:v>
                </c:pt>
                <c:pt idx="648">
                  <c:v>9.2000000000000011</c:v>
                </c:pt>
                <c:pt idx="649">
                  <c:v>9.2000000000000011</c:v>
                </c:pt>
                <c:pt idx="650">
                  <c:v>9.2000000000000011</c:v>
                </c:pt>
                <c:pt idx="651">
                  <c:v>9.2000000000000011</c:v>
                </c:pt>
                <c:pt idx="652">
                  <c:v>9.2000000000000011</c:v>
                </c:pt>
                <c:pt idx="653">
                  <c:v>9.2000000000000011</c:v>
                </c:pt>
                <c:pt idx="654">
                  <c:v>9.2000000000000011</c:v>
                </c:pt>
                <c:pt idx="655">
                  <c:v>9.2000000000000011</c:v>
                </c:pt>
                <c:pt idx="656">
                  <c:v>9.2000000000000011</c:v>
                </c:pt>
                <c:pt idx="657">
                  <c:v>9.2000000000000011</c:v>
                </c:pt>
                <c:pt idx="658">
                  <c:v>9.2000000000000011</c:v>
                </c:pt>
                <c:pt idx="659">
                  <c:v>9.2000000000000011</c:v>
                </c:pt>
                <c:pt idx="660">
                  <c:v>9.2000000000000011</c:v>
                </c:pt>
                <c:pt idx="661">
                  <c:v>9.2000000000000011</c:v>
                </c:pt>
                <c:pt idx="662">
                  <c:v>9.2000000000000011</c:v>
                </c:pt>
                <c:pt idx="663">
                  <c:v>9.2000000000000011</c:v>
                </c:pt>
                <c:pt idx="664">
                  <c:v>9.2000000000000011</c:v>
                </c:pt>
                <c:pt idx="665">
                  <c:v>9.2000000000000011</c:v>
                </c:pt>
                <c:pt idx="666">
                  <c:v>9.2000000000000011</c:v>
                </c:pt>
                <c:pt idx="667">
                  <c:v>9.2000000000000011</c:v>
                </c:pt>
                <c:pt idx="668">
                  <c:v>9.2000000000000011</c:v>
                </c:pt>
                <c:pt idx="669">
                  <c:v>9.2000000000000011</c:v>
                </c:pt>
                <c:pt idx="670">
                  <c:v>9.2000000000000011</c:v>
                </c:pt>
                <c:pt idx="671">
                  <c:v>9.2000000000000011</c:v>
                </c:pt>
                <c:pt idx="672">
                  <c:v>9.2000000000000011</c:v>
                </c:pt>
                <c:pt idx="673">
                  <c:v>9.2000000000000011</c:v>
                </c:pt>
                <c:pt idx="674">
                  <c:v>9.2000000000000011</c:v>
                </c:pt>
                <c:pt idx="675">
                  <c:v>9.2000000000000011</c:v>
                </c:pt>
                <c:pt idx="676">
                  <c:v>9.2000000000000011</c:v>
                </c:pt>
                <c:pt idx="677">
                  <c:v>9.2000000000000011</c:v>
                </c:pt>
                <c:pt idx="678">
                  <c:v>9.2000000000000011</c:v>
                </c:pt>
                <c:pt idx="679">
                  <c:v>9.2000000000000011</c:v>
                </c:pt>
                <c:pt idx="680">
                  <c:v>9.2000000000000011</c:v>
                </c:pt>
                <c:pt idx="681">
                  <c:v>9.2000000000000011</c:v>
                </c:pt>
                <c:pt idx="682">
                  <c:v>9.2000000000000011</c:v>
                </c:pt>
                <c:pt idx="683">
                  <c:v>9.2000000000000011</c:v>
                </c:pt>
                <c:pt idx="684">
                  <c:v>9.2000000000000011</c:v>
                </c:pt>
                <c:pt idx="685">
                  <c:v>9.2000000000000011</c:v>
                </c:pt>
                <c:pt idx="686">
                  <c:v>9.2000000000000011</c:v>
                </c:pt>
                <c:pt idx="687">
                  <c:v>9.2000000000000011</c:v>
                </c:pt>
                <c:pt idx="688">
                  <c:v>9.2000000000000011</c:v>
                </c:pt>
                <c:pt idx="689">
                  <c:v>9.2000000000000011</c:v>
                </c:pt>
                <c:pt idx="690">
                  <c:v>9.2000000000000011</c:v>
                </c:pt>
                <c:pt idx="691">
                  <c:v>9.2000000000000011</c:v>
                </c:pt>
                <c:pt idx="692">
                  <c:v>9.2000000000000011</c:v>
                </c:pt>
                <c:pt idx="693">
                  <c:v>9.2000000000000011</c:v>
                </c:pt>
                <c:pt idx="694">
                  <c:v>9.2000000000000011</c:v>
                </c:pt>
                <c:pt idx="695">
                  <c:v>9.2000000000000011</c:v>
                </c:pt>
                <c:pt idx="696">
                  <c:v>9.2000000000000011</c:v>
                </c:pt>
                <c:pt idx="697">
                  <c:v>9.2000000000000011</c:v>
                </c:pt>
                <c:pt idx="698">
                  <c:v>9.2000000000000011</c:v>
                </c:pt>
                <c:pt idx="699">
                  <c:v>9.2000000000000011</c:v>
                </c:pt>
                <c:pt idx="700">
                  <c:v>9.2000000000000011</c:v>
                </c:pt>
                <c:pt idx="701">
                  <c:v>9.2000000000000011</c:v>
                </c:pt>
                <c:pt idx="702">
                  <c:v>9.2000000000000011</c:v>
                </c:pt>
                <c:pt idx="703">
                  <c:v>9.2000000000000011</c:v>
                </c:pt>
                <c:pt idx="704">
                  <c:v>9.2000000000000011</c:v>
                </c:pt>
                <c:pt idx="705">
                  <c:v>9.2000000000000011</c:v>
                </c:pt>
                <c:pt idx="706">
                  <c:v>9.2000000000000011</c:v>
                </c:pt>
                <c:pt idx="707">
                  <c:v>9.2000000000000011</c:v>
                </c:pt>
                <c:pt idx="708">
                  <c:v>9.2000000000000011</c:v>
                </c:pt>
                <c:pt idx="709">
                  <c:v>9.2000000000000011</c:v>
                </c:pt>
                <c:pt idx="710">
                  <c:v>9.2000000000000011</c:v>
                </c:pt>
                <c:pt idx="711">
                  <c:v>9.2000000000000011</c:v>
                </c:pt>
                <c:pt idx="712">
                  <c:v>9.2000000000000011</c:v>
                </c:pt>
                <c:pt idx="713">
                  <c:v>9.2000000000000011</c:v>
                </c:pt>
                <c:pt idx="714">
                  <c:v>9.2000000000000011</c:v>
                </c:pt>
                <c:pt idx="715">
                  <c:v>9.2000000000000011</c:v>
                </c:pt>
                <c:pt idx="716">
                  <c:v>9.2000000000000011</c:v>
                </c:pt>
                <c:pt idx="717">
                  <c:v>9.2000000000000011</c:v>
                </c:pt>
                <c:pt idx="718">
                  <c:v>9.2000000000000011</c:v>
                </c:pt>
                <c:pt idx="719">
                  <c:v>9.2000000000000011</c:v>
                </c:pt>
                <c:pt idx="720">
                  <c:v>9.2000000000000011</c:v>
                </c:pt>
                <c:pt idx="721">
                  <c:v>9.2000000000000011</c:v>
                </c:pt>
                <c:pt idx="722">
                  <c:v>9.2000000000000011</c:v>
                </c:pt>
                <c:pt idx="723">
                  <c:v>9.2000000000000011</c:v>
                </c:pt>
                <c:pt idx="724">
                  <c:v>9.2000000000000011</c:v>
                </c:pt>
                <c:pt idx="725">
                  <c:v>9.2000000000000011</c:v>
                </c:pt>
                <c:pt idx="726">
                  <c:v>9.2000000000000011</c:v>
                </c:pt>
                <c:pt idx="727">
                  <c:v>9.2000000000000011</c:v>
                </c:pt>
                <c:pt idx="728">
                  <c:v>9.2000000000000011</c:v>
                </c:pt>
                <c:pt idx="729">
                  <c:v>9.2000000000000011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8-75EE-4F37-BE20-8EB1AA46A682}"/>
            </c:ext>
          </c:extLst>
        </c:ser>
        <c:ser>
          <c:idx val="12"/>
          <c:order val="9"/>
          <c:tx>
            <c:v>MINIMO ABSOLUTO 1972</c:v>
          </c:tx>
          <c:spPr>
            <a:ln w="50800">
              <a:solidFill>
                <a:srgbClr val="00B050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DATOS!$AO$3:$AO$732</c:f>
              <c:numCache>
                <c:formatCode>0.00</c:formatCode>
                <c:ptCount val="730"/>
                <c:pt idx="0">
                  <c:v>0.48000000000000004</c:v>
                </c:pt>
                <c:pt idx="1">
                  <c:v>0.48000000000000004</c:v>
                </c:pt>
                <c:pt idx="2">
                  <c:v>0.48000000000000004</c:v>
                </c:pt>
                <c:pt idx="3">
                  <c:v>0.48000000000000004</c:v>
                </c:pt>
                <c:pt idx="4">
                  <c:v>0.48000000000000004</c:v>
                </c:pt>
                <c:pt idx="5">
                  <c:v>0.48000000000000004</c:v>
                </c:pt>
                <c:pt idx="6">
                  <c:v>0.48000000000000004</c:v>
                </c:pt>
                <c:pt idx="7">
                  <c:v>0.48000000000000004</c:v>
                </c:pt>
                <c:pt idx="8">
                  <c:v>0.48000000000000004</c:v>
                </c:pt>
                <c:pt idx="9">
                  <c:v>0.48000000000000004</c:v>
                </c:pt>
                <c:pt idx="10">
                  <c:v>0.48000000000000004</c:v>
                </c:pt>
                <c:pt idx="11">
                  <c:v>0.48000000000000004</c:v>
                </c:pt>
                <c:pt idx="12">
                  <c:v>0.48000000000000004</c:v>
                </c:pt>
                <c:pt idx="13">
                  <c:v>0.48000000000000004</c:v>
                </c:pt>
                <c:pt idx="14">
                  <c:v>0.48000000000000004</c:v>
                </c:pt>
                <c:pt idx="15">
                  <c:v>0.48000000000000004</c:v>
                </c:pt>
                <c:pt idx="16">
                  <c:v>0.48000000000000004</c:v>
                </c:pt>
                <c:pt idx="17">
                  <c:v>0.48000000000000004</c:v>
                </c:pt>
                <c:pt idx="18">
                  <c:v>0.48000000000000004</c:v>
                </c:pt>
                <c:pt idx="19">
                  <c:v>0.48000000000000004</c:v>
                </c:pt>
                <c:pt idx="20">
                  <c:v>0.48000000000000004</c:v>
                </c:pt>
                <c:pt idx="21">
                  <c:v>0.48000000000000004</c:v>
                </c:pt>
                <c:pt idx="22">
                  <c:v>0.48000000000000004</c:v>
                </c:pt>
                <c:pt idx="23">
                  <c:v>0.48000000000000004</c:v>
                </c:pt>
                <c:pt idx="24">
                  <c:v>0.48000000000000004</c:v>
                </c:pt>
                <c:pt idx="25">
                  <c:v>0.48000000000000004</c:v>
                </c:pt>
                <c:pt idx="26">
                  <c:v>0.48000000000000004</c:v>
                </c:pt>
                <c:pt idx="27">
                  <c:v>0.48000000000000004</c:v>
                </c:pt>
                <c:pt idx="28">
                  <c:v>0.48000000000000004</c:v>
                </c:pt>
                <c:pt idx="29">
                  <c:v>0.48000000000000004</c:v>
                </c:pt>
                <c:pt idx="30">
                  <c:v>0.48000000000000004</c:v>
                </c:pt>
                <c:pt idx="31">
                  <c:v>0.48000000000000004</c:v>
                </c:pt>
                <c:pt idx="32">
                  <c:v>0.48000000000000004</c:v>
                </c:pt>
                <c:pt idx="33">
                  <c:v>0.48000000000000004</c:v>
                </c:pt>
                <c:pt idx="34">
                  <c:v>0.48000000000000004</c:v>
                </c:pt>
                <c:pt idx="35">
                  <c:v>0.48000000000000004</c:v>
                </c:pt>
                <c:pt idx="36">
                  <c:v>0.48000000000000004</c:v>
                </c:pt>
                <c:pt idx="37">
                  <c:v>0.48000000000000004</c:v>
                </c:pt>
                <c:pt idx="38">
                  <c:v>0.48000000000000004</c:v>
                </c:pt>
                <c:pt idx="39">
                  <c:v>0.48000000000000004</c:v>
                </c:pt>
                <c:pt idx="40">
                  <c:v>0.48000000000000004</c:v>
                </c:pt>
                <c:pt idx="41">
                  <c:v>0.48000000000000004</c:v>
                </c:pt>
                <c:pt idx="42">
                  <c:v>0.48000000000000004</c:v>
                </c:pt>
                <c:pt idx="43">
                  <c:v>0.48000000000000004</c:v>
                </c:pt>
                <c:pt idx="44">
                  <c:v>0.48000000000000004</c:v>
                </c:pt>
                <c:pt idx="45">
                  <c:v>0.48000000000000004</c:v>
                </c:pt>
                <c:pt idx="46">
                  <c:v>0.48000000000000004</c:v>
                </c:pt>
                <c:pt idx="47">
                  <c:v>0.48000000000000004</c:v>
                </c:pt>
                <c:pt idx="48">
                  <c:v>0.48000000000000004</c:v>
                </c:pt>
                <c:pt idx="49">
                  <c:v>0.48000000000000004</c:v>
                </c:pt>
                <c:pt idx="50">
                  <c:v>0.48000000000000004</c:v>
                </c:pt>
                <c:pt idx="51">
                  <c:v>0.48000000000000004</c:v>
                </c:pt>
                <c:pt idx="52">
                  <c:v>0.48000000000000004</c:v>
                </c:pt>
                <c:pt idx="53">
                  <c:v>0.48000000000000004</c:v>
                </c:pt>
                <c:pt idx="54">
                  <c:v>0.48000000000000004</c:v>
                </c:pt>
                <c:pt idx="55">
                  <c:v>0.48000000000000004</c:v>
                </c:pt>
                <c:pt idx="56">
                  <c:v>0.48000000000000004</c:v>
                </c:pt>
                <c:pt idx="57">
                  <c:v>0.48000000000000004</c:v>
                </c:pt>
                <c:pt idx="58">
                  <c:v>0.48000000000000004</c:v>
                </c:pt>
                <c:pt idx="59">
                  <c:v>0.48000000000000004</c:v>
                </c:pt>
                <c:pt idx="60">
                  <c:v>0.48000000000000004</c:v>
                </c:pt>
                <c:pt idx="61">
                  <c:v>0.48000000000000004</c:v>
                </c:pt>
                <c:pt idx="62">
                  <c:v>0.48000000000000004</c:v>
                </c:pt>
                <c:pt idx="63">
                  <c:v>0.48000000000000004</c:v>
                </c:pt>
                <c:pt idx="64">
                  <c:v>0.48000000000000004</c:v>
                </c:pt>
                <c:pt idx="65">
                  <c:v>0.48000000000000004</c:v>
                </c:pt>
                <c:pt idx="66">
                  <c:v>0.48000000000000004</c:v>
                </c:pt>
                <c:pt idx="67">
                  <c:v>0.48000000000000004</c:v>
                </c:pt>
                <c:pt idx="68">
                  <c:v>0.48000000000000004</c:v>
                </c:pt>
                <c:pt idx="69">
                  <c:v>0.48000000000000004</c:v>
                </c:pt>
                <c:pt idx="70">
                  <c:v>0.48000000000000004</c:v>
                </c:pt>
                <c:pt idx="71">
                  <c:v>0.48000000000000004</c:v>
                </c:pt>
                <c:pt idx="72">
                  <c:v>0.48000000000000004</c:v>
                </c:pt>
                <c:pt idx="73">
                  <c:v>0.48000000000000004</c:v>
                </c:pt>
                <c:pt idx="74">
                  <c:v>0.48000000000000004</c:v>
                </c:pt>
                <c:pt idx="75">
                  <c:v>0.48000000000000004</c:v>
                </c:pt>
                <c:pt idx="76">
                  <c:v>0.48000000000000004</c:v>
                </c:pt>
                <c:pt idx="77">
                  <c:v>0.48000000000000004</c:v>
                </c:pt>
                <c:pt idx="78">
                  <c:v>0.48000000000000004</c:v>
                </c:pt>
                <c:pt idx="79">
                  <c:v>0.48000000000000004</c:v>
                </c:pt>
                <c:pt idx="80">
                  <c:v>0.48000000000000004</c:v>
                </c:pt>
                <c:pt idx="81">
                  <c:v>0.48000000000000004</c:v>
                </c:pt>
                <c:pt idx="82">
                  <c:v>0.48000000000000004</c:v>
                </c:pt>
                <c:pt idx="83">
                  <c:v>0.48000000000000004</c:v>
                </c:pt>
                <c:pt idx="84">
                  <c:v>0.48000000000000004</c:v>
                </c:pt>
                <c:pt idx="85">
                  <c:v>0.48000000000000004</c:v>
                </c:pt>
                <c:pt idx="86">
                  <c:v>0.48000000000000004</c:v>
                </c:pt>
                <c:pt idx="87">
                  <c:v>0.48000000000000004</c:v>
                </c:pt>
                <c:pt idx="88">
                  <c:v>0.48000000000000004</c:v>
                </c:pt>
                <c:pt idx="89">
                  <c:v>0.48000000000000004</c:v>
                </c:pt>
                <c:pt idx="90">
                  <c:v>0.48000000000000004</c:v>
                </c:pt>
                <c:pt idx="91">
                  <c:v>0.48000000000000004</c:v>
                </c:pt>
                <c:pt idx="92">
                  <c:v>0.48000000000000004</c:v>
                </c:pt>
                <c:pt idx="93">
                  <c:v>0.48000000000000004</c:v>
                </c:pt>
                <c:pt idx="94">
                  <c:v>0.48000000000000004</c:v>
                </c:pt>
                <c:pt idx="95">
                  <c:v>0.48000000000000004</c:v>
                </c:pt>
                <c:pt idx="96">
                  <c:v>0.48000000000000004</c:v>
                </c:pt>
                <c:pt idx="97">
                  <c:v>0.48000000000000004</c:v>
                </c:pt>
                <c:pt idx="98">
                  <c:v>0.48000000000000004</c:v>
                </c:pt>
                <c:pt idx="99">
                  <c:v>0.48000000000000004</c:v>
                </c:pt>
                <c:pt idx="100">
                  <c:v>0.48000000000000004</c:v>
                </c:pt>
                <c:pt idx="101">
                  <c:v>0.48000000000000004</c:v>
                </c:pt>
                <c:pt idx="102">
                  <c:v>0.48000000000000004</c:v>
                </c:pt>
                <c:pt idx="103">
                  <c:v>0.48000000000000004</c:v>
                </c:pt>
                <c:pt idx="104">
                  <c:v>0.48000000000000004</c:v>
                </c:pt>
                <c:pt idx="105">
                  <c:v>0.48000000000000004</c:v>
                </c:pt>
                <c:pt idx="106">
                  <c:v>0.48000000000000004</c:v>
                </c:pt>
                <c:pt idx="107">
                  <c:v>0.48000000000000004</c:v>
                </c:pt>
                <c:pt idx="108">
                  <c:v>0.48000000000000004</c:v>
                </c:pt>
                <c:pt idx="109">
                  <c:v>0.48000000000000004</c:v>
                </c:pt>
                <c:pt idx="110">
                  <c:v>0.48000000000000004</c:v>
                </c:pt>
                <c:pt idx="111">
                  <c:v>0.48000000000000004</c:v>
                </c:pt>
                <c:pt idx="112">
                  <c:v>0.48000000000000004</c:v>
                </c:pt>
                <c:pt idx="113">
                  <c:v>0.48000000000000004</c:v>
                </c:pt>
                <c:pt idx="114">
                  <c:v>0.48000000000000004</c:v>
                </c:pt>
                <c:pt idx="115">
                  <c:v>0.48000000000000004</c:v>
                </c:pt>
                <c:pt idx="116">
                  <c:v>0.48000000000000004</c:v>
                </c:pt>
                <c:pt idx="117">
                  <c:v>0.48000000000000004</c:v>
                </c:pt>
                <c:pt idx="118">
                  <c:v>0.48000000000000004</c:v>
                </c:pt>
                <c:pt idx="119">
                  <c:v>0.48000000000000004</c:v>
                </c:pt>
                <c:pt idx="120">
                  <c:v>0.48000000000000004</c:v>
                </c:pt>
                <c:pt idx="121">
                  <c:v>0.48000000000000004</c:v>
                </c:pt>
                <c:pt idx="122">
                  <c:v>0.48000000000000004</c:v>
                </c:pt>
                <c:pt idx="123">
                  <c:v>0.48000000000000004</c:v>
                </c:pt>
                <c:pt idx="124">
                  <c:v>0.48000000000000004</c:v>
                </c:pt>
                <c:pt idx="125">
                  <c:v>0.48000000000000004</c:v>
                </c:pt>
                <c:pt idx="126">
                  <c:v>0.48000000000000004</c:v>
                </c:pt>
                <c:pt idx="127">
                  <c:v>0.48000000000000004</c:v>
                </c:pt>
                <c:pt idx="128">
                  <c:v>0.48000000000000004</c:v>
                </c:pt>
                <c:pt idx="129">
                  <c:v>0.48000000000000004</c:v>
                </c:pt>
                <c:pt idx="130">
                  <c:v>0.48000000000000004</c:v>
                </c:pt>
                <c:pt idx="131">
                  <c:v>0.48000000000000004</c:v>
                </c:pt>
                <c:pt idx="132">
                  <c:v>0.48000000000000004</c:v>
                </c:pt>
                <c:pt idx="133">
                  <c:v>0.48000000000000004</c:v>
                </c:pt>
                <c:pt idx="134">
                  <c:v>0.48000000000000004</c:v>
                </c:pt>
                <c:pt idx="135">
                  <c:v>0.48000000000000004</c:v>
                </c:pt>
                <c:pt idx="136">
                  <c:v>0.48000000000000004</c:v>
                </c:pt>
                <c:pt idx="137">
                  <c:v>0.48000000000000004</c:v>
                </c:pt>
                <c:pt idx="138">
                  <c:v>0.48000000000000004</c:v>
                </c:pt>
                <c:pt idx="139">
                  <c:v>0.48000000000000004</c:v>
                </c:pt>
                <c:pt idx="140">
                  <c:v>0.48000000000000004</c:v>
                </c:pt>
                <c:pt idx="141">
                  <c:v>0.48000000000000004</c:v>
                </c:pt>
                <c:pt idx="142">
                  <c:v>0.48000000000000004</c:v>
                </c:pt>
                <c:pt idx="143">
                  <c:v>0.48000000000000004</c:v>
                </c:pt>
                <c:pt idx="144">
                  <c:v>0.48000000000000004</c:v>
                </c:pt>
                <c:pt idx="145">
                  <c:v>0.48000000000000004</c:v>
                </c:pt>
                <c:pt idx="146">
                  <c:v>0.48000000000000004</c:v>
                </c:pt>
                <c:pt idx="147">
                  <c:v>0.48000000000000004</c:v>
                </c:pt>
                <c:pt idx="148">
                  <c:v>0.48000000000000004</c:v>
                </c:pt>
                <c:pt idx="149">
                  <c:v>0.48000000000000004</c:v>
                </c:pt>
                <c:pt idx="150">
                  <c:v>0.48000000000000004</c:v>
                </c:pt>
                <c:pt idx="151">
                  <c:v>0.48000000000000004</c:v>
                </c:pt>
                <c:pt idx="152">
                  <c:v>0.48000000000000004</c:v>
                </c:pt>
                <c:pt idx="153">
                  <c:v>0.48000000000000004</c:v>
                </c:pt>
                <c:pt idx="154">
                  <c:v>0.48000000000000004</c:v>
                </c:pt>
                <c:pt idx="155">
                  <c:v>0.48000000000000004</c:v>
                </c:pt>
                <c:pt idx="156">
                  <c:v>0.48000000000000004</c:v>
                </c:pt>
                <c:pt idx="157">
                  <c:v>0.48000000000000004</c:v>
                </c:pt>
                <c:pt idx="158">
                  <c:v>0.48000000000000004</c:v>
                </c:pt>
                <c:pt idx="159">
                  <c:v>0.48000000000000004</c:v>
                </c:pt>
                <c:pt idx="160">
                  <c:v>0.48000000000000004</c:v>
                </c:pt>
                <c:pt idx="161">
                  <c:v>0.48000000000000004</c:v>
                </c:pt>
                <c:pt idx="162">
                  <c:v>0.48000000000000004</c:v>
                </c:pt>
                <c:pt idx="163">
                  <c:v>0.48000000000000004</c:v>
                </c:pt>
                <c:pt idx="164">
                  <c:v>0.48000000000000004</c:v>
                </c:pt>
                <c:pt idx="165">
                  <c:v>0.48000000000000004</c:v>
                </c:pt>
                <c:pt idx="166">
                  <c:v>0.48000000000000004</c:v>
                </c:pt>
                <c:pt idx="167">
                  <c:v>0.48000000000000004</c:v>
                </c:pt>
                <c:pt idx="168">
                  <c:v>0.48000000000000004</c:v>
                </c:pt>
                <c:pt idx="169">
                  <c:v>0.48000000000000004</c:v>
                </c:pt>
                <c:pt idx="170">
                  <c:v>0.48000000000000004</c:v>
                </c:pt>
                <c:pt idx="171">
                  <c:v>0.48000000000000004</c:v>
                </c:pt>
                <c:pt idx="172">
                  <c:v>0.48000000000000004</c:v>
                </c:pt>
                <c:pt idx="173">
                  <c:v>0.48000000000000004</c:v>
                </c:pt>
                <c:pt idx="174">
                  <c:v>0.48000000000000004</c:v>
                </c:pt>
                <c:pt idx="175">
                  <c:v>0.48000000000000004</c:v>
                </c:pt>
                <c:pt idx="176">
                  <c:v>0.48000000000000004</c:v>
                </c:pt>
                <c:pt idx="177">
                  <c:v>0.48000000000000004</c:v>
                </c:pt>
                <c:pt idx="178">
                  <c:v>0.48000000000000004</c:v>
                </c:pt>
                <c:pt idx="179">
                  <c:v>0.48000000000000004</c:v>
                </c:pt>
                <c:pt idx="180">
                  <c:v>0.48000000000000004</c:v>
                </c:pt>
                <c:pt idx="181">
                  <c:v>0.48000000000000004</c:v>
                </c:pt>
                <c:pt idx="182">
                  <c:v>0.48000000000000004</c:v>
                </c:pt>
                <c:pt idx="183">
                  <c:v>0.48000000000000004</c:v>
                </c:pt>
                <c:pt idx="184">
                  <c:v>0.48000000000000004</c:v>
                </c:pt>
                <c:pt idx="185">
                  <c:v>0.48000000000000004</c:v>
                </c:pt>
                <c:pt idx="186">
                  <c:v>0.48000000000000004</c:v>
                </c:pt>
                <c:pt idx="187">
                  <c:v>0.48000000000000004</c:v>
                </c:pt>
                <c:pt idx="188">
                  <c:v>0.48000000000000004</c:v>
                </c:pt>
                <c:pt idx="189">
                  <c:v>0.48000000000000004</c:v>
                </c:pt>
                <c:pt idx="190">
                  <c:v>0.48000000000000004</c:v>
                </c:pt>
                <c:pt idx="191">
                  <c:v>0.48000000000000004</c:v>
                </c:pt>
                <c:pt idx="192">
                  <c:v>0.48000000000000004</c:v>
                </c:pt>
                <c:pt idx="193">
                  <c:v>0.48000000000000004</c:v>
                </c:pt>
                <c:pt idx="194">
                  <c:v>0.48000000000000004</c:v>
                </c:pt>
                <c:pt idx="195">
                  <c:v>0.48000000000000004</c:v>
                </c:pt>
                <c:pt idx="196">
                  <c:v>0.48000000000000004</c:v>
                </c:pt>
                <c:pt idx="197">
                  <c:v>0.48000000000000004</c:v>
                </c:pt>
                <c:pt idx="198">
                  <c:v>0.48000000000000004</c:v>
                </c:pt>
                <c:pt idx="199">
                  <c:v>0.48000000000000004</c:v>
                </c:pt>
                <c:pt idx="200">
                  <c:v>0.48000000000000004</c:v>
                </c:pt>
                <c:pt idx="201">
                  <c:v>0.48000000000000004</c:v>
                </c:pt>
                <c:pt idx="202">
                  <c:v>0.48000000000000004</c:v>
                </c:pt>
                <c:pt idx="203">
                  <c:v>0.48000000000000004</c:v>
                </c:pt>
                <c:pt idx="204">
                  <c:v>0.48000000000000004</c:v>
                </c:pt>
                <c:pt idx="205">
                  <c:v>0.48000000000000004</c:v>
                </c:pt>
                <c:pt idx="206">
                  <c:v>0.48000000000000004</c:v>
                </c:pt>
                <c:pt idx="207">
                  <c:v>0.48000000000000004</c:v>
                </c:pt>
                <c:pt idx="208">
                  <c:v>0.48000000000000004</c:v>
                </c:pt>
                <c:pt idx="209">
                  <c:v>0.48000000000000004</c:v>
                </c:pt>
                <c:pt idx="210">
                  <c:v>0.48000000000000004</c:v>
                </c:pt>
                <c:pt idx="211">
                  <c:v>0.48000000000000004</c:v>
                </c:pt>
                <c:pt idx="212">
                  <c:v>0.48000000000000004</c:v>
                </c:pt>
                <c:pt idx="213">
                  <c:v>0.48000000000000004</c:v>
                </c:pt>
                <c:pt idx="214">
                  <c:v>0.48000000000000004</c:v>
                </c:pt>
                <c:pt idx="215">
                  <c:v>0.48000000000000004</c:v>
                </c:pt>
                <c:pt idx="216">
                  <c:v>0.48000000000000004</c:v>
                </c:pt>
                <c:pt idx="217">
                  <c:v>0.48000000000000004</c:v>
                </c:pt>
                <c:pt idx="218">
                  <c:v>0.48000000000000004</c:v>
                </c:pt>
                <c:pt idx="219">
                  <c:v>0.48000000000000004</c:v>
                </c:pt>
                <c:pt idx="220">
                  <c:v>0.48000000000000004</c:v>
                </c:pt>
                <c:pt idx="221">
                  <c:v>0.48000000000000004</c:v>
                </c:pt>
                <c:pt idx="222">
                  <c:v>0.48000000000000004</c:v>
                </c:pt>
                <c:pt idx="223">
                  <c:v>0.48000000000000004</c:v>
                </c:pt>
                <c:pt idx="224">
                  <c:v>0.48000000000000004</c:v>
                </c:pt>
                <c:pt idx="225">
                  <c:v>0.48000000000000004</c:v>
                </c:pt>
                <c:pt idx="226">
                  <c:v>0.48000000000000004</c:v>
                </c:pt>
                <c:pt idx="227">
                  <c:v>0.48000000000000004</c:v>
                </c:pt>
                <c:pt idx="228">
                  <c:v>0.48000000000000004</c:v>
                </c:pt>
                <c:pt idx="229">
                  <c:v>0.48000000000000004</c:v>
                </c:pt>
                <c:pt idx="230">
                  <c:v>0.48000000000000004</c:v>
                </c:pt>
                <c:pt idx="231">
                  <c:v>0.48000000000000004</c:v>
                </c:pt>
                <c:pt idx="232">
                  <c:v>0.48000000000000004</c:v>
                </c:pt>
                <c:pt idx="233">
                  <c:v>0.48000000000000004</c:v>
                </c:pt>
                <c:pt idx="234">
                  <c:v>0.48000000000000004</c:v>
                </c:pt>
                <c:pt idx="235">
                  <c:v>0.48000000000000004</c:v>
                </c:pt>
                <c:pt idx="236">
                  <c:v>0.48000000000000004</c:v>
                </c:pt>
                <c:pt idx="237">
                  <c:v>0.48000000000000004</c:v>
                </c:pt>
                <c:pt idx="238">
                  <c:v>0.48000000000000004</c:v>
                </c:pt>
                <c:pt idx="239">
                  <c:v>0.48000000000000004</c:v>
                </c:pt>
                <c:pt idx="240">
                  <c:v>0.48000000000000004</c:v>
                </c:pt>
                <c:pt idx="241">
                  <c:v>0.48000000000000004</c:v>
                </c:pt>
                <c:pt idx="242">
                  <c:v>0.48000000000000004</c:v>
                </c:pt>
                <c:pt idx="243">
                  <c:v>0.48000000000000004</c:v>
                </c:pt>
                <c:pt idx="244">
                  <c:v>0.48000000000000004</c:v>
                </c:pt>
                <c:pt idx="245">
                  <c:v>0.48000000000000004</c:v>
                </c:pt>
                <c:pt idx="246">
                  <c:v>0.48000000000000004</c:v>
                </c:pt>
                <c:pt idx="247">
                  <c:v>0.48000000000000004</c:v>
                </c:pt>
                <c:pt idx="248">
                  <c:v>0.48000000000000004</c:v>
                </c:pt>
                <c:pt idx="249">
                  <c:v>0.48000000000000004</c:v>
                </c:pt>
                <c:pt idx="250">
                  <c:v>0.48000000000000004</c:v>
                </c:pt>
                <c:pt idx="251">
                  <c:v>0.48000000000000004</c:v>
                </c:pt>
                <c:pt idx="252">
                  <c:v>0.48000000000000004</c:v>
                </c:pt>
                <c:pt idx="253">
                  <c:v>0.48000000000000004</c:v>
                </c:pt>
                <c:pt idx="254">
                  <c:v>0.48000000000000004</c:v>
                </c:pt>
                <c:pt idx="255">
                  <c:v>0.48000000000000004</c:v>
                </c:pt>
                <c:pt idx="256">
                  <c:v>0.48000000000000004</c:v>
                </c:pt>
                <c:pt idx="257">
                  <c:v>0.48000000000000004</c:v>
                </c:pt>
                <c:pt idx="258">
                  <c:v>0.48000000000000004</c:v>
                </c:pt>
                <c:pt idx="259">
                  <c:v>0.48000000000000004</c:v>
                </c:pt>
                <c:pt idx="260">
                  <c:v>0.48000000000000004</c:v>
                </c:pt>
                <c:pt idx="261">
                  <c:v>0.48000000000000004</c:v>
                </c:pt>
                <c:pt idx="262">
                  <c:v>0.48000000000000004</c:v>
                </c:pt>
                <c:pt idx="263">
                  <c:v>0.48000000000000004</c:v>
                </c:pt>
                <c:pt idx="264">
                  <c:v>0.48000000000000004</c:v>
                </c:pt>
                <c:pt idx="265">
                  <c:v>0.48000000000000004</c:v>
                </c:pt>
                <c:pt idx="266">
                  <c:v>0.48000000000000004</c:v>
                </c:pt>
                <c:pt idx="267">
                  <c:v>0.48000000000000004</c:v>
                </c:pt>
                <c:pt idx="268">
                  <c:v>0.48000000000000004</c:v>
                </c:pt>
                <c:pt idx="269">
                  <c:v>0.48000000000000004</c:v>
                </c:pt>
                <c:pt idx="270">
                  <c:v>0.48000000000000004</c:v>
                </c:pt>
                <c:pt idx="271">
                  <c:v>0.48000000000000004</c:v>
                </c:pt>
                <c:pt idx="272">
                  <c:v>0.48000000000000004</c:v>
                </c:pt>
                <c:pt idx="273">
                  <c:v>0.48000000000000004</c:v>
                </c:pt>
                <c:pt idx="274">
                  <c:v>0.48000000000000004</c:v>
                </c:pt>
                <c:pt idx="275">
                  <c:v>0.48000000000000004</c:v>
                </c:pt>
                <c:pt idx="276">
                  <c:v>0.48000000000000004</c:v>
                </c:pt>
                <c:pt idx="277">
                  <c:v>0.48000000000000004</c:v>
                </c:pt>
                <c:pt idx="278">
                  <c:v>0.48000000000000004</c:v>
                </c:pt>
                <c:pt idx="279">
                  <c:v>0.48000000000000004</c:v>
                </c:pt>
                <c:pt idx="280">
                  <c:v>0.48000000000000004</c:v>
                </c:pt>
                <c:pt idx="281">
                  <c:v>0.48000000000000004</c:v>
                </c:pt>
                <c:pt idx="282">
                  <c:v>0.48000000000000004</c:v>
                </c:pt>
                <c:pt idx="283">
                  <c:v>0.48000000000000004</c:v>
                </c:pt>
                <c:pt idx="284">
                  <c:v>0.48000000000000004</c:v>
                </c:pt>
                <c:pt idx="285">
                  <c:v>0.48000000000000004</c:v>
                </c:pt>
                <c:pt idx="286">
                  <c:v>0.48000000000000004</c:v>
                </c:pt>
                <c:pt idx="287">
                  <c:v>0.48000000000000004</c:v>
                </c:pt>
                <c:pt idx="288">
                  <c:v>0.48000000000000004</c:v>
                </c:pt>
                <c:pt idx="289">
                  <c:v>0.48000000000000004</c:v>
                </c:pt>
                <c:pt idx="290">
                  <c:v>0.48000000000000004</c:v>
                </c:pt>
                <c:pt idx="291">
                  <c:v>0.48000000000000004</c:v>
                </c:pt>
                <c:pt idx="292">
                  <c:v>0.48000000000000004</c:v>
                </c:pt>
                <c:pt idx="293">
                  <c:v>0.48000000000000004</c:v>
                </c:pt>
                <c:pt idx="294">
                  <c:v>0.48000000000000004</c:v>
                </c:pt>
                <c:pt idx="295">
                  <c:v>0.48000000000000004</c:v>
                </c:pt>
                <c:pt idx="296">
                  <c:v>0.48000000000000004</c:v>
                </c:pt>
                <c:pt idx="297">
                  <c:v>0.48000000000000004</c:v>
                </c:pt>
                <c:pt idx="298">
                  <c:v>0.48000000000000004</c:v>
                </c:pt>
                <c:pt idx="299">
                  <c:v>0.48000000000000004</c:v>
                </c:pt>
                <c:pt idx="300">
                  <c:v>0.48000000000000004</c:v>
                </c:pt>
                <c:pt idx="301">
                  <c:v>0.48000000000000004</c:v>
                </c:pt>
                <c:pt idx="302">
                  <c:v>0.48000000000000004</c:v>
                </c:pt>
                <c:pt idx="303">
                  <c:v>0.48000000000000004</c:v>
                </c:pt>
                <c:pt idx="304">
                  <c:v>0.48000000000000004</c:v>
                </c:pt>
                <c:pt idx="305">
                  <c:v>0.48000000000000004</c:v>
                </c:pt>
                <c:pt idx="306">
                  <c:v>0.48000000000000004</c:v>
                </c:pt>
                <c:pt idx="307">
                  <c:v>0.48000000000000004</c:v>
                </c:pt>
                <c:pt idx="308">
                  <c:v>0.48000000000000004</c:v>
                </c:pt>
                <c:pt idx="309">
                  <c:v>0.48000000000000004</c:v>
                </c:pt>
                <c:pt idx="310">
                  <c:v>0.48000000000000004</c:v>
                </c:pt>
                <c:pt idx="311">
                  <c:v>0.48000000000000004</c:v>
                </c:pt>
                <c:pt idx="312">
                  <c:v>0.48000000000000004</c:v>
                </c:pt>
                <c:pt idx="313">
                  <c:v>0.48000000000000004</c:v>
                </c:pt>
                <c:pt idx="314">
                  <c:v>0.48000000000000004</c:v>
                </c:pt>
                <c:pt idx="315">
                  <c:v>0.48000000000000004</c:v>
                </c:pt>
                <c:pt idx="316">
                  <c:v>0.48000000000000004</c:v>
                </c:pt>
                <c:pt idx="317">
                  <c:v>0.48000000000000004</c:v>
                </c:pt>
                <c:pt idx="318">
                  <c:v>0.48000000000000004</c:v>
                </c:pt>
                <c:pt idx="319">
                  <c:v>0.48000000000000004</c:v>
                </c:pt>
                <c:pt idx="320">
                  <c:v>0.48000000000000004</c:v>
                </c:pt>
                <c:pt idx="321">
                  <c:v>0.48000000000000004</c:v>
                </c:pt>
                <c:pt idx="322">
                  <c:v>0.48000000000000004</c:v>
                </c:pt>
                <c:pt idx="323">
                  <c:v>0.48000000000000004</c:v>
                </c:pt>
                <c:pt idx="324">
                  <c:v>0.48000000000000004</c:v>
                </c:pt>
                <c:pt idx="325">
                  <c:v>0.48000000000000004</c:v>
                </c:pt>
                <c:pt idx="326">
                  <c:v>0.48000000000000004</c:v>
                </c:pt>
                <c:pt idx="327">
                  <c:v>0.48000000000000004</c:v>
                </c:pt>
                <c:pt idx="328">
                  <c:v>0.48000000000000004</c:v>
                </c:pt>
                <c:pt idx="329">
                  <c:v>0.48000000000000004</c:v>
                </c:pt>
                <c:pt idx="330">
                  <c:v>0.48000000000000004</c:v>
                </c:pt>
                <c:pt idx="331">
                  <c:v>0.48000000000000004</c:v>
                </c:pt>
                <c:pt idx="332">
                  <c:v>0.48000000000000004</c:v>
                </c:pt>
                <c:pt idx="333">
                  <c:v>0.48000000000000004</c:v>
                </c:pt>
                <c:pt idx="334">
                  <c:v>0.48000000000000004</c:v>
                </c:pt>
                <c:pt idx="335">
                  <c:v>0.48000000000000004</c:v>
                </c:pt>
                <c:pt idx="336">
                  <c:v>0.48000000000000004</c:v>
                </c:pt>
                <c:pt idx="337">
                  <c:v>0.48000000000000004</c:v>
                </c:pt>
                <c:pt idx="338">
                  <c:v>0.48000000000000004</c:v>
                </c:pt>
                <c:pt idx="339">
                  <c:v>0.48000000000000004</c:v>
                </c:pt>
                <c:pt idx="340">
                  <c:v>0.48000000000000004</c:v>
                </c:pt>
                <c:pt idx="341">
                  <c:v>0.48000000000000004</c:v>
                </c:pt>
                <c:pt idx="342">
                  <c:v>0.48000000000000004</c:v>
                </c:pt>
                <c:pt idx="343">
                  <c:v>0.48000000000000004</c:v>
                </c:pt>
                <c:pt idx="344">
                  <c:v>0.48000000000000004</c:v>
                </c:pt>
                <c:pt idx="345">
                  <c:v>0.48000000000000004</c:v>
                </c:pt>
                <c:pt idx="346">
                  <c:v>0.48000000000000004</c:v>
                </c:pt>
                <c:pt idx="347">
                  <c:v>0.48000000000000004</c:v>
                </c:pt>
                <c:pt idx="348">
                  <c:v>0.48000000000000004</c:v>
                </c:pt>
                <c:pt idx="349">
                  <c:v>0.48000000000000004</c:v>
                </c:pt>
                <c:pt idx="350">
                  <c:v>0.48000000000000004</c:v>
                </c:pt>
                <c:pt idx="351">
                  <c:v>0.48000000000000004</c:v>
                </c:pt>
                <c:pt idx="352">
                  <c:v>0.48000000000000004</c:v>
                </c:pt>
                <c:pt idx="353">
                  <c:v>0.48000000000000004</c:v>
                </c:pt>
                <c:pt idx="354">
                  <c:v>0.48000000000000004</c:v>
                </c:pt>
                <c:pt idx="355">
                  <c:v>0.48000000000000004</c:v>
                </c:pt>
                <c:pt idx="356">
                  <c:v>0.48000000000000004</c:v>
                </c:pt>
                <c:pt idx="357">
                  <c:v>0.48000000000000004</c:v>
                </c:pt>
                <c:pt idx="358">
                  <c:v>0.48000000000000004</c:v>
                </c:pt>
                <c:pt idx="359">
                  <c:v>0.48000000000000004</c:v>
                </c:pt>
                <c:pt idx="360">
                  <c:v>0.48000000000000004</c:v>
                </c:pt>
                <c:pt idx="361">
                  <c:v>0.48000000000000004</c:v>
                </c:pt>
                <c:pt idx="362">
                  <c:v>0.48000000000000004</c:v>
                </c:pt>
                <c:pt idx="363">
                  <c:v>0.48000000000000004</c:v>
                </c:pt>
                <c:pt idx="364">
                  <c:v>0.48000000000000004</c:v>
                </c:pt>
                <c:pt idx="365">
                  <c:v>0.48000000000000004</c:v>
                </c:pt>
                <c:pt idx="366">
                  <c:v>0.48000000000000004</c:v>
                </c:pt>
                <c:pt idx="367">
                  <c:v>0.48000000000000004</c:v>
                </c:pt>
                <c:pt idx="368">
                  <c:v>0.48000000000000004</c:v>
                </c:pt>
                <c:pt idx="369">
                  <c:v>0.48000000000000004</c:v>
                </c:pt>
                <c:pt idx="370">
                  <c:v>0.48000000000000004</c:v>
                </c:pt>
                <c:pt idx="371">
                  <c:v>0.48000000000000004</c:v>
                </c:pt>
                <c:pt idx="372">
                  <c:v>0.48000000000000004</c:v>
                </c:pt>
                <c:pt idx="373">
                  <c:v>0.48000000000000004</c:v>
                </c:pt>
                <c:pt idx="374">
                  <c:v>0.48000000000000004</c:v>
                </c:pt>
                <c:pt idx="375">
                  <c:v>0.48000000000000004</c:v>
                </c:pt>
                <c:pt idx="376">
                  <c:v>0.48000000000000004</c:v>
                </c:pt>
                <c:pt idx="377">
                  <c:v>0.48000000000000004</c:v>
                </c:pt>
                <c:pt idx="378">
                  <c:v>0.48000000000000004</c:v>
                </c:pt>
                <c:pt idx="379">
                  <c:v>0.48000000000000004</c:v>
                </c:pt>
                <c:pt idx="380">
                  <c:v>0.48000000000000004</c:v>
                </c:pt>
                <c:pt idx="381">
                  <c:v>0.48000000000000004</c:v>
                </c:pt>
                <c:pt idx="382">
                  <c:v>0.48000000000000004</c:v>
                </c:pt>
                <c:pt idx="383">
                  <c:v>0.48000000000000004</c:v>
                </c:pt>
                <c:pt idx="384">
                  <c:v>0.48000000000000004</c:v>
                </c:pt>
                <c:pt idx="385">
                  <c:v>0.48000000000000004</c:v>
                </c:pt>
                <c:pt idx="386">
                  <c:v>0.48000000000000004</c:v>
                </c:pt>
                <c:pt idx="387">
                  <c:v>0.48000000000000004</c:v>
                </c:pt>
                <c:pt idx="388">
                  <c:v>0.48000000000000004</c:v>
                </c:pt>
                <c:pt idx="389">
                  <c:v>0.48000000000000004</c:v>
                </c:pt>
                <c:pt idx="390">
                  <c:v>0.48000000000000004</c:v>
                </c:pt>
                <c:pt idx="391">
                  <c:v>0.48000000000000004</c:v>
                </c:pt>
                <c:pt idx="392">
                  <c:v>0.48000000000000004</c:v>
                </c:pt>
                <c:pt idx="393">
                  <c:v>0.48000000000000004</c:v>
                </c:pt>
                <c:pt idx="394">
                  <c:v>0.48000000000000004</c:v>
                </c:pt>
                <c:pt idx="395">
                  <c:v>0.48000000000000004</c:v>
                </c:pt>
                <c:pt idx="396">
                  <c:v>0.48000000000000004</c:v>
                </c:pt>
                <c:pt idx="397">
                  <c:v>0.48000000000000004</c:v>
                </c:pt>
                <c:pt idx="398">
                  <c:v>0.48000000000000004</c:v>
                </c:pt>
                <c:pt idx="399">
                  <c:v>0.48000000000000004</c:v>
                </c:pt>
                <c:pt idx="400">
                  <c:v>0.48000000000000004</c:v>
                </c:pt>
                <c:pt idx="401">
                  <c:v>0.48000000000000004</c:v>
                </c:pt>
                <c:pt idx="402">
                  <c:v>0.48000000000000004</c:v>
                </c:pt>
                <c:pt idx="403">
                  <c:v>0.48000000000000004</c:v>
                </c:pt>
                <c:pt idx="404">
                  <c:v>0.48000000000000004</c:v>
                </c:pt>
                <c:pt idx="405">
                  <c:v>0.48000000000000004</c:v>
                </c:pt>
                <c:pt idx="406">
                  <c:v>0.48000000000000004</c:v>
                </c:pt>
                <c:pt idx="407">
                  <c:v>0.48000000000000004</c:v>
                </c:pt>
                <c:pt idx="408">
                  <c:v>0.48000000000000004</c:v>
                </c:pt>
                <c:pt idx="409">
                  <c:v>0.48000000000000004</c:v>
                </c:pt>
                <c:pt idx="410">
                  <c:v>0.48000000000000004</c:v>
                </c:pt>
                <c:pt idx="411">
                  <c:v>0.48000000000000004</c:v>
                </c:pt>
                <c:pt idx="412">
                  <c:v>0.48000000000000004</c:v>
                </c:pt>
                <c:pt idx="413">
                  <c:v>0.48000000000000004</c:v>
                </c:pt>
                <c:pt idx="414">
                  <c:v>0.48000000000000004</c:v>
                </c:pt>
                <c:pt idx="415">
                  <c:v>0.48000000000000004</c:v>
                </c:pt>
                <c:pt idx="416">
                  <c:v>0.48000000000000004</c:v>
                </c:pt>
                <c:pt idx="417">
                  <c:v>0.48000000000000004</c:v>
                </c:pt>
                <c:pt idx="418">
                  <c:v>0.48000000000000004</c:v>
                </c:pt>
                <c:pt idx="419">
                  <c:v>0.48000000000000004</c:v>
                </c:pt>
                <c:pt idx="420">
                  <c:v>0.48000000000000004</c:v>
                </c:pt>
                <c:pt idx="421">
                  <c:v>0.48000000000000004</c:v>
                </c:pt>
                <c:pt idx="422">
                  <c:v>0.48000000000000004</c:v>
                </c:pt>
                <c:pt idx="423">
                  <c:v>0.48000000000000004</c:v>
                </c:pt>
                <c:pt idx="424">
                  <c:v>0.48000000000000004</c:v>
                </c:pt>
                <c:pt idx="425">
                  <c:v>0.48000000000000004</c:v>
                </c:pt>
                <c:pt idx="426">
                  <c:v>0.48000000000000004</c:v>
                </c:pt>
                <c:pt idx="427">
                  <c:v>0.48000000000000004</c:v>
                </c:pt>
                <c:pt idx="428">
                  <c:v>0.48000000000000004</c:v>
                </c:pt>
                <c:pt idx="429">
                  <c:v>0.48000000000000004</c:v>
                </c:pt>
                <c:pt idx="430">
                  <c:v>0.48000000000000004</c:v>
                </c:pt>
                <c:pt idx="431">
                  <c:v>0.48000000000000004</c:v>
                </c:pt>
                <c:pt idx="432">
                  <c:v>0.48000000000000004</c:v>
                </c:pt>
                <c:pt idx="433">
                  <c:v>0.48000000000000004</c:v>
                </c:pt>
                <c:pt idx="434">
                  <c:v>0.48000000000000004</c:v>
                </c:pt>
                <c:pt idx="435">
                  <c:v>0.48000000000000004</c:v>
                </c:pt>
                <c:pt idx="436">
                  <c:v>0.48000000000000004</c:v>
                </c:pt>
                <c:pt idx="437">
                  <c:v>0.48000000000000004</c:v>
                </c:pt>
                <c:pt idx="438">
                  <c:v>0.48000000000000004</c:v>
                </c:pt>
                <c:pt idx="439">
                  <c:v>0.48000000000000004</c:v>
                </c:pt>
                <c:pt idx="440">
                  <c:v>0.48000000000000004</c:v>
                </c:pt>
                <c:pt idx="441">
                  <c:v>0.48000000000000004</c:v>
                </c:pt>
                <c:pt idx="442">
                  <c:v>0.48000000000000004</c:v>
                </c:pt>
                <c:pt idx="443">
                  <c:v>0.48000000000000004</c:v>
                </c:pt>
                <c:pt idx="444">
                  <c:v>0.48000000000000004</c:v>
                </c:pt>
                <c:pt idx="445">
                  <c:v>0.48000000000000004</c:v>
                </c:pt>
                <c:pt idx="446">
                  <c:v>0.48000000000000004</c:v>
                </c:pt>
                <c:pt idx="447">
                  <c:v>0.48000000000000004</c:v>
                </c:pt>
                <c:pt idx="448">
                  <c:v>0.48000000000000004</c:v>
                </c:pt>
                <c:pt idx="449">
                  <c:v>0.48000000000000004</c:v>
                </c:pt>
                <c:pt idx="450">
                  <c:v>0.48000000000000004</c:v>
                </c:pt>
                <c:pt idx="451">
                  <c:v>0.48000000000000004</c:v>
                </c:pt>
                <c:pt idx="452">
                  <c:v>0.48000000000000004</c:v>
                </c:pt>
                <c:pt idx="453">
                  <c:v>0.48000000000000004</c:v>
                </c:pt>
                <c:pt idx="454">
                  <c:v>0.48000000000000004</c:v>
                </c:pt>
                <c:pt idx="455">
                  <c:v>0.48000000000000004</c:v>
                </c:pt>
                <c:pt idx="456">
                  <c:v>0.48000000000000004</c:v>
                </c:pt>
                <c:pt idx="457">
                  <c:v>0.48000000000000004</c:v>
                </c:pt>
                <c:pt idx="458">
                  <c:v>0.48000000000000004</c:v>
                </c:pt>
                <c:pt idx="459">
                  <c:v>0.48000000000000004</c:v>
                </c:pt>
                <c:pt idx="460">
                  <c:v>0.48000000000000004</c:v>
                </c:pt>
                <c:pt idx="461">
                  <c:v>0.48000000000000004</c:v>
                </c:pt>
                <c:pt idx="462">
                  <c:v>0.48000000000000004</c:v>
                </c:pt>
                <c:pt idx="463">
                  <c:v>0.48000000000000004</c:v>
                </c:pt>
                <c:pt idx="464">
                  <c:v>0.48000000000000004</c:v>
                </c:pt>
                <c:pt idx="465">
                  <c:v>0.48000000000000004</c:v>
                </c:pt>
                <c:pt idx="466">
                  <c:v>0.48000000000000004</c:v>
                </c:pt>
                <c:pt idx="467">
                  <c:v>0.48000000000000004</c:v>
                </c:pt>
                <c:pt idx="468">
                  <c:v>0.48000000000000004</c:v>
                </c:pt>
                <c:pt idx="469">
                  <c:v>0.48000000000000004</c:v>
                </c:pt>
                <c:pt idx="470">
                  <c:v>0.48000000000000004</c:v>
                </c:pt>
                <c:pt idx="471">
                  <c:v>0.48000000000000004</c:v>
                </c:pt>
                <c:pt idx="472">
                  <c:v>0.48000000000000004</c:v>
                </c:pt>
                <c:pt idx="473">
                  <c:v>0.48000000000000004</c:v>
                </c:pt>
                <c:pt idx="474">
                  <c:v>0.48000000000000004</c:v>
                </c:pt>
                <c:pt idx="475">
                  <c:v>0.48000000000000004</c:v>
                </c:pt>
                <c:pt idx="476">
                  <c:v>0.48000000000000004</c:v>
                </c:pt>
                <c:pt idx="477">
                  <c:v>0.48000000000000004</c:v>
                </c:pt>
                <c:pt idx="478">
                  <c:v>0.48000000000000004</c:v>
                </c:pt>
                <c:pt idx="479">
                  <c:v>0.48000000000000004</c:v>
                </c:pt>
                <c:pt idx="480">
                  <c:v>0.48000000000000004</c:v>
                </c:pt>
                <c:pt idx="481">
                  <c:v>0.48000000000000004</c:v>
                </c:pt>
                <c:pt idx="482">
                  <c:v>0.48000000000000004</c:v>
                </c:pt>
                <c:pt idx="483">
                  <c:v>0.48000000000000004</c:v>
                </c:pt>
                <c:pt idx="484">
                  <c:v>0.48000000000000004</c:v>
                </c:pt>
                <c:pt idx="485">
                  <c:v>0.48000000000000004</c:v>
                </c:pt>
                <c:pt idx="486">
                  <c:v>0.48000000000000004</c:v>
                </c:pt>
                <c:pt idx="487">
                  <c:v>0.48000000000000004</c:v>
                </c:pt>
                <c:pt idx="488">
                  <c:v>0.48000000000000004</c:v>
                </c:pt>
                <c:pt idx="489">
                  <c:v>0.48000000000000004</c:v>
                </c:pt>
                <c:pt idx="490">
                  <c:v>0.48000000000000004</c:v>
                </c:pt>
                <c:pt idx="491">
                  <c:v>0.48000000000000004</c:v>
                </c:pt>
                <c:pt idx="492">
                  <c:v>0.48000000000000004</c:v>
                </c:pt>
                <c:pt idx="493">
                  <c:v>0.48000000000000004</c:v>
                </c:pt>
                <c:pt idx="494">
                  <c:v>0.48000000000000004</c:v>
                </c:pt>
                <c:pt idx="495">
                  <c:v>0.48000000000000004</c:v>
                </c:pt>
                <c:pt idx="496">
                  <c:v>0.48000000000000004</c:v>
                </c:pt>
                <c:pt idx="497">
                  <c:v>0.48000000000000004</c:v>
                </c:pt>
                <c:pt idx="498">
                  <c:v>0.48000000000000004</c:v>
                </c:pt>
                <c:pt idx="499">
                  <c:v>0.48000000000000004</c:v>
                </c:pt>
                <c:pt idx="500">
                  <c:v>0.48000000000000004</c:v>
                </c:pt>
                <c:pt idx="501">
                  <c:v>0.48000000000000004</c:v>
                </c:pt>
                <c:pt idx="502">
                  <c:v>0.48000000000000004</c:v>
                </c:pt>
                <c:pt idx="503">
                  <c:v>0.48000000000000004</c:v>
                </c:pt>
                <c:pt idx="504">
                  <c:v>0.48000000000000004</c:v>
                </c:pt>
                <c:pt idx="505">
                  <c:v>0.48000000000000004</c:v>
                </c:pt>
                <c:pt idx="506">
                  <c:v>0.48000000000000004</c:v>
                </c:pt>
                <c:pt idx="507">
                  <c:v>0.48000000000000004</c:v>
                </c:pt>
                <c:pt idx="508">
                  <c:v>0.48000000000000004</c:v>
                </c:pt>
                <c:pt idx="509">
                  <c:v>0.48000000000000004</c:v>
                </c:pt>
                <c:pt idx="510">
                  <c:v>0.48000000000000004</c:v>
                </c:pt>
                <c:pt idx="511">
                  <c:v>0.48000000000000004</c:v>
                </c:pt>
                <c:pt idx="512">
                  <c:v>0.48000000000000004</c:v>
                </c:pt>
                <c:pt idx="513">
                  <c:v>0.48000000000000004</c:v>
                </c:pt>
                <c:pt idx="514">
                  <c:v>0.48000000000000004</c:v>
                </c:pt>
                <c:pt idx="515">
                  <c:v>0.48000000000000004</c:v>
                </c:pt>
                <c:pt idx="516">
                  <c:v>0.48000000000000004</c:v>
                </c:pt>
                <c:pt idx="517">
                  <c:v>0.48000000000000004</c:v>
                </c:pt>
                <c:pt idx="518">
                  <c:v>0.48000000000000004</c:v>
                </c:pt>
                <c:pt idx="519">
                  <c:v>0.48000000000000004</c:v>
                </c:pt>
                <c:pt idx="520">
                  <c:v>0.48000000000000004</c:v>
                </c:pt>
                <c:pt idx="521">
                  <c:v>0.48000000000000004</c:v>
                </c:pt>
                <c:pt idx="522">
                  <c:v>0.48000000000000004</c:v>
                </c:pt>
                <c:pt idx="523">
                  <c:v>0.48000000000000004</c:v>
                </c:pt>
                <c:pt idx="524">
                  <c:v>0.48000000000000004</c:v>
                </c:pt>
                <c:pt idx="525">
                  <c:v>0.48000000000000004</c:v>
                </c:pt>
                <c:pt idx="526">
                  <c:v>0.48000000000000004</c:v>
                </c:pt>
                <c:pt idx="527">
                  <c:v>0.48000000000000004</c:v>
                </c:pt>
                <c:pt idx="528">
                  <c:v>0.48000000000000004</c:v>
                </c:pt>
                <c:pt idx="529">
                  <c:v>0.48000000000000004</c:v>
                </c:pt>
                <c:pt idx="530">
                  <c:v>0.48000000000000004</c:v>
                </c:pt>
                <c:pt idx="531">
                  <c:v>0.48000000000000004</c:v>
                </c:pt>
                <c:pt idx="532">
                  <c:v>0.48000000000000004</c:v>
                </c:pt>
                <c:pt idx="533">
                  <c:v>0.48000000000000004</c:v>
                </c:pt>
                <c:pt idx="534">
                  <c:v>0.48000000000000004</c:v>
                </c:pt>
                <c:pt idx="535">
                  <c:v>0.48000000000000004</c:v>
                </c:pt>
                <c:pt idx="536">
                  <c:v>0.48000000000000004</c:v>
                </c:pt>
                <c:pt idx="537">
                  <c:v>0.48000000000000004</c:v>
                </c:pt>
                <c:pt idx="538">
                  <c:v>0.48000000000000004</c:v>
                </c:pt>
                <c:pt idx="539">
                  <c:v>0.48000000000000004</c:v>
                </c:pt>
                <c:pt idx="540">
                  <c:v>0.48000000000000004</c:v>
                </c:pt>
                <c:pt idx="541">
                  <c:v>0.48000000000000004</c:v>
                </c:pt>
                <c:pt idx="542">
                  <c:v>0.48000000000000004</c:v>
                </c:pt>
                <c:pt idx="543">
                  <c:v>0.48000000000000004</c:v>
                </c:pt>
                <c:pt idx="544">
                  <c:v>0.48000000000000004</c:v>
                </c:pt>
                <c:pt idx="545">
                  <c:v>0.48000000000000004</c:v>
                </c:pt>
                <c:pt idx="546">
                  <c:v>0.48000000000000004</c:v>
                </c:pt>
                <c:pt idx="547">
                  <c:v>0.48000000000000004</c:v>
                </c:pt>
                <c:pt idx="548">
                  <c:v>0.48000000000000004</c:v>
                </c:pt>
                <c:pt idx="549">
                  <c:v>0.48000000000000004</c:v>
                </c:pt>
                <c:pt idx="550">
                  <c:v>0.48000000000000004</c:v>
                </c:pt>
                <c:pt idx="551">
                  <c:v>0.48000000000000004</c:v>
                </c:pt>
                <c:pt idx="552">
                  <c:v>0.48000000000000004</c:v>
                </c:pt>
                <c:pt idx="553">
                  <c:v>0.48000000000000004</c:v>
                </c:pt>
                <c:pt idx="554">
                  <c:v>0.48000000000000004</c:v>
                </c:pt>
                <c:pt idx="555">
                  <c:v>0.48000000000000004</c:v>
                </c:pt>
                <c:pt idx="556">
                  <c:v>0.48000000000000004</c:v>
                </c:pt>
                <c:pt idx="557">
                  <c:v>0.48000000000000004</c:v>
                </c:pt>
                <c:pt idx="558">
                  <c:v>0.48000000000000004</c:v>
                </c:pt>
                <c:pt idx="559">
                  <c:v>0.48000000000000004</c:v>
                </c:pt>
                <c:pt idx="560">
                  <c:v>0.48000000000000004</c:v>
                </c:pt>
                <c:pt idx="561">
                  <c:v>0.48000000000000004</c:v>
                </c:pt>
                <c:pt idx="562">
                  <c:v>0.48000000000000004</c:v>
                </c:pt>
                <c:pt idx="563">
                  <c:v>0.48000000000000004</c:v>
                </c:pt>
                <c:pt idx="564">
                  <c:v>0.48000000000000004</c:v>
                </c:pt>
                <c:pt idx="565">
                  <c:v>0.48000000000000004</c:v>
                </c:pt>
                <c:pt idx="566">
                  <c:v>0.48000000000000004</c:v>
                </c:pt>
                <c:pt idx="567">
                  <c:v>0.48000000000000004</c:v>
                </c:pt>
                <c:pt idx="568">
                  <c:v>0.48000000000000004</c:v>
                </c:pt>
                <c:pt idx="569">
                  <c:v>0.48000000000000004</c:v>
                </c:pt>
                <c:pt idx="570">
                  <c:v>0.48000000000000004</c:v>
                </c:pt>
                <c:pt idx="571">
                  <c:v>0.48000000000000004</c:v>
                </c:pt>
                <c:pt idx="572">
                  <c:v>0.48000000000000004</c:v>
                </c:pt>
                <c:pt idx="573">
                  <c:v>0.48000000000000004</c:v>
                </c:pt>
                <c:pt idx="574">
                  <c:v>0.48000000000000004</c:v>
                </c:pt>
                <c:pt idx="575">
                  <c:v>0.48000000000000004</c:v>
                </c:pt>
                <c:pt idx="576">
                  <c:v>0.48000000000000004</c:v>
                </c:pt>
                <c:pt idx="577">
                  <c:v>0.48000000000000004</c:v>
                </c:pt>
                <c:pt idx="578">
                  <c:v>0.48000000000000004</c:v>
                </c:pt>
                <c:pt idx="579">
                  <c:v>0.48000000000000004</c:v>
                </c:pt>
                <c:pt idx="580">
                  <c:v>0.48000000000000004</c:v>
                </c:pt>
                <c:pt idx="581">
                  <c:v>0.48000000000000004</c:v>
                </c:pt>
                <c:pt idx="582">
                  <c:v>0.48000000000000004</c:v>
                </c:pt>
                <c:pt idx="583">
                  <c:v>0.48000000000000004</c:v>
                </c:pt>
                <c:pt idx="584">
                  <c:v>0.48000000000000004</c:v>
                </c:pt>
                <c:pt idx="585">
                  <c:v>0.48000000000000004</c:v>
                </c:pt>
                <c:pt idx="586">
                  <c:v>0.48000000000000004</c:v>
                </c:pt>
                <c:pt idx="587">
                  <c:v>0.48000000000000004</c:v>
                </c:pt>
                <c:pt idx="588">
                  <c:v>0.48000000000000004</c:v>
                </c:pt>
                <c:pt idx="589">
                  <c:v>0.48000000000000004</c:v>
                </c:pt>
                <c:pt idx="590">
                  <c:v>0.48000000000000004</c:v>
                </c:pt>
                <c:pt idx="591">
                  <c:v>0.48000000000000004</c:v>
                </c:pt>
                <c:pt idx="592">
                  <c:v>0.48000000000000004</c:v>
                </c:pt>
                <c:pt idx="593">
                  <c:v>0.48000000000000004</c:v>
                </c:pt>
                <c:pt idx="594">
                  <c:v>0.48000000000000004</c:v>
                </c:pt>
                <c:pt idx="595">
                  <c:v>0.48000000000000004</c:v>
                </c:pt>
                <c:pt idx="596">
                  <c:v>0.48000000000000004</c:v>
                </c:pt>
                <c:pt idx="597">
                  <c:v>0.48000000000000004</c:v>
                </c:pt>
                <c:pt idx="598">
                  <c:v>0.48000000000000004</c:v>
                </c:pt>
                <c:pt idx="599">
                  <c:v>0.48000000000000004</c:v>
                </c:pt>
                <c:pt idx="600">
                  <c:v>0.48000000000000004</c:v>
                </c:pt>
                <c:pt idx="601">
                  <c:v>0.48000000000000004</c:v>
                </c:pt>
                <c:pt idx="602">
                  <c:v>0.48000000000000004</c:v>
                </c:pt>
                <c:pt idx="603">
                  <c:v>0.48000000000000004</c:v>
                </c:pt>
                <c:pt idx="604">
                  <c:v>0.48000000000000004</c:v>
                </c:pt>
                <c:pt idx="605">
                  <c:v>0.48000000000000004</c:v>
                </c:pt>
                <c:pt idx="606">
                  <c:v>0.48000000000000004</c:v>
                </c:pt>
                <c:pt idx="607">
                  <c:v>0.48000000000000004</c:v>
                </c:pt>
                <c:pt idx="608">
                  <c:v>0.48000000000000004</c:v>
                </c:pt>
                <c:pt idx="609">
                  <c:v>0.48000000000000004</c:v>
                </c:pt>
                <c:pt idx="610">
                  <c:v>0.48000000000000004</c:v>
                </c:pt>
                <c:pt idx="611">
                  <c:v>0.48000000000000004</c:v>
                </c:pt>
                <c:pt idx="612">
                  <c:v>0.48000000000000004</c:v>
                </c:pt>
                <c:pt idx="613">
                  <c:v>0.48000000000000004</c:v>
                </c:pt>
                <c:pt idx="614">
                  <c:v>0.48000000000000004</c:v>
                </c:pt>
                <c:pt idx="615">
                  <c:v>0.48000000000000004</c:v>
                </c:pt>
                <c:pt idx="616">
                  <c:v>0.48000000000000004</c:v>
                </c:pt>
                <c:pt idx="617">
                  <c:v>0.48000000000000004</c:v>
                </c:pt>
                <c:pt idx="618">
                  <c:v>0.48000000000000004</c:v>
                </c:pt>
                <c:pt idx="619">
                  <c:v>0.48000000000000004</c:v>
                </c:pt>
                <c:pt idx="620">
                  <c:v>0.48000000000000004</c:v>
                </c:pt>
                <c:pt idx="621">
                  <c:v>0.48000000000000004</c:v>
                </c:pt>
                <c:pt idx="622">
                  <c:v>0.48000000000000004</c:v>
                </c:pt>
                <c:pt idx="623">
                  <c:v>0.48000000000000004</c:v>
                </c:pt>
                <c:pt idx="624">
                  <c:v>0.48000000000000004</c:v>
                </c:pt>
                <c:pt idx="625">
                  <c:v>0.48000000000000004</c:v>
                </c:pt>
                <c:pt idx="626">
                  <c:v>0.48000000000000004</c:v>
                </c:pt>
                <c:pt idx="627">
                  <c:v>0.48000000000000004</c:v>
                </c:pt>
                <c:pt idx="628">
                  <c:v>0.48000000000000004</c:v>
                </c:pt>
                <c:pt idx="629">
                  <c:v>0.48000000000000004</c:v>
                </c:pt>
                <c:pt idx="630">
                  <c:v>0.48000000000000004</c:v>
                </c:pt>
                <c:pt idx="631">
                  <c:v>0.48000000000000004</c:v>
                </c:pt>
                <c:pt idx="632">
                  <c:v>0.48000000000000004</c:v>
                </c:pt>
                <c:pt idx="633">
                  <c:v>0.48000000000000004</c:v>
                </c:pt>
                <c:pt idx="634">
                  <c:v>0.48000000000000004</c:v>
                </c:pt>
                <c:pt idx="635">
                  <c:v>0.48000000000000004</c:v>
                </c:pt>
                <c:pt idx="636">
                  <c:v>0.48000000000000004</c:v>
                </c:pt>
                <c:pt idx="637">
                  <c:v>0.48000000000000004</c:v>
                </c:pt>
                <c:pt idx="638">
                  <c:v>0.48000000000000004</c:v>
                </c:pt>
                <c:pt idx="639">
                  <c:v>0.48000000000000004</c:v>
                </c:pt>
                <c:pt idx="640">
                  <c:v>0.48000000000000004</c:v>
                </c:pt>
                <c:pt idx="641">
                  <c:v>0.48000000000000004</c:v>
                </c:pt>
                <c:pt idx="642">
                  <c:v>0.48000000000000004</c:v>
                </c:pt>
                <c:pt idx="643">
                  <c:v>0.48000000000000004</c:v>
                </c:pt>
                <c:pt idx="644">
                  <c:v>0.48000000000000004</c:v>
                </c:pt>
                <c:pt idx="645">
                  <c:v>0.48000000000000004</c:v>
                </c:pt>
                <c:pt idx="646">
                  <c:v>0.48000000000000004</c:v>
                </c:pt>
                <c:pt idx="647">
                  <c:v>0.48000000000000004</c:v>
                </c:pt>
                <c:pt idx="648">
                  <c:v>0.48000000000000004</c:v>
                </c:pt>
                <c:pt idx="649">
                  <c:v>0.48000000000000004</c:v>
                </c:pt>
                <c:pt idx="650">
                  <c:v>0.48000000000000004</c:v>
                </c:pt>
                <c:pt idx="651">
                  <c:v>0.48000000000000004</c:v>
                </c:pt>
                <c:pt idx="652">
                  <c:v>0.48000000000000004</c:v>
                </c:pt>
                <c:pt idx="653">
                  <c:v>0.48000000000000004</c:v>
                </c:pt>
                <c:pt idx="654">
                  <c:v>0.48000000000000004</c:v>
                </c:pt>
                <c:pt idx="655">
                  <c:v>0.48000000000000004</c:v>
                </c:pt>
                <c:pt idx="656">
                  <c:v>0.48000000000000004</c:v>
                </c:pt>
                <c:pt idx="657">
                  <c:v>0.48000000000000004</c:v>
                </c:pt>
                <c:pt idx="658">
                  <c:v>0.48000000000000004</c:v>
                </c:pt>
                <c:pt idx="659">
                  <c:v>0.48000000000000004</c:v>
                </c:pt>
                <c:pt idx="660">
                  <c:v>0.48000000000000004</c:v>
                </c:pt>
                <c:pt idx="661">
                  <c:v>0.48000000000000004</c:v>
                </c:pt>
                <c:pt idx="662">
                  <c:v>0.48000000000000004</c:v>
                </c:pt>
                <c:pt idx="663">
                  <c:v>0.48000000000000004</c:v>
                </c:pt>
                <c:pt idx="664">
                  <c:v>0.48000000000000004</c:v>
                </c:pt>
                <c:pt idx="665">
                  <c:v>0.48000000000000004</c:v>
                </c:pt>
                <c:pt idx="666">
                  <c:v>0.48000000000000004</c:v>
                </c:pt>
                <c:pt idx="667">
                  <c:v>0.48000000000000004</c:v>
                </c:pt>
                <c:pt idx="668">
                  <c:v>0.48000000000000004</c:v>
                </c:pt>
                <c:pt idx="669">
                  <c:v>0.48000000000000004</c:v>
                </c:pt>
                <c:pt idx="670">
                  <c:v>0.48000000000000004</c:v>
                </c:pt>
                <c:pt idx="671">
                  <c:v>0.48000000000000004</c:v>
                </c:pt>
                <c:pt idx="672">
                  <c:v>0.48000000000000004</c:v>
                </c:pt>
                <c:pt idx="673">
                  <c:v>0.48000000000000004</c:v>
                </c:pt>
                <c:pt idx="674">
                  <c:v>0.48000000000000004</c:v>
                </c:pt>
                <c:pt idx="675">
                  <c:v>0.48000000000000004</c:v>
                </c:pt>
                <c:pt idx="676">
                  <c:v>0.48000000000000004</c:v>
                </c:pt>
                <c:pt idx="677">
                  <c:v>0.48000000000000004</c:v>
                </c:pt>
                <c:pt idx="678">
                  <c:v>0.48000000000000004</c:v>
                </c:pt>
                <c:pt idx="679">
                  <c:v>0.48000000000000004</c:v>
                </c:pt>
                <c:pt idx="680">
                  <c:v>0.48000000000000004</c:v>
                </c:pt>
                <c:pt idx="681">
                  <c:v>0.48000000000000004</c:v>
                </c:pt>
                <c:pt idx="682">
                  <c:v>0.48000000000000004</c:v>
                </c:pt>
                <c:pt idx="683">
                  <c:v>0.48000000000000004</c:v>
                </c:pt>
                <c:pt idx="684">
                  <c:v>0.48000000000000004</c:v>
                </c:pt>
                <c:pt idx="685">
                  <c:v>0.48000000000000004</c:v>
                </c:pt>
                <c:pt idx="686">
                  <c:v>0.48000000000000004</c:v>
                </c:pt>
                <c:pt idx="687">
                  <c:v>0.48000000000000004</c:v>
                </c:pt>
                <c:pt idx="688">
                  <c:v>0.48000000000000004</c:v>
                </c:pt>
                <c:pt idx="689">
                  <c:v>0.48000000000000004</c:v>
                </c:pt>
                <c:pt idx="690">
                  <c:v>0.48000000000000004</c:v>
                </c:pt>
                <c:pt idx="691">
                  <c:v>0.48000000000000004</c:v>
                </c:pt>
                <c:pt idx="692">
                  <c:v>0.48000000000000004</c:v>
                </c:pt>
                <c:pt idx="693">
                  <c:v>0.48000000000000004</c:v>
                </c:pt>
                <c:pt idx="694">
                  <c:v>0.48000000000000004</c:v>
                </c:pt>
                <c:pt idx="695">
                  <c:v>0.48000000000000004</c:v>
                </c:pt>
                <c:pt idx="696">
                  <c:v>0.48000000000000004</c:v>
                </c:pt>
                <c:pt idx="697">
                  <c:v>0.48000000000000004</c:v>
                </c:pt>
                <c:pt idx="698">
                  <c:v>0.48000000000000004</c:v>
                </c:pt>
                <c:pt idx="699">
                  <c:v>0.48000000000000004</c:v>
                </c:pt>
                <c:pt idx="700">
                  <c:v>0.48000000000000004</c:v>
                </c:pt>
                <c:pt idx="701">
                  <c:v>0.48000000000000004</c:v>
                </c:pt>
                <c:pt idx="702">
                  <c:v>0.48000000000000004</c:v>
                </c:pt>
                <c:pt idx="703">
                  <c:v>0.48000000000000004</c:v>
                </c:pt>
                <c:pt idx="704">
                  <c:v>0.48000000000000004</c:v>
                </c:pt>
                <c:pt idx="705">
                  <c:v>0.48000000000000004</c:v>
                </c:pt>
                <c:pt idx="706">
                  <c:v>0.48000000000000004</c:v>
                </c:pt>
                <c:pt idx="707">
                  <c:v>0.48000000000000004</c:v>
                </c:pt>
                <c:pt idx="708">
                  <c:v>0.48000000000000004</c:v>
                </c:pt>
                <c:pt idx="709">
                  <c:v>0.48000000000000004</c:v>
                </c:pt>
                <c:pt idx="710">
                  <c:v>0.48000000000000004</c:v>
                </c:pt>
                <c:pt idx="711">
                  <c:v>0.48000000000000004</c:v>
                </c:pt>
                <c:pt idx="712">
                  <c:v>0.48000000000000004</c:v>
                </c:pt>
                <c:pt idx="713">
                  <c:v>0.48000000000000004</c:v>
                </c:pt>
                <c:pt idx="714">
                  <c:v>0.48000000000000004</c:v>
                </c:pt>
                <c:pt idx="715">
                  <c:v>0.48000000000000004</c:v>
                </c:pt>
                <c:pt idx="716">
                  <c:v>0.48000000000000004</c:v>
                </c:pt>
                <c:pt idx="717">
                  <c:v>0.48000000000000004</c:v>
                </c:pt>
                <c:pt idx="718">
                  <c:v>0.48000000000000004</c:v>
                </c:pt>
                <c:pt idx="719">
                  <c:v>0.48000000000000004</c:v>
                </c:pt>
                <c:pt idx="720">
                  <c:v>0.48000000000000004</c:v>
                </c:pt>
                <c:pt idx="721">
                  <c:v>0.48000000000000004</c:v>
                </c:pt>
                <c:pt idx="722">
                  <c:v>0.48000000000000004</c:v>
                </c:pt>
                <c:pt idx="723">
                  <c:v>0.48000000000000004</c:v>
                </c:pt>
                <c:pt idx="724">
                  <c:v>0.48000000000000004</c:v>
                </c:pt>
                <c:pt idx="725">
                  <c:v>0.48000000000000004</c:v>
                </c:pt>
                <c:pt idx="726">
                  <c:v>0.48000000000000004</c:v>
                </c:pt>
                <c:pt idx="727">
                  <c:v>0.48000000000000004</c:v>
                </c:pt>
                <c:pt idx="728">
                  <c:v>0.48000000000000004</c:v>
                </c:pt>
                <c:pt idx="729">
                  <c:v>0.48000000000000004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9-75EE-4F37-BE20-8EB1AA46A6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9782144"/>
        <c:axId val="109784064"/>
        <c:extLst xmlns:c16r2="http://schemas.microsoft.com/office/drawing/2015/06/chart"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v>2000</c:v>
                </c:tx>
                <c:spPr>
                  <a:ln w="12700">
                    <a:solidFill>
                      <a:schemeClr val="tx1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DATOS!$W$3:$W$734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4.03</c:v>
                      </c:pt>
                      <c:pt idx="1">
                        <c:v>4.0199999999999996</c:v>
                      </c:pt>
                      <c:pt idx="2">
                        <c:v>4</c:v>
                      </c:pt>
                      <c:pt idx="3">
                        <c:v>3.92</c:v>
                      </c:pt>
                      <c:pt idx="4">
                        <c:v>3.9</c:v>
                      </c:pt>
                      <c:pt idx="5">
                        <c:v>3.52</c:v>
                      </c:pt>
                      <c:pt idx="6">
                        <c:v>4.05</c:v>
                      </c:pt>
                      <c:pt idx="7">
                        <c:v>4.03</c:v>
                      </c:pt>
                      <c:pt idx="8">
                        <c:v>3.91</c:v>
                      </c:pt>
                      <c:pt idx="9">
                        <c:v>3.48</c:v>
                      </c:pt>
                      <c:pt idx="10">
                        <c:v>3.52</c:v>
                      </c:pt>
                      <c:pt idx="11">
                        <c:v>3.25</c:v>
                      </c:pt>
                      <c:pt idx="12">
                        <c:v>3.19</c:v>
                      </c:pt>
                      <c:pt idx="13">
                        <c:v>3.09</c:v>
                      </c:pt>
                      <c:pt idx="14">
                        <c:v>3.49</c:v>
                      </c:pt>
                      <c:pt idx="15">
                        <c:v>3.55</c:v>
                      </c:pt>
                      <c:pt idx="16">
                        <c:v>4.12</c:v>
                      </c:pt>
                      <c:pt idx="17">
                        <c:v>4.0999999999999996</c:v>
                      </c:pt>
                      <c:pt idx="18">
                        <c:v>4.45</c:v>
                      </c:pt>
                      <c:pt idx="19">
                        <c:v>4.3099999999999996</c:v>
                      </c:pt>
                      <c:pt idx="20">
                        <c:v>4.05</c:v>
                      </c:pt>
                      <c:pt idx="21">
                        <c:v>4.9800000000000004</c:v>
                      </c:pt>
                      <c:pt idx="22">
                        <c:v>4.25</c:v>
                      </c:pt>
                      <c:pt idx="23">
                        <c:v>4.2</c:v>
                      </c:pt>
                      <c:pt idx="24">
                        <c:v>4.3099999999999996</c:v>
                      </c:pt>
                      <c:pt idx="25">
                        <c:v>4.4800000000000004</c:v>
                      </c:pt>
                      <c:pt idx="26">
                        <c:v>4.2</c:v>
                      </c:pt>
                      <c:pt idx="27">
                        <c:v>4.05</c:v>
                      </c:pt>
                      <c:pt idx="28">
                        <c:v>3.69</c:v>
                      </c:pt>
                      <c:pt idx="29">
                        <c:v>3.48</c:v>
                      </c:pt>
                      <c:pt idx="30">
                        <c:v>3.8</c:v>
                      </c:pt>
                      <c:pt idx="31">
                        <c:v>4.38</c:v>
                      </c:pt>
                      <c:pt idx="32">
                        <c:v>3.86</c:v>
                      </c:pt>
                      <c:pt idx="33">
                        <c:v>3.87</c:v>
                      </c:pt>
                      <c:pt idx="34">
                        <c:v>3.8</c:v>
                      </c:pt>
                      <c:pt idx="35">
                        <c:v>3.89</c:v>
                      </c:pt>
                      <c:pt idx="36">
                        <c:v>4.0599999999999996</c:v>
                      </c:pt>
                      <c:pt idx="37">
                        <c:v>4.58</c:v>
                      </c:pt>
                      <c:pt idx="38">
                        <c:v>4.4400000000000004</c:v>
                      </c:pt>
                      <c:pt idx="39">
                        <c:v>4.08</c:v>
                      </c:pt>
                      <c:pt idx="40">
                        <c:v>4.3099999999999996</c:v>
                      </c:pt>
                      <c:pt idx="41">
                        <c:v>4.29</c:v>
                      </c:pt>
                      <c:pt idx="42">
                        <c:v>4.09</c:v>
                      </c:pt>
                      <c:pt idx="43">
                        <c:v>4.05</c:v>
                      </c:pt>
                      <c:pt idx="44">
                        <c:v>4.18</c:v>
                      </c:pt>
                      <c:pt idx="45">
                        <c:v>4.0999999999999996</c:v>
                      </c:pt>
                      <c:pt idx="46">
                        <c:v>3.69</c:v>
                      </c:pt>
                      <c:pt idx="47">
                        <c:v>3.4</c:v>
                      </c:pt>
                      <c:pt idx="48">
                        <c:v>3.3</c:v>
                      </c:pt>
                      <c:pt idx="49">
                        <c:v>3.31</c:v>
                      </c:pt>
                      <c:pt idx="50">
                        <c:v>3.29</c:v>
                      </c:pt>
                      <c:pt idx="51">
                        <c:v>3.3</c:v>
                      </c:pt>
                      <c:pt idx="52">
                        <c:v>3.55</c:v>
                      </c:pt>
                      <c:pt idx="53">
                        <c:v>4.59</c:v>
                      </c:pt>
                      <c:pt idx="54">
                        <c:v>4.0999999999999996</c:v>
                      </c:pt>
                      <c:pt idx="55">
                        <c:v>3.47</c:v>
                      </c:pt>
                      <c:pt idx="56">
                        <c:v>3.68</c:v>
                      </c:pt>
                      <c:pt idx="57">
                        <c:v>3.79</c:v>
                      </c:pt>
                      <c:pt idx="58">
                        <c:v>3.59</c:v>
                      </c:pt>
                      <c:pt idx="59">
                        <c:v>3.5</c:v>
                      </c:pt>
                      <c:pt idx="60">
                        <c:v>4.08</c:v>
                      </c:pt>
                      <c:pt idx="61">
                        <c:v>3.81</c:v>
                      </c:pt>
                      <c:pt idx="62">
                        <c:v>4.67</c:v>
                      </c:pt>
                      <c:pt idx="63">
                        <c:v>4.95</c:v>
                      </c:pt>
                      <c:pt idx="64">
                        <c:v>5.05</c:v>
                      </c:pt>
                      <c:pt idx="65">
                        <c:v>5.0999999999999996</c:v>
                      </c:pt>
                      <c:pt idx="66">
                        <c:v>5.23</c:v>
                      </c:pt>
                      <c:pt idx="67">
                        <c:v>4.7</c:v>
                      </c:pt>
                      <c:pt idx="68">
                        <c:v>4.95</c:v>
                      </c:pt>
                      <c:pt idx="69">
                        <c:v>4.5</c:v>
                      </c:pt>
                      <c:pt idx="70">
                        <c:v>4.71</c:v>
                      </c:pt>
                      <c:pt idx="71">
                        <c:v>4.3</c:v>
                      </c:pt>
                      <c:pt idx="72">
                        <c:v>4.22</c:v>
                      </c:pt>
                      <c:pt idx="73">
                        <c:v>4.1100000000000003</c:v>
                      </c:pt>
                      <c:pt idx="74">
                        <c:v>4.42</c:v>
                      </c:pt>
                      <c:pt idx="75">
                        <c:v>4.38</c:v>
                      </c:pt>
                      <c:pt idx="76">
                        <c:v>3.71</c:v>
                      </c:pt>
                      <c:pt idx="77">
                        <c:v>3.25</c:v>
                      </c:pt>
                      <c:pt idx="78">
                        <c:v>3.6</c:v>
                      </c:pt>
                      <c:pt idx="79">
                        <c:v>3.69</c:v>
                      </c:pt>
                      <c:pt idx="80">
                        <c:v>3.7</c:v>
                      </c:pt>
                      <c:pt idx="81">
                        <c:v>3.72</c:v>
                      </c:pt>
                      <c:pt idx="82">
                        <c:v>3.39</c:v>
                      </c:pt>
                      <c:pt idx="83">
                        <c:v>3.86</c:v>
                      </c:pt>
                      <c:pt idx="84">
                        <c:v>3.72</c:v>
                      </c:pt>
                      <c:pt idx="85">
                        <c:v>3.77</c:v>
                      </c:pt>
                      <c:pt idx="86">
                        <c:v>4.5999999999999996</c:v>
                      </c:pt>
                      <c:pt idx="87">
                        <c:v>4.32</c:v>
                      </c:pt>
                      <c:pt idx="88">
                        <c:v>4.41</c:v>
                      </c:pt>
                      <c:pt idx="89">
                        <c:v>4.1100000000000003</c:v>
                      </c:pt>
                      <c:pt idx="90">
                        <c:v>3.99</c:v>
                      </c:pt>
                      <c:pt idx="91">
                        <c:v>3.82</c:v>
                      </c:pt>
                      <c:pt idx="92">
                        <c:v>3.97</c:v>
                      </c:pt>
                      <c:pt idx="93">
                        <c:v>4.45</c:v>
                      </c:pt>
                      <c:pt idx="94">
                        <c:v>4</c:v>
                      </c:pt>
                      <c:pt idx="95">
                        <c:v>4.05</c:v>
                      </c:pt>
                      <c:pt idx="96">
                        <c:v>3.48</c:v>
                      </c:pt>
                      <c:pt idx="97">
                        <c:v>4.4800000000000004</c:v>
                      </c:pt>
                      <c:pt idx="98">
                        <c:v>4.72</c:v>
                      </c:pt>
                      <c:pt idx="99">
                        <c:v>4.45</c:v>
                      </c:pt>
                      <c:pt idx="100">
                        <c:v>4.49</c:v>
                      </c:pt>
                      <c:pt idx="101">
                        <c:v>4.33</c:v>
                      </c:pt>
                      <c:pt idx="102">
                        <c:v>4.21</c:v>
                      </c:pt>
                      <c:pt idx="103">
                        <c:v>4.03</c:v>
                      </c:pt>
                      <c:pt idx="104">
                        <c:v>3.99</c:v>
                      </c:pt>
                      <c:pt idx="105">
                        <c:v>3.17</c:v>
                      </c:pt>
                      <c:pt idx="106">
                        <c:v>5.03</c:v>
                      </c:pt>
                      <c:pt idx="107">
                        <c:v>5.31</c:v>
                      </c:pt>
                      <c:pt idx="108">
                        <c:v>4.87</c:v>
                      </c:pt>
                      <c:pt idx="109">
                        <c:v>4.45</c:v>
                      </c:pt>
                      <c:pt idx="110">
                        <c:v>3.8</c:v>
                      </c:pt>
                      <c:pt idx="111">
                        <c:v>4</c:v>
                      </c:pt>
                      <c:pt idx="112">
                        <c:v>5</c:v>
                      </c:pt>
                      <c:pt idx="113">
                        <c:v>5.35</c:v>
                      </c:pt>
                      <c:pt idx="114">
                        <c:v>5.71</c:v>
                      </c:pt>
                      <c:pt idx="115">
                        <c:v>5.99</c:v>
                      </c:pt>
                      <c:pt idx="116">
                        <c:v>6</c:v>
                      </c:pt>
                      <c:pt idx="117">
                        <c:v>5.81</c:v>
                      </c:pt>
                      <c:pt idx="118">
                        <c:v>6.5</c:v>
                      </c:pt>
                      <c:pt idx="119">
                        <c:v>6.58</c:v>
                      </c:pt>
                      <c:pt idx="120">
                        <c:v>6.92</c:v>
                      </c:pt>
                      <c:pt idx="121">
                        <c:v>6.7</c:v>
                      </c:pt>
                      <c:pt idx="122">
                        <c:v>8.1</c:v>
                      </c:pt>
                      <c:pt idx="123">
                        <c:v>7.29</c:v>
                      </c:pt>
                      <c:pt idx="124">
                        <c:v>6.81</c:v>
                      </c:pt>
                      <c:pt idx="125">
                        <c:v>6.79</c:v>
                      </c:pt>
                      <c:pt idx="126">
                        <c:v>5.8</c:v>
                      </c:pt>
                      <c:pt idx="127">
                        <c:v>5.39</c:v>
                      </c:pt>
                      <c:pt idx="128">
                        <c:v>6.42</c:v>
                      </c:pt>
                      <c:pt idx="129">
                        <c:v>5.73</c:v>
                      </c:pt>
                      <c:pt idx="130">
                        <c:v>5.61</c:v>
                      </c:pt>
                      <c:pt idx="131">
                        <c:v>5.09</c:v>
                      </c:pt>
                      <c:pt idx="132">
                        <c:v>5.35</c:v>
                      </c:pt>
                      <c:pt idx="133">
                        <c:v>5.3</c:v>
                      </c:pt>
                      <c:pt idx="134">
                        <c:v>4.7</c:v>
                      </c:pt>
                      <c:pt idx="135">
                        <c:v>4.7</c:v>
                      </c:pt>
                      <c:pt idx="136">
                        <c:v>4.41</c:v>
                      </c:pt>
                      <c:pt idx="137">
                        <c:v>4.6900000000000004</c:v>
                      </c:pt>
                      <c:pt idx="138">
                        <c:v>5.22</c:v>
                      </c:pt>
                      <c:pt idx="139">
                        <c:v>5.42</c:v>
                      </c:pt>
                      <c:pt idx="140">
                        <c:v>4.8899999999999997</c:v>
                      </c:pt>
                      <c:pt idx="141">
                        <c:v>4.55</c:v>
                      </c:pt>
                      <c:pt idx="142">
                        <c:v>4.28</c:v>
                      </c:pt>
                      <c:pt idx="143">
                        <c:v>4.05</c:v>
                      </c:pt>
                      <c:pt idx="144">
                        <c:v>3.98</c:v>
                      </c:pt>
                      <c:pt idx="145">
                        <c:v>4.1500000000000004</c:v>
                      </c:pt>
                      <c:pt idx="146">
                        <c:v>5.3</c:v>
                      </c:pt>
                      <c:pt idx="147">
                        <c:v>4.99</c:v>
                      </c:pt>
                      <c:pt idx="148">
                        <c:v>4.72</c:v>
                      </c:pt>
                      <c:pt idx="149">
                        <c:v>4.49</c:v>
                      </c:pt>
                      <c:pt idx="150">
                        <c:v>4.3499999999999996</c:v>
                      </c:pt>
                      <c:pt idx="151">
                        <c:v>4.29</c:v>
                      </c:pt>
                      <c:pt idx="152">
                        <c:v>4</c:v>
                      </c:pt>
                      <c:pt idx="153">
                        <c:v>3.8</c:v>
                      </c:pt>
                      <c:pt idx="154">
                        <c:v>3.38</c:v>
                      </c:pt>
                      <c:pt idx="155">
                        <c:v>3.5</c:v>
                      </c:pt>
                      <c:pt idx="156">
                        <c:v>3.4</c:v>
                      </c:pt>
                      <c:pt idx="157">
                        <c:v>3.68</c:v>
                      </c:pt>
                      <c:pt idx="158">
                        <c:v>4.0999999999999996</c:v>
                      </c:pt>
                      <c:pt idx="159">
                        <c:v>3.73</c:v>
                      </c:pt>
                      <c:pt idx="160">
                        <c:v>3.99</c:v>
                      </c:pt>
                      <c:pt idx="161">
                        <c:v>3.8</c:v>
                      </c:pt>
                      <c:pt idx="162">
                        <c:v>4.59</c:v>
                      </c:pt>
                      <c:pt idx="163">
                        <c:v>4.29</c:v>
                      </c:pt>
                      <c:pt idx="164">
                        <c:v>5.61</c:v>
                      </c:pt>
                      <c:pt idx="165">
                        <c:v>4.83</c:v>
                      </c:pt>
                      <c:pt idx="166">
                        <c:v>4.5</c:v>
                      </c:pt>
                      <c:pt idx="167">
                        <c:v>4.82</c:v>
                      </c:pt>
                      <c:pt idx="168">
                        <c:v>5.79</c:v>
                      </c:pt>
                      <c:pt idx="169">
                        <c:v>6.08</c:v>
                      </c:pt>
                      <c:pt idx="170">
                        <c:v>6.6</c:v>
                      </c:pt>
                      <c:pt idx="171">
                        <c:v>7.4</c:v>
                      </c:pt>
                      <c:pt idx="172">
                        <c:v>7.42</c:v>
                      </c:pt>
                      <c:pt idx="173">
                        <c:v>6.35</c:v>
                      </c:pt>
                      <c:pt idx="174">
                        <c:v>6.09</c:v>
                      </c:pt>
                      <c:pt idx="175">
                        <c:v>6.75</c:v>
                      </c:pt>
                      <c:pt idx="176">
                        <c:v>7.91</c:v>
                      </c:pt>
                      <c:pt idx="177">
                        <c:v>8.1199999999999992</c:v>
                      </c:pt>
                      <c:pt idx="178">
                        <c:v>7.07</c:v>
                      </c:pt>
                      <c:pt idx="179">
                        <c:v>5.8</c:v>
                      </c:pt>
                      <c:pt idx="180">
                        <c:v>5.89</c:v>
                      </c:pt>
                      <c:pt idx="181">
                        <c:v>5.59</c:v>
                      </c:pt>
                      <c:pt idx="182">
                        <c:v>5.8</c:v>
                      </c:pt>
                      <c:pt idx="183">
                        <c:v>5.63</c:v>
                      </c:pt>
                      <c:pt idx="184">
                        <c:v>5.5</c:v>
                      </c:pt>
                      <c:pt idx="185">
                        <c:v>5.4</c:v>
                      </c:pt>
                      <c:pt idx="186">
                        <c:v>5.15</c:v>
                      </c:pt>
                      <c:pt idx="187">
                        <c:v>5.05</c:v>
                      </c:pt>
                      <c:pt idx="188">
                        <c:v>4.82</c:v>
                      </c:pt>
                      <c:pt idx="189">
                        <c:v>4.5</c:v>
                      </c:pt>
                      <c:pt idx="190">
                        <c:v>5.12</c:v>
                      </c:pt>
                      <c:pt idx="191">
                        <c:v>4.8</c:v>
                      </c:pt>
                      <c:pt idx="192">
                        <c:v>5.83</c:v>
                      </c:pt>
                      <c:pt idx="193">
                        <c:v>5.75</c:v>
                      </c:pt>
                      <c:pt idx="194">
                        <c:v>6.1</c:v>
                      </c:pt>
                      <c:pt idx="195">
                        <c:v>5.4</c:v>
                      </c:pt>
                      <c:pt idx="196">
                        <c:v>4.75</c:v>
                      </c:pt>
                      <c:pt idx="197">
                        <c:v>4.7</c:v>
                      </c:pt>
                      <c:pt idx="198">
                        <c:v>4.66</c:v>
                      </c:pt>
                      <c:pt idx="199">
                        <c:v>4.5</c:v>
                      </c:pt>
                      <c:pt idx="200">
                        <c:v>4.28</c:v>
                      </c:pt>
                      <c:pt idx="201">
                        <c:v>4.4800000000000004</c:v>
                      </c:pt>
                      <c:pt idx="202">
                        <c:v>5.2</c:v>
                      </c:pt>
                      <c:pt idx="203">
                        <c:v>4.5999999999999996</c:v>
                      </c:pt>
                      <c:pt idx="204">
                        <c:v>4.8499999999999996</c:v>
                      </c:pt>
                      <c:pt idx="205">
                        <c:v>5.03</c:v>
                      </c:pt>
                      <c:pt idx="206">
                        <c:v>7</c:v>
                      </c:pt>
                      <c:pt idx="207">
                        <c:v>6.4</c:v>
                      </c:pt>
                      <c:pt idx="208">
                        <c:v>5.59</c:v>
                      </c:pt>
                      <c:pt idx="209">
                        <c:v>5.65</c:v>
                      </c:pt>
                      <c:pt idx="210">
                        <c:v>6.12</c:v>
                      </c:pt>
                      <c:pt idx="211">
                        <c:v>5.38</c:v>
                      </c:pt>
                      <c:pt idx="212">
                        <c:v>5.99</c:v>
                      </c:pt>
                      <c:pt idx="213">
                        <c:v>6</c:v>
                      </c:pt>
                      <c:pt idx="214">
                        <c:v>6.59</c:v>
                      </c:pt>
                      <c:pt idx="215">
                        <c:v>6.25</c:v>
                      </c:pt>
                      <c:pt idx="216">
                        <c:v>6.47</c:v>
                      </c:pt>
                      <c:pt idx="217">
                        <c:v>6.58</c:v>
                      </c:pt>
                      <c:pt idx="218">
                        <c:v>6.3</c:v>
                      </c:pt>
                      <c:pt idx="219">
                        <c:v>5.39</c:v>
                      </c:pt>
                      <c:pt idx="220">
                        <c:v>6.18</c:v>
                      </c:pt>
                      <c:pt idx="221">
                        <c:v>5.6</c:v>
                      </c:pt>
                      <c:pt idx="222">
                        <c:v>5.8</c:v>
                      </c:pt>
                      <c:pt idx="223">
                        <c:v>5.44</c:v>
                      </c:pt>
                      <c:pt idx="224">
                        <c:v>5.2</c:v>
                      </c:pt>
                      <c:pt idx="225">
                        <c:v>5.0999999999999996</c:v>
                      </c:pt>
                      <c:pt idx="226">
                        <c:v>5.35</c:v>
                      </c:pt>
                      <c:pt idx="227">
                        <c:v>4.84</c:v>
                      </c:pt>
                      <c:pt idx="228">
                        <c:v>5.68</c:v>
                      </c:pt>
                      <c:pt idx="229">
                        <c:v>5.41</c:v>
                      </c:pt>
                      <c:pt idx="230">
                        <c:v>5.39</c:v>
                      </c:pt>
                      <c:pt idx="231">
                        <c:v>4.92</c:v>
                      </c:pt>
                      <c:pt idx="232">
                        <c:v>5.21</c:v>
                      </c:pt>
                      <c:pt idx="233">
                        <c:v>4.8099999999999996</c:v>
                      </c:pt>
                      <c:pt idx="234">
                        <c:v>5.03</c:v>
                      </c:pt>
                      <c:pt idx="235">
                        <c:v>4.57</c:v>
                      </c:pt>
                      <c:pt idx="236">
                        <c:v>3.43</c:v>
                      </c:pt>
                      <c:pt idx="237">
                        <c:v>4.04</c:v>
                      </c:pt>
                      <c:pt idx="238">
                        <c:v>4.01</c:v>
                      </c:pt>
                      <c:pt idx="239">
                        <c:v>3.95</c:v>
                      </c:pt>
                      <c:pt idx="240">
                        <c:v>3.7</c:v>
                      </c:pt>
                      <c:pt idx="241">
                        <c:v>4.04</c:v>
                      </c:pt>
                      <c:pt idx="242">
                        <c:v>4.51</c:v>
                      </c:pt>
                      <c:pt idx="243">
                        <c:v>4.04</c:v>
                      </c:pt>
                      <c:pt idx="244">
                        <c:v>4.03</c:v>
                      </c:pt>
                      <c:pt idx="245">
                        <c:v>3.82</c:v>
                      </c:pt>
                      <c:pt idx="246">
                        <c:v>4.57</c:v>
                      </c:pt>
                      <c:pt idx="247">
                        <c:v>4.3</c:v>
                      </c:pt>
                      <c:pt idx="248">
                        <c:v>5.26</c:v>
                      </c:pt>
                      <c:pt idx="249">
                        <c:v>5.55</c:v>
                      </c:pt>
                      <c:pt idx="250">
                        <c:v>5.8</c:v>
                      </c:pt>
                      <c:pt idx="251">
                        <c:v>5.1100000000000003</c:v>
                      </c:pt>
                      <c:pt idx="252">
                        <c:v>5.2</c:v>
                      </c:pt>
                      <c:pt idx="253">
                        <c:v>5.6</c:v>
                      </c:pt>
                      <c:pt idx="254">
                        <c:v>6.52</c:v>
                      </c:pt>
                      <c:pt idx="255">
                        <c:v>6.65</c:v>
                      </c:pt>
                      <c:pt idx="256">
                        <c:v>5.62</c:v>
                      </c:pt>
                      <c:pt idx="257">
                        <c:v>5.2</c:v>
                      </c:pt>
                      <c:pt idx="258">
                        <c:v>6.77</c:v>
                      </c:pt>
                      <c:pt idx="259">
                        <c:v>6.71</c:v>
                      </c:pt>
                      <c:pt idx="260">
                        <c:v>6.05</c:v>
                      </c:pt>
                      <c:pt idx="261">
                        <c:v>5.51</c:v>
                      </c:pt>
                      <c:pt idx="262">
                        <c:v>4.8</c:v>
                      </c:pt>
                      <c:pt idx="263">
                        <c:v>4.3899999999999997</c:v>
                      </c:pt>
                      <c:pt idx="264">
                        <c:v>4.5999999999999996</c:v>
                      </c:pt>
                      <c:pt idx="265">
                        <c:v>5.39</c:v>
                      </c:pt>
                      <c:pt idx="266">
                        <c:v>5.05</c:v>
                      </c:pt>
                      <c:pt idx="267">
                        <c:v>4.87</c:v>
                      </c:pt>
                      <c:pt idx="268">
                        <c:v>5.15</c:v>
                      </c:pt>
                      <c:pt idx="269">
                        <c:v>5.44</c:v>
                      </c:pt>
                      <c:pt idx="270">
                        <c:v>6.66</c:v>
                      </c:pt>
                      <c:pt idx="271">
                        <c:v>6.19</c:v>
                      </c:pt>
                      <c:pt idx="272">
                        <c:v>7.57</c:v>
                      </c:pt>
                      <c:pt idx="273">
                        <c:v>7.52</c:v>
                      </c:pt>
                      <c:pt idx="274">
                        <c:v>6.65</c:v>
                      </c:pt>
                      <c:pt idx="275">
                        <c:v>5.81</c:v>
                      </c:pt>
                      <c:pt idx="276">
                        <c:v>6.05</c:v>
                      </c:pt>
                      <c:pt idx="277">
                        <c:v>6.15</c:v>
                      </c:pt>
                      <c:pt idx="278">
                        <c:v>6.4</c:v>
                      </c:pt>
                      <c:pt idx="279">
                        <c:v>6.68</c:v>
                      </c:pt>
                      <c:pt idx="280">
                        <c:v>7.73</c:v>
                      </c:pt>
                      <c:pt idx="281">
                        <c:v>7.29</c:v>
                      </c:pt>
                      <c:pt idx="282">
                        <c:v>7.19</c:v>
                      </c:pt>
                      <c:pt idx="283">
                        <c:v>7.1</c:v>
                      </c:pt>
                      <c:pt idx="284">
                        <c:v>7.6</c:v>
                      </c:pt>
                      <c:pt idx="285">
                        <c:v>7.82</c:v>
                      </c:pt>
                      <c:pt idx="286">
                        <c:v>7.5</c:v>
                      </c:pt>
                      <c:pt idx="287">
                        <c:v>7.9</c:v>
                      </c:pt>
                      <c:pt idx="288">
                        <c:v>8.31</c:v>
                      </c:pt>
                      <c:pt idx="289">
                        <c:v>8.65</c:v>
                      </c:pt>
                      <c:pt idx="290">
                        <c:v>8.2200000000000006</c:v>
                      </c:pt>
                      <c:pt idx="291">
                        <c:v>7.6</c:v>
                      </c:pt>
                      <c:pt idx="292">
                        <c:v>7.2</c:v>
                      </c:pt>
                      <c:pt idx="293">
                        <c:v>7.11</c:v>
                      </c:pt>
                      <c:pt idx="294">
                        <c:v>7.35</c:v>
                      </c:pt>
                      <c:pt idx="295">
                        <c:v>7.21</c:v>
                      </c:pt>
                      <c:pt idx="296">
                        <c:v>7.15</c:v>
                      </c:pt>
                      <c:pt idx="297">
                        <c:v>6.8</c:v>
                      </c:pt>
                      <c:pt idx="298">
                        <c:v>6.1</c:v>
                      </c:pt>
                      <c:pt idx="299">
                        <c:v>6.3</c:v>
                      </c:pt>
                      <c:pt idx="300">
                        <c:v>6.5</c:v>
                      </c:pt>
                      <c:pt idx="301">
                        <c:v>6.98</c:v>
                      </c:pt>
                      <c:pt idx="302">
                        <c:v>6.88</c:v>
                      </c:pt>
                      <c:pt idx="303">
                        <c:v>7.1</c:v>
                      </c:pt>
                      <c:pt idx="304">
                        <c:v>6.95</c:v>
                      </c:pt>
                      <c:pt idx="305">
                        <c:v>7.3</c:v>
                      </c:pt>
                      <c:pt idx="306">
                        <c:v>6.63</c:v>
                      </c:pt>
                      <c:pt idx="307">
                        <c:v>6.65</c:v>
                      </c:pt>
                      <c:pt idx="308">
                        <c:v>6.3</c:v>
                      </c:pt>
                      <c:pt idx="309">
                        <c:v>6.34</c:v>
                      </c:pt>
                      <c:pt idx="310">
                        <c:v>5.55</c:v>
                      </c:pt>
                      <c:pt idx="311">
                        <c:v>5.35</c:v>
                      </c:pt>
                      <c:pt idx="312">
                        <c:v>5.39</c:v>
                      </c:pt>
                      <c:pt idx="313">
                        <c:v>5.0999999999999996</c:v>
                      </c:pt>
                      <c:pt idx="314">
                        <c:v>5.8</c:v>
                      </c:pt>
                      <c:pt idx="315">
                        <c:v>5.48</c:v>
                      </c:pt>
                      <c:pt idx="316">
                        <c:v>4.9800000000000004</c:v>
                      </c:pt>
                      <c:pt idx="317">
                        <c:v>5.13</c:v>
                      </c:pt>
                      <c:pt idx="318">
                        <c:v>5.03</c:v>
                      </c:pt>
                      <c:pt idx="319">
                        <c:v>5.95</c:v>
                      </c:pt>
                      <c:pt idx="320">
                        <c:v>5.51</c:v>
                      </c:pt>
                      <c:pt idx="321">
                        <c:v>5.75</c:v>
                      </c:pt>
                      <c:pt idx="322">
                        <c:v>5.5</c:v>
                      </c:pt>
                      <c:pt idx="323">
                        <c:v>5.27</c:v>
                      </c:pt>
                      <c:pt idx="324">
                        <c:v>5.25</c:v>
                      </c:pt>
                      <c:pt idx="325">
                        <c:v>5.21</c:v>
                      </c:pt>
                      <c:pt idx="326">
                        <c:v>4.0999999999999996</c:v>
                      </c:pt>
                      <c:pt idx="327">
                        <c:v>4.5</c:v>
                      </c:pt>
                      <c:pt idx="328">
                        <c:v>4.95</c:v>
                      </c:pt>
                      <c:pt idx="329">
                        <c:v>4.71</c:v>
                      </c:pt>
                      <c:pt idx="330">
                        <c:v>5.1100000000000003</c:v>
                      </c:pt>
                      <c:pt idx="331">
                        <c:v>5.69</c:v>
                      </c:pt>
                      <c:pt idx="332">
                        <c:v>4.1900000000000004</c:v>
                      </c:pt>
                      <c:pt idx="333">
                        <c:v>4.49</c:v>
                      </c:pt>
                      <c:pt idx="334">
                        <c:v>5.27</c:v>
                      </c:pt>
                      <c:pt idx="335">
                        <c:v>5.4</c:v>
                      </c:pt>
                      <c:pt idx="336">
                        <c:v>5.55</c:v>
                      </c:pt>
                      <c:pt idx="337">
                        <c:v>5.03</c:v>
                      </c:pt>
                      <c:pt idx="338">
                        <c:v>5.99</c:v>
                      </c:pt>
                      <c:pt idx="339">
                        <c:v>6.2</c:v>
                      </c:pt>
                      <c:pt idx="340">
                        <c:v>5.43</c:v>
                      </c:pt>
                      <c:pt idx="341">
                        <c:v>5.2</c:v>
                      </c:pt>
                      <c:pt idx="342">
                        <c:v>5.0999999999999996</c:v>
                      </c:pt>
                      <c:pt idx="343">
                        <c:v>4.9000000000000004</c:v>
                      </c:pt>
                      <c:pt idx="344">
                        <c:v>4.3</c:v>
                      </c:pt>
                      <c:pt idx="345">
                        <c:v>4.2</c:v>
                      </c:pt>
                      <c:pt idx="346">
                        <c:v>4.13</c:v>
                      </c:pt>
                      <c:pt idx="347">
                        <c:v>4.3499999999999996</c:v>
                      </c:pt>
                      <c:pt idx="348">
                        <c:v>4.05</c:v>
                      </c:pt>
                      <c:pt idx="349">
                        <c:v>4.7300000000000004</c:v>
                      </c:pt>
                      <c:pt idx="350">
                        <c:v>5.08</c:v>
                      </c:pt>
                      <c:pt idx="351">
                        <c:v>6.4</c:v>
                      </c:pt>
                      <c:pt idx="352">
                        <c:v>5.68</c:v>
                      </c:pt>
                      <c:pt idx="353">
                        <c:v>5.8</c:v>
                      </c:pt>
                      <c:pt idx="354">
                        <c:v>5.63</c:v>
                      </c:pt>
                      <c:pt idx="355">
                        <c:v>5.59</c:v>
                      </c:pt>
                      <c:pt idx="356">
                        <c:v>5.15</c:v>
                      </c:pt>
                      <c:pt idx="357">
                        <c:v>5.1100000000000003</c:v>
                      </c:pt>
                      <c:pt idx="358">
                        <c:v>5</c:v>
                      </c:pt>
                      <c:pt idx="359">
                        <c:v>4.99</c:v>
                      </c:pt>
                      <c:pt idx="360">
                        <c:v>4.33</c:v>
                      </c:pt>
                      <c:pt idx="361">
                        <c:v>4.72</c:v>
                      </c:pt>
                      <c:pt idx="362">
                        <c:v>4.68</c:v>
                      </c:pt>
                      <c:pt idx="363">
                        <c:v>4.41</c:v>
                      </c:pt>
                      <c:pt idx="364">
                        <c:v>4.72</c:v>
                      </c:pt>
                      <c:pt idx="365">
                        <c:v>4.28</c:v>
                      </c:pt>
                      <c:pt idx="366">
                        <c:v>4.3499999999999996</c:v>
                      </c:pt>
                      <c:pt idx="367">
                        <c:v>4.08</c:v>
                      </c:pt>
                      <c:pt idx="368">
                        <c:v>4.38</c:v>
                      </c:pt>
                      <c:pt idx="369">
                        <c:v>4.3</c:v>
                      </c:pt>
                      <c:pt idx="370">
                        <c:v>4.47</c:v>
                      </c:pt>
                      <c:pt idx="371">
                        <c:v>4.3099999999999996</c:v>
                      </c:pt>
                      <c:pt idx="372">
                        <c:v>4.6900000000000004</c:v>
                      </c:pt>
                      <c:pt idx="373">
                        <c:v>4.41</c:v>
                      </c:pt>
                      <c:pt idx="374">
                        <c:v>4.18</c:v>
                      </c:pt>
                      <c:pt idx="375">
                        <c:v>4.4800000000000004</c:v>
                      </c:pt>
                      <c:pt idx="376">
                        <c:v>4.43</c:v>
                      </c:pt>
                      <c:pt idx="377">
                        <c:v>5.53</c:v>
                      </c:pt>
                      <c:pt idx="378">
                        <c:v>4.4000000000000004</c:v>
                      </c:pt>
                      <c:pt idx="379">
                        <c:v>4.3</c:v>
                      </c:pt>
                      <c:pt idx="380">
                        <c:v>4.3899999999999997</c:v>
                      </c:pt>
                      <c:pt idx="381">
                        <c:v>4.5</c:v>
                      </c:pt>
                      <c:pt idx="382">
                        <c:v>4.2</c:v>
                      </c:pt>
                      <c:pt idx="383">
                        <c:v>4.12</c:v>
                      </c:pt>
                      <c:pt idx="384">
                        <c:v>3.77</c:v>
                      </c:pt>
                      <c:pt idx="385">
                        <c:v>3.89</c:v>
                      </c:pt>
                      <c:pt idx="386">
                        <c:v>3.71</c:v>
                      </c:pt>
                      <c:pt idx="387">
                        <c:v>3.68</c:v>
                      </c:pt>
                      <c:pt idx="388">
                        <c:v>3.39</c:v>
                      </c:pt>
                      <c:pt idx="389">
                        <c:v>3.5</c:v>
                      </c:pt>
                      <c:pt idx="390">
                        <c:v>3.68</c:v>
                      </c:pt>
                      <c:pt idx="391">
                        <c:v>3.75</c:v>
                      </c:pt>
                      <c:pt idx="392">
                        <c:v>3.82</c:v>
                      </c:pt>
                      <c:pt idx="393">
                        <c:v>3.84</c:v>
                      </c:pt>
                      <c:pt idx="394">
                        <c:v>3.92</c:v>
                      </c:pt>
                      <c:pt idx="395">
                        <c:v>4.3499999999999996</c:v>
                      </c:pt>
                      <c:pt idx="396">
                        <c:v>4.37</c:v>
                      </c:pt>
                      <c:pt idx="397">
                        <c:v>4</c:v>
                      </c:pt>
                      <c:pt idx="398">
                        <c:v>3.65</c:v>
                      </c:pt>
                      <c:pt idx="399">
                        <c:v>3.87</c:v>
                      </c:pt>
                      <c:pt idx="400">
                        <c:v>3.6</c:v>
                      </c:pt>
                      <c:pt idx="401">
                        <c:v>3.52</c:v>
                      </c:pt>
                      <c:pt idx="402">
                        <c:v>3.59</c:v>
                      </c:pt>
                      <c:pt idx="403">
                        <c:v>4.12</c:v>
                      </c:pt>
                      <c:pt idx="404">
                        <c:v>3.91</c:v>
                      </c:pt>
                      <c:pt idx="405">
                        <c:v>4.07</c:v>
                      </c:pt>
                      <c:pt idx="406">
                        <c:v>3.35</c:v>
                      </c:pt>
                      <c:pt idx="407">
                        <c:v>3.71</c:v>
                      </c:pt>
                      <c:pt idx="408">
                        <c:v>4.3099999999999996</c:v>
                      </c:pt>
                      <c:pt idx="409">
                        <c:v>4.38</c:v>
                      </c:pt>
                      <c:pt idx="410">
                        <c:v>3.9</c:v>
                      </c:pt>
                      <c:pt idx="411">
                        <c:v>3.75</c:v>
                      </c:pt>
                      <c:pt idx="412">
                        <c:v>3.71</c:v>
                      </c:pt>
                      <c:pt idx="413">
                        <c:v>3.6</c:v>
                      </c:pt>
                      <c:pt idx="414">
                        <c:v>3.52</c:v>
                      </c:pt>
                      <c:pt idx="415">
                        <c:v>3.83</c:v>
                      </c:pt>
                      <c:pt idx="416">
                        <c:v>3.21</c:v>
                      </c:pt>
                      <c:pt idx="417">
                        <c:v>3.94</c:v>
                      </c:pt>
                      <c:pt idx="418">
                        <c:v>4.4000000000000004</c:v>
                      </c:pt>
                      <c:pt idx="419">
                        <c:v>4.12</c:v>
                      </c:pt>
                      <c:pt idx="420">
                        <c:v>3.65</c:v>
                      </c:pt>
                      <c:pt idx="421">
                        <c:v>3.8</c:v>
                      </c:pt>
                      <c:pt idx="422">
                        <c:v>3.75</c:v>
                      </c:pt>
                      <c:pt idx="423">
                        <c:v>3.71</c:v>
                      </c:pt>
                      <c:pt idx="424">
                        <c:v>3.8</c:v>
                      </c:pt>
                      <c:pt idx="425">
                        <c:v>3.9</c:v>
                      </c:pt>
                      <c:pt idx="426">
                        <c:v>3.8</c:v>
                      </c:pt>
                      <c:pt idx="427">
                        <c:v>3.8</c:v>
                      </c:pt>
                      <c:pt idx="428">
                        <c:v>3.35</c:v>
                      </c:pt>
                      <c:pt idx="429">
                        <c:v>3.6</c:v>
                      </c:pt>
                      <c:pt idx="430">
                        <c:v>3.45</c:v>
                      </c:pt>
                      <c:pt idx="431">
                        <c:v>3.83</c:v>
                      </c:pt>
                      <c:pt idx="432">
                        <c:v>3.32</c:v>
                      </c:pt>
                      <c:pt idx="433">
                        <c:v>4.1500000000000004</c:v>
                      </c:pt>
                      <c:pt idx="434">
                        <c:v>4</c:v>
                      </c:pt>
                      <c:pt idx="435">
                        <c:v>4.05</c:v>
                      </c:pt>
                      <c:pt idx="436">
                        <c:v>3.88</c:v>
                      </c:pt>
                      <c:pt idx="437">
                        <c:v>4.03</c:v>
                      </c:pt>
                      <c:pt idx="438">
                        <c:v>3.65</c:v>
                      </c:pt>
                      <c:pt idx="439">
                        <c:v>3.8</c:v>
                      </c:pt>
                      <c:pt idx="440">
                        <c:v>4</c:v>
                      </c:pt>
                      <c:pt idx="441">
                        <c:v>3.73</c:v>
                      </c:pt>
                      <c:pt idx="442">
                        <c:v>3.8</c:v>
                      </c:pt>
                      <c:pt idx="443">
                        <c:v>3.75</c:v>
                      </c:pt>
                      <c:pt idx="444">
                        <c:v>3.2</c:v>
                      </c:pt>
                      <c:pt idx="445">
                        <c:v>3.66</c:v>
                      </c:pt>
                      <c:pt idx="446">
                        <c:v>3.5</c:v>
                      </c:pt>
                      <c:pt idx="447">
                        <c:v>3.8</c:v>
                      </c:pt>
                      <c:pt idx="448">
                        <c:v>3.55</c:v>
                      </c:pt>
                      <c:pt idx="449">
                        <c:v>4.1500000000000004</c:v>
                      </c:pt>
                      <c:pt idx="450">
                        <c:v>3.79</c:v>
                      </c:pt>
                      <c:pt idx="451">
                        <c:v>3.4</c:v>
                      </c:pt>
                      <c:pt idx="452">
                        <c:v>3</c:v>
                      </c:pt>
                      <c:pt idx="453">
                        <c:v>3.74</c:v>
                      </c:pt>
                      <c:pt idx="454">
                        <c:v>3.49</c:v>
                      </c:pt>
                      <c:pt idx="455">
                        <c:v>3.3</c:v>
                      </c:pt>
                      <c:pt idx="456">
                        <c:v>2.99</c:v>
                      </c:pt>
                      <c:pt idx="457">
                        <c:v>3.05</c:v>
                      </c:pt>
                      <c:pt idx="458">
                        <c:v>2.8</c:v>
                      </c:pt>
                      <c:pt idx="459">
                        <c:v>3.03</c:v>
                      </c:pt>
                      <c:pt idx="460">
                        <c:v>3.89</c:v>
                      </c:pt>
                      <c:pt idx="461">
                        <c:v>3.2</c:v>
                      </c:pt>
                      <c:pt idx="462">
                        <c:v>3.8</c:v>
                      </c:pt>
                      <c:pt idx="463">
                        <c:v>3.67</c:v>
                      </c:pt>
                      <c:pt idx="464">
                        <c:v>3.47</c:v>
                      </c:pt>
                      <c:pt idx="465">
                        <c:v>3.72</c:v>
                      </c:pt>
                      <c:pt idx="466">
                        <c:v>2.8</c:v>
                      </c:pt>
                      <c:pt idx="467">
                        <c:v>2.7</c:v>
                      </c:pt>
                      <c:pt idx="468">
                        <c:v>2.95</c:v>
                      </c:pt>
                      <c:pt idx="469">
                        <c:v>3.07</c:v>
                      </c:pt>
                      <c:pt idx="470">
                        <c:v>2.35</c:v>
                      </c:pt>
                      <c:pt idx="471">
                        <c:v>2.8</c:v>
                      </c:pt>
                      <c:pt idx="472">
                        <c:v>3.09</c:v>
                      </c:pt>
                      <c:pt idx="473">
                        <c:v>3.45</c:v>
                      </c:pt>
                      <c:pt idx="474">
                        <c:v>3.35</c:v>
                      </c:pt>
                      <c:pt idx="475">
                        <c:v>4.3</c:v>
                      </c:pt>
                      <c:pt idx="476">
                        <c:v>3.8</c:v>
                      </c:pt>
                      <c:pt idx="477">
                        <c:v>3.58</c:v>
                      </c:pt>
                      <c:pt idx="478">
                        <c:v>4.4800000000000004</c:v>
                      </c:pt>
                      <c:pt idx="479">
                        <c:v>4.5199999999999996</c:v>
                      </c:pt>
                      <c:pt idx="480">
                        <c:v>4.75</c:v>
                      </c:pt>
                      <c:pt idx="481">
                        <c:v>5.2</c:v>
                      </c:pt>
                      <c:pt idx="482">
                        <c:v>4.7699999999999996</c:v>
                      </c:pt>
                      <c:pt idx="483">
                        <c:v>5.15</c:v>
                      </c:pt>
                      <c:pt idx="484">
                        <c:v>5.17</c:v>
                      </c:pt>
                      <c:pt idx="485">
                        <c:v>5.0199999999999996</c:v>
                      </c:pt>
                      <c:pt idx="486">
                        <c:v>5.0999999999999996</c:v>
                      </c:pt>
                      <c:pt idx="487">
                        <c:v>5.17</c:v>
                      </c:pt>
                      <c:pt idx="488">
                        <c:v>4.7</c:v>
                      </c:pt>
                      <c:pt idx="489">
                        <c:v>4.8</c:v>
                      </c:pt>
                      <c:pt idx="490">
                        <c:v>4.72</c:v>
                      </c:pt>
                      <c:pt idx="491">
                        <c:v>4.32</c:v>
                      </c:pt>
                      <c:pt idx="492">
                        <c:v>4.08</c:v>
                      </c:pt>
                      <c:pt idx="493">
                        <c:v>3.95</c:v>
                      </c:pt>
                      <c:pt idx="494">
                        <c:v>4.03</c:v>
                      </c:pt>
                      <c:pt idx="495">
                        <c:v>4.3899999999999997</c:v>
                      </c:pt>
                      <c:pt idx="496">
                        <c:v>4.4000000000000004</c:v>
                      </c:pt>
                      <c:pt idx="497">
                        <c:v>4.63</c:v>
                      </c:pt>
                      <c:pt idx="498">
                        <c:v>5.2</c:v>
                      </c:pt>
                      <c:pt idx="499">
                        <c:v>4.5</c:v>
                      </c:pt>
                      <c:pt idx="500">
                        <c:v>4.4000000000000004</c:v>
                      </c:pt>
                      <c:pt idx="501">
                        <c:v>4.3</c:v>
                      </c:pt>
                      <c:pt idx="502">
                        <c:v>5.19</c:v>
                      </c:pt>
                      <c:pt idx="503">
                        <c:v>4.9000000000000004</c:v>
                      </c:pt>
                      <c:pt idx="504">
                        <c:v>4.4000000000000004</c:v>
                      </c:pt>
                      <c:pt idx="505">
                        <c:v>4.5999999999999996</c:v>
                      </c:pt>
                      <c:pt idx="506">
                        <c:v>4.4400000000000004</c:v>
                      </c:pt>
                      <c:pt idx="507">
                        <c:v>4.32</c:v>
                      </c:pt>
                      <c:pt idx="508">
                        <c:v>4.2</c:v>
                      </c:pt>
                      <c:pt idx="509">
                        <c:v>5.19</c:v>
                      </c:pt>
                      <c:pt idx="510">
                        <c:v>4.0999999999999996</c:v>
                      </c:pt>
                      <c:pt idx="511">
                        <c:v>4.05</c:v>
                      </c:pt>
                      <c:pt idx="512">
                        <c:v>3.98</c:v>
                      </c:pt>
                      <c:pt idx="513">
                        <c:v>4.3499999999999996</c:v>
                      </c:pt>
                      <c:pt idx="514">
                        <c:v>4.37</c:v>
                      </c:pt>
                      <c:pt idx="515">
                        <c:v>4.1500000000000004</c:v>
                      </c:pt>
                      <c:pt idx="516">
                        <c:v>4.07</c:v>
                      </c:pt>
                      <c:pt idx="517">
                        <c:v>4.49</c:v>
                      </c:pt>
                      <c:pt idx="518">
                        <c:v>4.2</c:v>
                      </c:pt>
                      <c:pt idx="519">
                        <c:v>4.49</c:v>
                      </c:pt>
                      <c:pt idx="520">
                        <c:v>3.45</c:v>
                      </c:pt>
                      <c:pt idx="521">
                        <c:v>4.4000000000000004</c:v>
                      </c:pt>
                      <c:pt idx="522">
                        <c:v>4.07</c:v>
                      </c:pt>
                      <c:pt idx="523">
                        <c:v>4.08</c:v>
                      </c:pt>
                      <c:pt idx="524">
                        <c:v>3.39</c:v>
                      </c:pt>
                      <c:pt idx="525">
                        <c:v>3.79</c:v>
                      </c:pt>
                      <c:pt idx="526">
                        <c:v>3.65</c:v>
                      </c:pt>
                      <c:pt idx="527">
                        <c:v>3.68</c:v>
                      </c:pt>
                      <c:pt idx="528">
                        <c:v>3.66</c:v>
                      </c:pt>
                      <c:pt idx="529">
                        <c:v>3.98</c:v>
                      </c:pt>
                      <c:pt idx="530">
                        <c:v>3.65</c:v>
                      </c:pt>
                      <c:pt idx="531">
                        <c:v>4.3</c:v>
                      </c:pt>
                      <c:pt idx="532">
                        <c:v>4.32</c:v>
                      </c:pt>
                      <c:pt idx="533">
                        <c:v>4.5999999999999996</c:v>
                      </c:pt>
                      <c:pt idx="534">
                        <c:v>4.1100000000000003</c:v>
                      </c:pt>
                      <c:pt idx="535">
                        <c:v>4.59</c:v>
                      </c:pt>
                      <c:pt idx="536">
                        <c:v>4.95</c:v>
                      </c:pt>
                      <c:pt idx="537">
                        <c:v>5.2</c:v>
                      </c:pt>
                      <c:pt idx="538">
                        <c:v>4.5999999999999996</c:v>
                      </c:pt>
                      <c:pt idx="539">
                        <c:v>4.67</c:v>
                      </c:pt>
                      <c:pt idx="540">
                        <c:v>4.9800000000000004</c:v>
                      </c:pt>
                      <c:pt idx="541">
                        <c:v>4.3</c:v>
                      </c:pt>
                      <c:pt idx="542">
                        <c:v>3.99</c:v>
                      </c:pt>
                      <c:pt idx="543">
                        <c:v>4.1500000000000004</c:v>
                      </c:pt>
                      <c:pt idx="544">
                        <c:v>5.35</c:v>
                      </c:pt>
                      <c:pt idx="545">
                        <c:v>5.3</c:v>
                      </c:pt>
                      <c:pt idx="546">
                        <c:v>5.0999999999999996</c:v>
                      </c:pt>
                      <c:pt idx="547">
                        <c:v>4.49</c:v>
                      </c:pt>
                      <c:pt idx="548">
                        <c:v>4.3</c:v>
                      </c:pt>
                      <c:pt idx="549">
                        <c:v>4.5199999999999996</c:v>
                      </c:pt>
                      <c:pt idx="550">
                        <c:v>5.05</c:v>
                      </c:pt>
                      <c:pt idx="551">
                        <c:v>5.99</c:v>
                      </c:pt>
                      <c:pt idx="552">
                        <c:v>4.5999999999999996</c:v>
                      </c:pt>
                      <c:pt idx="553">
                        <c:v>5.5</c:v>
                      </c:pt>
                      <c:pt idx="554">
                        <c:v>4.67</c:v>
                      </c:pt>
                      <c:pt idx="555">
                        <c:v>6.2</c:v>
                      </c:pt>
                      <c:pt idx="556">
                        <c:v>5.6</c:v>
                      </c:pt>
                      <c:pt idx="557">
                        <c:v>5.37</c:v>
                      </c:pt>
                      <c:pt idx="558">
                        <c:v>5.62</c:v>
                      </c:pt>
                      <c:pt idx="559">
                        <c:v>5.09</c:v>
                      </c:pt>
                      <c:pt idx="560">
                        <c:v>4.57</c:v>
                      </c:pt>
                      <c:pt idx="561">
                        <c:v>4.63</c:v>
                      </c:pt>
                      <c:pt idx="562">
                        <c:v>4.7</c:v>
                      </c:pt>
                      <c:pt idx="563">
                        <c:v>4.41</c:v>
                      </c:pt>
                      <c:pt idx="564">
                        <c:v>3.65</c:v>
                      </c:pt>
                      <c:pt idx="565">
                        <c:v>4.05</c:v>
                      </c:pt>
                      <c:pt idx="566">
                        <c:v>3.6</c:v>
                      </c:pt>
                      <c:pt idx="567">
                        <c:v>4.12</c:v>
                      </c:pt>
                      <c:pt idx="568">
                        <c:v>4.3499999999999996</c:v>
                      </c:pt>
                      <c:pt idx="569">
                        <c:v>4.18</c:v>
                      </c:pt>
                      <c:pt idx="570">
                        <c:v>3.8</c:v>
                      </c:pt>
                      <c:pt idx="571">
                        <c:v>4.1900000000000004</c:v>
                      </c:pt>
                      <c:pt idx="572">
                        <c:v>3.68</c:v>
                      </c:pt>
                      <c:pt idx="573">
                        <c:v>3.48</c:v>
                      </c:pt>
                      <c:pt idx="574">
                        <c:v>3.69</c:v>
                      </c:pt>
                      <c:pt idx="575">
                        <c:v>3.6</c:v>
                      </c:pt>
                      <c:pt idx="576">
                        <c:v>3.54</c:v>
                      </c:pt>
                      <c:pt idx="577">
                        <c:v>3.67</c:v>
                      </c:pt>
                      <c:pt idx="578">
                        <c:v>3.52</c:v>
                      </c:pt>
                      <c:pt idx="579">
                        <c:v>3.5</c:v>
                      </c:pt>
                      <c:pt idx="580">
                        <c:v>2.59</c:v>
                      </c:pt>
                      <c:pt idx="581">
                        <c:v>2.5499999999999998</c:v>
                      </c:pt>
                      <c:pt idx="582">
                        <c:v>3.25</c:v>
                      </c:pt>
                      <c:pt idx="583">
                        <c:v>3.5</c:v>
                      </c:pt>
                      <c:pt idx="584">
                        <c:v>2.67</c:v>
                      </c:pt>
                      <c:pt idx="585">
                        <c:v>2.9</c:v>
                      </c:pt>
                      <c:pt idx="586">
                        <c:v>2.52</c:v>
                      </c:pt>
                      <c:pt idx="587">
                        <c:v>3.25</c:v>
                      </c:pt>
                      <c:pt idx="588">
                        <c:v>2.8</c:v>
                      </c:pt>
                      <c:pt idx="589">
                        <c:v>2.85</c:v>
                      </c:pt>
                      <c:pt idx="590">
                        <c:v>2.92</c:v>
                      </c:pt>
                      <c:pt idx="591">
                        <c:v>3.15</c:v>
                      </c:pt>
                      <c:pt idx="592">
                        <c:v>4.05</c:v>
                      </c:pt>
                      <c:pt idx="593">
                        <c:v>4.3499999999999996</c:v>
                      </c:pt>
                      <c:pt idx="594">
                        <c:v>3.21</c:v>
                      </c:pt>
                      <c:pt idx="595">
                        <c:v>3.35</c:v>
                      </c:pt>
                      <c:pt idx="596">
                        <c:v>4.9000000000000004</c:v>
                      </c:pt>
                      <c:pt idx="597">
                        <c:v>4.83</c:v>
                      </c:pt>
                      <c:pt idx="598">
                        <c:v>4.92</c:v>
                      </c:pt>
                      <c:pt idx="599">
                        <c:v>5.6</c:v>
                      </c:pt>
                      <c:pt idx="600">
                        <c:v>6.2</c:v>
                      </c:pt>
                      <c:pt idx="601">
                        <c:v>5.5</c:v>
                      </c:pt>
                      <c:pt idx="602">
                        <c:v>4.5</c:v>
                      </c:pt>
                      <c:pt idx="603">
                        <c:v>4.3</c:v>
                      </c:pt>
                      <c:pt idx="604">
                        <c:v>4.3499999999999996</c:v>
                      </c:pt>
                      <c:pt idx="605">
                        <c:v>4.37</c:v>
                      </c:pt>
                      <c:pt idx="606">
                        <c:v>4.5</c:v>
                      </c:pt>
                      <c:pt idx="607">
                        <c:v>4.7</c:v>
                      </c:pt>
                      <c:pt idx="608">
                        <c:v>6.33</c:v>
                      </c:pt>
                      <c:pt idx="609">
                        <c:v>6.48</c:v>
                      </c:pt>
                      <c:pt idx="610">
                        <c:v>4.82</c:v>
                      </c:pt>
                      <c:pt idx="611">
                        <c:v>4.5</c:v>
                      </c:pt>
                      <c:pt idx="612">
                        <c:v>7.1</c:v>
                      </c:pt>
                      <c:pt idx="613">
                        <c:v>7.6</c:v>
                      </c:pt>
                      <c:pt idx="614">
                        <c:v>5.5</c:v>
                      </c:pt>
                      <c:pt idx="615">
                        <c:v>5.57</c:v>
                      </c:pt>
                      <c:pt idx="616">
                        <c:v>5.19</c:v>
                      </c:pt>
                      <c:pt idx="617">
                        <c:v>5.03</c:v>
                      </c:pt>
                      <c:pt idx="618">
                        <c:v>3.75</c:v>
                      </c:pt>
                      <c:pt idx="619">
                        <c:v>3.81</c:v>
                      </c:pt>
                      <c:pt idx="620">
                        <c:v>4.4000000000000004</c:v>
                      </c:pt>
                      <c:pt idx="621">
                        <c:v>4.3</c:v>
                      </c:pt>
                      <c:pt idx="622">
                        <c:v>4.12</c:v>
                      </c:pt>
                      <c:pt idx="623">
                        <c:v>4.1500000000000004</c:v>
                      </c:pt>
                      <c:pt idx="624">
                        <c:v>3.82</c:v>
                      </c:pt>
                      <c:pt idx="625">
                        <c:v>4.05</c:v>
                      </c:pt>
                      <c:pt idx="626">
                        <c:v>4.4000000000000004</c:v>
                      </c:pt>
                      <c:pt idx="627">
                        <c:v>4.45</c:v>
                      </c:pt>
                      <c:pt idx="628">
                        <c:v>3.45</c:v>
                      </c:pt>
                      <c:pt idx="629">
                        <c:v>3.9</c:v>
                      </c:pt>
                      <c:pt idx="630">
                        <c:v>3.29</c:v>
                      </c:pt>
                      <c:pt idx="631">
                        <c:v>3.61</c:v>
                      </c:pt>
                      <c:pt idx="632">
                        <c:v>4.0199999999999996</c:v>
                      </c:pt>
                      <c:pt idx="633">
                        <c:v>4.0999999999999996</c:v>
                      </c:pt>
                      <c:pt idx="634">
                        <c:v>3.12</c:v>
                      </c:pt>
                      <c:pt idx="635">
                        <c:v>3.3</c:v>
                      </c:pt>
                      <c:pt idx="636">
                        <c:v>3.05</c:v>
                      </c:pt>
                      <c:pt idx="637">
                        <c:v>3.85</c:v>
                      </c:pt>
                      <c:pt idx="638">
                        <c:v>3.03</c:v>
                      </c:pt>
                      <c:pt idx="639">
                        <c:v>3.1</c:v>
                      </c:pt>
                      <c:pt idx="640">
                        <c:v>3.05</c:v>
                      </c:pt>
                      <c:pt idx="641">
                        <c:v>4.03</c:v>
                      </c:pt>
                      <c:pt idx="642">
                        <c:v>3.59</c:v>
                      </c:pt>
                      <c:pt idx="643">
                        <c:v>4.05</c:v>
                      </c:pt>
                      <c:pt idx="644">
                        <c:v>3.81</c:v>
                      </c:pt>
                      <c:pt idx="645">
                        <c:v>5.2</c:v>
                      </c:pt>
                      <c:pt idx="646">
                        <c:v>5.83</c:v>
                      </c:pt>
                      <c:pt idx="647">
                        <c:v>6.2</c:v>
                      </c:pt>
                      <c:pt idx="648">
                        <c:v>5.12</c:v>
                      </c:pt>
                      <c:pt idx="649">
                        <c:v>6.57</c:v>
                      </c:pt>
                      <c:pt idx="650">
                        <c:v>7.59</c:v>
                      </c:pt>
                      <c:pt idx="651">
                        <c:v>7.7</c:v>
                      </c:pt>
                      <c:pt idx="652">
                        <c:v>5.68</c:v>
                      </c:pt>
                      <c:pt idx="653">
                        <c:v>5.43</c:v>
                      </c:pt>
                      <c:pt idx="654">
                        <c:v>5.09</c:v>
                      </c:pt>
                      <c:pt idx="655">
                        <c:v>4.1500000000000004</c:v>
                      </c:pt>
                      <c:pt idx="656">
                        <c:v>3.7</c:v>
                      </c:pt>
                      <c:pt idx="657">
                        <c:v>3.87</c:v>
                      </c:pt>
                      <c:pt idx="658">
                        <c:v>3.75</c:v>
                      </c:pt>
                      <c:pt idx="659">
                        <c:v>3.7</c:v>
                      </c:pt>
                      <c:pt idx="660">
                        <c:v>4.0999999999999996</c:v>
                      </c:pt>
                      <c:pt idx="661">
                        <c:v>4.83</c:v>
                      </c:pt>
                      <c:pt idx="662">
                        <c:v>3.18</c:v>
                      </c:pt>
                      <c:pt idx="663">
                        <c:v>3.7</c:v>
                      </c:pt>
                      <c:pt idx="664">
                        <c:v>2.98</c:v>
                      </c:pt>
                      <c:pt idx="665">
                        <c:v>3.87</c:v>
                      </c:pt>
                      <c:pt idx="666">
                        <c:v>3.34</c:v>
                      </c:pt>
                      <c:pt idx="667">
                        <c:v>4.2</c:v>
                      </c:pt>
                      <c:pt idx="668">
                        <c:v>3.6</c:v>
                      </c:pt>
                      <c:pt idx="669">
                        <c:v>3.63</c:v>
                      </c:pt>
                      <c:pt idx="670">
                        <c:v>2.9</c:v>
                      </c:pt>
                      <c:pt idx="671">
                        <c:v>3.63</c:v>
                      </c:pt>
                      <c:pt idx="672">
                        <c:v>2.81</c:v>
                      </c:pt>
                      <c:pt idx="673">
                        <c:v>3.1</c:v>
                      </c:pt>
                      <c:pt idx="674">
                        <c:v>3.47</c:v>
                      </c:pt>
                      <c:pt idx="675">
                        <c:v>3.6</c:v>
                      </c:pt>
                      <c:pt idx="676">
                        <c:v>2.65</c:v>
                      </c:pt>
                      <c:pt idx="677">
                        <c:v>2.68</c:v>
                      </c:pt>
                      <c:pt idx="678">
                        <c:v>2.7</c:v>
                      </c:pt>
                      <c:pt idx="679">
                        <c:v>3.15</c:v>
                      </c:pt>
                      <c:pt idx="680">
                        <c:v>3.29</c:v>
                      </c:pt>
                      <c:pt idx="681">
                        <c:v>3.79</c:v>
                      </c:pt>
                      <c:pt idx="682">
                        <c:v>3.45</c:v>
                      </c:pt>
                      <c:pt idx="683">
                        <c:v>3.4</c:v>
                      </c:pt>
                      <c:pt idx="684">
                        <c:v>3.21</c:v>
                      </c:pt>
                      <c:pt idx="685">
                        <c:v>3.32</c:v>
                      </c:pt>
                      <c:pt idx="686">
                        <c:v>4.05</c:v>
                      </c:pt>
                      <c:pt idx="687">
                        <c:v>4.1399999999999997</c:v>
                      </c:pt>
                      <c:pt idx="688">
                        <c:v>3.8</c:v>
                      </c:pt>
                      <c:pt idx="689">
                        <c:v>3.7</c:v>
                      </c:pt>
                      <c:pt idx="690">
                        <c:v>3.11</c:v>
                      </c:pt>
                      <c:pt idx="691">
                        <c:v>3.49</c:v>
                      </c:pt>
                      <c:pt idx="692">
                        <c:v>3.47</c:v>
                      </c:pt>
                      <c:pt idx="693">
                        <c:v>3.11</c:v>
                      </c:pt>
                      <c:pt idx="694">
                        <c:v>3.75</c:v>
                      </c:pt>
                      <c:pt idx="695">
                        <c:v>3.62</c:v>
                      </c:pt>
                      <c:pt idx="696">
                        <c:v>3.07</c:v>
                      </c:pt>
                      <c:pt idx="697">
                        <c:v>3.86</c:v>
                      </c:pt>
                      <c:pt idx="698">
                        <c:v>3.7</c:v>
                      </c:pt>
                      <c:pt idx="699">
                        <c:v>4.2</c:v>
                      </c:pt>
                      <c:pt idx="700">
                        <c:v>3.3</c:v>
                      </c:pt>
                      <c:pt idx="701">
                        <c:v>3.35</c:v>
                      </c:pt>
                      <c:pt idx="702">
                        <c:v>3.46</c:v>
                      </c:pt>
                      <c:pt idx="703">
                        <c:v>3.55</c:v>
                      </c:pt>
                      <c:pt idx="704">
                        <c:v>3.03</c:v>
                      </c:pt>
                      <c:pt idx="705">
                        <c:v>3.07</c:v>
                      </c:pt>
                      <c:pt idx="706">
                        <c:v>3.15</c:v>
                      </c:pt>
                      <c:pt idx="707">
                        <c:v>2.7</c:v>
                      </c:pt>
                      <c:pt idx="708">
                        <c:v>3.38</c:v>
                      </c:pt>
                      <c:pt idx="709">
                        <c:v>3.78</c:v>
                      </c:pt>
                      <c:pt idx="710">
                        <c:v>4.3</c:v>
                      </c:pt>
                      <c:pt idx="711">
                        <c:v>4.03</c:v>
                      </c:pt>
                      <c:pt idx="712">
                        <c:v>4.5</c:v>
                      </c:pt>
                      <c:pt idx="713">
                        <c:v>4.1500000000000004</c:v>
                      </c:pt>
                      <c:pt idx="714">
                        <c:v>3.11</c:v>
                      </c:pt>
                      <c:pt idx="715">
                        <c:v>3.2</c:v>
                      </c:pt>
                      <c:pt idx="716">
                        <c:v>3.09</c:v>
                      </c:pt>
                      <c:pt idx="717">
                        <c:v>3.15</c:v>
                      </c:pt>
                      <c:pt idx="718">
                        <c:v>3.06</c:v>
                      </c:pt>
                      <c:pt idx="719">
                        <c:v>3.65</c:v>
                      </c:pt>
                      <c:pt idx="720">
                        <c:v>2.89</c:v>
                      </c:pt>
                      <c:pt idx="721">
                        <c:v>3.51</c:v>
                      </c:pt>
                      <c:pt idx="722">
                        <c:v>3.25</c:v>
                      </c:pt>
                      <c:pt idx="723">
                        <c:v>2.92</c:v>
                      </c:pt>
                      <c:pt idx="724">
                        <c:v>3.48</c:v>
                      </c:pt>
                      <c:pt idx="725">
                        <c:v>3.85</c:v>
                      </c:pt>
                      <c:pt idx="726">
                        <c:v>2.78</c:v>
                      </c:pt>
                      <c:pt idx="727">
                        <c:v>2.5299999999999998</c:v>
                      </c:pt>
                      <c:pt idx="728">
                        <c:v>4.58</c:v>
                      </c:pt>
                      <c:pt idx="729">
                        <c:v>3.95</c:v>
                      </c:pt>
                      <c:pt idx="730">
                        <c:v>3.71</c:v>
                      </c:pt>
                      <c:pt idx="731">
                        <c:v>3.42</c:v>
                      </c:pt>
                    </c:numCache>
                  </c:numRef>
                </c:val>
                <c:smooth val="1"/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A-75EE-4F37-BE20-8EB1AA46A682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v>2001</c:v>
                </c:tx>
                <c:spPr>
                  <a:ln w="12700">
                    <a:solidFill>
                      <a:schemeClr val="bg1">
                        <a:lumMod val="50000"/>
                      </a:schemeClr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DATOS!$X$3:$X$732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3.15</c:v>
                      </c:pt>
                      <c:pt idx="1">
                        <c:v>3.63</c:v>
                      </c:pt>
                      <c:pt idx="2">
                        <c:v>3.09</c:v>
                      </c:pt>
                      <c:pt idx="3">
                        <c:v>2.82</c:v>
                      </c:pt>
                      <c:pt idx="4">
                        <c:v>4.1399999999999997</c:v>
                      </c:pt>
                      <c:pt idx="5">
                        <c:v>3.51</c:v>
                      </c:pt>
                      <c:pt idx="6">
                        <c:v>2.6</c:v>
                      </c:pt>
                      <c:pt idx="7">
                        <c:v>2.63</c:v>
                      </c:pt>
                      <c:pt idx="8">
                        <c:v>3.05</c:v>
                      </c:pt>
                      <c:pt idx="9">
                        <c:v>3.24</c:v>
                      </c:pt>
                      <c:pt idx="10">
                        <c:v>2.35</c:v>
                      </c:pt>
                      <c:pt idx="11">
                        <c:v>2.2999999999999998</c:v>
                      </c:pt>
                      <c:pt idx="12">
                        <c:v>2.69</c:v>
                      </c:pt>
                      <c:pt idx="13">
                        <c:v>3.18</c:v>
                      </c:pt>
                      <c:pt idx="14">
                        <c:v>2.5299999999999998</c:v>
                      </c:pt>
                      <c:pt idx="15">
                        <c:v>2.1</c:v>
                      </c:pt>
                      <c:pt idx="16">
                        <c:v>2.4500000000000002</c:v>
                      </c:pt>
                      <c:pt idx="17">
                        <c:v>2.2999999999999998</c:v>
                      </c:pt>
                      <c:pt idx="18">
                        <c:v>2.0499999999999998</c:v>
                      </c:pt>
                      <c:pt idx="19">
                        <c:v>2.0299999999999998</c:v>
                      </c:pt>
                      <c:pt idx="20">
                        <c:v>2.02</c:v>
                      </c:pt>
                      <c:pt idx="21">
                        <c:v>2.13</c:v>
                      </c:pt>
                      <c:pt idx="22">
                        <c:v>2.41</c:v>
                      </c:pt>
                      <c:pt idx="23">
                        <c:v>2.2999999999999998</c:v>
                      </c:pt>
                      <c:pt idx="24">
                        <c:v>2.15</c:v>
                      </c:pt>
                      <c:pt idx="25">
                        <c:v>2.1800000000000002</c:v>
                      </c:pt>
                      <c:pt idx="26">
                        <c:v>2.21</c:v>
                      </c:pt>
                      <c:pt idx="27">
                        <c:v>2.4300000000000002</c:v>
                      </c:pt>
                      <c:pt idx="28">
                        <c:v>2.7</c:v>
                      </c:pt>
                      <c:pt idx="29">
                        <c:v>2.83</c:v>
                      </c:pt>
                      <c:pt idx="30">
                        <c:v>2.59</c:v>
                      </c:pt>
                      <c:pt idx="31">
                        <c:v>2.75</c:v>
                      </c:pt>
                      <c:pt idx="32">
                        <c:v>2.4900000000000002</c:v>
                      </c:pt>
                      <c:pt idx="33">
                        <c:v>2.4</c:v>
                      </c:pt>
                      <c:pt idx="34">
                        <c:v>3.7</c:v>
                      </c:pt>
                      <c:pt idx="35">
                        <c:v>3.66</c:v>
                      </c:pt>
                      <c:pt idx="36">
                        <c:v>3.4</c:v>
                      </c:pt>
                      <c:pt idx="37">
                        <c:v>3.38</c:v>
                      </c:pt>
                      <c:pt idx="38">
                        <c:v>2.5099999999999998</c:v>
                      </c:pt>
                      <c:pt idx="39">
                        <c:v>2.67</c:v>
                      </c:pt>
                      <c:pt idx="40">
                        <c:v>2.5</c:v>
                      </c:pt>
                      <c:pt idx="41">
                        <c:v>2.4</c:v>
                      </c:pt>
                      <c:pt idx="42">
                        <c:v>2.4300000000000002</c:v>
                      </c:pt>
                      <c:pt idx="43">
                        <c:v>3.05</c:v>
                      </c:pt>
                      <c:pt idx="44">
                        <c:v>3.4</c:v>
                      </c:pt>
                      <c:pt idx="45">
                        <c:v>3.48</c:v>
                      </c:pt>
                      <c:pt idx="46">
                        <c:v>3.99</c:v>
                      </c:pt>
                      <c:pt idx="47">
                        <c:v>3.39</c:v>
                      </c:pt>
                      <c:pt idx="48">
                        <c:v>3.05</c:v>
                      </c:pt>
                      <c:pt idx="49">
                        <c:v>2.69</c:v>
                      </c:pt>
                      <c:pt idx="50">
                        <c:v>2.52</c:v>
                      </c:pt>
                      <c:pt idx="51">
                        <c:v>2.38</c:v>
                      </c:pt>
                      <c:pt idx="52">
                        <c:v>2.31</c:v>
                      </c:pt>
                      <c:pt idx="53">
                        <c:v>2.2200000000000002</c:v>
                      </c:pt>
                      <c:pt idx="54">
                        <c:v>2.4</c:v>
                      </c:pt>
                      <c:pt idx="55">
                        <c:v>2.59</c:v>
                      </c:pt>
                      <c:pt idx="56">
                        <c:v>2.39</c:v>
                      </c:pt>
                      <c:pt idx="57">
                        <c:v>2.46</c:v>
                      </c:pt>
                      <c:pt idx="58">
                        <c:v>2.99</c:v>
                      </c:pt>
                      <c:pt idx="59">
                        <c:v>2.8</c:v>
                      </c:pt>
                      <c:pt idx="60">
                        <c:v>2.31</c:v>
                      </c:pt>
                      <c:pt idx="61">
                        <c:v>1.99</c:v>
                      </c:pt>
                      <c:pt idx="62">
                        <c:v>1.97</c:v>
                      </c:pt>
                      <c:pt idx="63">
                        <c:v>1.85</c:v>
                      </c:pt>
                      <c:pt idx="64">
                        <c:v>2.35</c:v>
                      </c:pt>
                      <c:pt idx="65">
                        <c:v>2.5299999999999998</c:v>
                      </c:pt>
                      <c:pt idx="66">
                        <c:v>2.44</c:v>
                      </c:pt>
                      <c:pt idx="67">
                        <c:v>2.87</c:v>
                      </c:pt>
                      <c:pt idx="68">
                        <c:v>4.3499999999999996</c:v>
                      </c:pt>
                      <c:pt idx="69">
                        <c:v>3.99</c:v>
                      </c:pt>
                      <c:pt idx="70">
                        <c:v>2.81</c:v>
                      </c:pt>
                      <c:pt idx="71">
                        <c:v>2.99</c:v>
                      </c:pt>
                      <c:pt idx="72">
                        <c:v>2.63</c:v>
                      </c:pt>
                      <c:pt idx="73">
                        <c:v>2.48</c:v>
                      </c:pt>
                      <c:pt idx="74">
                        <c:v>2.21</c:v>
                      </c:pt>
                      <c:pt idx="75">
                        <c:v>2.2999999999999998</c:v>
                      </c:pt>
                      <c:pt idx="76">
                        <c:v>2.0499999999999998</c:v>
                      </c:pt>
                      <c:pt idx="77">
                        <c:v>2</c:v>
                      </c:pt>
                      <c:pt idx="78">
                        <c:v>1.95</c:v>
                      </c:pt>
                      <c:pt idx="79">
                        <c:v>1.85</c:v>
                      </c:pt>
                      <c:pt idx="80">
                        <c:v>1.7</c:v>
                      </c:pt>
                      <c:pt idx="81">
                        <c:v>2.0499999999999998</c:v>
                      </c:pt>
                      <c:pt idx="82">
                        <c:v>2</c:v>
                      </c:pt>
                      <c:pt idx="83">
                        <c:v>2.21</c:v>
                      </c:pt>
                      <c:pt idx="84">
                        <c:v>2.39</c:v>
                      </c:pt>
                      <c:pt idx="85">
                        <c:v>2.4300000000000002</c:v>
                      </c:pt>
                      <c:pt idx="86">
                        <c:v>2.69</c:v>
                      </c:pt>
                      <c:pt idx="87">
                        <c:v>2.9</c:v>
                      </c:pt>
                      <c:pt idx="88">
                        <c:v>2.7</c:v>
                      </c:pt>
                      <c:pt idx="89">
                        <c:v>3.25</c:v>
                      </c:pt>
                      <c:pt idx="90">
                        <c:v>2.7</c:v>
                      </c:pt>
                      <c:pt idx="91">
                        <c:v>2.93</c:v>
                      </c:pt>
                      <c:pt idx="92">
                        <c:v>2.79</c:v>
                      </c:pt>
                      <c:pt idx="93">
                        <c:v>3.1</c:v>
                      </c:pt>
                      <c:pt idx="94">
                        <c:v>2.2000000000000002</c:v>
                      </c:pt>
                      <c:pt idx="95">
                        <c:v>1.87</c:v>
                      </c:pt>
                      <c:pt idx="96">
                        <c:v>1.9</c:v>
                      </c:pt>
                      <c:pt idx="97">
                        <c:v>2.34</c:v>
                      </c:pt>
                      <c:pt idx="98">
                        <c:v>1.92</c:v>
                      </c:pt>
                      <c:pt idx="99">
                        <c:v>2.0099999999999998</c:v>
                      </c:pt>
                      <c:pt idx="100">
                        <c:v>1.94</c:v>
                      </c:pt>
                      <c:pt idx="101">
                        <c:v>1.7</c:v>
                      </c:pt>
                      <c:pt idx="102">
                        <c:v>1.9</c:v>
                      </c:pt>
                      <c:pt idx="103">
                        <c:v>1.95</c:v>
                      </c:pt>
                      <c:pt idx="104">
                        <c:v>2.87</c:v>
                      </c:pt>
                      <c:pt idx="105">
                        <c:v>2.77</c:v>
                      </c:pt>
                      <c:pt idx="106">
                        <c:v>2.5</c:v>
                      </c:pt>
                      <c:pt idx="107">
                        <c:v>2.44</c:v>
                      </c:pt>
                      <c:pt idx="108">
                        <c:v>2.38</c:v>
                      </c:pt>
                      <c:pt idx="109">
                        <c:v>2.99</c:v>
                      </c:pt>
                      <c:pt idx="110">
                        <c:v>2.5499999999999998</c:v>
                      </c:pt>
                      <c:pt idx="111">
                        <c:v>2.84</c:v>
                      </c:pt>
                      <c:pt idx="112">
                        <c:v>2.91</c:v>
                      </c:pt>
                      <c:pt idx="113">
                        <c:v>2.52</c:v>
                      </c:pt>
                      <c:pt idx="114">
                        <c:v>2.42</c:v>
                      </c:pt>
                      <c:pt idx="115">
                        <c:v>2.85</c:v>
                      </c:pt>
                      <c:pt idx="116">
                        <c:v>2.39</c:v>
                      </c:pt>
                      <c:pt idx="117">
                        <c:v>2.67</c:v>
                      </c:pt>
                      <c:pt idx="118">
                        <c:v>2.61</c:v>
                      </c:pt>
                      <c:pt idx="119">
                        <c:v>2.56</c:v>
                      </c:pt>
                      <c:pt idx="120">
                        <c:v>2.5</c:v>
                      </c:pt>
                      <c:pt idx="121">
                        <c:v>2.4</c:v>
                      </c:pt>
                      <c:pt idx="122">
                        <c:v>3.69</c:v>
                      </c:pt>
                      <c:pt idx="123">
                        <c:v>3.7</c:v>
                      </c:pt>
                      <c:pt idx="124">
                        <c:v>3.57</c:v>
                      </c:pt>
                      <c:pt idx="125">
                        <c:v>4.3</c:v>
                      </c:pt>
                      <c:pt idx="126">
                        <c:v>3.78</c:v>
                      </c:pt>
                      <c:pt idx="127">
                        <c:v>3</c:v>
                      </c:pt>
                      <c:pt idx="128">
                        <c:v>2.69</c:v>
                      </c:pt>
                      <c:pt idx="129">
                        <c:v>2.5099999999999998</c:v>
                      </c:pt>
                      <c:pt idx="130">
                        <c:v>2.44</c:v>
                      </c:pt>
                      <c:pt idx="131">
                        <c:v>3.02</c:v>
                      </c:pt>
                      <c:pt idx="132">
                        <c:v>4.3099999999999996</c:v>
                      </c:pt>
                      <c:pt idx="133">
                        <c:v>3.79</c:v>
                      </c:pt>
                      <c:pt idx="134">
                        <c:v>3.15</c:v>
                      </c:pt>
                      <c:pt idx="135">
                        <c:v>3.05</c:v>
                      </c:pt>
                      <c:pt idx="136">
                        <c:v>2.8</c:v>
                      </c:pt>
                      <c:pt idx="137">
                        <c:v>2.77</c:v>
                      </c:pt>
                      <c:pt idx="138">
                        <c:v>3.3</c:v>
                      </c:pt>
                      <c:pt idx="139">
                        <c:v>3.1</c:v>
                      </c:pt>
                      <c:pt idx="140">
                        <c:v>2.79</c:v>
                      </c:pt>
                      <c:pt idx="141">
                        <c:v>2.93</c:v>
                      </c:pt>
                      <c:pt idx="142">
                        <c:v>4.49</c:v>
                      </c:pt>
                      <c:pt idx="143">
                        <c:v>4.1500000000000004</c:v>
                      </c:pt>
                      <c:pt idx="144">
                        <c:v>2.79</c:v>
                      </c:pt>
                      <c:pt idx="145">
                        <c:v>2.7</c:v>
                      </c:pt>
                      <c:pt idx="146">
                        <c:v>2.48</c:v>
                      </c:pt>
                      <c:pt idx="147">
                        <c:v>2.44</c:v>
                      </c:pt>
                      <c:pt idx="148">
                        <c:v>2.4500000000000002</c:v>
                      </c:pt>
                      <c:pt idx="149">
                        <c:v>2.63</c:v>
                      </c:pt>
                      <c:pt idx="150">
                        <c:v>3.6</c:v>
                      </c:pt>
                      <c:pt idx="151">
                        <c:v>4.07</c:v>
                      </c:pt>
                      <c:pt idx="152">
                        <c:v>3.87</c:v>
                      </c:pt>
                      <c:pt idx="153">
                        <c:v>3.35</c:v>
                      </c:pt>
                      <c:pt idx="154">
                        <c:v>2.9</c:v>
                      </c:pt>
                      <c:pt idx="155">
                        <c:v>3.03</c:v>
                      </c:pt>
                      <c:pt idx="156">
                        <c:v>4</c:v>
                      </c:pt>
                      <c:pt idx="157">
                        <c:v>4.05</c:v>
                      </c:pt>
                      <c:pt idx="158">
                        <c:v>4.3899999999999997</c:v>
                      </c:pt>
                      <c:pt idx="159">
                        <c:v>4.6900000000000004</c:v>
                      </c:pt>
                      <c:pt idx="160">
                        <c:v>4.5</c:v>
                      </c:pt>
                      <c:pt idx="161">
                        <c:v>5.4</c:v>
                      </c:pt>
                      <c:pt idx="162">
                        <c:v>4.92</c:v>
                      </c:pt>
                      <c:pt idx="163">
                        <c:v>4.67</c:v>
                      </c:pt>
                      <c:pt idx="164">
                        <c:v>4.95</c:v>
                      </c:pt>
                      <c:pt idx="165">
                        <c:v>5.65</c:v>
                      </c:pt>
                      <c:pt idx="166">
                        <c:v>6.5</c:v>
                      </c:pt>
                      <c:pt idx="167">
                        <c:v>6.67</c:v>
                      </c:pt>
                      <c:pt idx="168">
                        <c:v>5.6</c:v>
                      </c:pt>
                      <c:pt idx="169">
                        <c:v>4.99</c:v>
                      </c:pt>
                      <c:pt idx="170">
                        <c:v>4.25</c:v>
                      </c:pt>
                      <c:pt idx="171">
                        <c:v>4.0999999999999996</c:v>
                      </c:pt>
                      <c:pt idx="172">
                        <c:v>3.47</c:v>
                      </c:pt>
                      <c:pt idx="173">
                        <c:v>3.48</c:v>
                      </c:pt>
                      <c:pt idx="174">
                        <c:v>3.3</c:v>
                      </c:pt>
                      <c:pt idx="175">
                        <c:v>3.32</c:v>
                      </c:pt>
                      <c:pt idx="176">
                        <c:v>3.2</c:v>
                      </c:pt>
                      <c:pt idx="177">
                        <c:v>3.82</c:v>
                      </c:pt>
                      <c:pt idx="178">
                        <c:v>4.1100000000000003</c:v>
                      </c:pt>
                      <c:pt idx="179">
                        <c:v>4.2</c:v>
                      </c:pt>
                      <c:pt idx="180">
                        <c:v>2.9</c:v>
                      </c:pt>
                      <c:pt idx="181">
                        <c:v>2.91</c:v>
                      </c:pt>
                      <c:pt idx="182">
                        <c:v>2.69</c:v>
                      </c:pt>
                      <c:pt idx="183">
                        <c:v>2.75</c:v>
                      </c:pt>
                      <c:pt idx="184">
                        <c:v>2.8</c:v>
                      </c:pt>
                      <c:pt idx="185">
                        <c:v>2.72</c:v>
                      </c:pt>
                      <c:pt idx="186">
                        <c:v>2.67</c:v>
                      </c:pt>
                      <c:pt idx="187">
                        <c:v>2.54</c:v>
                      </c:pt>
                      <c:pt idx="188">
                        <c:v>3.51</c:v>
                      </c:pt>
                      <c:pt idx="189">
                        <c:v>3.97</c:v>
                      </c:pt>
                      <c:pt idx="190">
                        <c:v>2.72</c:v>
                      </c:pt>
                      <c:pt idx="191">
                        <c:v>3.15</c:v>
                      </c:pt>
                      <c:pt idx="192">
                        <c:v>4.2699999999999996</c:v>
                      </c:pt>
                      <c:pt idx="193">
                        <c:v>4.49</c:v>
                      </c:pt>
                      <c:pt idx="194">
                        <c:v>3.58</c:v>
                      </c:pt>
                      <c:pt idx="195">
                        <c:v>3.12</c:v>
                      </c:pt>
                      <c:pt idx="196">
                        <c:v>3.39</c:v>
                      </c:pt>
                      <c:pt idx="197">
                        <c:v>3.58</c:v>
                      </c:pt>
                      <c:pt idx="198">
                        <c:v>4.3</c:v>
                      </c:pt>
                      <c:pt idx="199">
                        <c:v>3.99</c:v>
                      </c:pt>
                      <c:pt idx="200">
                        <c:v>3.05</c:v>
                      </c:pt>
                      <c:pt idx="201">
                        <c:v>2.7</c:v>
                      </c:pt>
                      <c:pt idx="202">
                        <c:v>2.5</c:v>
                      </c:pt>
                      <c:pt idx="203">
                        <c:v>2.4</c:v>
                      </c:pt>
                      <c:pt idx="204">
                        <c:v>2.38</c:v>
                      </c:pt>
                      <c:pt idx="205">
                        <c:v>2.2799999999999998</c:v>
                      </c:pt>
                      <c:pt idx="206">
                        <c:v>2.56</c:v>
                      </c:pt>
                      <c:pt idx="207">
                        <c:v>2.2999999999999998</c:v>
                      </c:pt>
                      <c:pt idx="208">
                        <c:v>3.38</c:v>
                      </c:pt>
                      <c:pt idx="209">
                        <c:v>3.6</c:v>
                      </c:pt>
                      <c:pt idx="210">
                        <c:v>2.5499999999999998</c:v>
                      </c:pt>
                      <c:pt idx="211">
                        <c:v>2.78</c:v>
                      </c:pt>
                      <c:pt idx="212">
                        <c:v>2.1</c:v>
                      </c:pt>
                      <c:pt idx="213">
                        <c:v>2.93</c:v>
                      </c:pt>
                      <c:pt idx="214">
                        <c:v>3.05</c:v>
                      </c:pt>
                      <c:pt idx="215">
                        <c:v>2.68</c:v>
                      </c:pt>
                      <c:pt idx="216">
                        <c:v>2.82</c:v>
                      </c:pt>
                      <c:pt idx="217">
                        <c:v>2.95</c:v>
                      </c:pt>
                      <c:pt idx="218">
                        <c:v>3.18</c:v>
                      </c:pt>
                      <c:pt idx="219">
                        <c:v>3.1</c:v>
                      </c:pt>
                      <c:pt idx="220">
                        <c:v>2.81</c:v>
                      </c:pt>
                      <c:pt idx="221">
                        <c:v>2.13</c:v>
                      </c:pt>
                      <c:pt idx="222">
                        <c:v>2.84</c:v>
                      </c:pt>
                      <c:pt idx="223">
                        <c:v>2.65</c:v>
                      </c:pt>
                      <c:pt idx="224">
                        <c:v>2.87</c:v>
                      </c:pt>
                      <c:pt idx="225">
                        <c:v>3.62</c:v>
                      </c:pt>
                      <c:pt idx="226">
                        <c:v>2.69</c:v>
                      </c:pt>
                      <c:pt idx="227">
                        <c:v>2.5</c:v>
                      </c:pt>
                      <c:pt idx="228">
                        <c:v>2.4700000000000002</c:v>
                      </c:pt>
                      <c:pt idx="229">
                        <c:v>2.44</c:v>
                      </c:pt>
                      <c:pt idx="230">
                        <c:v>2.59</c:v>
                      </c:pt>
                      <c:pt idx="231">
                        <c:v>2.5099999999999998</c:v>
                      </c:pt>
                      <c:pt idx="232">
                        <c:v>3.07</c:v>
                      </c:pt>
                      <c:pt idx="233">
                        <c:v>3.15</c:v>
                      </c:pt>
                      <c:pt idx="234">
                        <c:v>3.31</c:v>
                      </c:pt>
                      <c:pt idx="235">
                        <c:v>3.84</c:v>
                      </c:pt>
                      <c:pt idx="236">
                        <c:v>3.21</c:v>
                      </c:pt>
                      <c:pt idx="237">
                        <c:v>3.29</c:v>
                      </c:pt>
                      <c:pt idx="238">
                        <c:v>3.1</c:v>
                      </c:pt>
                      <c:pt idx="239">
                        <c:v>3.3</c:v>
                      </c:pt>
                      <c:pt idx="240">
                        <c:v>3.21</c:v>
                      </c:pt>
                      <c:pt idx="241">
                        <c:v>3.25</c:v>
                      </c:pt>
                      <c:pt idx="242">
                        <c:v>3.11</c:v>
                      </c:pt>
                      <c:pt idx="243">
                        <c:v>3.2</c:v>
                      </c:pt>
                      <c:pt idx="244">
                        <c:v>3.05</c:v>
                      </c:pt>
                      <c:pt idx="245">
                        <c:v>3.12</c:v>
                      </c:pt>
                      <c:pt idx="246">
                        <c:v>3.21</c:v>
                      </c:pt>
                      <c:pt idx="247">
                        <c:v>3.65</c:v>
                      </c:pt>
                      <c:pt idx="248">
                        <c:v>4.7</c:v>
                      </c:pt>
                      <c:pt idx="249">
                        <c:v>5.28</c:v>
                      </c:pt>
                      <c:pt idx="250">
                        <c:v>4.25</c:v>
                      </c:pt>
                      <c:pt idx="251">
                        <c:v>4.0999999999999996</c:v>
                      </c:pt>
                      <c:pt idx="252">
                        <c:v>4.18</c:v>
                      </c:pt>
                      <c:pt idx="253">
                        <c:v>3.89</c:v>
                      </c:pt>
                      <c:pt idx="254">
                        <c:v>3.15</c:v>
                      </c:pt>
                      <c:pt idx="255">
                        <c:v>4.12</c:v>
                      </c:pt>
                      <c:pt idx="256">
                        <c:v>4.4000000000000004</c:v>
                      </c:pt>
                      <c:pt idx="257">
                        <c:v>4.4800000000000004</c:v>
                      </c:pt>
                      <c:pt idx="258">
                        <c:v>4.79</c:v>
                      </c:pt>
                      <c:pt idx="259">
                        <c:v>6.12</c:v>
                      </c:pt>
                      <c:pt idx="260">
                        <c:v>4.83</c:v>
                      </c:pt>
                      <c:pt idx="261">
                        <c:v>4.99</c:v>
                      </c:pt>
                      <c:pt idx="262">
                        <c:v>4.49</c:v>
                      </c:pt>
                      <c:pt idx="263">
                        <c:v>4.8499999999999996</c:v>
                      </c:pt>
                      <c:pt idx="264">
                        <c:v>4.3</c:v>
                      </c:pt>
                      <c:pt idx="265">
                        <c:v>3.93</c:v>
                      </c:pt>
                      <c:pt idx="266">
                        <c:v>3.05</c:v>
                      </c:pt>
                      <c:pt idx="267">
                        <c:v>2.2400000000000002</c:v>
                      </c:pt>
                      <c:pt idx="268">
                        <c:v>2.69</c:v>
                      </c:pt>
                      <c:pt idx="269">
                        <c:v>2.8</c:v>
                      </c:pt>
                      <c:pt idx="270">
                        <c:v>2.7</c:v>
                      </c:pt>
                      <c:pt idx="271">
                        <c:v>2.75</c:v>
                      </c:pt>
                      <c:pt idx="272">
                        <c:v>3.5</c:v>
                      </c:pt>
                      <c:pt idx="273">
                        <c:v>2.9</c:v>
                      </c:pt>
                      <c:pt idx="274">
                        <c:v>2.59</c:v>
                      </c:pt>
                      <c:pt idx="275">
                        <c:v>2.4</c:v>
                      </c:pt>
                      <c:pt idx="276">
                        <c:v>2.42</c:v>
                      </c:pt>
                      <c:pt idx="277">
                        <c:v>2.41</c:v>
                      </c:pt>
                      <c:pt idx="278">
                        <c:v>2.2999999999999998</c:v>
                      </c:pt>
                      <c:pt idx="279">
                        <c:v>2.35</c:v>
                      </c:pt>
                      <c:pt idx="280">
                        <c:v>3.4</c:v>
                      </c:pt>
                      <c:pt idx="281">
                        <c:v>3.48</c:v>
                      </c:pt>
                      <c:pt idx="282">
                        <c:v>3.1</c:v>
                      </c:pt>
                      <c:pt idx="283">
                        <c:v>4.08</c:v>
                      </c:pt>
                      <c:pt idx="284">
                        <c:v>3.2</c:v>
                      </c:pt>
                      <c:pt idx="285">
                        <c:v>3.49</c:v>
                      </c:pt>
                      <c:pt idx="286">
                        <c:v>3.3</c:v>
                      </c:pt>
                      <c:pt idx="287">
                        <c:v>3</c:v>
                      </c:pt>
                      <c:pt idx="288">
                        <c:v>2.73</c:v>
                      </c:pt>
                      <c:pt idx="289">
                        <c:v>2.95</c:v>
                      </c:pt>
                      <c:pt idx="290">
                        <c:v>3.03</c:v>
                      </c:pt>
                      <c:pt idx="291">
                        <c:v>3.1</c:v>
                      </c:pt>
                      <c:pt idx="292">
                        <c:v>3.51</c:v>
                      </c:pt>
                      <c:pt idx="293">
                        <c:v>3.65</c:v>
                      </c:pt>
                      <c:pt idx="294">
                        <c:v>4.8499999999999996</c:v>
                      </c:pt>
                      <c:pt idx="295">
                        <c:v>4.58</c:v>
                      </c:pt>
                      <c:pt idx="296">
                        <c:v>4.4000000000000004</c:v>
                      </c:pt>
                      <c:pt idx="297">
                        <c:v>4.84</c:v>
                      </c:pt>
                      <c:pt idx="298">
                        <c:v>6.1</c:v>
                      </c:pt>
                      <c:pt idx="299">
                        <c:v>5.45</c:v>
                      </c:pt>
                      <c:pt idx="300">
                        <c:v>4.4000000000000004</c:v>
                      </c:pt>
                      <c:pt idx="301">
                        <c:v>3.75</c:v>
                      </c:pt>
                      <c:pt idx="302">
                        <c:v>4.17</c:v>
                      </c:pt>
                      <c:pt idx="303">
                        <c:v>4.51</c:v>
                      </c:pt>
                      <c:pt idx="304">
                        <c:v>4.67</c:v>
                      </c:pt>
                      <c:pt idx="305">
                        <c:v>4.43</c:v>
                      </c:pt>
                      <c:pt idx="306">
                        <c:v>4.0999999999999996</c:v>
                      </c:pt>
                      <c:pt idx="307">
                        <c:v>4.3499999999999996</c:v>
                      </c:pt>
                      <c:pt idx="308">
                        <c:v>4.49</c:v>
                      </c:pt>
                      <c:pt idx="309">
                        <c:v>4.22</c:v>
                      </c:pt>
                      <c:pt idx="310">
                        <c:v>5.95</c:v>
                      </c:pt>
                      <c:pt idx="311">
                        <c:v>4.9800000000000004</c:v>
                      </c:pt>
                      <c:pt idx="312">
                        <c:v>4.95</c:v>
                      </c:pt>
                      <c:pt idx="313">
                        <c:v>4.55</c:v>
                      </c:pt>
                      <c:pt idx="314">
                        <c:v>3.82</c:v>
                      </c:pt>
                      <c:pt idx="315">
                        <c:v>3.57</c:v>
                      </c:pt>
                      <c:pt idx="316">
                        <c:v>3.1</c:v>
                      </c:pt>
                      <c:pt idx="317">
                        <c:v>3.31</c:v>
                      </c:pt>
                      <c:pt idx="318">
                        <c:v>3.4</c:v>
                      </c:pt>
                      <c:pt idx="319">
                        <c:v>3.25</c:v>
                      </c:pt>
                      <c:pt idx="320">
                        <c:v>3.98</c:v>
                      </c:pt>
                      <c:pt idx="321">
                        <c:v>3.56</c:v>
                      </c:pt>
                      <c:pt idx="322">
                        <c:v>4.3899999999999997</c:v>
                      </c:pt>
                      <c:pt idx="323">
                        <c:v>4.2</c:v>
                      </c:pt>
                      <c:pt idx="324">
                        <c:v>4.63</c:v>
                      </c:pt>
                      <c:pt idx="325">
                        <c:v>4.25</c:v>
                      </c:pt>
                      <c:pt idx="326">
                        <c:v>4.4000000000000004</c:v>
                      </c:pt>
                      <c:pt idx="327">
                        <c:v>4.12</c:v>
                      </c:pt>
                      <c:pt idx="328">
                        <c:v>4.51</c:v>
                      </c:pt>
                      <c:pt idx="329">
                        <c:v>4.12</c:v>
                      </c:pt>
                      <c:pt idx="330">
                        <c:v>4.03</c:v>
                      </c:pt>
                      <c:pt idx="331">
                        <c:v>3.8</c:v>
                      </c:pt>
                      <c:pt idx="332">
                        <c:v>3.55</c:v>
                      </c:pt>
                      <c:pt idx="333">
                        <c:v>3.15</c:v>
                      </c:pt>
                      <c:pt idx="334">
                        <c:v>3.1</c:v>
                      </c:pt>
                      <c:pt idx="335">
                        <c:v>3.08</c:v>
                      </c:pt>
                      <c:pt idx="336">
                        <c:v>3.02</c:v>
                      </c:pt>
                      <c:pt idx="337">
                        <c:v>3</c:v>
                      </c:pt>
                      <c:pt idx="338">
                        <c:v>2.71</c:v>
                      </c:pt>
                      <c:pt idx="339">
                        <c:v>2.59</c:v>
                      </c:pt>
                      <c:pt idx="340">
                        <c:v>3.03</c:v>
                      </c:pt>
                      <c:pt idx="341">
                        <c:v>2.98</c:v>
                      </c:pt>
                      <c:pt idx="342">
                        <c:v>2.9</c:v>
                      </c:pt>
                      <c:pt idx="343">
                        <c:v>2.95</c:v>
                      </c:pt>
                      <c:pt idx="344">
                        <c:v>4.3</c:v>
                      </c:pt>
                      <c:pt idx="345">
                        <c:v>4</c:v>
                      </c:pt>
                      <c:pt idx="346">
                        <c:v>3.89</c:v>
                      </c:pt>
                      <c:pt idx="347">
                        <c:v>3.68</c:v>
                      </c:pt>
                      <c:pt idx="348">
                        <c:v>4.03</c:v>
                      </c:pt>
                      <c:pt idx="349">
                        <c:v>3.35</c:v>
                      </c:pt>
                      <c:pt idx="350">
                        <c:v>2.7</c:v>
                      </c:pt>
                      <c:pt idx="351">
                        <c:v>2.99</c:v>
                      </c:pt>
                      <c:pt idx="352">
                        <c:v>3.98</c:v>
                      </c:pt>
                      <c:pt idx="353">
                        <c:v>3.7</c:v>
                      </c:pt>
                      <c:pt idx="354">
                        <c:v>3.55</c:v>
                      </c:pt>
                      <c:pt idx="355">
                        <c:v>3.6</c:v>
                      </c:pt>
                      <c:pt idx="356">
                        <c:v>3.55</c:v>
                      </c:pt>
                      <c:pt idx="357">
                        <c:v>3</c:v>
                      </c:pt>
                      <c:pt idx="358">
                        <c:v>2.7</c:v>
                      </c:pt>
                      <c:pt idx="359">
                        <c:v>2.63</c:v>
                      </c:pt>
                      <c:pt idx="360">
                        <c:v>2.5</c:v>
                      </c:pt>
                      <c:pt idx="361">
                        <c:v>2.81</c:v>
                      </c:pt>
                      <c:pt idx="362">
                        <c:v>3.8</c:v>
                      </c:pt>
                      <c:pt idx="363">
                        <c:v>3.7</c:v>
                      </c:pt>
                      <c:pt idx="364">
                        <c:v>5</c:v>
                      </c:pt>
                      <c:pt idx="365">
                        <c:v>4.75</c:v>
                      </c:pt>
                      <c:pt idx="366">
                        <c:v>4.4800000000000004</c:v>
                      </c:pt>
                      <c:pt idx="367">
                        <c:v>4.4000000000000004</c:v>
                      </c:pt>
                      <c:pt idx="368">
                        <c:v>4.5999999999999996</c:v>
                      </c:pt>
                      <c:pt idx="369">
                        <c:v>4.3899999999999997</c:v>
                      </c:pt>
                      <c:pt idx="370">
                        <c:v>4.75</c:v>
                      </c:pt>
                      <c:pt idx="371">
                        <c:v>3.7</c:v>
                      </c:pt>
                      <c:pt idx="372">
                        <c:v>3.8</c:v>
                      </c:pt>
                      <c:pt idx="373">
                        <c:v>3.63</c:v>
                      </c:pt>
                      <c:pt idx="374">
                        <c:v>3.72</c:v>
                      </c:pt>
                      <c:pt idx="375">
                        <c:v>3.89</c:v>
                      </c:pt>
                      <c:pt idx="376">
                        <c:v>4.03</c:v>
                      </c:pt>
                      <c:pt idx="377">
                        <c:v>4.6399999999999997</c:v>
                      </c:pt>
                      <c:pt idx="378">
                        <c:v>4.91</c:v>
                      </c:pt>
                      <c:pt idx="379">
                        <c:v>5.0999999999999996</c:v>
                      </c:pt>
                      <c:pt idx="380">
                        <c:v>4.29</c:v>
                      </c:pt>
                      <c:pt idx="381">
                        <c:v>4.29</c:v>
                      </c:pt>
                      <c:pt idx="382">
                        <c:v>4.08</c:v>
                      </c:pt>
                      <c:pt idx="383">
                        <c:v>3.94</c:v>
                      </c:pt>
                      <c:pt idx="384">
                        <c:v>3.75</c:v>
                      </c:pt>
                      <c:pt idx="385">
                        <c:v>3.6</c:v>
                      </c:pt>
                      <c:pt idx="386">
                        <c:v>3.9</c:v>
                      </c:pt>
                      <c:pt idx="387">
                        <c:v>3.48</c:v>
                      </c:pt>
                      <c:pt idx="388">
                        <c:v>2.97</c:v>
                      </c:pt>
                      <c:pt idx="389">
                        <c:v>3.11</c:v>
                      </c:pt>
                      <c:pt idx="390">
                        <c:v>3.2</c:v>
                      </c:pt>
                      <c:pt idx="391">
                        <c:v>3.15</c:v>
                      </c:pt>
                      <c:pt idx="392">
                        <c:v>3.05</c:v>
                      </c:pt>
                      <c:pt idx="393">
                        <c:v>3.18</c:v>
                      </c:pt>
                      <c:pt idx="394">
                        <c:v>4.0999999999999996</c:v>
                      </c:pt>
                      <c:pt idx="395">
                        <c:v>3.95</c:v>
                      </c:pt>
                      <c:pt idx="396">
                        <c:v>3.1</c:v>
                      </c:pt>
                      <c:pt idx="397">
                        <c:v>3</c:v>
                      </c:pt>
                      <c:pt idx="398">
                        <c:v>3.61</c:v>
                      </c:pt>
                      <c:pt idx="399">
                        <c:v>3.84</c:v>
                      </c:pt>
                      <c:pt idx="400">
                        <c:v>4.29</c:v>
                      </c:pt>
                      <c:pt idx="401">
                        <c:v>4.91</c:v>
                      </c:pt>
                      <c:pt idx="402">
                        <c:v>3.05</c:v>
                      </c:pt>
                      <c:pt idx="403">
                        <c:v>3.21</c:v>
                      </c:pt>
                      <c:pt idx="404">
                        <c:v>4.95</c:v>
                      </c:pt>
                      <c:pt idx="405">
                        <c:v>5.17</c:v>
                      </c:pt>
                      <c:pt idx="406">
                        <c:v>3.97</c:v>
                      </c:pt>
                      <c:pt idx="407">
                        <c:v>3.4</c:v>
                      </c:pt>
                      <c:pt idx="408">
                        <c:v>3.51</c:v>
                      </c:pt>
                      <c:pt idx="409">
                        <c:v>3.63</c:v>
                      </c:pt>
                      <c:pt idx="410">
                        <c:v>3.1</c:v>
                      </c:pt>
                      <c:pt idx="411">
                        <c:v>3.21</c:v>
                      </c:pt>
                      <c:pt idx="412">
                        <c:v>3.58</c:v>
                      </c:pt>
                      <c:pt idx="413">
                        <c:v>3.62</c:v>
                      </c:pt>
                      <c:pt idx="414">
                        <c:v>3.05</c:v>
                      </c:pt>
                      <c:pt idx="415">
                        <c:v>3.16</c:v>
                      </c:pt>
                      <c:pt idx="416">
                        <c:v>3.59</c:v>
                      </c:pt>
                      <c:pt idx="417">
                        <c:v>3.66</c:v>
                      </c:pt>
                      <c:pt idx="418">
                        <c:v>3.4</c:v>
                      </c:pt>
                      <c:pt idx="419">
                        <c:v>3.1</c:v>
                      </c:pt>
                      <c:pt idx="420">
                        <c:v>3.55</c:v>
                      </c:pt>
                      <c:pt idx="421">
                        <c:v>3.61</c:v>
                      </c:pt>
                      <c:pt idx="422">
                        <c:v>3.05</c:v>
                      </c:pt>
                      <c:pt idx="423">
                        <c:v>3</c:v>
                      </c:pt>
                      <c:pt idx="424">
                        <c:v>2.8</c:v>
                      </c:pt>
                      <c:pt idx="425">
                        <c:v>2.69</c:v>
                      </c:pt>
                      <c:pt idx="426">
                        <c:v>2.92</c:v>
                      </c:pt>
                      <c:pt idx="427">
                        <c:v>2.9</c:v>
                      </c:pt>
                      <c:pt idx="428">
                        <c:v>3.7</c:v>
                      </c:pt>
                      <c:pt idx="429">
                        <c:v>3.77</c:v>
                      </c:pt>
                      <c:pt idx="430">
                        <c:v>2.9</c:v>
                      </c:pt>
                      <c:pt idx="431">
                        <c:v>2.93</c:v>
                      </c:pt>
                      <c:pt idx="432">
                        <c:v>2.96</c:v>
                      </c:pt>
                      <c:pt idx="433">
                        <c:v>2.99</c:v>
                      </c:pt>
                      <c:pt idx="434">
                        <c:v>3.3</c:v>
                      </c:pt>
                      <c:pt idx="435">
                        <c:v>3.15</c:v>
                      </c:pt>
                      <c:pt idx="436">
                        <c:v>2.97</c:v>
                      </c:pt>
                      <c:pt idx="437">
                        <c:v>3.25</c:v>
                      </c:pt>
                      <c:pt idx="438">
                        <c:v>2.99</c:v>
                      </c:pt>
                      <c:pt idx="439">
                        <c:v>2.84</c:v>
                      </c:pt>
                      <c:pt idx="440">
                        <c:v>2.69</c:v>
                      </c:pt>
                      <c:pt idx="441">
                        <c:v>2.92</c:v>
                      </c:pt>
                      <c:pt idx="442">
                        <c:v>2.5</c:v>
                      </c:pt>
                      <c:pt idx="443">
                        <c:v>2.9</c:v>
                      </c:pt>
                      <c:pt idx="444">
                        <c:v>2.5499999999999998</c:v>
                      </c:pt>
                      <c:pt idx="445">
                        <c:v>2.68</c:v>
                      </c:pt>
                      <c:pt idx="446">
                        <c:v>2.9</c:v>
                      </c:pt>
                      <c:pt idx="447">
                        <c:v>2.83</c:v>
                      </c:pt>
                      <c:pt idx="448">
                        <c:v>2.4</c:v>
                      </c:pt>
                      <c:pt idx="449">
                        <c:v>2.87</c:v>
                      </c:pt>
                      <c:pt idx="450">
                        <c:v>3.5</c:v>
                      </c:pt>
                      <c:pt idx="451">
                        <c:v>2.76</c:v>
                      </c:pt>
                      <c:pt idx="452">
                        <c:v>2.29</c:v>
                      </c:pt>
                      <c:pt idx="453">
                        <c:v>2.5</c:v>
                      </c:pt>
                      <c:pt idx="454">
                        <c:v>2.93</c:v>
                      </c:pt>
                      <c:pt idx="455">
                        <c:v>3.19</c:v>
                      </c:pt>
                      <c:pt idx="456">
                        <c:v>3.7</c:v>
                      </c:pt>
                      <c:pt idx="457">
                        <c:v>3.81</c:v>
                      </c:pt>
                      <c:pt idx="458">
                        <c:v>3.75</c:v>
                      </c:pt>
                      <c:pt idx="459">
                        <c:v>3.92</c:v>
                      </c:pt>
                      <c:pt idx="460">
                        <c:v>3.7</c:v>
                      </c:pt>
                      <c:pt idx="461">
                        <c:v>3.85</c:v>
                      </c:pt>
                      <c:pt idx="462">
                        <c:v>3.91</c:v>
                      </c:pt>
                      <c:pt idx="463">
                        <c:v>3.99</c:v>
                      </c:pt>
                      <c:pt idx="464">
                        <c:v>3.65</c:v>
                      </c:pt>
                      <c:pt idx="465">
                        <c:v>3.66</c:v>
                      </c:pt>
                      <c:pt idx="466">
                        <c:v>3.1</c:v>
                      </c:pt>
                      <c:pt idx="467">
                        <c:v>3.54</c:v>
                      </c:pt>
                      <c:pt idx="468">
                        <c:v>2.5499999999999998</c:v>
                      </c:pt>
                      <c:pt idx="469">
                        <c:v>2.7</c:v>
                      </c:pt>
                      <c:pt idx="470">
                        <c:v>3</c:v>
                      </c:pt>
                      <c:pt idx="471">
                        <c:v>3.28</c:v>
                      </c:pt>
                      <c:pt idx="472">
                        <c:v>3.3</c:v>
                      </c:pt>
                      <c:pt idx="473">
                        <c:v>3.45</c:v>
                      </c:pt>
                      <c:pt idx="474">
                        <c:v>3.62</c:v>
                      </c:pt>
                      <c:pt idx="475">
                        <c:v>3.49</c:v>
                      </c:pt>
                      <c:pt idx="476">
                        <c:v>3.5</c:v>
                      </c:pt>
                      <c:pt idx="477">
                        <c:v>3.73</c:v>
                      </c:pt>
                      <c:pt idx="478">
                        <c:v>2.78</c:v>
                      </c:pt>
                      <c:pt idx="479">
                        <c:v>3.8</c:v>
                      </c:pt>
                      <c:pt idx="480">
                        <c:v>2.41</c:v>
                      </c:pt>
                      <c:pt idx="481">
                        <c:v>2.67</c:v>
                      </c:pt>
                      <c:pt idx="482">
                        <c:v>2.9</c:v>
                      </c:pt>
                      <c:pt idx="483">
                        <c:v>2.95</c:v>
                      </c:pt>
                      <c:pt idx="484">
                        <c:v>3.09</c:v>
                      </c:pt>
                      <c:pt idx="485">
                        <c:v>3.12</c:v>
                      </c:pt>
                      <c:pt idx="486">
                        <c:v>2.2000000000000002</c:v>
                      </c:pt>
                      <c:pt idx="487">
                        <c:v>2</c:v>
                      </c:pt>
                      <c:pt idx="488">
                        <c:v>1.9</c:v>
                      </c:pt>
                      <c:pt idx="489">
                        <c:v>1.92</c:v>
                      </c:pt>
                      <c:pt idx="490">
                        <c:v>1.81</c:v>
                      </c:pt>
                      <c:pt idx="491">
                        <c:v>1.79</c:v>
                      </c:pt>
                      <c:pt idx="492">
                        <c:v>2.48</c:v>
                      </c:pt>
                      <c:pt idx="493">
                        <c:v>2.84</c:v>
                      </c:pt>
                      <c:pt idx="494">
                        <c:v>2.23</c:v>
                      </c:pt>
                      <c:pt idx="495">
                        <c:v>2.35</c:v>
                      </c:pt>
                      <c:pt idx="496">
                        <c:v>2.4</c:v>
                      </c:pt>
                      <c:pt idx="497">
                        <c:v>2.66</c:v>
                      </c:pt>
                      <c:pt idx="498">
                        <c:v>2.21</c:v>
                      </c:pt>
                      <c:pt idx="499">
                        <c:v>2.42</c:v>
                      </c:pt>
                      <c:pt idx="500">
                        <c:v>3.61</c:v>
                      </c:pt>
                      <c:pt idx="501">
                        <c:v>3.93</c:v>
                      </c:pt>
                      <c:pt idx="502">
                        <c:v>4.18</c:v>
                      </c:pt>
                      <c:pt idx="503">
                        <c:v>4.04</c:v>
                      </c:pt>
                      <c:pt idx="504">
                        <c:v>2.59</c:v>
                      </c:pt>
                      <c:pt idx="505">
                        <c:v>2.6</c:v>
                      </c:pt>
                      <c:pt idx="506">
                        <c:v>2.7</c:v>
                      </c:pt>
                      <c:pt idx="507">
                        <c:v>2.68</c:v>
                      </c:pt>
                      <c:pt idx="508">
                        <c:v>2.71</c:v>
                      </c:pt>
                      <c:pt idx="509">
                        <c:v>2.84</c:v>
                      </c:pt>
                      <c:pt idx="510">
                        <c:v>3.4</c:v>
                      </c:pt>
                      <c:pt idx="511">
                        <c:v>3.52</c:v>
                      </c:pt>
                      <c:pt idx="512">
                        <c:v>3.88</c:v>
                      </c:pt>
                      <c:pt idx="513">
                        <c:v>3.75</c:v>
                      </c:pt>
                      <c:pt idx="514">
                        <c:v>3.8</c:v>
                      </c:pt>
                      <c:pt idx="515">
                        <c:v>4.2</c:v>
                      </c:pt>
                      <c:pt idx="516">
                        <c:v>5.41</c:v>
                      </c:pt>
                      <c:pt idx="517">
                        <c:v>5</c:v>
                      </c:pt>
                      <c:pt idx="518">
                        <c:v>4.8</c:v>
                      </c:pt>
                      <c:pt idx="519">
                        <c:v>5.35</c:v>
                      </c:pt>
                      <c:pt idx="520">
                        <c:v>3.29</c:v>
                      </c:pt>
                      <c:pt idx="521">
                        <c:v>3.43</c:v>
                      </c:pt>
                      <c:pt idx="522">
                        <c:v>2.78</c:v>
                      </c:pt>
                      <c:pt idx="523">
                        <c:v>2.61</c:v>
                      </c:pt>
                      <c:pt idx="524">
                        <c:v>2.35</c:v>
                      </c:pt>
                      <c:pt idx="525">
                        <c:v>2.2999999999999998</c:v>
                      </c:pt>
                      <c:pt idx="526">
                        <c:v>2.38</c:v>
                      </c:pt>
                      <c:pt idx="527">
                        <c:v>2.66</c:v>
                      </c:pt>
                      <c:pt idx="528">
                        <c:v>2.8</c:v>
                      </c:pt>
                      <c:pt idx="529">
                        <c:v>2.99</c:v>
                      </c:pt>
                      <c:pt idx="530">
                        <c:v>3.2</c:v>
                      </c:pt>
                      <c:pt idx="531">
                        <c:v>3.18</c:v>
                      </c:pt>
                      <c:pt idx="532">
                        <c:v>2.4</c:v>
                      </c:pt>
                      <c:pt idx="533">
                        <c:v>2.48</c:v>
                      </c:pt>
                      <c:pt idx="534">
                        <c:v>2.44</c:v>
                      </c:pt>
                      <c:pt idx="535">
                        <c:v>2.31</c:v>
                      </c:pt>
                      <c:pt idx="536">
                        <c:v>2.62</c:v>
                      </c:pt>
                      <c:pt idx="537">
                        <c:v>2.54</c:v>
                      </c:pt>
                      <c:pt idx="538">
                        <c:v>2.1</c:v>
                      </c:pt>
                      <c:pt idx="539">
                        <c:v>2.68</c:v>
                      </c:pt>
                      <c:pt idx="540">
                        <c:v>2.37</c:v>
                      </c:pt>
                      <c:pt idx="541">
                        <c:v>3.84</c:v>
                      </c:pt>
                      <c:pt idx="542">
                        <c:v>4</c:v>
                      </c:pt>
                      <c:pt idx="543">
                        <c:v>4.12</c:v>
                      </c:pt>
                      <c:pt idx="544">
                        <c:v>3.09</c:v>
                      </c:pt>
                      <c:pt idx="545">
                        <c:v>3.15</c:v>
                      </c:pt>
                      <c:pt idx="546">
                        <c:v>2.81</c:v>
                      </c:pt>
                      <c:pt idx="547">
                        <c:v>2.6</c:v>
                      </c:pt>
                      <c:pt idx="548">
                        <c:v>2.5</c:v>
                      </c:pt>
                      <c:pt idx="549">
                        <c:v>2.48</c:v>
                      </c:pt>
                      <c:pt idx="550">
                        <c:v>2.06</c:v>
                      </c:pt>
                      <c:pt idx="551">
                        <c:v>2.1800000000000002</c:v>
                      </c:pt>
                      <c:pt idx="552">
                        <c:v>2.21</c:v>
                      </c:pt>
                      <c:pt idx="553">
                        <c:v>2.29</c:v>
                      </c:pt>
                      <c:pt idx="554">
                        <c:v>2.2999999999999998</c:v>
                      </c:pt>
                      <c:pt idx="555">
                        <c:v>2.2000000000000002</c:v>
                      </c:pt>
                      <c:pt idx="556">
                        <c:v>2.1800000000000002</c:v>
                      </c:pt>
                      <c:pt idx="557">
                        <c:v>2.44</c:v>
                      </c:pt>
                      <c:pt idx="558">
                        <c:v>2.35</c:v>
                      </c:pt>
                      <c:pt idx="559">
                        <c:v>2.19</c:v>
                      </c:pt>
                      <c:pt idx="560">
                        <c:v>2.31</c:v>
                      </c:pt>
                      <c:pt idx="561">
                        <c:v>2.2000000000000002</c:v>
                      </c:pt>
                      <c:pt idx="562">
                        <c:v>1.95</c:v>
                      </c:pt>
                      <c:pt idx="563">
                        <c:v>2.2000000000000002</c:v>
                      </c:pt>
                      <c:pt idx="564">
                        <c:v>1.8</c:v>
                      </c:pt>
                      <c:pt idx="565">
                        <c:v>1.9</c:v>
                      </c:pt>
                      <c:pt idx="566">
                        <c:v>1.73</c:v>
                      </c:pt>
                      <c:pt idx="567">
                        <c:v>1.77</c:v>
                      </c:pt>
                      <c:pt idx="568">
                        <c:v>1.84</c:v>
                      </c:pt>
                      <c:pt idx="569">
                        <c:v>1.99</c:v>
                      </c:pt>
                      <c:pt idx="570">
                        <c:v>2.09</c:v>
                      </c:pt>
                      <c:pt idx="571">
                        <c:v>1.7</c:v>
                      </c:pt>
                      <c:pt idx="572">
                        <c:v>2.48</c:v>
                      </c:pt>
                      <c:pt idx="573">
                        <c:v>1.95</c:v>
                      </c:pt>
                      <c:pt idx="574">
                        <c:v>2.11</c:v>
                      </c:pt>
                      <c:pt idx="575">
                        <c:v>1.6</c:v>
                      </c:pt>
                      <c:pt idx="576">
                        <c:v>1.8</c:v>
                      </c:pt>
                      <c:pt idx="577">
                        <c:v>1.77</c:v>
                      </c:pt>
                      <c:pt idx="578">
                        <c:v>2.0499999999999998</c:v>
                      </c:pt>
                      <c:pt idx="579">
                        <c:v>2.2999999999999998</c:v>
                      </c:pt>
                      <c:pt idx="580">
                        <c:v>2.4</c:v>
                      </c:pt>
                      <c:pt idx="581">
                        <c:v>2.66</c:v>
                      </c:pt>
                      <c:pt idx="582">
                        <c:v>2.73</c:v>
                      </c:pt>
                      <c:pt idx="583">
                        <c:v>2.98</c:v>
                      </c:pt>
                      <c:pt idx="584">
                        <c:v>3.05</c:v>
                      </c:pt>
                      <c:pt idx="585">
                        <c:v>3.17</c:v>
                      </c:pt>
                      <c:pt idx="586">
                        <c:v>2.59</c:v>
                      </c:pt>
                      <c:pt idx="587">
                        <c:v>2.48</c:v>
                      </c:pt>
                      <c:pt idx="588">
                        <c:v>2.5</c:v>
                      </c:pt>
                      <c:pt idx="589">
                        <c:v>2.41</c:v>
                      </c:pt>
                      <c:pt idx="590">
                        <c:v>2.35</c:v>
                      </c:pt>
                      <c:pt idx="591">
                        <c:v>2.2999999999999998</c:v>
                      </c:pt>
                      <c:pt idx="592">
                        <c:v>1.99</c:v>
                      </c:pt>
                      <c:pt idx="593">
                        <c:v>2</c:v>
                      </c:pt>
                      <c:pt idx="594">
                        <c:v>2.39</c:v>
                      </c:pt>
                      <c:pt idx="595">
                        <c:v>3.58</c:v>
                      </c:pt>
                      <c:pt idx="596">
                        <c:v>3.65</c:v>
                      </c:pt>
                      <c:pt idx="597">
                        <c:v>3.61</c:v>
                      </c:pt>
                      <c:pt idx="598">
                        <c:v>2.9</c:v>
                      </c:pt>
                      <c:pt idx="599">
                        <c:v>3.1</c:v>
                      </c:pt>
                      <c:pt idx="600">
                        <c:v>3.5</c:v>
                      </c:pt>
                      <c:pt idx="601">
                        <c:v>2.99</c:v>
                      </c:pt>
                      <c:pt idx="602">
                        <c:v>2.7</c:v>
                      </c:pt>
                      <c:pt idx="603">
                        <c:v>3.31</c:v>
                      </c:pt>
                      <c:pt idx="604">
                        <c:v>3.55</c:v>
                      </c:pt>
                      <c:pt idx="605">
                        <c:v>2.25</c:v>
                      </c:pt>
                      <c:pt idx="606">
                        <c:v>2.4900000000000002</c:v>
                      </c:pt>
                      <c:pt idx="607">
                        <c:v>1.9</c:v>
                      </c:pt>
                      <c:pt idx="608">
                        <c:v>1.99</c:v>
                      </c:pt>
                      <c:pt idx="609">
                        <c:v>2.13</c:v>
                      </c:pt>
                      <c:pt idx="610">
                        <c:v>3.05</c:v>
                      </c:pt>
                      <c:pt idx="611">
                        <c:v>3.71</c:v>
                      </c:pt>
                      <c:pt idx="612">
                        <c:v>3.56</c:v>
                      </c:pt>
                      <c:pt idx="613">
                        <c:v>3.88</c:v>
                      </c:pt>
                      <c:pt idx="614">
                        <c:v>5.05</c:v>
                      </c:pt>
                      <c:pt idx="615">
                        <c:v>5.67</c:v>
                      </c:pt>
                      <c:pt idx="616">
                        <c:v>3.8</c:v>
                      </c:pt>
                      <c:pt idx="617">
                        <c:v>4.8</c:v>
                      </c:pt>
                      <c:pt idx="618">
                        <c:v>3.51</c:v>
                      </c:pt>
                      <c:pt idx="619">
                        <c:v>3.44</c:v>
                      </c:pt>
                      <c:pt idx="620">
                        <c:v>2.82</c:v>
                      </c:pt>
                      <c:pt idx="621">
                        <c:v>2.5499999999999998</c:v>
                      </c:pt>
                      <c:pt idx="622">
                        <c:v>2.4900000000000002</c:v>
                      </c:pt>
                      <c:pt idx="623">
                        <c:v>2.98</c:v>
                      </c:pt>
                      <c:pt idx="624">
                        <c:v>2.4</c:v>
                      </c:pt>
                      <c:pt idx="625">
                        <c:v>2.42</c:v>
                      </c:pt>
                      <c:pt idx="626">
                        <c:v>3.05</c:v>
                      </c:pt>
                      <c:pt idx="627">
                        <c:v>3.19</c:v>
                      </c:pt>
                      <c:pt idx="628">
                        <c:v>3.48</c:v>
                      </c:pt>
                      <c:pt idx="629">
                        <c:v>3.05</c:v>
                      </c:pt>
                      <c:pt idx="630">
                        <c:v>3.03</c:v>
                      </c:pt>
                      <c:pt idx="631">
                        <c:v>3</c:v>
                      </c:pt>
                      <c:pt idx="632">
                        <c:v>2.44</c:v>
                      </c:pt>
                      <c:pt idx="633">
                        <c:v>2.2999999999999998</c:v>
                      </c:pt>
                      <c:pt idx="634">
                        <c:v>2.29</c:v>
                      </c:pt>
                      <c:pt idx="635">
                        <c:v>2.44</c:v>
                      </c:pt>
                      <c:pt idx="636">
                        <c:v>3.05</c:v>
                      </c:pt>
                      <c:pt idx="637">
                        <c:v>4.12</c:v>
                      </c:pt>
                      <c:pt idx="638">
                        <c:v>4.5599999999999996</c:v>
                      </c:pt>
                      <c:pt idx="639">
                        <c:v>4.4000000000000004</c:v>
                      </c:pt>
                      <c:pt idx="640">
                        <c:v>3.5</c:v>
                      </c:pt>
                      <c:pt idx="641">
                        <c:v>3.3</c:v>
                      </c:pt>
                      <c:pt idx="642">
                        <c:v>3.05</c:v>
                      </c:pt>
                      <c:pt idx="643">
                        <c:v>3.51</c:v>
                      </c:pt>
                      <c:pt idx="644">
                        <c:v>3.32</c:v>
                      </c:pt>
                      <c:pt idx="645">
                        <c:v>3.48</c:v>
                      </c:pt>
                      <c:pt idx="646">
                        <c:v>3.57</c:v>
                      </c:pt>
                      <c:pt idx="647">
                        <c:v>3.3</c:v>
                      </c:pt>
                      <c:pt idx="648">
                        <c:v>2.79</c:v>
                      </c:pt>
                      <c:pt idx="649">
                        <c:v>3.12</c:v>
                      </c:pt>
                      <c:pt idx="650">
                        <c:v>3.69</c:v>
                      </c:pt>
                      <c:pt idx="651">
                        <c:v>4.08</c:v>
                      </c:pt>
                      <c:pt idx="652">
                        <c:v>4.7300000000000004</c:v>
                      </c:pt>
                      <c:pt idx="653">
                        <c:v>4.62</c:v>
                      </c:pt>
                      <c:pt idx="654">
                        <c:v>4.9000000000000004</c:v>
                      </c:pt>
                      <c:pt idx="655">
                        <c:v>5.2</c:v>
                      </c:pt>
                      <c:pt idx="656">
                        <c:v>5.05</c:v>
                      </c:pt>
                      <c:pt idx="657">
                        <c:v>5.13</c:v>
                      </c:pt>
                      <c:pt idx="658">
                        <c:v>3.65</c:v>
                      </c:pt>
                      <c:pt idx="659">
                        <c:v>3.18</c:v>
                      </c:pt>
                      <c:pt idx="660">
                        <c:v>3.05</c:v>
                      </c:pt>
                      <c:pt idx="661">
                        <c:v>3.24</c:v>
                      </c:pt>
                      <c:pt idx="662">
                        <c:v>3.29</c:v>
                      </c:pt>
                      <c:pt idx="663">
                        <c:v>4.03</c:v>
                      </c:pt>
                      <c:pt idx="664">
                        <c:v>5.19</c:v>
                      </c:pt>
                      <c:pt idx="665">
                        <c:v>5.33</c:v>
                      </c:pt>
                      <c:pt idx="666">
                        <c:v>5.29</c:v>
                      </c:pt>
                      <c:pt idx="667">
                        <c:v>5.12</c:v>
                      </c:pt>
                      <c:pt idx="668">
                        <c:v>5.16</c:v>
                      </c:pt>
                      <c:pt idx="669">
                        <c:v>5.22</c:v>
                      </c:pt>
                      <c:pt idx="670">
                        <c:v>4.7300000000000004</c:v>
                      </c:pt>
                      <c:pt idx="671">
                        <c:v>4.3899999999999997</c:v>
                      </c:pt>
                      <c:pt idx="672">
                        <c:v>5.05</c:v>
                      </c:pt>
                      <c:pt idx="673">
                        <c:v>5.12</c:v>
                      </c:pt>
                      <c:pt idx="674">
                        <c:v>7.19</c:v>
                      </c:pt>
                      <c:pt idx="675">
                        <c:v>3.9</c:v>
                      </c:pt>
                      <c:pt idx="676">
                        <c:v>3.38</c:v>
                      </c:pt>
                      <c:pt idx="677">
                        <c:v>5.71</c:v>
                      </c:pt>
                      <c:pt idx="678">
                        <c:v>4.9000000000000004</c:v>
                      </c:pt>
                      <c:pt idx="679">
                        <c:v>4.3</c:v>
                      </c:pt>
                      <c:pt idx="680">
                        <c:v>3.73</c:v>
                      </c:pt>
                      <c:pt idx="681">
                        <c:v>3.7</c:v>
                      </c:pt>
                      <c:pt idx="682">
                        <c:v>4.0999999999999996</c:v>
                      </c:pt>
                      <c:pt idx="683">
                        <c:v>3.2</c:v>
                      </c:pt>
                      <c:pt idx="684">
                        <c:v>4.7</c:v>
                      </c:pt>
                      <c:pt idx="685">
                        <c:v>4.21</c:v>
                      </c:pt>
                      <c:pt idx="686">
                        <c:v>3.57</c:v>
                      </c:pt>
                      <c:pt idx="687">
                        <c:v>2.9</c:v>
                      </c:pt>
                      <c:pt idx="688">
                        <c:v>5.35</c:v>
                      </c:pt>
                      <c:pt idx="689">
                        <c:v>5.5</c:v>
                      </c:pt>
                      <c:pt idx="690">
                        <c:v>4.5999999999999996</c:v>
                      </c:pt>
                      <c:pt idx="691">
                        <c:v>3.7</c:v>
                      </c:pt>
                      <c:pt idx="692">
                        <c:v>3.65</c:v>
                      </c:pt>
                      <c:pt idx="693">
                        <c:v>4.33</c:v>
                      </c:pt>
                      <c:pt idx="694">
                        <c:v>5.5</c:v>
                      </c:pt>
                      <c:pt idx="695">
                        <c:v>5.3</c:v>
                      </c:pt>
                      <c:pt idx="696">
                        <c:v>5.0999999999999996</c:v>
                      </c:pt>
                      <c:pt idx="697">
                        <c:v>5.6</c:v>
                      </c:pt>
                      <c:pt idx="698">
                        <c:v>4.12</c:v>
                      </c:pt>
                      <c:pt idx="699">
                        <c:v>4.05</c:v>
                      </c:pt>
                      <c:pt idx="700">
                        <c:v>3.87</c:v>
                      </c:pt>
                      <c:pt idx="701">
                        <c:v>3.28</c:v>
                      </c:pt>
                      <c:pt idx="702">
                        <c:v>4.59</c:v>
                      </c:pt>
                      <c:pt idx="703">
                        <c:v>4.2300000000000004</c:v>
                      </c:pt>
                      <c:pt idx="704">
                        <c:v>5.46</c:v>
                      </c:pt>
                      <c:pt idx="705">
                        <c:v>5.3</c:v>
                      </c:pt>
                      <c:pt idx="706">
                        <c:v>5.39</c:v>
                      </c:pt>
                      <c:pt idx="707">
                        <c:v>5.19</c:v>
                      </c:pt>
                      <c:pt idx="708">
                        <c:v>4.51</c:v>
                      </c:pt>
                      <c:pt idx="709">
                        <c:v>5.55</c:v>
                      </c:pt>
                      <c:pt idx="710">
                        <c:v>5.0999999999999996</c:v>
                      </c:pt>
                      <c:pt idx="711">
                        <c:v>5.15</c:v>
                      </c:pt>
                      <c:pt idx="712">
                        <c:v>4.62</c:v>
                      </c:pt>
                      <c:pt idx="713">
                        <c:v>4.3899999999999997</c:v>
                      </c:pt>
                      <c:pt idx="714">
                        <c:v>4.9800000000000004</c:v>
                      </c:pt>
                      <c:pt idx="715">
                        <c:v>4.79</c:v>
                      </c:pt>
                      <c:pt idx="716">
                        <c:v>4.41</c:v>
                      </c:pt>
                      <c:pt idx="717">
                        <c:v>4.4800000000000004</c:v>
                      </c:pt>
                      <c:pt idx="718">
                        <c:v>5.05</c:v>
                      </c:pt>
                      <c:pt idx="719">
                        <c:v>5.5</c:v>
                      </c:pt>
                      <c:pt idx="720">
                        <c:v>4.2699999999999996</c:v>
                      </c:pt>
                      <c:pt idx="721">
                        <c:v>4.38</c:v>
                      </c:pt>
                      <c:pt idx="722">
                        <c:v>4.29</c:v>
                      </c:pt>
                      <c:pt idx="723">
                        <c:v>4.5999999999999996</c:v>
                      </c:pt>
                      <c:pt idx="724">
                        <c:v>5.45</c:v>
                      </c:pt>
                      <c:pt idx="725">
                        <c:v>5.77</c:v>
                      </c:pt>
                      <c:pt idx="726">
                        <c:v>4.8</c:v>
                      </c:pt>
                      <c:pt idx="727">
                        <c:v>4.5</c:v>
                      </c:pt>
                      <c:pt idx="728">
                        <c:v>4.09</c:v>
                      </c:pt>
                      <c:pt idx="729">
                        <c:v>4.12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B-75EE-4F37-BE20-8EB1AA46A682}"/>
                  </c:ext>
                </c:extLst>
              </c15:ser>
            </c15:filteredLineSeries>
            <c15:filteredLineSeries>
              <c15:ser>
                <c:idx val="9"/>
                <c:order val="2"/>
                <c:tx>
                  <c:v>2002</c:v>
                </c:tx>
                <c:spPr>
                  <a:ln w="12700">
                    <a:solidFill>
                      <a:srgbClr val="7030A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DATOS!$Y$3:$Y$732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4.0999999999999996</c:v>
                      </c:pt>
                      <c:pt idx="1">
                        <c:v>4.0199999999999996</c:v>
                      </c:pt>
                      <c:pt idx="2">
                        <c:v>2.9</c:v>
                      </c:pt>
                      <c:pt idx="3">
                        <c:v>2.5</c:v>
                      </c:pt>
                      <c:pt idx="4">
                        <c:v>2.77</c:v>
                      </c:pt>
                      <c:pt idx="5">
                        <c:v>2.68</c:v>
                      </c:pt>
                      <c:pt idx="6">
                        <c:v>2.9</c:v>
                      </c:pt>
                      <c:pt idx="7">
                        <c:v>2.78</c:v>
                      </c:pt>
                      <c:pt idx="8">
                        <c:v>2.35</c:v>
                      </c:pt>
                      <c:pt idx="9">
                        <c:v>2.65</c:v>
                      </c:pt>
                      <c:pt idx="10">
                        <c:v>2.5</c:v>
                      </c:pt>
                      <c:pt idx="11">
                        <c:v>2.4300000000000002</c:v>
                      </c:pt>
                      <c:pt idx="12">
                        <c:v>2.2000000000000002</c:v>
                      </c:pt>
                      <c:pt idx="13">
                        <c:v>2.33</c:v>
                      </c:pt>
                      <c:pt idx="14">
                        <c:v>2.2799999999999998</c:v>
                      </c:pt>
                      <c:pt idx="15">
                        <c:v>2.4500000000000002</c:v>
                      </c:pt>
                      <c:pt idx="16">
                        <c:v>2.2999999999999998</c:v>
                      </c:pt>
                      <c:pt idx="17">
                        <c:v>2.46</c:v>
                      </c:pt>
                      <c:pt idx="18">
                        <c:v>2.2999999999999998</c:v>
                      </c:pt>
                      <c:pt idx="19">
                        <c:v>2.4300000000000002</c:v>
                      </c:pt>
                      <c:pt idx="20">
                        <c:v>2.5</c:v>
                      </c:pt>
                      <c:pt idx="21">
                        <c:v>3.12</c:v>
                      </c:pt>
                      <c:pt idx="22">
                        <c:v>2.5</c:v>
                      </c:pt>
                      <c:pt idx="23">
                        <c:v>2.72</c:v>
                      </c:pt>
                      <c:pt idx="24">
                        <c:v>3.05</c:v>
                      </c:pt>
                      <c:pt idx="25">
                        <c:v>3.66</c:v>
                      </c:pt>
                      <c:pt idx="26">
                        <c:v>4.1900000000000004</c:v>
                      </c:pt>
                      <c:pt idx="27">
                        <c:v>3.99</c:v>
                      </c:pt>
                      <c:pt idx="28">
                        <c:v>2.75</c:v>
                      </c:pt>
                      <c:pt idx="29">
                        <c:v>2.84</c:v>
                      </c:pt>
                      <c:pt idx="30">
                        <c:v>2.67</c:v>
                      </c:pt>
                      <c:pt idx="31">
                        <c:v>2.5</c:v>
                      </c:pt>
                      <c:pt idx="32">
                        <c:v>3.35</c:v>
                      </c:pt>
                      <c:pt idx="33">
                        <c:v>3.42</c:v>
                      </c:pt>
                      <c:pt idx="34">
                        <c:v>3.25</c:v>
                      </c:pt>
                      <c:pt idx="35">
                        <c:v>3.19</c:v>
                      </c:pt>
                      <c:pt idx="36">
                        <c:v>3.65</c:v>
                      </c:pt>
                      <c:pt idx="37">
                        <c:v>3.44</c:v>
                      </c:pt>
                      <c:pt idx="38">
                        <c:v>2.4</c:v>
                      </c:pt>
                      <c:pt idx="39">
                        <c:v>2</c:v>
                      </c:pt>
                      <c:pt idx="40">
                        <c:v>2.25</c:v>
                      </c:pt>
                      <c:pt idx="41">
                        <c:v>2.2799999999999998</c:v>
                      </c:pt>
                      <c:pt idx="42">
                        <c:v>3.2</c:v>
                      </c:pt>
                      <c:pt idx="43">
                        <c:v>3.8</c:v>
                      </c:pt>
                      <c:pt idx="44">
                        <c:v>3.35</c:v>
                      </c:pt>
                      <c:pt idx="45">
                        <c:v>3.65</c:v>
                      </c:pt>
                      <c:pt idx="46">
                        <c:v>3.27</c:v>
                      </c:pt>
                      <c:pt idx="47">
                        <c:v>2.38</c:v>
                      </c:pt>
                      <c:pt idx="48">
                        <c:v>2.52</c:v>
                      </c:pt>
                      <c:pt idx="49">
                        <c:v>3.1</c:v>
                      </c:pt>
                      <c:pt idx="50">
                        <c:v>2.35</c:v>
                      </c:pt>
                      <c:pt idx="51">
                        <c:v>2.98</c:v>
                      </c:pt>
                      <c:pt idx="52">
                        <c:v>3.39</c:v>
                      </c:pt>
                      <c:pt idx="53">
                        <c:v>2.65</c:v>
                      </c:pt>
                      <c:pt idx="54">
                        <c:v>3.1</c:v>
                      </c:pt>
                      <c:pt idx="55">
                        <c:v>1.95</c:v>
                      </c:pt>
                      <c:pt idx="56">
                        <c:v>2.0499999999999998</c:v>
                      </c:pt>
                      <c:pt idx="57">
                        <c:v>1.81</c:v>
                      </c:pt>
                      <c:pt idx="58">
                        <c:v>1.66</c:v>
                      </c:pt>
                      <c:pt idx="59">
                        <c:v>1.6</c:v>
                      </c:pt>
                      <c:pt idx="60">
                        <c:v>2.2200000000000002</c:v>
                      </c:pt>
                      <c:pt idx="61">
                        <c:v>2.0499999999999998</c:v>
                      </c:pt>
                      <c:pt idx="62">
                        <c:v>2.25</c:v>
                      </c:pt>
                      <c:pt idx="63">
                        <c:v>2.29</c:v>
                      </c:pt>
                      <c:pt idx="64">
                        <c:v>2.2799999999999998</c:v>
                      </c:pt>
                      <c:pt idx="65">
                        <c:v>3.12</c:v>
                      </c:pt>
                      <c:pt idx="66">
                        <c:v>3.09</c:v>
                      </c:pt>
                      <c:pt idx="67">
                        <c:v>2.09</c:v>
                      </c:pt>
                      <c:pt idx="68">
                        <c:v>2.12</c:v>
                      </c:pt>
                      <c:pt idx="69">
                        <c:v>2.14</c:v>
                      </c:pt>
                      <c:pt idx="70">
                        <c:v>2.1</c:v>
                      </c:pt>
                      <c:pt idx="71">
                        <c:v>1.95</c:v>
                      </c:pt>
                      <c:pt idx="72">
                        <c:v>1.7</c:v>
                      </c:pt>
                      <c:pt idx="73">
                        <c:v>1.72</c:v>
                      </c:pt>
                      <c:pt idx="74">
                        <c:v>1.91</c:v>
                      </c:pt>
                      <c:pt idx="75">
                        <c:v>2.12</c:v>
                      </c:pt>
                      <c:pt idx="76">
                        <c:v>2.0499999999999998</c:v>
                      </c:pt>
                      <c:pt idx="77">
                        <c:v>2.1</c:v>
                      </c:pt>
                      <c:pt idx="78">
                        <c:v>2.13</c:v>
                      </c:pt>
                      <c:pt idx="79">
                        <c:v>2.95</c:v>
                      </c:pt>
                      <c:pt idx="80">
                        <c:v>1.78</c:v>
                      </c:pt>
                      <c:pt idx="81">
                        <c:v>2.08</c:v>
                      </c:pt>
                      <c:pt idx="82">
                        <c:v>1.83</c:v>
                      </c:pt>
                      <c:pt idx="83">
                        <c:v>2.23</c:v>
                      </c:pt>
                      <c:pt idx="84">
                        <c:v>2.57</c:v>
                      </c:pt>
                      <c:pt idx="85">
                        <c:v>2.38</c:v>
                      </c:pt>
                      <c:pt idx="86">
                        <c:v>2.1</c:v>
                      </c:pt>
                      <c:pt idx="87">
                        <c:v>2.11</c:v>
                      </c:pt>
                      <c:pt idx="88">
                        <c:v>2</c:v>
                      </c:pt>
                      <c:pt idx="89">
                        <c:v>2.15</c:v>
                      </c:pt>
                      <c:pt idx="90">
                        <c:v>1.95</c:v>
                      </c:pt>
                      <c:pt idx="91">
                        <c:v>2.0299999999999998</c:v>
                      </c:pt>
                      <c:pt idx="92">
                        <c:v>2.3199999999999998</c:v>
                      </c:pt>
                      <c:pt idx="93">
                        <c:v>2</c:v>
                      </c:pt>
                      <c:pt idx="94">
                        <c:v>1.97</c:v>
                      </c:pt>
                      <c:pt idx="95">
                        <c:v>1.88</c:v>
                      </c:pt>
                      <c:pt idx="96">
                        <c:v>1.72</c:v>
                      </c:pt>
                      <c:pt idx="97">
                        <c:v>1.98</c:v>
                      </c:pt>
                      <c:pt idx="98">
                        <c:v>2.2999999999999998</c:v>
                      </c:pt>
                      <c:pt idx="99">
                        <c:v>2.75</c:v>
                      </c:pt>
                      <c:pt idx="100">
                        <c:v>2.44</c:v>
                      </c:pt>
                      <c:pt idx="101">
                        <c:v>2.15</c:v>
                      </c:pt>
                      <c:pt idx="102">
                        <c:v>2.23</c:v>
                      </c:pt>
                      <c:pt idx="103">
                        <c:v>1.99</c:v>
                      </c:pt>
                      <c:pt idx="104">
                        <c:v>1.81</c:v>
                      </c:pt>
                      <c:pt idx="105">
                        <c:v>1.84</c:v>
                      </c:pt>
                      <c:pt idx="106">
                        <c:v>1.8</c:v>
                      </c:pt>
                      <c:pt idx="107">
                        <c:v>1.95</c:v>
                      </c:pt>
                      <c:pt idx="108">
                        <c:v>1.93</c:v>
                      </c:pt>
                      <c:pt idx="109">
                        <c:v>3.03</c:v>
                      </c:pt>
                      <c:pt idx="110">
                        <c:v>2.38</c:v>
                      </c:pt>
                      <c:pt idx="111">
                        <c:v>1.8</c:v>
                      </c:pt>
                      <c:pt idx="112">
                        <c:v>1.71</c:v>
                      </c:pt>
                      <c:pt idx="113">
                        <c:v>1.43</c:v>
                      </c:pt>
                      <c:pt idx="114">
                        <c:v>1.4</c:v>
                      </c:pt>
                      <c:pt idx="115">
                        <c:v>1.41</c:v>
                      </c:pt>
                      <c:pt idx="116">
                        <c:v>2.29</c:v>
                      </c:pt>
                      <c:pt idx="117">
                        <c:v>2.8</c:v>
                      </c:pt>
                      <c:pt idx="118">
                        <c:v>2.8</c:v>
                      </c:pt>
                      <c:pt idx="119">
                        <c:v>2.79</c:v>
                      </c:pt>
                      <c:pt idx="120">
                        <c:v>2.79</c:v>
                      </c:pt>
                      <c:pt idx="121">
                        <c:v>2.29</c:v>
                      </c:pt>
                      <c:pt idx="122">
                        <c:v>2.41</c:v>
                      </c:pt>
                      <c:pt idx="123">
                        <c:v>2.38</c:v>
                      </c:pt>
                      <c:pt idx="124">
                        <c:v>1.99</c:v>
                      </c:pt>
                      <c:pt idx="125">
                        <c:v>2.21</c:v>
                      </c:pt>
                      <c:pt idx="126">
                        <c:v>2.12</c:v>
                      </c:pt>
                      <c:pt idx="127">
                        <c:v>1.93</c:v>
                      </c:pt>
                      <c:pt idx="128">
                        <c:v>1.77</c:v>
                      </c:pt>
                      <c:pt idx="129">
                        <c:v>1.84</c:v>
                      </c:pt>
                      <c:pt idx="130">
                        <c:v>1.98</c:v>
                      </c:pt>
                      <c:pt idx="131">
                        <c:v>1.7</c:v>
                      </c:pt>
                      <c:pt idx="132">
                        <c:v>2.0499999999999998</c:v>
                      </c:pt>
                      <c:pt idx="133">
                        <c:v>2.0499999999999998</c:v>
                      </c:pt>
                      <c:pt idx="134">
                        <c:v>2</c:v>
                      </c:pt>
                      <c:pt idx="135">
                        <c:v>2.2000000000000002</c:v>
                      </c:pt>
                      <c:pt idx="136">
                        <c:v>2.08</c:v>
                      </c:pt>
                      <c:pt idx="137">
                        <c:v>2.25</c:v>
                      </c:pt>
                      <c:pt idx="138">
                        <c:v>2.0299999999999998</c:v>
                      </c:pt>
                      <c:pt idx="139">
                        <c:v>2.2999999999999998</c:v>
                      </c:pt>
                      <c:pt idx="140">
                        <c:v>1.56</c:v>
                      </c:pt>
                      <c:pt idx="141">
                        <c:v>1.47</c:v>
                      </c:pt>
                      <c:pt idx="142">
                        <c:v>1.41</c:v>
                      </c:pt>
                      <c:pt idx="143">
                        <c:v>1.64</c:v>
                      </c:pt>
                      <c:pt idx="144">
                        <c:v>2.1800000000000002</c:v>
                      </c:pt>
                      <c:pt idx="145">
                        <c:v>2.52</c:v>
                      </c:pt>
                      <c:pt idx="146">
                        <c:v>2.2799999999999998</c:v>
                      </c:pt>
                      <c:pt idx="147">
                        <c:v>2.36</c:v>
                      </c:pt>
                      <c:pt idx="148">
                        <c:v>2.2000000000000002</c:v>
                      </c:pt>
                      <c:pt idx="149">
                        <c:v>3.1</c:v>
                      </c:pt>
                      <c:pt idx="150">
                        <c:v>2.23</c:v>
                      </c:pt>
                      <c:pt idx="151">
                        <c:v>2.4</c:v>
                      </c:pt>
                      <c:pt idx="152">
                        <c:v>2.39</c:v>
                      </c:pt>
                      <c:pt idx="153">
                        <c:v>2.84</c:v>
                      </c:pt>
                      <c:pt idx="154">
                        <c:v>3.35</c:v>
                      </c:pt>
                      <c:pt idx="155">
                        <c:v>3.41</c:v>
                      </c:pt>
                      <c:pt idx="156">
                        <c:v>3.3</c:v>
                      </c:pt>
                      <c:pt idx="157">
                        <c:v>3.62</c:v>
                      </c:pt>
                      <c:pt idx="158">
                        <c:v>4.87</c:v>
                      </c:pt>
                      <c:pt idx="159">
                        <c:v>4.75</c:v>
                      </c:pt>
                      <c:pt idx="160">
                        <c:v>4.8</c:v>
                      </c:pt>
                      <c:pt idx="161">
                        <c:v>4.8899999999999997</c:v>
                      </c:pt>
                      <c:pt idx="162">
                        <c:v>5.82</c:v>
                      </c:pt>
                      <c:pt idx="163">
                        <c:v>5.28</c:v>
                      </c:pt>
                      <c:pt idx="164">
                        <c:v>5.19</c:v>
                      </c:pt>
                      <c:pt idx="165">
                        <c:v>3.8</c:v>
                      </c:pt>
                      <c:pt idx="166">
                        <c:v>4.8499999999999996</c:v>
                      </c:pt>
                      <c:pt idx="167">
                        <c:v>4.53</c:v>
                      </c:pt>
                      <c:pt idx="168">
                        <c:v>4.7699999999999996</c:v>
                      </c:pt>
                      <c:pt idx="169">
                        <c:v>4.38</c:v>
                      </c:pt>
                      <c:pt idx="170">
                        <c:v>4.5</c:v>
                      </c:pt>
                      <c:pt idx="171">
                        <c:v>4.63</c:v>
                      </c:pt>
                      <c:pt idx="172">
                        <c:v>3.37</c:v>
                      </c:pt>
                      <c:pt idx="173">
                        <c:v>3.42</c:v>
                      </c:pt>
                      <c:pt idx="174">
                        <c:v>2.9</c:v>
                      </c:pt>
                      <c:pt idx="175">
                        <c:v>3.1</c:v>
                      </c:pt>
                      <c:pt idx="176">
                        <c:v>2.89</c:v>
                      </c:pt>
                      <c:pt idx="177">
                        <c:v>4.79</c:v>
                      </c:pt>
                      <c:pt idx="178">
                        <c:v>4.8499999999999996</c:v>
                      </c:pt>
                      <c:pt idx="179">
                        <c:v>4.63</c:v>
                      </c:pt>
                      <c:pt idx="180">
                        <c:v>4.45</c:v>
                      </c:pt>
                      <c:pt idx="181">
                        <c:v>4.5199999999999996</c:v>
                      </c:pt>
                      <c:pt idx="182">
                        <c:v>3.25</c:v>
                      </c:pt>
                      <c:pt idx="183">
                        <c:v>3.08</c:v>
                      </c:pt>
                      <c:pt idx="184">
                        <c:v>3.39</c:v>
                      </c:pt>
                      <c:pt idx="185">
                        <c:v>3.43</c:v>
                      </c:pt>
                      <c:pt idx="186">
                        <c:v>3.18</c:v>
                      </c:pt>
                      <c:pt idx="187">
                        <c:v>3.19</c:v>
                      </c:pt>
                      <c:pt idx="188">
                        <c:v>3.35</c:v>
                      </c:pt>
                      <c:pt idx="189">
                        <c:v>3.29</c:v>
                      </c:pt>
                      <c:pt idx="190">
                        <c:v>3.05</c:v>
                      </c:pt>
                      <c:pt idx="191">
                        <c:v>2.78</c:v>
                      </c:pt>
                      <c:pt idx="192">
                        <c:v>3.74</c:v>
                      </c:pt>
                      <c:pt idx="193">
                        <c:v>3.84</c:v>
                      </c:pt>
                      <c:pt idx="194">
                        <c:v>4.13</c:v>
                      </c:pt>
                      <c:pt idx="195">
                        <c:v>3.5</c:v>
                      </c:pt>
                      <c:pt idx="196">
                        <c:v>6.69</c:v>
                      </c:pt>
                      <c:pt idx="197">
                        <c:v>6.06</c:v>
                      </c:pt>
                      <c:pt idx="198">
                        <c:v>5.35</c:v>
                      </c:pt>
                      <c:pt idx="199">
                        <c:v>6.27</c:v>
                      </c:pt>
                      <c:pt idx="200">
                        <c:v>7.14</c:v>
                      </c:pt>
                      <c:pt idx="201">
                        <c:v>7.1</c:v>
                      </c:pt>
                      <c:pt idx="202">
                        <c:v>5.86</c:v>
                      </c:pt>
                      <c:pt idx="203">
                        <c:v>5.39</c:v>
                      </c:pt>
                      <c:pt idx="204">
                        <c:v>5.31</c:v>
                      </c:pt>
                      <c:pt idx="205">
                        <c:v>5.48</c:v>
                      </c:pt>
                      <c:pt idx="206">
                        <c:v>5.19</c:v>
                      </c:pt>
                      <c:pt idx="207">
                        <c:v>5.23</c:v>
                      </c:pt>
                      <c:pt idx="208">
                        <c:v>5.3</c:v>
                      </c:pt>
                      <c:pt idx="209">
                        <c:v>5.25</c:v>
                      </c:pt>
                      <c:pt idx="210">
                        <c:v>5.28</c:v>
                      </c:pt>
                      <c:pt idx="211">
                        <c:v>5.0199999999999996</c:v>
                      </c:pt>
                      <c:pt idx="212">
                        <c:v>4.29</c:v>
                      </c:pt>
                      <c:pt idx="213">
                        <c:v>4.51</c:v>
                      </c:pt>
                      <c:pt idx="214">
                        <c:v>4.07</c:v>
                      </c:pt>
                      <c:pt idx="215">
                        <c:v>4.76</c:v>
                      </c:pt>
                      <c:pt idx="216">
                        <c:v>3.85</c:v>
                      </c:pt>
                      <c:pt idx="217">
                        <c:v>3.99</c:v>
                      </c:pt>
                      <c:pt idx="218">
                        <c:v>4.2</c:v>
                      </c:pt>
                      <c:pt idx="219">
                        <c:v>4.3600000000000003</c:v>
                      </c:pt>
                      <c:pt idx="220">
                        <c:v>4.46</c:v>
                      </c:pt>
                      <c:pt idx="221">
                        <c:v>6.58</c:v>
                      </c:pt>
                      <c:pt idx="222">
                        <c:v>6.3</c:v>
                      </c:pt>
                      <c:pt idx="223">
                        <c:v>7.25</c:v>
                      </c:pt>
                      <c:pt idx="224">
                        <c:v>5.9</c:v>
                      </c:pt>
                      <c:pt idx="225">
                        <c:v>5.0999999999999996</c:v>
                      </c:pt>
                      <c:pt idx="226">
                        <c:v>5.93</c:v>
                      </c:pt>
                      <c:pt idx="227">
                        <c:v>5.09</c:v>
                      </c:pt>
                      <c:pt idx="228">
                        <c:v>4.29</c:v>
                      </c:pt>
                      <c:pt idx="229">
                        <c:v>4.4800000000000004</c:v>
                      </c:pt>
                      <c:pt idx="230">
                        <c:v>5.0999999999999996</c:v>
                      </c:pt>
                      <c:pt idx="231">
                        <c:v>6.8</c:v>
                      </c:pt>
                      <c:pt idx="232">
                        <c:v>7.12</c:v>
                      </c:pt>
                      <c:pt idx="233">
                        <c:v>7.6</c:v>
                      </c:pt>
                      <c:pt idx="234">
                        <c:v>7.84</c:v>
                      </c:pt>
                      <c:pt idx="235">
                        <c:v>7.02</c:v>
                      </c:pt>
                      <c:pt idx="236">
                        <c:v>7.3</c:v>
                      </c:pt>
                      <c:pt idx="237">
                        <c:v>7.83</c:v>
                      </c:pt>
                      <c:pt idx="238">
                        <c:v>6.99</c:v>
                      </c:pt>
                      <c:pt idx="239">
                        <c:v>6.24</c:v>
                      </c:pt>
                      <c:pt idx="240">
                        <c:v>5.99</c:v>
                      </c:pt>
                      <c:pt idx="241">
                        <c:v>6.27</c:v>
                      </c:pt>
                      <c:pt idx="242">
                        <c:v>6.36</c:v>
                      </c:pt>
                      <c:pt idx="243">
                        <c:v>5.81</c:v>
                      </c:pt>
                      <c:pt idx="244">
                        <c:v>4.4000000000000004</c:v>
                      </c:pt>
                      <c:pt idx="245">
                        <c:v>4.51</c:v>
                      </c:pt>
                      <c:pt idx="246">
                        <c:v>3.93</c:v>
                      </c:pt>
                      <c:pt idx="247">
                        <c:v>3.7</c:v>
                      </c:pt>
                      <c:pt idx="248">
                        <c:v>4.5599999999999996</c:v>
                      </c:pt>
                      <c:pt idx="249">
                        <c:v>4.12</c:v>
                      </c:pt>
                      <c:pt idx="250">
                        <c:v>3.5</c:v>
                      </c:pt>
                      <c:pt idx="251">
                        <c:v>3.43</c:v>
                      </c:pt>
                      <c:pt idx="252">
                        <c:v>3.7</c:v>
                      </c:pt>
                      <c:pt idx="253">
                        <c:v>3.63</c:v>
                      </c:pt>
                      <c:pt idx="254">
                        <c:v>3.05</c:v>
                      </c:pt>
                      <c:pt idx="255">
                        <c:v>3.12</c:v>
                      </c:pt>
                      <c:pt idx="256">
                        <c:v>2.84</c:v>
                      </c:pt>
                      <c:pt idx="257">
                        <c:v>2.81</c:v>
                      </c:pt>
                      <c:pt idx="258">
                        <c:v>2.6</c:v>
                      </c:pt>
                      <c:pt idx="259">
                        <c:v>3.75</c:v>
                      </c:pt>
                      <c:pt idx="260">
                        <c:v>3.84</c:v>
                      </c:pt>
                      <c:pt idx="261">
                        <c:v>3.89</c:v>
                      </c:pt>
                      <c:pt idx="262">
                        <c:v>3.7</c:v>
                      </c:pt>
                      <c:pt idx="263">
                        <c:v>3.61</c:v>
                      </c:pt>
                      <c:pt idx="264">
                        <c:v>3.73</c:v>
                      </c:pt>
                      <c:pt idx="265">
                        <c:v>3.58</c:v>
                      </c:pt>
                      <c:pt idx="266">
                        <c:v>3.49</c:v>
                      </c:pt>
                      <c:pt idx="267">
                        <c:v>3.6</c:v>
                      </c:pt>
                      <c:pt idx="268">
                        <c:v>3.51</c:v>
                      </c:pt>
                      <c:pt idx="269">
                        <c:v>3.55</c:v>
                      </c:pt>
                      <c:pt idx="270">
                        <c:v>3.78</c:v>
                      </c:pt>
                      <c:pt idx="271">
                        <c:v>3.81</c:v>
                      </c:pt>
                      <c:pt idx="272">
                        <c:v>3.03</c:v>
                      </c:pt>
                      <c:pt idx="273">
                        <c:v>3.98</c:v>
                      </c:pt>
                      <c:pt idx="274">
                        <c:v>3.01</c:v>
                      </c:pt>
                      <c:pt idx="275">
                        <c:v>3.18</c:v>
                      </c:pt>
                      <c:pt idx="276">
                        <c:v>4.3</c:v>
                      </c:pt>
                      <c:pt idx="277">
                        <c:v>3.95</c:v>
                      </c:pt>
                      <c:pt idx="278">
                        <c:v>3.72</c:v>
                      </c:pt>
                      <c:pt idx="279">
                        <c:v>3.33</c:v>
                      </c:pt>
                      <c:pt idx="280">
                        <c:v>3.4</c:v>
                      </c:pt>
                      <c:pt idx="281">
                        <c:v>3.65</c:v>
                      </c:pt>
                      <c:pt idx="282">
                        <c:v>3.25</c:v>
                      </c:pt>
                      <c:pt idx="283">
                        <c:v>3.5</c:v>
                      </c:pt>
                      <c:pt idx="284">
                        <c:v>3.62</c:v>
                      </c:pt>
                      <c:pt idx="285">
                        <c:v>3.32</c:v>
                      </c:pt>
                      <c:pt idx="286">
                        <c:v>3.44</c:v>
                      </c:pt>
                      <c:pt idx="287">
                        <c:v>3.5</c:v>
                      </c:pt>
                      <c:pt idx="288">
                        <c:v>4.03</c:v>
                      </c:pt>
                      <c:pt idx="289">
                        <c:v>3.8</c:v>
                      </c:pt>
                      <c:pt idx="290">
                        <c:v>3.25</c:v>
                      </c:pt>
                      <c:pt idx="291">
                        <c:v>3.43</c:v>
                      </c:pt>
                      <c:pt idx="292">
                        <c:v>3.82</c:v>
                      </c:pt>
                      <c:pt idx="293">
                        <c:v>3.3</c:v>
                      </c:pt>
                      <c:pt idx="294">
                        <c:v>5.1100000000000003</c:v>
                      </c:pt>
                      <c:pt idx="295">
                        <c:v>5.83</c:v>
                      </c:pt>
                      <c:pt idx="296">
                        <c:v>5.64</c:v>
                      </c:pt>
                      <c:pt idx="297">
                        <c:v>6.78</c:v>
                      </c:pt>
                      <c:pt idx="298">
                        <c:v>7.31</c:v>
                      </c:pt>
                      <c:pt idx="299">
                        <c:v>8.0500000000000007</c:v>
                      </c:pt>
                      <c:pt idx="300">
                        <c:v>7.8</c:v>
                      </c:pt>
                      <c:pt idx="301">
                        <c:v>8</c:v>
                      </c:pt>
                      <c:pt idx="302">
                        <c:v>7.49</c:v>
                      </c:pt>
                      <c:pt idx="303">
                        <c:v>7.75</c:v>
                      </c:pt>
                      <c:pt idx="304">
                        <c:v>7.07</c:v>
                      </c:pt>
                      <c:pt idx="305">
                        <c:v>7.64</c:v>
                      </c:pt>
                      <c:pt idx="306">
                        <c:v>7.29</c:v>
                      </c:pt>
                      <c:pt idx="307">
                        <c:v>7.15</c:v>
                      </c:pt>
                      <c:pt idx="308">
                        <c:v>6.48</c:v>
                      </c:pt>
                      <c:pt idx="309">
                        <c:v>6.6</c:v>
                      </c:pt>
                      <c:pt idx="310">
                        <c:v>5.75</c:v>
                      </c:pt>
                      <c:pt idx="311">
                        <c:v>5.58</c:v>
                      </c:pt>
                      <c:pt idx="312">
                        <c:v>5.19</c:v>
                      </c:pt>
                      <c:pt idx="313">
                        <c:v>6.3</c:v>
                      </c:pt>
                      <c:pt idx="314">
                        <c:v>5.9</c:v>
                      </c:pt>
                      <c:pt idx="315">
                        <c:v>5.85</c:v>
                      </c:pt>
                      <c:pt idx="316">
                        <c:v>7.03</c:v>
                      </c:pt>
                      <c:pt idx="317">
                        <c:v>8.4499999999999993</c:v>
                      </c:pt>
                      <c:pt idx="318">
                        <c:v>8.43</c:v>
                      </c:pt>
                      <c:pt idx="319">
                        <c:v>8.09</c:v>
                      </c:pt>
                      <c:pt idx="320">
                        <c:v>7.65</c:v>
                      </c:pt>
                      <c:pt idx="321">
                        <c:v>8</c:v>
                      </c:pt>
                      <c:pt idx="322">
                        <c:v>8.0500000000000007</c:v>
                      </c:pt>
                      <c:pt idx="323">
                        <c:v>7.93</c:v>
                      </c:pt>
                      <c:pt idx="324">
                        <c:v>7.65</c:v>
                      </c:pt>
                      <c:pt idx="325">
                        <c:v>7.09</c:v>
                      </c:pt>
                      <c:pt idx="326">
                        <c:v>6.5</c:v>
                      </c:pt>
                      <c:pt idx="327">
                        <c:v>6.63</c:v>
                      </c:pt>
                      <c:pt idx="328">
                        <c:v>6.37</c:v>
                      </c:pt>
                      <c:pt idx="329">
                        <c:v>6.29</c:v>
                      </c:pt>
                      <c:pt idx="330">
                        <c:v>7.12</c:v>
                      </c:pt>
                      <c:pt idx="331">
                        <c:v>7</c:v>
                      </c:pt>
                      <c:pt idx="332">
                        <c:v>6.3</c:v>
                      </c:pt>
                      <c:pt idx="333">
                        <c:v>6.53</c:v>
                      </c:pt>
                      <c:pt idx="334">
                        <c:v>5.38</c:v>
                      </c:pt>
                      <c:pt idx="335">
                        <c:v>5.3</c:v>
                      </c:pt>
                      <c:pt idx="336">
                        <c:v>5.9</c:v>
                      </c:pt>
                      <c:pt idx="337">
                        <c:v>5.63</c:v>
                      </c:pt>
                      <c:pt idx="338">
                        <c:v>5.29</c:v>
                      </c:pt>
                      <c:pt idx="339">
                        <c:v>5.21</c:v>
                      </c:pt>
                      <c:pt idx="340">
                        <c:v>5.55</c:v>
                      </c:pt>
                      <c:pt idx="341">
                        <c:v>5.15</c:v>
                      </c:pt>
                      <c:pt idx="342">
                        <c:v>5.25</c:v>
                      </c:pt>
                      <c:pt idx="343">
                        <c:v>5.32</c:v>
                      </c:pt>
                      <c:pt idx="344">
                        <c:v>5.28</c:v>
                      </c:pt>
                      <c:pt idx="345">
                        <c:v>5.41</c:v>
                      </c:pt>
                      <c:pt idx="346">
                        <c:v>5.7</c:v>
                      </c:pt>
                      <c:pt idx="347">
                        <c:v>5.21</c:v>
                      </c:pt>
                      <c:pt idx="348">
                        <c:v>5.4</c:v>
                      </c:pt>
                      <c:pt idx="349">
                        <c:v>5.43</c:v>
                      </c:pt>
                      <c:pt idx="350">
                        <c:v>5.53</c:v>
                      </c:pt>
                      <c:pt idx="351">
                        <c:v>5.5</c:v>
                      </c:pt>
                      <c:pt idx="352">
                        <c:v>5.65</c:v>
                      </c:pt>
                      <c:pt idx="353">
                        <c:v>5.48</c:v>
                      </c:pt>
                      <c:pt idx="354">
                        <c:v>5.99</c:v>
                      </c:pt>
                      <c:pt idx="355">
                        <c:v>6</c:v>
                      </c:pt>
                      <c:pt idx="356">
                        <c:v>5.7</c:v>
                      </c:pt>
                      <c:pt idx="357">
                        <c:v>5.6</c:v>
                      </c:pt>
                      <c:pt idx="358">
                        <c:v>5.5</c:v>
                      </c:pt>
                      <c:pt idx="359">
                        <c:v>5.4</c:v>
                      </c:pt>
                      <c:pt idx="360">
                        <c:v>5.42</c:v>
                      </c:pt>
                      <c:pt idx="361">
                        <c:v>5</c:v>
                      </c:pt>
                      <c:pt idx="362">
                        <c:v>4.8</c:v>
                      </c:pt>
                      <c:pt idx="363">
                        <c:v>4.63</c:v>
                      </c:pt>
                      <c:pt idx="364">
                        <c:v>5.08</c:v>
                      </c:pt>
                      <c:pt idx="365">
                        <c:v>5.17</c:v>
                      </c:pt>
                      <c:pt idx="366">
                        <c:v>4.8499999999999996</c:v>
                      </c:pt>
                      <c:pt idx="367">
                        <c:v>4.7300000000000004</c:v>
                      </c:pt>
                      <c:pt idx="368">
                        <c:v>4.95</c:v>
                      </c:pt>
                      <c:pt idx="369">
                        <c:v>4.3899999999999997</c:v>
                      </c:pt>
                      <c:pt idx="370">
                        <c:v>4.9000000000000004</c:v>
                      </c:pt>
                      <c:pt idx="371">
                        <c:v>4.84</c:v>
                      </c:pt>
                      <c:pt idx="372">
                        <c:v>4.8899999999999997</c:v>
                      </c:pt>
                      <c:pt idx="373">
                        <c:v>4.8</c:v>
                      </c:pt>
                      <c:pt idx="374">
                        <c:v>5.21</c:v>
                      </c:pt>
                      <c:pt idx="375">
                        <c:v>5.58</c:v>
                      </c:pt>
                      <c:pt idx="376">
                        <c:v>6.02</c:v>
                      </c:pt>
                      <c:pt idx="377">
                        <c:v>6.15</c:v>
                      </c:pt>
                      <c:pt idx="378">
                        <c:v>5.39</c:v>
                      </c:pt>
                      <c:pt idx="379">
                        <c:v>5.12</c:v>
                      </c:pt>
                      <c:pt idx="380">
                        <c:v>4.8</c:v>
                      </c:pt>
                      <c:pt idx="381">
                        <c:v>4.5</c:v>
                      </c:pt>
                      <c:pt idx="382">
                        <c:v>4.45</c:v>
                      </c:pt>
                      <c:pt idx="383">
                        <c:v>4.3099999999999996</c:v>
                      </c:pt>
                      <c:pt idx="384">
                        <c:v>4.0999999999999996</c:v>
                      </c:pt>
                      <c:pt idx="385">
                        <c:v>3.95</c:v>
                      </c:pt>
                      <c:pt idx="386">
                        <c:v>4.59</c:v>
                      </c:pt>
                      <c:pt idx="387">
                        <c:v>4.43</c:v>
                      </c:pt>
                      <c:pt idx="388">
                        <c:v>4.57</c:v>
                      </c:pt>
                      <c:pt idx="389">
                        <c:v>4.3</c:v>
                      </c:pt>
                      <c:pt idx="390">
                        <c:v>4.28</c:v>
                      </c:pt>
                      <c:pt idx="391">
                        <c:v>3.44</c:v>
                      </c:pt>
                      <c:pt idx="392">
                        <c:v>2.81</c:v>
                      </c:pt>
                      <c:pt idx="393">
                        <c:v>2.78</c:v>
                      </c:pt>
                      <c:pt idx="394">
                        <c:v>2.62</c:v>
                      </c:pt>
                      <c:pt idx="395">
                        <c:v>2.54</c:v>
                      </c:pt>
                      <c:pt idx="396">
                        <c:v>2.71</c:v>
                      </c:pt>
                      <c:pt idx="397">
                        <c:v>2.6</c:v>
                      </c:pt>
                      <c:pt idx="398">
                        <c:v>2.59</c:v>
                      </c:pt>
                      <c:pt idx="399">
                        <c:v>2.5499999999999998</c:v>
                      </c:pt>
                      <c:pt idx="400">
                        <c:v>4.28</c:v>
                      </c:pt>
                      <c:pt idx="401">
                        <c:v>4.32</c:v>
                      </c:pt>
                      <c:pt idx="402">
                        <c:v>4.5999999999999996</c:v>
                      </c:pt>
                      <c:pt idx="403">
                        <c:v>4.58</c:v>
                      </c:pt>
                      <c:pt idx="404">
                        <c:v>4.72</c:v>
                      </c:pt>
                      <c:pt idx="405">
                        <c:v>4.51</c:v>
                      </c:pt>
                      <c:pt idx="406">
                        <c:v>3.62</c:v>
                      </c:pt>
                      <c:pt idx="407">
                        <c:v>3.69</c:v>
                      </c:pt>
                      <c:pt idx="408">
                        <c:v>3.54</c:v>
                      </c:pt>
                      <c:pt idx="409">
                        <c:v>3.1</c:v>
                      </c:pt>
                      <c:pt idx="410">
                        <c:v>2.8</c:v>
                      </c:pt>
                      <c:pt idx="411">
                        <c:v>2.7</c:v>
                      </c:pt>
                      <c:pt idx="412">
                        <c:v>3.42</c:v>
                      </c:pt>
                      <c:pt idx="413">
                        <c:v>3.4</c:v>
                      </c:pt>
                      <c:pt idx="414">
                        <c:v>3.53</c:v>
                      </c:pt>
                      <c:pt idx="415">
                        <c:v>3.69</c:v>
                      </c:pt>
                      <c:pt idx="416">
                        <c:v>4.18</c:v>
                      </c:pt>
                      <c:pt idx="417">
                        <c:v>3.27</c:v>
                      </c:pt>
                      <c:pt idx="418">
                        <c:v>3.65</c:v>
                      </c:pt>
                      <c:pt idx="419">
                        <c:v>3.6</c:v>
                      </c:pt>
                      <c:pt idx="420">
                        <c:v>3.55</c:v>
                      </c:pt>
                      <c:pt idx="421">
                        <c:v>3.58</c:v>
                      </c:pt>
                      <c:pt idx="422">
                        <c:v>3.82</c:v>
                      </c:pt>
                      <c:pt idx="423">
                        <c:v>3.75</c:v>
                      </c:pt>
                      <c:pt idx="424">
                        <c:v>4.38</c:v>
                      </c:pt>
                      <c:pt idx="425">
                        <c:v>4.68</c:v>
                      </c:pt>
                      <c:pt idx="426">
                        <c:v>3.65</c:v>
                      </c:pt>
                      <c:pt idx="427">
                        <c:v>3.4</c:v>
                      </c:pt>
                      <c:pt idx="428">
                        <c:v>3.1</c:v>
                      </c:pt>
                      <c:pt idx="429">
                        <c:v>3</c:v>
                      </c:pt>
                      <c:pt idx="430">
                        <c:v>2.1</c:v>
                      </c:pt>
                      <c:pt idx="431">
                        <c:v>2.2999999999999998</c:v>
                      </c:pt>
                      <c:pt idx="432">
                        <c:v>2.4500000000000002</c:v>
                      </c:pt>
                      <c:pt idx="433">
                        <c:v>2.33</c:v>
                      </c:pt>
                      <c:pt idx="434">
                        <c:v>3.39</c:v>
                      </c:pt>
                      <c:pt idx="435">
                        <c:v>3.41</c:v>
                      </c:pt>
                      <c:pt idx="436">
                        <c:v>3.72</c:v>
                      </c:pt>
                      <c:pt idx="437">
                        <c:v>3.65</c:v>
                      </c:pt>
                      <c:pt idx="438">
                        <c:v>2.83</c:v>
                      </c:pt>
                      <c:pt idx="439">
                        <c:v>2.99</c:v>
                      </c:pt>
                      <c:pt idx="440">
                        <c:v>3.31</c:v>
                      </c:pt>
                      <c:pt idx="441">
                        <c:v>3.15</c:v>
                      </c:pt>
                      <c:pt idx="442">
                        <c:v>2.7</c:v>
                      </c:pt>
                      <c:pt idx="443">
                        <c:v>2.88</c:v>
                      </c:pt>
                      <c:pt idx="444">
                        <c:v>2.95</c:v>
                      </c:pt>
                      <c:pt idx="445">
                        <c:v>3.43</c:v>
                      </c:pt>
                      <c:pt idx="446">
                        <c:v>3.65</c:v>
                      </c:pt>
                      <c:pt idx="447">
                        <c:v>3.71</c:v>
                      </c:pt>
                      <c:pt idx="448">
                        <c:v>4.41</c:v>
                      </c:pt>
                      <c:pt idx="449">
                        <c:v>4.49</c:v>
                      </c:pt>
                      <c:pt idx="450">
                        <c:v>3.65</c:v>
                      </c:pt>
                      <c:pt idx="451">
                        <c:v>3.6</c:v>
                      </c:pt>
                      <c:pt idx="452">
                        <c:v>3.42</c:v>
                      </c:pt>
                      <c:pt idx="453">
                        <c:v>3.49</c:v>
                      </c:pt>
                      <c:pt idx="454">
                        <c:v>3.6</c:v>
                      </c:pt>
                      <c:pt idx="455">
                        <c:v>3.7</c:v>
                      </c:pt>
                      <c:pt idx="456">
                        <c:v>4.05</c:v>
                      </c:pt>
                      <c:pt idx="457">
                        <c:v>4.29</c:v>
                      </c:pt>
                      <c:pt idx="458">
                        <c:v>5.0999999999999996</c:v>
                      </c:pt>
                      <c:pt idx="459">
                        <c:v>4.9000000000000004</c:v>
                      </c:pt>
                      <c:pt idx="460">
                        <c:v>5.61</c:v>
                      </c:pt>
                      <c:pt idx="461">
                        <c:v>5.15</c:v>
                      </c:pt>
                      <c:pt idx="462">
                        <c:v>5.07</c:v>
                      </c:pt>
                      <c:pt idx="463">
                        <c:v>5.09</c:v>
                      </c:pt>
                      <c:pt idx="464">
                        <c:v>4.3600000000000003</c:v>
                      </c:pt>
                      <c:pt idx="465">
                        <c:v>4.3</c:v>
                      </c:pt>
                      <c:pt idx="466">
                        <c:v>4.04</c:v>
                      </c:pt>
                      <c:pt idx="467">
                        <c:v>4.09</c:v>
                      </c:pt>
                      <c:pt idx="468">
                        <c:v>4.0999999999999996</c:v>
                      </c:pt>
                      <c:pt idx="469">
                        <c:v>3.99</c:v>
                      </c:pt>
                      <c:pt idx="470">
                        <c:v>3.58</c:v>
                      </c:pt>
                      <c:pt idx="471">
                        <c:v>3.55</c:v>
                      </c:pt>
                      <c:pt idx="472">
                        <c:v>3.5</c:v>
                      </c:pt>
                      <c:pt idx="473">
                        <c:v>3.64</c:v>
                      </c:pt>
                      <c:pt idx="474">
                        <c:v>3.88</c:v>
                      </c:pt>
                      <c:pt idx="475">
                        <c:v>3.82</c:v>
                      </c:pt>
                      <c:pt idx="476">
                        <c:v>2.58</c:v>
                      </c:pt>
                      <c:pt idx="477">
                        <c:v>2.63</c:v>
                      </c:pt>
                      <c:pt idx="478">
                        <c:v>3.3</c:v>
                      </c:pt>
                      <c:pt idx="479">
                        <c:v>3.41</c:v>
                      </c:pt>
                      <c:pt idx="480">
                        <c:v>3.29</c:v>
                      </c:pt>
                      <c:pt idx="481">
                        <c:v>3.48</c:v>
                      </c:pt>
                      <c:pt idx="482">
                        <c:v>3.45</c:v>
                      </c:pt>
                      <c:pt idx="483">
                        <c:v>3.77</c:v>
                      </c:pt>
                      <c:pt idx="484">
                        <c:v>4.04</c:v>
                      </c:pt>
                      <c:pt idx="485">
                        <c:v>4</c:v>
                      </c:pt>
                      <c:pt idx="486">
                        <c:v>2.59</c:v>
                      </c:pt>
                      <c:pt idx="487">
                        <c:v>2.4</c:v>
                      </c:pt>
                      <c:pt idx="488">
                        <c:v>2.38</c:v>
                      </c:pt>
                      <c:pt idx="489">
                        <c:v>2.5499999999999998</c:v>
                      </c:pt>
                      <c:pt idx="490">
                        <c:v>2.15</c:v>
                      </c:pt>
                      <c:pt idx="491">
                        <c:v>2.1</c:v>
                      </c:pt>
                      <c:pt idx="492">
                        <c:v>2.14</c:v>
                      </c:pt>
                      <c:pt idx="493">
                        <c:v>2.1800000000000002</c:v>
                      </c:pt>
                      <c:pt idx="494">
                        <c:v>2.39</c:v>
                      </c:pt>
                      <c:pt idx="495">
                        <c:v>2.4</c:v>
                      </c:pt>
                      <c:pt idx="496">
                        <c:v>2.57</c:v>
                      </c:pt>
                      <c:pt idx="497">
                        <c:v>2.66</c:v>
                      </c:pt>
                      <c:pt idx="498">
                        <c:v>3.1</c:v>
                      </c:pt>
                      <c:pt idx="499">
                        <c:v>3.18</c:v>
                      </c:pt>
                      <c:pt idx="500">
                        <c:v>2.44</c:v>
                      </c:pt>
                      <c:pt idx="501">
                        <c:v>3.19</c:v>
                      </c:pt>
                      <c:pt idx="502">
                        <c:v>3.3</c:v>
                      </c:pt>
                      <c:pt idx="503">
                        <c:v>3.4</c:v>
                      </c:pt>
                      <c:pt idx="504">
                        <c:v>3.34</c:v>
                      </c:pt>
                      <c:pt idx="505">
                        <c:v>3.39</c:v>
                      </c:pt>
                      <c:pt idx="506">
                        <c:v>3.21</c:v>
                      </c:pt>
                      <c:pt idx="507">
                        <c:v>3.45</c:v>
                      </c:pt>
                      <c:pt idx="508">
                        <c:v>3.11</c:v>
                      </c:pt>
                      <c:pt idx="509">
                        <c:v>3.62</c:v>
                      </c:pt>
                      <c:pt idx="510">
                        <c:v>2.39</c:v>
                      </c:pt>
                      <c:pt idx="511">
                        <c:v>2.38</c:v>
                      </c:pt>
                      <c:pt idx="512">
                        <c:v>2.57</c:v>
                      </c:pt>
                      <c:pt idx="513">
                        <c:v>2.99</c:v>
                      </c:pt>
                      <c:pt idx="514">
                        <c:v>2.2000000000000002</c:v>
                      </c:pt>
                      <c:pt idx="515">
                        <c:v>2.4300000000000002</c:v>
                      </c:pt>
                      <c:pt idx="516">
                        <c:v>2.31</c:v>
                      </c:pt>
                      <c:pt idx="517">
                        <c:v>2.4</c:v>
                      </c:pt>
                      <c:pt idx="518">
                        <c:v>1.39</c:v>
                      </c:pt>
                      <c:pt idx="519">
                        <c:v>1.37</c:v>
                      </c:pt>
                      <c:pt idx="520">
                        <c:v>1.4</c:v>
                      </c:pt>
                      <c:pt idx="521">
                        <c:v>1.48</c:v>
                      </c:pt>
                      <c:pt idx="522">
                        <c:v>1.51</c:v>
                      </c:pt>
                      <c:pt idx="523">
                        <c:v>1.5</c:v>
                      </c:pt>
                      <c:pt idx="524">
                        <c:v>1.38</c:v>
                      </c:pt>
                      <c:pt idx="525">
                        <c:v>1.66</c:v>
                      </c:pt>
                      <c:pt idx="526">
                        <c:v>2.02</c:v>
                      </c:pt>
                      <c:pt idx="527">
                        <c:v>1.95</c:v>
                      </c:pt>
                      <c:pt idx="528">
                        <c:v>2.2200000000000002</c:v>
                      </c:pt>
                      <c:pt idx="529">
                        <c:v>1.9</c:v>
                      </c:pt>
                      <c:pt idx="530">
                        <c:v>1.78</c:v>
                      </c:pt>
                      <c:pt idx="531">
                        <c:v>1.81</c:v>
                      </c:pt>
                      <c:pt idx="532">
                        <c:v>1.6</c:v>
                      </c:pt>
                      <c:pt idx="533">
                        <c:v>1.53</c:v>
                      </c:pt>
                      <c:pt idx="534">
                        <c:v>1.55</c:v>
                      </c:pt>
                      <c:pt idx="535">
                        <c:v>1.48</c:v>
                      </c:pt>
                      <c:pt idx="536">
                        <c:v>1.5</c:v>
                      </c:pt>
                      <c:pt idx="537">
                        <c:v>1.39</c:v>
                      </c:pt>
                      <c:pt idx="538">
                        <c:v>1.71</c:v>
                      </c:pt>
                      <c:pt idx="539">
                        <c:v>4.08</c:v>
                      </c:pt>
                      <c:pt idx="540">
                        <c:v>3.39</c:v>
                      </c:pt>
                      <c:pt idx="541">
                        <c:v>3.99</c:v>
                      </c:pt>
                      <c:pt idx="542">
                        <c:v>5.19</c:v>
                      </c:pt>
                      <c:pt idx="543">
                        <c:v>4.8499999999999996</c:v>
                      </c:pt>
                      <c:pt idx="544">
                        <c:v>3.35</c:v>
                      </c:pt>
                      <c:pt idx="545">
                        <c:v>2.5</c:v>
                      </c:pt>
                      <c:pt idx="546">
                        <c:v>2.52</c:v>
                      </c:pt>
                      <c:pt idx="547">
                        <c:v>2.84</c:v>
                      </c:pt>
                      <c:pt idx="548">
                        <c:v>3.02</c:v>
                      </c:pt>
                      <c:pt idx="549">
                        <c:v>2.84</c:v>
                      </c:pt>
                      <c:pt idx="550">
                        <c:v>2.25</c:v>
                      </c:pt>
                      <c:pt idx="551">
                        <c:v>2.4</c:v>
                      </c:pt>
                      <c:pt idx="552">
                        <c:v>2</c:v>
                      </c:pt>
                      <c:pt idx="553">
                        <c:v>2.15</c:v>
                      </c:pt>
                      <c:pt idx="554">
                        <c:v>1.98</c:v>
                      </c:pt>
                      <c:pt idx="555">
                        <c:v>1.85</c:v>
                      </c:pt>
                      <c:pt idx="556">
                        <c:v>2.8</c:v>
                      </c:pt>
                      <c:pt idx="557">
                        <c:v>2.63</c:v>
                      </c:pt>
                      <c:pt idx="558">
                        <c:v>2.21</c:v>
                      </c:pt>
                      <c:pt idx="559">
                        <c:v>2.82</c:v>
                      </c:pt>
                      <c:pt idx="560">
                        <c:v>3.16</c:v>
                      </c:pt>
                      <c:pt idx="561">
                        <c:v>3.15</c:v>
                      </c:pt>
                      <c:pt idx="562">
                        <c:v>2.4900000000000002</c:v>
                      </c:pt>
                      <c:pt idx="563">
                        <c:v>2.17</c:v>
                      </c:pt>
                      <c:pt idx="564">
                        <c:v>2</c:v>
                      </c:pt>
                      <c:pt idx="565">
                        <c:v>2.1</c:v>
                      </c:pt>
                      <c:pt idx="566">
                        <c:v>2.48</c:v>
                      </c:pt>
                      <c:pt idx="567">
                        <c:v>2.57</c:v>
                      </c:pt>
                      <c:pt idx="568">
                        <c:v>2.19</c:v>
                      </c:pt>
                      <c:pt idx="569">
                        <c:v>2.48</c:v>
                      </c:pt>
                      <c:pt idx="570">
                        <c:v>2.9</c:v>
                      </c:pt>
                      <c:pt idx="571">
                        <c:v>3.05</c:v>
                      </c:pt>
                      <c:pt idx="572">
                        <c:v>3.28</c:v>
                      </c:pt>
                      <c:pt idx="573">
                        <c:v>3.45</c:v>
                      </c:pt>
                      <c:pt idx="574">
                        <c:v>2.42</c:v>
                      </c:pt>
                      <c:pt idx="575">
                        <c:v>2.4</c:v>
                      </c:pt>
                      <c:pt idx="576">
                        <c:v>1.99</c:v>
                      </c:pt>
                      <c:pt idx="577">
                        <c:v>1.95</c:v>
                      </c:pt>
                      <c:pt idx="578">
                        <c:v>1.71</c:v>
                      </c:pt>
                      <c:pt idx="579">
                        <c:v>1.8</c:v>
                      </c:pt>
                      <c:pt idx="580">
                        <c:v>1.88</c:v>
                      </c:pt>
                      <c:pt idx="581">
                        <c:v>1.99</c:v>
                      </c:pt>
                      <c:pt idx="582">
                        <c:v>2.19</c:v>
                      </c:pt>
                      <c:pt idx="583">
                        <c:v>1.98</c:v>
                      </c:pt>
                      <c:pt idx="584">
                        <c:v>1.19</c:v>
                      </c:pt>
                      <c:pt idx="585">
                        <c:v>2.25</c:v>
                      </c:pt>
                      <c:pt idx="586">
                        <c:v>2.12</c:v>
                      </c:pt>
                      <c:pt idx="587">
                        <c:v>2</c:v>
                      </c:pt>
                      <c:pt idx="588">
                        <c:v>1.6</c:v>
                      </c:pt>
                      <c:pt idx="589">
                        <c:v>1.9</c:v>
                      </c:pt>
                      <c:pt idx="590">
                        <c:v>2.35</c:v>
                      </c:pt>
                      <c:pt idx="591">
                        <c:v>3.81</c:v>
                      </c:pt>
                      <c:pt idx="592">
                        <c:v>4.5</c:v>
                      </c:pt>
                      <c:pt idx="593">
                        <c:v>4.0999999999999996</c:v>
                      </c:pt>
                      <c:pt idx="594">
                        <c:v>3.39</c:v>
                      </c:pt>
                      <c:pt idx="595">
                        <c:v>3.67</c:v>
                      </c:pt>
                      <c:pt idx="596">
                        <c:v>4.05</c:v>
                      </c:pt>
                      <c:pt idx="597">
                        <c:v>4.0999999999999996</c:v>
                      </c:pt>
                      <c:pt idx="598">
                        <c:v>4.67</c:v>
                      </c:pt>
                      <c:pt idx="599">
                        <c:v>4.51</c:v>
                      </c:pt>
                      <c:pt idx="600">
                        <c:v>3.65</c:v>
                      </c:pt>
                      <c:pt idx="601">
                        <c:v>5.3</c:v>
                      </c:pt>
                      <c:pt idx="602">
                        <c:v>7.47</c:v>
                      </c:pt>
                      <c:pt idx="603">
                        <c:v>6</c:v>
                      </c:pt>
                      <c:pt idx="604">
                        <c:v>4.92</c:v>
                      </c:pt>
                      <c:pt idx="605">
                        <c:v>4.4000000000000004</c:v>
                      </c:pt>
                      <c:pt idx="606">
                        <c:v>3.67</c:v>
                      </c:pt>
                      <c:pt idx="607">
                        <c:v>4.08</c:v>
                      </c:pt>
                      <c:pt idx="608">
                        <c:v>6.1</c:v>
                      </c:pt>
                      <c:pt idx="609">
                        <c:v>5.8</c:v>
                      </c:pt>
                      <c:pt idx="610">
                        <c:v>5.29</c:v>
                      </c:pt>
                      <c:pt idx="611">
                        <c:v>5.0999999999999996</c:v>
                      </c:pt>
                      <c:pt idx="612">
                        <c:v>5.48</c:v>
                      </c:pt>
                      <c:pt idx="613">
                        <c:v>5.73</c:v>
                      </c:pt>
                      <c:pt idx="614">
                        <c:v>6</c:v>
                      </c:pt>
                      <c:pt idx="615">
                        <c:v>6.18</c:v>
                      </c:pt>
                      <c:pt idx="616">
                        <c:v>4.9000000000000004</c:v>
                      </c:pt>
                      <c:pt idx="617">
                        <c:v>4.7</c:v>
                      </c:pt>
                      <c:pt idx="618">
                        <c:v>4</c:v>
                      </c:pt>
                      <c:pt idx="619">
                        <c:v>4.1100000000000003</c:v>
                      </c:pt>
                      <c:pt idx="620">
                        <c:v>5.27</c:v>
                      </c:pt>
                      <c:pt idx="621">
                        <c:v>5.36</c:v>
                      </c:pt>
                      <c:pt idx="622">
                        <c:v>4.49</c:v>
                      </c:pt>
                      <c:pt idx="623">
                        <c:v>4.68</c:v>
                      </c:pt>
                      <c:pt idx="624">
                        <c:v>4.7</c:v>
                      </c:pt>
                      <c:pt idx="625">
                        <c:v>4.7300000000000004</c:v>
                      </c:pt>
                      <c:pt idx="626">
                        <c:v>5.8</c:v>
                      </c:pt>
                      <c:pt idx="627">
                        <c:v>5.81</c:v>
                      </c:pt>
                      <c:pt idx="628">
                        <c:v>5.9</c:v>
                      </c:pt>
                      <c:pt idx="629">
                        <c:v>5.6</c:v>
                      </c:pt>
                      <c:pt idx="630">
                        <c:v>4.38</c:v>
                      </c:pt>
                      <c:pt idx="631">
                        <c:v>5.5</c:v>
                      </c:pt>
                      <c:pt idx="632">
                        <c:v>5.1100000000000003</c:v>
                      </c:pt>
                      <c:pt idx="633">
                        <c:v>5.15</c:v>
                      </c:pt>
                      <c:pt idx="634">
                        <c:v>3.47</c:v>
                      </c:pt>
                      <c:pt idx="635">
                        <c:v>3.4</c:v>
                      </c:pt>
                      <c:pt idx="636">
                        <c:v>3.29</c:v>
                      </c:pt>
                      <c:pt idx="637">
                        <c:v>3.68</c:v>
                      </c:pt>
                      <c:pt idx="638">
                        <c:v>4.95</c:v>
                      </c:pt>
                      <c:pt idx="639">
                        <c:v>4.99</c:v>
                      </c:pt>
                      <c:pt idx="640">
                        <c:v>3.59</c:v>
                      </c:pt>
                      <c:pt idx="641">
                        <c:v>3.18</c:v>
                      </c:pt>
                      <c:pt idx="642">
                        <c:v>3.02</c:v>
                      </c:pt>
                      <c:pt idx="643">
                        <c:v>3</c:v>
                      </c:pt>
                      <c:pt idx="644">
                        <c:v>2.5499999999999998</c:v>
                      </c:pt>
                      <c:pt idx="645">
                        <c:v>2.54</c:v>
                      </c:pt>
                      <c:pt idx="646">
                        <c:v>2.5</c:v>
                      </c:pt>
                      <c:pt idx="647">
                        <c:v>2.5299999999999998</c:v>
                      </c:pt>
                      <c:pt idx="648">
                        <c:v>2.5099999999999998</c:v>
                      </c:pt>
                      <c:pt idx="649">
                        <c:v>2.44</c:v>
                      </c:pt>
                      <c:pt idx="650">
                        <c:v>2.82</c:v>
                      </c:pt>
                      <c:pt idx="651">
                        <c:v>3.77</c:v>
                      </c:pt>
                      <c:pt idx="652">
                        <c:v>4.25</c:v>
                      </c:pt>
                      <c:pt idx="653">
                        <c:v>4.0999999999999996</c:v>
                      </c:pt>
                      <c:pt idx="654">
                        <c:v>3.9</c:v>
                      </c:pt>
                      <c:pt idx="655">
                        <c:v>3</c:v>
                      </c:pt>
                      <c:pt idx="656">
                        <c:v>2.67</c:v>
                      </c:pt>
                      <c:pt idx="657">
                        <c:v>2.84</c:v>
                      </c:pt>
                      <c:pt idx="658">
                        <c:v>3.69</c:v>
                      </c:pt>
                      <c:pt idx="659">
                        <c:v>3.4</c:v>
                      </c:pt>
                      <c:pt idx="660">
                        <c:v>2.6</c:v>
                      </c:pt>
                      <c:pt idx="661">
                        <c:v>2.35</c:v>
                      </c:pt>
                      <c:pt idx="662">
                        <c:v>2.1</c:v>
                      </c:pt>
                      <c:pt idx="663">
                        <c:v>2.09</c:v>
                      </c:pt>
                      <c:pt idx="664">
                        <c:v>2.21</c:v>
                      </c:pt>
                      <c:pt idx="665">
                        <c:v>2.31</c:v>
                      </c:pt>
                      <c:pt idx="666">
                        <c:v>2.2200000000000002</c:v>
                      </c:pt>
                      <c:pt idx="667">
                        <c:v>2.15</c:v>
                      </c:pt>
                      <c:pt idx="668">
                        <c:v>2.1</c:v>
                      </c:pt>
                      <c:pt idx="669">
                        <c:v>2.29</c:v>
                      </c:pt>
                      <c:pt idx="670">
                        <c:v>2.1800000000000002</c:v>
                      </c:pt>
                      <c:pt idx="671">
                        <c:v>2.1</c:v>
                      </c:pt>
                      <c:pt idx="672">
                        <c:v>1.87</c:v>
                      </c:pt>
                      <c:pt idx="673">
                        <c:v>1.94</c:v>
                      </c:pt>
                      <c:pt idx="674">
                        <c:v>2.21</c:v>
                      </c:pt>
                      <c:pt idx="675">
                        <c:v>2.12</c:v>
                      </c:pt>
                      <c:pt idx="676">
                        <c:v>2.0499999999999998</c:v>
                      </c:pt>
                      <c:pt idx="677">
                        <c:v>2.14</c:v>
                      </c:pt>
                      <c:pt idx="678">
                        <c:v>1.97</c:v>
                      </c:pt>
                      <c:pt idx="679">
                        <c:v>1.9</c:v>
                      </c:pt>
                      <c:pt idx="680">
                        <c:v>1.85</c:v>
                      </c:pt>
                      <c:pt idx="681">
                        <c:v>1.8</c:v>
                      </c:pt>
                      <c:pt idx="682">
                        <c:v>2</c:v>
                      </c:pt>
                      <c:pt idx="683">
                        <c:v>2.02</c:v>
                      </c:pt>
                      <c:pt idx="684">
                        <c:v>1.99</c:v>
                      </c:pt>
                      <c:pt idx="685">
                        <c:v>1.9</c:v>
                      </c:pt>
                      <c:pt idx="686">
                        <c:v>2.1</c:v>
                      </c:pt>
                      <c:pt idx="687">
                        <c:v>2.06</c:v>
                      </c:pt>
                      <c:pt idx="688">
                        <c:v>2.11</c:v>
                      </c:pt>
                      <c:pt idx="689">
                        <c:v>2.17</c:v>
                      </c:pt>
                      <c:pt idx="690">
                        <c:v>3.05</c:v>
                      </c:pt>
                      <c:pt idx="691">
                        <c:v>3.16</c:v>
                      </c:pt>
                      <c:pt idx="692">
                        <c:v>3.29</c:v>
                      </c:pt>
                      <c:pt idx="693">
                        <c:v>3.47</c:v>
                      </c:pt>
                      <c:pt idx="694">
                        <c:v>3.38</c:v>
                      </c:pt>
                      <c:pt idx="695">
                        <c:v>2.65</c:v>
                      </c:pt>
                      <c:pt idx="696">
                        <c:v>2.1800000000000002</c:v>
                      </c:pt>
                      <c:pt idx="697">
                        <c:v>2.39</c:v>
                      </c:pt>
                      <c:pt idx="698">
                        <c:v>2.2000000000000002</c:v>
                      </c:pt>
                      <c:pt idx="699">
                        <c:v>4.1500000000000004</c:v>
                      </c:pt>
                      <c:pt idx="700">
                        <c:v>3.22</c:v>
                      </c:pt>
                      <c:pt idx="701">
                        <c:v>4.25</c:v>
                      </c:pt>
                      <c:pt idx="702">
                        <c:v>5.0999999999999996</c:v>
                      </c:pt>
                      <c:pt idx="703">
                        <c:v>5.89</c:v>
                      </c:pt>
                      <c:pt idx="704">
                        <c:v>6.27</c:v>
                      </c:pt>
                      <c:pt idx="705">
                        <c:v>5.3</c:v>
                      </c:pt>
                      <c:pt idx="706">
                        <c:v>4.8600000000000003</c:v>
                      </c:pt>
                      <c:pt idx="707">
                        <c:v>4.12</c:v>
                      </c:pt>
                      <c:pt idx="708">
                        <c:v>3.59</c:v>
                      </c:pt>
                      <c:pt idx="709">
                        <c:v>5</c:v>
                      </c:pt>
                      <c:pt idx="710">
                        <c:v>5.7</c:v>
                      </c:pt>
                      <c:pt idx="711">
                        <c:v>5.1100000000000003</c:v>
                      </c:pt>
                      <c:pt idx="712">
                        <c:v>4.3</c:v>
                      </c:pt>
                      <c:pt idx="713">
                        <c:v>4.08</c:v>
                      </c:pt>
                      <c:pt idx="714">
                        <c:v>4.1900000000000004</c:v>
                      </c:pt>
                      <c:pt idx="715">
                        <c:v>4.08</c:v>
                      </c:pt>
                      <c:pt idx="716">
                        <c:v>4.1900000000000004</c:v>
                      </c:pt>
                      <c:pt idx="717">
                        <c:v>3.3</c:v>
                      </c:pt>
                      <c:pt idx="718">
                        <c:v>3.8</c:v>
                      </c:pt>
                      <c:pt idx="719">
                        <c:v>3.1</c:v>
                      </c:pt>
                      <c:pt idx="720">
                        <c:v>2.27</c:v>
                      </c:pt>
                      <c:pt idx="721">
                        <c:v>2.4500000000000002</c:v>
                      </c:pt>
                      <c:pt idx="722">
                        <c:v>2.88</c:v>
                      </c:pt>
                      <c:pt idx="723">
                        <c:v>2.66</c:v>
                      </c:pt>
                      <c:pt idx="724">
                        <c:v>2.7</c:v>
                      </c:pt>
                      <c:pt idx="725">
                        <c:v>2.77</c:v>
                      </c:pt>
                      <c:pt idx="726">
                        <c:v>3.18</c:v>
                      </c:pt>
                      <c:pt idx="727">
                        <c:v>3.19</c:v>
                      </c:pt>
                      <c:pt idx="728">
                        <c:v>3.2</c:v>
                      </c:pt>
                      <c:pt idx="729">
                        <c:v>3.32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C-75EE-4F37-BE20-8EB1AA46A682}"/>
                  </c:ext>
                </c:extLst>
              </c15:ser>
            </c15:filteredLineSeries>
            <c15:filteredLineSeries>
              <c15:ser>
                <c:idx val="2"/>
                <c:order val="3"/>
                <c:tx>
                  <c:v>2003</c:v>
                </c:tx>
                <c:spPr>
                  <a:ln w="12700">
                    <a:solidFill>
                      <a:srgbClr val="00206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DATOS!$Z$3:$Z$732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2.15</c:v>
                      </c:pt>
                      <c:pt idx="1">
                        <c:v>2.1</c:v>
                      </c:pt>
                      <c:pt idx="2">
                        <c:v>2</c:v>
                      </c:pt>
                      <c:pt idx="3">
                        <c:v>1.93</c:v>
                      </c:pt>
                      <c:pt idx="4">
                        <c:v>1.87</c:v>
                      </c:pt>
                      <c:pt idx="5">
                        <c:v>1.84</c:v>
                      </c:pt>
                      <c:pt idx="6">
                        <c:v>1.6</c:v>
                      </c:pt>
                      <c:pt idx="7">
                        <c:v>1.7</c:v>
                      </c:pt>
                      <c:pt idx="8">
                        <c:v>1.63</c:v>
                      </c:pt>
                      <c:pt idx="9">
                        <c:v>1.52</c:v>
                      </c:pt>
                      <c:pt idx="10">
                        <c:v>1.41</c:v>
                      </c:pt>
                      <c:pt idx="11">
                        <c:v>1.44</c:v>
                      </c:pt>
                      <c:pt idx="12">
                        <c:v>1.53</c:v>
                      </c:pt>
                      <c:pt idx="13">
                        <c:v>1.38</c:v>
                      </c:pt>
                      <c:pt idx="14">
                        <c:v>2.59</c:v>
                      </c:pt>
                      <c:pt idx="15">
                        <c:v>3.69</c:v>
                      </c:pt>
                      <c:pt idx="16">
                        <c:v>2.2000000000000002</c:v>
                      </c:pt>
                      <c:pt idx="17">
                        <c:v>2</c:v>
                      </c:pt>
                      <c:pt idx="18">
                        <c:v>1.97</c:v>
                      </c:pt>
                      <c:pt idx="19">
                        <c:v>1.85</c:v>
                      </c:pt>
                      <c:pt idx="20">
                        <c:v>1.8</c:v>
                      </c:pt>
                      <c:pt idx="21">
                        <c:v>1.67</c:v>
                      </c:pt>
                      <c:pt idx="22">
                        <c:v>1.71</c:v>
                      </c:pt>
                      <c:pt idx="23">
                        <c:v>1.21</c:v>
                      </c:pt>
                      <c:pt idx="24">
                        <c:v>2.62</c:v>
                      </c:pt>
                      <c:pt idx="25">
                        <c:v>2.81</c:v>
                      </c:pt>
                      <c:pt idx="26">
                        <c:v>3.07</c:v>
                      </c:pt>
                      <c:pt idx="27">
                        <c:v>2.89</c:v>
                      </c:pt>
                      <c:pt idx="28">
                        <c:v>2.1800000000000002</c:v>
                      </c:pt>
                      <c:pt idx="29">
                        <c:v>2.15</c:v>
                      </c:pt>
                      <c:pt idx="30">
                        <c:v>1.49</c:v>
                      </c:pt>
                      <c:pt idx="31">
                        <c:v>1.44</c:v>
                      </c:pt>
                      <c:pt idx="32">
                        <c:v>1.46</c:v>
                      </c:pt>
                      <c:pt idx="33">
                        <c:v>1.35</c:v>
                      </c:pt>
                      <c:pt idx="34">
                        <c:v>1.42</c:v>
                      </c:pt>
                      <c:pt idx="35">
                        <c:v>1.4</c:v>
                      </c:pt>
                      <c:pt idx="36">
                        <c:v>1.38</c:v>
                      </c:pt>
                      <c:pt idx="37">
                        <c:v>1.61</c:v>
                      </c:pt>
                      <c:pt idx="38">
                        <c:v>1.76</c:v>
                      </c:pt>
                      <c:pt idx="39">
                        <c:v>1.72</c:v>
                      </c:pt>
                      <c:pt idx="40">
                        <c:v>1.7</c:v>
                      </c:pt>
                      <c:pt idx="41">
                        <c:v>1.95</c:v>
                      </c:pt>
                      <c:pt idx="42">
                        <c:v>2.0299999999999998</c:v>
                      </c:pt>
                      <c:pt idx="43">
                        <c:v>1.99</c:v>
                      </c:pt>
                      <c:pt idx="44">
                        <c:v>1.85</c:v>
                      </c:pt>
                      <c:pt idx="45">
                        <c:v>1.98</c:v>
                      </c:pt>
                      <c:pt idx="46">
                        <c:v>2.2000000000000002</c:v>
                      </c:pt>
                      <c:pt idx="47">
                        <c:v>2</c:v>
                      </c:pt>
                      <c:pt idx="48">
                        <c:v>1.66</c:v>
                      </c:pt>
                      <c:pt idx="49">
                        <c:v>2.4300000000000002</c:v>
                      </c:pt>
                      <c:pt idx="50">
                        <c:v>2.1800000000000002</c:v>
                      </c:pt>
                      <c:pt idx="51">
                        <c:v>1.55</c:v>
                      </c:pt>
                      <c:pt idx="52">
                        <c:v>1.67</c:v>
                      </c:pt>
                      <c:pt idx="53">
                        <c:v>1.6</c:v>
                      </c:pt>
                      <c:pt idx="54">
                        <c:v>3.08</c:v>
                      </c:pt>
                      <c:pt idx="55">
                        <c:v>3</c:v>
                      </c:pt>
                      <c:pt idx="56">
                        <c:v>2.2000000000000002</c:v>
                      </c:pt>
                      <c:pt idx="57">
                        <c:v>2</c:v>
                      </c:pt>
                      <c:pt idx="58">
                        <c:v>1.7</c:v>
                      </c:pt>
                      <c:pt idx="59">
                        <c:v>1.65</c:v>
                      </c:pt>
                      <c:pt idx="60">
                        <c:v>1.6</c:v>
                      </c:pt>
                      <c:pt idx="61">
                        <c:v>1.5</c:v>
                      </c:pt>
                      <c:pt idx="62">
                        <c:v>1.72</c:v>
                      </c:pt>
                      <c:pt idx="63">
                        <c:v>1.69</c:v>
                      </c:pt>
                      <c:pt idx="64">
                        <c:v>1.77</c:v>
                      </c:pt>
                      <c:pt idx="65">
                        <c:v>1.69</c:v>
                      </c:pt>
                      <c:pt idx="66">
                        <c:v>1.77</c:v>
                      </c:pt>
                      <c:pt idx="67">
                        <c:v>1.85</c:v>
                      </c:pt>
                      <c:pt idx="68">
                        <c:v>1.83</c:v>
                      </c:pt>
                      <c:pt idx="69">
                        <c:v>1.77</c:v>
                      </c:pt>
                      <c:pt idx="70">
                        <c:v>1.92</c:v>
                      </c:pt>
                      <c:pt idx="71">
                        <c:v>1.81</c:v>
                      </c:pt>
                      <c:pt idx="72">
                        <c:v>1.66</c:v>
                      </c:pt>
                      <c:pt idx="73">
                        <c:v>1.65</c:v>
                      </c:pt>
                      <c:pt idx="74">
                        <c:v>1.71</c:v>
                      </c:pt>
                      <c:pt idx="75">
                        <c:v>1.79</c:v>
                      </c:pt>
                      <c:pt idx="76">
                        <c:v>1.8</c:v>
                      </c:pt>
                      <c:pt idx="77">
                        <c:v>1.78</c:v>
                      </c:pt>
                      <c:pt idx="78">
                        <c:v>1.67</c:v>
                      </c:pt>
                      <c:pt idx="79">
                        <c:v>1.7</c:v>
                      </c:pt>
                      <c:pt idx="80">
                        <c:v>1.65</c:v>
                      </c:pt>
                      <c:pt idx="81">
                        <c:v>1.69</c:v>
                      </c:pt>
                      <c:pt idx="82">
                        <c:v>1.78</c:v>
                      </c:pt>
                      <c:pt idx="83">
                        <c:v>1.7</c:v>
                      </c:pt>
                      <c:pt idx="84">
                        <c:v>1.06</c:v>
                      </c:pt>
                      <c:pt idx="85">
                        <c:v>1.72</c:v>
                      </c:pt>
                      <c:pt idx="86">
                        <c:v>1.87</c:v>
                      </c:pt>
                      <c:pt idx="87">
                        <c:v>1.8</c:v>
                      </c:pt>
                      <c:pt idx="88">
                        <c:v>3.1</c:v>
                      </c:pt>
                      <c:pt idx="89">
                        <c:v>3.44</c:v>
                      </c:pt>
                      <c:pt idx="90">
                        <c:v>2.12</c:v>
                      </c:pt>
                      <c:pt idx="91">
                        <c:v>3.55</c:v>
                      </c:pt>
                      <c:pt idx="92">
                        <c:v>3.08</c:v>
                      </c:pt>
                      <c:pt idx="93">
                        <c:v>2.94</c:v>
                      </c:pt>
                      <c:pt idx="94">
                        <c:v>2.38</c:v>
                      </c:pt>
                      <c:pt idx="95">
                        <c:v>2.48</c:v>
                      </c:pt>
                      <c:pt idx="96">
                        <c:v>2.35</c:v>
                      </c:pt>
                      <c:pt idx="97">
                        <c:v>2.5499999999999998</c:v>
                      </c:pt>
                      <c:pt idx="98">
                        <c:v>2.17</c:v>
                      </c:pt>
                      <c:pt idx="99">
                        <c:v>2.2200000000000002</c:v>
                      </c:pt>
                      <c:pt idx="100">
                        <c:v>1.88</c:v>
                      </c:pt>
                      <c:pt idx="101">
                        <c:v>1.99</c:v>
                      </c:pt>
                      <c:pt idx="102">
                        <c:v>2.02</c:v>
                      </c:pt>
                      <c:pt idx="103">
                        <c:v>2.1</c:v>
                      </c:pt>
                      <c:pt idx="104">
                        <c:v>2.0699999999999998</c:v>
                      </c:pt>
                      <c:pt idx="105">
                        <c:v>1.98</c:v>
                      </c:pt>
                      <c:pt idx="106">
                        <c:v>1.95</c:v>
                      </c:pt>
                      <c:pt idx="107">
                        <c:v>1.99</c:v>
                      </c:pt>
                      <c:pt idx="108">
                        <c:v>2.06</c:v>
                      </c:pt>
                      <c:pt idx="109">
                        <c:v>2</c:v>
                      </c:pt>
                      <c:pt idx="110">
                        <c:v>1.95</c:v>
                      </c:pt>
                      <c:pt idx="111">
                        <c:v>2.09</c:v>
                      </c:pt>
                      <c:pt idx="112">
                        <c:v>2.08</c:v>
                      </c:pt>
                      <c:pt idx="113">
                        <c:v>1.9</c:v>
                      </c:pt>
                      <c:pt idx="114">
                        <c:v>3.1</c:v>
                      </c:pt>
                      <c:pt idx="115">
                        <c:v>3.69</c:v>
                      </c:pt>
                      <c:pt idx="116">
                        <c:v>2.7</c:v>
                      </c:pt>
                      <c:pt idx="117">
                        <c:v>2.94</c:v>
                      </c:pt>
                      <c:pt idx="118">
                        <c:v>2.4</c:v>
                      </c:pt>
                      <c:pt idx="119">
                        <c:v>2.9</c:v>
                      </c:pt>
                      <c:pt idx="120">
                        <c:v>3.1</c:v>
                      </c:pt>
                      <c:pt idx="121">
                        <c:v>3</c:v>
                      </c:pt>
                      <c:pt idx="122">
                        <c:v>2.73</c:v>
                      </c:pt>
                      <c:pt idx="123">
                        <c:v>2.63</c:v>
                      </c:pt>
                      <c:pt idx="124">
                        <c:v>2.81</c:v>
                      </c:pt>
                      <c:pt idx="125">
                        <c:v>2.78</c:v>
                      </c:pt>
                      <c:pt idx="126">
                        <c:v>3.3</c:v>
                      </c:pt>
                      <c:pt idx="127">
                        <c:v>3.49</c:v>
                      </c:pt>
                      <c:pt idx="128">
                        <c:v>3.28</c:v>
                      </c:pt>
                      <c:pt idx="129">
                        <c:v>3.33</c:v>
                      </c:pt>
                      <c:pt idx="130">
                        <c:v>2.13</c:v>
                      </c:pt>
                      <c:pt idx="131">
                        <c:v>2.08</c:v>
                      </c:pt>
                      <c:pt idx="132">
                        <c:v>2.1</c:v>
                      </c:pt>
                      <c:pt idx="133">
                        <c:v>2.14</c:v>
                      </c:pt>
                      <c:pt idx="134">
                        <c:v>1.99</c:v>
                      </c:pt>
                      <c:pt idx="135">
                        <c:v>1.9</c:v>
                      </c:pt>
                      <c:pt idx="136">
                        <c:v>1.85</c:v>
                      </c:pt>
                      <c:pt idx="137">
                        <c:v>1.8</c:v>
                      </c:pt>
                      <c:pt idx="138">
                        <c:v>2.41</c:v>
                      </c:pt>
                      <c:pt idx="139">
                        <c:v>2.44</c:v>
                      </c:pt>
                      <c:pt idx="140">
                        <c:v>2.37</c:v>
                      </c:pt>
                      <c:pt idx="141">
                        <c:v>2.1</c:v>
                      </c:pt>
                      <c:pt idx="142">
                        <c:v>1.88</c:v>
                      </c:pt>
                      <c:pt idx="143">
                        <c:v>1.9</c:v>
                      </c:pt>
                      <c:pt idx="144">
                        <c:v>2.23</c:v>
                      </c:pt>
                      <c:pt idx="145">
                        <c:v>4.1500000000000004</c:v>
                      </c:pt>
                      <c:pt idx="146">
                        <c:v>2.95</c:v>
                      </c:pt>
                      <c:pt idx="147">
                        <c:v>2.8</c:v>
                      </c:pt>
                      <c:pt idx="148">
                        <c:v>4.3099999999999996</c:v>
                      </c:pt>
                      <c:pt idx="149">
                        <c:v>3.28</c:v>
                      </c:pt>
                      <c:pt idx="150">
                        <c:v>2.7</c:v>
                      </c:pt>
                      <c:pt idx="151">
                        <c:v>2.8</c:v>
                      </c:pt>
                      <c:pt idx="152">
                        <c:v>2.88</c:v>
                      </c:pt>
                      <c:pt idx="153">
                        <c:v>2.9</c:v>
                      </c:pt>
                      <c:pt idx="154">
                        <c:v>3.49</c:v>
                      </c:pt>
                      <c:pt idx="155">
                        <c:v>3.1</c:v>
                      </c:pt>
                      <c:pt idx="156">
                        <c:v>2.77</c:v>
                      </c:pt>
                      <c:pt idx="157">
                        <c:v>2.68</c:v>
                      </c:pt>
                      <c:pt idx="158">
                        <c:v>2.44</c:v>
                      </c:pt>
                      <c:pt idx="159">
                        <c:v>3.15</c:v>
                      </c:pt>
                      <c:pt idx="160">
                        <c:v>3.1</c:v>
                      </c:pt>
                      <c:pt idx="161">
                        <c:v>3.5</c:v>
                      </c:pt>
                      <c:pt idx="162">
                        <c:v>4.0999999999999996</c:v>
                      </c:pt>
                      <c:pt idx="163">
                        <c:v>4.42</c:v>
                      </c:pt>
                      <c:pt idx="164">
                        <c:v>3.14</c:v>
                      </c:pt>
                      <c:pt idx="165">
                        <c:v>3</c:v>
                      </c:pt>
                      <c:pt idx="166">
                        <c:v>3.05</c:v>
                      </c:pt>
                      <c:pt idx="167">
                        <c:v>2.99</c:v>
                      </c:pt>
                      <c:pt idx="168">
                        <c:v>2.81</c:v>
                      </c:pt>
                      <c:pt idx="169">
                        <c:v>2.95</c:v>
                      </c:pt>
                      <c:pt idx="170">
                        <c:v>3.68</c:v>
                      </c:pt>
                      <c:pt idx="171">
                        <c:v>4.4000000000000004</c:v>
                      </c:pt>
                      <c:pt idx="172">
                        <c:v>5.36</c:v>
                      </c:pt>
                      <c:pt idx="173">
                        <c:v>5.98</c:v>
                      </c:pt>
                      <c:pt idx="174">
                        <c:v>5.55</c:v>
                      </c:pt>
                      <c:pt idx="175">
                        <c:v>6.02</c:v>
                      </c:pt>
                      <c:pt idx="176">
                        <c:v>3.879</c:v>
                      </c:pt>
                      <c:pt idx="177">
                        <c:v>3.4</c:v>
                      </c:pt>
                      <c:pt idx="178">
                        <c:v>3.53</c:v>
                      </c:pt>
                      <c:pt idx="179">
                        <c:v>3.02</c:v>
                      </c:pt>
                      <c:pt idx="180">
                        <c:v>3.15</c:v>
                      </c:pt>
                      <c:pt idx="181">
                        <c:v>3.1</c:v>
                      </c:pt>
                      <c:pt idx="182">
                        <c:v>3.08</c:v>
                      </c:pt>
                      <c:pt idx="183">
                        <c:v>3.14</c:v>
                      </c:pt>
                      <c:pt idx="184">
                        <c:v>3</c:v>
                      </c:pt>
                      <c:pt idx="185">
                        <c:v>2.8</c:v>
                      </c:pt>
                      <c:pt idx="186">
                        <c:v>2.29</c:v>
                      </c:pt>
                      <c:pt idx="187">
                        <c:v>2.19</c:v>
                      </c:pt>
                      <c:pt idx="188">
                        <c:v>2.2200000000000002</c:v>
                      </c:pt>
                      <c:pt idx="189">
                        <c:v>2.1</c:v>
                      </c:pt>
                      <c:pt idx="190">
                        <c:v>2.2000000000000002</c:v>
                      </c:pt>
                      <c:pt idx="191">
                        <c:v>2.1800000000000002</c:v>
                      </c:pt>
                      <c:pt idx="192">
                        <c:v>2.21</c:v>
                      </c:pt>
                      <c:pt idx="193">
                        <c:v>2.09</c:v>
                      </c:pt>
                      <c:pt idx="194">
                        <c:v>2.15</c:v>
                      </c:pt>
                      <c:pt idx="195">
                        <c:v>2.19</c:v>
                      </c:pt>
                      <c:pt idx="196">
                        <c:v>2.17</c:v>
                      </c:pt>
                      <c:pt idx="197">
                        <c:v>2.1</c:v>
                      </c:pt>
                      <c:pt idx="198">
                        <c:v>2.02</c:v>
                      </c:pt>
                      <c:pt idx="199">
                        <c:v>2.15</c:v>
                      </c:pt>
                      <c:pt idx="200">
                        <c:v>3.65</c:v>
                      </c:pt>
                      <c:pt idx="201">
                        <c:v>3.12</c:v>
                      </c:pt>
                      <c:pt idx="202">
                        <c:v>3.7</c:v>
                      </c:pt>
                      <c:pt idx="203">
                        <c:v>3.78</c:v>
                      </c:pt>
                      <c:pt idx="204">
                        <c:v>3.08</c:v>
                      </c:pt>
                      <c:pt idx="205">
                        <c:v>2.75</c:v>
                      </c:pt>
                      <c:pt idx="206">
                        <c:v>5.7</c:v>
                      </c:pt>
                      <c:pt idx="207">
                        <c:v>6.1</c:v>
                      </c:pt>
                      <c:pt idx="208">
                        <c:v>5.15</c:v>
                      </c:pt>
                      <c:pt idx="209">
                        <c:v>4.9000000000000004</c:v>
                      </c:pt>
                      <c:pt idx="210">
                        <c:v>5.5</c:v>
                      </c:pt>
                      <c:pt idx="211">
                        <c:v>6.15</c:v>
                      </c:pt>
                      <c:pt idx="212">
                        <c:v>5.9</c:v>
                      </c:pt>
                      <c:pt idx="213">
                        <c:v>5</c:v>
                      </c:pt>
                      <c:pt idx="214">
                        <c:v>5.05</c:v>
                      </c:pt>
                      <c:pt idx="215">
                        <c:v>6.25</c:v>
                      </c:pt>
                      <c:pt idx="216">
                        <c:v>6.1</c:v>
                      </c:pt>
                      <c:pt idx="217">
                        <c:v>5.45</c:v>
                      </c:pt>
                      <c:pt idx="218">
                        <c:v>5.25</c:v>
                      </c:pt>
                      <c:pt idx="219">
                        <c:v>5.12</c:v>
                      </c:pt>
                      <c:pt idx="220">
                        <c:v>5.39</c:v>
                      </c:pt>
                      <c:pt idx="221">
                        <c:v>5.42</c:v>
                      </c:pt>
                      <c:pt idx="222">
                        <c:v>6.32</c:v>
                      </c:pt>
                      <c:pt idx="223">
                        <c:v>6.4</c:v>
                      </c:pt>
                      <c:pt idx="224">
                        <c:v>7.51</c:v>
                      </c:pt>
                      <c:pt idx="225">
                        <c:v>7.43</c:v>
                      </c:pt>
                      <c:pt idx="226">
                        <c:v>7.02</c:v>
                      </c:pt>
                      <c:pt idx="227">
                        <c:v>7.1</c:v>
                      </c:pt>
                      <c:pt idx="228">
                        <c:v>6.43</c:v>
                      </c:pt>
                      <c:pt idx="229">
                        <c:v>6</c:v>
                      </c:pt>
                      <c:pt idx="230">
                        <c:v>5.41</c:v>
                      </c:pt>
                      <c:pt idx="231">
                        <c:v>5.19</c:v>
                      </c:pt>
                      <c:pt idx="232">
                        <c:v>5.12</c:v>
                      </c:pt>
                      <c:pt idx="233">
                        <c:v>5.4</c:v>
                      </c:pt>
                      <c:pt idx="234">
                        <c:v>4.8899999999999997</c:v>
                      </c:pt>
                      <c:pt idx="235">
                        <c:v>4.66</c:v>
                      </c:pt>
                      <c:pt idx="236">
                        <c:v>4.82</c:v>
                      </c:pt>
                      <c:pt idx="237">
                        <c:v>4.5</c:v>
                      </c:pt>
                      <c:pt idx="238">
                        <c:v>3.86</c:v>
                      </c:pt>
                      <c:pt idx="239">
                        <c:v>3.75</c:v>
                      </c:pt>
                      <c:pt idx="240">
                        <c:v>3.3</c:v>
                      </c:pt>
                      <c:pt idx="241">
                        <c:v>3.1</c:v>
                      </c:pt>
                      <c:pt idx="242">
                        <c:v>3.81</c:v>
                      </c:pt>
                      <c:pt idx="243">
                        <c:v>3.66</c:v>
                      </c:pt>
                      <c:pt idx="244">
                        <c:v>3.58</c:v>
                      </c:pt>
                      <c:pt idx="245">
                        <c:v>3.25</c:v>
                      </c:pt>
                      <c:pt idx="246">
                        <c:v>3.3</c:v>
                      </c:pt>
                      <c:pt idx="247">
                        <c:v>3.25</c:v>
                      </c:pt>
                      <c:pt idx="248">
                        <c:v>3.27</c:v>
                      </c:pt>
                      <c:pt idx="249">
                        <c:v>3.29</c:v>
                      </c:pt>
                      <c:pt idx="250">
                        <c:v>3.88</c:v>
                      </c:pt>
                      <c:pt idx="251">
                        <c:v>3.7</c:v>
                      </c:pt>
                      <c:pt idx="252">
                        <c:v>3.84</c:v>
                      </c:pt>
                      <c:pt idx="253">
                        <c:v>3.6</c:v>
                      </c:pt>
                      <c:pt idx="254">
                        <c:v>3.57</c:v>
                      </c:pt>
                      <c:pt idx="255">
                        <c:v>3.48</c:v>
                      </c:pt>
                      <c:pt idx="256">
                        <c:v>3.3</c:v>
                      </c:pt>
                      <c:pt idx="257">
                        <c:v>3.35</c:v>
                      </c:pt>
                      <c:pt idx="258">
                        <c:v>3.48</c:v>
                      </c:pt>
                      <c:pt idx="259">
                        <c:v>3.99</c:v>
                      </c:pt>
                      <c:pt idx="260">
                        <c:v>3.38</c:v>
                      </c:pt>
                      <c:pt idx="261">
                        <c:v>3.6</c:v>
                      </c:pt>
                      <c:pt idx="262">
                        <c:v>3.59</c:v>
                      </c:pt>
                      <c:pt idx="263">
                        <c:v>3.35</c:v>
                      </c:pt>
                      <c:pt idx="264">
                        <c:v>3.1</c:v>
                      </c:pt>
                      <c:pt idx="265">
                        <c:v>3.3</c:v>
                      </c:pt>
                      <c:pt idx="266">
                        <c:v>3.89</c:v>
                      </c:pt>
                      <c:pt idx="267">
                        <c:v>3.62</c:v>
                      </c:pt>
                      <c:pt idx="268">
                        <c:v>3.7</c:v>
                      </c:pt>
                      <c:pt idx="269">
                        <c:v>3.59</c:v>
                      </c:pt>
                      <c:pt idx="270">
                        <c:v>3.68</c:v>
                      </c:pt>
                      <c:pt idx="271">
                        <c:v>3.46</c:v>
                      </c:pt>
                      <c:pt idx="272">
                        <c:v>3.4</c:v>
                      </c:pt>
                      <c:pt idx="273">
                        <c:v>3.3</c:v>
                      </c:pt>
                      <c:pt idx="274">
                        <c:v>3.49</c:v>
                      </c:pt>
                      <c:pt idx="275">
                        <c:v>3.1</c:v>
                      </c:pt>
                      <c:pt idx="276">
                        <c:v>3.08</c:v>
                      </c:pt>
                      <c:pt idx="277">
                        <c:v>3.41</c:v>
                      </c:pt>
                      <c:pt idx="278">
                        <c:v>3.89</c:v>
                      </c:pt>
                      <c:pt idx="279">
                        <c:v>3.77</c:v>
                      </c:pt>
                      <c:pt idx="280">
                        <c:v>4.49</c:v>
                      </c:pt>
                      <c:pt idx="281">
                        <c:v>4.0999999999999996</c:v>
                      </c:pt>
                      <c:pt idx="282">
                        <c:v>4.28</c:v>
                      </c:pt>
                      <c:pt idx="283">
                        <c:v>4</c:v>
                      </c:pt>
                      <c:pt idx="284">
                        <c:v>3.39</c:v>
                      </c:pt>
                      <c:pt idx="285">
                        <c:v>3.3</c:v>
                      </c:pt>
                      <c:pt idx="286">
                        <c:v>3.1</c:v>
                      </c:pt>
                      <c:pt idx="287">
                        <c:v>3.05</c:v>
                      </c:pt>
                      <c:pt idx="288">
                        <c:v>3.18</c:v>
                      </c:pt>
                      <c:pt idx="289">
                        <c:v>3.1</c:v>
                      </c:pt>
                      <c:pt idx="290">
                        <c:v>3.03</c:v>
                      </c:pt>
                      <c:pt idx="291">
                        <c:v>3.08</c:v>
                      </c:pt>
                      <c:pt idx="292">
                        <c:v>3.7</c:v>
                      </c:pt>
                      <c:pt idx="293">
                        <c:v>3.58</c:v>
                      </c:pt>
                      <c:pt idx="294">
                        <c:v>3.77</c:v>
                      </c:pt>
                      <c:pt idx="295">
                        <c:v>3.84</c:v>
                      </c:pt>
                      <c:pt idx="296">
                        <c:v>3.7</c:v>
                      </c:pt>
                      <c:pt idx="297">
                        <c:v>4.9000000000000004</c:v>
                      </c:pt>
                      <c:pt idx="298">
                        <c:v>4.0199999999999996</c:v>
                      </c:pt>
                      <c:pt idx="299">
                        <c:v>4.1100000000000003</c:v>
                      </c:pt>
                      <c:pt idx="300">
                        <c:v>4.08</c:v>
                      </c:pt>
                      <c:pt idx="301">
                        <c:v>4.1500000000000004</c:v>
                      </c:pt>
                      <c:pt idx="302">
                        <c:v>3.77</c:v>
                      </c:pt>
                      <c:pt idx="303">
                        <c:v>3.99</c:v>
                      </c:pt>
                      <c:pt idx="304">
                        <c:v>4.13</c:v>
                      </c:pt>
                      <c:pt idx="305">
                        <c:v>4.2300000000000004</c:v>
                      </c:pt>
                      <c:pt idx="306">
                        <c:v>4.4000000000000004</c:v>
                      </c:pt>
                      <c:pt idx="307">
                        <c:v>4.37</c:v>
                      </c:pt>
                      <c:pt idx="308">
                        <c:v>4.2699999999999996</c:v>
                      </c:pt>
                      <c:pt idx="309">
                        <c:v>4.3</c:v>
                      </c:pt>
                      <c:pt idx="310">
                        <c:v>3.4</c:v>
                      </c:pt>
                      <c:pt idx="311">
                        <c:v>3.55</c:v>
                      </c:pt>
                      <c:pt idx="312">
                        <c:v>3.84</c:v>
                      </c:pt>
                      <c:pt idx="313">
                        <c:v>3.62</c:v>
                      </c:pt>
                      <c:pt idx="314">
                        <c:v>3.56</c:v>
                      </c:pt>
                      <c:pt idx="315">
                        <c:v>3.4</c:v>
                      </c:pt>
                      <c:pt idx="316">
                        <c:v>3.25</c:v>
                      </c:pt>
                      <c:pt idx="317">
                        <c:v>3.41</c:v>
                      </c:pt>
                      <c:pt idx="318">
                        <c:v>3.38</c:v>
                      </c:pt>
                      <c:pt idx="319">
                        <c:v>3.4</c:v>
                      </c:pt>
                      <c:pt idx="320">
                        <c:v>2.67</c:v>
                      </c:pt>
                      <c:pt idx="321">
                        <c:v>2.5499999999999998</c:v>
                      </c:pt>
                      <c:pt idx="322">
                        <c:v>2.41</c:v>
                      </c:pt>
                      <c:pt idx="323">
                        <c:v>2.4</c:v>
                      </c:pt>
                      <c:pt idx="324">
                        <c:v>2.29</c:v>
                      </c:pt>
                      <c:pt idx="325">
                        <c:v>2.5</c:v>
                      </c:pt>
                      <c:pt idx="326">
                        <c:v>3.3</c:v>
                      </c:pt>
                      <c:pt idx="327">
                        <c:v>2.8</c:v>
                      </c:pt>
                      <c:pt idx="328">
                        <c:v>4.4000000000000004</c:v>
                      </c:pt>
                      <c:pt idx="329">
                        <c:v>4.03</c:v>
                      </c:pt>
                      <c:pt idx="330">
                        <c:v>3.38</c:v>
                      </c:pt>
                      <c:pt idx="331">
                        <c:v>3.43</c:v>
                      </c:pt>
                      <c:pt idx="332">
                        <c:v>5.29</c:v>
                      </c:pt>
                      <c:pt idx="333">
                        <c:v>5.03</c:v>
                      </c:pt>
                      <c:pt idx="334">
                        <c:v>3.68</c:v>
                      </c:pt>
                      <c:pt idx="335">
                        <c:v>4.1500000000000004</c:v>
                      </c:pt>
                      <c:pt idx="336">
                        <c:v>5.09</c:v>
                      </c:pt>
                      <c:pt idx="337">
                        <c:v>4.1900000000000004</c:v>
                      </c:pt>
                      <c:pt idx="338">
                        <c:v>5.36</c:v>
                      </c:pt>
                      <c:pt idx="339">
                        <c:v>5.13</c:v>
                      </c:pt>
                      <c:pt idx="340">
                        <c:v>4.0199999999999996</c:v>
                      </c:pt>
                      <c:pt idx="341">
                        <c:v>3.99</c:v>
                      </c:pt>
                      <c:pt idx="342">
                        <c:v>5.0999999999999996</c:v>
                      </c:pt>
                      <c:pt idx="343">
                        <c:v>4.28</c:v>
                      </c:pt>
                      <c:pt idx="344">
                        <c:v>4.3899999999999997</c:v>
                      </c:pt>
                      <c:pt idx="345">
                        <c:v>4.0999999999999996</c:v>
                      </c:pt>
                      <c:pt idx="346">
                        <c:v>3.88</c:v>
                      </c:pt>
                      <c:pt idx="347">
                        <c:v>3.99</c:v>
                      </c:pt>
                      <c:pt idx="348">
                        <c:v>3.32</c:v>
                      </c:pt>
                      <c:pt idx="349">
                        <c:v>3.4</c:v>
                      </c:pt>
                      <c:pt idx="350">
                        <c:v>3.7</c:v>
                      </c:pt>
                      <c:pt idx="351">
                        <c:v>3.49</c:v>
                      </c:pt>
                      <c:pt idx="352">
                        <c:v>4.38</c:v>
                      </c:pt>
                      <c:pt idx="353">
                        <c:v>3.98</c:v>
                      </c:pt>
                      <c:pt idx="354">
                        <c:v>3.4</c:v>
                      </c:pt>
                      <c:pt idx="355">
                        <c:v>3.89</c:v>
                      </c:pt>
                      <c:pt idx="356">
                        <c:v>3.87</c:v>
                      </c:pt>
                      <c:pt idx="357">
                        <c:v>3.15</c:v>
                      </c:pt>
                      <c:pt idx="358">
                        <c:v>3.3</c:v>
                      </c:pt>
                      <c:pt idx="359">
                        <c:v>3.05</c:v>
                      </c:pt>
                      <c:pt idx="360">
                        <c:v>3.1</c:v>
                      </c:pt>
                      <c:pt idx="361">
                        <c:v>2.9</c:v>
                      </c:pt>
                      <c:pt idx="362">
                        <c:v>2.6</c:v>
                      </c:pt>
                      <c:pt idx="363">
                        <c:v>2.6</c:v>
                      </c:pt>
                      <c:pt idx="465">
                        <c:v>2.23</c:v>
                      </c:pt>
                      <c:pt idx="466">
                        <c:v>2.2999999999999998</c:v>
                      </c:pt>
                      <c:pt idx="467">
                        <c:v>2.68</c:v>
                      </c:pt>
                      <c:pt idx="468">
                        <c:v>2.71</c:v>
                      </c:pt>
                      <c:pt idx="469">
                        <c:v>2.9</c:v>
                      </c:pt>
                      <c:pt idx="470">
                        <c:v>3.05</c:v>
                      </c:pt>
                      <c:pt idx="471">
                        <c:v>2.54</c:v>
                      </c:pt>
                      <c:pt idx="472">
                        <c:v>2.1800000000000002</c:v>
                      </c:pt>
                      <c:pt idx="473">
                        <c:v>2.2000000000000002</c:v>
                      </c:pt>
                      <c:pt idx="474">
                        <c:v>3.09</c:v>
                      </c:pt>
                      <c:pt idx="475">
                        <c:v>2.15</c:v>
                      </c:pt>
                      <c:pt idx="476">
                        <c:v>1.8</c:v>
                      </c:pt>
                      <c:pt idx="477">
                        <c:v>1.83</c:v>
                      </c:pt>
                      <c:pt idx="478">
                        <c:v>1.59</c:v>
                      </c:pt>
                      <c:pt idx="479">
                        <c:v>1.77</c:v>
                      </c:pt>
                      <c:pt idx="480">
                        <c:v>1.8</c:v>
                      </c:pt>
                      <c:pt idx="481">
                        <c:v>1.88</c:v>
                      </c:pt>
                      <c:pt idx="482">
                        <c:v>1.9</c:v>
                      </c:pt>
                      <c:pt idx="483">
                        <c:v>1.4</c:v>
                      </c:pt>
                      <c:pt idx="484">
                        <c:v>1.98</c:v>
                      </c:pt>
                      <c:pt idx="485">
                        <c:v>1.9</c:v>
                      </c:pt>
                      <c:pt idx="486">
                        <c:v>2.2000000000000002</c:v>
                      </c:pt>
                      <c:pt idx="487">
                        <c:v>2</c:v>
                      </c:pt>
                      <c:pt idx="488">
                        <c:v>2.77</c:v>
                      </c:pt>
                      <c:pt idx="489">
                        <c:v>1.99</c:v>
                      </c:pt>
                      <c:pt idx="490">
                        <c:v>1.5</c:v>
                      </c:pt>
                      <c:pt idx="491">
                        <c:v>1.54</c:v>
                      </c:pt>
                      <c:pt idx="492">
                        <c:v>1.99</c:v>
                      </c:pt>
                      <c:pt idx="493">
                        <c:v>1.84</c:v>
                      </c:pt>
                      <c:pt idx="494">
                        <c:v>1.9</c:v>
                      </c:pt>
                      <c:pt idx="495">
                        <c:v>2.9</c:v>
                      </c:pt>
                      <c:pt idx="496">
                        <c:v>2.93</c:v>
                      </c:pt>
                      <c:pt idx="497">
                        <c:v>2.95</c:v>
                      </c:pt>
                      <c:pt idx="498">
                        <c:v>2.9</c:v>
                      </c:pt>
                      <c:pt idx="499">
                        <c:v>3.15</c:v>
                      </c:pt>
                      <c:pt idx="500">
                        <c:v>2.41</c:v>
                      </c:pt>
                      <c:pt idx="501">
                        <c:v>2.66</c:v>
                      </c:pt>
                      <c:pt idx="502">
                        <c:v>2.4</c:v>
                      </c:pt>
                      <c:pt idx="503">
                        <c:v>2.95</c:v>
                      </c:pt>
                      <c:pt idx="504">
                        <c:v>3.15</c:v>
                      </c:pt>
                      <c:pt idx="505">
                        <c:v>3.29</c:v>
                      </c:pt>
                      <c:pt idx="506">
                        <c:v>2.73</c:v>
                      </c:pt>
                      <c:pt idx="507">
                        <c:v>2.9</c:v>
                      </c:pt>
                      <c:pt idx="508">
                        <c:v>2.81</c:v>
                      </c:pt>
                      <c:pt idx="509">
                        <c:v>2.74</c:v>
                      </c:pt>
                      <c:pt idx="510">
                        <c:v>2.6</c:v>
                      </c:pt>
                      <c:pt idx="511">
                        <c:v>2.99</c:v>
                      </c:pt>
                      <c:pt idx="512">
                        <c:v>2.75</c:v>
                      </c:pt>
                      <c:pt idx="513">
                        <c:v>2.9</c:v>
                      </c:pt>
                      <c:pt idx="514">
                        <c:v>2.67</c:v>
                      </c:pt>
                      <c:pt idx="515">
                        <c:v>2.4</c:v>
                      </c:pt>
                      <c:pt idx="516">
                        <c:v>2.75</c:v>
                      </c:pt>
                      <c:pt idx="517">
                        <c:v>2.48</c:v>
                      </c:pt>
                      <c:pt idx="518">
                        <c:v>2.15</c:v>
                      </c:pt>
                      <c:pt idx="519">
                        <c:v>2.14</c:v>
                      </c:pt>
                      <c:pt idx="520">
                        <c:v>2.12</c:v>
                      </c:pt>
                      <c:pt idx="521">
                        <c:v>2.25</c:v>
                      </c:pt>
                      <c:pt idx="522">
                        <c:v>2.36</c:v>
                      </c:pt>
                      <c:pt idx="523">
                        <c:v>3.1</c:v>
                      </c:pt>
                      <c:pt idx="524">
                        <c:v>2.84</c:v>
                      </c:pt>
                      <c:pt idx="525">
                        <c:v>3.49</c:v>
                      </c:pt>
                      <c:pt idx="526">
                        <c:v>3.19</c:v>
                      </c:pt>
                      <c:pt idx="527">
                        <c:v>2.81</c:v>
                      </c:pt>
                      <c:pt idx="528">
                        <c:v>2.2000000000000002</c:v>
                      </c:pt>
                      <c:pt idx="529">
                        <c:v>2.44</c:v>
                      </c:pt>
                      <c:pt idx="530">
                        <c:v>2.2999999999999998</c:v>
                      </c:pt>
                      <c:pt idx="531">
                        <c:v>2.89</c:v>
                      </c:pt>
                      <c:pt idx="532">
                        <c:v>2.4</c:v>
                      </c:pt>
                      <c:pt idx="533">
                        <c:v>2.48</c:v>
                      </c:pt>
                      <c:pt idx="534">
                        <c:v>2.2599999999999998</c:v>
                      </c:pt>
                      <c:pt idx="535">
                        <c:v>2.1</c:v>
                      </c:pt>
                      <c:pt idx="536">
                        <c:v>2.63</c:v>
                      </c:pt>
                      <c:pt idx="537">
                        <c:v>2.42</c:v>
                      </c:pt>
                      <c:pt idx="538">
                        <c:v>2.81</c:v>
                      </c:pt>
                      <c:pt idx="539">
                        <c:v>3.2</c:v>
                      </c:pt>
                      <c:pt idx="540">
                        <c:v>3.45</c:v>
                      </c:pt>
                      <c:pt idx="541">
                        <c:v>3.5</c:v>
                      </c:pt>
                      <c:pt idx="542">
                        <c:v>3.89</c:v>
                      </c:pt>
                      <c:pt idx="543">
                        <c:v>3.84</c:v>
                      </c:pt>
                      <c:pt idx="544">
                        <c:v>3.25</c:v>
                      </c:pt>
                      <c:pt idx="545">
                        <c:v>2.84</c:v>
                      </c:pt>
                      <c:pt idx="546">
                        <c:v>3.05</c:v>
                      </c:pt>
                      <c:pt idx="547">
                        <c:v>3.09</c:v>
                      </c:pt>
                      <c:pt idx="548">
                        <c:v>1.67</c:v>
                      </c:pt>
                      <c:pt idx="549">
                        <c:v>3.4</c:v>
                      </c:pt>
                      <c:pt idx="550">
                        <c:v>3.45</c:v>
                      </c:pt>
                      <c:pt idx="551">
                        <c:v>3.98</c:v>
                      </c:pt>
                      <c:pt idx="552">
                        <c:v>3</c:v>
                      </c:pt>
                      <c:pt idx="553">
                        <c:v>2.66</c:v>
                      </c:pt>
                      <c:pt idx="554">
                        <c:v>2.25</c:v>
                      </c:pt>
                      <c:pt idx="555">
                        <c:v>2.36</c:v>
                      </c:pt>
                      <c:pt idx="556">
                        <c:v>2.2000000000000002</c:v>
                      </c:pt>
                      <c:pt idx="557">
                        <c:v>2.19</c:v>
                      </c:pt>
                      <c:pt idx="558">
                        <c:v>2.15</c:v>
                      </c:pt>
                      <c:pt idx="559">
                        <c:v>2.5</c:v>
                      </c:pt>
                      <c:pt idx="560">
                        <c:v>3.45</c:v>
                      </c:pt>
                      <c:pt idx="561">
                        <c:v>3.43</c:v>
                      </c:pt>
                      <c:pt idx="562">
                        <c:v>3.41</c:v>
                      </c:pt>
                      <c:pt idx="563">
                        <c:v>3.4</c:v>
                      </c:pt>
                      <c:pt idx="564">
                        <c:v>3.25</c:v>
                      </c:pt>
                      <c:pt idx="565">
                        <c:v>3.1</c:v>
                      </c:pt>
                      <c:pt idx="566">
                        <c:v>3.05</c:v>
                      </c:pt>
                      <c:pt idx="567">
                        <c:v>3.07</c:v>
                      </c:pt>
                      <c:pt idx="568">
                        <c:v>3.84</c:v>
                      </c:pt>
                      <c:pt idx="569">
                        <c:v>4.93</c:v>
                      </c:pt>
                      <c:pt idx="570">
                        <c:v>4.17</c:v>
                      </c:pt>
                      <c:pt idx="571">
                        <c:v>4.2</c:v>
                      </c:pt>
                      <c:pt idx="572">
                        <c:v>4.1500000000000004</c:v>
                      </c:pt>
                      <c:pt idx="573">
                        <c:v>4.1900000000000004</c:v>
                      </c:pt>
                      <c:pt idx="574">
                        <c:v>4.17</c:v>
                      </c:pt>
                      <c:pt idx="575">
                        <c:v>4.22</c:v>
                      </c:pt>
                      <c:pt idx="576">
                        <c:v>4.4000000000000004</c:v>
                      </c:pt>
                      <c:pt idx="577">
                        <c:v>4.33</c:v>
                      </c:pt>
                      <c:pt idx="578">
                        <c:v>4.3</c:v>
                      </c:pt>
                      <c:pt idx="579">
                        <c:v>4.09</c:v>
                      </c:pt>
                      <c:pt idx="580">
                        <c:v>4.08</c:v>
                      </c:pt>
                      <c:pt idx="581">
                        <c:v>3.58</c:v>
                      </c:pt>
                      <c:pt idx="582">
                        <c:v>3.27</c:v>
                      </c:pt>
                      <c:pt idx="583">
                        <c:v>3.1</c:v>
                      </c:pt>
                      <c:pt idx="584">
                        <c:v>3.23</c:v>
                      </c:pt>
                      <c:pt idx="585">
                        <c:v>3.33</c:v>
                      </c:pt>
                      <c:pt idx="586">
                        <c:v>3.19</c:v>
                      </c:pt>
                      <c:pt idx="587">
                        <c:v>3.66</c:v>
                      </c:pt>
                      <c:pt idx="588">
                        <c:v>3.7</c:v>
                      </c:pt>
                      <c:pt idx="589">
                        <c:v>3.54</c:v>
                      </c:pt>
                      <c:pt idx="590">
                        <c:v>3.03</c:v>
                      </c:pt>
                      <c:pt idx="591">
                        <c:v>3.29</c:v>
                      </c:pt>
                      <c:pt idx="592">
                        <c:v>4.95</c:v>
                      </c:pt>
                      <c:pt idx="593">
                        <c:v>4.9000000000000004</c:v>
                      </c:pt>
                      <c:pt idx="594">
                        <c:v>3.68</c:v>
                      </c:pt>
                      <c:pt idx="595">
                        <c:v>3.54</c:v>
                      </c:pt>
                      <c:pt idx="596">
                        <c:v>3.71</c:v>
                      </c:pt>
                      <c:pt idx="597">
                        <c:v>3.5</c:v>
                      </c:pt>
                      <c:pt idx="598">
                        <c:v>4.0999999999999996</c:v>
                      </c:pt>
                      <c:pt idx="599">
                        <c:v>3.94</c:v>
                      </c:pt>
                      <c:pt idx="600">
                        <c:v>3.63</c:v>
                      </c:pt>
                      <c:pt idx="601">
                        <c:v>3.71</c:v>
                      </c:pt>
                      <c:pt idx="602">
                        <c:v>2.82</c:v>
                      </c:pt>
                      <c:pt idx="603">
                        <c:v>2.79</c:v>
                      </c:pt>
                      <c:pt idx="604">
                        <c:v>3.12</c:v>
                      </c:pt>
                      <c:pt idx="605">
                        <c:v>3.3</c:v>
                      </c:pt>
                      <c:pt idx="606">
                        <c:v>4.6900000000000004</c:v>
                      </c:pt>
                      <c:pt idx="607">
                        <c:v>4.87</c:v>
                      </c:pt>
                      <c:pt idx="608">
                        <c:v>5.12</c:v>
                      </c:pt>
                      <c:pt idx="609">
                        <c:v>5.3</c:v>
                      </c:pt>
                      <c:pt idx="610">
                        <c:v>6.31</c:v>
                      </c:pt>
                      <c:pt idx="611">
                        <c:v>6.43</c:v>
                      </c:pt>
                      <c:pt idx="612">
                        <c:v>7.61</c:v>
                      </c:pt>
                      <c:pt idx="613">
                        <c:v>7.75</c:v>
                      </c:pt>
                      <c:pt idx="614">
                        <c:v>7.05</c:v>
                      </c:pt>
                      <c:pt idx="615">
                        <c:v>5.55</c:v>
                      </c:pt>
                      <c:pt idx="616">
                        <c:v>5.0999999999999996</c:v>
                      </c:pt>
                      <c:pt idx="617">
                        <c:v>5.81</c:v>
                      </c:pt>
                      <c:pt idx="618">
                        <c:v>5.01</c:v>
                      </c:pt>
                      <c:pt idx="619">
                        <c:v>6.53</c:v>
                      </c:pt>
                      <c:pt idx="620">
                        <c:v>5.25</c:v>
                      </c:pt>
                      <c:pt idx="621">
                        <c:v>4.8</c:v>
                      </c:pt>
                      <c:pt idx="622">
                        <c:v>4.63</c:v>
                      </c:pt>
                      <c:pt idx="623">
                        <c:v>4.12</c:v>
                      </c:pt>
                      <c:pt idx="624">
                        <c:v>3.19</c:v>
                      </c:pt>
                      <c:pt idx="625">
                        <c:v>3.55</c:v>
                      </c:pt>
                      <c:pt idx="626">
                        <c:v>3</c:v>
                      </c:pt>
                      <c:pt idx="627">
                        <c:v>2.98</c:v>
                      </c:pt>
                      <c:pt idx="628">
                        <c:v>3.15</c:v>
                      </c:pt>
                      <c:pt idx="629">
                        <c:v>4.3499999999999996</c:v>
                      </c:pt>
                      <c:pt idx="630">
                        <c:v>5.15</c:v>
                      </c:pt>
                      <c:pt idx="631">
                        <c:v>5.07</c:v>
                      </c:pt>
                      <c:pt idx="632">
                        <c:v>5.98</c:v>
                      </c:pt>
                      <c:pt idx="633">
                        <c:v>4.93</c:v>
                      </c:pt>
                      <c:pt idx="634">
                        <c:v>4.55</c:v>
                      </c:pt>
                      <c:pt idx="635">
                        <c:v>4.7</c:v>
                      </c:pt>
                      <c:pt idx="636">
                        <c:v>4.6100000000000003</c:v>
                      </c:pt>
                      <c:pt idx="637">
                        <c:v>4.3</c:v>
                      </c:pt>
                      <c:pt idx="638">
                        <c:v>4.1900000000000004</c:v>
                      </c:pt>
                      <c:pt idx="639">
                        <c:v>4.29</c:v>
                      </c:pt>
                      <c:pt idx="640">
                        <c:v>5.2</c:v>
                      </c:pt>
                      <c:pt idx="641">
                        <c:v>4.2</c:v>
                      </c:pt>
                      <c:pt idx="642">
                        <c:v>3.99</c:v>
                      </c:pt>
                      <c:pt idx="643">
                        <c:v>3.6</c:v>
                      </c:pt>
                      <c:pt idx="644">
                        <c:v>3.15</c:v>
                      </c:pt>
                      <c:pt idx="645">
                        <c:v>3.12</c:v>
                      </c:pt>
                      <c:pt idx="646">
                        <c:v>3.11</c:v>
                      </c:pt>
                      <c:pt idx="647">
                        <c:v>3.28</c:v>
                      </c:pt>
                      <c:pt idx="648">
                        <c:v>3.19</c:v>
                      </c:pt>
                      <c:pt idx="649">
                        <c:v>3.01</c:v>
                      </c:pt>
                      <c:pt idx="650">
                        <c:v>2.9</c:v>
                      </c:pt>
                      <c:pt idx="651">
                        <c:v>2.73</c:v>
                      </c:pt>
                      <c:pt idx="652">
                        <c:v>2.87</c:v>
                      </c:pt>
                      <c:pt idx="653">
                        <c:v>2.99</c:v>
                      </c:pt>
                      <c:pt idx="654">
                        <c:v>4.0999999999999996</c:v>
                      </c:pt>
                      <c:pt idx="655">
                        <c:v>5.86</c:v>
                      </c:pt>
                      <c:pt idx="656">
                        <c:v>5.55</c:v>
                      </c:pt>
                      <c:pt idx="657">
                        <c:v>5.87</c:v>
                      </c:pt>
                      <c:pt idx="658">
                        <c:v>5.39</c:v>
                      </c:pt>
                      <c:pt idx="659">
                        <c:v>4.62</c:v>
                      </c:pt>
                      <c:pt idx="660">
                        <c:v>5.12</c:v>
                      </c:pt>
                      <c:pt idx="661">
                        <c:v>4.8</c:v>
                      </c:pt>
                      <c:pt idx="662">
                        <c:v>4.7699999999999996</c:v>
                      </c:pt>
                      <c:pt idx="663">
                        <c:v>4.21</c:v>
                      </c:pt>
                      <c:pt idx="664">
                        <c:v>4.12</c:v>
                      </c:pt>
                      <c:pt idx="665">
                        <c:v>4.1900000000000004</c:v>
                      </c:pt>
                      <c:pt idx="666">
                        <c:v>4.75</c:v>
                      </c:pt>
                      <c:pt idx="667">
                        <c:v>4.8</c:v>
                      </c:pt>
                      <c:pt idx="668">
                        <c:v>4.51</c:v>
                      </c:pt>
                      <c:pt idx="669">
                        <c:v>3.99</c:v>
                      </c:pt>
                      <c:pt idx="670">
                        <c:v>3.8</c:v>
                      </c:pt>
                      <c:pt idx="671">
                        <c:v>4.0999999999999996</c:v>
                      </c:pt>
                      <c:pt idx="672">
                        <c:v>5.35</c:v>
                      </c:pt>
                      <c:pt idx="673">
                        <c:v>5.0999999999999996</c:v>
                      </c:pt>
                      <c:pt idx="674">
                        <c:v>5.52</c:v>
                      </c:pt>
                      <c:pt idx="675">
                        <c:v>5.72</c:v>
                      </c:pt>
                      <c:pt idx="676">
                        <c:v>7.07</c:v>
                      </c:pt>
                      <c:pt idx="677">
                        <c:v>7.3</c:v>
                      </c:pt>
                      <c:pt idx="678">
                        <c:v>6.19</c:v>
                      </c:pt>
                      <c:pt idx="679">
                        <c:v>5.05</c:v>
                      </c:pt>
                      <c:pt idx="680">
                        <c:v>4.5</c:v>
                      </c:pt>
                      <c:pt idx="681">
                        <c:v>4.26</c:v>
                      </c:pt>
                      <c:pt idx="682">
                        <c:v>4.07</c:v>
                      </c:pt>
                      <c:pt idx="683">
                        <c:v>3.29</c:v>
                      </c:pt>
                      <c:pt idx="684">
                        <c:v>3.64</c:v>
                      </c:pt>
                      <c:pt idx="685">
                        <c:v>4.12</c:v>
                      </c:pt>
                      <c:pt idx="686">
                        <c:v>4.9000000000000004</c:v>
                      </c:pt>
                      <c:pt idx="687">
                        <c:v>4.63</c:v>
                      </c:pt>
                      <c:pt idx="688">
                        <c:v>4.1500000000000004</c:v>
                      </c:pt>
                      <c:pt idx="689">
                        <c:v>3.94</c:v>
                      </c:pt>
                      <c:pt idx="690">
                        <c:v>3.73</c:v>
                      </c:pt>
                      <c:pt idx="691">
                        <c:v>3.59</c:v>
                      </c:pt>
                      <c:pt idx="692">
                        <c:v>4.41</c:v>
                      </c:pt>
                      <c:pt idx="693">
                        <c:v>4.43</c:v>
                      </c:pt>
                      <c:pt idx="694">
                        <c:v>4.38</c:v>
                      </c:pt>
                      <c:pt idx="695">
                        <c:v>4.18</c:v>
                      </c:pt>
                      <c:pt idx="696">
                        <c:v>3.95</c:v>
                      </c:pt>
                      <c:pt idx="697">
                        <c:v>3.46</c:v>
                      </c:pt>
                      <c:pt idx="698">
                        <c:v>3.1</c:v>
                      </c:pt>
                      <c:pt idx="699">
                        <c:v>3.12</c:v>
                      </c:pt>
                      <c:pt idx="700">
                        <c:v>3.8</c:v>
                      </c:pt>
                      <c:pt idx="701">
                        <c:v>3.7</c:v>
                      </c:pt>
                      <c:pt idx="702">
                        <c:v>4.25</c:v>
                      </c:pt>
                      <c:pt idx="703">
                        <c:v>4.0999999999999996</c:v>
                      </c:pt>
                      <c:pt idx="704">
                        <c:v>3.5</c:v>
                      </c:pt>
                      <c:pt idx="705">
                        <c:v>3.12</c:v>
                      </c:pt>
                      <c:pt idx="706">
                        <c:v>2.81</c:v>
                      </c:pt>
                      <c:pt idx="707">
                        <c:v>2.9</c:v>
                      </c:pt>
                      <c:pt idx="708">
                        <c:v>2.65</c:v>
                      </c:pt>
                      <c:pt idx="709">
                        <c:v>2.4</c:v>
                      </c:pt>
                      <c:pt idx="710">
                        <c:v>2.77</c:v>
                      </c:pt>
                      <c:pt idx="711">
                        <c:v>2.4300000000000002</c:v>
                      </c:pt>
                      <c:pt idx="712">
                        <c:v>2.61</c:v>
                      </c:pt>
                      <c:pt idx="713">
                        <c:v>2.77</c:v>
                      </c:pt>
                      <c:pt idx="714">
                        <c:v>4</c:v>
                      </c:pt>
                      <c:pt idx="715">
                        <c:v>4.05</c:v>
                      </c:pt>
                      <c:pt idx="716">
                        <c:v>4.0999999999999996</c:v>
                      </c:pt>
                      <c:pt idx="717">
                        <c:v>3.63</c:v>
                      </c:pt>
                      <c:pt idx="718">
                        <c:v>3.49</c:v>
                      </c:pt>
                      <c:pt idx="719">
                        <c:v>3.47</c:v>
                      </c:pt>
                      <c:pt idx="720">
                        <c:v>3.38</c:v>
                      </c:pt>
                      <c:pt idx="721">
                        <c:v>3.69</c:v>
                      </c:pt>
                      <c:pt idx="722">
                        <c:v>4.1100000000000003</c:v>
                      </c:pt>
                      <c:pt idx="723">
                        <c:v>4.4800000000000004</c:v>
                      </c:pt>
                      <c:pt idx="724">
                        <c:v>4.5599999999999996</c:v>
                      </c:pt>
                      <c:pt idx="725">
                        <c:v>4.84</c:v>
                      </c:pt>
                      <c:pt idx="726">
                        <c:v>4.3</c:v>
                      </c:pt>
                      <c:pt idx="727">
                        <c:v>3.23</c:v>
                      </c:pt>
                      <c:pt idx="728">
                        <c:v>3.5</c:v>
                      </c:pt>
                      <c:pt idx="729">
                        <c:v>3.59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D-75EE-4F37-BE20-8EB1AA46A682}"/>
                  </c:ext>
                </c:extLst>
              </c15:ser>
            </c15:filteredLineSeries>
            <c15:filteredLineSeries>
              <c15:ser>
                <c:idx val="3"/>
                <c:order val="4"/>
                <c:tx>
                  <c:v>2004</c:v>
                </c:tx>
                <c:spPr>
                  <a:ln w="12700">
                    <a:solidFill>
                      <a:srgbClr val="0070C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DATOS!$AA$3:$AA$732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3.15</c:v>
                      </c:pt>
                      <c:pt idx="1">
                        <c:v>2.9</c:v>
                      </c:pt>
                      <c:pt idx="2">
                        <c:v>2.3199999999999998</c:v>
                      </c:pt>
                      <c:pt idx="3">
                        <c:v>2.2000000000000002</c:v>
                      </c:pt>
                      <c:pt idx="4">
                        <c:v>2</c:v>
                      </c:pt>
                      <c:pt idx="5">
                        <c:v>1.85</c:v>
                      </c:pt>
                      <c:pt idx="6">
                        <c:v>1.8</c:v>
                      </c:pt>
                      <c:pt idx="7">
                        <c:v>1.9</c:v>
                      </c:pt>
                      <c:pt idx="8">
                        <c:v>2.2000000000000002</c:v>
                      </c:pt>
                      <c:pt idx="9">
                        <c:v>2.6</c:v>
                      </c:pt>
                      <c:pt idx="10">
                        <c:v>4.05</c:v>
                      </c:pt>
                      <c:pt idx="11">
                        <c:v>4.0999999999999996</c:v>
                      </c:pt>
                      <c:pt idx="12">
                        <c:v>3.68</c:v>
                      </c:pt>
                      <c:pt idx="13">
                        <c:v>2.41</c:v>
                      </c:pt>
                      <c:pt idx="14">
                        <c:v>2.65</c:v>
                      </c:pt>
                      <c:pt idx="15">
                        <c:v>2.2999999999999998</c:v>
                      </c:pt>
                      <c:pt idx="16">
                        <c:v>3.35</c:v>
                      </c:pt>
                      <c:pt idx="17">
                        <c:v>3.6</c:v>
                      </c:pt>
                      <c:pt idx="18">
                        <c:v>3.02</c:v>
                      </c:pt>
                      <c:pt idx="19">
                        <c:v>2.7</c:v>
                      </c:pt>
                      <c:pt idx="20">
                        <c:v>3.1</c:v>
                      </c:pt>
                      <c:pt idx="21">
                        <c:v>3.02</c:v>
                      </c:pt>
                      <c:pt idx="22">
                        <c:v>3.2</c:v>
                      </c:pt>
                      <c:pt idx="23">
                        <c:v>2.9</c:v>
                      </c:pt>
                      <c:pt idx="24">
                        <c:v>4.18</c:v>
                      </c:pt>
                      <c:pt idx="25">
                        <c:v>4</c:v>
                      </c:pt>
                      <c:pt idx="26">
                        <c:v>3.85</c:v>
                      </c:pt>
                      <c:pt idx="27">
                        <c:v>3.8</c:v>
                      </c:pt>
                      <c:pt idx="28">
                        <c:v>2.8</c:v>
                      </c:pt>
                      <c:pt idx="29">
                        <c:v>2.4</c:v>
                      </c:pt>
                      <c:pt idx="30">
                        <c:v>2.2999999999999998</c:v>
                      </c:pt>
                      <c:pt idx="31">
                        <c:v>2.2000000000000002</c:v>
                      </c:pt>
                      <c:pt idx="32">
                        <c:v>2.3199999999999998</c:v>
                      </c:pt>
                      <c:pt idx="33">
                        <c:v>2.1</c:v>
                      </c:pt>
                      <c:pt idx="34">
                        <c:v>2.4</c:v>
                      </c:pt>
                      <c:pt idx="35">
                        <c:v>4.05</c:v>
                      </c:pt>
                      <c:pt idx="36">
                        <c:v>4.5</c:v>
                      </c:pt>
                      <c:pt idx="37">
                        <c:v>3.25</c:v>
                      </c:pt>
                      <c:pt idx="38">
                        <c:v>3.6</c:v>
                      </c:pt>
                      <c:pt idx="39">
                        <c:v>3.5</c:v>
                      </c:pt>
                      <c:pt idx="40">
                        <c:v>2.7</c:v>
                      </c:pt>
                      <c:pt idx="41">
                        <c:v>2.63</c:v>
                      </c:pt>
                      <c:pt idx="42">
                        <c:v>2.5099999999999998</c:v>
                      </c:pt>
                      <c:pt idx="43">
                        <c:v>2.4</c:v>
                      </c:pt>
                      <c:pt idx="44">
                        <c:v>2.44</c:v>
                      </c:pt>
                      <c:pt idx="45">
                        <c:v>2.4300000000000002</c:v>
                      </c:pt>
                      <c:pt idx="46">
                        <c:v>2.67</c:v>
                      </c:pt>
                      <c:pt idx="47">
                        <c:v>2.41</c:v>
                      </c:pt>
                      <c:pt idx="48">
                        <c:v>2.5</c:v>
                      </c:pt>
                      <c:pt idx="49">
                        <c:v>2.71</c:v>
                      </c:pt>
                      <c:pt idx="50">
                        <c:v>3.3</c:v>
                      </c:pt>
                      <c:pt idx="51">
                        <c:v>3.54</c:v>
                      </c:pt>
                      <c:pt idx="52">
                        <c:v>3.97</c:v>
                      </c:pt>
                      <c:pt idx="53">
                        <c:v>3.8</c:v>
                      </c:pt>
                      <c:pt idx="54">
                        <c:v>2.6</c:v>
                      </c:pt>
                      <c:pt idx="55">
                        <c:v>2.75</c:v>
                      </c:pt>
                      <c:pt idx="56">
                        <c:v>2.85</c:v>
                      </c:pt>
                      <c:pt idx="57">
                        <c:v>3</c:v>
                      </c:pt>
                      <c:pt idx="58">
                        <c:v>2.1</c:v>
                      </c:pt>
                      <c:pt idx="59">
                        <c:v>1.99</c:v>
                      </c:pt>
                      <c:pt idx="60">
                        <c:v>1.97</c:v>
                      </c:pt>
                      <c:pt idx="61">
                        <c:v>1.75</c:v>
                      </c:pt>
                      <c:pt idx="62">
                        <c:v>1.68</c:v>
                      </c:pt>
                      <c:pt idx="63">
                        <c:v>1.43</c:v>
                      </c:pt>
                      <c:pt idx="64">
                        <c:v>1.99</c:v>
                      </c:pt>
                      <c:pt idx="65">
                        <c:v>2.0299999999999998</c:v>
                      </c:pt>
                      <c:pt idx="66">
                        <c:v>1.84</c:v>
                      </c:pt>
                      <c:pt idx="67">
                        <c:v>1.8</c:v>
                      </c:pt>
                      <c:pt idx="68">
                        <c:v>1.97</c:v>
                      </c:pt>
                      <c:pt idx="69">
                        <c:v>1.91</c:v>
                      </c:pt>
                      <c:pt idx="70">
                        <c:v>1.77</c:v>
                      </c:pt>
                      <c:pt idx="71">
                        <c:v>2.29</c:v>
                      </c:pt>
                      <c:pt idx="72">
                        <c:v>2</c:v>
                      </c:pt>
                      <c:pt idx="73">
                        <c:v>2.63</c:v>
                      </c:pt>
                      <c:pt idx="74">
                        <c:v>2.21</c:v>
                      </c:pt>
                      <c:pt idx="75">
                        <c:v>1.3</c:v>
                      </c:pt>
                      <c:pt idx="76">
                        <c:v>1.43</c:v>
                      </c:pt>
                      <c:pt idx="77">
                        <c:v>1.77</c:v>
                      </c:pt>
                      <c:pt idx="78">
                        <c:v>1.99</c:v>
                      </c:pt>
                      <c:pt idx="79">
                        <c:v>1.81</c:v>
                      </c:pt>
                      <c:pt idx="80">
                        <c:v>1.68</c:v>
                      </c:pt>
                      <c:pt idx="81">
                        <c:v>3.07</c:v>
                      </c:pt>
                      <c:pt idx="82">
                        <c:v>2.15</c:v>
                      </c:pt>
                      <c:pt idx="83">
                        <c:v>1.98</c:v>
                      </c:pt>
                      <c:pt idx="84">
                        <c:v>2</c:v>
                      </c:pt>
                      <c:pt idx="85">
                        <c:v>1.7</c:v>
                      </c:pt>
                      <c:pt idx="86">
                        <c:v>1.62</c:v>
                      </c:pt>
                      <c:pt idx="87">
                        <c:v>1.43</c:v>
                      </c:pt>
                      <c:pt idx="88">
                        <c:v>1.58</c:v>
                      </c:pt>
                      <c:pt idx="89">
                        <c:v>1.48</c:v>
                      </c:pt>
                      <c:pt idx="90">
                        <c:v>1.7</c:v>
                      </c:pt>
                      <c:pt idx="91">
                        <c:v>1.79</c:v>
                      </c:pt>
                      <c:pt idx="92">
                        <c:v>2.25</c:v>
                      </c:pt>
                      <c:pt idx="93">
                        <c:v>2.4</c:v>
                      </c:pt>
                      <c:pt idx="94">
                        <c:v>2.6</c:v>
                      </c:pt>
                      <c:pt idx="95">
                        <c:v>2.48</c:v>
                      </c:pt>
                      <c:pt idx="96">
                        <c:v>2.29</c:v>
                      </c:pt>
                      <c:pt idx="97">
                        <c:v>2.31</c:v>
                      </c:pt>
                      <c:pt idx="98">
                        <c:v>2.4500000000000002</c:v>
                      </c:pt>
                      <c:pt idx="99">
                        <c:v>2.7</c:v>
                      </c:pt>
                      <c:pt idx="100">
                        <c:v>2.2200000000000002</c:v>
                      </c:pt>
                      <c:pt idx="101">
                        <c:v>2.35</c:v>
                      </c:pt>
                      <c:pt idx="102">
                        <c:v>2.4</c:v>
                      </c:pt>
                      <c:pt idx="103">
                        <c:v>2.77</c:v>
                      </c:pt>
                      <c:pt idx="104">
                        <c:v>2.81</c:v>
                      </c:pt>
                      <c:pt idx="105">
                        <c:v>3.05</c:v>
                      </c:pt>
                      <c:pt idx="106">
                        <c:v>4.8899999999999997</c:v>
                      </c:pt>
                      <c:pt idx="107">
                        <c:v>4.99</c:v>
                      </c:pt>
                      <c:pt idx="108">
                        <c:v>3.85</c:v>
                      </c:pt>
                      <c:pt idx="109">
                        <c:v>2.89</c:v>
                      </c:pt>
                      <c:pt idx="110">
                        <c:v>3.17</c:v>
                      </c:pt>
                      <c:pt idx="111">
                        <c:v>4.76</c:v>
                      </c:pt>
                      <c:pt idx="112">
                        <c:v>5.57</c:v>
                      </c:pt>
                      <c:pt idx="113">
                        <c:v>6.15</c:v>
                      </c:pt>
                      <c:pt idx="114">
                        <c:v>4.46</c:v>
                      </c:pt>
                      <c:pt idx="115">
                        <c:v>3.97</c:v>
                      </c:pt>
                      <c:pt idx="116">
                        <c:v>4.2</c:v>
                      </c:pt>
                      <c:pt idx="117">
                        <c:v>3.81</c:v>
                      </c:pt>
                      <c:pt idx="118">
                        <c:v>3.4</c:v>
                      </c:pt>
                      <c:pt idx="119">
                        <c:v>3.49</c:v>
                      </c:pt>
                      <c:pt idx="120">
                        <c:v>3.53</c:v>
                      </c:pt>
                      <c:pt idx="121">
                        <c:v>3.18</c:v>
                      </c:pt>
                      <c:pt idx="122">
                        <c:v>3</c:v>
                      </c:pt>
                      <c:pt idx="123">
                        <c:v>3.1</c:v>
                      </c:pt>
                      <c:pt idx="124">
                        <c:v>3.43</c:v>
                      </c:pt>
                      <c:pt idx="125">
                        <c:v>3.05</c:v>
                      </c:pt>
                      <c:pt idx="126">
                        <c:v>2.7</c:v>
                      </c:pt>
                      <c:pt idx="127">
                        <c:v>2.99</c:v>
                      </c:pt>
                      <c:pt idx="128">
                        <c:v>3.15</c:v>
                      </c:pt>
                      <c:pt idx="129">
                        <c:v>2.82</c:v>
                      </c:pt>
                      <c:pt idx="130">
                        <c:v>2.61</c:v>
                      </c:pt>
                      <c:pt idx="131">
                        <c:v>2.38</c:v>
                      </c:pt>
                      <c:pt idx="132">
                        <c:v>2.77</c:v>
                      </c:pt>
                      <c:pt idx="133">
                        <c:v>2.5099999999999998</c:v>
                      </c:pt>
                      <c:pt idx="134">
                        <c:v>2.61</c:v>
                      </c:pt>
                      <c:pt idx="135">
                        <c:v>2.4</c:v>
                      </c:pt>
                      <c:pt idx="136">
                        <c:v>2.33</c:v>
                      </c:pt>
                      <c:pt idx="137">
                        <c:v>2.56</c:v>
                      </c:pt>
                      <c:pt idx="138">
                        <c:v>2.4</c:v>
                      </c:pt>
                      <c:pt idx="139">
                        <c:v>2.41</c:v>
                      </c:pt>
                      <c:pt idx="140">
                        <c:v>2.19</c:v>
                      </c:pt>
                      <c:pt idx="141">
                        <c:v>2.15</c:v>
                      </c:pt>
                      <c:pt idx="142">
                        <c:v>2.2200000000000002</c:v>
                      </c:pt>
                      <c:pt idx="143">
                        <c:v>2.12</c:v>
                      </c:pt>
                      <c:pt idx="144">
                        <c:v>2.2999999999999998</c:v>
                      </c:pt>
                      <c:pt idx="145">
                        <c:v>2.21</c:v>
                      </c:pt>
                      <c:pt idx="146">
                        <c:v>2.13</c:v>
                      </c:pt>
                      <c:pt idx="147">
                        <c:v>2.29</c:v>
                      </c:pt>
                      <c:pt idx="148">
                        <c:v>2.19</c:v>
                      </c:pt>
                      <c:pt idx="149">
                        <c:v>2.15</c:v>
                      </c:pt>
                      <c:pt idx="150">
                        <c:v>1.85</c:v>
                      </c:pt>
                      <c:pt idx="151">
                        <c:v>1.9</c:v>
                      </c:pt>
                      <c:pt idx="152">
                        <c:v>1.65</c:v>
                      </c:pt>
                      <c:pt idx="153">
                        <c:v>1.71</c:v>
                      </c:pt>
                      <c:pt idx="154">
                        <c:v>1.68</c:v>
                      </c:pt>
                      <c:pt idx="155">
                        <c:v>1.76</c:v>
                      </c:pt>
                      <c:pt idx="156">
                        <c:v>1.99</c:v>
                      </c:pt>
                      <c:pt idx="157">
                        <c:v>2.04</c:v>
                      </c:pt>
                      <c:pt idx="158">
                        <c:v>1.8</c:v>
                      </c:pt>
                      <c:pt idx="159">
                        <c:v>1.87</c:v>
                      </c:pt>
                      <c:pt idx="160">
                        <c:v>1.99</c:v>
                      </c:pt>
                      <c:pt idx="161">
                        <c:v>1.8</c:v>
                      </c:pt>
                      <c:pt idx="162">
                        <c:v>1.73</c:v>
                      </c:pt>
                      <c:pt idx="163">
                        <c:v>1.7</c:v>
                      </c:pt>
                      <c:pt idx="164">
                        <c:v>1.65</c:v>
                      </c:pt>
                      <c:pt idx="165">
                        <c:v>1.77</c:v>
                      </c:pt>
                      <c:pt idx="166">
                        <c:v>1.92</c:v>
                      </c:pt>
                      <c:pt idx="167">
                        <c:v>2.0299999999999998</c:v>
                      </c:pt>
                      <c:pt idx="168">
                        <c:v>2.21</c:v>
                      </c:pt>
                      <c:pt idx="169">
                        <c:v>2.11</c:v>
                      </c:pt>
                      <c:pt idx="170">
                        <c:v>2.0299999999999998</c:v>
                      </c:pt>
                      <c:pt idx="171">
                        <c:v>2.42</c:v>
                      </c:pt>
                      <c:pt idx="172">
                        <c:v>2.39</c:v>
                      </c:pt>
                      <c:pt idx="173">
                        <c:v>2.4700000000000002</c:v>
                      </c:pt>
                      <c:pt idx="174">
                        <c:v>2.5299999999999998</c:v>
                      </c:pt>
                      <c:pt idx="175">
                        <c:v>2.1800000000000002</c:v>
                      </c:pt>
                      <c:pt idx="176">
                        <c:v>2.09</c:v>
                      </c:pt>
                      <c:pt idx="177">
                        <c:v>2.44</c:v>
                      </c:pt>
                      <c:pt idx="178">
                        <c:v>2.85</c:v>
                      </c:pt>
                      <c:pt idx="179">
                        <c:v>2.73</c:v>
                      </c:pt>
                      <c:pt idx="180">
                        <c:v>2.11</c:v>
                      </c:pt>
                      <c:pt idx="181">
                        <c:v>2.02</c:v>
                      </c:pt>
                      <c:pt idx="182">
                        <c:v>1.99</c:v>
                      </c:pt>
                      <c:pt idx="183">
                        <c:v>2.15</c:v>
                      </c:pt>
                      <c:pt idx="184">
                        <c:v>2.27</c:v>
                      </c:pt>
                      <c:pt idx="185">
                        <c:v>2.79</c:v>
                      </c:pt>
                      <c:pt idx="186">
                        <c:v>2.34</c:v>
                      </c:pt>
                      <c:pt idx="187">
                        <c:v>2.89</c:v>
                      </c:pt>
                      <c:pt idx="188">
                        <c:v>3.01</c:v>
                      </c:pt>
                      <c:pt idx="189">
                        <c:v>3.43</c:v>
                      </c:pt>
                      <c:pt idx="190">
                        <c:v>3.37</c:v>
                      </c:pt>
                      <c:pt idx="191">
                        <c:v>3.03</c:v>
                      </c:pt>
                      <c:pt idx="192">
                        <c:v>2.7</c:v>
                      </c:pt>
                      <c:pt idx="193">
                        <c:v>2.78</c:v>
                      </c:pt>
                      <c:pt idx="194">
                        <c:v>2.9</c:v>
                      </c:pt>
                      <c:pt idx="195">
                        <c:v>2.65</c:v>
                      </c:pt>
                      <c:pt idx="196">
                        <c:v>1.93</c:v>
                      </c:pt>
                      <c:pt idx="197">
                        <c:v>1.99</c:v>
                      </c:pt>
                      <c:pt idx="198">
                        <c:v>2.09</c:v>
                      </c:pt>
                      <c:pt idx="199">
                        <c:v>1.87</c:v>
                      </c:pt>
                      <c:pt idx="200">
                        <c:v>2.13</c:v>
                      </c:pt>
                      <c:pt idx="201">
                        <c:v>1.95</c:v>
                      </c:pt>
                      <c:pt idx="202">
                        <c:v>2.38</c:v>
                      </c:pt>
                      <c:pt idx="203">
                        <c:v>2.9</c:v>
                      </c:pt>
                      <c:pt idx="204">
                        <c:v>2.92</c:v>
                      </c:pt>
                      <c:pt idx="205">
                        <c:v>2.96</c:v>
                      </c:pt>
                      <c:pt idx="206">
                        <c:v>2.98</c:v>
                      </c:pt>
                      <c:pt idx="207">
                        <c:v>3.07</c:v>
                      </c:pt>
                      <c:pt idx="208">
                        <c:v>2.99</c:v>
                      </c:pt>
                      <c:pt idx="209">
                        <c:v>3.12</c:v>
                      </c:pt>
                      <c:pt idx="210">
                        <c:v>3.48</c:v>
                      </c:pt>
                      <c:pt idx="211">
                        <c:v>3.83</c:v>
                      </c:pt>
                      <c:pt idx="212">
                        <c:v>4.6900000000000004</c:v>
                      </c:pt>
                      <c:pt idx="213">
                        <c:v>4.1500000000000004</c:v>
                      </c:pt>
                      <c:pt idx="214">
                        <c:v>4.1900000000000004</c:v>
                      </c:pt>
                      <c:pt idx="215">
                        <c:v>4.34</c:v>
                      </c:pt>
                      <c:pt idx="216">
                        <c:v>4.2</c:v>
                      </c:pt>
                      <c:pt idx="217">
                        <c:v>4.4400000000000004</c:v>
                      </c:pt>
                      <c:pt idx="218">
                        <c:v>4.4800000000000004</c:v>
                      </c:pt>
                      <c:pt idx="219">
                        <c:v>4.67</c:v>
                      </c:pt>
                      <c:pt idx="220">
                        <c:v>5.08</c:v>
                      </c:pt>
                      <c:pt idx="221">
                        <c:v>5.17</c:v>
                      </c:pt>
                      <c:pt idx="222">
                        <c:v>3.4</c:v>
                      </c:pt>
                      <c:pt idx="223">
                        <c:v>3.68</c:v>
                      </c:pt>
                      <c:pt idx="224">
                        <c:v>4.7300000000000004</c:v>
                      </c:pt>
                      <c:pt idx="225">
                        <c:v>4.99</c:v>
                      </c:pt>
                      <c:pt idx="226">
                        <c:v>5.35</c:v>
                      </c:pt>
                      <c:pt idx="227">
                        <c:v>6.31</c:v>
                      </c:pt>
                      <c:pt idx="228">
                        <c:v>6.63</c:v>
                      </c:pt>
                      <c:pt idx="229">
                        <c:v>6.74</c:v>
                      </c:pt>
                      <c:pt idx="230">
                        <c:v>6.5</c:v>
                      </c:pt>
                      <c:pt idx="231">
                        <c:v>6.43</c:v>
                      </c:pt>
                      <c:pt idx="232">
                        <c:v>6.3</c:v>
                      </c:pt>
                      <c:pt idx="233">
                        <c:v>6.03</c:v>
                      </c:pt>
                      <c:pt idx="234">
                        <c:v>5.37</c:v>
                      </c:pt>
                      <c:pt idx="235">
                        <c:v>5.09</c:v>
                      </c:pt>
                      <c:pt idx="236">
                        <c:v>4.5999999999999996</c:v>
                      </c:pt>
                      <c:pt idx="237">
                        <c:v>5.14</c:v>
                      </c:pt>
                      <c:pt idx="238">
                        <c:v>4.79</c:v>
                      </c:pt>
                      <c:pt idx="239">
                        <c:v>4.3</c:v>
                      </c:pt>
                      <c:pt idx="240">
                        <c:v>4.03</c:v>
                      </c:pt>
                      <c:pt idx="241">
                        <c:v>4.2300000000000004</c:v>
                      </c:pt>
                      <c:pt idx="242">
                        <c:v>4.09</c:v>
                      </c:pt>
                      <c:pt idx="243">
                        <c:v>4.03</c:v>
                      </c:pt>
                      <c:pt idx="244">
                        <c:v>3.9</c:v>
                      </c:pt>
                      <c:pt idx="245">
                        <c:v>3.97</c:v>
                      </c:pt>
                      <c:pt idx="246">
                        <c:v>4.72</c:v>
                      </c:pt>
                      <c:pt idx="247">
                        <c:v>4.3</c:v>
                      </c:pt>
                      <c:pt idx="248">
                        <c:v>6.35</c:v>
                      </c:pt>
                      <c:pt idx="249">
                        <c:v>5.51</c:v>
                      </c:pt>
                      <c:pt idx="250">
                        <c:v>5.32</c:v>
                      </c:pt>
                      <c:pt idx="251">
                        <c:v>5.4</c:v>
                      </c:pt>
                      <c:pt idx="252">
                        <c:v>5.3</c:v>
                      </c:pt>
                      <c:pt idx="253">
                        <c:v>5.27</c:v>
                      </c:pt>
                      <c:pt idx="254">
                        <c:v>5.08</c:v>
                      </c:pt>
                      <c:pt idx="255">
                        <c:v>5.12</c:v>
                      </c:pt>
                      <c:pt idx="256">
                        <c:v>3.54</c:v>
                      </c:pt>
                      <c:pt idx="257">
                        <c:v>4.5999999999999996</c:v>
                      </c:pt>
                      <c:pt idx="258">
                        <c:v>4.51</c:v>
                      </c:pt>
                      <c:pt idx="259">
                        <c:v>4.28</c:v>
                      </c:pt>
                      <c:pt idx="260">
                        <c:v>4.13</c:v>
                      </c:pt>
                      <c:pt idx="261">
                        <c:v>4.18</c:v>
                      </c:pt>
                      <c:pt idx="262">
                        <c:v>4.33</c:v>
                      </c:pt>
                      <c:pt idx="263">
                        <c:v>4.12</c:v>
                      </c:pt>
                      <c:pt idx="264">
                        <c:v>3.78</c:v>
                      </c:pt>
                      <c:pt idx="265">
                        <c:v>3.84</c:v>
                      </c:pt>
                      <c:pt idx="266">
                        <c:v>3.8</c:v>
                      </c:pt>
                      <c:pt idx="267">
                        <c:v>3.67</c:v>
                      </c:pt>
                      <c:pt idx="268">
                        <c:v>3.79</c:v>
                      </c:pt>
                      <c:pt idx="269">
                        <c:v>3.7</c:v>
                      </c:pt>
                      <c:pt idx="270">
                        <c:v>3.4</c:v>
                      </c:pt>
                      <c:pt idx="271">
                        <c:v>3.1</c:v>
                      </c:pt>
                      <c:pt idx="272">
                        <c:v>3.38</c:v>
                      </c:pt>
                      <c:pt idx="273">
                        <c:v>3.63</c:v>
                      </c:pt>
                      <c:pt idx="274">
                        <c:v>3.59</c:v>
                      </c:pt>
                      <c:pt idx="275">
                        <c:v>4.0999999999999996</c:v>
                      </c:pt>
                      <c:pt idx="276">
                        <c:v>4.4000000000000004</c:v>
                      </c:pt>
                      <c:pt idx="277">
                        <c:v>4.51</c:v>
                      </c:pt>
                      <c:pt idx="278">
                        <c:v>5.12</c:v>
                      </c:pt>
                      <c:pt idx="279">
                        <c:v>5.23</c:v>
                      </c:pt>
                      <c:pt idx="280">
                        <c:v>5.6</c:v>
                      </c:pt>
                      <c:pt idx="281">
                        <c:v>5.78</c:v>
                      </c:pt>
                      <c:pt idx="282">
                        <c:v>6.33</c:v>
                      </c:pt>
                      <c:pt idx="283">
                        <c:v>6.59</c:v>
                      </c:pt>
                      <c:pt idx="284">
                        <c:v>6.87</c:v>
                      </c:pt>
                      <c:pt idx="285">
                        <c:v>5.71</c:v>
                      </c:pt>
                      <c:pt idx="286">
                        <c:v>6.9</c:v>
                      </c:pt>
                      <c:pt idx="287">
                        <c:v>6.63</c:v>
                      </c:pt>
                      <c:pt idx="288">
                        <c:v>5.3</c:v>
                      </c:pt>
                      <c:pt idx="289">
                        <c:v>4.7</c:v>
                      </c:pt>
                      <c:pt idx="290">
                        <c:v>4.38</c:v>
                      </c:pt>
                      <c:pt idx="291">
                        <c:v>4.2300000000000004</c:v>
                      </c:pt>
                      <c:pt idx="292">
                        <c:v>4.09</c:v>
                      </c:pt>
                      <c:pt idx="293">
                        <c:v>4</c:v>
                      </c:pt>
                      <c:pt idx="294">
                        <c:v>4.3</c:v>
                      </c:pt>
                      <c:pt idx="295">
                        <c:v>4.21</c:v>
                      </c:pt>
                      <c:pt idx="296">
                        <c:v>4.2699999999999996</c:v>
                      </c:pt>
                      <c:pt idx="297">
                        <c:v>4.0999999999999996</c:v>
                      </c:pt>
                      <c:pt idx="298">
                        <c:v>4.4800000000000004</c:v>
                      </c:pt>
                      <c:pt idx="299">
                        <c:v>4.3099999999999996</c:v>
                      </c:pt>
                      <c:pt idx="300">
                        <c:v>4.1500000000000004</c:v>
                      </c:pt>
                      <c:pt idx="301">
                        <c:v>4.2</c:v>
                      </c:pt>
                      <c:pt idx="302">
                        <c:v>4.37</c:v>
                      </c:pt>
                      <c:pt idx="303">
                        <c:v>4.1500000000000004</c:v>
                      </c:pt>
                      <c:pt idx="304">
                        <c:v>4.3</c:v>
                      </c:pt>
                      <c:pt idx="305">
                        <c:v>4.2699999999999996</c:v>
                      </c:pt>
                      <c:pt idx="306">
                        <c:v>4.4000000000000004</c:v>
                      </c:pt>
                      <c:pt idx="307">
                        <c:v>4.05</c:v>
                      </c:pt>
                      <c:pt idx="308">
                        <c:v>3.9</c:v>
                      </c:pt>
                      <c:pt idx="309">
                        <c:v>4.03</c:v>
                      </c:pt>
                      <c:pt idx="310">
                        <c:v>4.3499999999999996</c:v>
                      </c:pt>
                      <c:pt idx="311">
                        <c:v>4.3899999999999997</c:v>
                      </c:pt>
                      <c:pt idx="312">
                        <c:v>4.37</c:v>
                      </c:pt>
                      <c:pt idx="313">
                        <c:v>4.3899999999999997</c:v>
                      </c:pt>
                      <c:pt idx="314">
                        <c:v>4.29</c:v>
                      </c:pt>
                      <c:pt idx="315">
                        <c:v>5.29</c:v>
                      </c:pt>
                      <c:pt idx="316">
                        <c:v>6.19</c:v>
                      </c:pt>
                      <c:pt idx="317">
                        <c:v>5.83</c:v>
                      </c:pt>
                      <c:pt idx="318">
                        <c:v>5.41</c:v>
                      </c:pt>
                      <c:pt idx="319">
                        <c:v>5.12</c:v>
                      </c:pt>
                      <c:pt idx="320">
                        <c:v>4.9400000000000004</c:v>
                      </c:pt>
                      <c:pt idx="321">
                        <c:v>4.92</c:v>
                      </c:pt>
                      <c:pt idx="322">
                        <c:v>4.8099999999999996</c:v>
                      </c:pt>
                      <c:pt idx="323">
                        <c:v>4.37</c:v>
                      </c:pt>
                      <c:pt idx="324">
                        <c:v>4.4800000000000004</c:v>
                      </c:pt>
                      <c:pt idx="325">
                        <c:v>4.12</c:v>
                      </c:pt>
                      <c:pt idx="326">
                        <c:v>3.87</c:v>
                      </c:pt>
                      <c:pt idx="327">
                        <c:v>3.43</c:v>
                      </c:pt>
                      <c:pt idx="328">
                        <c:v>3.5</c:v>
                      </c:pt>
                      <c:pt idx="329">
                        <c:v>3.79</c:v>
                      </c:pt>
                      <c:pt idx="330">
                        <c:v>3.87</c:v>
                      </c:pt>
                      <c:pt idx="331">
                        <c:v>3.63</c:v>
                      </c:pt>
                      <c:pt idx="332">
                        <c:v>3.7</c:v>
                      </c:pt>
                      <c:pt idx="333">
                        <c:v>3.9</c:v>
                      </c:pt>
                      <c:pt idx="334">
                        <c:v>4.2699999999999996</c:v>
                      </c:pt>
                      <c:pt idx="335">
                        <c:v>3.78</c:v>
                      </c:pt>
                      <c:pt idx="336">
                        <c:v>3.29</c:v>
                      </c:pt>
                      <c:pt idx="337">
                        <c:v>3.65</c:v>
                      </c:pt>
                      <c:pt idx="338">
                        <c:v>4.25</c:v>
                      </c:pt>
                      <c:pt idx="339">
                        <c:v>4.1100000000000003</c:v>
                      </c:pt>
                      <c:pt idx="340">
                        <c:v>4.29</c:v>
                      </c:pt>
                      <c:pt idx="341">
                        <c:v>3.77</c:v>
                      </c:pt>
                      <c:pt idx="342">
                        <c:v>3.81</c:v>
                      </c:pt>
                      <c:pt idx="343">
                        <c:v>3.9</c:v>
                      </c:pt>
                      <c:pt idx="344">
                        <c:v>4.21</c:v>
                      </c:pt>
                      <c:pt idx="345">
                        <c:v>4.5599999999999996</c:v>
                      </c:pt>
                      <c:pt idx="346">
                        <c:v>4.8</c:v>
                      </c:pt>
                      <c:pt idx="347">
                        <c:v>4.63</c:v>
                      </c:pt>
                      <c:pt idx="348">
                        <c:v>4.7</c:v>
                      </c:pt>
                      <c:pt idx="349">
                        <c:v>4.4400000000000004</c:v>
                      </c:pt>
                      <c:pt idx="350">
                        <c:v>3.91</c:v>
                      </c:pt>
                      <c:pt idx="351">
                        <c:v>3.55</c:v>
                      </c:pt>
                      <c:pt idx="352">
                        <c:v>3.82</c:v>
                      </c:pt>
                      <c:pt idx="353">
                        <c:v>3.15</c:v>
                      </c:pt>
                      <c:pt idx="354">
                        <c:v>4.33</c:v>
                      </c:pt>
                      <c:pt idx="355">
                        <c:v>3.83</c:v>
                      </c:pt>
                      <c:pt idx="356">
                        <c:v>3.5</c:v>
                      </c:pt>
                      <c:pt idx="357">
                        <c:v>3.57</c:v>
                      </c:pt>
                      <c:pt idx="358">
                        <c:v>4.03</c:v>
                      </c:pt>
                      <c:pt idx="359">
                        <c:v>3.61</c:v>
                      </c:pt>
                      <c:pt idx="360">
                        <c:v>3.77</c:v>
                      </c:pt>
                      <c:pt idx="361">
                        <c:v>3.39</c:v>
                      </c:pt>
                      <c:pt idx="362">
                        <c:v>4.08</c:v>
                      </c:pt>
                      <c:pt idx="363">
                        <c:v>4.42</c:v>
                      </c:pt>
                      <c:pt idx="364">
                        <c:v>3.9</c:v>
                      </c:pt>
                      <c:pt idx="365">
                        <c:v>3.62</c:v>
                      </c:pt>
                      <c:pt idx="366">
                        <c:v>2.71</c:v>
                      </c:pt>
                      <c:pt idx="367">
                        <c:v>2.84</c:v>
                      </c:pt>
                      <c:pt idx="368">
                        <c:v>2.72</c:v>
                      </c:pt>
                      <c:pt idx="369">
                        <c:v>2.42</c:v>
                      </c:pt>
                      <c:pt idx="370">
                        <c:v>2.38</c:v>
                      </c:pt>
                      <c:pt idx="371">
                        <c:v>2.35</c:v>
                      </c:pt>
                      <c:pt idx="372">
                        <c:v>2.2999999999999998</c:v>
                      </c:pt>
                      <c:pt idx="373">
                        <c:v>3.63</c:v>
                      </c:pt>
                      <c:pt idx="374">
                        <c:v>2.71</c:v>
                      </c:pt>
                      <c:pt idx="375">
                        <c:v>2.6</c:v>
                      </c:pt>
                      <c:pt idx="376">
                        <c:v>2.3199999999999998</c:v>
                      </c:pt>
                      <c:pt idx="377">
                        <c:v>2.44</c:v>
                      </c:pt>
                      <c:pt idx="378">
                        <c:v>2.59</c:v>
                      </c:pt>
                      <c:pt idx="379">
                        <c:v>2.77</c:v>
                      </c:pt>
                      <c:pt idx="380">
                        <c:v>2.64</c:v>
                      </c:pt>
                      <c:pt idx="381">
                        <c:v>2.39</c:v>
                      </c:pt>
                      <c:pt idx="382">
                        <c:v>2.4700000000000002</c:v>
                      </c:pt>
                      <c:pt idx="383">
                        <c:v>2.4</c:v>
                      </c:pt>
                      <c:pt idx="384">
                        <c:v>2.33</c:v>
                      </c:pt>
                      <c:pt idx="385">
                        <c:v>2.59</c:v>
                      </c:pt>
                      <c:pt idx="386">
                        <c:v>2.68</c:v>
                      </c:pt>
                      <c:pt idx="387">
                        <c:v>2.44</c:v>
                      </c:pt>
                      <c:pt idx="388">
                        <c:v>2.2999999999999998</c:v>
                      </c:pt>
                      <c:pt idx="389">
                        <c:v>2.41</c:v>
                      </c:pt>
                      <c:pt idx="390">
                        <c:v>3.13</c:v>
                      </c:pt>
                      <c:pt idx="391">
                        <c:v>3.74</c:v>
                      </c:pt>
                      <c:pt idx="392">
                        <c:v>3.82</c:v>
                      </c:pt>
                      <c:pt idx="393">
                        <c:v>3.99</c:v>
                      </c:pt>
                      <c:pt idx="394">
                        <c:v>3.71</c:v>
                      </c:pt>
                      <c:pt idx="395">
                        <c:v>3.12</c:v>
                      </c:pt>
                      <c:pt idx="396">
                        <c:v>3.3</c:v>
                      </c:pt>
                      <c:pt idx="397">
                        <c:v>3.33</c:v>
                      </c:pt>
                      <c:pt idx="398">
                        <c:v>3.15</c:v>
                      </c:pt>
                      <c:pt idx="399">
                        <c:v>3.45</c:v>
                      </c:pt>
                      <c:pt idx="400">
                        <c:v>4.3</c:v>
                      </c:pt>
                      <c:pt idx="401">
                        <c:v>3.68</c:v>
                      </c:pt>
                      <c:pt idx="402">
                        <c:v>3.29</c:v>
                      </c:pt>
                      <c:pt idx="403">
                        <c:v>3.89</c:v>
                      </c:pt>
                      <c:pt idx="404">
                        <c:v>3.32</c:v>
                      </c:pt>
                      <c:pt idx="405">
                        <c:v>3.19</c:v>
                      </c:pt>
                      <c:pt idx="406">
                        <c:v>4.03</c:v>
                      </c:pt>
                      <c:pt idx="407">
                        <c:v>4.1500000000000004</c:v>
                      </c:pt>
                      <c:pt idx="408">
                        <c:v>3.6</c:v>
                      </c:pt>
                      <c:pt idx="409">
                        <c:v>4.0999999999999996</c:v>
                      </c:pt>
                      <c:pt idx="410">
                        <c:v>3.59</c:v>
                      </c:pt>
                      <c:pt idx="411">
                        <c:v>3.43</c:v>
                      </c:pt>
                      <c:pt idx="412">
                        <c:v>3.13</c:v>
                      </c:pt>
                      <c:pt idx="413">
                        <c:v>3.99</c:v>
                      </c:pt>
                      <c:pt idx="414">
                        <c:v>3.1</c:v>
                      </c:pt>
                      <c:pt idx="415">
                        <c:v>3.07</c:v>
                      </c:pt>
                      <c:pt idx="416">
                        <c:v>2.81</c:v>
                      </c:pt>
                      <c:pt idx="417">
                        <c:v>2.93</c:v>
                      </c:pt>
                      <c:pt idx="418">
                        <c:v>3.05</c:v>
                      </c:pt>
                      <c:pt idx="419">
                        <c:v>3.12</c:v>
                      </c:pt>
                      <c:pt idx="420">
                        <c:v>3.7</c:v>
                      </c:pt>
                      <c:pt idx="421">
                        <c:v>3.77</c:v>
                      </c:pt>
                      <c:pt idx="422">
                        <c:v>4.6100000000000003</c:v>
                      </c:pt>
                      <c:pt idx="423">
                        <c:v>4.8</c:v>
                      </c:pt>
                      <c:pt idx="424">
                        <c:v>4.87</c:v>
                      </c:pt>
                      <c:pt idx="425">
                        <c:v>4.74</c:v>
                      </c:pt>
                      <c:pt idx="426">
                        <c:v>4.4800000000000004</c:v>
                      </c:pt>
                      <c:pt idx="427">
                        <c:v>4.1500000000000004</c:v>
                      </c:pt>
                      <c:pt idx="428">
                        <c:v>4.5199999999999996</c:v>
                      </c:pt>
                      <c:pt idx="429">
                        <c:v>4.0999999999999996</c:v>
                      </c:pt>
                      <c:pt idx="430">
                        <c:v>3.01</c:v>
                      </c:pt>
                      <c:pt idx="431">
                        <c:v>3.99</c:v>
                      </c:pt>
                      <c:pt idx="432">
                        <c:v>2.82</c:v>
                      </c:pt>
                      <c:pt idx="433">
                        <c:v>2.67</c:v>
                      </c:pt>
                      <c:pt idx="434">
                        <c:v>3.48</c:v>
                      </c:pt>
                      <c:pt idx="435">
                        <c:v>3.12</c:v>
                      </c:pt>
                      <c:pt idx="436">
                        <c:v>4.5</c:v>
                      </c:pt>
                      <c:pt idx="437">
                        <c:v>4.0999999999999996</c:v>
                      </c:pt>
                      <c:pt idx="438">
                        <c:v>4.51</c:v>
                      </c:pt>
                      <c:pt idx="439">
                        <c:v>3.65</c:v>
                      </c:pt>
                      <c:pt idx="440">
                        <c:v>3.15</c:v>
                      </c:pt>
                      <c:pt idx="441">
                        <c:v>3.71</c:v>
                      </c:pt>
                      <c:pt idx="442">
                        <c:v>4.03</c:v>
                      </c:pt>
                      <c:pt idx="443">
                        <c:v>4.13</c:v>
                      </c:pt>
                      <c:pt idx="444">
                        <c:v>4.45</c:v>
                      </c:pt>
                      <c:pt idx="445">
                        <c:v>4.0999999999999996</c:v>
                      </c:pt>
                      <c:pt idx="446">
                        <c:v>3.36</c:v>
                      </c:pt>
                      <c:pt idx="447">
                        <c:v>3.15</c:v>
                      </c:pt>
                      <c:pt idx="448">
                        <c:v>2.84</c:v>
                      </c:pt>
                      <c:pt idx="449">
                        <c:v>2.88</c:v>
                      </c:pt>
                      <c:pt idx="450">
                        <c:v>4.29</c:v>
                      </c:pt>
                      <c:pt idx="451">
                        <c:v>4.0999999999999996</c:v>
                      </c:pt>
                      <c:pt idx="452">
                        <c:v>4.41</c:v>
                      </c:pt>
                      <c:pt idx="453">
                        <c:v>4.03</c:v>
                      </c:pt>
                      <c:pt idx="454">
                        <c:v>3.69</c:v>
                      </c:pt>
                      <c:pt idx="455">
                        <c:v>3.42</c:v>
                      </c:pt>
                      <c:pt idx="456">
                        <c:v>3.31</c:v>
                      </c:pt>
                      <c:pt idx="457">
                        <c:v>3.08</c:v>
                      </c:pt>
                      <c:pt idx="458">
                        <c:v>2.7</c:v>
                      </c:pt>
                      <c:pt idx="459">
                        <c:v>2.44</c:v>
                      </c:pt>
                      <c:pt idx="460">
                        <c:v>2.61</c:v>
                      </c:pt>
                      <c:pt idx="461">
                        <c:v>2.31</c:v>
                      </c:pt>
                      <c:pt idx="462">
                        <c:v>2.2000000000000002</c:v>
                      </c:pt>
                      <c:pt idx="463">
                        <c:v>2.11</c:v>
                      </c:pt>
                      <c:pt idx="464">
                        <c:v>2.09</c:v>
                      </c:pt>
                      <c:pt idx="465">
                        <c:v>3.15</c:v>
                      </c:pt>
                      <c:pt idx="466">
                        <c:v>2.68</c:v>
                      </c:pt>
                      <c:pt idx="467">
                        <c:v>2.41</c:v>
                      </c:pt>
                      <c:pt idx="468">
                        <c:v>2.15</c:v>
                      </c:pt>
                      <c:pt idx="469">
                        <c:v>2.2200000000000002</c:v>
                      </c:pt>
                      <c:pt idx="470">
                        <c:v>2.4700000000000002</c:v>
                      </c:pt>
                      <c:pt idx="471">
                        <c:v>2.5</c:v>
                      </c:pt>
                      <c:pt idx="472">
                        <c:v>2.56</c:v>
                      </c:pt>
                      <c:pt idx="473">
                        <c:v>2.52</c:v>
                      </c:pt>
                      <c:pt idx="474">
                        <c:v>2.4300000000000002</c:v>
                      </c:pt>
                      <c:pt idx="475">
                        <c:v>2.33</c:v>
                      </c:pt>
                      <c:pt idx="476">
                        <c:v>3.7</c:v>
                      </c:pt>
                      <c:pt idx="477">
                        <c:v>3.54</c:v>
                      </c:pt>
                      <c:pt idx="478">
                        <c:v>2.83</c:v>
                      </c:pt>
                      <c:pt idx="479">
                        <c:v>2.71</c:v>
                      </c:pt>
                      <c:pt idx="480">
                        <c:v>2.4</c:v>
                      </c:pt>
                      <c:pt idx="481">
                        <c:v>2.33</c:v>
                      </c:pt>
                      <c:pt idx="482">
                        <c:v>2.68</c:v>
                      </c:pt>
                      <c:pt idx="483">
                        <c:v>2.93</c:v>
                      </c:pt>
                      <c:pt idx="484">
                        <c:v>3.41</c:v>
                      </c:pt>
                      <c:pt idx="485">
                        <c:v>3.1</c:v>
                      </c:pt>
                      <c:pt idx="486">
                        <c:v>2.6</c:v>
                      </c:pt>
                      <c:pt idx="487">
                        <c:v>2.48</c:v>
                      </c:pt>
                      <c:pt idx="488">
                        <c:v>2.37</c:v>
                      </c:pt>
                      <c:pt idx="489">
                        <c:v>2.4300000000000002</c:v>
                      </c:pt>
                      <c:pt idx="490">
                        <c:v>2.2999999999999998</c:v>
                      </c:pt>
                      <c:pt idx="491">
                        <c:v>2.27</c:v>
                      </c:pt>
                      <c:pt idx="492">
                        <c:v>2.0099999999999998</c:v>
                      </c:pt>
                      <c:pt idx="493">
                        <c:v>2.0699999999999998</c:v>
                      </c:pt>
                      <c:pt idx="494">
                        <c:v>1.99</c:v>
                      </c:pt>
                      <c:pt idx="495">
                        <c:v>2.0299999999999998</c:v>
                      </c:pt>
                      <c:pt idx="496">
                        <c:v>2.15</c:v>
                      </c:pt>
                      <c:pt idx="497">
                        <c:v>2</c:v>
                      </c:pt>
                      <c:pt idx="498">
                        <c:v>2.0099999999999998</c:v>
                      </c:pt>
                      <c:pt idx="499">
                        <c:v>2.09</c:v>
                      </c:pt>
                      <c:pt idx="500">
                        <c:v>1.99</c:v>
                      </c:pt>
                      <c:pt idx="501">
                        <c:v>2.0699999999999998</c:v>
                      </c:pt>
                      <c:pt idx="502">
                        <c:v>1.93</c:v>
                      </c:pt>
                      <c:pt idx="503">
                        <c:v>1.99</c:v>
                      </c:pt>
                      <c:pt idx="504">
                        <c:v>3.05</c:v>
                      </c:pt>
                      <c:pt idx="505">
                        <c:v>3.73</c:v>
                      </c:pt>
                      <c:pt idx="506">
                        <c:v>4.08</c:v>
                      </c:pt>
                      <c:pt idx="507">
                        <c:v>4.3</c:v>
                      </c:pt>
                      <c:pt idx="508">
                        <c:v>4.41</c:v>
                      </c:pt>
                      <c:pt idx="509">
                        <c:v>3</c:v>
                      </c:pt>
                      <c:pt idx="510">
                        <c:v>3.08</c:v>
                      </c:pt>
                      <c:pt idx="511">
                        <c:v>3.15</c:v>
                      </c:pt>
                      <c:pt idx="512">
                        <c:v>3.31</c:v>
                      </c:pt>
                      <c:pt idx="513">
                        <c:v>3.12</c:v>
                      </c:pt>
                      <c:pt idx="514">
                        <c:v>4.08</c:v>
                      </c:pt>
                      <c:pt idx="515">
                        <c:v>3.93</c:v>
                      </c:pt>
                      <c:pt idx="516">
                        <c:v>2.8</c:v>
                      </c:pt>
                      <c:pt idx="517">
                        <c:v>2.91</c:v>
                      </c:pt>
                      <c:pt idx="518">
                        <c:v>2.37</c:v>
                      </c:pt>
                      <c:pt idx="519">
                        <c:v>2.3199999999999998</c:v>
                      </c:pt>
                      <c:pt idx="520">
                        <c:v>2.2000000000000002</c:v>
                      </c:pt>
                      <c:pt idx="521">
                        <c:v>2.1</c:v>
                      </c:pt>
                      <c:pt idx="522">
                        <c:v>3.58</c:v>
                      </c:pt>
                      <c:pt idx="523">
                        <c:v>3.63</c:v>
                      </c:pt>
                      <c:pt idx="524">
                        <c:v>3.1</c:v>
                      </c:pt>
                      <c:pt idx="525">
                        <c:v>2.67</c:v>
                      </c:pt>
                      <c:pt idx="526">
                        <c:v>2.4</c:v>
                      </c:pt>
                      <c:pt idx="527">
                        <c:v>2.42</c:v>
                      </c:pt>
                      <c:pt idx="528">
                        <c:v>2.12</c:v>
                      </c:pt>
                      <c:pt idx="529">
                        <c:v>2.15</c:v>
                      </c:pt>
                      <c:pt idx="530">
                        <c:v>2.2999999999999998</c:v>
                      </c:pt>
                      <c:pt idx="531">
                        <c:v>2.31</c:v>
                      </c:pt>
                      <c:pt idx="532">
                        <c:v>2.8</c:v>
                      </c:pt>
                      <c:pt idx="533">
                        <c:v>3.15</c:v>
                      </c:pt>
                      <c:pt idx="534">
                        <c:v>2.66</c:v>
                      </c:pt>
                      <c:pt idx="535">
                        <c:v>2.41</c:v>
                      </c:pt>
                      <c:pt idx="536">
                        <c:v>2.8</c:v>
                      </c:pt>
                      <c:pt idx="537">
                        <c:v>2.44</c:v>
                      </c:pt>
                      <c:pt idx="538">
                        <c:v>2.3199999999999998</c:v>
                      </c:pt>
                      <c:pt idx="539">
                        <c:v>3.12</c:v>
                      </c:pt>
                      <c:pt idx="540">
                        <c:v>2.57</c:v>
                      </c:pt>
                      <c:pt idx="541">
                        <c:v>2.31</c:v>
                      </c:pt>
                      <c:pt idx="542">
                        <c:v>2.1</c:v>
                      </c:pt>
                      <c:pt idx="543">
                        <c:v>2.12</c:v>
                      </c:pt>
                      <c:pt idx="544">
                        <c:v>2.4</c:v>
                      </c:pt>
                      <c:pt idx="545">
                        <c:v>2.38</c:v>
                      </c:pt>
                      <c:pt idx="546">
                        <c:v>2.4700000000000002</c:v>
                      </c:pt>
                      <c:pt idx="547">
                        <c:v>2.4</c:v>
                      </c:pt>
                      <c:pt idx="548">
                        <c:v>2.48</c:v>
                      </c:pt>
                      <c:pt idx="549">
                        <c:v>2.27</c:v>
                      </c:pt>
                      <c:pt idx="550">
                        <c:v>2.39</c:v>
                      </c:pt>
                      <c:pt idx="551">
                        <c:v>2.2999999999999998</c:v>
                      </c:pt>
                      <c:pt idx="552">
                        <c:v>2.4700000000000002</c:v>
                      </c:pt>
                      <c:pt idx="553">
                        <c:v>2.4300000000000002</c:v>
                      </c:pt>
                      <c:pt idx="554">
                        <c:v>2.59</c:v>
                      </c:pt>
                      <c:pt idx="555">
                        <c:v>2.44</c:v>
                      </c:pt>
                      <c:pt idx="556">
                        <c:v>2.2799999999999998</c:v>
                      </c:pt>
                      <c:pt idx="557">
                        <c:v>2.7</c:v>
                      </c:pt>
                      <c:pt idx="558">
                        <c:v>2.39</c:v>
                      </c:pt>
                      <c:pt idx="559">
                        <c:v>2.58</c:v>
                      </c:pt>
                      <c:pt idx="560">
                        <c:v>3.15</c:v>
                      </c:pt>
                      <c:pt idx="561">
                        <c:v>3.2</c:v>
                      </c:pt>
                      <c:pt idx="562">
                        <c:v>3.42</c:v>
                      </c:pt>
                      <c:pt idx="563">
                        <c:v>3.58</c:v>
                      </c:pt>
                      <c:pt idx="564">
                        <c:v>3.37</c:v>
                      </c:pt>
                      <c:pt idx="565">
                        <c:v>3.59</c:v>
                      </c:pt>
                      <c:pt idx="566">
                        <c:v>3.61</c:v>
                      </c:pt>
                      <c:pt idx="567">
                        <c:v>3.38</c:v>
                      </c:pt>
                      <c:pt idx="568">
                        <c:v>3.82</c:v>
                      </c:pt>
                      <c:pt idx="569">
                        <c:v>3.66</c:v>
                      </c:pt>
                      <c:pt idx="570">
                        <c:v>3.1</c:v>
                      </c:pt>
                      <c:pt idx="571">
                        <c:v>3.29</c:v>
                      </c:pt>
                      <c:pt idx="572">
                        <c:v>4.3</c:v>
                      </c:pt>
                      <c:pt idx="573">
                        <c:v>4.03</c:v>
                      </c:pt>
                      <c:pt idx="574">
                        <c:v>3.81</c:v>
                      </c:pt>
                      <c:pt idx="575">
                        <c:v>3.12</c:v>
                      </c:pt>
                      <c:pt idx="576">
                        <c:v>2.7</c:v>
                      </c:pt>
                      <c:pt idx="577">
                        <c:v>2.48</c:v>
                      </c:pt>
                      <c:pt idx="578">
                        <c:v>2.3199999999999998</c:v>
                      </c:pt>
                      <c:pt idx="579">
                        <c:v>2.64</c:v>
                      </c:pt>
                      <c:pt idx="580">
                        <c:v>2.48</c:v>
                      </c:pt>
                      <c:pt idx="581">
                        <c:v>2.4</c:v>
                      </c:pt>
                      <c:pt idx="582">
                        <c:v>2.31</c:v>
                      </c:pt>
                      <c:pt idx="583">
                        <c:v>3.99</c:v>
                      </c:pt>
                      <c:pt idx="584">
                        <c:v>2.88</c:v>
                      </c:pt>
                      <c:pt idx="585">
                        <c:v>3.44</c:v>
                      </c:pt>
                      <c:pt idx="586">
                        <c:v>2.73</c:v>
                      </c:pt>
                      <c:pt idx="587">
                        <c:v>3.09</c:v>
                      </c:pt>
                      <c:pt idx="588">
                        <c:v>4.3</c:v>
                      </c:pt>
                      <c:pt idx="589">
                        <c:v>4.76</c:v>
                      </c:pt>
                      <c:pt idx="590">
                        <c:v>4.8</c:v>
                      </c:pt>
                      <c:pt idx="591">
                        <c:v>5.03</c:v>
                      </c:pt>
                      <c:pt idx="592">
                        <c:v>4.38</c:v>
                      </c:pt>
                      <c:pt idx="593">
                        <c:v>4.7</c:v>
                      </c:pt>
                      <c:pt idx="594">
                        <c:v>5.41</c:v>
                      </c:pt>
                      <c:pt idx="595">
                        <c:v>5.64</c:v>
                      </c:pt>
                      <c:pt idx="596">
                        <c:v>6.11</c:v>
                      </c:pt>
                      <c:pt idx="597">
                        <c:v>6.19</c:v>
                      </c:pt>
                      <c:pt idx="598">
                        <c:v>5.97</c:v>
                      </c:pt>
                      <c:pt idx="599">
                        <c:v>6.1</c:v>
                      </c:pt>
                      <c:pt idx="600">
                        <c:v>6.18</c:v>
                      </c:pt>
                      <c:pt idx="601">
                        <c:v>5.62</c:v>
                      </c:pt>
                      <c:pt idx="602">
                        <c:v>4.3899999999999997</c:v>
                      </c:pt>
                      <c:pt idx="603">
                        <c:v>4.58</c:v>
                      </c:pt>
                      <c:pt idx="604">
                        <c:v>4.7699999999999996</c:v>
                      </c:pt>
                      <c:pt idx="605">
                        <c:v>4.7</c:v>
                      </c:pt>
                      <c:pt idx="606">
                        <c:v>3.81</c:v>
                      </c:pt>
                      <c:pt idx="607">
                        <c:v>4.0999999999999996</c:v>
                      </c:pt>
                      <c:pt idx="608">
                        <c:v>5.6</c:v>
                      </c:pt>
                      <c:pt idx="609">
                        <c:v>5.35</c:v>
                      </c:pt>
                      <c:pt idx="610">
                        <c:v>5.52</c:v>
                      </c:pt>
                      <c:pt idx="611">
                        <c:v>5.12</c:v>
                      </c:pt>
                      <c:pt idx="612">
                        <c:v>4.38</c:v>
                      </c:pt>
                      <c:pt idx="613">
                        <c:v>4.7699999999999996</c:v>
                      </c:pt>
                      <c:pt idx="614">
                        <c:v>3.82</c:v>
                      </c:pt>
                      <c:pt idx="615">
                        <c:v>4.1500000000000004</c:v>
                      </c:pt>
                      <c:pt idx="616">
                        <c:v>3.85</c:v>
                      </c:pt>
                      <c:pt idx="617">
                        <c:v>3.99</c:v>
                      </c:pt>
                      <c:pt idx="618">
                        <c:v>3.77</c:v>
                      </c:pt>
                      <c:pt idx="619">
                        <c:v>4.42</c:v>
                      </c:pt>
                      <c:pt idx="620">
                        <c:v>5.15</c:v>
                      </c:pt>
                      <c:pt idx="621">
                        <c:v>4.55</c:v>
                      </c:pt>
                      <c:pt idx="622">
                        <c:v>4.95</c:v>
                      </c:pt>
                      <c:pt idx="623">
                        <c:v>4.47</c:v>
                      </c:pt>
                      <c:pt idx="624">
                        <c:v>6.75</c:v>
                      </c:pt>
                      <c:pt idx="625">
                        <c:v>6.42</c:v>
                      </c:pt>
                      <c:pt idx="626">
                        <c:v>5.61</c:v>
                      </c:pt>
                      <c:pt idx="627">
                        <c:v>5.09</c:v>
                      </c:pt>
                      <c:pt idx="628">
                        <c:v>4.63</c:v>
                      </c:pt>
                      <c:pt idx="629">
                        <c:v>4.72</c:v>
                      </c:pt>
                      <c:pt idx="630">
                        <c:v>4.4800000000000004</c:v>
                      </c:pt>
                      <c:pt idx="631">
                        <c:v>4.53</c:v>
                      </c:pt>
                      <c:pt idx="632">
                        <c:v>4.82</c:v>
                      </c:pt>
                      <c:pt idx="633">
                        <c:v>4.4400000000000004</c:v>
                      </c:pt>
                      <c:pt idx="634">
                        <c:v>4.07</c:v>
                      </c:pt>
                      <c:pt idx="635">
                        <c:v>4.09</c:v>
                      </c:pt>
                      <c:pt idx="636">
                        <c:v>3.77</c:v>
                      </c:pt>
                      <c:pt idx="637">
                        <c:v>4.1500000000000004</c:v>
                      </c:pt>
                      <c:pt idx="638">
                        <c:v>5.37</c:v>
                      </c:pt>
                      <c:pt idx="639">
                        <c:v>5.15</c:v>
                      </c:pt>
                      <c:pt idx="640">
                        <c:v>6.3</c:v>
                      </c:pt>
                      <c:pt idx="641">
                        <c:v>5.9</c:v>
                      </c:pt>
                      <c:pt idx="642">
                        <c:v>4.78</c:v>
                      </c:pt>
                      <c:pt idx="643">
                        <c:v>4.84</c:v>
                      </c:pt>
                      <c:pt idx="644">
                        <c:v>4.5999999999999996</c:v>
                      </c:pt>
                      <c:pt idx="645">
                        <c:v>4.34</c:v>
                      </c:pt>
                      <c:pt idx="646">
                        <c:v>7.1</c:v>
                      </c:pt>
                      <c:pt idx="647">
                        <c:v>7.3</c:v>
                      </c:pt>
                      <c:pt idx="648">
                        <c:v>7.41</c:v>
                      </c:pt>
                      <c:pt idx="649">
                        <c:v>7.75</c:v>
                      </c:pt>
                      <c:pt idx="650">
                        <c:v>7.84</c:v>
                      </c:pt>
                      <c:pt idx="651">
                        <c:v>7.86</c:v>
                      </c:pt>
                      <c:pt idx="652">
                        <c:v>6.9</c:v>
                      </c:pt>
                      <c:pt idx="653">
                        <c:v>5.82</c:v>
                      </c:pt>
                      <c:pt idx="654">
                        <c:v>5.51</c:v>
                      </c:pt>
                      <c:pt idx="655">
                        <c:v>5.44</c:v>
                      </c:pt>
                      <c:pt idx="656">
                        <c:v>5.36</c:v>
                      </c:pt>
                      <c:pt idx="657">
                        <c:v>4.1500000000000004</c:v>
                      </c:pt>
                      <c:pt idx="658">
                        <c:v>3.69</c:v>
                      </c:pt>
                      <c:pt idx="659">
                        <c:v>3.5</c:v>
                      </c:pt>
                      <c:pt idx="660">
                        <c:v>3.88</c:v>
                      </c:pt>
                      <c:pt idx="661">
                        <c:v>3.7</c:v>
                      </c:pt>
                      <c:pt idx="662">
                        <c:v>5.55</c:v>
                      </c:pt>
                      <c:pt idx="663">
                        <c:v>4.49</c:v>
                      </c:pt>
                      <c:pt idx="664">
                        <c:v>4.12</c:v>
                      </c:pt>
                      <c:pt idx="665">
                        <c:v>4.1500000000000004</c:v>
                      </c:pt>
                      <c:pt idx="666">
                        <c:v>4.28</c:v>
                      </c:pt>
                      <c:pt idx="667">
                        <c:v>4.38</c:v>
                      </c:pt>
                      <c:pt idx="668">
                        <c:v>3.9</c:v>
                      </c:pt>
                      <c:pt idx="669">
                        <c:v>4.13</c:v>
                      </c:pt>
                      <c:pt idx="670">
                        <c:v>3.81</c:v>
                      </c:pt>
                      <c:pt idx="671">
                        <c:v>3.67</c:v>
                      </c:pt>
                      <c:pt idx="672">
                        <c:v>3.39</c:v>
                      </c:pt>
                      <c:pt idx="673">
                        <c:v>3.7</c:v>
                      </c:pt>
                      <c:pt idx="674">
                        <c:v>3.47</c:v>
                      </c:pt>
                      <c:pt idx="675">
                        <c:v>5.9</c:v>
                      </c:pt>
                      <c:pt idx="676">
                        <c:v>5.99</c:v>
                      </c:pt>
                      <c:pt idx="677">
                        <c:v>4.71</c:v>
                      </c:pt>
                      <c:pt idx="678">
                        <c:v>4.84</c:v>
                      </c:pt>
                      <c:pt idx="679">
                        <c:v>4.82</c:v>
                      </c:pt>
                      <c:pt idx="680">
                        <c:v>4.67</c:v>
                      </c:pt>
                      <c:pt idx="681">
                        <c:v>4.78</c:v>
                      </c:pt>
                      <c:pt idx="682">
                        <c:v>4.71</c:v>
                      </c:pt>
                      <c:pt idx="683">
                        <c:v>4.1500000000000004</c:v>
                      </c:pt>
                      <c:pt idx="684">
                        <c:v>3.69</c:v>
                      </c:pt>
                      <c:pt idx="685">
                        <c:v>3.21</c:v>
                      </c:pt>
                      <c:pt idx="686">
                        <c:v>3.05</c:v>
                      </c:pt>
                      <c:pt idx="687">
                        <c:v>3</c:v>
                      </c:pt>
                      <c:pt idx="688">
                        <c:v>3.12</c:v>
                      </c:pt>
                      <c:pt idx="689">
                        <c:v>3.15</c:v>
                      </c:pt>
                      <c:pt idx="690">
                        <c:v>4.07</c:v>
                      </c:pt>
                      <c:pt idx="691">
                        <c:v>3.39</c:v>
                      </c:pt>
                      <c:pt idx="692">
                        <c:v>3.21</c:v>
                      </c:pt>
                      <c:pt idx="693">
                        <c:v>3.07</c:v>
                      </c:pt>
                      <c:pt idx="694">
                        <c:v>3.1</c:v>
                      </c:pt>
                      <c:pt idx="695">
                        <c:v>3.19</c:v>
                      </c:pt>
                      <c:pt idx="696">
                        <c:v>4.01</c:v>
                      </c:pt>
                      <c:pt idx="697">
                        <c:v>4.28</c:v>
                      </c:pt>
                      <c:pt idx="698">
                        <c:v>5</c:v>
                      </c:pt>
                      <c:pt idx="699">
                        <c:v>5.2</c:v>
                      </c:pt>
                      <c:pt idx="700">
                        <c:v>5.59</c:v>
                      </c:pt>
                      <c:pt idx="701">
                        <c:v>4.17</c:v>
                      </c:pt>
                      <c:pt idx="702">
                        <c:v>4.82</c:v>
                      </c:pt>
                      <c:pt idx="703">
                        <c:v>4.17</c:v>
                      </c:pt>
                      <c:pt idx="704">
                        <c:v>4.82</c:v>
                      </c:pt>
                      <c:pt idx="705">
                        <c:v>4.57</c:v>
                      </c:pt>
                      <c:pt idx="706">
                        <c:v>4.29</c:v>
                      </c:pt>
                      <c:pt idx="707">
                        <c:v>4.4800000000000004</c:v>
                      </c:pt>
                      <c:pt idx="708">
                        <c:v>4.79</c:v>
                      </c:pt>
                      <c:pt idx="709">
                        <c:v>4.93</c:v>
                      </c:pt>
                      <c:pt idx="710">
                        <c:v>3.88</c:v>
                      </c:pt>
                      <c:pt idx="711">
                        <c:v>3</c:v>
                      </c:pt>
                      <c:pt idx="712">
                        <c:v>4.38</c:v>
                      </c:pt>
                      <c:pt idx="713">
                        <c:v>4.12</c:v>
                      </c:pt>
                      <c:pt idx="714">
                        <c:v>3.75</c:v>
                      </c:pt>
                      <c:pt idx="715">
                        <c:v>3.01</c:v>
                      </c:pt>
                      <c:pt idx="716">
                        <c:v>2.73</c:v>
                      </c:pt>
                      <c:pt idx="717">
                        <c:v>2.66</c:v>
                      </c:pt>
                      <c:pt idx="718">
                        <c:v>2.82</c:v>
                      </c:pt>
                      <c:pt idx="719">
                        <c:v>2.61</c:v>
                      </c:pt>
                      <c:pt idx="720">
                        <c:v>2.77</c:v>
                      </c:pt>
                      <c:pt idx="721">
                        <c:v>2.94</c:v>
                      </c:pt>
                      <c:pt idx="722">
                        <c:v>2.82</c:v>
                      </c:pt>
                      <c:pt idx="723">
                        <c:v>2.77</c:v>
                      </c:pt>
                      <c:pt idx="724">
                        <c:v>2.39</c:v>
                      </c:pt>
                      <c:pt idx="725">
                        <c:v>2.66</c:v>
                      </c:pt>
                      <c:pt idx="726">
                        <c:v>2.44</c:v>
                      </c:pt>
                      <c:pt idx="727">
                        <c:v>2.5</c:v>
                      </c:pt>
                      <c:pt idx="728">
                        <c:v>2.29</c:v>
                      </c:pt>
                      <c:pt idx="729">
                        <c:v>2.41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E-75EE-4F37-BE20-8EB1AA46A682}"/>
                  </c:ext>
                </c:extLst>
              </c15:ser>
            </c15:filteredLineSeries>
            <c15:filteredLineSeries>
              <c15:ser>
                <c:idx val="4"/>
                <c:order val="5"/>
                <c:tx>
                  <c:v>2005</c:v>
                </c:tx>
                <c:spPr>
                  <a:ln w="12700">
                    <a:solidFill>
                      <a:schemeClr val="accent6">
                        <a:lumMod val="20000"/>
                        <a:lumOff val="80000"/>
                      </a:schemeClr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DATOS!$AB$3:$AB$732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2.57</c:v>
                      </c:pt>
                      <c:pt idx="1">
                        <c:v>2.4900000000000002</c:v>
                      </c:pt>
                      <c:pt idx="2">
                        <c:v>2.38</c:v>
                      </c:pt>
                      <c:pt idx="3">
                        <c:v>2.4700000000000002</c:v>
                      </c:pt>
                      <c:pt idx="4">
                        <c:v>2.4</c:v>
                      </c:pt>
                      <c:pt idx="5">
                        <c:v>2.41</c:v>
                      </c:pt>
                      <c:pt idx="6">
                        <c:v>2.2799999999999998</c:v>
                      </c:pt>
                      <c:pt idx="7">
                        <c:v>2.25</c:v>
                      </c:pt>
                      <c:pt idx="8">
                        <c:v>2.4500000000000002</c:v>
                      </c:pt>
                      <c:pt idx="9">
                        <c:v>2.2999999999999998</c:v>
                      </c:pt>
                      <c:pt idx="10">
                        <c:v>4.3</c:v>
                      </c:pt>
                      <c:pt idx="11">
                        <c:v>4.78</c:v>
                      </c:pt>
                      <c:pt idx="12">
                        <c:v>3.67</c:v>
                      </c:pt>
                      <c:pt idx="13">
                        <c:v>3.6</c:v>
                      </c:pt>
                      <c:pt idx="14">
                        <c:v>3.62</c:v>
                      </c:pt>
                      <c:pt idx="15">
                        <c:v>3.45</c:v>
                      </c:pt>
                      <c:pt idx="16">
                        <c:v>3.73</c:v>
                      </c:pt>
                      <c:pt idx="17">
                        <c:v>2.5499999999999998</c:v>
                      </c:pt>
                      <c:pt idx="18">
                        <c:v>3.17</c:v>
                      </c:pt>
                      <c:pt idx="19">
                        <c:v>3.08</c:v>
                      </c:pt>
                      <c:pt idx="20">
                        <c:v>2.65</c:v>
                      </c:pt>
                      <c:pt idx="21">
                        <c:v>2.68</c:v>
                      </c:pt>
                      <c:pt idx="22">
                        <c:v>2.9</c:v>
                      </c:pt>
                      <c:pt idx="23">
                        <c:v>3.08</c:v>
                      </c:pt>
                      <c:pt idx="24">
                        <c:v>3.1</c:v>
                      </c:pt>
                      <c:pt idx="25">
                        <c:v>3.7</c:v>
                      </c:pt>
                      <c:pt idx="26">
                        <c:v>2.75</c:v>
                      </c:pt>
                      <c:pt idx="27">
                        <c:v>2.72</c:v>
                      </c:pt>
                      <c:pt idx="28">
                        <c:v>2.7</c:v>
                      </c:pt>
                      <c:pt idx="29">
                        <c:v>3.6</c:v>
                      </c:pt>
                      <c:pt idx="30">
                        <c:v>4.38</c:v>
                      </c:pt>
                      <c:pt idx="31">
                        <c:v>4.45</c:v>
                      </c:pt>
                      <c:pt idx="32">
                        <c:v>3.2</c:v>
                      </c:pt>
                      <c:pt idx="33">
                        <c:v>3.12</c:v>
                      </c:pt>
                      <c:pt idx="34">
                        <c:v>2.61</c:v>
                      </c:pt>
                      <c:pt idx="35">
                        <c:v>2.74</c:v>
                      </c:pt>
                      <c:pt idx="36">
                        <c:v>2.68</c:v>
                      </c:pt>
                      <c:pt idx="37">
                        <c:v>2.63</c:v>
                      </c:pt>
                      <c:pt idx="38">
                        <c:v>2.5099999999999998</c:v>
                      </c:pt>
                      <c:pt idx="39">
                        <c:v>2.4</c:v>
                      </c:pt>
                      <c:pt idx="40">
                        <c:v>2.5499999999999998</c:v>
                      </c:pt>
                      <c:pt idx="41">
                        <c:v>2.5</c:v>
                      </c:pt>
                      <c:pt idx="42">
                        <c:v>2.4300000000000002</c:v>
                      </c:pt>
                      <c:pt idx="43">
                        <c:v>2.41</c:v>
                      </c:pt>
                      <c:pt idx="44">
                        <c:v>2.37</c:v>
                      </c:pt>
                      <c:pt idx="45">
                        <c:v>2.39</c:v>
                      </c:pt>
                      <c:pt idx="46">
                        <c:v>2.4</c:v>
                      </c:pt>
                      <c:pt idx="47">
                        <c:v>2.42</c:v>
                      </c:pt>
                      <c:pt idx="48">
                        <c:v>2.39</c:v>
                      </c:pt>
                      <c:pt idx="49">
                        <c:v>3.08</c:v>
                      </c:pt>
                      <c:pt idx="50">
                        <c:v>2.61</c:v>
                      </c:pt>
                      <c:pt idx="51">
                        <c:v>2.44</c:v>
                      </c:pt>
                      <c:pt idx="52">
                        <c:v>2.3199999999999998</c:v>
                      </c:pt>
                      <c:pt idx="53">
                        <c:v>2.2200000000000002</c:v>
                      </c:pt>
                      <c:pt idx="54">
                        <c:v>1.9</c:v>
                      </c:pt>
                      <c:pt idx="55">
                        <c:v>1.93</c:v>
                      </c:pt>
                      <c:pt idx="56">
                        <c:v>1.91</c:v>
                      </c:pt>
                      <c:pt idx="57">
                        <c:v>1.99</c:v>
                      </c:pt>
                      <c:pt idx="58">
                        <c:v>1.91</c:v>
                      </c:pt>
                      <c:pt idx="59">
                        <c:v>2</c:v>
                      </c:pt>
                      <c:pt idx="60">
                        <c:v>2.83</c:v>
                      </c:pt>
                      <c:pt idx="61">
                        <c:v>3.05</c:v>
                      </c:pt>
                      <c:pt idx="62">
                        <c:v>3.12</c:v>
                      </c:pt>
                      <c:pt idx="63">
                        <c:v>3.15</c:v>
                      </c:pt>
                      <c:pt idx="64">
                        <c:v>3.08</c:v>
                      </c:pt>
                      <c:pt idx="65">
                        <c:v>2.94</c:v>
                      </c:pt>
                      <c:pt idx="66">
                        <c:v>1.9</c:v>
                      </c:pt>
                      <c:pt idx="67">
                        <c:v>1.99</c:v>
                      </c:pt>
                      <c:pt idx="68">
                        <c:v>1.87</c:v>
                      </c:pt>
                      <c:pt idx="69">
                        <c:v>2.0299999999999998</c:v>
                      </c:pt>
                      <c:pt idx="70">
                        <c:v>3.05</c:v>
                      </c:pt>
                      <c:pt idx="71">
                        <c:v>3.07</c:v>
                      </c:pt>
                      <c:pt idx="72">
                        <c:v>2.64</c:v>
                      </c:pt>
                      <c:pt idx="73">
                        <c:v>2.8</c:v>
                      </c:pt>
                      <c:pt idx="74">
                        <c:v>2.4</c:v>
                      </c:pt>
                      <c:pt idx="75">
                        <c:v>2.61</c:v>
                      </c:pt>
                      <c:pt idx="76">
                        <c:v>2.42</c:v>
                      </c:pt>
                      <c:pt idx="77">
                        <c:v>2.59</c:v>
                      </c:pt>
                      <c:pt idx="78">
                        <c:v>3.77</c:v>
                      </c:pt>
                      <c:pt idx="79">
                        <c:v>4.05</c:v>
                      </c:pt>
                      <c:pt idx="80">
                        <c:v>4.7</c:v>
                      </c:pt>
                      <c:pt idx="81">
                        <c:v>4.79</c:v>
                      </c:pt>
                      <c:pt idx="82">
                        <c:v>4.7300000000000004</c:v>
                      </c:pt>
                      <c:pt idx="83">
                        <c:v>4.82</c:v>
                      </c:pt>
                      <c:pt idx="84">
                        <c:v>5.51</c:v>
                      </c:pt>
                      <c:pt idx="85">
                        <c:v>5.91</c:v>
                      </c:pt>
                      <c:pt idx="86">
                        <c:v>6.1</c:v>
                      </c:pt>
                      <c:pt idx="87">
                        <c:v>6.15</c:v>
                      </c:pt>
                      <c:pt idx="88">
                        <c:v>7.5</c:v>
                      </c:pt>
                      <c:pt idx="89">
                        <c:v>7.09</c:v>
                      </c:pt>
                      <c:pt idx="90">
                        <c:v>6.88</c:v>
                      </c:pt>
                      <c:pt idx="91">
                        <c:v>4.3</c:v>
                      </c:pt>
                      <c:pt idx="92">
                        <c:v>4</c:v>
                      </c:pt>
                      <c:pt idx="93">
                        <c:v>5.03</c:v>
                      </c:pt>
                      <c:pt idx="94">
                        <c:v>4.91</c:v>
                      </c:pt>
                      <c:pt idx="95">
                        <c:v>4.7699999999999996</c:v>
                      </c:pt>
                      <c:pt idx="96">
                        <c:v>4.5199999999999996</c:v>
                      </c:pt>
                      <c:pt idx="97">
                        <c:v>4.1500000000000004</c:v>
                      </c:pt>
                      <c:pt idx="98">
                        <c:v>3.31</c:v>
                      </c:pt>
                      <c:pt idx="99">
                        <c:v>3.42</c:v>
                      </c:pt>
                      <c:pt idx="100">
                        <c:v>3.16</c:v>
                      </c:pt>
                      <c:pt idx="101">
                        <c:v>2.8</c:v>
                      </c:pt>
                      <c:pt idx="102">
                        <c:v>2.99</c:v>
                      </c:pt>
                      <c:pt idx="103">
                        <c:v>3.11</c:v>
                      </c:pt>
                      <c:pt idx="104">
                        <c:v>2.68</c:v>
                      </c:pt>
                      <c:pt idx="105">
                        <c:v>2.7</c:v>
                      </c:pt>
                      <c:pt idx="106">
                        <c:v>2.77</c:v>
                      </c:pt>
                      <c:pt idx="107">
                        <c:v>2.8</c:v>
                      </c:pt>
                      <c:pt idx="108">
                        <c:v>2.66</c:v>
                      </c:pt>
                      <c:pt idx="109">
                        <c:v>2.72</c:v>
                      </c:pt>
                      <c:pt idx="110">
                        <c:v>4.1100000000000003</c:v>
                      </c:pt>
                      <c:pt idx="111">
                        <c:v>4.07</c:v>
                      </c:pt>
                      <c:pt idx="112">
                        <c:v>2.78</c:v>
                      </c:pt>
                      <c:pt idx="113">
                        <c:v>2.6</c:v>
                      </c:pt>
                      <c:pt idx="114">
                        <c:v>2.41</c:v>
                      </c:pt>
                      <c:pt idx="115">
                        <c:v>2.3199999999999998</c:v>
                      </c:pt>
                      <c:pt idx="116">
                        <c:v>2</c:v>
                      </c:pt>
                      <c:pt idx="117">
                        <c:v>2.1</c:v>
                      </c:pt>
                      <c:pt idx="118">
                        <c:v>2.46</c:v>
                      </c:pt>
                      <c:pt idx="119">
                        <c:v>2.98</c:v>
                      </c:pt>
                      <c:pt idx="120">
                        <c:v>3.43</c:v>
                      </c:pt>
                      <c:pt idx="121">
                        <c:v>3.19</c:v>
                      </c:pt>
                      <c:pt idx="122">
                        <c:v>2.82</c:v>
                      </c:pt>
                      <c:pt idx="123">
                        <c:v>2.85</c:v>
                      </c:pt>
                      <c:pt idx="124">
                        <c:v>2.93</c:v>
                      </c:pt>
                      <c:pt idx="125">
                        <c:v>3.12</c:v>
                      </c:pt>
                      <c:pt idx="126">
                        <c:v>2.98</c:v>
                      </c:pt>
                      <c:pt idx="127">
                        <c:v>3.15</c:v>
                      </c:pt>
                      <c:pt idx="128">
                        <c:v>4.9000000000000004</c:v>
                      </c:pt>
                      <c:pt idx="129">
                        <c:v>4.99</c:v>
                      </c:pt>
                      <c:pt idx="130">
                        <c:v>3.21</c:v>
                      </c:pt>
                      <c:pt idx="131">
                        <c:v>4.42</c:v>
                      </c:pt>
                      <c:pt idx="132">
                        <c:v>4.3</c:v>
                      </c:pt>
                      <c:pt idx="133">
                        <c:v>4.25</c:v>
                      </c:pt>
                      <c:pt idx="134">
                        <c:v>4.38</c:v>
                      </c:pt>
                      <c:pt idx="135">
                        <c:v>5.69</c:v>
                      </c:pt>
                      <c:pt idx="136">
                        <c:v>4.93</c:v>
                      </c:pt>
                      <c:pt idx="137">
                        <c:v>3.81</c:v>
                      </c:pt>
                      <c:pt idx="138">
                        <c:v>3.64</c:v>
                      </c:pt>
                      <c:pt idx="139">
                        <c:v>3.98</c:v>
                      </c:pt>
                      <c:pt idx="140">
                        <c:v>3.59</c:v>
                      </c:pt>
                      <c:pt idx="141">
                        <c:v>3.77</c:v>
                      </c:pt>
                      <c:pt idx="142">
                        <c:v>4.01</c:v>
                      </c:pt>
                      <c:pt idx="143">
                        <c:v>3.87</c:v>
                      </c:pt>
                      <c:pt idx="144">
                        <c:v>3.42</c:v>
                      </c:pt>
                      <c:pt idx="145">
                        <c:v>3.88</c:v>
                      </c:pt>
                      <c:pt idx="146">
                        <c:v>4.09</c:v>
                      </c:pt>
                      <c:pt idx="147">
                        <c:v>3.93</c:v>
                      </c:pt>
                      <c:pt idx="148">
                        <c:v>3.48</c:v>
                      </c:pt>
                      <c:pt idx="149">
                        <c:v>3.99</c:v>
                      </c:pt>
                      <c:pt idx="150">
                        <c:v>4.03</c:v>
                      </c:pt>
                      <c:pt idx="151">
                        <c:v>4.09</c:v>
                      </c:pt>
                      <c:pt idx="152">
                        <c:v>4.4800000000000004</c:v>
                      </c:pt>
                      <c:pt idx="153">
                        <c:v>4.88</c:v>
                      </c:pt>
                      <c:pt idx="154">
                        <c:v>5.2</c:v>
                      </c:pt>
                      <c:pt idx="155">
                        <c:v>5.71</c:v>
                      </c:pt>
                      <c:pt idx="156">
                        <c:v>4.82</c:v>
                      </c:pt>
                      <c:pt idx="157">
                        <c:v>4.71</c:v>
                      </c:pt>
                      <c:pt idx="158">
                        <c:v>4.4400000000000004</c:v>
                      </c:pt>
                      <c:pt idx="159">
                        <c:v>3.91</c:v>
                      </c:pt>
                      <c:pt idx="160">
                        <c:v>2.82</c:v>
                      </c:pt>
                      <c:pt idx="161">
                        <c:v>2.94</c:v>
                      </c:pt>
                      <c:pt idx="162">
                        <c:v>3.51</c:v>
                      </c:pt>
                      <c:pt idx="163">
                        <c:v>3.66</c:v>
                      </c:pt>
                      <c:pt idx="164">
                        <c:v>2.8</c:v>
                      </c:pt>
                      <c:pt idx="165">
                        <c:v>2.79</c:v>
                      </c:pt>
                      <c:pt idx="166">
                        <c:v>2.48</c:v>
                      </c:pt>
                      <c:pt idx="167">
                        <c:v>2.5499999999999998</c:v>
                      </c:pt>
                      <c:pt idx="168">
                        <c:v>2.6</c:v>
                      </c:pt>
                      <c:pt idx="169">
                        <c:v>2.4900000000000002</c:v>
                      </c:pt>
                      <c:pt idx="170">
                        <c:v>2.38</c:v>
                      </c:pt>
                      <c:pt idx="171">
                        <c:v>2.58</c:v>
                      </c:pt>
                      <c:pt idx="172">
                        <c:v>2.57</c:v>
                      </c:pt>
                      <c:pt idx="173">
                        <c:v>2.65</c:v>
                      </c:pt>
                      <c:pt idx="174">
                        <c:v>2.78</c:v>
                      </c:pt>
                      <c:pt idx="175">
                        <c:v>2.63</c:v>
                      </c:pt>
                      <c:pt idx="176">
                        <c:v>2.31</c:v>
                      </c:pt>
                      <c:pt idx="177">
                        <c:v>2.77</c:v>
                      </c:pt>
                      <c:pt idx="178">
                        <c:v>5.28</c:v>
                      </c:pt>
                      <c:pt idx="179">
                        <c:v>4.4000000000000004</c:v>
                      </c:pt>
                      <c:pt idx="180">
                        <c:v>3.77</c:v>
                      </c:pt>
                      <c:pt idx="181">
                        <c:v>3.82</c:v>
                      </c:pt>
                      <c:pt idx="182">
                        <c:v>3.53</c:v>
                      </c:pt>
                      <c:pt idx="183">
                        <c:v>3.71</c:v>
                      </c:pt>
                      <c:pt idx="184">
                        <c:v>4.18</c:v>
                      </c:pt>
                      <c:pt idx="185">
                        <c:v>4.22</c:v>
                      </c:pt>
                      <c:pt idx="186">
                        <c:v>3.76</c:v>
                      </c:pt>
                      <c:pt idx="187">
                        <c:v>3.7</c:v>
                      </c:pt>
                      <c:pt idx="188">
                        <c:v>3.2</c:v>
                      </c:pt>
                      <c:pt idx="189">
                        <c:v>3.11</c:v>
                      </c:pt>
                      <c:pt idx="190">
                        <c:v>3.03</c:v>
                      </c:pt>
                      <c:pt idx="191">
                        <c:v>3.09</c:v>
                      </c:pt>
                      <c:pt idx="192">
                        <c:v>3.05</c:v>
                      </c:pt>
                      <c:pt idx="193">
                        <c:v>3.03</c:v>
                      </c:pt>
                      <c:pt idx="194">
                        <c:v>2.9</c:v>
                      </c:pt>
                      <c:pt idx="195">
                        <c:v>3.3</c:v>
                      </c:pt>
                      <c:pt idx="196">
                        <c:v>3.31</c:v>
                      </c:pt>
                      <c:pt idx="197">
                        <c:v>3.28</c:v>
                      </c:pt>
                      <c:pt idx="198">
                        <c:v>3.15</c:v>
                      </c:pt>
                      <c:pt idx="199">
                        <c:v>3.2</c:v>
                      </c:pt>
                      <c:pt idx="200">
                        <c:v>3.33</c:v>
                      </c:pt>
                      <c:pt idx="201">
                        <c:v>3.39</c:v>
                      </c:pt>
                      <c:pt idx="202">
                        <c:v>4.28</c:v>
                      </c:pt>
                      <c:pt idx="203">
                        <c:v>3.76</c:v>
                      </c:pt>
                      <c:pt idx="204">
                        <c:v>4.09</c:v>
                      </c:pt>
                      <c:pt idx="205">
                        <c:v>4.1500000000000004</c:v>
                      </c:pt>
                      <c:pt idx="206">
                        <c:v>4.17</c:v>
                      </c:pt>
                      <c:pt idx="207">
                        <c:v>3.8</c:v>
                      </c:pt>
                      <c:pt idx="208">
                        <c:v>3.65</c:v>
                      </c:pt>
                      <c:pt idx="209">
                        <c:v>3.99</c:v>
                      </c:pt>
                      <c:pt idx="210">
                        <c:v>4.05</c:v>
                      </c:pt>
                      <c:pt idx="211">
                        <c:v>4.1500000000000004</c:v>
                      </c:pt>
                      <c:pt idx="212">
                        <c:v>4.18</c:v>
                      </c:pt>
                      <c:pt idx="213">
                        <c:v>4.21</c:v>
                      </c:pt>
                      <c:pt idx="214">
                        <c:v>4.24</c:v>
                      </c:pt>
                      <c:pt idx="215">
                        <c:v>4.82</c:v>
                      </c:pt>
                      <c:pt idx="216">
                        <c:v>5.0199999999999996</c:v>
                      </c:pt>
                      <c:pt idx="217">
                        <c:v>4.3</c:v>
                      </c:pt>
                      <c:pt idx="218">
                        <c:v>2.91</c:v>
                      </c:pt>
                      <c:pt idx="219">
                        <c:v>2.84</c:v>
                      </c:pt>
                      <c:pt idx="220">
                        <c:v>3.2</c:v>
                      </c:pt>
                      <c:pt idx="221">
                        <c:v>3.1</c:v>
                      </c:pt>
                      <c:pt idx="222">
                        <c:v>2.9</c:v>
                      </c:pt>
                      <c:pt idx="223">
                        <c:v>3.19</c:v>
                      </c:pt>
                      <c:pt idx="224">
                        <c:v>3.71</c:v>
                      </c:pt>
                      <c:pt idx="225">
                        <c:v>3.88</c:v>
                      </c:pt>
                      <c:pt idx="226">
                        <c:v>3.11</c:v>
                      </c:pt>
                      <c:pt idx="227">
                        <c:v>3.19</c:v>
                      </c:pt>
                      <c:pt idx="228">
                        <c:v>3.28</c:v>
                      </c:pt>
                      <c:pt idx="229">
                        <c:v>3.61</c:v>
                      </c:pt>
                      <c:pt idx="230">
                        <c:v>4.71</c:v>
                      </c:pt>
                      <c:pt idx="231">
                        <c:v>4.45</c:v>
                      </c:pt>
                      <c:pt idx="232">
                        <c:v>3.56</c:v>
                      </c:pt>
                      <c:pt idx="233">
                        <c:v>3.78</c:v>
                      </c:pt>
                      <c:pt idx="234">
                        <c:v>4.71</c:v>
                      </c:pt>
                      <c:pt idx="235">
                        <c:v>4.55</c:v>
                      </c:pt>
                      <c:pt idx="236">
                        <c:v>4.63</c:v>
                      </c:pt>
                      <c:pt idx="237">
                        <c:v>4.88</c:v>
                      </c:pt>
                      <c:pt idx="238">
                        <c:v>4.97</c:v>
                      </c:pt>
                      <c:pt idx="239">
                        <c:v>4.72</c:v>
                      </c:pt>
                      <c:pt idx="240">
                        <c:v>4.4000000000000004</c:v>
                      </c:pt>
                      <c:pt idx="241">
                        <c:v>4.62</c:v>
                      </c:pt>
                      <c:pt idx="242">
                        <c:v>5.0999999999999996</c:v>
                      </c:pt>
                      <c:pt idx="243">
                        <c:v>4.72</c:v>
                      </c:pt>
                      <c:pt idx="244">
                        <c:v>4.07</c:v>
                      </c:pt>
                      <c:pt idx="245">
                        <c:v>4.13</c:v>
                      </c:pt>
                      <c:pt idx="246">
                        <c:v>4.0999999999999996</c:v>
                      </c:pt>
                      <c:pt idx="247">
                        <c:v>5.3</c:v>
                      </c:pt>
                      <c:pt idx="248">
                        <c:v>5.81</c:v>
                      </c:pt>
                      <c:pt idx="249">
                        <c:v>5.77</c:v>
                      </c:pt>
                      <c:pt idx="250">
                        <c:v>5.94</c:v>
                      </c:pt>
                      <c:pt idx="251">
                        <c:v>6.9</c:v>
                      </c:pt>
                      <c:pt idx="252">
                        <c:v>6.34</c:v>
                      </c:pt>
                      <c:pt idx="253">
                        <c:v>6.3</c:v>
                      </c:pt>
                      <c:pt idx="254">
                        <c:v>5.48</c:v>
                      </c:pt>
                      <c:pt idx="255">
                        <c:v>5.13</c:v>
                      </c:pt>
                      <c:pt idx="256">
                        <c:v>5.19</c:v>
                      </c:pt>
                      <c:pt idx="257">
                        <c:v>4.72</c:v>
                      </c:pt>
                      <c:pt idx="258">
                        <c:v>4.8099999999999996</c:v>
                      </c:pt>
                      <c:pt idx="259">
                        <c:v>4.93</c:v>
                      </c:pt>
                      <c:pt idx="260">
                        <c:v>5.65</c:v>
                      </c:pt>
                      <c:pt idx="261">
                        <c:v>5.6</c:v>
                      </c:pt>
                      <c:pt idx="262">
                        <c:v>4.1100000000000003</c:v>
                      </c:pt>
                      <c:pt idx="263">
                        <c:v>3.82</c:v>
                      </c:pt>
                      <c:pt idx="264">
                        <c:v>3.71</c:v>
                      </c:pt>
                      <c:pt idx="265">
                        <c:v>3.8</c:v>
                      </c:pt>
                      <c:pt idx="266">
                        <c:v>4.1900000000000004</c:v>
                      </c:pt>
                      <c:pt idx="267">
                        <c:v>4.1500000000000004</c:v>
                      </c:pt>
                      <c:pt idx="268">
                        <c:v>4.2300000000000004</c:v>
                      </c:pt>
                      <c:pt idx="269">
                        <c:v>4</c:v>
                      </c:pt>
                      <c:pt idx="270">
                        <c:v>3.69</c:v>
                      </c:pt>
                      <c:pt idx="271">
                        <c:v>3.6</c:v>
                      </c:pt>
                      <c:pt idx="272">
                        <c:v>3.98</c:v>
                      </c:pt>
                      <c:pt idx="273">
                        <c:v>4.28</c:v>
                      </c:pt>
                      <c:pt idx="274">
                        <c:v>6.1</c:v>
                      </c:pt>
                      <c:pt idx="275">
                        <c:v>6.99</c:v>
                      </c:pt>
                      <c:pt idx="276">
                        <c:v>6.58</c:v>
                      </c:pt>
                      <c:pt idx="277">
                        <c:v>5.0999999999999996</c:v>
                      </c:pt>
                      <c:pt idx="278">
                        <c:v>5.13</c:v>
                      </c:pt>
                      <c:pt idx="279">
                        <c:v>6.98</c:v>
                      </c:pt>
                      <c:pt idx="280">
                        <c:v>7.2</c:v>
                      </c:pt>
                      <c:pt idx="281">
                        <c:v>6.33</c:v>
                      </c:pt>
                      <c:pt idx="282">
                        <c:v>5.81</c:v>
                      </c:pt>
                      <c:pt idx="283">
                        <c:v>5.45</c:v>
                      </c:pt>
                      <c:pt idx="284">
                        <c:v>5.1100000000000003</c:v>
                      </c:pt>
                      <c:pt idx="285">
                        <c:v>5.03</c:v>
                      </c:pt>
                      <c:pt idx="286">
                        <c:v>4.3</c:v>
                      </c:pt>
                      <c:pt idx="287">
                        <c:v>5.4</c:v>
                      </c:pt>
                      <c:pt idx="288">
                        <c:v>6.61</c:v>
                      </c:pt>
                      <c:pt idx="289">
                        <c:v>5.0999999999999996</c:v>
                      </c:pt>
                      <c:pt idx="290">
                        <c:v>3.15</c:v>
                      </c:pt>
                      <c:pt idx="291">
                        <c:v>3.81</c:v>
                      </c:pt>
                      <c:pt idx="292">
                        <c:v>4.26</c:v>
                      </c:pt>
                      <c:pt idx="293">
                        <c:v>4.12</c:v>
                      </c:pt>
                      <c:pt idx="294">
                        <c:v>4.0999999999999996</c:v>
                      </c:pt>
                      <c:pt idx="295">
                        <c:v>4.4800000000000004</c:v>
                      </c:pt>
                      <c:pt idx="296">
                        <c:v>4.3899999999999997</c:v>
                      </c:pt>
                      <c:pt idx="297">
                        <c:v>4</c:v>
                      </c:pt>
                      <c:pt idx="298">
                        <c:v>3.43</c:v>
                      </c:pt>
                      <c:pt idx="299">
                        <c:v>3.1</c:v>
                      </c:pt>
                      <c:pt idx="300">
                        <c:v>5.0199999999999996</c:v>
                      </c:pt>
                      <c:pt idx="301">
                        <c:v>5.31</c:v>
                      </c:pt>
                      <c:pt idx="302">
                        <c:v>3.15</c:v>
                      </c:pt>
                      <c:pt idx="303">
                        <c:v>3.4</c:v>
                      </c:pt>
                      <c:pt idx="304">
                        <c:v>3.36</c:v>
                      </c:pt>
                      <c:pt idx="305">
                        <c:v>3</c:v>
                      </c:pt>
                      <c:pt idx="306">
                        <c:v>4.12</c:v>
                      </c:pt>
                      <c:pt idx="307">
                        <c:v>4.6399999999999997</c:v>
                      </c:pt>
                      <c:pt idx="308">
                        <c:v>5</c:v>
                      </c:pt>
                      <c:pt idx="309">
                        <c:v>5.12</c:v>
                      </c:pt>
                      <c:pt idx="310">
                        <c:v>4.18</c:v>
                      </c:pt>
                      <c:pt idx="311">
                        <c:v>4.76</c:v>
                      </c:pt>
                      <c:pt idx="312">
                        <c:v>4.68</c:v>
                      </c:pt>
                      <c:pt idx="313">
                        <c:v>4.82</c:v>
                      </c:pt>
                      <c:pt idx="314">
                        <c:v>4.4000000000000004</c:v>
                      </c:pt>
                      <c:pt idx="315">
                        <c:v>3</c:v>
                      </c:pt>
                      <c:pt idx="316">
                        <c:v>5.42</c:v>
                      </c:pt>
                      <c:pt idx="317">
                        <c:v>5.68</c:v>
                      </c:pt>
                      <c:pt idx="318">
                        <c:v>4.3099999999999996</c:v>
                      </c:pt>
                      <c:pt idx="319">
                        <c:v>4.13</c:v>
                      </c:pt>
                      <c:pt idx="320">
                        <c:v>4.2</c:v>
                      </c:pt>
                      <c:pt idx="321">
                        <c:v>4.41</c:v>
                      </c:pt>
                      <c:pt idx="322">
                        <c:v>4.4800000000000004</c:v>
                      </c:pt>
                      <c:pt idx="323">
                        <c:v>4.72</c:v>
                      </c:pt>
                      <c:pt idx="324">
                        <c:v>4.9000000000000004</c:v>
                      </c:pt>
                      <c:pt idx="325">
                        <c:v>4.5999999999999996</c:v>
                      </c:pt>
                      <c:pt idx="326">
                        <c:v>4.83</c:v>
                      </c:pt>
                      <c:pt idx="327">
                        <c:v>4.91</c:v>
                      </c:pt>
                      <c:pt idx="328">
                        <c:v>3.02</c:v>
                      </c:pt>
                      <c:pt idx="329">
                        <c:v>3.15</c:v>
                      </c:pt>
                      <c:pt idx="330">
                        <c:v>3.09</c:v>
                      </c:pt>
                      <c:pt idx="331">
                        <c:v>3.2</c:v>
                      </c:pt>
                      <c:pt idx="332">
                        <c:v>3.3</c:v>
                      </c:pt>
                      <c:pt idx="333">
                        <c:v>3.12</c:v>
                      </c:pt>
                      <c:pt idx="334">
                        <c:v>3.21</c:v>
                      </c:pt>
                      <c:pt idx="335">
                        <c:v>3.08</c:v>
                      </c:pt>
                      <c:pt idx="336">
                        <c:v>2.74</c:v>
                      </c:pt>
                      <c:pt idx="337">
                        <c:v>2.66</c:v>
                      </c:pt>
                      <c:pt idx="338">
                        <c:v>2.81</c:v>
                      </c:pt>
                      <c:pt idx="339">
                        <c:v>2.72</c:v>
                      </c:pt>
                      <c:pt idx="340">
                        <c:v>2.57</c:v>
                      </c:pt>
                      <c:pt idx="341">
                        <c:v>2.59</c:v>
                      </c:pt>
                      <c:pt idx="342">
                        <c:v>2.5</c:v>
                      </c:pt>
                      <c:pt idx="343">
                        <c:v>2.57</c:v>
                      </c:pt>
                      <c:pt idx="344">
                        <c:v>2.42</c:v>
                      </c:pt>
                      <c:pt idx="345">
                        <c:v>2.5499999999999998</c:v>
                      </c:pt>
                      <c:pt idx="346">
                        <c:v>2.71</c:v>
                      </c:pt>
                      <c:pt idx="347">
                        <c:v>2.89</c:v>
                      </c:pt>
                      <c:pt idx="348">
                        <c:v>2.72</c:v>
                      </c:pt>
                      <c:pt idx="349">
                        <c:v>2.74</c:v>
                      </c:pt>
                      <c:pt idx="350">
                        <c:v>3.3</c:v>
                      </c:pt>
                      <c:pt idx="351">
                        <c:v>3.12</c:v>
                      </c:pt>
                      <c:pt idx="352">
                        <c:v>2.89</c:v>
                      </c:pt>
                      <c:pt idx="353">
                        <c:v>2.4300000000000002</c:v>
                      </c:pt>
                      <c:pt idx="354">
                        <c:v>2.2999999999999998</c:v>
                      </c:pt>
                      <c:pt idx="355">
                        <c:v>2.4700000000000002</c:v>
                      </c:pt>
                      <c:pt idx="356">
                        <c:v>2.61</c:v>
                      </c:pt>
                      <c:pt idx="357">
                        <c:v>2.99</c:v>
                      </c:pt>
                      <c:pt idx="358">
                        <c:v>2.72</c:v>
                      </c:pt>
                      <c:pt idx="359">
                        <c:v>2.56</c:v>
                      </c:pt>
                      <c:pt idx="360">
                        <c:v>2.6</c:v>
                      </c:pt>
                      <c:pt idx="361">
                        <c:v>2.79</c:v>
                      </c:pt>
                      <c:pt idx="362">
                        <c:v>3.2</c:v>
                      </c:pt>
                      <c:pt idx="363">
                        <c:v>3</c:v>
                      </c:pt>
                      <c:pt idx="364">
                        <c:v>2.86</c:v>
                      </c:pt>
                      <c:pt idx="365">
                        <c:v>3.69</c:v>
                      </c:pt>
                      <c:pt idx="366">
                        <c:v>3.3</c:v>
                      </c:pt>
                      <c:pt idx="367">
                        <c:v>2.6</c:v>
                      </c:pt>
                      <c:pt idx="368">
                        <c:v>2.77</c:v>
                      </c:pt>
                      <c:pt idx="369">
                        <c:v>3.84</c:v>
                      </c:pt>
                      <c:pt idx="370">
                        <c:v>4.2699999999999996</c:v>
                      </c:pt>
                      <c:pt idx="371">
                        <c:v>4.32</c:v>
                      </c:pt>
                      <c:pt idx="372">
                        <c:v>4.2</c:v>
                      </c:pt>
                      <c:pt idx="373">
                        <c:v>4.3499999999999996</c:v>
                      </c:pt>
                      <c:pt idx="374">
                        <c:v>4.4000000000000004</c:v>
                      </c:pt>
                      <c:pt idx="375">
                        <c:v>4.3099999999999996</c:v>
                      </c:pt>
                      <c:pt idx="376">
                        <c:v>4.43</c:v>
                      </c:pt>
                      <c:pt idx="377">
                        <c:v>4.4000000000000004</c:v>
                      </c:pt>
                      <c:pt idx="378">
                        <c:v>4.2</c:v>
                      </c:pt>
                      <c:pt idx="379">
                        <c:v>4.01</c:v>
                      </c:pt>
                      <c:pt idx="380">
                        <c:v>3.86</c:v>
                      </c:pt>
                      <c:pt idx="381">
                        <c:v>3.74</c:v>
                      </c:pt>
                      <c:pt idx="382">
                        <c:v>3.62</c:v>
                      </c:pt>
                      <c:pt idx="383">
                        <c:v>3.03</c:v>
                      </c:pt>
                      <c:pt idx="384">
                        <c:v>2.68</c:v>
                      </c:pt>
                      <c:pt idx="385">
                        <c:v>2.4900000000000002</c:v>
                      </c:pt>
                      <c:pt idx="386">
                        <c:v>2.6</c:v>
                      </c:pt>
                      <c:pt idx="387">
                        <c:v>2.63</c:v>
                      </c:pt>
                      <c:pt idx="388">
                        <c:v>2.2999999999999998</c:v>
                      </c:pt>
                      <c:pt idx="389">
                        <c:v>2.48</c:v>
                      </c:pt>
                      <c:pt idx="390">
                        <c:v>2.2200000000000002</c:v>
                      </c:pt>
                      <c:pt idx="391">
                        <c:v>2.2000000000000002</c:v>
                      </c:pt>
                      <c:pt idx="392">
                        <c:v>2.2200000000000002</c:v>
                      </c:pt>
                      <c:pt idx="393">
                        <c:v>2.27</c:v>
                      </c:pt>
                      <c:pt idx="394">
                        <c:v>2.1800000000000002</c:v>
                      </c:pt>
                      <c:pt idx="395">
                        <c:v>2.23</c:v>
                      </c:pt>
                      <c:pt idx="396">
                        <c:v>2.35</c:v>
                      </c:pt>
                      <c:pt idx="397">
                        <c:v>2.69</c:v>
                      </c:pt>
                      <c:pt idx="398">
                        <c:v>2.91</c:v>
                      </c:pt>
                      <c:pt idx="399">
                        <c:v>2.84</c:v>
                      </c:pt>
                      <c:pt idx="400">
                        <c:v>2.99</c:v>
                      </c:pt>
                      <c:pt idx="401">
                        <c:v>2.87</c:v>
                      </c:pt>
                      <c:pt idx="402">
                        <c:v>2.9</c:v>
                      </c:pt>
                      <c:pt idx="403">
                        <c:v>2.8</c:v>
                      </c:pt>
                      <c:pt idx="404">
                        <c:v>2.87</c:v>
                      </c:pt>
                      <c:pt idx="405">
                        <c:v>2.48</c:v>
                      </c:pt>
                      <c:pt idx="406">
                        <c:v>2.77</c:v>
                      </c:pt>
                      <c:pt idx="407">
                        <c:v>2.84</c:v>
                      </c:pt>
                      <c:pt idx="408">
                        <c:v>2.65</c:v>
                      </c:pt>
                      <c:pt idx="409">
                        <c:v>2.75</c:v>
                      </c:pt>
                      <c:pt idx="410">
                        <c:v>3.28</c:v>
                      </c:pt>
                      <c:pt idx="411">
                        <c:v>3.35</c:v>
                      </c:pt>
                      <c:pt idx="412">
                        <c:v>3.27</c:v>
                      </c:pt>
                      <c:pt idx="413">
                        <c:v>3.08</c:v>
                      </c:pt>
                      <c:pt idx="414">
                        <c:v>2.91</c:v>
                      </c:pt>
                      <c:pt idx="415">
                        <c:v>2.84</c:v>
                      </c:pt>
                      <c:pt idx="416">
                        <c:v>2.6</c:v>
                      </c:pt>
                      <c:pt idx="417">
                        <c:v>2.66</c:v>
                      </c:pt>
                      <c:pt idx="418">
                        <c:v>2.61</c:v>
                      </c:pt>
                      <c:pt idx="419">
                        <c:v>2.64</c:v>
                      </c:pt>
                      <c:pt idx="420">
                        <c:v>2.57</c:v>
                      </c:pt>
                      <c:pt idx="421">
                        <c:v>2.5</c:v>
                      </c:pt>
                      <c:pt idx="422">
                        <c:v>2.48</c:v>
                      </c:pt>
                      <c:pt idx="423">
                        <c:v>2.4700000000000002</c:v>
                      </c:pt>
                      <c:pt idx="424">
                        <c:v>2.38</c:v>
                      </c:pt>
                      <c:pt idx="425">
                        <c:v>2.5299999999999998</c:v>
                      </c:pt>
                      <c:pt idx="426">
                        <c:v>4.17</c:v>
                      </c:pt>
                      <c:pt idx="427">
                        <c:v>4.12</c:v>
                      </c:pt>
                      <c:pt idx="428">
                        <c:v>3.51</c:v>
                      </c:pt>
                      <c:pt idx="429">
                        <c:v>3.15</c:v>
                      </c:pt>
                      <c:pt idx="430">
                        <c:v>3.09</c:v>
                      </c:pt>
                      <c:pt idx="431">
                        <c:v>3.66</c:v>
                      </c:pt>
                      <c:pt idx="432">
                        <c:v>3.35</c:v>
                      </c:pt>
                      <c:pt idx="433">
                        <c:v>3.15</c:v>
                      </c:pt>
                      <c:pt idx="434">
                        <c:v>3.02</c:v>
                      </c:pt>
                      <c:pt idx="435">
                        <c:v>3</c:v>
                      </c:pt>
                      <c:pt idx="436">
                        <c:v>4.22</c:v>
                      </c:pt>
                      <c:pt idx="437">
                        <c:v>3.68</c:v>
                      </c:pt>
                      <c:pt idx="438">
                        <c:v>3.39</c:v>
                      </c:pt>
                      <c:pt idx="439">
                        <c:v>3.37</c:v>
                      </c:pt>
                      <c:pt idx="440">
                        <c:v>2.41</c:v>
                      </c:pt>
                      <c:pt idx="441">
                        <c:v>2.99</c:v>
                      </c:pt>
                      <c:pt idx="442">
                        <c:v>3.61</c:v>
                      </c:pt>
                      <c:pt idx="443">
                        <c:v>3.34</c:v>
                      </c:pt>
                      <c:pt idx="444">
                        <c:v>2.86</c:v>
                      </c:pt>
                      <c:pt idx="445">
                        <c:v>3.15</c:v>
                      </c:pt>
                      <c:pt idx="446">
                        <c:v>3.5</c:v>
                      </c:pt>
                      <c:pt idx="447">
                        <c:v>3.44</c:v>
                      </c:pt>
                      <c:pt idx="448">
                        <c:v>2.62</c:v>
                      </c:pt>
                      <c:pt idx="449">
                        <c:v>2.4900000000000002</c:v>
                      </c:pt>
                      <c:pt idx="450">
                        <c:v>2.41</c:v>
                      </c:pt>
                      <c:pt idx="451">
                        <c:v>3.77</c:v>
                      </c:pt>
                      <c:pt idx="452">
                        <c:v>3.6</c:v>
                      </c:pt>
                      <c:pt idx="453">
                        <c:v>3.7</c:v>
                      </c:pt>
                      <c:pt idx="454">
                        <c:v>3.66</c:v>
                      </c:pt>
                      <c:pt idx="455">
                        <c:v>2.79</c:v>
                      </c:pt>
                      <c:pt idx="456">
                        <c:v>2.5099999999999998</c:v>
                      </c:pt>
                      <c:pt idx="457">
                        <c:v>2.5499999999999998</c:v>
                      </c:pt>
                      <c:pt idx="458">
                        <c:v>2.42</c:v>
                      </c:pt>
                      <c:pt idx="459">
                        <c:v>2.64</c:v>
                      </c:pt>
                      <c:pt idx="460">
                        <c:v>2.72</c:v>
                      </c:pt>
                      <c:pt idx="461">
                        <c:v>2.38</c:v>
                      </c:pt>
                      <c:pt idx="462">
                        <c:v>2.7</c:v>
                      </c:pt>
                      <c:pt idx="463">
                        <c:v>2.79</c:v>
                      </c:pt>
                      <c:pt idx="464">
                        <c:v>2.67</c:v>
                      </c:pt>
                      <c:pt idx="465">
                        <c:v>2.44</c:v>
                      </c:pt>
                      <c:pt idx="466">
                        <c:v>2.5</c:v>
                      </c:pt>
                      <c:pt idx="467">
                        <c:v>2.63</c:v>
                      </c:pt>
                      <c:pt idx="468">
                        <c:v>3.9</c:v>
                      </c:pt>
                      <c:pt idx="469">
                        <c:v>3.71</c:v>
                      </c:pt>
                      <c:pt idx="470">
                        <c:v>4.29</c:v>
                      </c:pt>
                      <c:pt idx="471">
                        <c:v>4.41</c:v>
                      </c:pt>
                      <c:pt idx="472">
                        <c:v>4.09</c:v>
                      </c:pt>
                      <c:pt idx="473">
                        <c:v>4.38</c:v>
                      </c:pt>
                      <c:pt idx="474">
                        <c:v>3.54</c:v>
                      </c:pt>
                      <c:pt idx="475">
                        <c:v>4.84</c:v>
                      </c:pt>
                      <c:pt idx="476">
                        <c:v>3.71</c:v>
                      </c:pt>
                      <c:pt idx="477">
                        <c:v>3.73</c:v>
                      </c:pt>
                      <c:pt idx="478">
                        <c:v>3.74</c:v>
                      </c:pt>
                      <c:pt idx="479">
                        <c:v>3.76</c:v>
                      </c:pt>
                      <c:pt idx="480">
                        <c:v>2.6</c:v>
                      </c:pt>
                      <c:pt idx="481">
                        <c:v>2.82</c:v>
                      </c:pt>
                      <c:pt idx="482">
                        <c:v>2.21</c:v>
                      </c:pt>
                      <c:pt idx="483">
                        <c:v>2.2000000000000002</c:v>
                      </c:pt>
                      <c:pt idx="484">
                        <c:v>2.1</c:v>
                      </c:pt>
                      <c:pt idx="485">
                        <c:v>2.12</c:v>
                      </c:pt>
                      <c:pt idx="486">
                        <c:v>2.02</c:v>
                      </c:pt>
                      <c:pt idx="487">
                        <c:v>2.15</c:v>
                      </c:pt>
                      <c:pt idx="488">
                        <c:v>2.04</c:v>
                      </c:pt>
                      <c:pt idx="489">
                        <c:v>2.41</c:v>
                      </c:pt>
                      <c:pt idx="490">
                        <c:v>3.12</c:v>
                      </c:pt>
                      <c:pt idx="491">
                        <c:v>3.44</c:v>
                      </c:pt>
                      <c:pt idx="492">
                        <c:v>3.68</c:v>
                      </c:pt>
                      <c:pt idx="493">
                        <c:v>3.07</c:v>
                      </c:pt>
                      <c:pt idx="494">
                        <c:v>2.02</c:v>
                      </c:pt>
                      <c:pt idx="495">
                        <c:v>2.67</c:v>
                      </c:pt>
                      <c:pt idx="496">
                        <c:v>2.41</c:v>
                      </c:pt>
                      <c:pt idx="497">
                        <c:v>2.69</c:v>
                      </c:pt>
                      <c:pt idx="498">
                        <c:v>2.6</c:v>
                      </c:pt>
                      <c:pt idx="499">
                        <c:v>3.1</c:v>
                      </c:pt>
                      <c:pt idx="500">
                        <c:v>2.8</c:v>
                      </c:pt>
                      <c:pt idx="501">
                        <c:v>2.99</c:v>
                      </c:pt>
                      <c:pt idx="502">
                        <c:v>3.2</c:v>
                      </c:pt>
                      <c:pt idx="503">
                        <c:v>3.48</c:v>
                      </c:pt>
                      <c:pt idx="504">
                        <c:v>3.39</c:v>
                      </c:pt>
                      <c:pt idx="505">
                        <c:v>3.74</c:v>
                      </c:pt>
                      <c:pt idx="506">
                        <c:v>3.61</c:v>
                      </c:pt>
                      <c:pt idx="507">
                        <c:v>3.94</c:v>
                      </c:pt>
                      <c:pt idx="508">
                        <c:v>3.32</c:v>
                      </c:pt>
                      <c:pt idx="509">
                        <c:v>3.01</c:v>
                      </c:pt>
                      <c:pt idx="510">
                        <c:v>2.2000000000000002</c:v>
                      </c:pt>
                      <c:pt idx="511">
                        <c:v>2.31</c:v>
                      </c:pt>
                      <c:pt idx="512">
                        <c:v>2.27</c:v>
                      </c:pt>
                      <c:pt idx="513">
                        <c:v>2.84</c:v>
                      </c:pt>
                      <c:pt idx="514">
                        <c:v>3.21</c:v>
                      </c:pt>
                      <c:pt idx="515">
                        <c:v>3.64</c:v>
                      </c:pt>
                      <c:pt idx="516">
                        <c:v>3.12</c:v>
                      </c:pt>
                      <c:pt idx="517">
                        <c:v>3.19</c:v>
                      </c:pt>
                      <c:pt idx="518">
                        <c:v>2.19</c:v>
                      </c:pt>
                      <c:pt idx="519">
                        <c:v>3.43</c:v>
                      </c:pt>
                      <c:pt idx="520">
                        <c:v>2.2799999999999998</c:v>
                      </c:pt>
                      <c:pt idx="521">
                        <c:v>3.33</c:v>
                      </c:pt>
                      <c:pt idx="522">
                        <c:v>3.3</c:v>
                      </c:pt>
                      <c:pt idx="523">
                        <c:v>2.48</c:v>
                      </c:pt>
                      <c:pt idx="524">
                        <c:v>2.2200000000000002</c:v>
                      </c:pt>
                      <c:pt idx="525">
                        <c:v>2.4900000000000002</c:v>
                      </c:pt>
                      <c:pt idx="526">
                        <c:v>2.19</c:v>
                      </c:pt>
                      <c:pt idx="527">
                        <c:v>2.31</c:v>
                      </c:pt>
                      <c:pt idx="528">
                        <c:v>2.2000000000000002</c:v>
                      </c:pt>
                      <c:pt idx="529">
                        <c:v>2.52</c:v>
                      </c:pt>
                      <c:pt idx="530">
                        <c:v>2.1800000000000002</c:v>
                      </c:pt>
                      <c:pt idx="531">
                        <c:v>2.44</c:v>
                      </c:pt>
                      <c:pt idx="532">
                        <c:v>2.2200000000000002</c:v>
                      </c:pt>
                      <c:pt idx="533">
                        <c:v>3.15</c:v>
                      </c:pt>
                      <c:pt idx="534">
                        <c:v>2.58</c:v>
                      </c:pt>
                      <c:pt idx="535">
                        <c:v>2.41</c:v>
                      </c:pt>
                      <c:pt idx="536">
                        <c:v>2.2400000000000002</c:v>
                      </c:pt>
                      <c:pt idx="537">
                        <c:v>2.79</c:v>
                      </c:pt>
                      <c:pt idx="538">
                        <c:v>3.18</c:v>
                      </c:pt>
                      <c:pt idx="539">
                        <c:v>2.97</c:v>
                      </c:pt>
                      <c:pt idx="540">
                        <c:v>2.48</c:v>
                      </c:pt>
                      <c:pt idx="541">
                        <c:v>3.15</c:v>
                      </c:pt>
                      <c:pt idx="542">
                        <c:v>3.21</c:v>
                      </c:pt>
                      <c:pt idx="543">
                        <c:v>3.28</c:v>
                      </c:pt>
                      <c:pt idx="544">
                        <c:v>3.77</c:v>
                      </c:pt>
                      <c:pt idx="545">
                        <c:v>3.89</c:v>
                      </c:pt>
                      <c:pt idx="546">
                        <c:v>3.29</c:v>
                      </c:pt>
                      <c:pt idx="547">
                        <c:v>3.68</c:v>
                      </c:pt>
                      <c:pt idx="548">
                        <c:v>3.99</c:v>
                      </c:pt>
                      <c:pt idx="549">
                        <c:v>3.49</c:v>
                      </c:pt>
                      <c:pt idx="550">
                        <c:v>3.11</c:v>
                      </c:pt>
                      <c:pt idx="551">
                        <c:v>3.29</c:v>
                      </c:pt>
                      <c:pt idx="552">
                        <c:v>3.43</c:v>
                      </c:pt>
                      <c:pt idx="553">
                        <c:v>3.08</c:v>
                      </c:pt>
                      <c:pt idx="554">
                        <c:v>2.91</c:v>
                      </c:pt>
                      <c:pt idx="555">
                        <c:v>3.44</c:v>
                      </c:pt>
                      <c:pt idx="556">
                        <c:v>3.28</c:v>
                      </c:pt>
                      <c:pt idx="557">
                        <c:v>2.9</c:v>
                      </c:pt>
                      <c:pt idx="558">
                        <c:v>2.5499999999999998</c:v>
                      </c:pt>
                      <c:pt idx="559">
                        <c:v>2.87</c:v>
                      </c:pt>
                      <c:pt idx="560">
                        <c:v>2.4900000000000002</c:v>
                      </c:pt>
                      <c:pt idx="561">
                        <c:v>2.1</c:v>
                      </c:pt>
                      <c:pt idx="562">
                        <c:v>2.12</c:v>
                      </c:pt>
                      <c:pt idx="563">
                        <c:v>2.67</c:v>
                      </c:pt>
                      <c:pt idx="564">
                        <c:v>2.2799999999999998</c:v>
                      </c:pt>
                      <c:pt idx="565">
                        <c:v>2.88</c:v>
                      </c:pt>
                      <c:pt idx="566">
                        <c:v>3</c:v>
                      </c:pt>
                      <c:pt idx="567">
                        <c:v>3.47</c:v>
                      </c:pt>
                      <c:pt idx="568">
                        <c:v>3.29</c:v>
                      </c:pt>
                      <c:pt idx="569">
                        <c:v>3.7</c:v>
                      </c:pt>
                      <c:pt idx="570">
                        <c:v>3.88</c:v>
                      </c:pt>
                      <c:pt idx="571">
                        <c:v>4.0199999999999996</c:v>
                      </c:pt>
                      <c:pt idx="572">
                        <c:v>4.21</c:v>
                      </c:pt>
                      <c:pt idx="573">
                        <c:v>5.0999999999999996</c:v>
                      </c:pt>
                      <c:pt idx="574">
                        <c:v>5.81</c:v>
                      </c:pt>
                      <c:pt idx="575">
                        <c:v>5.6</c:v>
                      </c:pt>
                      <c:pt idx="576">
                        <c:v>5.55</c:v>
                      </c:pt>
                      <c:pt idx="577">
                        <c:v>4.7</c:v>
                      </c:pt>
                      <c:pt idx="578">
                        <c:v>5.19</c:v>
                      </c:pt>
                      <c:pt idx="579">
                        <c:v>5.77</c:v>
                      </c:pt>
                      <c:pt idx="580">
                        <c:v>5.15</c:v>
                      </c:pt>
                      <c:pt idx="581">
                        <c:v>4.92</c:v>
                      </c:pt>
                      <c:pt idx="582">
                        <c:v>4.01</c:v>
                      </c:pt>
                      <c:pt idx="583">
                        <c:v>4.5199999999999996</c:v>
                      </c:pt>
                      <c:pt idx="584">
                        <c:v>5.68</c:v>
                      </c:pt>
                      <c:pt idx="585">
                        <c:v>5.01</c:v>
                      </c:pt>
                      <c:pt idx="586">
                        <c:v>4.2</c:v>
                      </c:pt>
                      <c:pt idx="587">
                        <c:v>4.49</c:v>
                      </c:pt>
                      <c:pt idx="588">
                        <c:v>3.75</c:v>
                      </c:pt>
                      <c:pt idx="589">
                        <c:v>3.54</c:v>
                      </c:pt>
                      <c:pt idx="590">
                        <c:v>4.4800000000000004</c:v>
                      </c:pt>
                      <c:pt idx="591">
                        <c:v>4.12</c:v>
                      </c:pt>
                      <c:pt idx="592">
                        <c:v>5.27</c:v>
                      </c:pt>
                      <c:pt idx="593">
                        <c:v>5.04</c:v>
                      </c:pt>
                      <c:pt idx="594">
                        <c:v>7.12</c:v>
                      </c:pt>
                      <c:pt idx="595">
                        <c:v>5.91</c:v>
                      </c:pt>
                      <c:pt idx="596">
                        <c:v>5.5</c:v>
                      </c:pt>
                      <c:pt idx="597">
                        <c:v>6.55</c:v>
                      </c:pt>
                      <c:pt idx="598">
                        <c:v>6.37</c:v>
                      </c:pt>
                      <c:pt idx="599">
                        <c:v>6.42</c:v>
                      </c:pt>
                      <c:pt idx="600">
                        <c:v>6.39</c:v>
                      </c:pt>
                      <c:pt idx="601">
                        <c:v>5.77</c:v>
                      </c:pt>
                      <c:pt idx="602">
                        <c:v>5.22</c:v>
                      </c:pt>
                      <c:pt idx="603">
                        <c:v>5.47</c:v>
                      </c:pt>
                      <c:pt idx="604">
                        <c:v>5.38</c:v>
                      </c:pt>
                      <c:pt idx="605">
                        <c:v>5.28</c:v>
                      </c:pt>
                      <c:pt idx="606">
                        <c:v>6</c:v>
                      </c:pt>
                      <c:pt idx="607">
                        <c:v>5.53</c:v>
                      </c:pt>
                      <c:pt idx="608">
                        <c:v>5.13</c:v>
                      </c:pt>
                      <c:pt idx="609">
                        <c:v>5.01</c:v>
                      </c:pt>
                      <c:pt idx="610">
                        <c:v>4.9000000000000004</c:v>
                      </c:pt>
                      <c:pt idx="611">
                        <c:v>4.1900000000000004</c:v>
                      </c:pt>
                      <c:pt idx="612">
                        <c:v>4.3</c:v>
                      </c:pt>
                      <c:pt idx="613">
                        <c:v>4.12</c:v>
                      </c:pt>
                      <c:pt idx="614">
                        <c:v>3.39</c:v>
                      </c:pt>
                      <c:pt idx="615">
                        <c:v>4.18</c:v>
                      </c:pt>
                      <c:pt idx="616">
                        <c:v>4.22</c:v>
                      </c:pt>
                      <c:pt idx="617">
                        <c:v>4.4000000000000004</c:v>
                      </c:pt>
                      <c:pt idx="618">
                        <c:v>4.8099999999999996</c:v>
                      </c:pt>
                      <c:pt idx="619">
                        <c:v>4.5199999999999996</c:v>
                      </c:pt>
                      <c:pt idx="620">
                        <c:v>4.24</c:v>
                      </c:pt>
                      <c:pt idx="621">
                        <c:v>4.49</c:v>
                      </c:pt>
                      <c:pt idx="622">
                        <c:v>4.01</c:v>
                      </c:pt>
                      <c:pt idx="623">
                        <c:v>4.25</c:v>
                      </c:pt>
                      <c:pt idx="624">
                        <c:v>4.4000000000000004</c:v>
                      </c:pt>
                      <c:pt idx="625">
                        <c:v>4.79</c:v>
                      </c:pt>
                      <c:pt idx="626">
                        <c:v>5.0199999999999996</c:v>
                      </c:pt>
                      <c:pt idx="627">
                        <c:v>5.14</c:v>
                      </c:pt>
                      <c:pt idx="628">
                        <c:v>5.13</c:v>
                      </c:pt>
                      <c:pt idx="629">
                        <c:v>5.99</c:v>
                      </c:pt>
                      <c:pt idx="630">
                        <c:v>6.58</c:v>
                      </c:pt>
                      <c:pt idx="631">
                        <c:v>6.05</c:v>
                      </c:pt>
                      <c:pt idx="632">
                        <c:v>5.45</c:v>
                      </c:pt>
                      <c:pt idx="633">
                        <c:v>6.42</c:v>
                      </c:pt>
                      <c:pt idx="634">
                        <c:v>6.69</c:v>
                      </c:pt>
                      <c:pt idx="635">
                        <c:v>6.91</c:v>
                      </c:pt>
                      <c:pt idx="636">
                        <c:v>7.1</c:v>
                      </c:pt>
                      <c:pt idx="637">
                        <c:v>6.9</c:v>
                      </c:pt>
                      <c:pt idx="638">
                        <c:v>6.88</c:v>
                      </c:pt>
                      <c:pt idx="639">
                        <c:v>6.7</c:v>
                      </c:pt>
                      <c:pt idx="640">
                        <c:v>6.89</c:v>
                      </c:pt>
                      <c:pt idx="641">
                        <c:v>6.9</c:v>
                      </c:pt>
                      <c:pt idx="642">
                        <c:v>7.1</c:v>
                      </c:pt>
                      <c:pt idx="643">
                        <c:v>7.07</c:v>
                      </c:pt>
                      <c:pt idx="644">
                        <c:v>6.51</c:v>
                      </c:pt>
                      <c:pt idx="645">
                        <c:v>6.55</c:v>
                      </c:pt>
                      <c:pt idx="646">
                        <c:v>6.49</c:v>
                      </c:pt>
                      <c:pt idx="647">
                        <c:v>6.48</c:v>
                      </c:pt>
                      <c:pt idx="648">
                        <c:v>6.37</c:v>
                      </c:pt>
                      <c:pt idx="649">
                        <c:v>5.14</c:v>
                      </c:pt>
                      <c:pt idx="650">
                        <c:v>5.4</c:v>
                      </c:pt>
                      <c:pt idx="651">
                        <c:v>5.66</c:v>
                      </c:pt>
                      <c:pt idx="652">
                        <c:v>5.85</c:v>
                      </c:pt>
                      <c:pt idx="653">
                        <c:v>5.85</c:v>
                      </c:pt>
                      <c:pt idx="654">
                        <c:v>6.2</c:v>
                      </c:pt>
                      <c:pt idx="655">
                        <c:v>6.82</c:v>
                      </c:pt>
                      <c:pt idx="656">
                        <c:v>6.41</c:v>
                      </c:pt>
                      <c:pt idx="657">
                        <c:v>5.29</c:v>
                      </c:pt>
                      <c:pt idx="658">
                        <c:v>4.79</c:v>
                      </c:pt>
                      <c:pt idx="659">
                        <c:v>4.1500000000000004</c:v>
                      </c:pt>
                      <c:pt idx="660">
                        <c:v>4.2</c:v>
                      </c:pt>
                      <c:pt idx="661">
                        <c:v>4.21</c:v>
                      </c:pt>
                      <c:pt idx="662">
                        <c:v>4.12</c:v>
                      </c:pt>
                      <c:pt idx="663">
                        <c:v>4.0999999999999996</c:v>
                      </c:pt>
                      <c:pt idx="664">
                        <c:v>4.03</c:v>
                      </c:pt>
                      <c:pt idx="665">
                        <c:v>4.1399999999999997</c:v>
                      </c:pt>
                      <c:pt idx="666">
                        <c:v>4.1100000000000003</c:v>
                      </c:pt>
                      <c:pt idx="667">
                        <c:v>4.18</c:v>
                      </c:pt>
                      <c:pt idx="668">
                        <c:v>3.99</c:v>
                      </c:pt>
                      <c:pt idx="669">
                        <c:v>3.5</c:v>
                      </c:pt>
                      <c:pt idx="670">
                        <c:v>3.3</c:v>
                      </c:pt>
                      <c:pt idx="671">
                        <c:v>3.38</c:v>
                      </c:pt>
                      <c:pt idx="672">
                        <c:v>3.25</c:v>
                      </c:pt>
                      <c:pt idx="673">
                        <c:v>3.21</c:v>
                      </c:pt>
                      <c:pt idx="674">
                        <c:v>3.15</c:v>
                      </c:pt>
                      <c:pt idx="675">
                        <c:v>3.02</c:v>
                      </c:pt>
                      <c:pt idx="676">
                        <c:v>3.12</c:v>
                      </c:pt>
                      <c:pt idx="677">
                        <c:v>3.1</c:v>
                      </c:pt>
                      <c:pt idx="678">
                        <c:v>3.14</c:v>
                      </c:pt>
                      <c:pt idx="679">
                        <c:v>3.33</c:v>
                      </c:pt>
                      <c:pt idx="680">
                        <c:v>4.49</c:v>
                      </c:pt>
                      <c:pt idx="681">
                        <c:v>4.18</c:v>
                      </c:pt>
                      <c:pt idx="682">
                        <c:v>4.41</c:v>
                      </c:pt>
                      <c:pt idx="683">
                        <c:v>5.13</c:v>
                      </c:pt>
                      <c:pt idx="684">
                        <c:v>4.72</c:v>
                      </c:pt>
                      <c:pt idx="685">
                        <c:v>4.88</c:v>
                      </c:pt>
                      <c:pt idx="686">
                        <c:v>3.99</c:v>
                      </c:pt>
                      <c:pt idx="687">
                        <c:v>4.7699999999999996</c:v>
                      </c:pt>
                      <c:pt idx="688">
                        <c:v>4.9800000000000004</c:v>
                      </c:pt>
                      <c:pt idx="689">
                        <c:v>4.7699999999999996</c:v>
                      </c:pt>
                      <c:pt idx="690">
                        <c:v>3.76</c:v>
                      </c:pt>
                      <c:pt idx="691">
                        <c:v>4.63</c:v>
                      </c:pt>
                      <c:pt idx="692">
                        <c:v>4.29</c:v>
                      </c:pt>
                      <c:pt idx="693">
                        <c:v>4.88</c:v>
                      </c:pt>
                      <c:pt idx="694">
                        <c:v>5.9</c:v>
                      </c:pt>
                      <c:pt idx="695">
                        <c:v>5.81</c:v>
                      </c:pt>
                      <c:pt idx="696">
                        <c:v>5.07</c:v>
                      </c:pt>
                      <c:pt idx="697">
                        <c:v>4.49</c:v>
                      </c:pt>
                      <c:pt idx="698">
                        <c:v>4.5199999999999996</c:v>
                      </c:pt>
                      <c:pt idx="699">
                        <c:v>4.49</c:v>
                      </c:pt>
                      <c:pt idx="700">
                        <c:v>6.47</c:v>
                      </c:pt>
                      <c:pt idx="701">
                        <c:v>5.84</c:v>
                      </c:pt>
                      <c:pt idx="702">
                        <c:v>5.0999999999999996</c:v>
                      </c:pt>
                      <c:pt idx="703">
                        <c:v>4.8499999999999996</c:v>
                      </c:pt>
                      <c:pt idx="704">
                        <c:v>5.67</c:v>
                      </c:pt>
                      <c:pt idx="705">
                        <c:v>5.38</c:v>
                      </c:pt>
                      <c:pt idx="706">
                        <c:v>5.19</c:v>
                      </c:pt>
                      <c:pt idx="707">
                        <c:v>4.41</c:v>
                      </c:pt>
                      <c:pt idx="708">
                        <c:v>4.5199999999999996</c:v>
                      </c:pt>
                      <c:pt idx="709">
                        <c:v>3.15</c:v>
                      </c:pt>
                      <c:pt idx="710">
                        <c:v>5.67</c:v>
                      </c:pt>
                      <c:pt idx="711">
                        <c:v>5.72</c:v>
                      </c:pt>
                      <c:pt idx="712">
                        <c:v>6.04</c:v>
                      </c:pt>
                      <c:pt idx="713">
                        <c:v>5.74</c:v>
                      </c:pt>
                      <c:pt idx="714">
                        <c:v>5.83</c:v>
                      </c:pt>
                      <c:pt idx="715">
                        <c:v>6.15</c:v>
                      </c:pt>
                      <c:pt idx="716">
                        <c:v>6.19</c:v>
                      </c:pt>
                      <c:pt idx="717">
                        <c:v>6.68</c:v>
                      </c:pt>
                      <c:pt idx="718">
                        <c:v>6.31</c:v>
                      </c:pt>
                      <c:pt idx="719">
                        <c:v>5.87</c:v>
                      </c:pt>
                      <c:pt idx="720">
                        <c:v>6.04</c:v>
                      </c:pt>
                      <c:pt idx="721">
                        <c:v>5.17</c:v>
                      </c:pt>
                      <c:pt idx="722">
                        <c:v>4.8</c:v>
                      </c:pt>
                      <c:pt idx="723">
                        <c:v>4.1500000000000004</c:v>
                      </c:pt>
                      <c:pt idx="724">
                        <c:v>4.08</c:v>
                      </c:pt>
                      <c:pt idx="725">
                        <c:v>4.28</c:v>
                      </c:pt>
                      <c:pt idx="726">
                        <c:v>4.5</c:v>
                      </c:pt>
                      <c:pt idx="727">
                        <c:v>4.03</c:v>
                      </c:pt>
                      <c:pt idx="728">
                        <c:v>3.81</c:v>
                      </c:pt>
                      <c:pt idx="729">
                        <c:v>3.69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F-75EE-4F37-BE20-8EB1AA46A682}"/>
                  </c:ext>
                </c:extLst>
              </c15:ser>
            </c15:filteredLineSeries>
            <c15:filteredLineSeries>
              <c15:ser>
                <c:idx val="5"/>
                <c:order val="6"/>
                <c:tx>
                  <c:v>2006</c:v>
                </c:tx>
                <c:spPr>
                  <a:ln w="12700">
                    <a:solidFill>
                      <a:srgbClr val="00B05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DATOS!$AC$3:$AC$732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4.3099999999999996</c:v>
                      </c:pt>
                      <c:pt idx="1">
                        <c:v>3.93</c:v>
                      </c:pt>
                      <c:pt idx="2">
                        <c:v>3.72</c:v>
                      </c:pt>
                      <c:pt idx="3">
                        <c:v>3.6</c:v>
                      </c:pt>
                      <c:pt idx="4">
                        <c:v>3.37</c:v>
                      </c:pt>
                      <c:pt idx="5">
                        <c:v>3.12</c:v>
                      </c:pt>
                      <c:pt idx="6">
                        <c:v>3.04</c:v>
                      </c:pt>
                      <c:pt idx="7">
                        <c:v>3.5</c:v>
                      </c:pt>
                      <c:pt idx="8">
                        <c:v>4.04</c:v>
                      </c:pt>
                      <c:pt idx="9">
                        <c:v>4.25</c:v>
                      </c:pt>
                      <c:pt idx="10">
                        <c:v>4.01</c:v>
                      </c:pt>
                      <c:pt idx="11">
                        <c:v>3.92</c:v>
                      </c:pt>
                      <c:pt idx="12">
                        <c:v>3.81</c:v>
                      </c:pt>
                      <c:pt idx="13">
                        <c:v>3.95</c:v>
                      </c:pt>
                      <c:pt idx="14">
                        <c:v>4.3</c:v>
                      </c:pt>
                      <c:pt idx="15">
                        <c:v>4.3499999999999996</c:v>
                      </c:pt>
                      <c:pt idx="16">
                        <c:v>4.49</c:v>
                      </c:pt>
                      <c:pt idx="17">
                        <c:v>5.5</c:v>
                      </c:pt>
                      <c:pt idx="18">
                        <c:v>5.65</c:v>
                      </c:pt>
                      <c:pt idx="19">
                        <c:v>5.56</c:v>
                      </c:pt>
                      <c:pt idx="20">
                        <c:v>5.7</c:v>
                      </c:pt>
                      <c:pt idx="21">
                        <c:v>5.58</c:v>
                      </c:pt>
                      <c:pt idx="22">
                        <c:v>5.34</c:v>
                      </c:pt>
                      <c:pt idx="23">
                        <c:v>5.52</c:v>
                      </c:pt>
                      <c:pt idx="24">
                        <c:v>5.7</c:v>
                      </c:pt>
                      <c:pt idx="25">
                        <c:v>5.9</c:v>
                      </c:pt>
                      <c:pt idx="26">
                        <c:v>4.7699999999999996</c:v>
                      </c:pt>
                      <c:pt idx="27">
                        <c:v>4.4000000000000004</c:v>
                      </c:pt>
                      <c:pt idx="28">
                        <c:v>5</c:v>
                      </c:pt>
                      <c:pt idx="29">
                        <c:v>4.99</c:v>
                      </c:pt>
                      <c:pt idx="30">
                        <c:v>5.91</c:v>
                      </c:pt>
                      <c:pt idx="31">
                        <c:v>5.38</c:v>
                      </c:pt>
                      <c:pt idx="32">
                        <c:v>4.7</c:v>
                      </c:pt>
                      <c:pt idx="33">
                        <c:v>4.78</c:v>
                      </c:pt>
                      <c:pt idx="34">
                        <c:v>4.6500000000000004</c:v>
                      </c:pt>
                      <c:pt idx="35">
                        <c:v>4.4400000000000004</c:v>
                      </c:pt>
                      <c:pt idx="36">
                        <c:v>4.51</c:v>
                      </c:pt>
                      <c:pt idx="37">
                        <c:v>4.7699999999999996</c:v>
                      </c:pt>
                      <c:pt idx="38">
                        <c:v>4.42</c:v>
                      </c:pt>
                      <c:pt idx="39">
                        <c:v>4.3</c:v>
                      </c:pt>
                      <c:pt idx="40">
                        <c:v>4.1100000000000003</c:v>
                      </c:pt>
                      <c:pt idx="41">
                        <c:v>4.03</c:v>
                      </c:pt>
                      <c:pt idx="42">
                        <c:v>4.1500000000000004</c:v>
                      </c:pt>
                      <c:pt idx="43">
                        <c:v>4.4800000000000004</c:v>
                      </c:pt>
                      <c:pt idx="44">
                        <c:v>4.6100000000000003</c:v>
                      </c:pt>
                      <c:pt idx="45">
                        <c:v>4.1100000000000003</c:v>
                      </c:pt>
                      <c:pt idx="46">
                        <c:v>3.47</c:v>
                      </c:pt>
                      <c:pt idx="47">
                        <c:v>3.4</c:v>
                      </c:pt>
                      <c:pt idx="48">
                        <c:v>3.2</c:v>
                      </c:pt>
                      <c:pt idx="49">
                        <c:v>3.07</c:v>
                      </c:pt>
                      <c:pt idx="50">
                        <c:v>3.01</c:v>
                      </c:pt>
                      <c:pt idx="51">
                        <c:v>2.99</c:v>
                      </c:pt>
                      <c:pt idx="52">
                        <c:v>2.94</c:v>
                      </c:pt>
                      <c:pt idx="53">
                        <c:v>2.99</c:v>
                      </c:pt>
                      <c:pt idx="54">
                        <c:v>3.01</c:v>
                      </c:pt>
                      <c:pt idx="55">
                        <c:v>2.83</c:v>
                      </c:pt>
                      <c:pt idx="56">
                        <c:v>2.64</c:v>
                      </c:pt>
                      <c:pt idx="57">
                        <c:v>2.9</c:v>
                      </c:pt>
                      <c:pt idx="58">
                        <c:v>3.51</c:v>
                      </c:pt>
                      <c:pt idx="59">
                        <c:v>3.6</c:v>
                      </c:pt>
                      <c:pt idx="60">
                        <c:v>3.12</c:v>
                      </c:pt>
                      <c:pt idx="61">
                        <c:v>3.24</c:v>
                      </c:pt>
                      <c:pt idx="62">
                        <c:v>4.33</c:v>
                      </c:pt>
                      <c:pt idx="63">
                        <c:v>4.4800000000000004</c:v>
                      </c:pt>
                      <c:pt idx="64">
                        <c:v>4.3600000000000003</c:v>
                      </c:pt>
                      <c:pt idx="65">
                        <c:v>4.2699999999999996</c:v>
                      </c:pt>
                      <c:pt idx="66">
                        <c:v>4.12</c:v>
                      </c:pt>
                      <c:pt idx="67">
                        <c:v>4.08</c:v>
                      </c:pt>
                      <c:pt idx="68">
                        <c:v>4.21</c:v>
                      </c:pt>
                      <c:pt idx="69">
                        <c:v>3.84</c:v>
                      </c:pt>
                      <c:pt idx="70">
                        <c:v>3.72</c:v>
                      </c:pt>
                      <c:pt idx="71">
                        <c:v>3.89</c:v>
                      </c:pt>
                      <c:pt idx="72">
                        <c:v>4.62</c:v>
                      </c:pt>
                      <c:pt idx="73">
                        <c:v>4.46</c:v>
                      </c:pt>
                      <c:pt idx="74">
                        <c:v>4.68</c:v>
                      </c:pt>
                      <c:pt idx="75">
                        <c:v>4.32</c:v>
                      </c:pt>
                      <c:pt idx="76">
                        <c:v>4.21</c:v>
                      </c:pt>
                      <c:pt idx="77">
                        <c:v>3.84</c:v>
                      </c:pt>
                      <c:pt idx="78">
                        <c:v>2.84</c:v>
                      </c:pt>
                      <c:pt idx="79">
                        <c:v>3.48</c:v>
                      </c:pt>
                      <c:pt idx="80">
                        <c:v>3.1</c:v>
                      </c:pt>
                      <c:pt idx="81">
                        <c:v>3.62</c:v>
                      </c:pt>
                      <c:pt idx="82">
                        <c:v>4.3600000000000003</c:v>
                      </c:pt>
                      <c:pt idx="83">
                        <c:v>4.1100000000000003</c:v>
                      </c:pt>
                      <c:pt idx="84">
                        <c:v>3.4</c:v>
                      </c:pt>
                      <c:pt idx="85">
                        <c:v>3.44</c:v>
                      </c:pt>
                      <c:pt idx="86">
                        <c:v>3.32</c:v>
                      </c:pt>
                      <c:pt idx="87">
                        <c:v>3.21</c:v>
                      </c:pt>
                      <c:pt idx="88">
                        <c:v>3.39</c:v>
                      </c:pt>
                      <c:pt idx="89">
                        <c:v>3.81</c:v>
                      </c:pt>
                      <c:pt idx="90">
                        <c:v>4.47</c:v>
                      </c:pt>
                      <c:pt idx="91">
                        <c:v>3.62</c:v>
                      </c:pt>
                      <c:pt idx="92">
                        <c:v>2.81</c:v>
                      </c:pt>
                      <c:pt idx="93">
                        <c:v>2.86</c:v>
                      </c:pt>
                      <c:pt idx="94">
                        <c:v>2.77</c:v>
                      </c:pt>
                      <c:pt idx="95">
                        <c:v>2.94</c:v>
                      </c:pt>
                      <c:pt idx="96">
                        <c:v>2.8</c:v>
                      </c:pt>
                      <c:pt idx="97">
                        <c:v>2.65</c:v>
                      </c:pt>
                      <c:pt idx="98">
                        <c:v>2.74</c:v>
                      </c:pt>
                      <c:pt idx="99">
                        <c:v>2.99</c:v>
                      </c:pt>
                      <c:pt idx="100">
                        <c:v>3.8</c:v>
                      </c:pt>
                      <c:pt idx="101">
                        <c:v>3.75</c:v>
                      </c:pt>
                      <c:pt idx="102">
                        <c:v>2.88</c:v>
                      </c:pt>
                      <c:pt idx="103">
                        <c:v>3.05</c:v>
                      </c:pt>
                      <c:pt idx="104">
                        <c:v>3.7</c:v>
                      </c:pt>
                      <c:pt idx="105">
                        <c:v>3.96</c:v>
                      </c:pt>
                      <c:pt idx="106">
                        <c:v>3.99</c:v>
                      </c:pt>
                      <c:pt idx="107">
                        <c:v>3.08</c:v>
                      </c:pt>
                      <c:pt idx="108">
                        <c:v>2.72</c:v>
                      </c:pt>
                      <c:pt idx="109">
                        <c:v>2.9</c:v>
                      </c:pt>
                      <c:pt idx="110">
                        <c:v>2.81</c:v>
                      </c:pt>
                      <c:pt idx="111">
                        <c:v>2.7</c:v>
                      </c:pt>
                      <c:pt idx="112">
                        <c:v>2.62</c:v>
                      </c:pt>
                      <c:pt idx="113">
                        <c:v>2.84</c:v>
                      </c:pt>
                      <c:pt idx="114">
                        <c:v>3.29</c:v>
                      </c:pt>
                      <c:pt idx="115">
                        <c:v>3.15</c:v>
                      </c:pt>
                      <c:pt idx="116">
                        <c:v>2.7</c:v>
                      </c:pt>
                      <c:pt idx="117">
                        <c:v>3.01</c:v>
                      </c:pt>
                      <c:pt idx="118">
                        <c:v>3.04</c:v>
                      </c:pt>
                      <c:pt idx="119">
                        <c:v>3.08</c:v>
                      </c:pt>
                      <c:pt idx="120">
                        <c:v>3.12</c:v>
                      </c:pt>
                      <c:pt idx="121">
                        <c:v>3.15</c:v>
                      </c:pt>
                      <c:pt idx="122">
                        <c:v>3.1</c:v>
                      </c:pt>
                      <c:pt idx="123">
                        <c:v>2.94</c:v>
                      </c:pt>
                      <c:pt idx="124">
                        <c:v>2.6</c:v>
                      </c:pt>
                      <c:pt idx="125">
                        <c:v>2.4700000000000002</c:v>
                      </c:pt>
                      <c:pt idx="126">
                        <c:v>2.5499999999999998</c:v>
                      </c:pt>
                      <c:pt idx="127">
                        <c:v>2.68</c:v>
                      </c:pt>
                      <c:pt idx="128">
                        <c:v>2.4</c:v>
                      </c:pt>
                      <c:pt idx="129">
                        <c:v>2.4900000000000002</c:v>
                      </c:pt>
                      <c:pt idx="130">
                        <c:v>2.3199999999999998</c:v>
                      </c:pt>
                      <c:pt idx="131">
                        <c:v>2.5499999999999998</c:v>
                      </c:pt>
                      <c:pt idx="132">
                        <c:v>3.12</c:v>
                      </c:pt>
                      <c:pt idx="133">
                        <c:v>2.99</c:v>
                      </c:pt>
                      <c:pt idx="134">
                        <c:v>2.71</c:v>
                      </c:pt>
                      <c:pt idx="135">
                        <c:v>3.1</c:v>
                      </c:pt>
                      <c:pt idx="136">
                        <c:v>2.8</c:v>
                      </c:pt>
                      <c:pt idx="137">
                        <c:v>3.64</c:v>
                      </c:pt>
                      <c:pt idx="138">
                        <c:v>3.98</c:v>
                      </c:pt>
                      <c:pt idx="139">
                        <c:v>3.99</c:v>
                      </c:pt>
                      <c:pt idx="140">
                        <c:v>3.63</c:v>
                      </c:pt>
                      <c:pt idx="141">
                        <c:v>4.07</c:v>
                      </c:pt>
                      <c:pt idx="142">
                        <c:v>4.91</c:v>
                      </c:pt>
                      <c:pt idx="143">
                        <c:v>4.4800000000000004</c:v>
                      </c:pt>
                      <c:pt idx="144">
                        <c:v>3.86</c:v>
                      </c:pt>
                      <c:pt idx="145">
                        <c:v>3.94</c:v>
                      </c:pt>
                      <c:pt idx="146">
                        <c:v>4.0199999999999996</c:v>
                      </c:pt>
                      <c:pt idx="147">
                        <c:v>4.8099999999999996</c:v>
                      </c:pt>
                      <c:pt idx="148">
                        <c:v>4.7</c:v>
                      </c:pt>
                      <c:pt idx="149">
                        <c:v>4.84</c:v>
                      </c:pt>
                      <c:pt idx="150">
                        <c:v>5.79</c:v>
                      </c:pt>
                      <c:pt idx="151">
                        <c:v>6.12</c:v>
                      </c:pt>
                      <c:pt idx="152">
                        <c:v>6.06</c:v>
                      </c:pt>
                      <c:pt idx="153">
                        <c:v>4.03</c:v>
                      </c:pt>
                      <c:pt idx="154">
                        <c:v>4.46</c:v>
                      </c:pt>
                      <c:pt idx="155">
                        <c:v>5.12</c:v>
                      </c:pt>
                      <c:pt idx="156">
                        <c:v>5.31</c:v>
                      </c:pt>
                      <c:pt idx="157">
                        <c:v>5.45</c:v>
                      </c:pt>
                      <c:pt idx="158">
                        <c:v>6.12</c:v>
                      </c:pt>
                      <c:pt idx="159">
                        <c:v>6.29</c:v>
                      </c:pt>
                      <c:pt idx="160">
                        <c:v>5.91</c:v>
                      </c:pt>
                      <c:pt idx="161">
                        <c:v>6.01</c:v>
                      </c:pt>
                      <c:pt idx="162">
                        <c:v>4.79</c:v>
                      </c:pt>
                      <c:pt idx="163">
                        <c:v>5.0999999999999996</c:v>
                      </c:pt>
                      <c:pt idx="164">
                        <c:v>5.7</c:v>
                      </c:pt>
                      <c:pt idx="165">
                        <c:v>5.66</c:v>
                      </c:pt>
                      <c:pt idx="166">
                        <c:v>4.9000000000000004</c:v>
                      </c:pt>
                      <c:pt idx="167">
                        <c:v>4.0199999999999996</c:v>
                      </c:pt>
                      <c:pt idx="168">
                        <c:v>5.61</c:v>
                      </c:pt>
                      <c:pt idx="169">
                        <c:v>6.08</c:v>
                      </c:pt>
                      <c:pt idx="170">
                        <c:v>6.36</c:v>
                      </c:pt>
                      <c:pt idx="171">
                        <c:v>6.46</c:v>
                      </c:pt>
                      <c:pt idx="172">
                        <c:v>6.62</c:v>
                      </c:pt>
                      <c:pt idx="173">
                        <c:v>5.55</c:v>
                      </c:pt>
                      <c:pt idx="174">
                        <c:v>5.95</c:v>
                      </c:pt>
                      <c:pt idx="175">
                        <c:v>5.81</c:v>
                      </c:pt>
                      <c:pt idx="176">
                        <c:v>5.37</c:v>
                      </c:pt>
                      <c:pt idx="177">
                        <c:v>5.43</c:v>
                      </c:pt>
                      <c:pt idx="178">
                        <c:v>5.52</c:v>
                      </c:pt>
                      <c:pt idx="179">
                        <c:v>5.03</c:v>
                      </c:pt>
                      <c:pt idx="180">
                        <c:v>5.3</c:v>
                      </c:pt>
                      <c:pt idx="181">
                        <c:v>5.12</c:v>
                      </c:pt>
                      <c:pt idx="182">
                        <c:v>5.53</c:v>
                      </c:pt>
                      <c:pt idx="183">
                        <c:v>5.0199999999999996</c:v>
                      </c:pt>
                      <c:pt idx="184">
                        <c:v>4.29</c:v>
                      </c:pt>
                      <c:pt idx="185">
                        <c:v>4.63</c:v>
                      </c:pt>
                      <c:pt idx="186">
                        <c:v>6.58</c:v>
                      </c:pt>
                      <c:pt idx="187">
                        <c:v>5.52</c:v>
                      </c:pt>
                      <c:pt idx="188">
                        <c:v>4.3099999999999996</c:v>
                      </c:pt>
                      <c:pt idx="189">
                        <c:v>4.1399999999999997</c:v>
                      </c:pt>
                      <c:pt idx="190">
                        <c:v>4.3600000000000003</c:v>
                      </c:pt>
                      <c:pt idx="191">
                        <c:v>4.49</c:v>
                      </c:pt>
                      <c:pt idx="192">
                        <c:v>6.25</c:v>
                      </c:pt>
                      <c:pt idx="193">
                        <c:v>5.44</c:v>
                      </c:pt>
                      <c:pt idx="194">
                        <c:v>5.03</c:v>
                      </c:pt>
                      <c:pt idx="195">
                        <c:v>6.23</c:v>
                      </c:pt>
                      <c:pt idx="196">
                        <c:v>6.4</c:v>
                      </c:pt>
                      <c:pt idx="197">
                        <c:v>6.1</c:v>
                      </c:pt>
                      <c:pt idx="198">
                        <c:v>6</c:v>
                      </c:pt>
                      <c:pt idx="199">
                        <c:v>5.75</c:v>
                      </c:pt>
                      <c:pt idx="200">
                        <c:v>5.52</c:v>
                      </c:pt>
                      <c:pt idx="201">
                        <c:v>5.15</c:v>
                      </c:pt>
                      <c:pt idx="202">
                        <c:v>4.41</c:v>
                      </c:pt>
                      <c:pt idx="203">
                        <c:v>4.1100000000000003</c:v>
                      </c:pt>
                      <c:pt idx="204">
                        <c:v>5.3</c:v>
                      </c:pt>
                      <c:pt idx="205">
                        <c:v>5.67</c:v>
                      </c:pt>
                      <c:pt idx="206">
                        <c:v>6.9</c:v>
                      </c:pt>
                      <c:pt idx="207">
                        <c:v>6.92</c:v>
                      </c:pt>
                      <c:pt idx="208">
                        <c:v>6.98</c:v>
                      </c:pt>
                      <c:pt idx="209">
                        <c:v>8.1999999999999993</c:v>
                      </c:pt>
                      <c:pt idx="210">
                        <c:v>8.4</c:v>
                      </c:pt>
                      <c:pt idx="211">
                        <c:v>8.42</c:v>
                      </c:pt>
                      <c:pt idx="212">
                        <c:v>7.61</c:v>
                      </c:pt>
                      <c:pt idx="213">
                        <c:v>6.08</c:v>
                      </c:pt>
                      <c:pt idx="214">
                        <c:v>5.62</c:v>
                      </c:pt>
                      <c:pt idx="215">
                        <c:v>6.01</c:v>
                      </c:pt>
                      <c:pt idx="216">
                        <c:v>6.29</c:v>
                      </c:pt>
                      <c:pt idx="217">
                        <c:v>6.55</c:v>
                      </c:pt>
                      <c:pt idx="218">
                        <c:v>6.6</c:v>
                      </c:pt>
                      <c:pt idx="219">
                        <c:v>6.02</c:v>
                      </c:pt>
                      <c:pt idx="220">
                        <c:v>6.32</c:v>
                      </c:pt>
                      <c:pt idx="221">
                        <c:v>5.93</c:v>
                      </c:pt>
                      <c:pt idx="222">
                        <c:v>5.64</c:v>
                      </c:pt>
                      <c:pt idx="223">
                        <c:v>7.1</c:v>
                      </c:pt>
                      <c:pt idx="224">
                        <c:v>6.38</c:v>
                      </c:pt>
                      <c:pt idx="225">
                        <c:v>5.61</c:v>
                      </c:pt>
                      <c:pt idx="226">
                        <c:v>5.3</c:v>
                      </c:pt>
                      <c:pt idx="227">
                        <c:v>4.99</c:v>
                      </c:pt>
                      <c:pt idx="228">
                        <c:v>4.78</c:v>
                      </c:pt>
                      <c:pt idx="229">
                        <c:v>4.54</c:v>
                      </c:pt>
                      <c:pt idx="230">
                        <c:v>4.38</c:v>
                      </c:pt>
                      <c:pt idx="231">
                        <c:v>4.6100000000000003</c:v>
                      </c:pt>
                      <c:pt idx="232">
                        <c:v>4.4000000000000004</c:v>
                      </c:pt>
                      <c:pt idx="233">
                        <c:v>4.43</c:v>
                      </c:pt>
                      <c:pt idx="234">
                        <c:v>4.82</c:v>
                      </c:pt>
                      <c:pt idx="235">
                        <c:v>5.28</c:v>
                      </c:pt>
                      <c:pt idx="236">
                        <c:v>5.13</c:v>
                      </c:pt>
                      <c:pt idx="237">
                        <c:v>5.65</c:v>
                      </c:pt>
                      <c:pt idx="238">
                        <c:v>6.03</c:v>
                      </c:pt>
                      <c:pt idx="239">
                        <c:v>6.15</c:v>
                      </c:pt>
                      <c:pt idx="240">
                        <c:v>6.58</c:v>
                      </c:pt>
                      <c:pt idx="241">
                        <c:v>6.42</c:v>
                      </c:pt>
                      <c:pt idx="242">
                        <c:v>6.37</c:v>
                      </c:pt>
                      <c:pt idx="243">
                        <c:v>6.22</c:v>
                      </c:pt>
                      <c:pt idx="244">
                        <c:v>6.09</c:v>
                      </c:pt>
                      <c:pt idx="245">
                        <c:v>5.82</c:v>
                      </c:pt>
                      <c:pt idx="246">
                        <c:v>5.6</c:v>
                      </c:pt>
                      <c:pt idx="247">
                        <c:v>5.25</c:v>
                      </c:pt>
                      <c:pt idx="248">
                        <c:v>6.07</c:v>
                      </c:pt>
                      <c:pt idx="249">
                        <c:v>6.08</c:v>
                      </c:pt>
                      <c:pt idx="250">
                        <c:v>5.61</c:v>
                      </c:pt>
                      <c:pt idx="251">
                        <c:v>5.35</c:v>
                      </c:pt>
                      <c:pt idx="252">
                        <c:v>5.78</c:v>
                      </c:pt>
                      <c:pt idx="253">
                        <c:v>6.66</c:v>
                      </c:pt>
                      <c:pt idx="254">
                        <c:v>6.3</c:v>
                      </c:pt>
                      <c:pt idx="255">
                        <c:v>6.05</c:v>
                      </c:pt>
                      <c:pt idx="256">
                        <c:v>6.84</c:v>
                      </c:pt>
                      <c:pt idx="257">
                        <c:v>7.95</c:v>
                      </c:pt>
                      <c:pt idx="258">
                        <c:v>8.51</c:v>
                      </c:pt>
                      <c:pt idx="259">
                        <c:v>7.24</c:v>
                      </c:pt>
                      <c:pt idx="260">
                        <c:v>7.31</c:v>
                      </c:pt>
                      <c:pt idx="261">
                        <c:v>7.44</c:v>
                      </c:pt>
                      <c:pt idx="262">
                        <c:v>7.79</c:v>
                      </c:pt>
                      <c:pt idx="263">
                        <c:v>7.61</c:v>
                      </c:pt>
                      <c:pt idx="264">
                        <c:v>7.49</c:v>
                      </c:pt>
                      <c:pt idx="265">
                        <c:v>7.4</c:v>
                      </c:pt>
                      <c:pt idx="266">
                        <c:v>7.55</c:v>
                      </c:pt>
                      <c:pt idx="267">
                        <c:v>6.21</c:v>
                      </c:pt>
                      <c:pt idx="268">
                        <c:v>5.84</c:v>
                      </c:pt>
                      <c:pt idx="269">
                        <c:v>5.32</c:v>
                      </c:pt>
                      <c:pt idx="270">
                        <c:v>5.41</c:v>
                      </c:pt>
                      <c:pt idx="271">
                        <c:v>5.09</c:v>
                      </c:pt>
                      <c:pt idx="272">
                        <c:v>4.82</c:v>
                      </c:pt>
                      <c:pt idx="273">
                        <c:v>4.71</c:v>
                      </c:pt>
                      <c:pt idx="274">
                        <c:v>3.53</c:v>
                      </c:pt>
                      <c:pt idx="275">
                        <c:v>3.9</c:v>
                      </c:pt>
                      <c:pt idx="276">
                        <c:v>4.82</c:v>
                      </c:pt>
                      <c:pt idx="277">
                        <c:v>4.68</c:v>
                      </c:pt>
                      <c:pt idx="278">
                        <c:v>4.7</c:v>
                      </c:pt>
                      <c:pt idx="279">
                        <c:v>4.96</c:v>
                      </c:pt>
                      <c:pt idx="280">
                        <c:v>5.13</c:v>
                      </c:pt>
                      <c:pt idx="281">
                        <c:v>5.03</c:v>
                      </c:pt>
                      <c:pt idx="282">
                        <c:v>5.0999999999999996</c:v>
                      </c:pt>
                      <c:pt idx="283">
                        <c:v>4.49</c:v>
                      </c:pt>
                      <c:pt idx="284">
                        <c:v>3.68</c:v>
                      </c:pt>
                      <c:pt idx="285">
                        <c:v>3.81</c:v>
                      </c:pt>
                      <c:pt idx="286">
                        <c:v>3.74</c:v>
                      </c:pt>
                      <c:pt idx="287">
                        <c:v>3.66</c:v>
                      </c:pt>
                      <c:pt idx="288">
                        <c:v>3.05</c:v>
                      </c:pt>
                      <c:pt idx="289">
                        <c:v>3.7</c:v>
                      </c:pt>
                      <c:pt idx="290">
                        <c:v>3.34</c:v>
                      </c:pt>
                      <c:pt idx="291">
                        <c:v>3.88</c:v>
                      </c:pt>
                      <c:pt idx="292">
                        <c:v>4.03</c:v>
                      </c:pt>
                      <c:pt idx="293">
                        <c:v>4.12</c:v>
                      </c:pt>
                      <c:pt idx="294">
                        <c:v>3.63</c:v>
                      </c:pt>
                      <c:pt idx="295">
                        <c:v>3.98</c:v>
                      </c:pt>
                      <c:pt idx="296">
                        <c:v>4.3</c:v>
                      </c:pt>
                      <c:pt idx="297">
                        <c:v>4.09</c:v>
                      </c:pt>
                      <c:pt idx="298">
                        <c:v>4.03</c:v>
                      </c:pt>
                      <c:pt idx="299">
                        <c:v>3.84</c:v>
                      </c:pt>
                      <c:pt idx="300">
                        <c:v>3.81</c:v>
                      </c:pt>
                      <c:pt idx="301">
                        <c:v>3.7</c:v>
                      </c:pt>
                      <c:pt idx="302">
                        <c:v>3.77</c:v>
                      </c:pt>
                      <c:pt idx="303">
                        <c:v>3.79</c:v>
                      </c:pt>
                      <c:pt idx="304">
                        <c:v>3.8</c:v>
                      </c:pt>
                      <c:pt idx="305">
                        <c:v>3.74</c:v>
                      </c:pt>
                      <c:pt idx="306">
                        <c:v>4.09</c:v>
                      </c:pt>
                      <c:pt idx="307">
                        <c:v>4.0999999999999996</c:v>
                      </c:pt>
                      <c:pt idx="308">
                        <c:v>4.1500000000000004</c:v>
                      </c:pt>
                      <c:pt idx="309">
                        <c:v>3.82</c:v>
                      </c:pt>
                      <c:pt idx="310">
                        <c:v>3.6</c:v>
                      </c:pt>
                      <c:pt idx="311">
                        <c:v>3.66</c:v>
                      </c:pt>
                      <c:pt idx="312">
                        <c:v>4.03</c:v>
                      </c:pt>
                      <c:pt idx="313">
                        <c:v>4.1900000000000004</c:v>
                      </c:pt>
                      <c:pt idx="314">
                        <c:v>4.2300000000000004</c:v>
                      </c:pt>
                      <c:pt idx="315">
                        <c:v>4.8899999999999997</c:v>
                      </c:pt>
                      <c:pt idx="316">
                        <c:v>5.91</c:v>
                      </c:pt>
                      <c:pt idx="317">
                        <c:v>6.38</c:v>
                      </c:pt>
                      <c:pt idx="318">
                        <c:v>5.97</c:v>
                      </c:pt>
                      <c:pt idx="319">
                        <c:v>5.83</c:v>
                      </c:pt>
                      <c:pt idx="320">
                        <c:v>5.99</c:v>
                      </c:pt>
                      <c:pt idx="321">
                        <c:v>5.84</c:v>
                      </c:pt>
                      <c:pt idx="322">
                        <c:v>5.61</c:v>
                      </c:pt>
                      <c:pt idx="323">
                        <c:v>5.4</c:v>
                      </c:pt>
                      <c:pt idx="324">
                        <c:v>5.33</c:v>
                      </c:pt>
                      <c:pt idx="325">
                        <c:v>5.58</c:v>
                      </c:pt>
                      <c:pt idx="326">
                        <c:v>6.19</c:v>
                      </c:pt>
                      <c:pt idx="327">
                        <c:v>6.55</c:v>
                      </c:pt>
                      <c:pt idx="328">
                        <c:v>6.87</c:v>
                      </c:pt>
                      <c:pt idx="329">
                        <c:v>6.27</c:v>
                      </c:pt>
                      <c:pt idx="330">
                        <c:v>6.03</c:v>
                      </c:pt>
                      <c:pt idx="331">
                        <c:v>5.34</c:v>
                      </c:pt>
                      <c:pt idx="332">
                        <c:v>5.27</c:v>
                      </c:pt>
                      <c:pt idx="333">
                        <c:v>5.0999999999999996</c:v>
                      </c:pt>
                      <c:pt idx="334">
                        <c:v>5.23</c:v>
                      </c:pt>
                      <c:pt idx="335">
                        <c:v>5.05</c:v>
                      </c:pt>
                      <c:pt idx="336">
                        <c:v>5.48</c:v>
                      </c:pt>
                      <c:pt idx="337">
                        <c:v>5.3</c:v>
                      </c:pt>
                      <c:pt idx="338">
                        <c:v>5.19</c:v>
                      </c:pt>
                      <c:pt idx="339">
                        <c:v>5.0999999999999996</c:v>
                      </c:pt>
                      <c:pt idx="340">
                        <c:v>4.38</c:v>
                      </c:pt>
                      <c:pt idx="341">
                        <c:v>4.62</c:v>
                      </c:pt>
                      <c:pt idx="342">
                        <c:v>4.12</c:v>
                      </c:pt>
                      <c:pt idx="343">
                        <c:v>4.28</c:v>
                      </c:pt>
                      <c:pt idx="344">
                        <c:v>4.09</c:v>
                      </c:pt>
                      <c:pt idx="345">
                        <c:v>3.71</c:v>
                      </c:pt>
                      <c:pt idx="346">
                        <c:v>3.6</c:v>
                      </c:pt>
                      <c:pt idx="347">
                        <c:v>4.12</c:v>
                      </c:pt>
                      <c:pt idx="348">
                        <c:v>4.03</c:v>
                      </c:pt>
                      <c:pt idx="349">
                        <c:v>4.17</c:v>
                      </c:pt>
                      <c:pt idx="350">
                        <c:v>4.8099999999999996</c:v>
                      </c:pt>
                      <c:pt idx="351">
                        <c:v>4.59</c:v>
                      </c:pt>
                      <c:pt idx="352">
                        <c:v>4.7</c:v>
                      </c:pt>
                      <c:pt idx="353">
                        <c:v>5.44</c:v>
                      </c:pt>
                      <c:pt idx="354">
                        <c:v>5.13</c:v>
                      </c:pt>
                      <c:pt idx="355">
                        <c:v>5.3</c:v>
                      </c:pt>
                      <c:pt idx="356">
                        <c:v>4.29</c:v>
                      </c:pt>
                      <c:pt idx="357">
                        <c:v>3.63</c:v>
                      </c:pt>
                      <c:pt idx="358">
                        <c:v>3.81</c:v>
                      </c:pt>
                      <c:pt idx="359">
                        <c:v>4.09</c:v>
                      </c:pt>
                      <c:pt idx="360">
                        <c:v>3.77</c:v>
                      </c:pt>
                      <c:pt idx="361">
                        <c:v>4.12</c:v>
                      </c:pt>
                      <c:pt idx="362">
                        <c:v>4.5</c:v>
                      </c:pt>
                      <c:pt idx="363">
                        <c:v>4.3600000000000003</c:v>
                      </c:pt>
                      <c:pt idx="364">
                        <c:v>3.41</c:v>
                      </c:pt>
                      <c:pt idx="365">
                        <c:v>3.84</c:v>
                      </c:pt>
                      <c:pt idx="366">
                        <c:v>3.8</c:v>
                      </c:pt>
                      <c:pt idx="367">
                        <c:v>3.66</c:v>
                      </c:pt>
                      <c:pt idx="368">
                        <c:v>3.44</c:v>
                      </c:pt>
                      <c:pt idx="369">
                        <c:v>3.68</c:v>
                      </c:pt>
                      <c:pt idx="370">
                        <c:v>4.41</c:v>
                      </c:pt>
                      <c:pt idx="371">
                        <c:v>4.13</c:v>
                      </c:pt>
                      <c:pt idx="372">
                        <c:v>3.75</c:v>
                      </c:pt>
                      <c:pt idx="373">
                        <c:v>5.66</c:v>
                      </c:pt>
                      <c:pt idx="374">
                        <c:v>5.82</c:v>
                      </c:pt>
                      <c:pt idx="375">
                        <c:v>5.71</c:v>
                      </c:pt>
                      <c:pt idx="376">
                        <c:v>5.6</c:v>
                      </c:pt>
                      <c:pt idx="377">
                        <c:v>5.13</c:v>
                      </c:pt>
                      <c:pt idx="378">
                        <c:v>4.8099999999999996</c:v>
                      </c:pt>
                      <c:pt idx="379">
                        <c:v>4.7</c:v>
                      </c:pt>
                      <c:pt idx="380">
                        <c:v>4.45</c:v>
                      </c:pt>
                      <c:pt idx="381">
                        <c:v>4.1500000000000004</c:v>
                      </c:pt>
                      <c:pt idx="382">
                        <c:v>4.08</c:v>
                      </c:pt>
                      <c:pt idx="383">
                        <c:v>4.12</c:v>
                      </c:pt>
                      <c:pt idx="384">
                        <c:v>4.03</c:v>
                      </c:pt>
                      <c:pt idx="385">
                        <c:v>3.83</c:v>
                      </c:pt>
                      <c:pt idx="386">
                        <c:v>3.9</c:v>
                      </c:pt>
                      <c:pt idx="387">
                        <c:v>3.33</c:v>
                      </c:pt>
                      <c:pt idx="388">
                        <c:v>3.5</c:v>
                      </c:pt>
                      <c:pt idx="389">
                        <c:v>3.98</c:v>
                      </c:pt>
                      <c:pt idx="390">
                        <c:v>4.07</c:v>
                      </c:pt>
                      <c:pt idx="391">
                        <c:v>3.3</c:v>
                      </c:pt>
                      <c:pt idx="392">
                        <c:v>3.5</c:v>
                      </c:pt>
                      <c:pt idx="393">
                        <c:v>3.56</c:v>
                      </c:pt>
                      <c:pt idx="394">
                        <c:v>3.61</c:v>
                      </c:pt>
                      <c:pt idx="395">
                        <c:v>3.4</c:v>
                      </c:pt>
                      <c:pt idx="396">
                        <c:v>3.83</c:v>
                      </c:pt>
                      <c:pt idx="397">
                        <c:v>3.62</c:v>
                      </c:pt>
                      <c:pt idx="398">
                        <c:v>3.17</c:v>
                      </c:pt>
                      <c:pt idx="399">
                        <c:v>3.89</c:v>
                      </c:pt>
                      <c:pt idx="400">
                        <c:v>3.43</c:v>
                      </c:pt>
                      <c:pt idx="401">
                        <c:v>3.2</c:v>
                      </c:pt>
                      <c:pt idx="402">
                        <c:v>3.01</c:v>
                      </c:pt>
                      <c:pt idx="403">
                        <c:v>3.77</c:v>
                      </c:pt>
                      <c:pt idx="404">
                        <c:v>3.15</c:v>
                      </c:pt>
                      <c:pt idx="405">
                        <c:v>3.6</c:v>
                      </c:pt>
                      <c:pt idx="406">
                        <c:v>3.31</c:v>
                      </c:pt>
                      <c:pt idx="407">
                        <c:v>3.18</c:v>
                      </c:pt>
                      <c:pt idx="408">
                        <c:v>3.25</c:v>
                      </c:pt>
                      <c:pt idx="409">
                        <c:v>3.11</c:v>
                      </c:pt>
                      <c:pt idx="410">
                        <c:v>3.09</c:v>
                      </c:pt>
                      <c:pt idx="411">
                        <c:v>3.1</c:v>
                      </c:pt>
                      <c:pt idx="412">
                        <c:v>3.12</c:v>
                      </c:pt>
                      <c:pt idx="413">
                        <c:v>3.54</c:v>
                      </c:pt>
                      <c:pt idx="414">
                        <c:v>3.6</c:v>
                      </c:pt>
                      <c:pt idx="415">
                        <c:v>3.44</c:v>
                      </c:pt>
                      <c:pt idx="416">
                        <c:v>3.72</c:v>
                      </c:pt>
                      <c:pt idx="417">
                        <c:v>3.3</c:v>
                      </c:pt>
                      <c:pt idx="418">
                        <c:v>4.2</c:v>
                      </c:pt>
                      <c:pt idx="419">
                        <c:v>4.12</c:v>
                      </c:pt>
                      <c:pt idx="420">
                        <c:v>4.1100000000000003</c:v>
                      </c:pt>
                      <c:pt idx="421">
                        <c:v>3.84</c:v>
                      </c:pt>
                      <c:pt idx="422">
                        <c:v>4.09</c:v>
                      </c:pt>
                      <c:pt idx="423">
                        <c:v>3.66</c:v>
                      </c:pt>
                      <c:pt idx="424">
                        <c:v>3.6</c:v>
                      </c:pt>
                      <c:pt idx="425">
                        <c:v>3.72</c:v>
                      </c:pt>
                      <c:pt idx="426">
                        <c:v>3.2</c:v>
                      </c:pt>
                      <c:pt idx="427">
                        <c:v>3.15</c:v>
                      </c:pt>
                      <c:pt idx="428">
                        <c:v>3.19</c:v>
                      </c:pt>
                      <c:pt idx="429">
                        <c:v>3.08</c:v>
                      </c:pt>
                      <c:pt idx="430">
                        <c:v>3.04</c:v>
                      </c:pt>
                      <c:pt idx="431">
                        <c:v>3</c:v>
                      </c:pt>
                      <c:pt idx="432">
                        <c:v>3.07</c:v>
                      </c:pt>
                      <c:pt idx="433">
                        <c:v>3.12</c:v>
                      </c:pt>
                      <c:pt idx="434">
                        <c:v>3.1</c:v>
                      </c:pt>
                      <c:pt idx="435">
                        <c:v>3.08</c:v>
                      </c:pt>
                      <c:pt idx="436">
                        <c:v>3.14</c:v>
                      </c:pt>
                      <c:pt idx="437">
                        <c:v>3</c:v>
                      </c:pt>
                      <c:pt idx="438">
                        <c:v>3.13</c:v>
                      </c:pt>
                      <c:pt idx="439">
                        <c:v>2.94</c:v>
                      </c:pt>
                      <c:pt idx="440">
                        <c:v>2.86</c:v>
                      </c:pt>
                      <c:pt idx="441">
                        <c:v>2.81</c:v>
                      </c:pt>
                      <c:pt idx="442">
                        <c:v>2.79</c:v>
                      </c:pt>
                      <c:pt idx="443">
                        <c:v>3.05</c:v>
                      </c:pt>
                      <c:pt idx="444">
                        <c:v>2.83</c:v>
                      </c:pt>
                      <c:pt idx="445">
                        <c:v>2.8</c:v>
                      </c:pt>
                      <c:pt idx="446">
                        <c:v>3.1</c:v>
                      </c:pt>
                      <c:pt idx="447">
                        <c:v>3.46</c:v>
                      </c:pt>
                      <c:pt idx="448">
                        <c:v>2.84</c:v>
                      </c:pt>
                      <c:pt idx="449">
                        <c:v>3.35</c:v>
                      </c:pt>
                      <c:pt idx="450">
                        <c:v>2.9</c:v>
                      </c:pt>
                      <c:pt idx="451">
                        <c:v>2.5099999999999998</c:v>
                      </c:pt>
                      <c:pt idx="452">
                        <c:v>2.1</c:v>
                      </c:pt>
                      <c:pt idx="453">
                        <c:v>2.13</c:v>
                      </c:pt>
                      <c:pt idx="454">
                        <c:v>1.99</c:v>
                      </c:pt>
                      <c:pt idx="455">
                        <c:v>1.84</c:v>
                      </c:pt>
                      <c:pt idx="456">
                        <c:v>1.7</c:v>
                      </c:pt>
                      <c:pt idx="457">
                        <c:v>1.99</c:v>
                      </c:pt>
                      <c:pt idx="458">
                        <c:v>2.5</c:v>
                      </c:pt>
                      <c:pt idx="459">
                        <c:v>2.4</c:v>
                      </c:pt>
                      <c:pt idx="460">
                        <c:v>1.66</c:v>
                      </c:pt>
                      <c:pt idx="461">
                        <c:v>2.88</c:v>
                      </c:pt>
                      <c:pt idx="462">
                        <c:v>3.5</c:v>
                      </c:pt>
                      <c:pt idx="463">
                        <c:v>2.61</c:v>
                      </c:pt>
                      <c:pt idx="464">
                        <c:v>2.6</c:v>
                      </c:pt>
                      <c:pt idx="465">
                        <c:v>2.99</c:v>
                      </c:pt>
                      <c:pt idx="466">
                        <c:v>2.6</c:v>
                      </c:pt>
                      <c:pt idx="467">
                        <c:v>2.85</c:v>
                      </c:pt>
                      <c:pt idx="468">
                        <c:v>2.78</c:v>
                      </c:pt>
                      <c:pt idx="469">
                        <c:v>3</c:v>
                      </c:pt>
                      <c:pt idx="470">
                        <c:v>3.4</c:v>
                      </c:pt>
                      <c:pt idx="471">
                        <c:v>3.12</c:v>
                      </c:pt>
                      <c:pt idx="472">
                        <c:v>3.08</c:v>
                      </c:pt>
                      <c:pt idx="473">
                        <c:v>3.44</c:v>
                      </c:pt>
                      <c:pt idx="474">
                        <c:v>3.18</c:v>
                      </c:pt>
                      <c:pt idx="475">
                        <c:v>3.77</c:v>
                      </c:pt>
                      <c:pt idx="476">
                        <c:v>3.99</c:v>
                      </c:pt>
                      <c:pt idx="477">
                        <c:v>3.7</c:v>
                      </c:pt>
                      <c:pt idx="478">
                        <c:v>3.31</c:v>
                      </c:pt>
                      <c:pt idx="479">
                        <c:v>3.1</c:v>
                      </c:pt>
                      <c:pt idx="480">
                        <c:v>3.09</c:v>
                      </c:pt>
                      <c:pt idx="481">
                        <c:v>2.88</c:v>
                      </c:pt>
                      <c:pt idx="482">
                        <c:v>2.8</c:v>
                      </c:pt>
                      <c:pt idx="483">
                        <c:v>3.15</c:v>
                      </c:pt>
                      <c:pt idx="484">
                        <c:v>3.55</c:v>
                      </c:pt>
                      <c:pt idx="485">
                        <c:v>3.46</c:v>
                      </c:pt>
                      <c:pt idx="486">
                        <c:v>3.4</c:v>
                      </c:pt>
                      <c:pt idx="487">
                        <c:v>3.6</c:v>
                      </c:pt>
                      <c:pt idx="488">
                        <c:v>3.71</c:v>
                      </c:pt>
                      <c:pt idx="489">
                        <c:v>3.8</c:v>
                      </c:pt>
                      <c:pt idx="490">
                        <c:v>3.64</c:v>
                      </c:pt>
                      <c:pt idx="491">
                        <c:v>3.02</c:v>
                      </c:pt>
                      <c:pt idx="492">
                        <c:v>2.74</c:v>
                      </c:pt>
                      <c:pt idx="493">
                        <c:v>2.99</c:v>
                      </c:pt>
                      <c:pt idx="494">
                        <c:v>2.88</c:v>
                      </c:pt>
                      <c:pt idx="495">
                        <c:v>2.81</c:v>
                      </c:pt>
                      <c:pt idx="496">
                        <c:v>2.5</c:v>
                      </c:pt>
                      <c:pt idx="497">
                        <c:v>2.5299999999999998</c:v>
                      </c:pt>
                      <c:pt idx="498">
                        <c:v>2.48</c:v>
                      </c:pt>
                      <c:pt idx="499">
                        <c:v>2.9</c:v>
                      </c:pt>
                      <c:pt idx="500">
                        <c:v>3.82</c:v>
                      </c:pt>
                      <c:pt idx="501">
                        <c:v>4.1500000000000004</c:v>
                      </c:pt>
                      <c:pt idx="502">
                        <c:v>4.2300000000000004</c:v>
                      </c:pt>
                      <c:pt idx="503">
                        <c:v>3.8</c:v>
                      </c:pt>
                      <c:pt idx="504">
                        <c:v>3.41</c:v>
                      </c:pt>
                      <c:pt idx="505">
                        <c:v>3.68</c:v>
                      </c:pt>
                      <c:pt idx="506">
                        <c:v>3.15</c:v>
                      </c:pt>
                      <c:pt idx="507">
                        <c:v>3.4</c:v>
                      </c:pt>
                      <c:pt idx="508">
                        <c:v>3.11</c:v>
                      </c:pt>
                      <c:pt idx="509">
                        <c:v>3.29</c:v>
                      </c:pt>
                      <c:pt idx="510">
                        <c:v>3.08</c:v>
                      </c:pt>
                      <c:pt idx="511">
                        <c:v>3.2</c:v>
                      </c:pt>
                      <c:pt idx="512">
                        <c:v>3.38</c:v>
                      </c:pt>
                      <c:pt idx="513">
                        <c:v>3.43</c:v>
                      </c:pt>
                      <c:pt idx="514">
                        <c:v>2.91</c:v>
                      </c:pt>
                      <c:pt idx="515">
                        <c:v>3.12</c:v>
                      </c:pt>
                      <c:pt idx="516">
                        <c:v>3.18</c:v>
                      </c:pt>
                      <c:pt idx="517">
                        <c:v>3.15</c:v>
                      </c:pt>
                      <c:pt idx="518">
                        <c:v>2.8</c:v>
                      </c:pt>
                      <c:pt idx="519">
                        <c:v>2.95</c:v>
                      </c:pt>
                      <c:pt idx="520">
                        <c:v>2.99</c:v>
                      </c:pt>
                      <c:pt idx="521">
                        <c:v>3</c:v>
                      </c:pt>
                      <c:pt idx="522">
                        <c:v>3.04</c:v>
                      </c:pt>
                      <c:pt idx="523">
                        <c:v>2.88</c:v>
                      </c:pt>
                      <c:pt idx="524">
                        <c:v>3.01</c:v>
                      </c:pt>
                      <c:pt idx="525">
                        <c:v>2.99</c:v>
                      </c:pt>
                      <c:pt idx="526">
                        <c:v>2.87</c:v>
                      </c:pt>
                      <c:pt idx="527">
                        <c:v>2.81</c:v>
                      </c:pt>
                      <c:pt idx="528">
                        <c:v>2.8</c:v>
                      </c:pt>
                      <c:pt idx="529">
                        <c:v>2.99</c:v>
                      </c:pt>
                      <c:pt idx="530">
                        <c:v>2.94</c:v>
                      </c:pt>
                      <c:pt idx="531">
                        <c:v>3.1</c:v>
                      </c:pt>
                      <c:pt idx="532">
                        <c:v>3.02</c:v>
                      </c:pt>
                      <c:pt idx="533">
                        <c:v>2.82</c:v>
                      </c:pt>
                      <c:pt idx="534">
                        <c:v>2.96</c:v>
                      </c:pt>
                      <c:pt idx="535">
                        <c:v>3.08</c:v>
                      </c:pt>
                      <c:pt idx="536">
                        <c:v>3.41</c:v>
                      </c:pt>
                      <c:pt idx="537">
                        <c:v>3.45</c:v>
                      </c:pt>
                      <c:pt idx="538">
                        <c:v>3.38</c:v>
                      </c:pt>
                      <c:pt idx="539">
                        <c:v>3.6</c:v>
                      </c:pt>
                      <c:pt idx="540">
                        <c:v>3.44</c:v>
                      </c:pt>
                      <c:pt idx="541">
                        <c:v>3.71</c:v>
                      </c:pt>
                      <c:pt idx="542">
                        <c:v>3.53</c:v>
                      </c:pt>
                      <c:pt idx="543">
                        <c:v>3.84</c:v>
                      </c:pt>
                      <c:pt idx="544">
                        <c:v>3.66</c:v>
                      </c:pt>
                      <c:pt idx="545">
                        <c:v>2.81</c:v>
                      </c:pt>
                      <c:pt idx="546">
                        <c:v>2.77</c:v>
                      </c:pt>
                      <c:pt idx="547">
                        <c:v>2.46</c:v>
                      </c:pt>
                      <c:pt idx="548">
                        <c:v>2.41</c:v>
                      </c:pt>
                      <c:pt idx="549">
                        <c:v>2.1</c:v>
                      </c:pt>
                      <c:pt idx="550">
                        <c:v>2</c:v>
                      </c:pt>
                      <c:pt idx="551">
                        <c:v>2.21</c:v>
                      </c:pt>
                      <c:pt idx="552">
                        <c:v>1.91</c:v>
                      </c:pt>
                      <c:pt idx="553">
                        <c:v>2.0299999999999998</c:v>
                      </c:pt>
                      <c:pt idx="554">
                        <c:v>2.2000000000000002</c:v>
                      </c:pt>
                      <c:pt idx="555">
                        <c:v>2.2200000000000002</c:v>
                      </c:pt>
                      <c:pt idx="556">
                        <c:v>2.33</c:v>
                      </c:pt>
                      <c:pt idx="557">
                        <c:v>2.44</c:v>
                      </c:pt>
                      <c:pt idx="558">
                        <c:v>2.4</c:v>
                      </c:pt>
                      <c:pt idx="559">
                        <c:v>2.2200000000000002</c:v>
                      </c:pt>
                      <c:pt idx="560">
                        <c:v>2.1800000000000002</c:v>
                      </c:pt>
                      <c:pt idx="561">
                        <c:v>1.99</c:v>
                      </c:pt>
                      <c:pt idx="562">
                        <c:v>1.9</c:v>
                      </c:pt>
                      <c:pt idx="563">
                        <c:v>1.82</c:v>
                      </c:pt>
                      <c:pt idx="564">
                        <c:v>1.65</c:v>
                      </c:pt>
                      <c:pt idx="565">
                        <c:v>1.68</c:v>
                      </c:pt>
                      <c:pt idx="566">
                        <c:v>1.72</c:v>
                      </c:pt>
                      <c:pt idx="567">
                        <c:v>1.82</c:v>
                      </c:pt>
                      <c:pt idx="568">
                        <c:v>1.9</c:v>
                      </c:pt>
                      <c:pt idx="569">
                        <c:v>1.82</c:v>
                      </c:pt>
                      <c:pt idx="570">
                        <c:v>1.64</c:v>
                      </c:pt>
                      <c:pt idx="571">
                        <c:v>2.8</c:v>
                      </c:pt>
                      <c:pt idx="572">
                        <c:v>3.12</c:v>
                      </c:pt>
                      <c:pt idx="573">
                        <c:v>2.88</c:v>
                      </c:pt>
                      <c:pt idx="574">
                        <c:v>2.91</c:v>
                      </c:pt>
                      <c:pt idx="575">
                        <c:v>3.01</c:v>
                      </c:pt>
                      <c:pt idx="576">
                        <c:v>3.5</c:v>
                      </c:pt>
                      <c:pt idx="577">
                        <c:v>3.75</c:v>
                      </c:pt>
                      <c:pt idx="578">
                        <c:v>3.8</c:v>
                      </c:pt>
                      <c:pt idx="579">
                        <c:v>4.05</c:v>
                      </c:pt>
                      <c:pt idx="580">
                        <c:v>4.7</c:v>
                      </c:pt>
                      <c:pt idx="581">
                        <c:v>3.99</c:v>
                      </c:pt>
                      <c:pt idx="582">
                        <c:v>3.45</c:v>
                      </c:pt>
                      <c:pt idx="583">
                        <c:v>3.41</c:v>
                      </c:pt>
                      <c:pt idx="584">
                        <c:v>4.1500000000000004</c:v>
                      </c:pt>
                      <c:pt idx="585">
                        <c:v>4.28</c:v>
                      </c:pt>
                      <c:pt idx="586">
                        <c:v>4.34</c:v>
                      </c:pt>
                      <c:pt idx="587">
                        <c:v>4.04</c:v>
                      </c:pt>
                      <c:pt idx="588">
                        <c:v>3.9</c:v>
                      </c:pt>
                      <c:pt idx="589">
                        <c:v>4.1500000000000004</c:v>
                      </c:pt>
                      <c:pt idx="590">
                        <c:v>4.03</c:v>
                      </c:pt>
                      <c:pt idx="591">
                        <c:v>4.12</c:v>
                      </c:pt>
                      <c:pt idx="592">
                        <c:v>4.21</c:v>
                      </c:pt>
                      <c:pt idx="593">
                        <c:v>4.16</c:v>
                      </c:pt>
                      <c:pt idx="594">
                        <c:v>4.0999999999999996</c:v>
                      </c:pt>
                      <c:pt idx="595">
                        <c:v>4.1900000000000004</c:v>
                      </c:pt>
                      <c:pt idx="596">
                        <c:v>3.83</c:v>
                      </c:pt>
                      <c:pt idx="597">
                        <c:v>3.64</c:v>
                      </c:pt>
                      <c:pt idx="598">
                        <c:v>3.13</c:v>
                      </c:pt>
                      <c:pt idx="599">
                        <c:v>3.2</c:v>
                      </c:pt>
                      <c:pt idx="600">
                        <c:v>3.08</c:v>
                      </c:pt>
                      <c:pt idx="601">
                        <c:v>3.79</c:v>
                      </c:pt>
                      <c:pt idx="602">
                        <c:v>3.47</c:v>
                      </c:pt>
                      <c:pt idx="603">
                        <c:v>3.62</c:v>
                      </c:pt>
                      <c:pt idx="604">
                        <c:v>3.8</c:v>
                      </c:pt>
                      <c:pt idx="605">
                        <c:v>3.44</c:v>
                      </c:pt>
                      <c:pt idx="606">
                        <c:v>2.76</c:v>
                      </c:pt>
                      <c:pt idx="607">
                        <c:v>2.64</c:v>
                      </c:pt>
                      <c:pt idx="608">
                        <c:v>2.99</c:v>
                      </c:pt>
                      <c:pt idx="609">
                        <c:v>3.48</c:v>
                      </c:pt>
                      <c:pt idx="610">
                        <c:v>4.0199999999999996</c:v>
                      </c:pt>
                      <c:pt idx="611">
                        <c:v>3.69</c:v>
                      </c:pt>
                      <c:pt idx="612">
                        <c:v>3.5</c:v>
                      </c:pt>
                      <c:pt idx="613">
                        <c:v>3.75</c:v>
                      </c:pt>
                      <c:pt idx="614">
                        <c:v>3.8</c:v>
                      </c:pt>
                      <c:pt idx="615">
                        <c:v>3.52</c:v>
                      </c:pt>
                      <c:pt idx="616">
                        <c:v>3.63</c:v>
                      </c:pt>
                      <c:pt idx="617">
                        <c:v>3.99</c:v>
                      </c:pt>
                      <c:pt idx="618">
                        <c:v>4.0999999999999996</c:v>
                      </c:pt>
                      <c:pt idx="619">
                        <c:v>4.4400000000000004</c:v>
                      </c:pt>
                      <c:pt idx="620">
                        <c:v>4.29</c:v>
                      </c:pt>
                      <c:pt idx="621">
                        <c:v>4.1500000000000004</c:v>
                      </c:pt>
                      <c:pt idx="622">
                        <c:v>4.0199999999999996</c:v>
                      </c:pt>
                      <c:pt idx="623">
                        <c:v>4.12</c:v>
                      </c:pt>
                      <c:pt idx="624">
                        <c:v>4.09</c:v>
                      </c:pt>
                      <c:pt idx="625">
                        <c:v>4.83</c:v>
                      </c:pt>
                      <c:pt idx="626">
                        <c:v>5.41</c:v>
                      </c:pt>
                      <c:pt idx="627">
                        <c:v>6.65</c:v>
                      </c:pt>
                      <c:pt idx="628">
                        <c:v>5.88</c:v>
                      </c:pt>
                      <c:pt idx="629">
                        <c:v>6.6</c:v>
                      </c:pt>
                      <c:pt idx="630">
                        <c:v>6.29</c:v>
                      </c:pt>
                      <c:pt idx="631">
                        <c:v>6.1</c:v>
                      </c:pt>
                      <c:pt idx="632">
                        <c:v>5.4</c:v>
                      </c:pt>
                      <c:pt idx="633">
                        <c:v>5.67</c:v>
                      </c:pt>
                      <c:pt idx="634">
                        <c:v>6.38</c:v>
                      </c:pt>
                      <c:pt idx="635">
                        <c:v>6.12</c:v>
                      </c:pt>
                      <c:pt idx="636">
                        <c:v>6.46</c:v>
                      </c:pt>
                      <c:pt idx="637">
                        <c:v>6.03</c:v>
                      </c:pt>
                      <c:pt idx="638">
                        <c:v>6.68</c:v>
                      </c:pt>
                      <c:pt idx="639">
                        <c:v>7.45</c:v>
                      </c:pt>
                      <c:pt idx="640">
                        <c:v>8.01</c:v>
                      </c:pt>
                      <c:pt idx="641">
                        <c:v>8.75</c:v>
                      </c:pt>
                      <c:pt idx="642">
                        <c:v>7.72</c:v>
                      </c:pt>
                      <c:pt idx="643">
                        <c:v>6.86</c:v>
                      </c:pt>
                      <c:pt idx="644">
                        <c:v>7.21</c:v>
                      </c:pt>
                      <c:pt idx="645">
                        <c:v>6.63</c:v>
                      </c:pt>
                      <c:pt idx="646">
                        <c:v>6.58</c:v>
                      </c:pt>
                      <c:pt idx="647">
                        <c:v>6.36</c:v>
                      </c:pt>
                      <c:pt idx="648">
                        <c:v>5.9</c:v>
                      </c:pt>
                      <c:pt idx="649">
                        <c:v>6.06</c:v>
                      </c:pt>
                      <c:pt idx="650">
                        <c:v>5.15</c:v>
                      </c:pt>
                      <c:pt idx="651">
                        <c:v>5.28</c:v>
                      </c:pt>
                      <c:pt idx="652">
                        <c:v>5.09</c:v>
                      </c:pt>
                      <c:pt idx="653">
                        <c:v>5.12</c:v>
                      </c:pt>
                      <c:pt idx="654">
                        <c:v>5</c:v>
                      </c:pt>
                      <c:pt idx="655">
                        <c:v>4.91</c:v>
                      </c:pt>
                      <c:pt idx="656">
                        <c:v>4.84</c:v>
                      </c:pt>
                      <c:pt idx="657">
                        <c:v>4.8099999999999996</c:v>
                      </c:pt>
                      <c:pt idx="658">
                        <c:v>4.75</c:v>
                      </c:pt>
                      <c:pt idx="659">
                        <c:v>4.93</c:v>
                      </c:pt>
                      <c:pt idx="660">
                        <c:v>5.81</c:v>
                      </c:pt>
                      <c:pt idx="661">
                        <c:v>5.92</c:v>
                      </c:pt>
                      <c:pt idx="662">
                        <c:v>4.79</c:v>
                      </c:pt>
                      <c:pt idx="663">
                        <c:v>6.1</c:v>
                      </c:pt>
                      <c:pt idx="664">
                        <c:v>4.83</c:v>
                      </c:pt>
                      <c:pt idx="665">
                        <c:v>4.9000000000000004</c:v>
                      </c:pt>
                      <c:pt idx="666">
                        <c:v>5</c:v>
                      </c:pt>
                      <c:pt idx="667">
                        <c:v>5.65</c:v>
                      </c:pt>
                      <c:pt idx="668">
                        <c:v>5.43</c:v>
                      </c:pt>
                      <c:pt idx="669">
                        <c:v>5.12</c:v>
                      </c:pt>
                      <c:pt idx="670">
                        <c:v>4.83</c:v>
                      </c:pt>
                      <c:pt idx="671">
                        <c:v>4.3899999999999997</c:v>
                      </c:pt>
                      <c:pt idx="672">
                        <c:v>4.6399999999999997</c:v>
                      </c:pt>
                      <c:pt idx="673">
                        <c:v>4</c:v>
                      </c:pt>
                      <c:pt idx="674">
                        <c:v>3.65</c:v>
                      </c:pt>
                      <c:pt idx="675">
                        <c:v>3.87</c:v>
                      </c:pt>
                      <c:pt idx="676">
                        <c:v>4.09</c:v>
                      </c:pt>
                      <c:pt idx="677">
                        <c:v>4.28</c:v>
                      </c:pt>
                      <c:pt idx="678">
                        <c:v>4.13</c:v>
                      </c:pt>
                      <c:pt idx="679">
                        <c:v>4.0999999999999996</c:v>
                      </c:pt>
                      <c:pt idx="680">
                        <c:v>4.99</c:v>
                      </c:pt>
                      <c:pt idx="681">
                        <c:v>5.78</c:v>
                      </c:pt>
                      <c:pt idx="682">
                        <c:v>5.5</c:v>
                      </c:pt>
                      <c:pt idx="683">
                        <c:v>5.99</c:v>
                      </c:pt>
                      <c:pt idx="684">
                        <c:v>6.08</c:v>
                      </c:pt>
                      <c:pt idx="685">
                        <c:v>6.38</c:v>
                      </c:pt>
                      <c:pt idx="686">
                        <c:v>6.29</c:v>
                      </c:pt>
                      <c:pt idx="687">
                        <c:v>6.03</c:v>
                      </c:pt>
                      <c:pt idx="688">
                        <c:v>5.9</c:v>
                      </c:pt>
                      <c:pt idx="689">
                        <c:v>5.77</c:v>
                      </c:pt>
                      <c:pt idx="690">
                        <c:v>5.88</c:v>
                      </c:pt>
                      <c:pt idx="691">
                        <c:v>5.45</c:v>
                      </c:pt>
                      <c:pt idx="692">
                        <c:v>5.4</c:v>
                      </c:pt>
                      <c:pt idx="693">
                        <c:v>5.88</c:v>
                      </c:pt>
                      <c:pt idx="694">
                        <c:v>6.99</c:v>
                      </c:pt>
                      <c:pt idx="695">
                        <c:v>7.12</c:v>
                      </c:pt>
                      <c:pt idx="696">
                        <c:v>7.2</c:v>
                      </c:pt>
                      <c:pt idx="697">
                        <c:v>6.08</c:v>
                      </c:pt>
                      <c:pt idx="698">
                        <c:v>5.01</c:v>
                      </c:pt>
                      <c:pt idx="699">
                        <c:v>5.44</c:v>
                      </c:pt>
                      <c:pt idx="700">
                        <c:v>5.08</c:v>
                      </c:pt>
                      <c:pt idx="701">
                        <c:v>4.8</c:v>
                      </c:pt>
                      <c:pt idx="702">
                        <c:v>4.75</c:v>
                      </c:pt>
                      <c:pt idx="703">
                        <c:v>5.49</c:v>
                      </c:pt>
                      <c:pt idx="704">
                        <c:v>6.39</c:v>
                      </c:pt>
                      <c:pt idx="705">
                        <c:v>5.99</c:v>
                      </c:pt>
                      <c:pt idx="706">
                        <c:v>4.8</c:v>
                      </c:pt>
                      <c:pt idx="707">
                        <c:v>5.0199999999999996</c:v>
                      </c:pt>
                      <c:pt idx="708">
                        <c:v>5.66</c:v>
                      </c:pt>
                      <c:pt idx="709">
                        <c:v>5.92</c:v>
                      </c:pt>
                      <c:pt idx="710">
                        <c:v>6.46</c:v>
                      </c:pt>
                      <c:pt idx="711">
                        <c:v>6.09</c:v>
                      </c:pt>
                      <c:pt idx="712">
                        <c:v>5.38</c:v>
                      </c:pt>
                      <c:pt idx="713">
                        <c:v>5.01</c:v>
                      </c:pt>
                      <c:pt idx="714">
                        <c:v>4.5599999999999996</c:v>
                      </c:pt>
                      <c:pt idx="715">
                        <c:v>4.4400000000000004</c:v>
                      </c:pt>
                      <c:pt idx="716">
                        <c:v>4.68</c:v>
                      </c:pt>
                      <c:pt idx="717">
                        <c:v>4.08</c:v>
                      </c:pt>
                      <c:pt idx="718">
                        <c:v>3.52</c:v>
                      </c:pt>
                      <c:pt idx="719">
                        <c:v>3.19</c:v>
                      </c:pt>
                      <c:pt idx="720">
                        <c:v>3.62</c:v>
                      </c:pt>
                      <c:pt idx="721">
                        <c:v>3.35</c:v>
                      </c:pt>
                      <c:pt idx="722">
                        <c:v>4.8</c:v>
                      </c:pt>
                      <c:pt idx="723">
                        <c:v>3.97</c:v>
                      </c:pt>
                      <c:pt idx="724">
                        <c:v>3.72</c:v>
                      </c:pt>
                      <c:pt idx="725">
                        <c:v>3.8</c:v>
                      </c:pt>
                      <c:pt idx="726">
                        <c:v>3.76</c:v>
                      </c:pt>
                      <c:pt idx="727">
                        <c:v>3.1</c:v>
                      </c:pt>
                      <c:pt idx="728">
                        <c:v>3.38</c:v>
                      </c:pt>
                      <c:pt idx="729">
                        <c:v>2.99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10-75EE-4F37-BE20-8EB1AA46A682}"/>
                  </c:ext>
                </c:extLst>
              </c15:ser>
            </c15:filteredLineSeries>
            <c15:filteredLineSeries>
              <c15:ser>
                <c:idx val="6"/>
                <c:order val="7"/>
                <c:tx>
                  <c:v>2007</c:v>
                </c:tx>
                <c:spPr>
                  <a:ln w="12700">
                    <a:solidFill>
                      <a:srgbClr val="92D05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DATOS!$AD$3:$AD$732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2.8</c:v>
                      </c:pt>
                      <c:pt idx="1">
                        <c:v>2.71</c:v>
                      </c:pt>
                      <c:pt idx="2">
                        <c:v>2.48</c:v>
                      </c:pt>
                      <c:pt idx="3">
                        <c:v>2.4</c:v>
                      </c:pt>
                      <c:pt idx="4">
                        <c:v>2.72</c:v>
                      </c:pt>
                      <c:pt idx="5">
                        <c:v>2.2999999999999998</c:v>
                      </c:pt>
                      <c:pt idx="6">
                        <c:v>2.6</c:v>
                      </c:pt>
                      <c:pt idx="7">
                        <c:v>2.5</c:v>
                      </c:pt>
                      <c:pt idx="8">
                        <c:v>2.56</c:v>
                      </c:pt>
                      <c:pt idx="9">
                        <c:v>2.59</c:v>
                      </c:pt>
                      <c:pt idx="10">
                        <c:v>2.2999999999999998</c:v>
                      </c:pt>
                      <c:pt idx="11">
                        <c:v>2.57</c:v>
                      </c:pt>
                      <c:pt idx="12">
                        <c:v>2.81</c:v>
                      </c:pt>
                      <c:pt idx="13">
                        <c:v>2.99</c:v>
                      </c:pt>
                      <c:pt idx="14">
                        <c:v>3.6</c:v>
                      </c:pt>
                      <c:pt idx="15">
                        <c:v>3.29</c:v>
                      </c:pt>
                      <c:pt idx="16">
                        <c:v>3.12</c:v>
                      </c:pt>
                      <c:pt idx="17">
                        <c:v>3.32</c:v>
                      </c:pt>
                      <c:pt idx="18">
                        <c:v>3.41</c:v>
                      </c:pt>
                      <c:pt idx="19">
                        <c:v>3.45</c:v>
                      </c:pt>
                      <c:pt idx="20">
                        <c:v>3.68</c:v>
                      </c:pt>
                      <c:pt idx="21">
                        <c:v>3.29</c:v>
                      </c:pt>
                      <c:pt idx="22">
                        <c:v>2.83</c:v>
                      </c:pt>
                      <c:pt idx="23">
                        <c:v>2.74</c:v>
                      </c:pt>
                      <c:pt idx="24">
                        <c:v>2.6</c:v>
                      </c:pt>
                      <c:pt idx="25">
                        <c:v>2.68</c:v>
                      </c:pt>
                      <c:pt idx="26">
                        <c:v>2.4</c:v>
                      </c:pt>
                      <c:pt idx="27">
                        <c:v>3.42</c:v>
                      </c:pt>
                      <c:pt idx="28">
                        <c:v>2.71</c:v>
                      </c:pt>
                      <c:pt idx="29">
                        <c:v>2.84</c:v>
                      </c:pt>
                      <c:pt idx="30">
                        <c:v>2.79</c:v>
                      </c:pt>
                      <c:pt idx="31">
                        <c:v>2.75</c:v>
                      </c:pt>
                      <c:pt idx="32">
                        <c:v>2.66</c:v>
                      </c:pt>
                      <c:pt idx="33">
                        <c:v>2.7</c:v>
                      </c:pt>
                      <c:pt idx="34">
                        <c:v>2.68</c:v>
                      </c:pt>
                      <c:pt idx="35">
                        <c:v>2.81</c:v>
                      </c:pt>
                      <c:pt idx="36">
                        <c:v>2.5299999999999998</c:v>
                      </c:pt>
                      <c:pt idx="37">
                        <c:v>2.58</c:v>
                      </c:pt>
                      <c:pt idx="38">
                        <c:v>2.79</c:v>
                      </c:pt>
                      <c:pt idx="39">
                        <c:v>3.15</c:v>
                      </c:pt>
                      <c:pt idx="40">
                        <c:v>2.7</c:v>
                      </c:pt>
                      <c:pt idx="41">
                        <c:v>2.79</c:v>
                      </c:pt>
                      <c:pt idx="42">
                        <c:v>2.5</c:v>
                      </c:pt>
                      <c:pt idx="43">
                        <c:v>2.38</c:v>
                      </c:pt>
                      <c:pt idx="44">
                        <c:v>2.42</c:v>
                      </c:pt>
                      <c:pt idx="45">
                        <c:v>2.2999999999999998</c:v>
                      </c:pt>
                      <c:pt idx="46">
                        <c:v>2.2200000000000002</c:v>
                      </c:pt>
                      <c:pt idx="47">
                        <c:v>2.29</c:v>
                      </c:pt>
                      <c:pt idx="48">
                        <c:v>2.25</c:v>
                      </c:pt>
                      <c:pt idx="49">
                        <c:v>2.34</c:v>
                      </c:pt>
                      <c:pt idx="50">
                        <c:v>2.38</c:v>
                      </c:pt>
                      <c:pt idx="51">
                        <c:v>2.94</c:v>
                      </c:pt>
                      <c:pt idx="52">
                        <c:v>3.08</c:v>
                      </c:pt>
                      <c:pt idx="53">
                        <c:v>3.39</c:v>
                      </c:pt>
                      <c:pt idx="54">
                        <c:v>3.2</c:v>
                      </c:pt>
                      <c:pt idx="55">
                        <c:v>3.49</c:v>
                      </c:pt>
                      <c:pt idx="56">
                        <c:v>3.08</c:v>
                      </c:pt>
                      <c:pt idx="57">
                        <c:v>3.12</c:v>
                      </c:pt>
                      <c:pt idx="58">
                        <c:v>2.9</c:v>
                      </c:pt>
                      <c:pt idx="59">
                        <c:v>2.7</c:v>
                      </c:pt>
                      <c:pt idx="60">
                        <c:v>2.82</c:v>
                      </c:pt>
                      <c:pt idx="61">
                        <c:v>2.82</c:v>
                      </c:pt>
                      <c:pt idx="62">
                        <c:v>2.67</c:v>
                      </c:pt>
                      <c:pt idx="63">
                        <c:v>2.69</c:v>
                      </c:pt>
                      <c:pt idx="64">
                        <c:v>2.5499999999999998</c:v>
                      </c:pt>
                      <c:pt idx="65">
                        <c:v>2.68</c:v>
                      </c:pt>
                      <c:pt idx="66">
                        <c:v>2.6</c:v>
                      </c:pt>
                      <c:pt idx="67">
                        <c:v>2.5</c:v>
                      </c:pt>
                      <c:pt idx="68">
                        <c:v>2.7</c:v>
                      </c:pt>
                      <c:pt idx="69">
                        <c:v>2.21</c:v>
                      </c:pt>
                      <c:pt idx="70">
                        <c:v>1.96</c:v>
                      </c:pt>
                      <c:pt idx="71">
                        <c:v>2.09</c:v>
                      </c:pt>
                      <c:pt idx="72">
                        <c:v>2.25</c:v>
                      </c:pt>
                      <c:pt idx="73">
                        <c:v>2.14</c:v>
                      </c:pt>
                      <c:pt idx="74">
                        <c:v>2.1</c:v>
                      </c:pt>
                      <c:pt idx="75">
                        <c:v>2.11</c:v>
                      </c:pt>
                      <c:pt idx="76">
                        <c:v>2.13</c:v>
                      </c:pt>
                      <c:pt idx="77">
                        <c:v>2.15</c:v>
                      </c:pt>
                      <c:pt idx="78">
                        <c:v>2.1</c:v>
                      </c:pt>
                      <c:pt idx="79">
                        <c:v>2.11</c:v>
                      </c:pt>
                      <c:pt idx="80">
                        <c:v>2.09</c:v>
                      </c:pt>
                      <c:pt idx="81">
                        <c:v>2</c:v>
                      </c:pt>
                      <c:pt idx="82">
                        <c:v>1.99</c:v>
                      </c:pt>
                      <c:pt idx="83">
                        <c:v>2.35</c:v>
                      </c:pt>
                      <c:pt idx="84">
                        <c:v>2.2999999999999998</c:v>
                      </c:pt>
                      <c:pt idx="85">
                        <c:v>2.1800000000000002</c:v>
                      </c:pt>
                      <c:pt idx="86">
                        <c:v>2.1</c:v>
                      </c:pt>
                      <c:pt idx="87">
                        <c:v>2.4900000000000002</c:v>
                      </c:pt>
                      <c:pt idx="88">
                        <c:v>2.23</c:v>
                      </c:pt>
                      <c:pt idx="89">
                        <c:v>2.5099999999999998</c:v>
                      </c:pt>
                      <c:pt idx="90">
                        <c:v>2.44</c:v>
                      </c:pt>
                      <c:pt idx="91">
                        <c:v>2.1</c:v>
                      </c:pt>
                      <c:pt idx="92">
                        <c:v>2.08</c:v>
                      </c:pt>
                      <c:pt idx="93">
                        <c:v>2.0699999999999998</c:v>
                      </c:pt>
                      <c:pt idx="94">
                        <c:v>2</c:v>
                      </c:pt>
                      <c:pt idx="95">
                        <c:v>1.9</c:v>
                      </c:pt>
                      <c:pt idx="96">
                        <c:v>1.4</c:v>
                      </c:pt>
                      <c:pt idx="97">
                        <c:v>1.35</c:v>
                      </c:pt>
                      <c:pt idx="98">
                        <c:v>1.78</c:v>
                      </c:pt>
                      <c:pt idx="99">
                        <c:v>1.51</c:v>
                      </c:pt>
                      <c:pt idx="100">
                        <c:v>1.6</c:v>
                      </c:pt>
                      <c:pt idx="101">
                        <c:v>1.66</c:v>
                      </c:pt>
                      <c:pt idx="102">
                        <c:v>1.7</c:v>
                      </c:pt>
                      <c:pt idx="103">
                        <c:v>1.67</c:v>
                      </c:pt>
                      <c:pt idx="104">
                        <c:v>1.4</c:v>
                      </c:pt>
                      <c:pt idx="105">
                        <c:v>1.52</c:v>
                      </c:pt>
                      <c:pt idx="106">
                        <c:v>1.38</c:v>
                      </c:pt>
                      <c:pt idx="107">
                        <c:v>1.1100000000000001</c:v>
                      </c:pt>
                      <c:pt idx="108">
                        <c:v>1.02</c:v>
                      </c:pt>
                      <c:pt idx="109">
                        <c:v>1.05</c:v>
                      </c:pt>
                      <c:pt idx="110">
                        <c:v>1.01</c:v>
                      </c:pt>
                      <c:pt idx="111">
                        <c:v>1.8</c:v>
                      </c:pt>
                      <c:pt idx="112">
                        <c:v>1.83</c:v>
                      </c:pt>
                      <c:pt idx="113">
                        <c:v>2.08</c:v>
                      </c:pt>
                      <c:pt idx="114">
                        <c:v>2.06</c:v>
                      </c:pt>
                      <c:pt idx="115">
                        <c:v>2.04</c:v>
                      </c:pt>
                      <c:pt idx="116">
                        <c:v>1.93</c:v>
                      </c:pt>
                      <c:pt idx="117">
                        <c:v>1.87</c:v>
                      </c:pt>
                      <c:pt idx="118">
                        <c:v>1.92</c:v>
                      </c:pt>
                      <c:pt idx="119">
                        <c:v>1.96</c:v>
                      </c:pt>
                      <c:pt idx="120">
                        <c:v>2.0299999999999998</c:v>
                      </c:pt>
                      <c:pt idx="121">
                        <c:v>2.0499999999999998</c:v>
                      </c:pt>
                      <c:pt idx="122">
                        <c:v>1.81</c:v>
                      </c:pt>
                      <c:pt idx="123">
                        <c:v>1.88</c:v>
                      </c:pt>
                      <c:pt idx="124">
                        <c:v>1.93</c:v>
                      </c:pt>
                      <c:pt idx="125">
                        <c:v>1.72</c:v>
                      </c:pt>
                      <c:pt idx="126">
                        <c:v>1.65</c:v>
                      </c:pt>
                      <c:pt idx="127">
                        <c:v>1.67</c:v>
                      </c:pt>
                      <c:pt idx="128">
                        <c:v>1.24</c:v>
                      </c:pt>
                      <c:pt idx="129">
                        <c:v>1.81</c:v>
                      </c:pt>
                      <c:pt idx="130">
                        <c:v>1.67</c:v>
                      </c:pt>
                      <c:pt idx="131">
                        <c:v>1.79</c:v>
                      </c:pt>
                      <c:pt idx="132">
                        <c:v>1.94</c:v>
                      </c:pt>
                      <c:pt idx="133">
                        <c:v>1.98</c:v>
                      </c:pt>
                      <c:pt idx="134">
                        <c:v>1.9</c:v>
                      </c:pt>
                      <c:pt idx="135">
                        <c:v>2.0299999999999998</c:v>
                      </c:pt>
                      <c:pt idx="136">
                        <c:v>2.08</c:v>
                      </c:pt>
                      <c:pt idx="137">
                        <c:v>2</c:v>
                      </c:pt>
                      <c:pt idx="138">
                        <c:v>1.85</c:v>
                      </c:pt>
                      <c:pt idx="139">
                        <c:v>2.0499999999999998</c:v>
                      </c:pt>
                      <c:pt idx="140">
                        <c:v>2.11</c:v>
                      </c:pt>
                      <c:pt idx="141">
                        <c:v>2.19</c:v>
                      </c:pt>
                      <c:pt idx="142">
                        <c:v>2.4</c:v>
                      </c:pt>
                      <c:pt idx="143">
                        <c:v>2.31</c:v>
                      </c:pt>
                      <c:pt idx="144">
                        <c:v>2.54</c:v>
                      </c:pt>
                      <c:pt idx="145">
                        <c:v>2.4</c:v>
                      </c:pt>
                      <c:pt idx="146">
                        <c:v>1.98</c:v>
                      </c:pt>
                      <c:pt idx="147">
                        <c:v>2.29</c:v>
                      </c:pt>
                      <c:pt idx="148">
                        <c:v>2.5299999999999998</c:v>
                      </c:pt>
                      <c:pt idx="149">
                        <c:v>2.94</c:v>
                      </c:pt>
                      <c:pt idx="150">
                        <c:v>2.99</c:v>
                      </c:pt>
                      <c:pt idx="151">
                        <c:v>2.8</c:v>
                      </c:pt>
                      <c:pt idx="152">
                        <c:v>2.93</c:v>
                      </c:pt>
                      <c:pt idx="153">
                        <c:v>3.09</c:v>
                      </c:pt>
                      <c:pt idx="154">
                        <c:v>2.84</c:v>
                      </c:pt>
                      <c:pt idx="155">
                        <c:v>3.12</c:v>
                      </c:pt>
                      <c:pt idx="156">
                        <c:v>3.08</c:v>
                      </c:pt>
                      <c:pt idx="157">
                        <c:v>3.28</c:v>
                      </c:pt>
                      <c:pt idx="158">
                        <c:v>3.77</c:v>
                      </c:pt>
                      <c:pt idx="159">
                        <c:v>3.09</c:v>
                      </c:pt>
                      <c:pt idx="160">
                        <c:v>3.11</c:v>
                      </c:pt>
                      <c:pt idx="161">
                        <c:v>3.18</c:v>
                      </c:pt>
                      <c:pt idx="162">
                        <c:v>3.41</c:v>
                      </c:pt>
                      <c:pt idx="163">
                        <c:v>2.8</c:v>
                      </c:pt>
                      <c:pt idx="164">
                        <c:v>2.2200000000000002</c:v>
                      </c:pt>
                      <c:pt idx="165">
                        <c:v>2.42</c:v>
                      </c:pt>
                      <c:pt idx="166">
                        <c:v>2.38</c:v>
                      </c:pt>
                      <c:pt idx="167">
                        <c:v>2.71</c:v>
                      </c:pt>
                      <c:pt idx="168">
                        <c:v>2.8</c:v>
                      </c:pt>
                      <c:pt idx="169">
                        <c:v>3.49</c:v>
                      </c:pt>
                      <c:pt idx="170">
                        <c:v>4.7699999999999996</c:v>
                      </c:pt>
                      <c:pt idx="171">
                        <c:v>4.18</c:v>
                      </c:pt>
                      <c:pt idx="172">
                        <c:v>4.3099999999999996</c:v>
                      </c:pt>
                      <c:pt idx="173">
                        <c:v>4.2699999999999996</c:v>
                      </c:pt>
                      <c:pt idx="174">
                        <c:v>4.2</c:v>
                      </c:pt>
                      <c:pt idx="175">
                        <c:v>4.3099999999999996</c:v>
                      </c:pt>
                      <c:pt idx="176">
                        <c:v>4.43</c:v>
                      </c:pt>
                      <c:pt idx="177">
                        <c:v>4.7</c:v>
                      </c:pt>
                      <c:pt idx="178">
                        <c:v>4.91</c:v>
                      </c:pt>
                      <c:pt idx="179">
                        <c:v>5.08</c:v>
                      </c:pt>
                      <c:pt idx="180">
                        <c:v>5.13</c:v>
                      </c:pt>
                      <c:pt idx="181">
                        <c:v>4.49</c:v>
                      </c:pt>
                      <c:pt idx="182">
                        <c:v>3.77</c:v>
                      </c:pt>
                      <c:pt idx="183">
                        <c:v>4.18</c:v>
                      </c:pt>
                      <c:pt idx="184">
                        <c:v>4.9400000000000004</c:v>
                      </c:pt>
                      <c:pt idx="185">
                        <c:v>3.75</c:v>
                      </c:pt>
                      <c:pt idx="186">
                        <c:v>3.7</c:v>
                      </c:pt>
                      <c:pt idx="187">
                        <c:v>3.49</c:v>
                      </c:pt>
                      <c:pt idx="188">
                        <c:v>3.38</c:v>
                      </c:pt>
                      <c:pt idx="189">
                        <c:v>3.67</c:v>
                      </c:pt>
                      <c:pt idx="190">
                        <c:v>4.32</c:v>
                      </c:pt>
                      <c:pt idx="191">
                        <c:v>4.28</c:v>
                      </c:pt>
                      <c:pt idx="192">
                        <c:v>4.63</c:v>
                      </c:pt>
                      <c:pt idx="193">
                        <c:v>5.33</c:v>
                      </c:pt>
                      <c:pt idx="194">
                        <c:v>6.31</c:v>
                      </c:pt>
                      <c:pt idx="195">
                        <c:v>5.98</c:v>
                      </c:pt>
                      <c:pt idx="196">
                        <c:v>5.65</c:v>
                      </c:pt>
                      <c:pt idx="197">
                        <c:v>6.91</c:v>
                      </c:pt>
                      <c:pt idx="198">
                        <c:v>4.5199999999999996</c:v>
                      </c:pt>
                      <c:pt idx="199">
                        <c:v>4.38</c:v>
                      </c:pt>
                      <c:pt idx="200">
                        <c:v>5.43</c:v>
                      </c:pt>
                      <c:pt idx="201">
                        <c:v>5.68</c:v>
                      </c:pt>
                      <c:pt idx="202">
                        <c:v>6.08</c:v>
                      </c:pt>
                      <c:pt idx="203">
                        <c:v>5.66</c:v>
                      </c:pt>
                      <c:pt idx="204">
                        <c:v>5.39</c:v>
                      </c:pt>
                      <c:pt idx="205">
                        <c:v>5.68</c:v>
                      </c:pt>
                      <c:pt idx="206">
                        <c:v>4.5999999999999996</c:v>
                      </c:pt>
                      <c:pt idx="207">
                        <c:v>3.99</c:v>
                      </c:pt>
                      <c:pt idx="208">
                        <c:v>3.62</c:v>
                      </c:pt>
                      <c:pt idx="209">
                        <c:v>3.71</c:v>
                      </c:pt>
                      <c:pt idx="210">
                        <c:v>3.6</c:v>
                      </c:pt>
                      <c:pt idx="211">
                        <c:v>3.84</c:v>
                      </c:pt>
                      <c:pt idx="212">
                        <c:v>4.05</c:v>
                      </c:pt>
                      <c:pt idx="213">
                        <c:v>4.3099999999999996</c:v>
                      </c:pt>
                      <c:pt idx="214">
                        <c:v>6.09</c:v>
                      </c:pt>
                      <c:pt idx="215">
                        <c:v>6.75</c:v>
                      </c:pt>
                      <c:pt idx="216">
                        <c:v>6.91</c:v>
                      </c:pt>
                      <c:pt idx="217">
                        <c:v>5.88</c:v>
                      </c:pt>
                      <c:pt idx="218">
                        <c:v>4.63</c:v>
                      </c:pt>
                      <c:pt idx="219">
                        <c:v>7.85</c:v>
                      </c:pt>
                      <c:pt idx="220">
                        <c:v>8.19</c:v>
                      </c:pt>
                      <c:pt idx="221">
                        <c:v>7.74</c:v>
                      </c:pt>
                      <c:pt idx="222">
                        <c:v>7.1</c:v>
                      </c:pt>
                      <c:pt idx="223">
                        <c:v>7.21</c:v>
                      </c:pt>
                      <c:pt idx="224">
                        <c:v>7.09</c:v>
                      </c:pt>
                      <c:pt idx="225">
                        <c:v>7.15</c:v>
                      </c:pt>
                      <c:pt idx="226">
                        <c:v>7.66</c:v>
                      </c:pt>
                      <c:pt idx="227">
                        <c:v>7.6</c:v>
                      </c:pt>
                      <c:pt idx="228">
                        <c:v>7.24</c:v>
                      </c:pt>
                      <c:pt idx="229">
                        <c:v>5.68</c:v>
                      </c:pt>
                      <c:pt idx="230">
                        <c:v>6.3</c:v>
                      </c:pt>
                      <c:pt idx="231">
                        <c:v>6.45</c:v>
                      </c:pt>
                      <c:pt idx="232">
                        <c:v>6.1</c:v>
                      </c:pt>
                      <c:pt idx="233">
                        <c:v>7.5</c:v>
                      </c:pt>
                      <c:pt idx="234">
                        <c:v>7.71</c:v>
                      </c:pt>
                      <c:pt idx="235">
                        <c:v>8.4499999999999993</c:v>
                      </c:pt>
                      <c:pt idx="236">
                        <c:v>8.5500000000000007</c:v>
                      </c:pt>
                      <c:pt idx="237">
                        <c:v>8.65</c:v>
                      </c:pt>
                      <c:pt idx="238">
                        <c:v>7.61</c:v>
                      </c:pt>
                      <c:pt idx="239">
                        <c:v>7.08</c:v>
                      </c:pt>
                      <c:pt idx="240">
                        <c:v>7.05</c:v>
                      </c:pt>
                      <c:pt idx="241">
                        <c:v>6.63</c:v>
                      </c:pt>
                      <c:pt idx="242">
                        <c:v>6.25</c:v>
                      </c:pt>
                      <c:pt idx="243">
                        <c:v>6.18</c:v>
                      </c:pt>
                      <c:pt idx="244">
                        <c:v>6.15</c:v>
                      </c:pt>
                      <c:pt idx="245">
                        <c:v>6.53</c:v>
                      </c:pt>
                      <c:pt idx="246">
                        <c:v>5.52</c:v>
                      </c:pt>
                      <c:pt idx="247">
                        <c:v>5.63</c:v>
                      </c:pt>
                      <c:pt idx="248">
                        <c:v>5.48</c:v>
                      </c:pt>
                      <c:pt idx="249">
                        <c:v>5.13</c:v>
                      </c:pt>
                      <c:pt idx="250">
                        <c:v>4.71</c:v>
                      </c:pt>
                      <c:pt idx="251">
                        <c:v>4.62</c:v>
                      </c:pt>
                      <c:pt idx="252">
                        <c:v>4.3</c:v>
                      </c:pt>
                      <c:pt idx="253">
                        <c:v>5.68</c:v>
                      </c:pt>
                      <c:pt idx="254">
                        <c:v>4.9000000000000004</c:v>
                      </c:pt>
                      <c:pt idx="255">
                        <c:v>5.66</c:v>
                      </c:pt>
                      <c:pt idx="256">
                        <c:v>6.15</c:v>
                      </c:pt>
                      <c:pt idx="257">
                        <c:v>6.79</c:v>
                      </c:pt>
                      <c:pt idx="258">
                        <c:v>7.1</c:v>
                      </c:pt>
                      <c:pt idx="259">
                        <c:v>6.51</c:v>
                      </c:pt>
                      <c:pt idx="260">
                        <c:v>6.82</c:v>
                      </c:pt>
                      <c:pt idx="261">
                        <c:v>6.75</c:v>
                      </c:pt>
                      <c:pt idx="262">
                        <c:v>6.4</c:v>
                      </c:pt>
                      <c:pt idx="263">
                        <c:v>5.99</c:v>
                      </c:pt>
                      <c:pt idx="264">
                        <c:v>5.1100000000000003</c:v>
                      </c:pt>
                      <c:pt idx="265">
                        <c:v>5.08</c:v>
                      </c:pt>
                      <c:pt idx="266">
                        <c:v>5.64</c:v>
                      </c:pt>
                      <c:pt idx="267">
                        <c:v>5.6</c:v>
                      </c:pt>
                      <c:pt idx="268">
                        <c:v>5.39</c:v>
                      </c:pt>
                      <c:pt idx="269">
                        <c:v>5.43</c:v>
                      </c:pt>
                      <c:pt idx="270">
                        <c:v>5.18</c:v>
                      </c:pt>
                      <c:pt idx="271">
                        <c:v>5.31</c:v>
                      </c:pt>
                      <c:pt idx="272">
                        <c:v>4.79</c:v>
                      </c:pt>
                      <c:pt idx="273">
                        <c:v>4.5199999999999996</c:v>
                      </c:pt>
                      <c:pt idx="274">
                        <c:v>4.7</c:v>
                      </c:pt>
                      <c:pt idx="275">
                        <c:v>4.67</c:v>
                      </c:pt>
                      <c:pt idx="276">
                        <c:v>4.82</c:v>
                      </c:pt>
                      <c:pt idx="277">
                        <c:v>5.0999999999999996</c:v>
                      </c:pt>
                      <c:pt idx="278">
                        <c:v>6.9</c:v>
                      </c:pt>
                      <c:pt idx="279">
                        <c:v>7.02</c:v>
                      </c:pt>
                      <c:pt idx="280">
                        <c:v>5.84</c:v>
                      </c:pt>
                      <c:pt idx="281">
                        <c:v>6.14</c:v>
                      </c:pt>
                      <c:pt idx="282">
                        <c:v>6.61</c:v>
                      </c:pt>
                      <c:pt idx="283">
                        <c:v>6.7</c:v>
                      </c:pt>
                      <c:pt idx="284">
                        <c:v>6.9</c:v>
                      </c:pt>
                      <c:pt idx="285">
                        <c:v>6.95</c:v>
                      </c:pt>
                      <c:pt idx="286">
                        <c:v>6.23</c:v>
                      </c:pt>
                      <c:pt idx="287">
                        <c:v>6.2</c:v>
                      </c:pt>
                      <c:pt idx="288">
                        <c:v>5.6</c:v>
                      </c:pt>
                      <c:pt idx="289">
                        <c:v>5.23</c:v>
                      </c:pt>
                      <c:pt idx="290">
                        <c:v>4.6399999999999997</c:v>
                      </c:pt>
                      <c:pt idx="291">
                        <c:v>5.69</c:v>
                      </c:pt>
                      <c:pt idx="292">
                        <c:v>6.78</c:v>
                      </c:pt>
                      <c:pt idx="293">
                        <c:v>6.84</c:v>
                      </c:pt>
                      <c:pt idx="294">
                        <c:v>5.29</c:v>
                      </c:pt>
                      <c:pt idx="295">
                        <c:v>5.35</c:v>
                      </c:pt>
                      <c:pt idx="296">
                        <c:v>5.2</c:v>
                      </c:pt>
                      <c:pt idx="297">
                        <c:v>5.31</c:v>
                      </c:pt>
                      <c:pt idx="298">
                        <c:v>6.18</c:v>
                      </c:pt>
                      <c:pt idx="299">
                        <c:v>6.69</c:v>
                      </c:pt>
                      <c:pt idx="300">
                        <c:v>6.2</c:v>
                      </c:pt>
                      <c:pt idx="301">
                        <c:v>6.41</c:v>
                      </c:pt>
                      <c:pt idx="302">
                        <c:v>5.57</c:v>
                      </c:pt>
                      <c:pt idx="303">
                        <c:v>6.08</c:v>
                      </c:pt>
                      <c:pt idx="304">
                        <c:v>5.52</c:v>
                      </c:pt>
                      <c:pt idx="305">
                        <c:v>6.15</c:v>
                      </c:pt>
                      <c:pt idx="306">
                        <c:v>6.41</c:v>
                      </c:pt>
                      <c:pt idx="307">
                        <c:v>6.23</c:v>
                      </c:pt>
                      <c:pt idx="308">
                        <c:v>6.35</c:v>
                      </c:pt>
                      <c:pt idx="309">
                        <c:v>6.78</c:v>
                      </c:pt>
                      <c:pt idx="310">
                        <c:v>6.19</c:v>
                      </c:pt>
                      <c:pt idx="311">
                        <c:v>6.7</c:v>
                      </c:pt>
                      <c:pt idx="312">
                        <c:v>6.73</c:v>
                      </c:pt>
                      <c:pt idx="313">
                        <c:v>6.99</c:v>
                      </c:pt>
                      <c:pt idx="314">
                        <c:v>6</c:v>
                      </c:pt>
                      <c:pt idx="315">
                        <c:v>5.85</c:v>
                      </c:pt>
                      <c:pt idx="316">
                        <c:v>5.19</c:v>
                      </c:pt>
                      <c:pt idx="317">
                        <c:v>6.18</c:v>
                      </c:pt>
                      <c:pt idx="318">
                        <c:v>5.56</c:v>
                      </c:pt>
                      <c:pt idx="319">
                        <c:v>5.73</c:v>
                      </c:pt>
                      <c:pt idx="320">
                        <c:v>5.67</c:v>
                      </c:pt>
                      <c:pt idx="321">
                        <c:v>5.5</c:v>
                      </c:pt>
                      <c:pt idx="322">
                        <c:v>5.13</c:v>
                      </c:pt>
                      <c:pt idx="323">
                        <c:v>5.62</c:v>
                      </c:pt>
                      <c:pt idx="324">
                        <c:v>5.51</c:v>
                      </c:pt>
                      <c:pt idx="325">
                        <c:v>5.6</c:v>
                      </c:pt>
                      <c:pt idx="326">
                        <c:v>5.43</c:v>
                      </c:pt>
                      <c:pt idx="327">
                        <c:v>6.51</c:v>
                      </c:pt>
                      <c:pt idx="328">
                        <c:v>5.7</c:v>
                      </c:pt>
                      <c:pt idx="329">
                        <c:v>5.61</c:v>
                      </c:pt>
                      <c:pt idx="330">
                        <c:v>5.29</c:v>
                      </c:pt>
                      <c:pt idx="331">
                        <c:v>5.01</c:v>
                      </c:pt>
                      <c:pt idx="332">
                        <c:v>4.63</c:v>
                      </c:pt>
                      <c:pt idx="333">
                        <c:v>4.2300000000000004</c:v>
                      </c:pt>
                      <c:pt idx="334">
                        <c:v>4.1500000000000004</c:v>
                      </c:pt>
                      <c:pt idx="335">
                        <c:v>4.8099999999999996</c:v>
                      </c:pt>
                      <c:pt idx="336">
                        <c:v>4.7699999999999996</c:v>
                      </c:pt>
                      <c:pt idx="337">
                        <c:v>5.68</c:v>
                      </c:pt>
                      <c:pt idx="338">
                        <c:v>6</c:v>
                      </c:pt>
                      <c:pt idx="339">
                        <c:v>5.39</c:v>
                      </c:pt>
                      <c:pt idx="340">
                        <c:v>5.28</c:v>
                      </c:pt>
                      <c:pt idx="341">
                        <c:v>5.15</c:v>
                      </c:pt>
                      <c:pt idx="342">
                        <c:v>4.8</c:v>
                      </c:pt>
                      <c:pt idx="343">
                        <c:v>4.29</c:v>
                      </c:pt>
                      <c:pt idx="344">
                        <c:v>4.32</c:v>
                      </c:pt>
                      <c:pt idx="345">
                        <c:v>4.5999999999999996</c:v>
                      </c:pt>
                      <c:pt idx="346">
                        <c:v>4.71</c:v>
                      </c:pt>
                      <c:pt idx="347">
                        <c:v>4.55</c:v>
                      </c:pt>
                      <c:pt idx="348">
                        <c:v>4.62</c:v>
                      </c:pt>
                      <c:pt idx="349">
                        <c:v>4.5999999999999996</c:v>
                      </c:pt>
                      <c:pt idx="350">
                        <c:v>5.0999999999999996</c:v>
                      </c:pt>
                      <c:pt idx="351">
                        <c:v>5</c:v>
                      </c:pt>
                      <c:pt idx="352">
                        <c:v>4.9000000000000004</c:v>
                      </c:pt>
                      <c:pt idx="353">
                        <c:v>5.15</c:v>
                      </c:pt>
                      <c:pt idx="354">
                        <c:v>5.6</c:v>
                      </c:pt>
                      <c:pt idx="355">
                        <c:v>6.95</c:v>
                      </c:pt>
                      <c:pt idx="356">
                        <c:v>6.62</c:v>
                      </c:pt>
                      <c:pt idx="357">
                        <c:v>6.79</c:v>
                      </c:pt>
                      <c:pt idx="358">
                        <c:v>6.57</c:v>
                      </c:pt>
                      <c:pt idx="359">
                        <c:v>6.84</c:v>
                      </c:pt>
                      <c:pt idx="360">
                        <c:v>7.01</c:v>
                      </c:pt>
                      <c:pt idx="361">
                        <c:v>7</c:v>
                      </c:pt>
                      <c:pt idx="362">
                        <c:v>6.68</c:v>
                      </c:pt>
                      <c:pt idx="363">
                        <c:v>6.6</c:v>
                      </c:pt>
                      <c:pt idx="364">
                        <c:v>6.12</c:v>
                      </c:pt>
                      <c:pt idx="365">
                        <c:v>5.63</c:v>
                      </c:pt>
                      <c:pt idx="366">
                        <c:v>5.41</c:v>
                      </c:pt>
                      <c:pt idx="367">
                        <c:v>5.29</c:v>
                      </c:pt>
                      <c:pt idx="368">
                        <c:v>5.09</c:v>
                      </c:pt>
                      <c:pt idx="369">
                        <c:v>5.12</c:v>
                      </c:pt>
                      <c:pt idx="370">
                        <c:v>5.15</c:v>
                      </c:pt>
                      <c:pt idx="371">
                        <c:v>4.91</c:v>
                      </c:pt>
                      <c:pt idx="372">
                        <c:v>4.3899999999999997</c:v>
                      </c:pt>
                      <c:pt idx="373">
                        <c:v>4.2</c:v>
                      </c:pt>
                      <c:pt idx="374">
                        <c:v>4.08</c:v>
                      </c:pt>
                      <c:pt idx="375">
                        <c:v>3.06</c:v>
                      </c:pt>
                      <c:pt idx="376">
                        <c:v>3.8</c:v>
                      </c:pt>
                      <c:pt idx="377">
                        <c:v>3.77</c:v>
                      </c:pt>
                      <c:pt idx="378">
                        <c:v>3.83</c:v>
                      </c:pt>
                      <c:pt idx="379">
                        <c:v>2.94</c:v>
                      </c:pt>
                      <c:pt idx="380">
                        <c:v>2.7</c:v>
                      </c:pt>
                      <c:pt idx="381">
                        <c:v>2.81</c:v>
                      </c:pt>
                      <c:pt idx="382">
                        <c:v>3.65</c:v>
                      </c:pt>
                      <c:pt idx="383">
                        <c:v>3.5</c:v>
                      </c:pt>
                      <c:pt idx="384">
                        <c:v>3.32</c:v>
                      </c:pt>
                      <c:pt idx="385">
                        <c:v>3.6</c:v>
                      </c:pt>
                      <c:pt idx="386">
                        <c:v>3.87</c:v>
                      </c:pt>
                      <c:pt idx="387">
                        <c:v>3.52</c:v>
                      </c:pt>
                      <c:pt idx="388">
                        <c:v>3.44</c:v>
                      </c:pt>
                      <c:pt idx="389">
                        <c:v>3.53</c:v>
                      </c:pt>
                      <c:pt idx="390">
                        <c:v>4.1900000000000004</c:v>
                      </c:pt>
                      <c:pt idx="391">
                        <c:v>3.68</c:v>
                      </c:pt>
                      <c:pt idx="392">
                        <c:v>3.74</c:v>
                      </c:pt>
                      <c:pt idx="393">
                        <c:v>3.31</c:v>
                      </c:pt>
                      <c:pt idx="394">
                        <c:v>3.03</c:v>
                      </c:pt>
                      <c:pt idx="395">
                        <c:v>3.08</c:v>
                      </c:pt>
                      <c:pt idx="396">
                        <c:v>3.41</c:v>
                      </c:pt>
                      <c:pt idx="397">
                        <c:v>3.28</c:v>
                      </c:pt>
                      <c:pt idx="398">
                        <c:v>3.49</c:v>
                      </c:pt>
                      <c:pt idx="399">
                        <c:v>3.08</c:v>
                      </c:pt>
                      <c:pt idx="400">
                        <c:v>2.93</c:v>
                      </c:pt>
                      <c:pt idx="401">
                        <c:v>3.03</c:v>
                      </c:pt>
                      <c:pt idx="402">
                        <c:v>3.42</c:v>
                      </c:pt>
                      <c:pt idx="403">
                        <c:v>3.6</c:v>
                      </c:pt>
                      <c:pt idx="404">
                        <c:v>4.01</c:v>
                      </c:pt>
                      <c:pt idx="405">
                        <c:v>4.12</c:v>
                      </c:pt>
                      <c:pt idx="406">
                        <c:v>3.88</c:v>
                      </c:pt>
                      <c:pt idx="407">
                        <c:v>3.91</c:v>
                      </c:pt>
                      <c:pt idx="408">
                        <c:v>4.33</c:v>
                      </c:pt>
                      <c:pt idx="409">
                        <c:v>4.5</c:v>
                      </c:pt>
                      <c:pt idx="410">
                        <c:v>4.62</c:v>
                      </c:pt>
                      <c:pt idx="411">
                        <c:v>5.36</c:v>
                      </c:pt>
                      <c:pt idx="412">
                        <c:v>5.78</c:v>
                      </c:pt>
                      <c:pt idx="413">
                        <c:v>4.1500000000000004</c:v>
                      </c:pt>
                      <c:pt idx="414">
                        <c:v>3.39</c:v>
                      </c:pt>
                      <c:pt idx="415">
                        <c:v>3.3</c:v>
                      </c:pt>
                      <c:pt idx="416">
                        <c:v>3.4</c:v>
                      </c:pt>
                      <c:pt idx="417">
                        <c:v>3.32</c:v>
                      </c:pt>
                      <c:pt idx="418">
                        <c:v>3.07</c:v>
                      </c:pt>
                      <c:pt idx="419">
                        <c:v>3.59</c:v>
                      </c:pt>
                      <c:pt idx="420">
                        <c:v>3.71</c:v>
                      </c:pt>
                      <c:pt idx="421">
                        <c:v>3.4</c:v>
                      </c:pt>
                      <c:pt idx="422">
                        <c:v>3.02</c:v>
                      </c:pt>
                      <c:pt idx="423">
                        <c:v>3.15</c:v>
                      </c:pt>
                      <c:pt idx="424">
                        <c:v>3.07</c:v>
                      </c:pt>
                      <c:pt idx="425">
                        <c:v>2.89</c:v>
                      </c:pt>
                      <c:pt idx="426">
                        <c:v>2.68</c:v>
                      </c:pt>
                      <c:pt idx="427">
                        <c:v>2.7</c:v>
                      </c:pt>
                      <c:pt idx="428">
                        <c:v>2.74</c:v>
                      </c:pt>
                      <c:pt idx="429">
                        <c:v>2.68</c:v>
                      </c:pt>
                      <c:pt idx="430">
                        <c:v>2.65</c:v>
                      </c:pt>
                      <c:pt idx="431">
                        <c:v>2.84</c:v>
                      </c:pt>
                      <c:pt idx="432">
                        <c:v>2.93</c:v>
                      </c:pt>
                      <c:pt idx="433">
                        <c:v>2.99</c:v>
                      </c:pt>
                      <c:pt idx="434">
                        <c:v>2.86</c:v>
                      </c:pt>
                      <c:pt idx="435">
                        <c:v>2.84</c:v>
                      </c:pt>
                      <c:pt idx="436">
                        <c:v>2.88</c:v>
                      </c:pt>
                      <c:pt idx="437">
                        <c:v>2.89</c:v>
                      </c:pt>
                      <c:pt idx="438">
                        <c:v>2.73</c:v>
                      </c:pt>
                      <c:pt idx="439">
                        <c:v>3.68</c:v>
                      </c:pt>
                      <c:pt idx="440">
                        <c:v>3.82</c:v>
                      </c:pt>
                      <c:pt idx="441">
                        <c:v>3.77</c:v>
                      </c:pt>
                      <c:pt idx="442">
                        <c:v>3.71</c:v>
                      </c:pt>
                      <c:pt idx="443">
                        <c:v>3.76</c:v>
                      </c:pt>
                      <c:pt idx="444">
                        <c:v>3.72</c:v>
                      </c:pt>
                      <c:pt idx="445">
                        <c:v>3.4</c:v>
                      </c:pt>
                      <c:pt idx="446">
                        <c:v>3.32</c:v>
                      </c:pt>
                      <c:pt idx="447">
                        <c:v>3.04</c:v>
                      </c:pt>
                      <c:pt idx="448">
                        <c:v>2.82</c:v>
                      </c:pt>
                      <c:pt idx="449">
                        <c:v>2.74</c:v>
                      </c:pt>
                      <c:pt idx="450">
                        <c:v>2.69</c:v>
                      </c:pt>
                      <c:pt idx="451">
                        <c:v>2.7</c:v>
                      </c:pt>
                      <c:pt idx="452">
                        <c:v>2.6</c:v>
                      </c:pt>
                      <c:pt idx="453">
                        <c:v>3.32</c:v>
                      </c:pt>
                      <c:pt idx="454">
                        <c:v>2.2799999999999998</c:v>
                      </c:pt>
                      <c:pt idx="455">
                        <c:v>3.09</c:v>
                      </c:pt>
                      <c:pt idx="456">
                        <c:v>3.37</c:v>
                      </c:pt>
                      <c:pt idx="457">
                        <c:v>3.12</c:v>
                      </c:pt>
                      <c:pt idx="458">
                        <c:v>3.05</c:v>
                      </c:pt>
                      <c:pt idx="459">
                        <c:v>3.1</c:v>
                      </c:pt>
                      <c:pt idx="460">
                        <c:v>2.8</c:v>
                      </c:pt>
                      <c:pt idx="461">
                        <c:v>2.95</c:v>
                      </c:pt>
                      <c:pt idx="462">
                        <c:v>2.99</c:v>
                      </c:pt>
                      <c:pt idx="463">
                        <c:v>2.84</c:v>
                      </c:pt>
                      <c:pt idx="464">
                        <c:v>2.7</c:v>
                      </c:pt>
                      <c:pt idx="465">
                        <c:v>2.8</c:v>
                      </c:pt>
                      <c:pt idx="466">
                        <c:v>2.93</c:v>
                      </c:pt>
                      <c:pt idx="467">
                        <c:v>3.08</c:v>
                      </c:pt>
                      <c:pt idx="468">
                        <c:v>3.4</c:v>
                      </c:pt>
                      <c:pt idx="469">
                        <c:v>3.12</c:v>
                      </c:pt>
                      <c:pt idx="470">
                        <c:v>3.53</c:v>
                      </c:pt>
                      <c:pt idx="471">
                        <c:v>4.1500000000000004</c:v>
                      </c:pt>
                      <c:pt idx="472">
                        <c:v>3.72</c:v>
                      </c:pt>
                      <c:pt idx="473">
                        <c:v>3.62</c:v>
                      </c:pt>
                      <c:pt idx="474">
                        <c:v>3.54</c:v>
                      </c:pt>
                      <c:pt idx="475">
                        <c:v>3.79</c:v>
                      </c:pt>
                      <c:pt idx="476">
                        <c:v>4.01</c:v>
                      </c:pt>
                      <c:pt idx="477">
                        <c:v>4.03</c:v>
                      </c:pt>
                      <c:pt idx="478">
                        <c:v>4.13</c:v>
                      </c:pt>
                      <c:pt idx="479">
                        <c:v>4.32</c:v>
                      </c:pt>
                      <c:pt idx="480">
                        <c:v>4.28</c:v>
                      </c:pt>
                      <c:pt idx="481">
                        <c:v>4.3</c:v>
                      </c:pt>
                      <c:pt idx="482">
                        <c:v>4.33</c:v>
                      </c:pt>
                      <c:pt idx="483">
                        <c:v>4.53</c:v>
                      </c:pt>
                      <c:pt idx="484">
                        <c:v>4.58</c:v>
                      </c:pt>
                      <c:pt idx="485">
                        <c:v>4.33</c:v>
                      </c:pt>
                      <c:pt idx="486">
                        <c:v>4.07</c:v>
                      </c:pt>
                      <c:pt idx="487">
                        <c:v>4.59</c:v>
                      </c:pt>
                      <c:pt idx="488">
                        <c:v>4.63</c:v>
                      </c:pt>
                      <c:pt idx="489">
                        <c:v>3.45</c:v>
                      </c:pt>
                      <c:pt idx="490">
                        <c:v>2.65</c:v>
                      </c:pt>
                      <c:pt idx="491">
                        <c:v>2.52</c:v>
                      </c:pt>
                      <c:pt idx="492">
                        <c:v>2.71</c:v>
                      </c:pt>
                      <c:pt idx="493">
                        <c:v>2.78</c:v>
                      </c:pt>
                      <c:pt idx="494">
                        <c:v>3.53</c:v>
                      </c:pt>
                      <c:pt idx="495">
                        <c:v>3.64</c:v>
                      </c:pt>
                      <c:pt idx="496">
                        <c:v>3.15</c:v>
                      </c:pt>
                      <c:pt idx="497">
                        <c:v>3.08</c:v>
                      </c:pt>
                      <c:pt idx="498">
                        <c:v>2.54</c:v>
                      </c:pt>
                      <c:pt idx="499">
                        <c:v>2.5</c:v>
                      </c:pt>
                      <c:pt idx="500">
                        <c:v>2.48</c:v>
                      </c:pt>
                      <c:pt idx="501">
                        <c:v>2.63</c:v>
                      </c:pt>
                      <c:pt idx="502">
                        <c:v>2.59</c:v>
                      </c:pt>
                      <c:pt idx="503">
                        <c:v>2.61</c:v>
                      </c:pt>
                      <c:pt idx="504">
                        <c:v>2.6</c:v>
                      </c:pt>
                      <c:pt idx="505">
                        <c:v>2.5</c:v>
                      </c:pt>
                      <c:pt idx="506">
                        <c:v>2.57</c:v>
                      </c:pt>
                      <c:pt idx="507">
                        <c:v>2.4</c:v>
                      </c:pt>
                      <c:pt idx="508">
                        <c:v>2.42</c:v>
                      </c:pt>
                      <c:pt idx="509">
                        <c:v>3.15</c:v>
                      </c:pt>
                      <c:pt idx="510">
                        <c:v>2.78</c:v>
                      </c:pt>
                      <c:pt idx="511">
                        <c:v>2.79</c:v>
                      </c:pt>
                      <c:pt idx="512">
                        <c:v>2.7</c:v>
                      </c:pt>
                      <c:pt idx="513">
                        <c:v>2.65</c:v>
                      </c:pt>
                      <c:pt idx="514">
                        <c:v>2.66</c:v>
                      </c:pt>
                      <c:pt idx="515">
                        <c:v>2.64</c:v>
                      </c:pt>
                      <c:pt idx="516">
                        <c:v>2.5</c:v>
                      </c:pt>
                      <c:pt idx="517">
                        <c:v>2.63</c:v>
                      </c:pt>
                      <c:pt idx="518">
                        <c:v>2.48</c:v>
                      </c:pt>
                      <c:pt idx="519">
                        <c:v>2.57</c:v>
                      </c:pt>
                      <c:pt idx="520">
                        <c:v>2.98</c:v>
                      </c:pt>
                      <c:pt idx="521">
                        <c:v>2.86</c:v>
                      </c:pt>
                      <c:pt idx="522">
                        <c:v>2.7</c:v>
                      </c:pt>
                      <c:pt idx="523">
                        <c:v>2.91</c:v>
                      </c:pt>
                      <c:pt idx="524">
                        <c:v>3.56</c:v>
                      </c:pt>
                      <c:pt idx="525">
                        <c:v>3.09</c:v>
                      </c:pt>
                      <c:pt idx="526">
                        <c:v>2.84</c:v>
                      </c:pt>
                      <c:pt idx="527">
                        <c:v>2.93</c:v>
                      </c:pt>
                      <c:pt idx="528">
                        <c:v>3.01</c:v>
                      </c:pt>
                      <c:pt idx="529">
                        <c:v>2.9</c:v>
                      </c:pt>
                      <c:pt idx="530">
                        <c:v>2.65</c:v>
                      </c:pt>
                      <c:pt idx="531">
                        <c:v>2.93</c:v>
                      </c:pt>
                      <c:pt idx="532">
                        <c:v>2.78</c:v>
                      </c:pt>
                      <c:pt idx="533">
                        <c:v>2.81</c:v>
                      </c:pt>
                      <c:pt idx="534">
                        <c:v>2.65</c:v>
                      </c:pt>
                      <c:pt idx="535">
                        <c:v>2.78</c:v>
                      </c:pt>
                      <c:pt idx="536">
                        <c:v>2.69</c:v>
                      </c:pt>
                      <c:pt idx="537">
                        <c:v>2.7</c:v>
                      </c:pt>
                      <c:pt idx="538">
                        <c:v>2.59</c:v>
                      </c:pt>
                      <c:pt idx="539">
                        <c:v>2.35</c:v>
                      </c:pt>
                      <c:pt idx="540">
                        <c:v>2.6</c:v>
                      </c:pt>
                      <c:pt idx="541">
                        <c:v>2.69</c:v>
                      </c:pt>
                      <c:pt idx="542">
                        <c:v>2.63</c:v>
                      </c:pt>
                      <c:pt idx="543">
                        <c:v>2.89</c:v>
                      </c:pt>
                      <c:pt idx="544">
                        <c:v>2.84</c:v>
                      </c:pt>
                      <c:pt idx="545">
                        <c:v>2.99</c:v>
                      </c:pt>
                      <c:pt idx="546">
                        <c:v>2.5299999999999998</c:v>
                      </c:pt>
                      <c:pt idx="547">
                        <c:v>2.5</c:v>
                      </c:pt>
                      <c:pt idx="548">
                        <c:v>2.5</c:v>
                      </c:pt>
                      <c:pt idx="549">
                        <c:v>2.79</c:v>
                      </c:pt>
                      <c:pt idx="550">
                        <c:v>2.84</c:v>
                      </c:pt>
                      <c:pt idx="551">
                        <c:v>2.6</c:v>
                      </c:pt>
                      <c:pt idx="552">
                        <c:v>2.21</c:v>
                      </c:pt>
                      <c:pt idx="553">
                        <c:v>2.42</c:v>
                      </c:pt>
                      <c:pt idx="554">
                        <c:v>2.6</c:v>
                      </c:pt>
                      <c:pt idx="555">
                        <c:v>2.77</c:v>
                      </c:pt>
                      <c:pt idx="556">
                        <c:v>2.84</c:v>
                      </c:pt>
                      <c:pt idx="557">
                        <c:v>2.89</c:v>
                      </c:pt>
                      <c:pt idx="558">
                        <c:v>2.54</c:v>
                      </c:pt>
                      <c:pt idx="559">
                        <c:v>2.93</c:v>
                      </c:pt>
                      <c:pt idx="560">
                        <c:v>2.99</c:v>
                      </c:pt>
                      <c:pt idx="561">
                        <c:v>2.88</c:v>
                      </c:pt>
                      <c:pt idx="562">
                        <c:v>2.81</c:v>
                      </c:pt>
                      <c:pt idx="563">
                        <c:v>3.05</c:v>
                      </c:pt>
                      <c:pt idx="564">
                        <c:v>3.29</c:v>
                      </c:pt>
                      <c:pt idx="565">
                        <c:v>3.45</c:v>
                      </c:pt>
                      <c:pt idx="566">
                        <c:v>3.39</c:v>
                      </c:pt>
                      <c:pt idx="567">
                        <c:v>4.9000000000000004</c:v>
                      </c:pt>
                      <c:pt idx="568">
                        <c:v>4.51</c:v>
                      </c:pt>
                      <c:pt idx="569">
                        <c:v>4.08</c:v>
                      </c:pt>
                      <c:pt idx="570">
                        <c:v>3.35</c:v>
                      </c:pt>
                      <c:pt idx="571">
                        <c:v>3.41</c:v>
                      </c:pt>
                      <c:pt idx="572">
                        <c:v>3.36</c:v>
                      </c:pt>
                      <c:pt idx="573">
                        <c:v>3.71</c:v>
                      </c:pt>
                      <c:pt idx="574">
                        <c:v>3.65</c:v>
                      </c:pt>
                      <c:pt idx="575">
                        <c:v>3.84</c:v>
                      </c:pt>
                      <c:pt idx="576">
                        <c:v>4.63</c:v>
                      </c:pt>
                      <c:pt idx="577">
                        <c:v>4.7699999999999996</c:v>
                      </c:pt>
                      <c:pt idx="578">
                        <c:v>5.95</c:v>
                      </c:pt>
                      <c:pt idx="579">
                        <c:v>5.13</c:v>
                      </c:pt>
                      <c:pt idx="580">
                        <c:v>4.29</c:v>
                      </c:pt>
                      <c:pt idx="581">
                        <c:v>4.33</c:v>
                      </c:pt>
                      <c:pt idx="582">
                        <c:v>4.1900000000000004</c:v>
                      </c:pt>
                      <c:pt idx="583">
                        <c:v>4.13</c:v>
                      </c:pt>
                      <c:pt idx="584">
                        <c:v>4.21</c:v>
                      </c:pt>
                      <c:pt idx="585">
                        <c:v>4.4400000000000004</c:v>
                      </c:pt>
                      <c:pt idx="586">
                        <c:v>4.53</c:v>
                      </c:pt>
                      <c:pt idx="587">
                        <c:v>5.49</c:v>
                      </c:pt>
                      <c:pt idx="588">
                        <c:v>5.18</c:v>
                      </c:pt>
                      <c:pt idx="589">
                        <c:v>6.98</c:v>
                      </c:pt>
                      <c:pt idx="590">
                        <c:v>6.28</c:v>
                      </c:pt>
                      <c:pt idx="591">
                        <c:v>6.99</c:v>
                      </c:pt>
                      <c:pt idx="592">
                        <c:v>6.93</c:v>
                      </c:pt>
                      <c:pt idx="593">
                        <c:v>7.4</c:v>
                      </c:pt>
                      <c:pt idx="594">
                        <c:v>6.19</c:v>
                      </c:pt>
                      <c:pt idx="595">
                        <c:v>5.93</c:v>
                      </c:pt>
                      <c:pt idx="596">
                        <c:v>5.5</c:v>
                      </c:pt>
                      <c:pt idx="597">
                        <c:v>5.14</c:v>
                      </c:pt>
                      <c:pt idx="598">
                        <c:v>5.9</c:v>
                      </c:pt>
                      <c:pt idx="599">
                        <c:v>6.29</c:v>
                      </c:pt>
                      <c:pt idx="600">
                        <c:v>7.44</c:v>
                      </c:pt>
                      <c:pt idx="601">
                        <c:v>5.99</c:v>
                      </c:pt>
                      <c:pt idx="602">
                        <c:v>5.7</c:v>
                      </c:pt>
                      <c:pt idx="603">
                        <c:v>5.87</c:v>
                      </c:pt>
                      <c:pt idx="604">
                        <c:v>6.65</c:v>
                      </c:pt>
                      <c:pt idx="605">
                        <c:v>6.4</c:v>
                      </c:pt>
                      <c:pt idx="606">
                        <c:v>6.39</c:v>
                      </c:pt>
                      <c:pt idx="607">
                        <c:v>6.79</c:v>
                      </c:pt>
                      <c:pt idx="608">
                        <c:v>7.11</c:v>
                      </c:pt>
                      <c:pt idx="609">
                        <c:v>6.7</c:v>
                      </c:pt>
                      <c:pt idx="610">
                        <c:v>6.54</c:v>
                      </c:pt>
                      <c:pt idx="611">
                        <c:v>6.69</c:v>
                      </c:pt>
                      <c:pt idx="612">
                        <c:v>6.52</c:v>
                      </c:pt>
                      <c:pt idx="613">
                        <c:v>7.15</c:v>
                      </c:pt>
                      <c:pt idx="614">
                        <c:v>6.61</c:v>
                      </c:pt>
                      <c:pt idx="615">
                        <c:v>6.39</c:v>
                      </c:pt>
                      <c:pt idx="616">
                        <c:v>6.82</c:v>
                      </c:pt>
                      <c:pt idx="617">
                        <c:v>6.64</c:v>
                      </c:pt>
                      <c:pt idx="618">
                        <c:v>5.91</c:v>
                      </c:pt>
                      <c:pt idx="619">
                        <c:v>6.03</c:v>
                      </c:pt>
                      <c:pt idx="620">
                        <c:v>6.1</c:v>
                      </c:pt>
                      <c:pt idx="621">
                        <c:v>6.32</c:v>
                      </c:pt>
                      <c:pt idx="622">
                        <c:v>6.09</c:v>
                      </c:pt>
                      <c:pt idx="623">
                        <c:v>6.85</c:v>
                      </c:pt>
                      <c:pt idx="624">
                        <c:v>7.12</c:v>
                      </c:pt>
                      <c:pt idx="625">
                        <c:v>7.43</c:v>
                      </c:pt>
                      <c:pt idx="626">
                        <c:v>7.88</c:v>
                      </c:pt>
                      <c:pt idx="627">
                        <c:v>7.89</c:v>
                      </c:pt>
                      <c:pt idx="628">
                        <c:v>7.74</c:v>
                      </c:pt>
                      <c:pt idx="629">
                        <c:v>7.31</c:v>
                      </c:pt>
                      <c:pt idx="630">
                        <c:v>7.47</c:v>
                      </c:pt>
                      <c:pt idx="631">
                        <c:v>6.43</c:v>
                      </c:pt>
                      <c:pt idx="632">
                        <c:v>6.74</c:v>
                      </c:pt>
                      <c:pt idx="633">
                        <c:v>6.94</c:v>
                      </c:pt>
                      <c:pt idx="634">
                        <c:v>7.51</c:v>
                      </c:pt>
                      <c:pt idx="635">
                        <c:v>7.11</c:v>
                      </c:pt>
                      <c:pt idx="636">
                        <c:v>6.92</c:v>
                      </c:pt>
                      <c:pt idx="637">
                        <c:v>6.52</c:v>
                      </c:pt>
                      <c:pt idx="638">
                        <c:v>6.38</c:v>
                      </c:pt>
                      <c:pt idx="639">
                        <c:v>6.91</c:v>
                      </c:pt>
                      <c:pt idx="640">
                        <c:v>6.8</c:v>
                      </c:pt>
                      <c:pt idx="641">
                        <c:v>6</c:v>
                      </c:pt>
                      <c:pt idx="642">
                        <c:v>6.15</c:v>
                      </c:pt>
                      <c:pt idx="643">
                        <c:v>5.93</c:v>
                      </c:pt>
                      <c:pt idx="644">
                        <c:v>5.98</c:v>
                      </c:pt>
                      <c:pt idx="645">
                        <c:v>5.42</c:v>
                      </c:pt>
                      <c:pt idx="646">
                        <c:v>5.12</c:v>
                      </c:pt>
                      <c:pt idx="647">
                        <c:v>4.5999999999999996</c:v>
                      </c:pt>
                      <c:pt idx="648">
                        <c:v>3.73</c:v>
                      </c:pt>
                      <c:pt idx="649">
                        <c:v>3.26</c:v>
                      </c:pt>
                      <c:pt idx="650">
                        <c:v>3.34</c:v>
                      </c:pt>
                      <c:pt idx="651">
                        <c:v>3.38</c:v>
                      </c:pt>
                      <c:pt idx="652">
                        <c:v>3.39</c:v>
                      </c:pt>
                      <c:pt idx="653">
                        <c:v>3.43</c:v>
                      </c:pt>
                      <c:pt idx="654">
                        <c:v>3.4</c:v>
                      </c:pt>
                      <c:pt idx="655">
                        <c:v>3.48</c:v>
                      </c:pt>
                      <c:pt idx="656">
                        <c:v>3.21</c:v>
                      </c:pt>
                      <c:pt idx="657">
                        <c:v>4.7</c:v>
                      </c:pt>
                      <c:pt idx="658">
                        <c:v>5.03</c:v>
                      </c:pt>
                      <c:pt idx="659">
                        <c:v>4.9800000000000004</c:v>
                      </c:pt>
                      <c:pt idx="660">
                        <c:v>4.9000000000000004</c:v>
                      </c:pt>
                      <c:pt idx="661">
                        <c:v>5.0199999999999996</c:v>
                      </c:pt>
                      <c:pt idx="662">
                        <c:v>4.4800000000000004</c:v>
                      </c:pt>
                      <c:pt idx="663">
                        <c:v>4.66</c:v>
                      </c:pt>
                      <c:pt idx="664">
                        <c:v>4.82</c:v>
                      </c:pt>
                      <c:pt idx="665">
                        <c:v>4.42</c:v>
                      </c:pt>
                      <c:pt idx="666">
                        <c:v>3.69</c:v>
                      </c:pt>
                      <c:pt idx="667">
                        <c:v>3.78</c:v>
                      </c:pt>
                      <c:pt idx="668">
                        <c:v>3.7</c:v>
                      </c:pt>
                      <c:pt idx="669">
                        <c:v>4.01</c:v>
                      </c:pt>
                      <c:pt idx="670">
                        <c:v>4.4000000000000004</c:v>
                      </c:pt>
                      <c:pt idx="671">
                        <c:v>4.42</c:v>
                      </c:pt>
                      <c:pt idx="672">
                        <c:v>4.53</c:v>
                      </c:pt>
                      <c:pt idx="673">
                        <c:v>4.0199999999999996</c:v>
                      </c:pt>
                      <c:pt idx="674">
                        <c:v>3.69</c:v>
                      </c:pt>
                      <c:pt idx="675">
                        <c:v>3.43</c:v>
                      </c:pt>
                      <c:pt idx="676">
                        <c:v>3.3</c:v>
                      </c:pt>
                      <c:pt idx="677">
                        <c:v>3.51</c:v>
                      </c:pt>
                      <c:pt idx="678">
                        <c:v>3.8</c:v>
                      </c:pt>
                      <c:pt idx="679">
                        <c:v>3.44</c:v>
                      </c:pt>
                      <c:pt idx="680">
                        <c:v>3.36</c:v>
                      </c:pt>
                      <c:pt idx="681">
                        <c:v>3.04</c:v>
                      </c:pt>
                      <c:pt idx="682">
                        <c:v>2.81</c:v>
                      </c:pt>
                      <c:pt idx="683">
                        <c:v>2.72</c:v>
                      </c:pt>
                      <c:pt idx="684">
                        <c:v>2.7</c:v>
                      </c:pt>
                      <c:pt idx="685">
                        <c:v>3.12</c:v>
                      </c:pt>
                      <c:pt idx="686">
                        <c:v>3.69</c:v>
                      </c:pt>
                      <c:pt idx="687">
                        <c:v>3.59</c:v>
                      </c:pt>
                      <c:pt idx="688">
                        <c:v>3.4</c:v>
                      </c:pt>
                      <c:pt idx="689">
                        <c:v>3.74</c:v>
                      </c:pt>
                      <c:pt idx="690">
                        <c:v>3.7</c:v>
                      </c:pt>
                      <c:pt idx="691">
                        <c:v>3.59</c:v>
                      </c:pt>
                      <c:pt idx="692">
                        <c:v>3.39</c:v>
                      </c:pt>
                      <c:pt idx="693">
                        <c:v>3.32</c:v>
                      </c:pt>
                      <c:pt idx="694">
                        <c:v>3.3</c:v>
                      </c:pt>
                      <c:pt idx="695">
                        <c:v>3.09</c:v>
                      </c:pt>
                      <c:pt idx="696">
                        <c:v>3.12</c:v>
                      </c:pt>
                      <c:pt idx="697">
                        <c:v>3.44</c:v>
                      </c:pt>
                      <c:pt idx="698">
                        <c:v>3.3</c:v>
                      </c:pt>
                      <c:pt idx="699">
                        <c:v>3.61</c:v>
                      </c:pt>
                      <c:pt idx="700">
                        <c:v>3.34</c:v>
                      </c:pt>
                      <c:pt idx="701">
                        <c:v>3.69</c:v>
                      </c:pt>
                      <c:pt idx="702">
                        <c:v>3.74</c:v>
                      </c:pt>
                      <c:pt idx="703">
                        <c:v>4.26</c:v>
                      </c:pt>
                      <c:pt idx="704">
                        <c:v>5.3</c:v>
                      </c:pt>
                      <c:pt idx="705">
                        <c:v>5.99</c:v>
                      </c:pt>
                      <c:pt idx="706">
                        <c:v>5.42</c:v>
                      </c:pt>
                      <c:pt idx="707">
                        <c:v>7.74</c:v>
                      </c:pt>
                      <c:pt idx="708">
                        <c:v>7.69</c:v>
                      </c:pt>
                      <c:pt idx="709">
                        <c:v>7.4</c:v>
                      </c:pt>
                      <c:pt idx="710">
                        <c:v>6.64</c:v>
                      </c:pt>
                      <c:pt idx="711">
                        <c:v>5.69</c:v>
                      </c:pt>
                      <c:pt idx="712">
                        <c:v>5.12</c:v>
                      </c:pt>
                      <c:pt idx="713">
                        <c:v>5.03</c:v>
                      </c:pt>
                      <c:pt idx="714">
                        <c:v>5.19</c:v>
                      </c:pt>
                      <c:pt idx="715">
                        <c:v>6.32</c:v>
                      </c:pt>
                      <c:pt idx="716">
                        <c:v>6.15</c:v>
                      </c:pt>
                      <c:pt idx="717">
                        <c:v>5.48</c:v>
                      </c:pt>
                      <c:pt idx="718">
                        <c:v>5.72</c:v>
                      </c:pt>
                      <c:pt idx="719">
                        <c:v>6.12</c:v>
                      </c:pt>
                      <c:pt idx="720">
                        <c:v>6.49</c:v>
                      </c:pt>
                      <c:pt idx="721">
                        <c:v>7.03</c:v>
                      </c:pt>
                      <c:pt idx="722">
                        <c:v>7.19</c:v>
                      </c:pt>
                      <c:pt idx="723">
                        <c:v>6.69</c:v>
                      </c:pt>
                      <c:pt idx="724">
                        <c:v>6.72</c:v>
                      </c:pt>
                      <c:pt idx="725">
                        <c:v>6.8</c:v>
                      </c:pt>
                      <c:pt idx="726">
                        <c:v>7.03</c:v>
                      </c:pt>
                      <c:pt idx="727">
                        <c:v>6.3</c:v>
                      </c:pt>
                      <c:pt idx="728">
                        <c:v>6.65</c:v>
                      </c:pt>
                      <c:pt idx="729">
                        <c:v>5.99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11-75EE-4F37-BE20-8EB1AA46A682}"/>
                  </c:ext>
                </c:extLst>
              </c15:ser>
            </c15:filteredLineSeries>
            <c15:filteredLineSeries>
              <c15:ser>
                <c:idx val="7"/>
                <c:order val="8"/>
                <c:tx>
                  <c:v>2008</c:v>
                </c:tx>
                <c:spPr>
                  <a:ln w="12700">
                    <a:solidFill>
                      <a:srgbClr val="FFFF0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DATOS!$AE$3:$AE$734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4.63</c:v>
                      </c:pt>
                      <c:pt idx="1">
                        <c:v>4.32</c:v>
                      </c:pt>
                      <c:pt idx="2">
                        <c:v>4.54</c:v>
                      </c:pt>
                      <c:pt idx="3">
                        <c:v>4.6900000000000004</c:v>
                      </c:pt>
                      <c:pt idx="4">
                        <c:v>4.9000000000000004</c:v>
                      </c:pt>
                      <c:pt idx="5">
                        <c:v>4.5999999999999996</c:v>
                      </c:pt>
                      <c:pt idx="6">
                        <c:v>4.3499999999999996</c:v>
                      </c:pt>
                      <c:pt idx="7">
                        <c:v>4.01</c:v>
                      </c:pt>
                      <c:pt idx="8">
                        <c:v>3.62</c:v>
                      </c:pt>
                      <c:pt idx="9">
                        <c:v>4.2</c:v>
                      </c:pt>
                      <c:pt idx="10">
                        <c:v>3.9</c:v>
                      </c:pt>
                      <c:pt idx="11">
                        <c:v>3.46</c:v>
                      </c:pt>
                      <c:pt idx="12">
                        <c:v>3.51</c:v>
                      </c:pt>
                      <c:pt idx="13">
                        <c:v>4.03</c:v>
                      </c:pt>
                      <c:pt idx="14">
                        <c:v>3.74</c:v>
                      </c:pt>
                      <c:pt idx="15">
                        <c:v>3.63</c:v>
                      </c:pt>
                      <c:pt idx="16">
                        <c:v>3.51</c:v>
                      </c:pt>
                      <c:pt idx="17">
                        <c:v>3.49</c:v>
                      </c:pt>
                      <c:pt idx="18">
                        <c:v>3.67</c:v>
                      </c:pt>
                      <c:pt idx="19">
                        <c:v>5.15</c:v>
                      </c:pt>
                      <c:pt idx="20">
                        <c:v>4.8</c:v>
                      </c:pt>
                      <c:pt idx="21">
                        <c:v>4.13</c:v>
                      </c:pt>
                      <c:pt idx="22">
                        <c:v>4.32</c:v>
                      </c:pt>
                      <c:pt idx="23">
                        <c:v>4.08</c:v>
                      </c:pt>
                      <c:pt idx="24">
                        <c:v>3.31</c:v>
                      </c:pt>
                      <c:pt idx="25">
                        <c:v>3</c:v>
                      </c:pt>
                      <c:pt idx="26">
                        <c:v>2.84</c:v>
                      </c:pt>
                      <c:pt idx="27">
                        <c:v>2.79</c:v>
                      </c:pt>
                      <c:pt idx="28">
                        <c:v>2.4500000000000002</c:v>
                      </c:pt>
                      <c:pt idx="29">
                        <c:v>3.79</c:v>
                      </c:pt>
                      <c:pt idx="30">
                        <c:v>3.61</c:v>
                      </c:pt>
                      <c:pt idx="31">
                        <c:v>3.07</c:v>
                      </c:pt>
                      <c:pt idx="32">
                        <c:v>3.42</c:v>
                      </c:pt>
                      <c:pt idx="33">
                        <c:v>3.84</c:v>
                      </c:pt>
                      <c:pt idx="34">
                        <c:v>3.1</c:v>
                      </c:pt>
                      <c:pt idx="35">
                        <c:v>4.03</c:v>
                      </c:pt>
                      <c:pt idx="36">
                        <c:v>4</c:v>
                      </c:pt>
                      <c:pt idx="37">
                        <c:v>3.94</c:v>
                      </c:pt>
                      <c:pt idx="38">
                        <c:v>3.38</c:v>
                      </c:pt>
                      <c:pt idx="39">
                        <c:v>3.04</c:v>
                      </c:pt>
                      <c:pt idx="40">
                        <c:v>3.09</c:v>
                      </c:pt>
                      <c:pt idx="41">
                        <c:v>2.94</c:v>
                      </c:pt>
                      <c:pt idx="42">
                        <c:v>2.9</c:v>
                      </c:pt>
                      <c:pt idx="43">
                        <c:v>2.86</c:v>
                      </c:pt>
                      <c:pt idx="44">
                        <c:v>3.1</c:v>
                      </c:pt>
                      <c:pt idx="45">
                        <c:v>3.37</c:v>
                      </c:pt>
                      <c:pt idx="46">
                        <c:v>3.42</c:v>
                      </c:pt>
                      <c:pt idx="47">
                        <c:v>3.01</c:v>
                      </c:pt>
                      <c:pt idx="48">
                        <c:v>2.91</c:v>
                      </c:pt>
                      <c:pt idx="49">
                        <c:v>2.83</c:v>
                      </c:pt>
                      <c:pt idx="50">
                        <c:v>2.64</c:v>
                      </c:pt>
                      <c:pt idx="51">
                        <c:v>2.89</c:v>
                      </c:pt>
                      <c:pt idx="52">
                        <c:v>3.04</c:v>
                      </c:pt>
                      <c:pt idx="53">
                        <c:v>4.1500000000000004</c:v>
                      </c:pt>
                      <c:pt idx="54">
                        <c:v>3.61</c:v>
                      </c:pt>
                      <c:pt idx="55">
                        <c:v>3.15</c:v>
                      </c:pt>
                      <c:pt idx="56">
                        <c:v>3.12</c:v>
                      </c:pt>
                      <c:pt idx="57">
                        <c:v>3.16</c:v>
                      </c:pt>
                      <c:pt idx="58">
                        <c:v>3.09</c:v>
                      </c:pt>
                      <c:pt idx="59">
                        <c:v>3</c:v>
                      </c:pt>
                      <c:pt idx="60">
                        <c:v>2.93</c:v>
                      </c:pt>
                      <c:pt idx="61">
                        <c:v>3.48</c:v>
                      </c:pt>
                      <c:pt idx="62">
                        <c:v>2.89</c:v>
                      </c:pt>
                      <c:pt idx="63">
                        <c:v>2.74</c:v>
                      </c:pt>
                      <c:pt idx="64">
                        <c:v>2.87</c:v>
                      </c:pt>
                      <c:pt idx="65">
                        <c:v>3.03</c:v>
                      </c:pt>
                      <c:pt idx="66">
                        <c:v>3.39</c:v>
                      </c:pt>
                      <c:pt idx="67">
                        <c:v>3.31</c:v>
                      </c:pt>
                      <c:pt idx="68">
                        <c:v>3.15</c:v>
                      </c:pt>
                      <c:pt idx="69">
                        <c:v>2.94</c:v>
                      </c:pt>
                      <c:pt idx="70">
                        <c:v>2.68</c:v>
                      </c:pt>
                      <c:pt idx="71">
                        <c:v>2.69</c:v>
                      </c:pt>
                      <c:pt idx="72">
                        <c:v>2.71</c:v>
                      </c:pt>
                      <c:pt idx="73">
                        <c:v>3.5</c:v>
                      </c:pt>
                      <c:pt idx="74">
                        <c:v>3.1</c:v>
                      </c:pt>
                      <c:pt idx="75">
                        <c:v>3.18</c:v>
                      </c:pt>
                      <c:pt idx="76">
                        <c:v>3.09</c:v>
                      </c:pt>
                      <c:pt idx="77">
                        <c:v>2.94</c:v>
                      </c:pt>
                      <c:pt idx="78">
                        <c:v>2.65</c:v>
                      </c:pt>
                      <c:pt idx="79">
                        <c:v>2.73</c:v>
                      </c:pt>
                      <c:pt idx="80">
                        <c:v>2.71</c:v>
                      </c:pt>
                      <c:pt idx="81">
                        <c:v>3.14</c:v>
                      </c:pt>
                      <c:pt idx="82">
                        <c:v>3.48</c:v>
                      </c:pt>
                      <c:pt idx="83">
                        <c:v>3.12</c:v>
                      </c:pt>
                      <c:pt idx="84">
                        <c:v>2.67</c:v>
                      </c:pt>
                      <c:pt idx="85">
                        <c:v>2.61</c:v>
                      </c:pt>
                      <c:pt idx="86">
                        <c:v>2.39</c:v>
                      </c:pt>
                      <c:pt idx="87">
                        <c:v>2.2999999999999998</c:v>
                      </c:pt>
                      <c:pt idx="88">
                        <c:v>2.44</c:v>
                      </c:pt>
                      <c:pt idx="89">
                        <c:v>2.69</c:v>
                      </c:pt>
                      <c:pt idx="90">
                        <c:v>3.13</c:v>
                      </c:pt>
                      <c:pt idx="91">
                        <c:v>3.19</c:v>
                      </c:pt>
                      <c:pt idx="92">
                        <c:v>3.15</c:v>
                      </c:pt>
                      <c:pt idx="93">
                        <c:v>3.03</c:v>
                      </c:pt>
                      <c:pt idx="94">
                        <c:v>2.77</c:v>
                      </c:pt>
                      <c:pt idx="95">
                        <c:v>3.1</c:v>
                      </c:pt>
                      <c:pt idx="96">
                        <c:v>3.22</c:v>
                      </c:pt>
                      <c:pt idx="97">
                        <c:v>3.5</c:v>
                      </c:pt>
                      <c:pt idx="98">
                        <c:v>3.69</c:v>
                      </c:pt>
                      <c:pt idx="99">
                        <c:v>4.13</c:v>
                      </c:pt>
                      <c:pt idx="100">
                        <c:v>5.49</c:v>
                      </c:pt>
                      <c:pt idx="101">
                        <c:v>6.03</c:v>
                      </c:pt>
                      <c:pt idx="102">
                        <c:v>6.15</c:v>
                      </c:pt>
                      <c:pt idx="103">
                        <c:v>6.64</c:v>
                      </c:pt>
                      <c:pt idx="104">
                        <c:v>6.82</c:v>
                      </c:pt>
                      <c:pt idx="105">
                        <c:v>6.96</c:v>
                      </c:pt>
                      <c:pt idx="106">
                        <c:v>6.48</c:v>
                      </c:pt>
                      <c:pt idx="107">
                        <c:v>6.95</c:v>
                      </c:pt>
                      <c:pt idx="108">
                        <c:v>6.84</c:v>
                      </c:pt>
                      <c:pt idx="109">
                        <c:v>6.74</c:v>
                      </c:pt>
                      <c:pt idx="110">
                        <c:v>6.19</c:v>
                      </c:pt>
                      <c:pt idx="111">
                        <c:v>6.67</c:v>
                      </c:pt>
                      <c:pt idx="112">
                        <c:v>5.78</c:v>
                      </c:pt>
                      <c:pt idx="113">
                        <c:v>5.08</c:v>
                      </c:pt>
                      <c:pt idx="114">
                        <c:v>4.29</c:v>
                      </c:pt>
                      <c:pt idx="115">
                        <c:v>5.12</c:v>
                      </c:pt>
                      <c:pt idx="116">
                        <c:v>5.39</c:v>
                      </c:pt>
                      <c:pt idx="117">
                        <c:v>5.0999999999999996</c:v>
                      </c:pt>
                      <c:pt idx="118">
                        <c:v>5.13</c:v>
                      </c:pt>
                      <c:pt idx="119">
                        <c:v>6</c:v>
                      </c:pt>
                      <c:pt idx="120">
                        <c:v>5.43</c:v>
                      </c:pt>
                      <c:pt idx="121">
                        <c:v>5.08</c:v>
                      </c:pt>
                      <c:pt idx="122">
                        <c:v>4.5199999999999996</c:v>
                      </c:pt>
                      <c:pt idx="123">
                        <c:v>4.12</c:v>
                      </c:pt>
                      <c:pt idx="124">
                        <c:v>4.51</c:v>
                      </c:pt>
                      <c:pt idx="125">
                        <c:v>4.0199999999999996</c:v>
                      </c:pt>
                      <c:pt idx="126">
                        <c:v>3.6</c:v>
                      </c:pt>
                      <c:pt idx="127">
                        <c:v>3.43</c:v>
                      </c:pt>
                      <c:pt idx="128">
                        <c:v>3.37</c:v>
                      </c:pt>
                      <c:pt idx="129">
                        <c:v>3.67</c:v>
                      </c:pt>
                      <c:pt idx="130">
                        <c:v>4.3499999999999996</c:v>
                      </c:pt>
                      <c:pt idx="131">
                        <c:v>4.4000000000000004</c:v>
                      </c:pt>
                      <c:pt idx="132">
                        <c:v>4.13</c:v>
                      </c:pt>
                      <c:pt idx="133">
                        <c:v>4.49</c:v>
                      </c:pt>
                      <c:pt idx="134">
                        <c:v>4.8099999999999996</c:v>
                      </c:pt>
                      <c:pt idx="135">
                        <c:v>4.78</c:v>
                      </c:pt>
                      <c:pt idx="136">
                        <c:v>4.2</c:v>
                      </c:pt>
                      <c:pt idx="137">
                        <c:v>4.55</c:v>
                      </c:pt>
                      <c:pt idx="138">
                        <c:v>5.4</c:v>
                      </c:pt>
                      <c:pt idx="139">
                        <c:v>5.3</c:v>
                      </c:pt>
                      <c:pt idx="140">
                        <c:v>4.93</c:v>
                      </c:pt>
                      <c:pt idx="141">
                        <c:v>4.55</c:v>
                      </c:pt>
                      <c:pt idx="142">
                        <c:v>5.45</c:v>
                      </c:pt>
                      <c:pt idx="143">
                        <c:v>5.15</c:v>
                      </c:pt>
                      <c:pt idx="144">
                        <c:v>5.65</c:v>
                      </c:pt>
                      <c:pt idx="145">
                        <c:v>5.4</c:v>
                      </c:pt>
                      <c:pt idx="146">
                        <c:v>5.87</c:v>
                      </c:pt>
                      <c:pt idx="147">
                        <c:v>6.45</c:v>
                      </c:pt>
                      <c:pt idx="148">
                        <c:v>7.05</c:v>
                      </c:pt>
                      <c:pt idx="149">
                        <c:v>7</c:v>
                      </c:pt>
                      <c:pt idx="150">
                        <c:v>7.2</c:v>
                      </c:pt>
                      <c:pt idx="151">
                        <c:v>7.1</c:v>
                      </c:pt>
                      <c:pt idx="152">
                        <c:v>6.8</c:v>
                      </c:pt>
                      <c:pt idx="153">
                        <c:v>6.3</c:v>
                      </c:pt>
                      <c:pt idx="154">
                        <c:v>6.05</c:v>
                      </c:pt>
                      <c:pt idx="155">
                        <c:v>6.15</c:v>
                      </c:pt>
                      <c:pt idx="156">
                        <c:v>4.88</c:v>
                      </c:pt>
                      <c:pt idx="157">
                        <c:v>4.5999999999999996</c:v>
                      </c:pt>
                      <c:pt idx="158">
                        <c:v>4.4800000000000004</c:v>
                      </c:pt>
                      <c:pt idx="159">
                        <c:v>4.3</c:v>
                      </c:pt>
                      <c:pt idx="160">
                        <c:v>4.0999999999999996</c:v>
                      </c:pt>
                      <c:pt idx="161">
                        <c:v>4.4800000000000004</c:v>
                      </c:pt>
                      <c:pt idx="162">
                        <c:v>4.55</c:v>
                      </c:pt>
                      <c:pt idx="163">
                        <c:v>4.5999999999999996</c:v>
                      </c:pt>
                      <c:pt idx="164">
                        <c:v>4.16</c:v>
                      </c:pt>
                      <c:pt idx="165">
                        <c:v>4.22</c:v>
                      </c:pt>
                      <c:pt idx="166">
                        <c:v>4.1900000000000004</c:v>
                      </c:pt>
                      <c:pt idx="167">
                        <c:v>4.0999999999999996</c:v>
                      </c:pt>
                      <c:pt idx="168">
                        <c:v>4.08</c:v>
                      </c:pt>
                      <c:pt idx="169">
                        <c:v>4.2300000000000004</c:v>
                      </c:pt>
                      <c:pt idx="170">
                        <c:v>4.5999999999999996</c:v>
                      </c:pt>
                      <c:pt idx="171">
                        <c:v>4.74</c:v>
                      </c:pt>
                      <c:pt idx="172">
                        <c:v>4.82</c:v>
                      </c:pt>
                      <c:pt idx="173">
                        <c:v>4.63</c:v>
                      </c:pt>
                      <c:pt idx="174">
                        <c:v>3.36</c:v>
                      </c:pt>
                      <c:pt idx="175">
                        <c:v>3.09</c:v>
                      </c:pt>
                      <c:pt idx="176">
                        <c:v>3.05</c:v>
                      </c:pt>
                      <c:pt idx="177">
                        <c:v>3.12</c:v>
                      </c:pt>
                      <c:pt idx="178">
                        <c:v>3.29</c:v>
                      </c:pt>
                      <c:pt idx="179">
                        <c:v>4.68</c:v>
                      </c:pt>
                      <c:pt idx="180">
                        <c:v>5.19</c:v>
                      </c:pt>
                      <c:pt idx="181">
                        <c:v>4.9400000000000004</c:v>
                      </c:pt>
                      <c:pt idx="182">
                        <c:v>4.13</c:v>
                      </c:pt>
                      <c:pt idx="183">
                        <c:v>4.63</c:v>
                      </c:pt>
                      <c:pt idx="184">
                        <c:v>5.6</c:v>
                      </c:pt>
                      <c:pt idx="185">
                        <c:v>7.21</c:v>
                      </c:pt>
                      <c:pt idx="186">
                        <c:v>7.1</c:v>
                      </c:pt>
                      <c:pt idx="187">
                        <c:v>6.18</c:v>
                      </c:pt>
                      <c:pt idx="188">
                        <c:v>5.13</c:v>
                      </c:pt>
                      <c:pt idx="189">
                        <c:v>4.6399999999999997</c:v>
                      </c:pt>
                      <c:pt idx="190">
                        <c:v>4.3</c:v>
                      </c:pt>
                      <c:pt idx="191">
                        <c:v>4.6900000000000004</c:v>
                      </c:pt>
                      <c:pt idx="192">
                        <c:v>4.3899999999999997</c:v>
                      </c:pt>
                      <c:pt idx="193">
                        <c:v>4.5199999999999996</c:v>
                      </c:pt>
                      <c:pt idx="194">
                        <c:v>5</c:v>
                      </c:pt>
                      <c:pt idx="195">
                        <c:v>5.03</c:v>
                      </c:pt>
                      <c:pt idx="196">
                        <c:v>5.09</c:v>
                      </c:pt>
                      <c:pt idx="197">
                        <c:v>5.94</c:v>
                      </c:pt>
                      <c:pt idx="198">
                        <c:v>6.19</c:v>
                      </c:pt>
                      <c:pt idx="199">
                        <c:v>6.3</c:v>
                      </c:pt>
                      <c:pt idx="200">
                        <c:v>6.67</c:v>
                      </c:pt>
                      <c:pt idx="201">
                        <c:v>6.72</c:v>
                      </c:pt>
                      <c:pt idx="202">
                        <c:v>6.88</c:v>
                      </c:pt>
                      <c:pt idx="203">
                        <c:v>6.7</c:v>
                      </c:pt>
                      <c:pt idx="204">
                        <c:v>6.69</c:v>
                      </c:pt>
                      <c:pt idx="205">
                        <c:v>6.6</c:v>
                      </c:pt>
                      <c:pt idx="206">
                        <c:v>6.17</c:v>
                      </c:pt>
                      <c:pt idx="207">
                        <c:v>6.89</c:v>
                      </c:pt>
                      <c:pt idx="208">
                        <c:v>5.59</c:v>
                      </c:pt>
                      <c:pt idx="209">
                        <c:v>6.49</c:v>
                      </c:pt>
                      <c:pt idx="210">
                        <c:v>6.88</c:v>
                      </c:pt>
                      <c:pt idx="211">
                        <c:v>6.82</c:v>
                      </c:pt>
                      <c:pt idx="212">
                        <c:v>6.46</c:v>
                      </c:pt>
                      <c:pt idx="213">
                        <c:v>6.8</c:v>
                      </c:pt>
                      <c:pt idx="214">
                        <c:v>6.55</c:v>
                      </c:pt>
                      <c:pt idx="215">
                        <c:v>6.76</c:v>
                      </c:pt>
                      <c:pt idx="216">
                        <c:v>6.08</c:v>
                      </c:pt>
                      <c:pt idx="217">
                        <c:v>5.04</c:v>
                      </c:pt>
                      <c:pt idx="218">
                        <c:v>5.13</c:v>
                      </c:pt>
                      <c:pt idx="219">
                        <c:v>5.07</c:v>
                      </c:pt>
                      <c:pt idx="220">
                        <c:v>5.01</c:v>
                      </c:pt>
                      <c:pt idx="221">
                        <c:v>4.5999999999999996</c:v>
                      </c:pt>
                      <c:pt idx="222">
                        <c:v>4.7699999999999996</c:v>
                      </c:pt>
                      <c:pt idx="223">
                        <c:v>4.5199999999999996</c:v>
                      </c:pt>
                      <c:pt idx="224">
                        <c:v>4.22</c:v>
                      </c:pt>
                      <c:pt idx="225">
                        <c:v>4.49</c:v>
                      </c:pt>
                      <c:pt idx="226">
                        <c:v>5</c:v>
                      </c:pt>
                      <c:pt idx="227">
                        <c:v>5.03</c:v>
                      </c:pt>
                      <c:pt idx="228">
                        <c:v>4.78</c:v>
                      </c:pt>
                      <c:pt idx="229">
                        <c:v>4.7</c:v>
                      </c:pt>
                      <c:pt idx="230">
                        <c:v>4.84</c:v>
                      </c:pt>
                      <c:pt idx="231">
                        <c:v>4.92</c:v>
                      </c:pt>
                      <c:pt idx="232">
                        <c:v>4.9000000000000004</c:v>
                      </c:pt>
                      <c:pt idx="233">
                        <c:v>5.13</c:v>
                      </c:pt>
                      <c:pt idx="234">
                        <c:v>7.79</c:v>
                      </c:pt>
                      <c:pt idx="235">
                        <c:v>7.9</c:v>
                      </c:pt>
                      <c:pt idx="236">
                        <c:v>8</c:v>
                      </c:pt>
                      <c:pt idx="237">
                        <c:v>7.69</c:v>
                      </c:pt>
                      <c:pt idx="238">
                        <c:v>7.2</c:v>
                      </c:pt>
                      <c:pt idx="239">
                        <c:v>6.32</c:v>
                      </c:pt>
                      <c:pt idx="240">
                        <c:v>6.15</c:v>
                      </c:pt>
                      <c:pt idx="241">
                        <c:v>5.53</c:v>
                      </c:pt>
                      <c:pt idx="242">
                        <c:v>4.8</c:v>
                      </c:pt>
                      <c:pt idx="243">
                        <c:v>4.8</c:v>
                      </c:pt>
                      <c:pt idx="244">
                        <c:v>4.72</c:v>
                      </c:pt>
                      <c:pt idx="245">
                        <c:v>6.21</c:v>
                      </c:pt>
                      <c:pt idx="246">
                        <c:v>7.5</c:v>
                      </c:pt>
                      <c:pt idx="247">
                        <c:v>7.63</c:v>
                      </c:pt>
                      <c:pt idx="248">
                        <c:v>7.84</c:v>
                      </c:pt>
                      <c:pt idx="249">
                        <c:v>7.71</c:v>
                      </c:pt>
                      <c:pt idx="250">
                        <c:v>7.9</c:v>
                      </c:pt>
                      <c:pt idx="251">
                        <c:v>7.62</c:v>
                      </c:pt>
                      <c:pt idx="252">
                        <c:v>6.05</c:v>
                      </c:pt>
                      <c:pt idx="253">
                        <c:v>6.12</c:v>
                      </c:pt>
                      <c:pt idx="254">
                        <c:v>6.15</c:v>
                      </c:pt>
                      <c:pt idx="255">
                        <c:v>6.44</c:v>
                      </c:pt>
                      <c:pt idx="256">
                        <c:v>5.45</c:v>
                      </c:pt>
                      <c:pt idx="257">
                        <c:v>5.24</c:v>
                      </c:pt>
                      <c:pt idx="258">
                        <c:v>5.15</c:v>
                      </c:pt>
                      <c:pt idx="259">
                        <c:v>5.18</c:v>
                      </c:pt>
                      <c:pt idx="260">
                        <c:v>5.05</c:v>
                      </c:pt>
                      <c:pt idx="261">
                        <c:v>5.23</c:v>
                      </c:pt>
                      <c:pt idx="262">
                        <c:v>5.03</c:v>
                      </c:pt>
                      <c:pt idx="263">
                        <c:v>4.84</c:v>
                      </c:pt>
                      <c:pt idx="264">
                        <c:v>4.3600000000000003</c:v>
                      </c:pt>
                      <c:pt idx="265">
                        <c:v>4.22</c:v>
                      </c:pt>
                      <c:pt idx="266">
                        <c:v>4.18</c:v>
                      </c:pt>
                      <c:pt idx="267">
                        <c:v>4.01</c:v>
                      </c:pt>
                      <c:pt idx="268">
                        <c:v>3.95</c:v>
                      </c:pt>
                      <c:pt idx="269">
                        <c:v>3.83</c:v>
                      </c:pt>
                      <c:pt idx="270">
                        <c:v>4.04</c:v>
                      </c:pt>
                      <c:pt idx="271">
                        <c:v>3.99</c:v>
                      </c:pt>
                      <c:pt idx="272">
                        <c:v>3.94</c:v>
                      </c:pt>
                      <c:pt idx="273">
                        <c:v>4.1500000000000004</c:v>
                      </c:pt>
                      <c:pt idx="274">
                        <c:v>4.38</c:v>
                      </c:pt>
                      <c:pt idx="275">
                        <c:v>4.71</c:v>
                      </c:pt>
                      <c:pt idx="276">
                        <c:v>5.03</c:v>
                      </c:pt>
                      <c:pt idx="277">
                        <c:v>5.14</c:v>
                      </c:pt>
                      <c:pt idx="278">
                        <c:v>5.1100000000000003</c:v>
                      </c:pt>
                      <c:pt idx="279">
                        <c:v>5.13</c:v>
                      </c:pt>
                      <c:pt idx="280">
                        <c:v>4.7699999999999996</c:v>
                      </c:pt>
                      <c:pt idx="281">
                        <c:v>4.84</c:v>
                      </c:pt>
                      <c:pt idx="282">
                        <c:v>5.62</c:v>
                      </c:pt>
                      <c:pt idx="283">
                        <c:v>6.29</c:v>
                      </c:pt>
                      <c:pt idx="284">
                        <c:v>6.72</c:v>
                      </c:pt>
                      <c:pt idx="285">
                        <c:v>6.68</c:v>
                      </c:pt>
                      <c:pt idx="286">
                        <c:v>7.42</c:v>
                      </c:pt>
                      <c:pt idx="287">
                        <c:v>7.63</c:v>
                      </c:pt>
                      <c:pt idx="288">
                        <c:v>7.82</c:v>
                      </c:pt>
                      <c:pt idx="289">
                        <c:v>8.4</c:v>
                      </c:pt>
                      <c:pt idx="290">
                        <c:v>8.7799999999999994</c:v>
                      </c:pt>
                      <c:pt idx="291">
                        <c:v>8.61</c:v>
                      </c:pt>
                      <c:pt idx="292">
                        <c:v>8.91</c:v>
                      </c:pt>
                      <c:pt idx="293">
                        <c:v>9.6</c:v>
                      </c:pt>
                      <c:pt idx="294">
                        <c:v>9.9499999999999993</c:v>
                      </c:pt>
                      <c:pt idx="295">
                        <c:v>9.33</c:v>
                      </c:pt>
                      <c:pt idx="296">
                        <c:v>9.0500000000000007</c:v>
                      </c:pt>
                      <c:pt idx="297">
                        <c:v>9.35</c:v>
                      </c:pt>
                      <c:pt idx="298">
                        <c:v>9.07</c:v>
                      </c:pt>
                      <c:pt idx="299">
                        <c:v>9.31</c:v>
                      </c:pt>
                      <c:pt idx="300">
                        <c:v>9.1</c:v>
                      </c:pt>
                      <c:pt idx="301">
                        <c:v>8.33</c:v>
                      </c:pt>
                      <c:pt idx="302">
                        <c:v>7.78</c:v>
                      </c:pt>
                      <c:pt idx="303">
                        <c:v>7.1</c:v>
                      </c:pt>
                      <c:pt idx="304">
                        <c:v>7.15</c:v>
                      </c:pt>
                      <c:pt idx="305">
                        <c:v>7.1</c:v>
                      </c:pt>
                      <c:pt idx="306">
                        <c:v>6.28</c:v>
                      </c:pt>
                      <c:pt idx="307">
                        <c:v>6.2</c:v>
                      </c:pt>
                      <c:pt idx="308">
                        <c:v>6.5</c:v>
                      </c:pt>
                      <c:pt idx="309">
                        <c:v>6.31</c:v>
                      </c:pt>
                      <c:pt idx="310">
                        <c:v>6.18</c:v>
                      </c:pt>
                      <c:pt idx="311">
                        <c:v>6.21</c:v>
                      </c:pt>
                      <c:pt idx="312">
                        <c:v>6.1</c:v>
                      </c:pt>
                      <c:pt idx="313">
                        <c:v>5.05</c:v>
                      </c:pt>
                      <c:pt idx="314">
                        <c:v>5.99</c:v>
                      </c:pt>
                      <c:pt idx="315">
                        <c:v>5.71</c:v>
                      </c:pt>
                      <c:pt idx="316">
                        <c:v>5.59</c:v>
                      </c:pt>
                      <c:pt idx="317">
                        <c:v>5.61</c:v>
                      </c:pt>
                      <c:pt idx="318">
                        <c:v>5.4</c:v>
                      </c:pt>
                      <c:pt idx="319">
                        <c:v>5.42</c:v>
                      </c:pt>
                      <c:pt idx="320">
                        <c:v>5.39</c:v>
                      </c:pt>
                      <c:pt idx="321">
                        <c:v>5.34</c:v>
                      </c:pt>
                      <c:pt idx="322">
                        <c:v>5.43</c:v>
                      </c:pt>
                      <c:pt idx="323">
                        <c:v>5.83</c:v>
                      </c:pt>
                      <c:pt idx="324">
                        <c:v>5.7</c:v>
                      </c:pt>
                      <c:pt idx="325">
                        <c:v>5.9</c:v>
                      </c:pt>
                      <c:pt idx="326">
                        <c:v>5.69</c:v>
                      </c:pt>
                      <c:pt idx="327">
                        <c:v>5.72</c:v>
                      </c:pt>
                      <c:pt idx="328">
                        <c:v>5.6</c:v>
                      </c:pt>
                      <c:pt idx="329">
                        <c:v>5.55</c:v>
                      </c:pt>
                      <c:pt idx="330">
                        <c:v>4.8</c:v>
                      </c:pt>
                      <c:pt idx="331">
                        <c:v>4.7</c:v>
                      </c:pt>
                      <c:pt idx="332">
                        <c:v>4.63</c:v>
                      </c:pt>
                      <c:pt idx="333">
                        <c:v>4.8899999999999997</c:v>
                      </c:pt>
                      <c:pt idx="334">
                        <c:v>5.2</c:v>
                      </c:pt>
                      <c:pt idx="335">
                        <c:v>5.28</c:v>
                      </c:pt>
                      <c:pt idx="336">
                        <c:v>5.33</c:v>
                      </c:pt>
                      <c:pt idx="337">
                        <c:v>5.1100000000000003</c:v>
                      </c:pt>
                      <c:pt idx="338">
                        <c:v>5.18</c:v>
                      </c:pt>
                      <c:pt idx="339">
                        <c:v>5.19</c:v>
                      </c:pt>
                      <c:pt idx="340">
                        <c:v>5</c:v>
                      </c:pt>
                      <c:pt idx="341">
                        <c:v>5.66</c:v>
                      </c:pt>
                      <c:pt idx="342">
                        <c:v>5.44</c:v>
                      </c:pt>
                      <c:pt idx="343">
                        <c:v>5.94</c:v>
                      </c:pt>
                      <c:pt idx="344">
                        <c:v>6.12</c:v>
                      </c:pt>
                      <c:pt idx="345">
                        <c:v>5.91</c:v>
                      </c:pt>
                      <c:pt idx="346">
                        <c:v>5.0999999999999996</c:v>
                      </c:pt>
                      <c:pt idx="347">
                        <c:v>5.03</c:v>
                      </c:pt>
                      <c:pt idx="348">
                        <c:v>5.12</c:v>
                      </c:pt>
                      <c:pt idx="349">
                        <c:v>5.46</c:v>
                      </c:pt>
                      <c:pt idx="350">
                        <c:v>5.65</c:v>
                      </c:pt>
                      <c:pt idx="351">
                        <c:v>5.48</c:v>
                      </c:pt>
                      <c:pt idx="352">
                        <c:v>5.6</c:v>
                      </c:pt>
                      <c:pt idx="353">
                        <c:v>5.3</c:v>
                      </c:pt>
                      <c:pt idx="354">
                        <c:v>5.42</c:v>
                      </c:pt>
                      <c:pt idx="355">
                        <c:v>5.16</c:v>
                      </c:pt>
                      <c:pt idx="356">
                        <c:v>5.0999999999999996</c:v>
                      </c:pt>
                      <c:pt idx="357">
                        <c:v>5.18</c:v>
                      </c:pt>
                      <c:pt idx="358">
                        <c:v>5.14</c:v>
                      </c:pt>
                      <c:pt idx="359">
                        <c:v>6.13</c:v>
                      </c:pt>
                      <c:pt idx="360">
                        <c:v>6.09</c:v>
                      </c:pt>
                      <c:pt idx="361">
                        <c:v>5.62</c:v>
                      </c:pt>
                      <c:pt idx="362">
                        <c:v>5.32</c:v>
                      </c:pt>
                      <c:pt idx="363">
                        <c:v>5.09</c:v>
                      </c:pt>
                      <c:pt idx="364">
                        <c:v>5.7</c:v>
                      </c:pt>
                      <c:pt idx="365">
                        <c:v>5.63</c:v>
                      </c:pt>
                      <c:pt idx="366">
                        <c:v>5.52</c:v>
                      </c:pt>
                      <c:pt idx="367">
                        <c:v>5.5</c:v>
                      </c:pt>
                      <c:pt idx="368">
                        <c:v>5.39</c:v>
                      </c:pt>
                      <c:pt idx="369">
                        <c:v>5.2</c:v>
                      </c:pt>
                      <c:pt idx="370">
                        <c:v>5.22</c:v>
                      </c:pt>
                      <c:pt idx="371">
                        <c:v>5.44</c:v>
                      </c:pt>
                      <c:pt idx="372">
                        <c:v>5.39</c:v>
                      </c:pt>
                      <c:pt idx="373">
                        <c:v>5.49</c:v>
                      </c:pt>
                      <c:pt idx="374">
                        <c:v>5.43</c:v>
                      </c:pt>
                      <c:pt idx="375">
                        <c:v>5.63</c:v>
                      </c:pt>
                      <c:pt idx="376">
                        <c:v>5.48</c:v>
                      </c:pt>
                      <c:pt idx="377">
                        <c:v>5.29</c:v>
                      </c:pt>
                      <c:pt idx="378">
                        <c:v>5.21</c:v>
                      </c:pt>
                      <c:pt idx="379">
                        <c:v>5.28</c:v>
                      </c:pt>
                      <c:pt idx="380">
                        <c:v>5.32</c:v>
                      </c:pt>
                      <c:pt idx="381">
                        <c:v>5.43</c:v>
                      </c:pt>
                      <c:pt idx="382">
                        <c:v>5.68</c:v>
                      </c:pt>
                      <c:pt idx="383">
                        <c:v>6.09</c:v>
                      </c:pt>
                      <c:pt idx="384">
                        <c:v>5.56</c:v>
                      </c:pt>
                      <c:pt idx="385">
                        <c:v>5.61</c:v>
                      </c:pt>
                      <c:pt idx="386">
                        <c:v>5.72</c:v>
                      </c:pt>
                      <c:pt idx="387">
                        <c:v>5.74</c:v>
                      </c:pt>
                      <c:pt idx="388">
                        <c:v>5.62</c:v>
                      </c:pt>
                      <c:pt idx="389">
                        <c:v>5.78</c:v>
                      </c:pt>
                      <c:pt idx="390">
                        <c:v>5.69</c:v>
                      </c:pt>
                      <c:pt idx="391">
                        <c:v>5.91</c:v>
                      </c:pt>
                      <c:pt idx="392">
                        <c:v>6.88</c:v>
                      </c:pt>
                      <c:pt idx="393">
                        <c:v>7.12</c:v>
                      </c:pt>
                      <c:pt idx="394">
                        <c:v>7.05</c:v>
                      </c:pt>
                      <c:pt idx="395">
                        <c:v>6.44</c:v>
                      </c:pt>
                      <c:pt idx="396">
                        <c:v>5.03</c:v>
                      </c:pt>
                      <c:pt idx="397">
                        <c:v>5.12</c:v>
                      </c:pt>
                      <c:pt idx="398">
                        <c:v>4.8499999999999996</c:v>
                      </c:pt>
                      <c:pt idx="399">
                        <c:v>4.29</c:v>
                      </c:pt>
                      <c:pt idx="400">
                        <c:v>4.45</c:v>
                      </c:pt>
                      <c:pt idx="401">
                        <c:v>5.78</c:v>
                      </c:pt>
                      <c:pt idx="402">
                        <c:v>6.43</c:v>
                      </c:pt>
                      <c:pt idx="403">
                        <c:v>6.3</c:v>
                      </c:pt>
                      <c:pt idx="404">
                        <c:v>5.32</c:v>
                      </c:pt>
                      <c:pt idx="405">
                        <c:v>5.0999999999999996</c:v>
                      </c:pt>
                      <c:pt idx="406">
                        <c:v>5.18</c:v>
                      </c:pt>
                      <c:pt idx="407">
                        <c:v>5.22</c:v>
                      </c:pt>
                      <c:pt idx="408">
                        <c:v>5.51</c:v>
                      </c:pt>
                      <c:pt idx="409">
                        <c:v>5.32</c:v>
                      </c:pt>
                      <c:pt idx="410">
                        <c:v>5.04</c:v>
                      </c:pt>
                      <c:pt idx="411">
                        <c:v>5.01</c:v>
                      </c:pt>
                      <c:pt idx="412">
                        <c:v>4.05</c:v>
                      </c:pt>
                      <c:pt idx="413">
                        <c:v>4.0999999999999996</c:v>
                      </c:pt>
                      <c:pt idx="414">
                        <c:v>4.07</c:v>
                      </c:pt>
                      <c:pt idx="415">
                        <c:v>4.25</c:v>
                      </c:pt>
                      <c:pt idx="416">
                        <c:v>4.1900000000000004</c:v>
                      </c:pt>
                      <c:pt idx="417">
                        <c:v>4.2110000000000003</c:v>
                      </c:pt>
                      <c:pt idx="418">
                        <c:v>4.08</c:v>
                      </c:pt>
                      <c:pt idx="419">
                        <c:v>4.28</c:v>
                      </c:pt>
                      <c:pt idx="420">
                        <c:v>4.8</c:v>
                      </c:pt>
                      <c:pt idx="421">
                        <c:v>4.84</c:v>
                      </c:pt>
                      <c:pt idx="422">
                        <c:v>4.82</c:v>
                      </c:pt>
                      <c:pt idx="423">
                        <c:v>4.72</c:v>
                      </c:pt>
                      <c:pt idx="424">
                        <c:v>4.5999999999999996</c:v>
                      </c:pt>
                      <c:pt idx="425">
                        <c:v>4.92</c:v>
                      </c:pt>
                      <c:pt idx="426">
                        <c:v>4.84</c:v>
                      </c:pt>
                      <c:pt idx="427">
                        <c:v>4.71</c:v>
                      </c:pt>
                      <c:pt idx="428">
                        <c:v>4.3899999999999997</c:v>
                      </c:pt>
                      <c:pt idx="429">
                        <c:v>4.4800000000000004</c:v>
                      </c:pt>
                      <c:pt idx="430">
                        <c:v>4.74</c:v>
                      </c:pt>
                      <c:pt idx="431">
                        <c:v>4.8099999999999996</c:v>
                      </c:pt>
                      <c:pt idx="432">
                        <c:v>5.03</c:v>
                      </c:pt>
                      <c:pt idx="433">
                        <c:v>4.84</c:v>
                      </c:pt>
                      <c:pt idx="434">
                        <c:v>4.49</c:v>
                      </c:pt>
                      <c:pt idx="435">
                        <c:v>4.3</c:v>
                      </c:pt>
                      <c:pt idx="436">
                        <c:v>4.38</c:v>
                      </c:pt>
                      <c:pt idx="437">
                        <c:v>4.29</c:v>
                      </c:pt>
                      <c:pt idx="438">
                        <c:v>5.09</c:v>
                      </c:pt>
                      <c:pt idx="439">
                        <c:v>4.88</c:v>
                      </c:pt>
                      <c:pt idx="440">
                        <c:v>4.79</c:v>
                      </c:pt>
                      <c:pt idx="441">
                        <c:v>4.8899999999999997</c:v>
                      </c:pt>
                      <c:pt idx="442">
                        <c:v>4.12</c:v>
                      </c:pt>
                      <c:pt idx="443">
                        <c:v>4.0999999999999996</c:v>
                      </c:pt>
                      <c:pt idx="444">
                        <c:v>4.07</c:v>
                      </c:pt>
                      <c:pt idx="445">
                        <c:v>3.93</c:v>
                      </c:pt>
                      <c:pt idx="446">
                        <c:v>3.65</c:v>
                      </c:pt>
                      <c:pt idx="447">
                        <c:v>3.39</c:v>
                      </c:pt>
                      <c:pt idx="448">
                        <c:v>3.4</c:v>
                      </c:pt>
                      <c:pt idx="449">
                        <c:v>3.1</c:v>
                      </c:pt>
                      <c:pt idx="450">
                        <c:v>3.77</c:v>
                      </c:pt>
                      <c:pt idx="451">
                        <c:v>3.7</c:v>
                      </c:pt>
                      <c:pt idx="452">
                        <c:v>3.43</c:v>
                      </c:pt>
                      <c:pt idx="453">
                        <c:v>3.58</c:v>
                      </c:pt>
                      <c:pt idx="454">
                        <c:v>3.29</c:v>
                      </c:pt>
                      <c:pt idx="455">
                        <c:v>3.4</c:v>
                      </c:pt>
                      <c:pt idx="456">
                        <c:v>3.32</c:v>
                      </c:pt>
                      <c:pt idx="457">
                        <c:v>3.39</c:v>
                      </c:pt>
                      <c:pt idx="458">
                        <c:v>3.2</c:v>
                      </c:pt>
                      <c:pt idx="459">
                        <c:v>3.25</c:v>
                      </c:pt>
                      <c:pt idx="460">
                        <c:v>4.29</c:v>
                      </c:pt>
                      <c:pt idx="461">
                        <c:v>4.2</c:v>
                      </c:pt>
                      <c:pt idx="462">
                        <c:v>3.58</c:v>
                      </c:pt>
                      <c:pt idx="463">
                        <c:v>3.42</c:v>
                      </c:pt>
                      <c:pt idx="464">
                        <c:v>3.39</c:v>
                      </c:pt>
                      <c:pt idx="465">
                        <c:v>3.63</c:v>
                      </c:pt>
                      <c:pt idx="466">
                        <c:v>3.78</c:v>
                      </c:pt>
                      <c:pt idx="467">
                        <c:v>3.79</c:v>
                      </c:pt>
                      <c:pt idx="468">
                        <c:v>5.22</c:v>
                      </c:pt>
                      <c:pt idx="469">
                        <c:v>5.31</c:v>
                      </c:pt>
                      <c:pt idx="470">
                        <c:v>5.42</c:v>
                      </c:pt>
                      <c:pt idx="471">
                        <c:v>6.38</c:v>
                      </c:pt>
                      <c:pt idx="472">
                        <c:v>7.09</c:v>
                      </c:pt>
                      <c:pt idx="473">
                        <c:v>7.48</c:v>
                      </c:pt>
                      <c:pt idx="474">
                        <c:v>7.49</c:v>
                      </c:pt>
                      <c:pt idx="475">
                        <c:v>7.01</c:v>
                      </c:pt>
                      <c:pt idx="476">
                        <c:v>6.29</c:v>
                      </c:pt>
                      <c:pt idx="477">
                        <c:v>5.29</c:v>
                      </c:pt>
                      <c:pt idx="478">
                        <c:v>5.48</c:v>
                      </c:pt>
                      <c:pt idx="479">
                        <c:v>4.88</c:v>
                      </c:pt>
                      <c:pt idx="480">
                        <c:v>4.29</c:v>
                      </c:pt>
                      <c:pt idx="481">
                        <c:v>4.0999999999999996</c:v>
                      </c:pt>
                      <c:pt idx="482">
                        <c:v>3.89</c:v>
                      </c:pt>
                      <c:pt idx="483">
                        <c:v>3.68</c:v>
                      </c:pt>
                      <c:pt idx="484">
                        <c:v>3.5</c:v>
                      </c:pt>
                      <c:pt idx="485">
                        <c:v>3.28</c:v>
                      </c:pt>
                      <c:pt idx="486">
                        <c:v>3.44</c:v>
                      </c:pt>
                      <c:pt idx="487">
                        <c:v>3.71</c:v>
                      </c:pt>
                      <c:pt idx="488">
                        <c:v>4.21</c:v>
                      </c:pt>
                      <c:pt idx="489">
                        <c:v>4.38</c:v>
                      </c:pt>
                      <c:pt idx="490">
                        <c:v>5.19</c:v>
                      </c:pt>
                      <c:pt idx="491">
                        <c:v>4.82</c:v>
                      </c:pt>
                      <c:pt idx="492">
                        <c:v>3.99</c:v>
                      </c:pt>
                      <c:pt idx="493">
                        <c:v>3.75</c:v>
                      </c:pt>
                      <c:pt idx="494">
                        <c:v>4.12</c:v>
                      </c:pt>
                      <c:pt idx="495">
                        <c:v>4.83</c:v>
                      </c:pt>
                      <c:pt idx="496">
                        <c:v>4.1900000000000004</c:v>
                      </c:pt>
                      <c:pt idx="497">
                        <c:v>4.84</c:v>
                      </c:pt>
                      <c:pt idx="498">
                        <c:v>5.0999999999999996</c:v>
                      </c:pt>
                      <c:pt idx="499">
                        <c:v>5.48</c:v>
                      </c:pt>
                      <c:pt idx="500">
                        <c:v>4.17</c:v>
                      </c:pt>
                      <c:pt idx="501">
                        <c:v>4.29</c:v>
                      </c:pt>
                      <c:pt idx="502">
                        <c:v>5.45</c:v>
                      </c:pt>
                      <c:pt idx="503">
                        <c:v>5.3</c:v>
                      </c:pt>
                      <c:pt idx="504">
                        <c:v>4.1900000000000004</c:v>
                      </c:pt>
                      <c:pt idx="505">
                        <c:v>4.83</c:v>
                      </c:pt>
                      <c:pt idx="506">
                        <c:v>3.45</c:v>
                      </c:pt>
                      <c:pt idx="507">
                        <c:v>3.4</c:v>
                      </c:pt>
                      <c:pt idx="508">
                        <c:v>3.29</c:v>
                      </c:pt>
                      <c:pt idx="509">
                        <c:v>3.13</c:v>
                      </c:pt>
                      <c:pt idx="510">
                        <c:v>3.1</c:v>
                      </c:pt>
                      <c:pt idx="511">
                        <c:v>2.95</c:v>
                      </c:pt>
                      <c:pt idx="512">
                        <c:v>2.93</c:v>
                      </c:pt>
                      <c:pt idx="513">
                        <c:v>2.56</c:v>
                      </c:pt>
                      <c:pt idx="514">
                        <c:v>2.4</c:v>
                      </c:pt>
                      <c:pt idx="515">
                        <c:v>2.5299999999999998</c:v>
                      </c:pt>
                      <c:pt idx="516">
                        <c:v>2.86</c:v>
                      </c:pt>
                      <c:pt idx="517">
                        <c:v>2.84</c:v>
                      </c:pt>
                      <c:pt idx="518">
                        <c:v>2.9</c:v>
                      </c:pt>
                      <c:pt idx="519">
                        <c:v>2.88</c:v>
                      </c:pt>
                      <c:pt idx="520">
                        <c:v>2.99</c:v>
                      </c:pt>
                      <c:pt idx="521">
                        <c:v>3.67</c:v>
                      </c:pt>
                      <c:pt idx="522">
                        <c:v>4.38</c:v>
                      </c:pt>
                      <c:pt idx="523">
                        <c:v>4.6399999999999997</c:v>
                      </c:pt>
                      <c:pt idx="524">
                        <c:v>4.29</c:v>
                      </c:pt>
                      <c:pt idx="525">
                        <c:v>4.6900000000000004</c:v>
                      </c:pt>
                      <c:pt idx="526">
                        <c:v>4.8600000000000003</c:v>
                      </c:pt>
                      <c:pt idx="527">
                        <c:v>4.7</c:v>
                      </c:pt>
                      <c:pt idx="528">
                        <c:v>4.42</c:v>
                      </c:pt>
                      <c:pt idx="529">
                        <c:v>4.1500000000000004</c:v>
                      </c:pt>
                      <c:pt idx="530">
                        <c:v>3.35</c:v>
                      </c:pt>
                      <c:pt idx="531">
                        <c:v>3.42</c:v>
                      </c:pt>
                      <c:pt idx="532">
                        <c:v>3.15</c:v>
                      </c:pt>
                      <c:pt idx="533">
                        <c:v>3.19</c:v>
                      </c:pt>
                      <c:pt idx="534">
                        <c:v>3.12</c:v>
                      </c:pt>
                      <c:pt idx="535">
                        <c:v>3.29</c:v>
                      </c:pt>
                      <c:pt idx="536">
                        <c:v>3.68</c:v>
                      </c:pt>
                      <c:pt idx="537">
                        <c:v>3.7</c:v>
                      </c:pt>
                      <c:pt idx="538">
                        <c:v>3.79</c:v>
                      </c:pt>
                      <c:pt idx="539">
                        <c:v>4.99</c:v>
                      </c:pt>
                      <c:pt idx="540">
                        <c:v>4.93</c:v>
                      </c:pt>
                      <c:pt idx="541">
                        <c:v>4.6399999999999997</c:v>
                      </c:pt>
                      <c:pt idx="542">
                        <c:v>4.5</c:v>
                      </c:pt>
                      <c:pt idx="543">
                        <c:v>3.23</c:v>
                      </c:pt>
                      <c:pt idx="544">
                        <c:v>2.88</c:v>
                      </c:pt>
                      <c:pt idx="545">
                        <c:v>3.24</c:v>
                      </c:pt>
                      <c:pt idx="546">
                        <c:v>3.67</c:v>
                      </c:pt>
                      <c:pt idx="547">
                        <c:v>3.4</c:v>
                      </c:pt>
                      <c:pt idx="548">
                        <c:v>3.26</c:v>
                      </c:pt>
                      <c:pt idx="549">
                        <c:v>3.15</c:v>
                      </c:pt>
                      <c:pt idx="550">
                        <c:v>4.2699999999999996</c:v>
                      </c:pt>
                      <c:pt idx="551">
                        <c:v>4.38</c:v>
                      </c:pt>
                      <c:pt idx="552">
                        <c:v>3.3</c:v>
                      </c:pt>
                      <c:pt idx="553">
                        <c:v>3.32</c:v>
                      </c:pt>
                      <c:pt idx="554">
                        <c:v>3.43</c:v>
                      </c:pt>
                      <c:pt idx="555">
                        <c:v>3.48</c:v>
                      </c:pt>
                      <c:pt idx="556">
                        <c:v>3.12</c:v>
                      </c:pt>
                      <c:pt idx="557">
                        <c:v>3.32</c:v>
                      </c:pt>
                      <c:pt idx="558">
                        <c:v>3.29</c:v>
                      </c:pt>
                      <c:pt idx="559">
                        <c:v>3.2</c:v>
                      </c:pt>
                      <c:pt idx="560">
                        <c:v>3.9</c:v>
                      </c:pt>
                      <c:pt idx="561">
                        <c:v>4.28</c:v>
                      </c:pt>
                      <c:pt idx="562">
                        <c:v>5.42</c:v>
                      </c:pt>
                      <c:pt idx="563">
                        <c:v>5.68</c:v>
                      </c:pt>
                      <c:pt idx="564">
                        <c:v>5.1100000000000003</c:v>
                      </c:pt>
                      <c:pt idx="565">
                        <c:v>4.5999999999999996</c:v>
                      </c:pt>
                      <c:pt idx="566">
                        <c:v>3.81</c:v>
                      </c:pt>
                      <c:pt idx="567">
                        <c:v>3.77</c:v>
                      </c:pt>
                      <c:pt idx="568">
                        <c:v>4.2699999999999996</c:v>
                      </c:pt>
                      <c:pt idx="569">
                        <c:v>3.81</c:v>
                      </c:pt>
                      <c:pt idx="570">
                        <c:v>3.77</c:v>
                      </c:pt>
                      <c:pt idx="571">
                        <c:v>3.7</c:v>
                      </c:pt>
                      <c:pt idx="572">
                        <c:v>5.97</c:v>
                      </c:pt>
                      <c:pt idx="573">
                        <c:v>6.72</c:v>
                      </c:pt>
                      <c:pt idx="574">
                        <c:v>6.05</c:v>
                      </c:pt>
                      <c:pt idx="575">
                        <c:v>5.7</c:v>
                      </c:pt>
                      <c:pt idx="576">
                        <c:v>6.12</c:v>
                      </c:pt>
                      <c:pt idx="577">
                        <c:v>6.03</c:v>
                      </c:pt>
                      <c:pt idx="578">
                        <c:v>6.22</c:v>
                      </c:pt>
                      <c:pt idx="579">
                        <c:v>6.31</c:v>
                      </c:pt>
                      <c:pt idx="580">
                        <c:v>7</c:v>
                      </c:pt>
                      <c:pt idx="581">
                        <c:v>7.03</c:v>
                      </c:pt>
                      <c:pt idx="582">
                        <c:v>6.12</c:v>
                      </c:pt>
                      <c:pt idx="583">
                        <c:v>5.8</c:v>
                      </c:pt>
                      <c:pt idx="584">
                        <c:v>6.29</c:v>
                      </c:pt>
                      <c:pt idx="585">
                        <c:v>5.25</c:v>
                      </c:pt>
                      <c:pt idx="586">
                        <c:v>4.3</c:v>
                      </c:pt>
                      <c:pt idx="587">
                        <c:v>4.38</c:v>
                      </c:pt>
                      <c:pt idx="588">
                        <c:v>4.3099999999999996</c:v>
                      </c:pt>
                      <c:pt idx="589">
                        <c:v>4.49</c:v>
                      </c:pt>
                      <c:pt idx="590">
                        <c:v>3.87</c:v>
                      </c:pt>
                      <c:pt idx="591">
                        <c:v>3.85</c:v>
                      </c:pt>
                      <c:pt idx="592">
                        <c:v>4.99</c:v>
                      </c:pt>
                      <c:pt idx="593">
                        <c:v>4.9000000000000004</c:v>
                      </c:pt>
                      <c:pt idx="594">
                        <c:v>3.65</c:v>
                      </c:pt>
                      <c:pt idx="595">
                        <c:v>3.61</c:v>
                      </c:pt>
                      <c:pt idx="596">
                        <c:v>3.42</c:v>
                      </c:pt>
                      <c:pt idx="597">
                        <c:v>3.4</c:v>
                      </c:pt>
                      <c:pt idx="598">
                        <c:v>3.39</c:v>
                      </c:pt>
                      <c:pt idx="599">
                        <c:v>3.43</c:v>
                      </c:pt>
                      <c:pt idx="600">
                        <c:v>3.29</c:v>
                      </c:pt>
                      <c:pt idx="601">
                        <c:v>3.3</c:v>
                      </c:pt>
                      <c:pt idx="602">
                        <c:v>4.7</c:v>
                      </c:pt>
                      <c:pt idx="603">
                        <c:v>4.75</c:v>
                      </c:pt>
                      <c:pt idx="604">
                        <c:v>4.79</c:v>
                      </c:pt>
                      <c:pt idx="605">
                        <c:v>5.21</c:v>
                      </c:pt>
                      <c:pt idx="606">
                        <c:v>6.8</c:v>
                      </c:pt>
                      <c:pt idx="607">
                        <c:v>6.84</c:v>
                      </c:pt>
                      <c:pt idx="608">
                        <c:v>5.15</c:v>
                      </c:pt>
                      <c:pt idx="609">
                        <c:v>5.68</c:v>
                      </c:pt>
                      <c:pt idx="610">
                        <c:v>4.5199999999999996</c:v>
                      </c:pt>
                      <c:pt idx="611">
                        <c:v>5.0999999999999996</c:v>
                      </c:pt>
                      <c:pt idx="612">
                        <c:v>5.08</c:v>
                      </c:pt>
                      <c:pt idx="613">
                        <c:v>6.29</c:v>
                      </c:pt>
                      <c:pt idx="614">
                        <c:v>7.15</c:v>
                      </c:pt>
                      <c:pt idx="615">
                        <c:v>7.05</c:v>
                      </c:pt>
                      <c:pt idx="616">
                        <c:v>7.38</c:v>
                      </c:pt>
                      <c:pt idx="617">
                        <c:v>7.71</c:v>
                      </c:pt>
                      <c:pt idx="618">
                        <c:v>7.78</c:v>
                      </c:pt>
                      <c:pt idx="619">
                        <c:v>7.67</c:v>
                      </c:pt>
                      <c:pt idx="620">
                        <c:v>6.79</c:v>
                      </c:pt>
                      <c:pt idx="621">
                        <c:v>6.7</c:v>
                      </c:pt>
                      <c:pt idx="622">
                        <c:v>6.5</c:v>
                      </c:pt>
                      <c:pt idx="623">
                        <c:v>6.48</c:v>
                      </c:pt>
                      <c:pt idx="624">
                        <c:v>6.51</c:v>
                      </c:pt>
                      <c:pt idx="625">
                        <c:v>6.5</c:v>
                      </c:pt>
                      <c:pt idx="626">
                        <c:v>6.48</c:v>
                      </c:pt>
                      <c:pt idx="627">
                        <c:v>6.55</c:v>
                      </c:pt>
                      <c:pt idx="628">
                        <c:v>6.25</c:v>
                      </c:pt>
                      <c:pt idx="629">
                        <c:v>6.02</c:v>
                      </c:pt>
                      <c:pt idx="630">
                        <c:v>5.2</c:v>
                      </c:pt>
                      <c:pt idx="631">
                        <c:v>5.18</c:v>
                      </c:pt>
                      <c:pt idx="632">
                        <c:v>5</c:v>
                      </c:pt>
                      <c:pt idx="633">
                        <c:v>4.9000000000000004</c:v>
                      </c:pt>
                      <c:pt idx="634">
                        <c:v>5.0199999999999996</c:v>
                      </c:pt>
                      <c:pt idx="635">
                        <c:v>5.21</c:v>
                      </c:pt>
                      <c:pt idx="636">
                        <c:v>5.59</c:v>
                      </c:pt>
                      <c:pt idx="637">
                        <c:v>5.7</c:v>
                      </c:pt>
                      <c:pt idx="638">
                        <c:v>6.23</c:v>
                      </c:pt>
                      <c:pt idx="639">
                        <c:v>7.96</c:v>
                      </c:pt>
                      <c:pt idx="640">
                        <c:v>8.1999999999999993</c:v>
                      </c:pt>
                      <c:pt idx="641">
                        <c:v>8.2899999999999991</c:v>
                      </c:pt>
                      <c:pt idx="642">
                        <c:v>8.42</c:v>
                      </c:pt>
                      <c:pt idx="643">
                        <c:v>8.5</c:v>
                      </c:pt>
                      <c:pt idx="644">
                        <c:v>7.9</c:v>
                      </c:pt>
                      <c:pt idx="645">
                        <c:v>7.74</c:v>
                      </c:pt>
                      <c:pt idx="646">
                        <c:v>7.42</c:v>
                      </c:pt>
                      <c:pt idx="647">
                        <c:v>7.1</c:v>
                      </c:pt>
                      <c:pt idx="648">
                        <c:v>6.81</c:v>
                      </c:pt>
                      <c:pt idx="649">
                        <c:v>6.1</c:v>
                      </c:pt>
                      <c:pt idx="650">
                        <c:v>6.2</c:v>
                      </c:pt>
                      <c:pt idx="651">
                        <c:v>7.4</c:v>
                      </c:pt>
                      <c:pt idx="652">
                        <c:v>7.75</c:v>
                      </c:pt>
                      <c:pt idx="653">
                        <c:v>8.0299999999999994</c:v>
                      </c:pt>
                      <c:pt idx="654">
                        <c:v>8.5299999999999994</c:v>
                      </c:pt>
                      <c:pt idx="655">
                        <c:v>8.6</c:v>
                      </c:pt>
                      <c:pt idx="656">
                        <c:v>8.48</c:v>
                      </c:pt>
                      <c:pt idx="657">
                        <c:v>8.4</c:v>
                      </c:pt>
                      <c:pt idx="658">
                        <c:v>8.49</c:v>
                      </c:pt>
                      <c:pt idx="659">
                        <c:v>8.24</c:v>
                      </c:pt>
                      <c:pt idx="660">
                        <c:v>8.35</c:v>
                      </c:pt>
                      <c:pt idx="661">
                        <c:v>8.4</c:v>
                      </c:pt>
                      <c:pt idx="662">
                        <c:v>8.91</c:v>
                      </c:pt>
                      <c:pt idx="663">
                        <c:v>9.48</c:v>
                      </c:pt>
                      <c:pt idx="664">
                        <c:v>11.62</c:v>
                      </c:pt>
                      <c:pt idx="665">
                        <c:v>10.39</c:v>
                      </c:pt>
                      <c:pt idx="666">
                        <c:v>9.48</c:v>
                      </c:pt>
                      <c:pt idx="667">
                        <c:v>7.9</c:v>
                      </c:pt>
                      <c:pt idx="668">
                        <c:v>6.85</c:v>
                      </c:pt>
                      <c:pt idx="669">
                        <c:v>7.88</c:v>
                      </c:pt>
                      <c:pt idx="670">
                        <c:v>7.9</c:v>
                      </c:pt>
                      <c:pt idx="671">
                        <c:v>7.96</c:v>
                      </c:pt>
                      <c:pt idx="672">
                        <c:v>8.32</c:v>
                      </c:pt>
                      <c:pt idx="673">
                        <c:v>8.4600000000000009</c:v>
                      </c:pt>
                      <c:pt idx="674">
                        <c:v>8.1</c:v>
                      </c:pt>
                      <c:pt idx="675">
                        <c:v>8.82</c:v>
                      </c:pt>
                      <c:pt idx="676">
                        <c:v>9.6199999999999992</c:v>
                      </c:pt>
                      <c:pt idx="677">
                        <c:v>10</c:v>
                      </c:pt>
                      <c:pt idx="678">
                        <c:v>9.6</c:v>
                      </c:pt>
                      <c:pt idx="679">
                        <c:v>9.15</c:v>
                      </c:pt>
                      <c:pt idx="680">
                        <c:v>8.6999999999999993</c:v>
                      </c:pt>
                      <c:pt idx="681">
                        <c:v>7.79</c:v>
                      </c:pt>
                      <c:pt idx="682">
                        <c:v>6.82</c:v>
                      </c:pt>
                      <c:pt idx="683">
                        <c:v>6.88</c:v>
                      </c:pt>
                      <c:pt idx="684">
                        <c:v>7.7</c:v>
                      </c:pt>
                      <c:pt idx="685">
                        <c:v>6.71</c:v>
                      </c:pt>
                      <c:pt idx="686">
                        <c:v>6.55</c:v>
                      </c:pt>
                      <c:pt idx="687">
                        <c:v>7</c:v>
                      </c:pt>
                      <c:pt idx="688">
                        <c:v>6.01</c:v>
                      </c:pt>
                      <c:pt idx="689">
                        <c:v>5.72</c:v>
                      </c:pt>
                      <c:pt idx="690">
                        <c:v>5.59</c:v>
                      </c:pt>
                      <c:pt idx="691">
                        <c:v>5.5</c:v>
                      </c:pt>
                      <c:pt idx="692">
                        <c:v>5.62</c:v>
                      </c:pt>
                      <c:pt idx="693">
                        <c:v>5.3</c:v>
                      </c:pt>
                      <c:pt idx="694">
                        <c:v>5.0999999999999996</c:v>
                      </c:pt>
                      <c:pt idx="695">
                        <c:v>5.38</c:v>
                      </c:pt>
                      <c:pt idx="696">
                        <c:v>5.51</c:v>
                      </c:pt>
                      <c:pt idx="697">
                        <c:v>5.59</c:v>
                      </c:pt>
                      <c:pt idx="698">
                        <c:v>5.3</c:v>
                      </c:pt>
                      <c:pt idx="699">
                        <c:v>5.12</c:v>
                      </c:pt>
                      <c:pt idx="700">
                        <c:v>5.28</c:v>
                      </c:pt>
                      <c:pt idx="701">
                        <c:v>5.33</c:v>
                      </c:pt>
                      <c:pt idx="702">
                        <c:v>6.13</c:v>
                      </c:pt>
                      <c:pt idx="703">
                        <c:v>5.88</c:v>
                      </c:pt>
                      <c:pt idx="704">
                        <c:v>5.25</c:v>
                      </c:pt>
                      <c:pt idx="705">
                        <c:v>5.0999999999999996</c:v>
                      </c:pt>
                      <c:pt idx="706">
                        <c:v>5.4</c:v>
                      </c:pt>
                      <c:pt idx="707">
                        <c:v>4.62</c:v>
                      </c:pt>
                      <c:pt idx="708">
                        <c:v>4.8099999999999996</c:v>
                      </c:pt>
                      <c:pt idx="709">
                        <c:v>5.19</c:v>
                      </c:pt>
                      <c:pt idx="710">
                        <c:v>5.0999999999999996</c:v>
                      </c:pt>
                      <c:pt idx="711">
                        <c:v>4.99</c:v>
                      </c:pt>
                      <c:pt idx="712">
                        <c:v>5.12</c:v>
                      </c:pt>
                      <c:pt idx="713">
                        <c:v>5.0999999999999996</c:v>
                      </c:pt>
                      <c:pt idx="714">
                        <c:v>4.9400000000000004</c:v>
                      </c:pt>
                      <c:pt idx="715">
                        <c:v>5.03</c:v>
                      </c:pt>
                      <c:pt idx="716">
                        <c:v>5.39</c:v>
                      </c:pt>
                      <c:pt idx="717">
                        <c:v>5.29</c:v>
                      </c:pt>
                      <c:pt idx="718">
                        <c:v>5.18</c:v>
                      </c:pt>
                      <c:pt idx="719">
                        <c:v>5.37</c:v>
                      </c:pt>
                      <c:pt idx="720">
                        <c:v>4.8</c:v>
                      </c:pt>
                      <c:pt idx="721">
                        <c:v>4.71</c:v>
                      </c:pt>
                      <c:pt idx="722">
                        <c:v>4.6399999999999997</c:v>
                      </c:pt>
                      <c:pt idx="723">
                        <c:v>4.59</c:v>
                      </c:pt>
                      <c:pt idx="724">
                        <c:v>4.3099999999999996</c:v>
                      </c:pt>
                      <c:pt idx="725">
                        <c:v>4.29</c:v>
                      </c:pt>
                      <c:pt idx="726">
                        <c:v>4.32</c:v>
                      </c:pt>
                      <c:pt idx="727">
                        <c:v>4.4400000000000004</c:v>
                      </c:pt>
                      <c:pt idx="728">
                        <c:v>4.38</c:v>
                      </c:pt>
                      <c:pt idx="729">
                        <c:v>4.0999999999999996</c:v>
                      </c:pt>
                      <c:pt idx="730">
                        <c:v>3.98</c:v>
                      </c:pt>
                      <c:pt idx="731">
                        <c:v>3.49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12-75EE-4F37-BE20-8EB1AA46A682}"/>
                  </c:ext>
                </c:extLst>
              </c15:ser>
            </c15:filteredLineSeries>
            <c15:filteredLineSeries>
              <c15:ser>
                <c:idx val="10"/>
                <c:order val="9"/>
                <c:tx>
                  <c:v>2009</c:v>
                </c:tx>
                <c:spPr>
                  <a:ln w="12700">
                    <a:solidFill>
                      <a:srgbClr val="FFC000"/>
                    </a:solidFill>
                    <a:prstDash val="solid"/>
                  </a:ln>
                </c:spPr>
                <c:marker>
                  <c:symbol val="dash"/>
                  <c:size val="5"/>
                  <c:spPr>
                    <a:noFill/>
                    <a:ln w="9525">
                      <a:noFill/>
                    </a:ln>
                  </c:spPr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DATOS!$AF$3:$AF$734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4.08</c:v>
                      </c:pt>
                      <c:pt idx="1">
                        <c:v>4.1500000000000004</c:v>
                      </c:pt>
                      <c:pt idx="2">
                        <c:v>4.29</c:v>
                      </c:pt>
                      <c:pt idx="3">
                        <c:v>4.08</c:v>
                      </c:pt>
                      <c:pt idx="4">
                        <c:v>3.6</c:v>
                      </c:pt>
                      <c:pt idx="5">
                        <c:v>3.75</c:v>
                      </c:pt>
                      <c:pt idx="6">
                        <c:v>4.7</c:v>
                      </c:pt>
                      <c:pt idx="7">
                        <c:v>5</c:v>
                      </c:pt>
                      <c:pt idx="8">
                        <c:v>5.0599999999999996</c:v>
                      </c:pt>
                      <c:pt idx="9">
                        <c:v>5.2</c:v>
                      </c:pt>
                      <c:pt idx="10">
                        <c:v>5.4</c:v>
                      </c:pt>
                      <c:pt idx="11">
                        <c:v>5.4</c:v>
                      </c:pt>
                      <c:pt idx="12">
                        <c:v>5.5</c:v>
                      </c:pt>
                      <c:pt idx="13">
                        <c:v>5.15</c:v>
                      </c:pt>
                      <c:pt idx="14">
                        <c:v>5.05</c:v>
                      </c:pt>
                      <c:pt idx="15">
                        <c:v>5.45</c:v>
                      </c:pt>
                      <c:pt idx="16">
                        <c:v>6</c:v>
                      </c:pt>
                      <c:pt idx="17">
                        <c:v>4.8</c:v>
                      </c:pt>
                      <c:pt idx="18">
                        <c:v>4.2</c:v>
                      </c:pt>
                      <c:pt idx="19">
                        <c:v>4.8</c:v>
                      </c:pt>
                      <c:pt idx="20">
                        <c:v>4.33</c:v>
                      </c:pt>
                      <c:pt idx="21">
                        <c:v>4.22</c:v>
                      </c:pt>
                      <c:pt idx="22">
                        <c:v>4.05</c:v>
                      </c:pt>
                      <c:pt idx="23">
                        <c:v>3.88</c:v>
                      </c:pt>
                      <c:pt idx="24">
                        <c:v>4.1900000000000004</c:v>
                      </c:pt>
                      <c:pt idx="25">
                        <c:v>4.32</c:v>
                      </c:pt>
                      <c:pt idx="26">
                        <c:v>4.4800000000000004</c:v>
                      </c:pt>
                      <c:pt idx="27">
                        <c:v>4.4000000000000004</c:v>
                      </c:pt>
                      <c:pt idx="28">
                        <c:v>4.3</c:v>
                      </c:pt>
                      <c:pt idx="29">
                        <c:v>4</c:v>
                      </c:pt>
                      <c:pt idx="30">
                        <c:v>3.8</c:v>
                      </c:pt>
                      <c:pt idx="31">
                        <c:v>4.2</c:v>
                      </c:pt>
                      <c:pt idx="32">
                        <c:v>3.5</c:v>
                      </c:pt>
                      <c:pt idx="33">
                        <c:v>2.2000000000000002</c:v>
                      </c:pt>
                      <c:pt idx="34">
                        <c:v>5.6</c:v>
                      </c:pt>
                      <c:pt idx="35">
                        <c:v>5.6</c:v>
                      </c:pt>
                      <c:pt idx="36">
                        <c:v>4.9000000000000004</c:v>
                      </c:pt>
                      <c:pt idx="37">
                        <c:v>4.93</c:v>
                      </c:pt>
                      <c:pt idx="38">
                        <c:v>5.39</c:v>
                      </c:pt>
                      <c:pt idx="39">
                        <c:v>5.53</c:v>
                      </c:pt>
                      <c:pt idx="40">
                        <c:v>6.21</c:v>
                      </c:pt>
                      <c:pt idx="41">
                        <c:v>6.48</c:v>
                      </c:pt>
                      <c:pt idx="42">
                        <c:v>6.19</c:v>
                      </c:pt>
                      <c:pt idx="43">
                        <c:v>5.44</c:v>
                      </c:pt>
                      <c:pt idx="44">
                        <c:v>5.62</c:v>
                      </c:pt>
                      <c:pt idx="45">
                        <c:v>6.4</c:v>
                      </c:pt>
                      <c:pt idx="46">
                        <c:v>7.35</c:v>
                      </c:pt>
                      <c:pt idx="47">
                        <c:v>7.42</c:v>
                      </c:pt>
                      <c:pt idx="48">
                        <c:v>6.19</c:v>
                      </c:pt>
                      <c:pt idx="49">
                        <c:v>6.68</c:v>
                      </c:pt>
                      <c:pt idx="50">
                        <c:v>5.97</c:v>
                      </c:pt>
                      <c:pt idx="51">
                        <c:v>5.78</c:v>
                      </c:pt>
                      <c:pt idx="52">
                        <c:v>5.59</c:v>
                      </c:pt>
                      <c:pt idx="53">
                        <c:v>5.4</c:v>
                      </c:pt>
                      <c:pt idx="54">
                        <c:v>5.52</c:v>
                      </c:pt>
                      <c:pt idx="55">
                        <c:v>5.63</c:v>
                      </c:pt>
                      <c:pt idx="56">
                        <c:v>5.58</c:v>
                      </c:pt>
                      <c:pt idx="57">
                        <c:v>5.35</c:v>
                      </c:pt>
                      <c:pt idx="58">
                        <c:v>4.9000000000000004</c:v>
                      </c:pt>
                      <c:pt idx="59">
                        <c:v>4.84</c:v>
                      </c:pt>
                      <c:pt idx="60">
                        <c:v>4.8</c:v>
                      </c:pt>
                      <c:pt idx="61">
                        <c:v>4.57</c:v>
                      </c:pt>
                      <c:pt idx="62">
                        <c:v>5.12</c:v>
                      </c:pt>
                      <c:pt idx="63">
                        <c:v>5.32</c:v>
                      </c:pt>
                      <c:pt idx="64">
                        <c:v>6.48</c:v>
                      </c:pt>
                      <c:pt idx="65">
                        <c:v>6.4</c:v>
                      </c:pt>
                      <c:pt idx="66">
                        <c:v>6.46</c:v>
                      </c:pt>
                      <c:pt idx="67">
                        <c:v>5.95</c:v>
                      </c:pt>
                      <c:pt idx="68">
                        <c:v>4.7</c:v>
                      </c:pt>
                      <c:pt idx="69">
                        <c:v>4.72</c:v>
                      </c:pt>
                      <c:pt idx="70">
                        <c:v>4.0999999999999996</c:v>
                      </c:pt>
                      <c:pt idx="71">
                        <c:v>4.29</c:v>
                      </c:pt>
                      <c:pt idx="72">
                        <c:v>4.8</c:v>
                      </c:pt>
                      <c:pt idx="73">
                        <c:v>4.75</c:v>
                      </c:pt>
                      <c:pt idx="74">
                        <c:v>4.62</c:v>
                      </c:pt>
                      <c:pt idx="75">
                        <c:v>4.5999999999999996</c:v>
                      </c:pt>
                      <c:pt idx="76">
                        <c:v>4.3899999999999997</c:v>
                      </c:pt>
                      <c:pt idx="77">
                        <c:v>4.51</c:v>
                      </c:pt>
                      <c:pt idx="78">
                        <c:v>4.78</c:v>
                      </c:pt>
                      <c:pt idx="79">
                        <c:v>4.5999999999999996</c:v>
                      </c:pt>
                      <c:pt idx="80">
                        <c:v>4.3600000000000003</c:v>
                      </c:pt>
                      <c:pt idx="81">
                        <c:v>4.1900000000000004</c:v>
                      </c:pt>
                      <c:pt idx="82">
                        <c:v>4.6500000000000004</c:v>
                      </c:pt>
                      <c:pt idx="83">
                        <c:v>4.5</c:v>
                      </c:pt>
                      <c:pt idx="84">
                        <c:v>4.4800000000000004</c:v>
                      </c:pt>
                      <c:pt idx="85">
                        <c:v>4.7</c:v>
                      </c:pt>
                      <c:pt idx="86">
                        <c:v>4.6500000000000004</c:v>
                      </c:pt>
                      <c:pt idx="87">
                        <c:v>4.5</c:v>
                      </c:pt>
                      <c:pt idx="88">
                        <c:v>4.53</c:v>
                      </c:pt>
                      <c:pt idx="89">
                        <c:v>4.4400000000000004</c:v>
                      </c:pt>
                      <c:pt idx="90">
                        <c:v>4.4000000000000004</c:v>
                      </c:pt>
                      <c:pt idx="91">
                        <c:v>4.68</c:v>
                      </c:pt>
                      <c:pt idx="92">
                        <c:v>4.9000000000000004</c:v>
                      </c:pt>
                      <c:pt idx="93">
                        <c:v>4.79</c:v>
                      </c:pt>
                      <c:pt idx="94">
                        <c:v>4.92</c:v>
                      </c:pt>
                      <c:pt idx="95">
                        <c:v>4.88</c:v>
                      </c:pt>
                      <c:pt idx="96">
                        <c:v>5.4</c:v>
                      </c:pt>
                      <c:pt idx="97">
                        <c:v>5.38</c:v>
                      </c:pt>
                      <c:pt idx="98">
                        <c:v>5.0999999999999996</c:v>
                      </c:pt>
                      <c:pt idx="99">
                        <c:v>5.29</c:v>
                      </c:pt>
                      <c:pt idx="100">
                        <c:v>5.17</c:v>
                      </c:pt>
                      <c:pt idx="101">
                        <c:v>5.4</c:v>
                      </c:pt>
                      <c:pt idx="102">
                        <c:v>5.31</c:v>
                      </c:pt>
                      <c:pt idx="103">
                        <c:v>5.42</c:v>
                      </c:pt>
                      <c:pt idx="104">
                        <c:v>5.6</c:v>
                      </c:pt>
                      <c:pt idx="105">
                        <c:v>5.0999999999999996</c:v>
                      </c:pt>
                      <c:pt idx="106">
                        <c:v>4.84</c:v>
                      </c:pt>
                      <c:pt idx="107">
                        <c:v>4.12</c:v>
                      </c:pt>
                      <c:pt idx="108">
                        <c:v>4.0999999999999996</c:v>
                      </c:pt>
                      <c:pt idx="109">
                        <c:v>3.04</c:v>
                      </c:pt>
                      <c:pt idx="110">
                        <c:v>3.15</c:v>
                      </c:pt>
                      <c:pt idx="111">
                        <c:v>3.8</c:v>
                      </c:pt>
                      <c:pt idx="112">
                        <c:v>3.86</c:v>
                      </c:pt>
                      <c:pt idx="113">
                        <c:v>3.8</c:v>
                      </c:pt>
                      <c:pt idx="114">
                        <c:v>3.92</c:v>
                      </c:pt>
                      <c:pt idx="115">
                        <c:v>4.5199999999999996</c:v>
                      </c:pt>
                      <c:pt idx="116">
                        <c:v>5.58</c:v>
                      </c:pt>
                      <c:pt idx="117">
                        <c:v>6.09</c:v>
                      </c:pt>
                      <c:pt idx="118">
                        <c:v>5.7</c:v>
                      </c:pt>
                      <c:pt idx="119">
                        <c:v>5.13</c:v>
                      </c:pt>
                      <c:pt idx="120">
                        <c:v>5.0199999999999996</c:v>
                      </c:pt>
                      <c:pt idx="121">
                        <c:v>4.88</c:v>
                      </c:pt>
                      <c:pt idx="122">
                        <c:v>4.09</c:v>
                      </c:pt>
                      <c:pt idx="123">
                        <c:v>4.03</c:v>
                      </c:pt>
                      <c:pt idx="124">
                        <c:v>4.13</c:v>
                      </c:pt>
                      <c:pt idx="125">
                        <c:v>6.14</c:v>
                      </c:pt>
                      <c:pt idx="126">
                        <c:v>5.9</c:v>
                      </c:pt>
                      <c:pt idx="127">
                        <c:v>5.84</c:v>
                      </c:pt>
                      <c:pt idx="128">
                        <c:v>5.72</c:v>
                      </c:pt>
                      <c:pt idx="129">
                        <c:v>5.32</c:v>
                      </c:pt>
                      <c:pt idx="130">
                        <c:v>5</c:v>
                      </c:pt>
                      <c:pt idx="131">
                        <c:v>4.72</c:v>
                      </c:pt>
                      <c:pt idx="132">
                        <c:v>4.38</c:v>
                      </c:pt>
                      <c:pt idx="133">
                        <c:v>4.6399999999999997</c:v>
                      </c:pt>
                      <c:pt idx="134">
                        <c:v>4.8</c:v>
                      </c:pt>
                      <c:pt idx="135">
                        <c:v>4.71</c:v>
                      </c:pt>
                      <c:pt idx="136">
                        <c:v>4.49</c:v>
                      </c:pt>
                      <c:pt idx="137">
                        <c:v>4.4000000000000004</c:v>
                      </c:pt>
                      <c:pt idx="138">
                        <c:v>4.99</c:v>
                      </c:pt>
                      <c:pt idx="139">
                        <c:v>4.79</c:v>
                      </c:pt>
                      <c:pt idx="140">
                        <c:v>4.7699999999999996</c:v>
                      </c:pt>
                      <c:pt idx="141">
                        <c:v>4.9000000000000004</c:v>
                      </c:pt>
                      <c:pt idx="142">
                        <c:v>4.72</c:v>
                      </c:pt>
                      <c:pt idx="143">
                        <c:v>4.5999999999999996</c:v>
                      </c:pt>
                      <c:pt idx="144">
                        <c:v>4.55</c:v>
                      </c:pt>
                      <c:pt idx="145">
                        <c:v>4.5</c:v>
                      </c:pt>
                      <c:pt idx="146">
                        <c:v>5.99</c:v>
                      </c:pt>
                      <c:pt idx="147">
                        <c:v>5.7</c:v>
                      </c:pt>
                      <c:pt idx="148">
                        <c:v>5.45</c:v>
                      </c:pt>
                      <c:pt idx="149">
                        <c:v>5.17</c:v>
                      </c:pt>
                      <c:pt idx="150">
                        <c:v>4.9000000000000004</c:v>
                      </c:pt>
                      <c:pt idx="151">
                        <c:v>4.9800000000000004</c:v>
                      </c:pt>
                      <c:pt idx="152">
                        <c:v>4.93</c:v>
                      </c:pt>
                      <c:pt idx="153">
                        <c:v>5.0999999999999996</c:v>
                      </c:pt>
                      <c:pt idx="154">
                        <c:v>6.77</c:v>
                      </c:pt>
                      <c:pt idx="155">
                        <c:v>6.83</c:v>
                      </c:pt>
                      <c:pt idx="156">
                        <c:v>6.9</c:v>
                      </c:pt>
                      <c:pt idx="157">
                        <c:v>7.8</c:v>
                      </c:pt>
                      <c:pt idx="158">
                        <c:v>7</c:v>
                      </c:pt>
                      <c:pt idx="159">
                        <c:v>5.8</c:v>
                      </c:pt>
                      <c:pt idx="160">
                        <c:v>6.12</c:v>
                      </c:pt>
                      <c:pt idx="161">
                        <c:v>6.18</c:v>
                      </c:pt>
                      <c:pt idx="162">
                        <c:v>5.79</c:v>
                      </c:pt>
                      <c:pt idx="163">
                        <c:v>6.98</c:v>
                      </c:pt>
                      <c:pt idx="164">
                        <c:v>6.9</c:v>
                      </c:pt>
                      <c:pt idx="165">
                        <c:v>7.08</c:v>
                      </c:pt>
                      <c:pt idx="166">
                        <c:v>7.12</c:v>
                      </c:pt>
                      <c:pt idx="167">
                        <c:v>7.6</c:v>
                      </c:pt>
                      <c:pt idx="168">
                        <c:v>7.71</c:v>
                      </c:pt>
                      <c:pt idx="169">
                        <c:v>8.43</c:v>
                      </c:pt>
                      <c:pt idx="170">
                        <c:v>7.88</c:v>
                      </c:pt>
                      <c:pt idx="171">
                        <c:v>7.03</c:v>
                      </c:pt>
                      <c:pt idx="172">
                        <c:v>6.9</c:v>
                      </c:pt>
                      <c:pt idx="173">
                        <c:v>7.32</c:v>
                      </c:pt>
                      <c:pt idx="174">
                        <c:v>6.8</c:v>
                      </c:pt>
                      <c:pt idx="175">
                        <c:v>6.4</c:v>
                      </c:pt>
                      <c:pt idx="176">
                        <c:v>7.21</c:v>
                      </c:pt>
                      <c:pt idx="177">
                        <c:v>7.42</c:v>
                      </c:pt>
                      <c:pt idx="178">
                        <c:v>7.08</c:v>
                      </c:pt>
                      <c:pt idx="179">
                        <c:v>7.46</c:v>
                      </c:pt>
                      <c:pt idx="180">
                        <c:v>7.68</c:v>
                      </c:pt>
                      <c:pt idx="181">
                        <c:v>7.54</c:v>
                      </c:pt>
                      <c:pt idx="182">
                        <c:v>7.42</c:v>
                      </c:pt>
                      <c:pt idx="183">
                        <c:v>8.4</c:v>
                      </c:pt>
                      <c:pt idx="184">
                        <c:v>8.9600000000000009</c:v>
                      </c:pt>
                      <c:pt idx="185">
                        <c:v>9.1</c:v>
                      </c:pt>
                      <c:pt idx="186">
                        <c:v>8.93</c:v>
                      </c:pt>
                      <c:pt idx="187">
                        <c:v>7.9</c:v>
                      </c:pt>
                      <c:pt idx="188">
                        <c:v>7.68</c:v>
                      </c:pt>
                      <c:pt idx="189">
                        <c:v>7.52</c:v>
                      </c:pt>
                      <c:pt idx="190">
                        <c:v>6.61</c:v>
                      </c:pt>
                      <c:pt idx="191">
                        <c:v>6.64</c:v>
                      </c:pt>
                      <c:pt idx="192">
                        <c:v>6.15</c:v>
                      </c:pt>
                      <c:pt idx="193">
                        <c:v>6.12</c:v>
                      </c:pt>
                      <c:pt idx="194">
                        <c:v>6.14</c:v>
                      </c:pt>
                      <c:pt idx="195">
                        <c:v>6.07</c:v>
                      </c:pt>
                      <c:pt idx="196">
                        <c:v>5.49</c:v>
                      </c:pt>
                      <c:pt idx="197">
                        <c:v>6.23</c:v>
                      </c:pt>
                      <c:pt idx="198">
                        <c:v>6.12</c:v>
                      </c:pt>
                      <c:pt idx="199">
                        <c:v>6.19</c:v>
                      </c:pt>
                      <c:pt idx="200">
                        <c:v>6.36</c:v>
                      </c:pt>
                      <c:pt idx="201">
                        <c:v>6.32</c:v>
                      </c:pt>
                      <c:pt idx="202">
                        <c:v>6.45</c:v>
                      </c:pt>
                      <c:pt idx="203">
                        <c:v>6.4</c:v>
                      </c:pt>
                      <c:pt idx="204">
                        <c:v>7.7</c:v>
                      </c:pt>
                      <c:pt idx="205">
                        <c:v>7.72</c:v>
                      </c:pt>
                      <c:pt idx="206">
                        <c:v>7.81</c:v>
                      </c:pt>
                      <c:pt idx="207">
                        <c:v>7.62</c:v>
                      </c:pt>
                      <c:pt idx="208">
                        <c:v>5.4</c:v>
                      </c:pt>
                      <c:pt idx="209">
                        <c:v>5.43</c:v>
                      </c:pt>
                      <c:pt idx="210">
                        <c:v>6.3</c:v>
                      </c:pt>
                      <c:pt idx="211">
                        <c:v>6.37</c:v>
                      </c:pt>
                      <c:pt idx="212">
                        <c:v>6.26</c:v>
                      </c:pt>
                      <c:pt idx="213">
                        <c:v>6.03</c:v>
                      </c:pt>
                      <c:pt idx="214">
                        <c:v>5.4</c:v>
                      </c:pt>
                      <c:pt idx="215">
                        <c:v>5.36</c:v>
                      </c:pt>
                      <c:pt idx="216">
                        <c:v>5.38</c:v>
                      </c:pt>
                      <c:pt idx="217">
                        <c:v>5.12</c:v>
                      </c:pt>
                      <c:pt idx="218">
                        <c:v>4.74</c:v>
                      </c:pt>
                      <c:pt idx="219">
                        <c:v>4.5199999999999996</c:v>
                      </c:pt>
                      <c:pt idx="220">
                        <c:v>4.38</c:v>
                      </c:pt>
                      <c:pt idx="221">
                        <c:v>5.19</c:v>
                      </c:pt>
                      <c:pt idx="222">
                        <c:v>5.79</c:v>
                      </c:pt>
                      <c:pt idx="223">
                        <c:v>5.83</c:v>
                      </c:pt>
                      <c:pt idx="224">
                        <c:v>5.5</c:v>
                      </c:pt>
                      <c:pt idx="225">
                        <c:v>5.73</c:v>
                      </c:pt>
                      <c:pt idx="226">
                        <c:v>5.81</c:v>
                      </c:pt>
                      <c:pt idx="227">
                        <c:v>5.63</c:v>
                      </c:pt>
                      <c:pt idx="228">
                        <c:v>5.51</c:v>
                      </c:pt>
                      <c:pt idx="229">
                        <c:v>5.5</c:v>
                      </c:pt>
                      <c:pt idx="230">
                        <c:v>5.72</c:v>
                      </c:pt>
                      <c:pt idx="231">
                        <c:v>5.32</c:v>
                      </c:pt>
                      <c:pt idx="232">
                        <c:v>5.2</c:v>
                      </c:pt>
                      <c:pt idx="233">
                        <c:v>5.01</c:v>
                      </c:pt>
                      <c:pt idx="234">
                        <c:v>4.8099999999999996</c:v>
                      </c:pt>
                      <c:pt idx="235">
                        <c:v>4.5199999999999996</c:v>
                      </c:pt>
                      <c:pt idx="236">
                        <c:v>4.3</c:v>
                      </c:pt>
                      <c:pt idx="237">
                        <c:v>4.3899999999999997</c:v>
                      </c:pt>
                      <c:pt idx="238">
                        <c:v>4.54</c:v>
                      </c:pt>
                      <c:pt idx="239">
                        <c:v>4.88</c:v>
                      </c:pt>
                      <c:pt idx="240">
                        <c:v>5.12</c:v>
                      </c:pt>
                      <c:pt idx="241">
                        <c:v>5.37</c:v>
                      </c:pt>
                      <c:pt idx="242">
                        <c:v>5.72</c:v>
                      </c:pt>
                      <c:pt idx="243">
                        <c:v>5.84</c:v>
                      </c:pt>
                      <c:pt idx="244">
                        <c:v>6.2</c:v>
                      </c:pt>
                      <c:pt idx="245">
                        <c:v>6.13</c:v>
                      </c:pt>
                      <c:pt idx="246">
                        <c:v>5.28</c:v>
                      </c:pt>
                      <c:pt idx="247">
                        <c:v>6.15</c:v>
                      </c:pt>
                      <c:pt idx="248">
                        <c:v>6.21</c:v>
                      </c:pt>
                      <c:pt idx="249">
                        <c:v>6.89</c:v>
                      </c:pt>
                      <c:pt idx="250">
                        <c:v>6.35</c:v>
                      </c:pt>
                      <c:pt idx="251">
                        <c:v>6.48</c:v>
                      </c:pt>
                      <c:pt idx="252">
                        <c:v>6.5</c:v>
                      </c:pt>
                      <c:pt idx="253">
                        <c:v>6.69</c:v>
                      </c:pt>
                      <c:pt idx="254">
                        <c:v>6.13</c:v>
                      </c:pt>
                      <c:pt idx="255">
                        <c:v>6.78</c:v>
                      </c:pt>
                      <c:pt idx="256">
                        <c:v>6.35</c:v>
                      </c:pt>
                      <c:pt idx="257">
                        <c:v>6.42</c:v>
                      </c:pt>
                      <c:pt idx="258">
                        <c:v>6.09</c:v>
                      </c:pt>
                      <c:pt idx="259">
                        <c:v>5.84</c:v>
                      </c:pt>
                      <c:pt idx="260">
                        <c:v>5.59</c:v>
                      </c:pt>
                      <c:pt idx="261">
                        <c:v>5.0999999999999996</c:v>
                      </c:pt>
                      <c:pt idx="262">
                        <c:v>3.99</c:v>
                      </c:pt>
                      <c:pt idx="263">
                        <c:v>3.51</c:v>
                      </c:pt>
                      <c:pt idx="264">
                        <c:v>3.84</c:v>
                      </c:pt>
                      <c:pt idx="265">
                        <c:v>3.99</c:v>
                      </c:pt>
                      <c:pt idx="266">
                        <c:v>5.09</c:v>
                      </c:pt>
                      <c:pt idx="267">
                        <c:v>4.72</c:v>
                      </c:pt>
                      <c:pt idx="268">
                        <c:v>4.5</c:v>
                      </c:pt>
                      <c:pt idx="269">
                        <c:v>4.5199999999999996</c:v>
                      </c:pt>
                      <c:pt idx="270">
                        <c:v>4.41</c:v>
                      </c:pt>
                      <c:pt idx="271">
                        <c:v>4.13</c:v>
                      </c:pt>
                      <c:pt idx="272">
                        <c:v>4.38</c:v>
                      </c:pt>
                      <c:pt idx="273">
                        <c:v>4.62</c:v>
                      </c:pt>
                      <c:pt idx="274">
                        <c:v>5.75</c:v>
                      </c:pt>
                      <c:pt idx="275">
                        <c:v>5.7</c:v>
                      </c:pt>
                      <c:pt idx="276">
                        <c:v>3.79</c:v>
                      </c:pt>
                      <c:pt idx="277">
                        <c:v>3.72</c:v>
                      </c:pt>
                      <c:pt idx="278">
                        <c:v>3.8</c:v>
                      </c:pt>
                      <c:pt idx="279">
                        <c:v>3.99</c:v>
                      </c:pt>
                      <c:pt idx="280">
                        <c:v>4.1500000000000004</c:v>
                      </c:pt>
                      <c:pt idx="281">
                        <c:v>4.2699999999999996</c:v>
                      </c:pt>
                      <c:pt idx="282">
                        <c:v>3.92</c:v>
                      </c:pt>
                      <c:pt idx="283">
                        <c:v>3.8</c:v>
                      </c:pt>
                      <c:pt idx="284">
                        <c:v>3.25</c:v>
                      </c:pt>
                      <c:pt idx="285">
                        <c:v>3.29</c:v>
                      </c:pt>
                      <c:pt idx="286">
                        <c:v>3.28</c:v>
                      </c:pt>
                      <c:pt idx="287">
                        <c:v>3.3</c:v>
                      </c:pt>
                      <c:pt idx="288">
                        <c:v>3.42</c:v>
                      </c:pt>
                      <c:pt idx="289">
                        <c:v>2.99</c:v>
                      </c:pt>
                      <c:pt idx="290">
                        <c:v>2.78</c:v>
                      </c:pt>
                      <c:pt idx="291">
                        <c:v>2.77</c:v>
                      </c:pt>
                      <c:pt idx="292">
                        <c:v>2.79</c:v>
                      </c:pt>
                      <c:pt idx="293">
                        <c:v>2.7</c:v>
                      </c:pt>
                      <c:pt idx="294">
                        <c:v>2.79</c:v>
                      </c:pt>
                      <c:pt idx="295">
                        <c:v>2.77</c:v>
                      </c:pt>
                      <c:pt idx="296">
                        <c:v>3</c:v>
                      </c:pt>
                      <c:pt idx="297">
                        <c:v>3.07</c:v>
                      </c:pt>
                      <c:pt idx="298">
                        <c:v>2.98</c:v>
                      </c:pt>
                      <c:pt idx="299">
                        <c:v>3.02</c:v>
                      </c:pt>
                      <c:pt idx="300">
                        <c:v>2.99</c:v>
                      </c:pt>
                      <c:pt idx="301">
                        <c:v>2.87</c:v>
                      </c:pt>
                      <c:pt idx="302">
                        <c:v>2.98</c:v>
                      </c:pt>
                      <c:pt idx="303">
                        <c:v>2.8</c:v>
                      </c:pt>
                      <c:pt idx="304">
                        <c:v>2.68</c:v>
                      </c:pt>
                      <c:pt idx="305">
                        <c:v>2.5</c:v>
                      </c:pt>
                      <c:pt idx="306">
                        <c:v>2.79</c:v>
                      </c:pt>
                      <c:pt idx="307">
                        <c:v>2.64</c:v>
                      </c:pt>
                      <c:pt idx="308">
                        <c:v>2.77</c:v>
                      </c:pt>
                      <c:pt idx="309">
                        <c:v>2.69</c:v>
                      </c:pt>
                      <c:pt idx="310">
                        <c:v>2.58</c:v>
                      </c:pt>
                      <c:pt idx="311">
                        <c:v>2.89</c:v>
                      </c:pt>
                      <c:pt idx="312">
                        <c:v>2.7</c:v>
                      </c:pt>
                      <c:pt idx="313">
                        <c:v>2.9</c:v>
                      </c:pt>
                      <c:pt idx="314">
                        <c:v>2.98</c:v>
                      </c:pt>
                      <c:pt idx="315">
                        <c:v>3.5</c:v>
                      </c:pt>
                      <c:pt idx="316">
                        <c:v>4.4000000000000004</c:v>
                      </c:pt>
                      <c:pt idx="317">
                        <c:v>4.43</c:v>
                      </c:pt>
                      <c:pt idx="318">
                        <c:v>5.0999999999999996</c:v>
                      </c:pt>
                      <c:pt idx="319">
                        <c:v>5.54</c:v>
                      </c:pt>
                      <c:pt idx="320">
                        <c:v>4.49</c:v>
                      </c:pt>
                      <c:pt idx="321">
                        <c:v>5.18</c:v>
                      </c:pt>
                      <c:pt idx="322">
                        <c:v>5.2</c:v>
                      </c:pt>
                      <c:pt idx="323">
                        <c:v>5.08</c:v>
                      </c:pt>
                      <c:pt idx="324">
                        <c:v>5.32</c:v>
                      </c:pt>
                      <c:pt idx="325">
                        <c:v>4.84</c:v>
                      </c:pt>
                      <c:pt idx="326">
                        <c:v>5.51</c:v>
                      </c:pt>
                      <c:pt idx="327">
                        <c:v>5.05</c:v>
                      </c:pt>
                      <c:pt idx="328">
                        <c:v>4.76</c:v>
                      </c:pt>
                      <c:pt idx="329">
                        <c:v>4.66</c:v>
                      </c:pt>
                      <c:pt idx="330">
                        <c:v>4.78</c:v>
                      </c:pt>
                      <c:pt idx="331">
                        <c:v>4.5</c:v>
                      </c:pt>
                      <c:pt idx="332">
                        <c:v>4.18</c:v>
                      </c:pt>
                      <c:pt idx="333">
                        <c:v>4.1500000000000004</c:v>
                      </c:pt>
                      <c:pt idx="334">
                        <c:v>4.13</c:v>
                      </c:pt>
                      <c:pt idx="335">
                        <c:v>4.21</c:v>
                      </c:pt>
                      <c:pt idx="336">
                        <c:v>4.41</c:v>
                      </c:pt>
                      <c:pt idx="337">
                        <c:v>4.32</c:v>
                      </c:pt>
                      <c:pt idx="338">
                        <c:v>4.1900000000000004</c:v>
                      </c:pt>
                      <c:pt idx="339">
                        <c:v>4.4400000000000004</c:v>
                      </c:pt>
                      <c:pt idx="340">
                        <c:v>4.12</c:v>
                      </c:pt>
                      <c:pt idx="341">
                        <c:v>4.38</c:v>
                      </c:pt>
                      <c:pt idx="342">
                        <c:v>4.5999999999999996</c:v>
                      </c:pt>
                      <c:pt idx="343">
                        <c:v>3.49</c:v>
                      </c:pt>
                      <c:pt idx="344">
                        <c:v>3.09</c:v>
                      </c:pt>
                      <c:pt idx="345">
                        <c:v>3.48</c:v>
                      </c:pt>
                      <c:pt idx="346">
                        <c:v>4.2300000000000004</c:v>
                      </c:pt>
                      <c:pt idx="347">
                        <c:v>4.32</c:v>
                      </c:pt>
                      <c:pt idx="348">
                        <c:v>4.4000000000000004</c:v>
                      </c:pt>
                      <c:pt idx="349">
                        <c:v>4.03</c:v>
                      </c:pt>
                      <c:pt idx="350">
                        <c:v>3.71</c:v>
                      </c:pt>
                      <c:pt idx="351">
                        <c:v>3.8</c:v>
                      </c:pt>
                      <c:pt idx="352">
                        <c:v>4.3</c:v>
                      </c:pt>
                      <c:pt idx="353">
                        <c:v>3.68</c:v>
                      </c:pt>
                      <c:pt idx="354">
                        <c:v>4.0199999999999996</c:v>
                      </c:pt>
                      <c:pt idx="355">
                        <c:v>3.42</c:v>
                      </c:pt>
                      <c:pt idx="356">
                        <c:v>3.3</c:v>
                      </c:pt>
                      <c:pt idx="357">
                        <c:v>3.8</c:v>
                      </c:pt>
                      <c:pt idx="358">
                        <c:v>4.21</c:v>
                      </c:pt>
                      <c:pt idx="359">
                        <c:v>4.2</c:v>
                      </c:pt>
                      <c:pt idx="360">
                        <c:v>4.12</c:v>
                      </c:pt>
                      <c:pt idx="361">
                        <c:v>3.58</c:v>
                      </c:pt>
                      <c:pt idx="362">
                        <c:v>3.01</c:v>
                      </c:pt>
                      <c:pt idx="363">
                        <c:v>3.34</c:v>
                      </c:pt>
                      <c:pt idx="364">
                        <c:v>3.8</c:v>
                      </c:pt>
                      <c:pt idx="365">
                        <c:v>4.1500000000000004</c:v>
                      </c:pt>
                      <c:pt idx="366">
                        <c:v>3.12</c:v>
                      </c:pt>
                      <c:pt idx="367">
                        <c:v>5.0999999999999996</c:v>
                      </c:pt>
                      <c:pt idx="368">
                        <c:v>3.43</c:v>
                      </c:pt>
                      <c:pt idx="369">
                        <c:v>3.31</c:v>
                      </c:pt>
                      <c:pt idx="370">
                        <c:v>3.4</c:v>
                      </c:pt>
                      <c:pt idx="371">
                        <c:v>3.49</c:v>
                      </c:pt>
                      <c:pt idx="372">
                        <c:v>3.3</c:v>
                      </c:pt>
                      <c:pt idx="373">
                        <c:v>3.1</c:v>
                      </c:pt>
                      <c:pt idx="374">
                        <c:v>3.05</c:v>
                      </c:pt>
                      <c:pt idx="375">
                        <c:v>3.14</c:v>
                      </c:pt>
                      <c:pt idx="376">
                        <c:v>3.1</c:v>
                      </c:pt>
                      <c:pt idx="377">
                        <c:v>3.49</c:v>
                      </c:pt>
                      <c:pt idx="378">
                        <c:v>3.67</c:v>
                      </c:pt>
                      <c:pt idx="379">
                        <c:v>4.0999999999999996</c:v>
                      </c:pt>
                      <c:pt idx="380">
                        <c:v>4.1500000000000004</c:v>
                      </c:pt>
                      <c:pt idx="381">
                        <c:v>4.5999999999999996</c:v>
                      </c:pt>
                      <c:pt idx="382">
                        <c:v>4.05</c:v>
                      </c:pt>
                      <c:pt idx="383">
                        <c:v>4.18</c:v>
                      </c:pt>
                      <c:pt idx="384">
                        <c:v>4.34</c:v>
                      </c:pt>
                      <c:pt idx="385">
                        <c:v>4.72</c:v>
                      </c:pt>
                      <c:pt idx="386">
                        <c:v>4.49</c:v>
                      </c:pt>
                      <c:pt idx="387">
                        <c:v>4.4000000000000004</c:v>
                      </c:pt>
                      <c:pt idx="388">
                        <c:v>4.3</c:v>
                      </c:pt>
                      <c:pt idx="389">
                        <c:v>4.34</c:v>
                      </c:pt>
                      <c:pt idx="390">
                        <c:v>3.8</c:v>
                      </c:pt>
                      <c:pt idx="391">
                        <c:v>3.72</c:v>
                      </c:pt>
                      <c:pt idx="392">
                        <c:v>3.65</c:v>
                      </c:pt>
                      <c:pt idx="393">
                        <c:v>3.5</c:v>
                      </c:pt>
                      <c:pt idx="394">
                        <c:v>3.1</c:v>
                      </c:pt>
                      <c:pt idx="395">
                        <c:v>3.15</c:v>
                      </c:pt>
                      <c:pt idx="396">
                        <c:v>3.17</c:v>
                      </c:pt>
                      <c:pt idx="397">
                        <c:v>4.09</c:v>
                      </c:pt>
                      <c:pt idx="398">
                        <c:v>4.2300000000000004</c:v>
                      </c:pt>
                      <c:pt idx="399">
                        <c:v>4.12</c:v>
                      </c:pt>
                      <c:pt idx="400">
                        <c:v>4.13</c:v>
                      </c:pt>
                      <c:pt idx="401">
                        <c:v>3.84</c:v>
                      </c:pt>
                      <c:pt idx="402">
                        <c:v>2.68</c:v>
                      </c:pt>
                      <c:pt idx="403">
                        <c:v>2.6</c:v>
                      </c:pt>
                      <c:pt idx="404">
                        <c:v>2.69</c:v>
                      </c:pt>
                      <c:pt idx="405">
                        <c:v>3.59</c:v>
                      </c:pt>
                      <c:pt idx="406">
                        <c:v>3.48</c:v>
                      </c:pt>
                      <c:pt idx="407">
                        <c:v>3.77</c:v>
                      </c:pt>
                      <c:pt idx="408">
                        <c:v>4.5999999999999996</c:v>
                      </c:pt>
                      <c:pt idx="409">
                        <c:v>4.3</c:v>
                      </c:pt>
                      <c:pt idx="410">
                        <c:v>4.08</c:v>
                      </c:pt>
                      <c:pt idx="411">
                        <c:v>3.93</c:v>
                      </c:pt>
                      <c:pt idx="412">
                        <c:v>3.65</c:v>
                      </c:pt>
                      <c:pt idx="413">
                        <c:v>3.7</c:v>
                      </c:pt>
                      <c:pt idx="414">
                        <c:v>3.71</c:v>
                      </c:pt>
                      <c:pt idx="415">
                        <c:v>3.53</c:v>
                      </c:pt>
                      <c:pt idx="416">
                        <c:v>2.79</c:v>
                      </c:pt>
                      <c:pt idx="417">
                        <c:v>2.68</c:v>
                      </c:pt>
                      <c:pt idx="418">
                        <c:v>2.75</c:v>
                      </c:pt>
                      <c:pt idx="419">
                        <c:v>2.7</c:v>
                      </c:pt>
                      <c:pt idx="420">
                        <c:v>3.03</c:v>
                      </c:pt>
                      <c:pt idx="421">
                        <c:v>2.98</c:v>
                      </c:pt>
                      <c:pt idx="422">
                        <c:v>2.99</c:v>
                      </c:pt>
                      <c:pt idx="423">
                        <c:v>3.38</c:v>
                      </c:pt>
                      <c:pt idx="424">
                        <c:v>3.3</c:v>
                      </c:pt>
                      <c:pt idx="425">
                        <c:v>3.03</c:v>
                      </c:pt>
                      <c:pt idx="426">
                        <c:v>3.13</c:v>
                      </c:pt>
                      <c:pt idx="427">
                        <c:v>3.09</c:v>
                      </c:pt>
                      <c:pt idx="428">
                        <c:v>2.78</c:v>
                      </c:pt>
                      <c:pt idx="429">
                        <c:v>2.5299999999999998</c:v>
                      </c:pt>
                      <c:pt idx="430">
                        <c:v>2.39</c:v>
                      </c:pt>
                      <c:pt idx="431">
                        <c:v>2.37</c:v>
                      </c:pt>
                      <c:pt idx="432">
                        <c:v>2.2999999999999998</c:v>
                      </c:pt>
                      <c:pt idx="433">
                        <c:v>2.93</c:v>
                      </c:pt>
                      <c:pt idx="434">
                        <c:v>2.6</c:v>
                      </c:pt>
                      <c:pt idx="435">
                        <c:v>2.99</c:v>
                      </c:pt>
                      <c:pt idx="436">
                        <c:v>3.49</c:v>
                      </c:pt>
                      <c:pt idx="437">
                        <c:v>3.4</c:v>
                      </c:pt>
                      <c:pt idx="438">
                        <c:v>3.43</c:v>
                      </c:pt>
                      <c:pt idx="439">
                        <c:v>3.52</c:v>
                      </c:pt>
                      <c:pt idx="440">
                        <c:v>3.5</c:v>
                      </c:pt>
                      <c:pt idx="441">
                        <c:v>3.58</c:v>
                      </c:pt>
                      <c:pt idx="442">
                        <c:v>3.7</c:v>
                      </c:pt>
                      <c:pt idx="443">
                        <c:v>3.73</c:v>
                      </c:pt>
                      <c:pt idx="444">
                        <c:v>4.2699999999999996</c:v>
                      </c:pt>
                      <c:pt idx="445">
                        <c:v>4.3</c:v>
                      </c:pt>
                      <c:pt idx="446">
                        <c:v>4.2300000000000004</c:v>
                      </c:pt>
                      <c:pt idx="447">
                        <c:v>4.34</c:v>
                      </c:pt>
                      <c:pt idx="448">
                        <c:v>4.3</c:v>
                      </c:pt>
                      <c:pt idx="449">
                        <c:v>4.32</c:v>
                      </c:pt>
                      <c:pt idx="450">
                        <c:v>4.2</c:v>
                      </c:pt>
                      <c:pt idx="451">
                        <c:v>4.0999999999999996</c:v>
                      </c:pt>
                      <c:pt idx="452">
                        <c:v>3.29</c:v>
                      </c:pt>
                      <c:pt idx="453">
                        <c:v>3.12</c:v>
                      </c:pt>
                      <c:pt idx="454">
                        <c:v>3.33</c:v>
                      </c:pt>
                      <c:pt idx="455">
                        <c:v>3.03</c:v>
                      </c:pt>
                      <c:pt idx="456">
                        <c:v>2.63</c:v>
                      </c:pt>
                      <c:pt idx="457">
                        <c:v>2.5299999999999998</c:v>
                      </c:pt>
                      <c:pt idx="458">
                        <c:v>2.69</c:v>
                      </c:pt>
                      <c:pt idx="459">
                        <c:v>2.57</c:v>
                      </c:pt>
                      <c:pt idx="460">
                        <c:v>4</c:v>
                      </c:pt>
                      <c:pt idx="461">
                        <c:v>4.03</c:v>
                      </c:pt>
                      <c:pt idx="462">
                        <c:v>3.72</c:v>
                      </c:pt>
                      <c:pt idx="463">
                        <c:v>3.48</c:v>
                      </c:pt>
                      <c:pt idx="464">
                        <c:v>3.09</c:v>
                      </c:pt>
                      <c:pt idx="465">
                        <c:v>3</c:v>
                      </c:pt>
                      <c:pt idx="466">
                        <c:v>3.15</c:v>
                      </c:pt>
                      <c:pt idx="467">
                        <c:v>3.08</c:v>
                      </c:pt>
                      <c:pt idx="468">
                        <c:v>3.6</c:v>
                      </c:pt>
                      <c:pt idx="469">
                        <c:v>3.39</c:v>
                      </c:pt>
                      <c:pt idx="470">
                        <c:v>2.61</c:v>
                      </c:pt>
                      <c:pt idx="471">
                        <c:v>2.68</c:v>
                      </c:pt>
                      <c:pt idx="472">
                        <c:v>3</c:v>
                      </c:pt>
                      <c:pt idx="473">
                        <c:v>3.07</c:v>
                      </c:pt>
                      <c:pt idx="474">
                        <c:v>2.9</c:v>
                      </c:pt>
                      <c:pt idx="475">
                        <c:v>2.93</c:v>
                      </c:pt>
                      <c:pt idx="476">
                        <c:v>2.95</c:v>
                      </c:pt>
                      <c:pt idx="477">
                        <c:v>2.97</c:v>
                      </c:pt>
                      <c:pt idx="478">
                        <c:v>2.99</c:v>
                      </c:pt>
                      <c:pt idx="479">
                        <c:v>3.01</c:v>
                      </c:pt>
                      <c:pt idx="480">
                        <c:v>2.99</c:v>
                      </c:pt>
                      <c:pt idx="481">
                        <c:v>2.69</c:v>
                      </c:pt>
                      <c:pt idx="482">
                        <c:v>3.1</c:v>
                      </c:pt>
                      <c:pt idx="483">
                        <c:v>3.11</c:v>
                      </c:pt>
                      <c:pt idx="484">
                        <c:v>3.19</c:v>
                      </c:pt>
                      <c:pt idx="485">
                        <c:v>3.25</c:v>
                      </c:pt>
                      <c:pt idx="486">
                        <c:v>3.31</c:v>
                      </c:pt>
                      <c:pt idx="487">
                        <c:v>3.3</c:v>
                      </c:pt>
                      <c:pt idx="488">
                        <c:v>3.33</c:v>
                      </c:pt>
                      <c:pt idx="489">
                        <c:v>3.37</c:v>
                      </c:pt>
                      <c:pt idx="490">
                        <c:v>3.27</c:v>
                      </c:pt>
                      <c:pt idx="491">
                        <c:v>3.4</c:v>
                      </c:pt>
                      <c:pt idx="492">
                        <c:v>2.8</c:v>
                      </c:pt>
                      <c:pt idx="493">
                        <c:v>2.82</c:v>
                      </c:pt>
                      <c:pt idx="494">
                        <c:v>2.77</c:v>
                      </c:pt>
                      <c:pt idx="495">
                        <c:v>2.7</c:v>
                      </c:pt>
                      <c:pt idx="496">
                        <c:v>2.58</c:v>
                      </c:pt>
                      <c:pt idx="497">
                        <c:v>2.65</c:v>
                      </c:pt>
                      <c:pt idx="498">
                        <c:v>2.73</c:v>
                      </c:pt>
                      <c:pt idx="499">
                        <c:v>2.68</c:v>
                      </c:pt>
                      <c:pt idx="500">
                        <c:v>2.7</c:v>
                      </c:pt>
                      <c:pt idx="501">
                        <c:v>2.6</c:v>
                      </c:pt>
                      <c:pt idx="502">
                        <c:v>2.4</c:v>
                      </c:pt>
                      <c:pt idx="503">
                        <c:v>2.44</c:v>
                      </c:pt>
                      <c:pt idx="504">
                        <c:v>2.72</c:v>
                      </c:pt>
                      <c:pt idx="505">
                        <c:v>3</c:v>
                      </c:pt>
                      <c:pt idx="506">
                        <c:v>3.09</c:v>
                      </c:pt>
                      <c:pt idx="507">
                        <c:v>3.15</c:v>
                      </c:pt>
                      <c:pt idx="508">
                        <c:v>3.22</c:v>
                      </c:pt>
                      <c:pt idx="509">
                        <c:v>2.94</c:v>
                      </c:pt>
                      <c:pt idx="510">
                        <c:v>2.02</c:v>
                      </c:pt>
                      <c:pt idx="511">
                        <c:v>2</c:v>
                      </c:pt>
                      <c:pt idx="512">
                        <c:v>1.82</c:v>
                      </c:pt>
                      <c:pt idx="513">
                        <c:v>1.93</c:v>
                      </c:pt>
                      <c:pt idx="514">
                        <c:v>1.99</c:v>
                      </c:pt>
                      <c:pt idx="515">
                        <c:v>1.93</c:v>
                      </c:pt>
                      <c:pt idx="516">
                        <c:v>2.08</c:v>
                      </c:pt>
                      <c:pt idx="517">
                        <c:v>2.54</c:v>
                      </c:pt>
                      <c:pt idx="518">
                        <c:v>3.18</c:v>
                      </c:pt>
                      <c:pt idx="519">
                        <c:v>3.1</c:v>
                      </c:pt>
                      <c:pt idx="520">
                        <c:v>2.78</c:v>
                      </c:pt>
                      <c:pt idx="521">
                        <c:v>2.7</c:v>
                      </c:pt>
                      <c:pt idx="522">
                        <c:v>2.23</c:v>
                      </c:pt>
                      <c:pt idx="523">
                        <c:v>2.67</c:v>
                      </c:pt>
                      <c:pt idx="524">
                        <c:v>2.7</c:v>
                      </c:pt>
                      <c:pt idx="525">
                        <c:v>2.3199999999999998</c:v>
                      </c:pt>
                      <c:pt idx="526">
                        <c:v>1.93</c:v>
                      </c:pt>
                      <c:pt idx="527">
                        <c:v>1.98</c:v>
                      </c:pt>
                      <c:pt idx="528">
                        <c:v>1.9</c:v>
                      </c:pt>
                      <c:pt idx="529">
                        <c:v>1.94</c:v>
                      </c:pt>
                      <c:pt idx="530">
                        <c:v>1.87</c:v>
                      </c:pt>
                      <c:pt idx="531">
                        <c:v>2.42</c:v>
                      </c:pt>
                      <c:pt idx="532">
                        <c:v>3.03</c:v>
                      </c:pt>
                      <c:pt idx="533">
                        <c:v>2.94</c:v>
                      </c:pt>
                      <c:pt idx="534">
                        <c:v>2.2999999999999998</c:v>
                      </c:pt>
                      <c:pt idx="535">
                        <c:v>2.08</c:v>
                      </c:pt>
                      <c:pt idx="536">
                        <c:v>2.1</c:v>
                      </c:pt>
                      <c:pt idx="537">
                        <c:v>1.99</c:v>
                      </c:pt>
                      <c:pt idx="538">
                        <c:v>1.9</c:v>
                      </c:pt>
                      <c:pt idx="539">
                        <c:v>1.97</c:v>
                      </c:pt>
                      <c:pt idx="540">
                        <c:v>1.84</c:v>
                      </c:pt>
                      <c:pt idx="541">
                        <c:v>2.0299999999999998</c:v>
                      </c:pt>
                      <c:pt idx="542">
                        <c:v>1.8</c:v>
                      </c:pt>
                      <c:pt idx="543">
                        <c:v>1.74</c:v>
                      </c:pt>
                      <c:pt idx="544">
                        <c:v>1.7</c:v>
                      </c:pt>
                      <c:pt idx="545">
                        <c:v>2.09</c:v>
                      </c:pt>
                      <c:pt idx="546">
                        <c:v>2.6</c:v>
                      </c:pt>
                      <c:pt idx="547">
                        <c:v>2.71</c:v>
                      </c:pt>
                      <c:pt idx="548">
                        <c:v>2.5499999999999998</c:v>
                      </c:pt>
                      <c:pt idx="549">
                        <c:v>2.4</c:v>
                      </c:pt>
                      <c:pt idx="550">
                        <c:v>2.48</c:v>
                      </c:pt>
                      <c:pt idx="551">
                        <c:v>2.98</c:v>
                      </c:pt>
                      <c:pt idx="552">
                        <c:v>2.19</c:v>
                      </c:pt>
                      <c:pt idx="553">
                        <c:v>2.67</c:v>
                      </c:pt>
                      <c:pt idx="554">
                        <c:v>2.6</c:v>
                      </c:pt>
                      <c:pt idx="555">
                        <c:v>2.2799999999999998</c:v>
                      </c:pt>
                      <c:pt idx="556">
                        <c:v>1.92</c:v>
                      </c:pt>
                      <c:pt idx="557">
                        <c:v>1.97</c:v>
                      </c:pt>
                      <c:pt idx="558">
                        <c:v>2.34</c:v>
                      </c:pt>
                      <c:pt idx="559">
                        <c:v>1.9</c:v>
                      </c:pt>
                      <c:pt idx="560">
                        <c:v>1.95</c:v>
                      </c:pt>
                      <c:pt idx="561">
                        <c:v>1.6</c:v>
                      </c:pt>
                      <c:pt idx="562">
                        <c:v>1.99</c:v>
                      </c:pt>
                      <c:pt idx="563">
                        <c:v>1.9</c:v>
                      </c:pt>
                      <c:pt idx="564">
                        <c:v>1.7</c:v>
                      </c:pt>
                      <c:pt idx="565">
                        <c:v>1.07</c:v>
                      </c:pt>
                      <c:pt idx="566">
                        <c:v>1.64</c:v>
                      </c:pt>
                      <c:pt idx="567">
                        <c:v>1.83</c:v>
                      </c:pt>
                      <c:pt idx="568">
                        <c:v>1.8</c:v>
                      </c:pt>
                      <c:pt idx="569">
                        <c:v>2.2000000000000002</c:v>
                      </c:pt>
                      <c:pt idx="570">
                        <c:v>2.31</c:v>
                      </c:pt>
                      <c:pt idx="571">
                        <c:v>2.0699999999999998</c:v>
                      </c:pt>
                      <c:pt idx="572">
                        <c:v>1.97</c:v>
                      </c:pt>
                      <c:pt idx="573">
                        <c:v>2.09</c:v>
                      </c:pt>
                      <c:pt idx="574">
                        <c:v>2.9</c:v>
                      </c:pt>
                      <c:pt idx="575">
                        <c:v>3.18</c:v>
                      </c:pt>
                      <c:pt idx="576">
                        <c:v>3.69</c:v>
                      </c:pt>
                      <c:pt idx="577">
                        <c:v>3.79</c:v>
                      </c:pt>
                      <c:pt idx="578">
                        <c:v>3.6</c:v>
                      </c:pt>
                      <c:pt idx="579">
                        <c:v>3.67</c:v>
                      </c:pt>
                      <c:pt idx="580">
                        <c:v>3.52</c:v>
                      </c:pt>
                      <c:pt idx="581">
                        <c:v>3.72</c:v>
                      </c:pt>
                      <c:pt idx="582">
                        <c:v>2.61</c:v>
                      </c:pt>
                      <c:pt idx="583">
                        <c:v>2.44</c:v>
                      </c:pt>
                      <c:pt idx="584">
                        <c:v>2.2200000000000002</c:v>
                      </c:pt>
                      <c:pt idx="585">
                        <c:v>2.6</c:v>
                      </c:pt>
                      <c:pt idx="586">
                        <c:v>2.74</c:v>
                      </c:pt>
                      <c:pt idx="587">
                        <c:v>3.07</c:v>
                      </c:pt>
                      <c:pt idx="588">
                        <c:v>2.99</c:v>
                      </c:pt>
                      <c:pt idx="589">
                        <c:v>2.9</c:v>
                      </c:pt>
                      <c:pt idx="590">
                        <c:v>2.56</c:v>
                      </c:pt>
                      <c:pt idx="591">
                        <c:v>2.63</c:v>
                      </c:pt>
                      <c:pt idx="592">
                        <c:v>3.07</c:v>
                      </c:pt>
                      <c:pt idx="593">
                        <c:v>4.47</c:v>
                      </c:pt>
                      <c:pt idx="594">
                        <c:v>4.3899999999999997</c:v>
                      </c:pt>
                      <c:pt idx="595">
                        <c:v>4.4000000000000004</c:v>
                      </c:pt>
                      <c:pt idx="596">
                        <c:v>4.49</c:v>
                      </c:pt>
                      <c:pt idx="597">
                        <c:v>4.88</c:v>
                      </c:pt>
                      <c:pt idx="598">
                        <c:v>4.84</c:v>
                      </c:pt>
                      <c:pt idx="599">
                        <c:v>3.97</c:v>
                      </c:pt>
                      <c:pt idx="600">
                        <c:v>2.9</c:v>
                      </c:pt>
                      <c:pt idx="601">
                        <c:v>2.93</c:v>
                      </c:pt>
                      <c:pt idx="602">
                        <c:v>2.97</c:v>
                      </c:pt>
                      <c:pt idx="603">
                        <c:v>2.99</c:v>
                      </c:pt>
                      <c:pt idx="604">
                        <c:v>3.18</c:v>
                      </c:pt>
                      <c:pt idx="605">
                        <c:v>3.32</c:v>
                      </c:pt>
                      <c:pt idx="606">
                        <c:v>2.98</c:v>
                      </c:pt>
                      <c:pt idx="607">
                        <c:v>3.03</c:v>
                      </c:pt>
                      <c:pt idx="608">
                        <c:v>3.25</c:v>
                      </c:pt>
                      <c:pt idx="609">
                        <c:v>2.62</c:v>
                      </c:pt>
                      <c:pt idx="610">
                        <c:v>2.0499999999999998</c:v>
                      </c:pt>
                      <c:pt idx="611">
                        <c:v>2.15</c:v>
                      </c:pt>
                      <c:pt idx="612">
                        <c:v>2.74</c:v>
                      </c:pt>
                      <c:pt idx="613">
                        <c:v>3.23</c:v>
                      </c:pt>
                      <c:pt idx="614">
                        <c:v>4.18</c:v>
                      </c:pt>
                      <c:pt idx="615">
                        <c:v>4.29</c:v>
                      </c:pt>
                      <c:pt idx="616">
                        <c:v>4.53</c:v>
                      </c:pt>
                      <c:pt idx="617">
                        <c:v>4.58</c:v>
                      </c:pt>
                      <c:pt idx="618">
                        <c:v>4.84</c:v>
                      </c:pt>
                      <c:pt idx="619">
                        <c:v>4.5199999999999996</c:v>
                      </c:pt>
                      <c:pt idx="620">
                        <c:v>4</c:v>
                      </c:pt>
                      <c:pt idx="621">
                        <c:v>4.41</c:v>
                      </c:pt>
                      <c:pt idx="622">
                        <c:v>4.93</c:v>
                      </c:pt>
                      <c:pt idx="623">
                        <c:v>4.51</c:v>
                      </c:pt>
                      <c:pt idx="624">
                        <c:v>3.2</c:v>
                      </c:pt>
                      <c:pt idx="625">
                        <c:v>3.28</c:v>
                      </c:pt>
                      <c:pt idx="626">
                        <c:v>3.05</c:v>
                      </c:pt>
                      <c:pt idx="627">
                        <c:v>3.1</c:v>
                      </c:pt>
                      <c:pt idx="628">
                        <c:v>3.09</c:v>
                      </c:pt>
                      <c:pt idx="629">
                        <c:v>3.12</c:v>
                      </c:pt>
                      <c:pt idx="630">
                        <c:v>3.67</c:v>
                      </c:pt>
                      <c:pt idx="631">
                        <c:v>3.88</c:v>
                      </c:pt>
                      <c:pt idx="632">
                        <c:v>3.6</c:v>
                      </c:pt>
                      <c:pt idx="633">
                        <c:v>3.54</c:v>
                      </c:pt>
                      <c:pt idx="634">
                        <c:v>2.9</c:v>
                      </c:pt>
                      <c:pt idx="635">
                        <c:v>2.78</c:v>
                      </c:pt>
                      <c:pt idx="636">
                        <c:v>2.94</c:v>
                      </c:pt>
                      <c:pt idx="637">
                        <c:v>2.4</c:v>
                      </c:pt>
                      <c:pt idx="638">
                        <c:v>2.19</c:v>
                      </c:pt>
                      <c:pt idx="639">
                        <c:v>2.14</c:v>
                      </c:pt>
                      <c:pt idx="640">
                        <c:v>2</c:v>
                      </c:pt>
                      <c:pt idx="641">
                        <c:v>2.2799999999999998</c:v>
                      </c:pt>
                      <c:pt idx="642">
                        <c:v>2.7</c:v>
                      </c:pt>
                      <c:pt idx="643">
                        <c:v>3.02</c:v>
                      </c:pt>
                      <c:pt idx="644">
                        <c:v>4</c:v>
                      </c:pt>
                      <c:pt idx="645">
                        <c:v>3.96</c:v>
                      </c:pt>
                      <c:pt idx="646">
                        <c:v>4.1900000000000004</c:v>
                      </c:pt>
                      <c:pt idx="647">
                        <c:v>3.68</c:v>
                      </c:pt>
                      <c:pt idx="648">
                        <c:v>2.39</c:v>
                      </c:pt>
                      <c:pt idx="649">
                        <c:v>3.08</c:v>
                      </c:pt>
                      <c:pt idx="650">
                        <c:v>3.11</c:v>
                      </c:pt>
                      <c:pt idx="651">
                        <c:v>3.01</c:v>
                      </c:pt>
                      <c:pt idx="652">
                        <c:v>2.69</c:v>
                      </c:pt>
                      <c:pt idx="653">
                        <c:v>2.6</c:v>
                      </c:pt>
                      <c:pt idx="654">
                        <c:v>2.0499999999999998</c:v>
                      </c:pt>
                      <c:pt idx="655">
                        <c:v>2.12</c:v>
                      </c:pt>
                      <c:pt idx="656">
                        <c:v>2.1</c:v>
                      </c:pt>
                      <c:pt idx="657">
                        <c:v>2.15</c:v>
                      </c:pt>
                      <c:pt idx="658">
                        <c:v>2.1800000000000002</c:v>
                      </c:pt>
                      <c:pt idx="659">
                        <c:v>2.16</c:v>
                      </c:pt>
                      <c:pt idx="660">
                        <c:v>2.2000000000000002</c:v>
                      </c:pt>
                      <c:pt idx="661">
                        <c:v>2.13</c:v>
                      </c:pt>
                      <c:pt idx="662">
                        <c:v>2.3199999999999998</c:v>
                      </c:pt>
                      <c:pt idx="663">
                        <c:v>2.72</c:v>
                      </c:pt>
                      <c:pt idx="664">
                        <c:v>2.65</c:v>
                      </c:pt>
                      <c:pt idx="665">
                        <c:v>2.41</c:v>
                      </c:pt>
                      <c:pt idx="666">
                        <c:v>2.68</c:v>
                      </c:pt>
                      <c:pt idx="667">
                        <c:v>2.73</c:v>
                      </c:pt>
                      <c:pt idx="668">
                        <c:v>2.99</c:v>
                      </c:pt>
                      <c:pt idx="669">
                        <c:v>2.4</c:v>
                      </c:pt>
                      <c:pt idx="670">
                        <c:v>2.42</c:v>
                      </c:pt>
                      <c:pt idx="671">
                        <c:v>2.5099999999999998</c:v>
                      </c:pt>
                      <c:pt idx="672">
                        <c:v>2.4700000000000002</c:v>
                      </c:pt>
                      <c:pt idx="673">
                        <c:v>2.4</c:v>
                      </c:pt>
                      <c:pt idx="674">
                        <c:v>2.2999999999999998</c:v>
                      </c:pt>
                      <c:pt idx="675">
                        <c:v>2.79</c:v>
                      </c:pt>
                      <c:pt idx="676">
                        <c:v>3.28</c:v>
                      </c:pt>
                      <c:pt idx="677">
                        <c:v>3.43</c:v>
                      </c:pt>
                      <c:pt idx="678">
                        <c:v>3.12</c:v>
                      </c:pt>
                      <c:pt idx="679">
                        <c:v>2.48</c:v>
                      </c:pt>
                      <c:pt idx="680">
                        <c:v>2</c:v>
                      </c:pt>
                      <c:pt idx="681">
                        <c:v>1.97</c:v>
                      </c:pt>
                      <c:pt idx="682">
                        <c:v>1.95</c:v>
                      </c:pt>
                      <c:pt idx="683">
                        <c:v>1.7</c:v>
                      </c:pt>
                      <c:pt idx="684">
                        <c:v>1.71</c:v>
                      </c:pt>
                      <c:pt idx="685">
                        <c:v>1.68</c:v>
                      </c:pt>
                      <c:pt idx="686">
                        <c:v>2.2999999999999998</c:v>
                      </c:pt>
                      <c:pt idx="687">
                        <c:v>2.23</c:v>
                      </c:pt>
                      <c:pt idx="688">
                        <c:v>1.88</c:v>
                      </c:pt>
                      <c:pt idx="689">
                        <c:v>1.85</c:v>
                      </c:pt>
                      <c:pt idx="690">
                        <c:v>1.73</c:v>
                      </c:pt>
                      <c:pt idx="691">
                        <c:v>1.94</c:v>
                      </c:pt>
                      <c:pt idx="692">
                        <c:v>1.99</c:v>
                      </c:pt>
                      <c:pt idx="693">
                        <c:v>2.2799999999999998</c:v>
                      </c:pt>
                      <c:pt idx="694">
                        <c:v>2.58</c:v>
                      </c:pt>
                      <c:pt idx="695">
                        <c:v>2.0699999999999998</c:v>
                      </c:pt>
                      <c:pt idx="696">
                        <c:v>1.81</c:v>
                      </c:pt>
                      <c:pt idx="697">
                        <c:v>1.84</c:v>
                      </c:pt>
                      <c:pt idx="698">
                        <c:v>1.7</c:v>
                      </c:pt>
                      <c:pt idx="699">
                        <c:v>1.72</c:v>
                      </c:pt>
                      <c:pt idx="700">
                        <c:v>1.68</c:v>
                      </c:pt>
                      <c:pt idx="701">
                        <c:v>1.77</c:v>
                      </c:pt>
                      <c:pt idx="702">
                        <c:v>2.5</c:v>
                      </c:pt>
                      <c:pt idx="703">
                        <c:v>2.68</c:v>
                      </c:pt>
                      <c:pt idx="704">
                        <c:v>2.6</c:v>
                      </c:pt>
                      <c:pt idx="705">
                        <c:v>2.69</c:v>
                      </c:pt>
                      <c:pt idx="706">
                        <c:v>2.9</c:v>
                      </c:pt>
                      <c:pt idx="707">
                        <c:v>2.78</c:v>
                      </c:pt>
                      <c:pt idx="708">
                        <c:v>2.84</c:v>
                      </c:pt>
                      <c:pt idx="709">
                        <c:v>2.63</c:v>
                      </c:pt>
                      <c:pt idx="710">
                        <c:v>2.5</c:v>
                      </c:pt>
                      <c:pt idx="711">
                        <c:v>2.58</c:v>
                      </c:pt>
                      <c:pt idx="712">
                        <c:v>2.44</c:v>
                      </c:pt>
                      <c:pt idx="713">
                        <c:v>2.41</c:v>
                      </c:pt>
                      <c:pt idx="714">
                        <c:v>2.2999999999999998</c:v>
                      </c:pt>
                      <c:pt idx="715">
                        <c:v>2.39</c:v>
                      </c:pt>
                      <c:pt idx="716">
                        <c:v>2.21</c:v>
                      </c:pt>
                      <c:pt idx="717">
                        <c:v>2.38</c:v>
                      </c:pt>
                      <c:pt idx="718">
                        <c:v>2.33</c:v>
                      </c:pt>
                      <c:pt idx="719">
                        <c:v>2.94</c:v>
                      </c:pt>
                      <c:pt idx="720">
                        <c:v>3.05</c:v>
                      </c:pt>
                      <c:pt idx="721">
                        <c:v>3.12</c:v>
                      </c:pt>
                      <c:pt idx="722">
                        <c:v>3.03</c:v>
                      </c:pt>
                      <c:pt idx="723">
                        <c:v>3.08</c:v>
                      </c:pt>
                      <c:pt idx="724">
                        <c:v>3.02</c:v>
                      </c:pt>
                      <c:pt idx="725">
                        <c:v>3.12</c:v>
                      </c:pt>
                      <c:pt idx="726">
                        <c:v>3.14</c:v>
                      </c:pt>
                      <c:pt idx="727">
                        <c:v>2.81</c:v>
                      </c:pt>
                      <c:pt idx="728">
                        <c:v>2.09</c:v>
                      </c:pt>
                      <c:pt idx="729">
                        <c:v>2.12</c:v>
                      </c:pt>
                      <c:pt idx="730">
                        <c:v>1.97</c:v>
                      </c:pt>
                      <c:pt idx="731">
                        <c:v>1.81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13-75EE-4F37-BE20-8EB1AA46A682}"/>
                  </c:ext>
                </c:extLst>
              </c15:ser>
            </c15:filteredLineSeries>
          </c:ext>
        </c:extLst>
      </c:lineChart>
      <c:dateAx>
        <c:axId val="109782144"/>
        <c:scaling>
          <c:orientation val="minMax"/>
          <c:min val="42370"/>
        </c:scaling>
        <c:delete val="0"/>
        <c:axPos val="b"/>
        <c:title>
          <c:tx>
            <c:rich>
              <a:bodyPr/>
              <a:lstStyle/>
              <a:p>
                <a:pPr>
                  <a:defRPr b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s-CO">
                    <a:latin typeface="Arial" panose="020B0604020202020204" pitchFamily="34" charset="0"/>
                    <a:cs typeface="Arial" panose="020B0604020202020204" pitchFamily="34" charset="0"/>
                  </a:rPr>
                  <a:t>NIVEL (mts)</a:t>
                </a:r>
              </a:p>
            </c:rich>
          </c:tx>
          <c:layout>
            <c:manualLayout>
              <c:xMode val="edge"/>
              <c:yMode val="edge"/>
              <c:x val="1.2498861566484561E-3"/>
              <c:y val="4.5063537554750462E-2"/>
            </c:manualLayout>
          </c:layout>
          <c:overlay val="0"/>
          <c:spPr>
            <a:noFill/>
            <a:ln w="25400">
              <a:noFill/>
            </a:ln>
          </c:spPr>
        </c:title>
        <c:numFmt formatCode="mmm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baseline="0">
                <a:latin typeface="+mn-lt"/>
              </a:defRPr>
            </a:pPr>
            <a:endParaRPr lang="es-CO"/>
          </a:p>
        </c:txPr>
        <c:crossAx val="109784064"/>
        <c:crossesAt val="0"/>
        <c:auto val="0"/>
        <c:lblOffset val="100"/>
        <c:baseTimeUnit val="days"/>
        <c:majorUnit val="1"/>
        <c:majorTimeUnit val="months"/>
        <c:minorUnit val="1"/>
        <c:minorTimeUnit val="months"/>
      </c:dateAx>
      <c:valAx>
        <c:axId val="109784064"/>
        <c:scaling>
          <c:orientation val="minMax"/>
          <c:max val="11"/>
          <c:min val="0"/>
        </c:scaling>
        <c:delete val="0"/>
        <c:axPos val="l"/>
        <c:majorGridlines/>
        <c:numFmt formatCode="0.00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1" baseline="0">
                <a:latin typeface="+mn-lt"/>
              </a:defRPr>
            </a:pPr>
            <a:endParaRPr lang="es-CO"/>
          </a:p>
        </c:txPr>
        <c:crossAx val="109782144"/>
        <c:crosses val="autoZero"/>
        <c:crossBetween val="midCat"/>
        <c:majorUnit val="1"/>
      </c:valAx>
      <c:spPr>
        <a:blipFill dpi="0" rotWithShape="1">
          <a:blip xmlns:r="http://schemas.openxmlformats.org/officeDocument/2006/relationships" r:embed="rId2">
            <a:alphaModFix amt="45000"/>
          </a:blip>
          <a:srcRect/>
          <a:stretch>
            <a:fillRect/>
          </a:stretch>
        </a:blipFill>
        <a:ln w="25400">
          <a:solidFill>
            <a:schemeClr val="tx1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3.9665755919854287E-2"/>
          <c:y val="0.86699360445967288"/>
          <c:w val="0.93905794626593808"/>
          <c:h val="0.11302832029809805"/>
        </c:manualLayout>
      </c:layout>
      <c:overlay val="0"/>
      <c:spPr>
        <a:solidFill>
          <a:sysClr val="window" lastClr="FFFFFF">
            <a:lumMod val="85000"/>
            <a:alpha val="51000"/>
          </a:sysClr>
        </a:solidFill>
        <a:ln w="25400">
          <a:solidFill>
            <a:schemeClr val="tx1"/>
          </a:solidFill>
          <a:prstDash val="solid"/>
        </a:ln>
      </c:spPr>
      <c:txPr>
        <a:bodyPr/>
        <a:lstStyle/>
        <a:p>
          <a:pPr>
            <a:defRPr sz="800" b="1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gap"/>
    <c:showDLblsOverMax val="0"/>
  </c:chart>
  <c:spPr>
    <a:solidFill>
      <a:srgbClr val="4F81BD">
        <a:lumMod val="20000"/>
        <a:lumOff val="80000"/>
      </a:srgbClr>
    </a:solidFill>
    <a:ln w="3175">
      <a:solidFill>
        <a:srgbClr val="000000"/>
      </a:solidFill>
      <a:prstDash val="solid"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Arial Narrow" pitchFamily="34" charset="0"/>
          <a:ea typeface="Arial"/>
          <a:cs typeface="Arial"/>
        </a:defRPr>
      </a:pPr>
      <a:endParaRPr lang="es-C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 rtl="0">
              <a:defRPr lang="es-CO" sz="14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Arial"/>
                <a:cs typeface="Arial" panose="020B0604020202020204" pitchFamily="34" charset="0"/>
              </a:defRPr>
            </a:pPr>
            <a:r>
              <a:rPr lang="en-US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IDEAM - Oficina del Servicio de Pronósticos y Alertas</a:t>
            </a:r>
          </a:p>
          <a:p>
            <a:pPr algn="ctr" rtl="0">
              <a:defRPr lang="es-CO" sz="14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Arial"/>
                <a:cs typeface="Arial" panose="020B0604020202020204" pitchFamily="34" charset="0"/>
              </a:defRPr>
            </a:pPr>
            <a:r>
              <a:rPr lang="en-US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>
                <a:solidFill>
                  <a:srgbClr val="FF0000"/>
                </a:solidFill>
                <a:latin typeface="Cambria" panose="02040503050406030204" pitchFamily="18" charset="0"/>
              </a:rPr>
              <a:t>BARRANCABERMEJA - RIO MAGDALENA </a:t>
            </a:r>
            <a:r>
              <a:rPr lang="en-US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(</a:t>
            </a:r>
            <a:r>
              <a:rPr lang="en-US" b="0" i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Municipio de BARRANCABERMEJA -Santander)  </a:t>
            </a:r>
          </a:p>
        </c:rich>
      </c:tx>
      <c:layout>
        <c:manualLayout>
          <c:xMode val="edge"/>
          <c:yMode val="edge"/>
          <c:x val="0.12822417255149698"/>
          <c:y val="2.0485615538994605E-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5.4243852459016403E-2"/>
          <c:y val="0.1211692013121896"/>
          <c:w val="0.92424908925318783"/>
          <c:h val="0.68895995362542883"/>
        </c:manualLayout>
      </c:layout>
      <c:lineChart>
        <c:grouping val="standard"/>
        <c:varyColors val="0"/>
        <c:ser>
          <c:idx val="13"/>
          <c:order val="0"/>
          <c:tx>
            <c:v>2010</c:v>
          </c:tx>
          <c:spPr>
            <a:ln w="3175">
              <a:solidFill>
                <a:schemeClr val="accent3">
                  <a:lumMod val="75000"/>
                </a:schemeClr>
              </a:solidFill>
              <a:prstDash val="solid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  <c:extLst xmlns:c15="http://schemas.microsoft.com/office/drawing/2012/chart" xmlns:c16r2="http://schemas.microsoft.com/office/drawing/2015/06/chart"/>
            </c:numRef>
          </c:cat>
          <c:val>
            <c:numRef>
              <c:f>DATOS!$Q$3:$Q$734</c:f>
              <c:numCache>
                <c:formatCode>0.00</c:formatCode>
                <c:ptCount val="732"/>
                <c:pt idx="0">
                  <c:v>2.0499999999999998</c:v>
                </c:pt>
                <c:pt idx="1">
                  <c:v>1.9000000000000001</c:v>
                </c:pt>
                <c:pt idx="2">
                  <c:v>1.8</c:v>
                </c:pt>
                <c:pt idx="3">
                  <c:v>1.7</c:v>
                </c:pt>
                <c:pt idx="4">
                  <c:v>1.55</c:v>
                </c:pt>
                <c:pt idx="5">
                  <c:v>1.5</c:v>
                </c:pt>
                <c:pt idx="6">
                  <c:v>1.45</c:v>
                </c:pt>
                <c:pt idx="7">
                  <c:v>1.4</c:v>
                </c:pt>
                <c:pt idx="8">
                  <c:v>1.4</c:v>
                </c:pt>
                <c:pt idx="9">
                  <c:v>1.4</c:v>
                </c:pt>
                <c:pt idx="10">
                  <c:v>1.4</c:v>
                </c:pt>
                <c:pt idx="11">
                  <c:v>1.4</c:v>
                </c:pt>
                <c:pt idx="12">
                  <c:v>1.6</c:v>
                </c:pt>
                <c:pt idx="13">
                  <c:v>1.6</c:v>
                </c:pt>
                <c:pt idx="14">
                  <c:v>1.55</c:v>
                </c:pt>
                <c:pt idx="15">
                  <c:v>1.54</c:v>
                </c:pt>
                <c:pt idx="16">
                  <c:v>1.53</c:v>
                </c:pt>
                <c:pt idx="17">
                  <c:v>1.52</c:v>
                </c:pt>
                <c:pt idx="18">
                  <c:v>1.51</c:v>
                </c:pt>
                <c:pt idx="19">
                  <c:v>1.5</c:v>
                </c:pt>
                <c:pt idx="20">
                  <c:v>1.5</c:v>
                </c:pt>
                <c:pt idx="21">
                  <c:v>1.4</c:v>
                </c:pt>
                <c:pt idx="22">
                  <c:v>1.4</c:v>
                </c:pt>
                <c:pt idx="23">
                  <c:v>1.45</c:v>
                </c:pt>
                <c:pt idx="24">
                  <c:v>1.45</c:v>
                </c:pt>
                <c:pt idx="25">
                  <c:v>1.4</c:v>
                </c:pt>
                <c:pt idx="26">
                  <c:v>1.4</c:v>
                </c:pt>
                <c:pt idx="27">
                  <c:v>1.4</c:v>
                </c:pt>
                <c:pt idx="28">
                  <c:v>1.5</c:v>
                </c:pt>
                <c:pt idx="29">
                  <c:v>1.4</c:v>
                </c:pt>
                <c:pt idx="30">
                  <c:v>1.2</c:v>
                </c:pt>
                <c:pt idx="31">
                  <c:v>1.2</c:v>
                </c:pt>
                <c:pt idx="32">
                  <c:v>1.2</c:v>
                </c:pt>
                <c:pt idx="33">
                  <c:v>1.2</c:v>
                </c:pt>
                <c:pt idx="34">
                  <c:v>1.2</c:v>
                </c:pt>
                <c:pt idx="35">
                  <c:v>1.1499999999999997</c:v>
                </c:pt>
                <c:pt idx="36">
                  <c:v>1.1000000000000001</c:v>
                </c:pt>
                <c:pt idx="37">
                  <c:v>1.2</c:v>
                </c:pt>
                <c:pt idx="38">
                  <c:v>1.35</c:v>
                </c:pt>
                <c:pt idx="39">
                  <c:v>1.2</c:v>
                </c:pt>
                <c:pt idx="40">
                  <c:v>1.2</c:v>
                </c:pt>
                <c:pt idx="41">
                  <c:v>1.1499999999999997</c:v>
                </c:pt>
                <c:pt idx="42">
                  <c:v>1.4</c:v>
                </c:pt>
                <c:pt idx="43">
                  <c:v>1.3</c:v>
                </c:pt>
                <c:pt idx="44">
                  <c:v>1.1000000000000001</c:v>
                </c:pt>
                <c:pt idx="45">
                  <c:v>1.05</c:v>
                </c:pt>
                <c:pt idx="46">
                  <c:v>1</c:v>
                </c:pt>
                <c:pt idx="47">
                  <c:v>1</c:v>
                </c:pt>
                <c:pt idx="48">
                  <c:v>1.54</c:v>
                </c:pt>
                <c:pt idx="49">
                  <c:v>1.3</c:v>
                </c:pt>
                <c:pt idx="50">
                  <c:v>1.1499999999999997</c:v>
                </c:pt>
                <c:pt idx="51">
                  <c:v>1.1000000000000001</c:v>
                </c:pt>
                <c:pt idx="52">
                  <c:v>1.25</c:v>
                </c:pt>
                <c:pt idx="53">
                  <c:v>1.25</c:v>
                </c:pt>
                <c:pt idx="54">
                  <c:v>1.4</c:v>
                </c:pt>
                <c:pt idx="55">
                  <c:v>1.4</c:v>
                </c:pt>
                <c:pt idx="56">
                  <c:v>1.3</c:v>
                </c:pt>
                <c:pt idx="57">
                  <c:v>1.4</c:v>
                </c:pt>
                <c:pt idx="58">
                  <c:v>1.6</c:v>
                </c:pt>
                <c:pt idx="59">
                  <c:v>1.6500000000000001</c:v>
                </c:pt>
                <c:pt idx="60">
                  <c:v>1.55</c:v>
                </c:pt>
                <c:pt idx="61">
                  <c:v>1.6500000000000001</c:v>
                </c:pt>
                <c:pt idx="62">
                  <c:v>1.6</c:v>
                </c:pt>
                <c:pt idx="63">
                  <c:v>1.55</c:v>
                </c:pt>
                <c:pt idx="64">
                  <c:v>1.3</c:v>
                </c:pt>
                <c:pt idx="65">
                  <c:v>1.25</c:v>
                </c:pt>
                <c:pt idx="66">
                  <c:v>1.4</c:v>
                </c:pt>
                <c:pt idx="67">
                  <c:v>1.1499999999999997</c:v>
                </c:pt>
                <c:pt idx="68">
                  <c:v>1.1000000000000001</c:v>
                </c:pt>
                <c:pt idx="69">
                  <c:v>1.2</c:v>
                </c:pt>
                <c:pt idx="70">
                  <c:v>1.2</c:v>
                </c:pt>
                <c:pt idx="71">
                  <c:v>1.2</c:v>
                </c:pt>
                <c:pt idx="72">
                  <c:v>1.05</c:v>
                </c:pt>
                <c:pt idx="73">
                  <c:v>1.05</c:v>
                </c:pt>
                <c:pt idx="74">
                  <c:v>1.3</c:v>
                </c:pt>
                <c:pt idx="75">
                  <c:v>1.25</c:v>
                </c:pt>
                <c:pt idx="76">
                  <c:v>1.4</c:v>
                </c:pt>
                <c:pt idx="77">
                  <c:v>1.45</c:v>
                </c:pt>
                <c:pt idx="78">
                  <c:v>1.3</c:v>
                </c:pt>
                <c:pt idx="79">
                  <c:v>1.25</c:v>
                </c:pt>
                <c:pt idx="80">
                  <c:v>1.05</c:v>
                </c:pt>
                <c:pt idx="81">
                  <c:v>1.2</c:v>
                </c:pt>
                <c:pt idx="82">
                  <c:v>1.55</c:v>
                </c:pt>
                <c:pt idx="83">
                  <c:v>1.45</c:v>
                </c:pt>
                <c:pt idx="84">
                  <c:v>1.25</c:v>
                </c:pt>
                <c:pt idx="85">
                  <c:v>1.25</c:v>
                </c:pt>
                <c:pt idx="86">
                  <c:v>1.5</c:v>
                </c:pt>
                <c:pt idx="87">
                  <c:v>1.5</c:v>
                </c:pt>
                <c:pt idx="88">
                  <c:v>1.5</c:v>
                </c:pt>
                <c:pt idx="89">
                  <c:v>1.5</c:v>
                </c:pt>
                <c:pt idx="90">
                  <c:v>1.35</c:v>
                </c:pt>
                <c:pt idx="91">
                  <c:v>1.35</c:v>
                </c:pt>
                <c:pt idx="92">
                  <c:v>1.4</c:v>
                </c:pt>
                <c:pt idx="93">
                  <c:v>1.4</c:v>
                </c:pt>
                <c:pt idx="94">
                  <c:v>1.25</c:v>
                </c:pt>
                <c:pt idx="95">
                  <c:v>1.3</c:v>
                </c:pt>
                <c:pt idx="96">
                  <c:v>1.6</c:v>
                </c:pt>
                <c:pt idx="97">
                  <c:v>1.4</c:v>
                </c:pt>
                <c:pt idx="98">
                  <c:v>1.25</c:v>
                </c:pt>
                <c:pt idx="99">
                  <c:v>1.2</c:v>
                </c:pt>
                <c:pt idx="100">
                  <c:v>1.1000000000000001</c:v>
                </c:pt>
                <c:pt idx="101">
                  <c:v>1.3</c:v>
                </c:pt>
                <c:pt idx="102">
                  <c:v>1.55</c:v>
                </c:pt>
                <c:pt idx="103">
                  <c:v>1.5</c:v>
                </c:pt>
                <c:pt idx="104">
                  <c:v>1.45</c:v>
                </c:pt>
                <c:pt idx="105">
                  <c:v>1.45</c:v>
                </c:pt>
                <c:pt idx="106">
                  <c:v>1.3</c:v>
                </c:pt>
                <c:pt idx="107">
                  <c:v>1.1499999999999997</c:v>
                </c:pt>
                <c:pt idx="108">
                  <c:v>1.2</c:v>
                </c:pt>
                <c:pt idx="109">
                  <c:v>1.45</c:v>
                </c:pt>
                <c:pt idx="110">
                  <c:v>1.9000000000000001</c:v>
                </c:pt>
                <c:pt idx="111">
                  <c:v>1.85</c:v>
                </c:pt>
                <c:pt idx="112">
                  <c:v>1.8</c:v>
                </c:pt>
                <c:pt idx="113">
                  <c:v>2</c:v>
                </c:pt>
                <c:pt idx="114">
                  <c:v>2.3499999999999996</c:v>
                </c:pt>
                <c:pt idx="115">
                  <c:v>2.16</c:v>
                </c:pt>
                <c:pt idx="116">
                  <c:v>2</c:v>
                </c:pt>
                <c:pt idx="117">
                  <c:v>1.9100000000000001</c:v>
                </c:pt>
                <c:pt idx="118">
                  <c:v>1.85</c:v>
                </c:pt>
                <c:pt idx="119">
                  <c:v>1.8</c:v>
                </c:pt>
                <c:pt idx="120">
                  <c:v>1.75</c:v>
                </c:pt>
                <c:pt idx="121">
                  <c:v>1.75</c:v>
                </c:pt>
                <c:pt idx="122">
                  <c:v>1.5</c:v>
                </c:pt>
                <c:pt idx="123">
                  <c:v>1.6500000000000001</c:v>
                </c:pt>
                <c:pt idx="124">
                  <c:v>1.9000000000000001</c:v>
                </c:pt>
                <c:pt idx="125">
                  <c:v>1.8</c:v>
                </c:pt>
                <c:pt idx="126">
                  <c:v>2.0499999999999998</c:v>
                </c:pt>
                <c:pt idx="127">
                  <c:v>2.0499999999999998</c:v>
                </c:pt>
                <c:pt idx="128">
                  <c:v>2.2000000000000002</c:v>
                </c:pt>
                <c:pt idx="129">
                  <c:v>2.0499999999999998</c:v>
                </c:pt>
                <c:pt idx="130">
                  <c:v>1.9000000000000001</c:v>
                </c:pt>
                <c:pt idx="131">
                  <c:v>1.8</c:v>
                </c:pt>
                <c:pt idx="132">
                  <c:v>1.8</c:v>
                </c:pt>
                <c:pt idx="133">
                  <c:v>1.8</c:v>
                </c:pt>
                <c:pt idx="134">
                  <c:v>2.25</c:v>
                </c:pt>
                <c:pt idx="135">
                  <c:v>2.3499999999999996</c:v>
                </c:pt>
                <c:pt idx="136">
                  <c:v>2.4</c:v>
                </c:pt>
                <c:pt idx="137">
                  <c:v>2.2000000000000002</c:v>
                </c:pt>
                <c:pt idx="138">
                  <c:v>1.9000000000000001</c:v>
                </c:pt>
                <c:pt idx="139">
                  <c:v>2.0499999999999998</c:v>
                </c:pt>
                <c:pt idx="140">
                  <c:v>2.1</c:v>
                </c:pt>
                <c:pt idx="141">
                  <c:v>1.85</c:v>
                </c:pt>
                <c:pt idx="142">
                  <c:v>2.3499999999999996</c:v>
                </c:pt>
                <c:pt idx="143">
                  <c:v>2.5</c:v>
                </c:pt>
                <c:pt idx="144">
                  <c:v>2.6</c:v>
                </c:pt>
                <c:pt idx="145">
                  <c:v>2.2999999999999998</c:v>
                </c:pt>
                <c:pt idx="146">
                  <c:v>2.2000000000000002</c:v>
                </c:pt>
                <c:pt idx="147">
                  <c:v>2.2999999999999998</c:v>
                </c:pt>
                <c:pt idx="148">
                  <c:v>2.4</c:v>
                </c:pt>
                <c:pt idx="149">
                  <c:v>2.2000000000000002</c:v>
                </c:pt>
                <c:pt idx="150">
                  <c:v>2.2000000000000002</c:v>
                </c:pt>
                <c:pt idx="151">
                  <c:v>2.2000000000000002</c:v>
                </c:pt>
                <c:pt idx="152">
                  <c:v>2.2000000000000002</c:v>
                </c:pt>
                <c:pt idx="153">
                  <c:v>2.25</c:v>
                </c:pt>
                <c:pt idx="154">
                  <c:v>2.2000000000000002</c:v>
                </c:pt>
                <c:pt idx="155">
                  <c:v>2.5</c:v>
                </c:pt>
                <c:pt idx="156">
                  <c:v>2.7</c:v>
                </c:pt>
                <c:pt idx="157">
                  <c:v>2.75</c:v>
                </c:pt>
                <c:pt idx="158">
                  <c:v>2.9</c:v>
                </c:pt>
                <c:pt idx="159">
                  <c:v>2.9499999999999997</c:v>
                </c:pt>
                <c:pt idx="160">
                  <c:v>2.75</c:v>
                </c:pt>
                <c:pt idx="161">
                  <c:v>2.5</c:v>
                </c:pt>
                <c:pt idx="162">
                  <c:v>2.4</c:v>
                </c:pt>
                <c:pt idx="163">
                  <c:v>2.3499999999999996</c:v>
                </c:pt>
                <c:pt idx="164">
                  <c:v>2.25</c:v>
                </c:pt>
                <c:pt idx="165">
                  <c:v>2.15</c:v>
                </c:pt>
                <c:pt idx="166">
                  <c:v>2.1</c:v>
                </c:pt>
                <c:pt idx="167">
                  <c:v>1.9500000000000002</c:v>
                </c:pt>
                <c:pt idx="168">
                  <c:v>1.85</c:v>
                </c:pt>
                <c:pt idx="169">
                  <c:v>1.8</c:v>
                </c:pt>
                <c:pt idx="170">
                  <c:v>1.8</c:v>
                </c:pt>
                <c:pt idx="171">
                  <c:v>1.6</c:v>
                </c:pt>
                <c:pt idx="172">
                  <c:v>1.7</c:v>
                </c:pt>
                <c:pt idx="173">
                  <c:v>1.9000000000000001</c:v>
                </c:pt>
                <c:pt idx="174">
                  <c:v>2.2999999999999998</c:v>
                </c:pt>
                <c:pt idx="175">
                  <c:v>2.2999999999999998</c:v>
                </c:pt>
                <c:pt idx="176">
                  <c:v>2.2000000000000002</c:v>
                </c:pt>
                <c:pt idx="177">
                  <c:v>2.15</c:v>
                </c:pt>
                <c:pt idx="178">
                  <c:v>2.15</c:v>
                </c:pt>
                <c:pt idx="179">
                  <c:v>2.1</c:v>
                </c:pt>
                <c:pt idx="180">
                  <c:v>2.4499999999999997</c:v>
                </c:pt>
                <c:pt idx="181">
                  <c:v>2.5</c:v>
                </c:pt>
                <c:pt idx="182">
                  <c:v>2.6</c:v>
                </c:pt>
                <c:pt idx="183">
                  <c:v>2.0499999999999998</c:v>
                </c:pt>
                <c:pt idx="184">
                  <c:v>2.1</c:v>
                </c:pt>
                <c:pt idx="185">
                  <c:v>2.1</c:v>
                </c:pt>
                <c:pt idx="186">
                  <c:v>2.0499999999999998</c:v>
                </c:pt>
                <c:pt idx="187">
                  <c:v>2.5</c:v>
                </c:pt>
                <c:pt idx="188">
                  <c:v>2.3499999999999996</c:v>
                </c:pt>
                <c:pt idx="189">
                  <c:v>2.4499999999999997</c:v>
                </c:pt>
                <c:pt idx="190">
                  <c:v>2.2000000000000002</c:v>
                </c:pt>
                <c:pt idx="191">
                  <c:v>2.25</c:v>
                </c:pt>
                <c:pt idx="192">
                  <c:v>2.25</c:v>
                </c:pt>
                <c:pt idx="193">
                  <c:v>2.4</c:v>
                </c:pt>
                <c:pt idx="194">
                  <c:v>2.5499999999999998</c:v>
                </c:pt>
                <c:pt idx="195">
                  <c:v>2.7</c:v>
                </c:pt>
                <c:pt idx="196">
                  <c:v>3.05</c:v>
                </c:pt>
                <c:pt idx="197">
                  <c:v>3</c:v>
                </c:pt>
                <c:pt idx="198">
                  <c:v>2.8</c:v>
                </c:pt>
                <c:pt idx="199">
                  <c:v>3</c:v>
                </c:pt>
                <c:pt idx="200">
                  <c:v>3.3499999999999996</c:v>
                </c:pt>
                <c:pt idx="201">
                  <c:v>3.4</c:v>
                </c:pt>
                <c:pt idx="202">
                  <c:v>3.1</c:v>
                </c:pt>
                <c:pt idx="203">
                  <c:v>3.4499999999999997</c:v>
                </c:pt>
                <c:pt idx="204">
                  <c:v>3.8</c:v>
                </c:pt>
                <c:pt idx="205">
                  <c:v>3.8</c:v>
                </c:pt>
                <c:pt idx="206">
                  <c:v>3.5</c:v>
                </c:pt>
                <c:pt idx="207">
                  <c:v>3.6</c:v>
                </c:pt>
                <c:pt idx="208">
                  <c:v>3.75</c:v>
                </c:pt>
                <c:pt idx="209">
                  <c:v>3.75</c:v>
                </c:pt>
                <c:pt idx="210">
                  <c:v>3.7</c:v>
                </c:pt>
                <c:pt idx="211">
                  <c:v>3.65</c:v>
                </c:pt>
                <c:pt idx="212">
                  <c:v>3.8</c:v>
                </c:pt>
                <c:pt idx="213">
                  <c:v>4</c:v>
                </c:pt>
                <c:pt idx="214">
                  <c:v>4</c:v>
                </c:pt>
                <c:pt idx="215">
                  <c:v>3.8499999999999996</c:v>
                </c:pt>
                <c:pt idx="216">
                  <c:v>3.7</c:v>
                </c:pt>
                <c:pt idx="217">
                  <c:v>3.7</c:v>
                </c:pt>
                <c:pt idx="218">
                  <c:v>3.6</c:v>
                </c:pt>
                <c:pt idx="219">
                  <c:v>3.4499999999999997</c:v>
                </c:pt>
                <c:pt idx="220">
                  <c:v>3.3499999999999996</c:v>
                </c:pt>
                <c:pt idx="221">
                  <c:v>3.5</c:v>
                </c:pt>
                <c:pt idx="222">
                  <c:v>3.55</c:v>
                </c:pt>
                <c:pt idx="223">
                  <c:v>3.4</c:v>
                </c:pt>
                <c:pt idx="224">
                  <c:v>3.5</c:v>
                </c:pt>
                <c:pt idx="225">
                  <c:v>3.75</c:v>
                </c:pt>
                <c:pt idx="226">
                  <c:v>3.7</c:v>
                </c:pt>
                <c:pt idx="227">
                  <c:v>3.4</c:v>
                </c:pt>
                <c:pt idx="228">
                  <c:v>3.2</c:v>
                </c:pt>
                <c:pt idx="229">
                  <c:v>3.05</c:v>
                </c:pt>
                <c:pt idx="230">
                  <c:v>2.8</c:v>
                </c:pt>
                <c:pt idx="231">
                  <c:v>2.7</c:v>
                </c:pt>
                <c:pt idx="232">
                  <c:v>2.8</c:v>
                </c:pt>
                <c:pt idx="233">
                  <c:v>2.7</c:v>
                </c:pt>
                <c:pt idx="234">
                  <c:v>2.9</c:v>
                </c:pt>
                <c:pt idx="235">
                  <c:v>2.9</c:v>
                </c:pt>
                <c:pt idx="236">
                  <c:v>2.8499999999999996</c:v>
                </c:pt>
                <c:pt idx="237">
                  <c:v>3.4</c:v>
                </c:pt>
                <c:pt idx="238">
                  <c:v>3.4</c:v>
                </c:pt>
                <c:pt idx="239">
                  <c:v>3.4</c:v>
                </c:pt>
                <c:pt idx="240">
                  <c:v>3.3499999999999996</c:v>
                </c:pt>
                <c:pt idx="241">
                  <c:v>3.3</c:v>
                </c:pt>
                <c:pt idx="242">
                  <c:v>3.6</c:v>
                </c:pt>
                <c:pt idx="243">
                  <c:v>3.5</c:v>
                </c:pt>
                <c:pt idx="244">
                  <c:v>3.6</c:v>
                </c:pt>
                <c:pt idx="245">
                  <c:v>3.7</c:v>
                </c:pt>
                <c:pt idx="246">
                  <c:v>4.05</c:v>
                </c:pt>
                <c:pt idx="247">
                  <c:v>3.9499999999999997</c:v>
                </c:pt>
                <c:pt idx="248">
                  <c:v>3.7</c:v>
                </c:pt>
                <c:pt idx="249">
                  <c:v>3.8499999999999996</c:v>
                </c:pt>
                <c:pt idx="250">
                  <c:v>4.0999999999999996</c:v>
                </c:pt>
                <c:pt idx="251">
                  <c:v>4.1499999999999995</c:v>
                </c:pt>
                <c:pt idx="252">
                  <c:v>4.4000000000000004</c:v>
                </c:pt>
                <c:pt idx="253">
                  <c:v>4.4000000000000004</c:v>
                </c:pt>
                <c:pt idx="254">
                  <c:v>4.55</c:v>
                </c:pt>
                <c:pt idx="255">
                  <c:v>4.55</c:v>
                </c:pt>
                <c:pt idx="256">
                  <c:v>4.3499999999999996</c:v>
                </c:pt>
                <c:pt idx="257">
                  <c:v>4.3</c:v>
                </c:pt>
                <c:pt idx="258">
                  <c:v>4.4000000000000004</c:v>
                </c:pt>
                <c:pt idx="259">
                  <c:v>4.3</c:v>
                </c:pt>
                <c:pt idx="260">
                  <c:v>4.3</c:v>
                </c:pt>
                <c:pt idx="261">
                  <c:v>4.05</c:v>
                </c:pt>
                <c:pt idx="262">
                  <c:v>3.9</c:v>
                </c:pt>
                <c:pt idx="263">
                  <c:v>3.75</c:v>
                </c:pt>
                <c:pt idx="264">
                  <c:v>3.65</c:v>
                </c:pt>
                <c:pt idx="265">
                  <c:v>3.8499999999999996</c:v>
                </c:pt>
                <c:pt idx="266">
                  <c:v>3.8</c:v>
                </c:pt>
                <c:pt idx="267">
                  <c:v>3.55</c:v>
                </c:pt>
                <c:pt idx="268">
                  <c:v>3.25</c:v>
                </c:pt>
                <c:pt idx="269">
                  <c:v>3.1</c:v>
                </c:pt>
                <c:pt idx="270">
                  <c:v>3.1</c:v>
                </c:pt>
                <c:pt idx="271">
                  <c:v>3.1</c:v>
                </c:pt>
                <c:pt idx="272">
                  <c:v>3</c:v>
                </c:pt>
                <c:pt idx="273">
                  <c:v>3</c:v>
                </c:pt>
                <c:pt idx="274">
                  <c:v>2.8</c:v>
                </c:pt>
                <c:pt idx="275">
                  <c:v>2.8</c:v>
                </c:pt>
                <c:pt idx="276">
                  <c:v>3.1</c:v>
                </c:pt>
                <c:pt idx="277">
                  <c:v>3.1</c:v>
                </c:pt>
                <c:pt idx="278">
                  <c:v>3.8499999999999996</c:v>
                </c:pt>
                <c:pt idx="279">
                  <c:v>2.75</c:v>
                </c:pt>
                <c:pt idx="280">
                  <c:v>2.5499999999999998</c:v>
                </c:pt>
                <c:pt idx="281">
                  <c:v>2.65</c:v>
                </c:pt>
                <c:pt idx="282">
                  <c:v>3.3</c:v>
                </c:pt>
                <c:pt idx="283">
                  <c:v>3.3499999999999996</c:v>
                </c:pt>
                <c:pt idx="284">
                  <c:v>3.4</c:v>
                </c:pt>
                <c:pt idx="285">
                  <c:v>3.4499999999999997</c:v>
                </c:pt>
                <c:pt idx="286">
                  <c:v>3.5</c:v>
                </c:pt>
                <c:pt idx="287">
                  <c:v>3.6</c:v>
                </c:pt>
                <c:pt idx="288">
                  <c:v>3.8</c:v>
                </c:pt>
                <c:pt idx="289">
                  <c:v>3.5</c:v>
                </c:pt>
                <c:pt idx="290">
                  <c:v>3.6</c:v>
                </c:pt>
                <c:pt idx="291">
                  <c:v>3.5</c:v>
                </c:pt>
                <c:pt idx="292">
                  <c:v>3.4499999999999997</c:v>
                </c:pt>
                <c:pt idx="293">
                  <c:v>3.6</c:v>
                </c:pt>
                <c:pt idx="294">
                  <c:v>4.05</c:v>
                </c:pt>
                <c:pt idx="295">
                  <c:v>4.3</c:v>
                </c:pt>
                <c:pt idx="296">
                  <c:v>4.5</c:v>
                </c:pt>
                <c:pt idx="297">
                  <c:v>4.55</c:v>
                </c:pt>
                <c:pt idx="298">
                  <c:v>4.6499999999999995</c:v>
                </c:pt>
                <c:pt idx="299">
                  <c:v>4.5999999999999996</c:v>
                </c:pt>
                <c:pt idx="300">
                  <c:v>4.55</c:v>
                </c:pt>
                <c:pt idx="301">
                  <c:v>4.5</c:v>
                </c:pt>
                <c:pt idx="302">
                  <c:v>4.2</c:v>
                </c:pt>
                <c:pt idx="303">
                  <c:v>4.05</c:v>
                </c:pt>
                <c:pt idx="304">
                  <c:v>4.0999999999999996</c:v>
                </c:pt>
                <c:pt idx="305">
                  <c:v>4.0999999999999996</c:v>
                </c:pt>
                <c:pt idx="306">
                  <c:v>4</c:v>
                </c:pt>
                <c:pt idx="307">
                  <c:v>3.75</c:v>
                </c:pt>
                <c:pt idx="308">
                  <c:v>3.8</c:v>
                </c:pt>
                <c:pt idx="309">
                  <c:v>4</c:v>
                </c:pt>
                <c:pt idx="310">
                  <c:v>4</c:v>
                </c:pt>
                <c:pt idx="311">
                  <c:v>3.9</c:v>
                </c:pt>
                <c:pt idx="312">
                  <c:v>3.8499999999999996</c:v>
                </c:pt>
                <c:pt idx="313">
                  <c:v>3.8</c:v>
                </c:pt>
                <c:pt idx="314">
                  <c:v>3.8</c:v>
                </c:pt>
                <c:pt idx="315">
                  <c:v>3.8</c:v>
                </c:pt>
                <c:pt idx="316">
                  <c:v>3.6</c:v>
                </c:pt>
                <c:pt idx="317">
                  <c:v>3.4</c:v>
                </c:pt>
                <c:pt idx="318">
                  <c:v>3.15</c:v>
                </c:pt>
                <c:pt idx="319">
                  <c:v>3.1</c:v>
                </c:pt>
                <c:pt idx="320">
                  <c:v>3</c:v>
                </c:pt>
                <c:pt idx="321">
                  <c:v>3.1</c:v>
                </c:pt>
                <c:pt idx="322">
                  <c:v>3.2</c:v>
                </c:pt>
                <c:pt idx="323">
                  <c:v>3.2</c:v>
                </c:pt>
                <c:pt idx="324">
                  <c:v>3.1</c:v>
                </c:pt>
                <c:pt idx="325">
                  <c:v>3.15</c:v>
                </c:pt>
                <c:pt idx="326">
                  <c:v>3.2</c:v>
                </c:pt>
                <c:pt idx="327">
                  <c:v>3.2</c:v>
                </c:pt>
                <c:pt idx="328">
                  <c:v>3</c:v>
                </c:pt>
                <c:pt idx="329">
                  <c:v>2.9499999999999997</c:v>
                </c:pt>
                <c:pt idx="330">
                  <c:v>3.1</c:v>
                </c:pt>
                <c:pt idx="331">
                  <c:v>3.3</c:v>
                </c:pt>
                <c:pt idx="332">
                  <c:v>3.4499999999999997</c:v>
                </c:pt>
                <c:pt idx="333">
                  <c:v>3.5</c:v>
                </c:pt>
                <c:pt idx="334">
                  <c:v>3.5</c:v>
                </c:pt>
                <c:pt idx="335">
                  <c:v>3.5</c:v>
                </c:pt>
                <c:pt idx="336">
                  <c:v>3.5</c:v>
                </c:pt>
                <c:pt idx="337">
                  <c:v>3.5</c:v>
                </c:pt>
                <c:pt idx="338">
                  <c:v>3.3499999999999996</c:v>
                </c:pt>
                <c:pt idx="339">
                  <c:v>3.4</c:v>
                </c:pt>
                <c:pt idx="340">
                  <c:v>3.3499999999999996</c:v>
                </c:pt>
                <c:pt idx="341">
                  <c:v>3.5</c:v>
                </c:pt>
                <c:pt idx="342">
                  <c:v>3.6</c:v>
                </c:pt>
                <c:pt idx="343">
                  <c:v>3.6</c:v>
                </c:pt>
                <c:pt idx="344">
                  <c:v>4</c:v>
                </c:pt>
                <c:pt idx="345">
                  <c:v>4.2</c:v>
                </c:pt>
                <c:pt idx="346">
                  <c:v>4</c:v>
                </c:pt>
                <c:pt idx="347">
                  <c:v>4.7699999999999996</c:v>
                </c:pt>
                <c:pt idx="348">
                  <c:v>3.9</c:v>
                </c:pt>
                <c:pt idx="349">
                  <c:v>3.9</c:v>
                </c:pt>
                <c:pt idx="350">
                  <c:v>3.75</c:v>
                </c:pt>
                <c:pt idx="351">
                  <c:v>3.5</c:v>
                </c:pt>
                <c:pt idx="352">
                  <c:v>3.4499999999999997</c:v>
                </c:pt>
                <c:pt idx="353">
                  <c:v>3.55</c:v>
                </c:pt>
                <c:pt idx="354">
                  <c:v>3.8499999999999996</c:v>
                </c:pt>
                <c:pt idx="355">
                  <c:v>3.8499999999999996</c:v>
                </c:pt>
                <c:pt idx="356">
                  <c:v>3.65</c:v>
                </c:pt>
                <c:pt idx="357">
                  <c:v>3.7</c:v>
                </c:pt>
                <c:pt idx="358">
                  <c:v>3.4499999999999997</c:v>
                </c:pt>
                <c:pt idx="359">
                  <c:v>3.4499999999999997</c:v>
                </c:pt>
                <c:pt idx="360">
                  <c:v>3.3499999999999996</c:v>
                </c:pt>
                <c:pt idx="361">
                  <c:v>3.15</c:v>
                </c:pt>
                <c:pt idx="362">
                  <c:v>3.25</c:v>
                </c:pt>
                <c:pt idx="363">
                  <c:v>3.3</c:v>
                </c:pt>
                <c:pt idx="364">
                  <c:v>3.15</c:v>
                </c:pt>
                <c:pt idx="365">
                  <c:v>3.05</c:v>
                </c:pt>
                <c:pt idx="366">
                  <c:v>3</c:v>
                </c:pt>
                <c:pt idx="367">
                  <c:v>3</c:v>
                </c:pt>
                <c:pt idx="368">
                  <c:v>3.3</c:v>
                </c:pt>
                <c:pt idx="369">
                  <c:v>3.3</c:v>
                </c:pt>
                <c:pt idx="370">
                  <c:v>3.2</c:v>
                </c:pt>
                <c:pt idx="371">
                  <c:v>3.2</c:v>
                </c:pt>
                <c:pt idx="372">
                  <c:v>3.3</c:v>
                </c:pt>
                <c:pt idx="373">
                  <c:v>3.5</c:v>
                </c:pt>
                <c:pt idx="374">
                  <c:v>3.56</c:v>
                </c:pt>
                <c:pt idx="375">
                  <c:v>3.4</c:v>
                </c:pt>
                <c:pt idx="376">
                  <c:v>3.7</c:v>
                </c:pt>
                <c:pt idx="377">
                  <c:v>3.8499999999999996</c:v>
                </c:pt>
                <c:pt idx="378">
                  <c:v>3.55</c:v>
                </c:pt>
                <c:pt idx="379">
                  <c:v>3.55</c:v>
                </c:pt>
                <c:pt idx="380">
                  <c:v>3.75</c:v>
                </c:pt>
                <c:pt idx="381">
                  <c:v>3.8</c:v>
                </c:pt>
                <c:pt idx="382">
                  <c:v>3.75</c:v>
                </c:pt>
                <c:pt idx="383">
                  <c:v>3.8</c:v>
                </c:pt>
                <c:pt idx="384">
                  <c:v>4</c:v>
                </c:pt>
                <c:pt idx="385">
                  <c:v>4</c:v>
                </c:pt>
                <c:pt idx="386">
                  <c:v>4.4000000000000004</c:v>
                </c:pt>
                <c:pt idx="387">
                  <c:v>4.4000000000000004</c:v>
                </c:pt>
                <c:pt idx="388">
                  <c:v>4.0999999999999996</c:v>
                </c:pt>
                <c:pt idx="389">
                  <c:v>4.0999999999999996</c:v>
                </c:pt>
                <c:pt idx="390">
                  <c:v>4.2</c:v>
                </c:pt>
                <c:pt idx="391">
                  <c:v>4.2</c:v>
                </c:pt>
                <c:pt idx="392">
                  <c:v>4.2</c:v>
                </c:pt>
                <c:pt idx="393">
                  <c:v>4.3</c:v>
                </c:pt>
                <c:pt idx="394">
                  <c:v>4.5999999999999996</c:v>
                </c:pt>
                <c:pt idx="395">
                  <c:v>4.5999999999999996</c:v>
                </c:pt>
                <c:pt idx="396">
                  <c:v>4.55</c:v>
                </c:pt>
                <c:pt idx="397">
                  <c:v>4.5999999999999996</c:v>
                </c:pt>
                <c:pt idx="398">
                  <c:v>4.55</c:v>
                </c:pt>
                <c:pt idx="399">
                  <c:v>4.5999999999999996</c:v>
                </c:pt>
                <c:pt idx="400">
                  <c:v>4.7</c:v>
                </c:pt>
                <c:pt idx="401">
                  <c:v>4.7</c:v>
                </c:pt>
                <c:pt idx="402">
                  <c:v>4.5999999999999996</c:v>
                </c:pt>
                <c:pt idx="403">
                  <c:v>4.5</c:v>
                </c:pt>
                <c:pt idx="404">
                  <c:v>4.3499999999999996</c:v>
                </c:pt>
                <c:pt idx="405">
                  <c:v>4.45</c:v>
                </c:pt>
                <c:pt idx="406">
                  <c:v>4.45</c:v>
                </c:pt>
                <c:pt idx="407">
                  <c:v>4.3</c:v>
                </c:pt>
                <c:pt idx="408">
                  <c:v>4</c:v>
                </c:pt>
                <c:pt idx="409">
                  <c:v>3.9</c:v>
                </c:pt>
                <c:pt idx="410">
                  <c:v>3.9</c:v>
                </c:pt>
                <c:pt idx="411">
                  <c:v>3.9</c:v>
                </c:pt>
                <c:pt idx="412">
                  <c:v>3.8499999999999996</c:v>
                </c:pt>
                <c:pt idx="413">
                  <c:v>3.6</c:v>
                </c:pt>
                <c:pt idx="414">
                  <c:v>3.55</c:v>
                </c:pt>
                <c:pt idx="415">
                  <c:v>3.4</c:v>
                </c:pt>
                <c:pt idx="416">
                  <c:v>3.7</c:v>
                </c:pt>
                <c:pt idx="417">
                  <c:v>3.65</c:v>
                </c:pt>
                <c:pt idx="418">
                  <c:v>3.4</c:v>
                </c:pt>
                <c:pt idx="419">
                  <c:v>3.5</c:v>
                </c:pt>
                <c:pt idx="420">
                  <c:v>3.55</c:v>
                </c:pt>
                <c:pt idx="421">
                  <c:v>3.55</c:v>
                </c:pt>
                <c:pt idx="422">
                  <c:v>3.4</c:v>
                </c:pt>
                <c:pt idx="423">
                  <c:v>3.4</c:v>
                </c:pt>
                <c:pt idx="424">
                  <c:v>3.3</c:v>
                </c:pt>
                <c:pt idx="425">
                  <c:v>3.4499999999999997</c:v>
                </c:pt>
                <c:pt idx="426">
                  <c:v>3.6</c:v>
                </c:pt>
                <c:pt idx="427">
                  <c:v>3.7800000000000002</c:v>
                </c:pt>
                <c:pt idx="428">
                  <c:v>3.8</c:v>
                </c:pt>
                <c:pt idx="429">
                  <c:v>3.6</c:v>
                </c:pt>
                <c:pt idx="430">
                  <c:v>3.8</c:v>
                </c:pt>
                <c:pt idx="431">
                  <c:v>3.8</c:v>
                </c:pt>
                <c:pt idx="432">
                  <c:v>3.9499999999999997</c:v>
                </c:pt>
                <c:pt idx="433">
                  <c:v>3.9499999999999997</c:v>
                </c:pt>
                <c:pt idx="434">
                  <c:v>3.8</c:v>
                </c:pt>
                <c:pt idx="435">
                  <c:v>3.75</c:v>
                </c:pt>
                <c:pt idx="436">
                  <c:v>3.65</c:v>
                </c:pt>
                <c:pt idx="437">
                  <c:v>3.5</c:v>
                </c:pt>
                <c:pt idx="438">
                  <c:v>3.3</c:v>
                </c:pt>
                <c:pt idx="439">
                  <c:v>3.2</c:v>
                </c:pt>
                <c:pt idx="440">
                  <c:v>3.3</c:v>
                </c:pt>
                <c:pt idx="441">
                  <c:v>3.1</c:v>
                </c:pt>
                <c:pt idx="442">
                  <c:v>2.75</c:v>
                </c:pt>
                <c:pt idx="443">
                  <c:v>2.75</c:v>
                </c:pt>
                <c:pt idx="444">
                  <c:v>3.1</c:v>
                </c:pt>
                <c:pt idx="445">
                  <c:v>3.3</c:v>
                </c:pt>
                <c:pt idx="446">
                  <c:v>3.1</c:v>
                </c:pt>
                <c:pt idx="447">
                  <c:v>2.9</c:v>
                </c:pt>
                <c:pt idx="448">
                  <c:v>2.8</c:v>
                </c:pt>
                <c:pt idx="449">
                  <c:v>2.7</c:v>
                </c:pt>
                <c:pt idx="450">
                  <c:v>2.65</c:v>
                </c:pt>
                <c:pt idx="451">
                  <c:v>2.75</c:v>
                </c:pt>
                <c:pt idx="452">
                  <c:v>2.9499999999999997</c:v>
                </c:pt>
                <c:pt idx="453">
                  <c:v>2.9499999999999997</c:v>
                </c:pt>
                <c:pt idx="454">
                  <c:v>2.65</c:v>
                </c:pt>
                <c:pt idx="455">
                  <c:v>2.5</c:v>
                </c:pt>
                <c:pt idx="456">
                  <c:v>2.2999999999999998</c:v>
                </c:pt>
                <c:pt idx="457">
                  <c:v>2.2000000000000002</c:v>
                </c:pt>
                <c:pt idx="458">
                  <c:v>2.25</c:v>
                </c:pt>
                <c:pt idx="459">
                  <c:v>2.2000000000000002</c:v>
                </c:pt>
                <c:pt idx="460">
                  <c:v>2.2000000000000002</c:v>
                </c:pt>
                <c:pt idx="461">
                  <c:v>2.2999999999999998</c:v>
                </c:pt>
                <c:pt idx="462">
                  <c:v>2.8</c:v>
                </c:pt>
                <c:pt idx="463">
                  <c:v>2.8</c:v>
                </c:pt>
                <c:pt idx="464">
                  <c:v>2.4499999999999997</c:v>
                </c:pt>
                <c:pt idx="465">
                  <c:v>3</c:v>
                </c:pt>
                <c:pt idx="466">
                  <c:v>2.4</c:v>
                </c:pt>
                <c:pt idx="467">
                  <c:v>3</c:v>
                </c:pt>
                <c:pt idx="468">
                  <c:v>2.65</c:v>
                </c:pt>
                <c:pt idx="469">
                  <c:v>2.5</c:v>
                </c:pt>
                <c:pt idx="470">
                  <c:v>2.4</c:v>
                </c:pt>
                <c:pt idx="471">
                  <c:v>2.4499999999999997</c:v>
                </c:pt>
                <c:pt idx="472">
                  <c:v>2.2999999999999998</c:v>
                </c:pt>
                <c:pt idx="473">
                  <c:v>2.1</c:v>
                </c:pt>
                <c:pt idx="474">
                  <c:v>2.1</c:v>
                </c:pt>
                <c:pt idx="475">
                  <c:v>2</c:v>
                </c:pt>
                <c:pt idx="476">
                  <c:v>2.3499999999999996</c:v>
                </c:pt>
                <c:pt idx="477">
                  <c:v>2.7</c:v>
                </c:pt>
                <c:pt idx="478">
                  <c:v>3</c:v>
                </c:pt>
                <c:pt idx="479">
                  <c:v>3.8</c:v>
                </c:pt>
                <c:pt idx="480">
                  <c:v>3</c:v>
                </c:pt>
                <c:pt idx="481">
                  <c:v>3.15</c:v>
                </c:pt>
                <c:pt idx="482">
                  <c:v>3.65</c:v>
                </c:pt>
                <c:pt idx="483">
                  <c:v>3.8</c:v>
                </c:pt>
                <c:pt idx="484">
                  <c:v>3.7</c:v>
                </c:pt>
                <c:pt idx="485">
                  <c:v>3.55</c:v>
                </c:pt>
                <c:pt idx="486">
                  <c:v>3.15</c:v>
                </c:pt>
                <c:pt idx="487">
                  <c:v>2.9499999999999997</c:v>
                </c:pt>
                <c:pt idx="488">
                  <c:v>3.3499999999999996</c:v>
                </c:pt>
                <c:pt idx="489">
                  <c:v>3.6</c:v>
                </c:pt>
                <c:pt idx="490">
                  <c:v>3.9</c:v>
                </c:pt>
                <c:pt idx="491">
                  <c:v>3.5</c:v>
                </c:pt>
                <c:pt idx="492">
                  <c:v>3.65</c:v>
                </c:pt>
                <c:pt idx="493">
                  <c:v>3.8499999999999996</c:v>
                </c:pt>
                <c:pt idx="494">
                  <c:v>3.5</c:v>
                </c:pt>
                <c:pt idx="495">
                  <c:v>3.4</c:v>
                </c:pt>
                <c:pt idx="496">
                  <c:v>3.8</c:v>
                </c:pt>
                <c:pt idx="497">
                  <c:v>4.0999999999999996</c:v>
                </c:pt>
                <c:pt idx="498">
                  <c:v>4.0999999999999996</c:v>
                </c:pt>
                <c:pt idx="499">
                  <c:v>3.9</c:v>
                </c:pt>
                <c:pt idx="500">
                  <c:v>3.65</c:v>
                </c:pt>
                <c:pt idx="501">
                  <c:v>3.65</c:v>
                </c:pt>
                <c:pt idx="502">
                  <c:v>4.3</c:v>
                </c:pt>
                <c:pt idx="503">
                  <c:v>4.3499999999999996</c:v>
                </c:pt>
                <c:pt idx="504">
                  <c:v>4.2</c:v>
                </c:pt>
                <c:pt idx="505">
                  <c:v>4.2</c:v>
                </c:pt>
                <c:pt idx="506">
                  <c:v>4.2</c:v>
                </c:pt>
                <c:pt idx="507">
                  <c:v>4.0999999999999996</c:v>
                </c:pt>
                <c:pt idx="508">
                  <c:v>4</c:v>
                </c:pt>
                <c:pt idx="509">
                  <c:v>3.9</c:v>
                </c:pt>
                <c:pt idx="510">
                  <c:v>3.8</c:v>
                </c:pt>
                <c:pt idx="511">
                  <c:v>3.9</c:v>
                </c:pt>
                <c:pt idx="512">
                  <c:v>4</c:v>
                </c:pt>
                <c:pt idx="513">
                  <c:v>3.9</c:v>
                </c:pt>
                <c:pt idx="514">
                  <c:v>3.9</c:v>
                </c:pt>
                <c:pt idx="515">
                  <c:v>4</c:v>
                </c:pt>
                <c:pt idx="516">
                  <c:v>4.0999999999999996</c:v>
                </c:pt>
                <c:pt idx="517">
                  <c:v>4.1499999999999995</c:v>
                </c:pt>
                <c:pt idx="518">
                  <c:v>3.9</c:v>
                </c:pt>
                <c:pt idx="519">
                  <c:v>3.8</c:v>
                </c:pt>
                <c:pt idx="520">
                  <c:v>3.4</c:v>
                </c:pt>
                <c:pt idx="521">
                  <c:v>3.3499999999999996</c:v>
                </c:pt>
                <c:pt idx="522">
                  <c:v>3.3</c:v>
                </c:pt>
                <c:pt idx="523">
                  <c:v>3.2</c:v>
                </c:pt>
                <c:pt idx="524">
                  <c:v>3.2</c:v>
                </c:pt>
                <c:pt idx="525">
                  <c:v>3.2</c:v>
                </c:pt>
                <c:pt idx="526">
                  <c:v>3.1</c:v>
                </c:pt>
                <c:pt idx="527">
                  <c:v>3.2</c:v>
                </c:pt>
                <c:pt idx="528">
                  <c:v>3.8</c:v>
                </c:pt>
                <c:pt idx="529">
                  <c:v>3.9499999999999997</c:v>
                </c:pt>
                <c:pt idx="530">
                  <c:v>4.2</c:v>
                </c:pt>
                <c:pt idx="531">
                  <c:v>4.0999999999999996</c:v>
                </c:pt>
                <c:pt idx="532">
                  <c:v>4.0999999999999996</c:v>
                </c:pt>
                <c:pt idx="533">
                  <c:v>4.2</c:v>
                </c:pt>
                <c:pt idx="534">
                  <c:v>4.3</c:v>
                </c:pt>
                <c:pt idx="535">
                  <c:v>4.3</c:v>
                </c:pt>
                <c:pt idx="536">
                  <c:v>4.3499999999999996</c:v>
                </c:pt>
                <c:pt idx="537">
                  <c:v>4.2</c:v>
                </c:pt>
                <c:pt idx="538">
                  <c:v>3.9</c:v>
                </c:pt>
                <c:pt idx="539">
                  <c:v>4</c:v>
                </c:pt>
                <c:pt idx="540">
                  <c:v>4.05</c:v>
                </c:pt>
                <c:pt idx="541">
                  <c:v>4.0999999999999996</c:v>
                </c:pt>
                <c:pt idx="542">
                  <c:v>4.4000000000000004</c:v>
                </c:pt>
                <c:pt idx="543">
                  <c:v>4.5</c:v>
                </c:pt>
                <c:pt idx="544">
                  <c:v>4.4000000000000004</c:v>
                </c:pt>
                <c:pt idx="545">
                  <c:v>4.2</c:v>
                </c:pt>
                <c:pt idx="546">
                  <c:v>4</c:v>
                </c:pt>
                <c:pt idx="547">
                  <c:v>3.8499999999999996</c:v>
                </c:pt>
                <c:pt idx="548">
                  <c:v>4.05</c:v>
                </c:pt>
                <c:pt idx="549">
                  <c:v>4</c:v>
                </c:pt>
                <c:pt idx="550">
                  <c:v>3.75</c:v>
                </c:pt>
                <c:pt idx="551">
                  <c:v>3.6</c:v>
                </c:pt>
                <c:pt idx="552">
                  <c:v>3.9</c:v>
                </c:pt>
                <c:pt idx="553">
                  <c:v>3.9</c:v>
                </c:pt>
                <c:pt idx="554">
                  <c:v>3.3499999999999996</c:v>
                </c:pt>
                <c:pt idx="555">
                  <c:v>3.4499999999999997</c:v>
                </c:pt>
                <c:pt idx="556">
                  <c:v>4.05</c:v>
                </c:pt>
                <c:pt idx="557">
                  <c:v>4.3499999999999996</c:v>
                </c:pt>
                <c:pt idx="558">
                  <c:v>4.4800000000000004</c:v>
                </c:pt>
                <c:pt idx="559">
                  <c:v>4.34</c:v>
                </c:pt>
                <c:pt idx="560">
                  <c:v>4.4000000000000004</c:v>
                </c:pt>
                <c:pt idx="561">
                  <c:v>4.3499999999999996</c:v>
                </c:pt>
                <c:pt idx="562">
                  <c:v>4.58</c:v>
                </c:pt>
                <c:pt idx="563">
                  <c:v>4.5999999999999996</c:v>
                </c:pt>
                <c:pt idx="564">
                  <c:v>4.7</c:v>
                </c:pt>
                <c:pt idx="565">
                  <c:v>4.7</c:v>
                </c:pt>
                <c:pt idx="566">
                  <c:v>4.75</c:v>
                </c:pt>
                <c:pt idx="567">
                  <c:v>4.75</c:v>
                </c:pt>
                <c:pt idx="568">
                  <c:v>4.3199999999999994</c:v>
                </c:pt>
                <c:pt idx="569">
                  <c:v>4.0599999999999996</c:v>
                </c:pt>
                <c:pt idx="570">
                  <c:v>3.7800000000000002</c:v>
                </c:pt>
                <c:pt idx="571">
                  <c:v>3.66</c:v>
                </c:pt>
                <c:pt idx="572">
                  <c:v>3.4499999999999997</c:v>
                </c:pt>
                <c:pt idx="573">
                  <c:v>3.27</c:v>
                </c:pt>
                <c:pt idx="574">
                  <c:v>3.05</c:v>
                </c:pt>
                <c:pt idx="575">
                  <c:v>3.05</c:v>
                </c:pt>
                <c:pt idx="576">
                  <c:v>3.1</c:v>
                </c:pt>
                <c:pt idx="577">
                  <c:v>3.15</c:v>
                </c:pt>
                <c:pt idx="578">
                  <c:v>3</c:v>
                </c:pt>
                <c:pt idx="579">
                  <c:v>3.1</c:v>
                </c:pt>
                <c:pt idx="580">
                  <c:v>3.3499999999999996</c:v>
                </c:pt>
                <c:pt idx="581">
                  <c:v>3.4</c:v>
                </c:pt>
                <c:pt idx="582">
                  <c:v>2.9499999999999997</c:v>
                </c:pt>
                <c:pt idx="583">
                  <c:v>3.1</c:v>
                </c:pt>
                <c:pt idx="584">
                  <c:v>3.18</c:v>
                </c:pt>
                <c:pt idx="585">
                  <c:v>3.1</c:v>
                </c:pt>
                <c:pt idx="586">
                  <c:v>3.16</c:v>
                </c:pt>
                <c:pt idx="587">
                  <c:v>3.08</c:v>
                </c:pt>
                <c:pt idx="588">
                  <c:v>3.32</c:v>
                </c:pt>
                <c:pt idx="589">
                  <c:v>3.42</c:v>
                </c:pt>
                <c:pt idx="590">
                  <c:v>3.5</c:v>
                </c:pt>
                <c:pt idx="591">
                  <c:v>3.55</c:v>
                </c:pt>
                <c:pt idx="592">
                  <c:v>3.3</c:v>
                </c:pt>
                <c:pt idx="593">
                  <c:v>3.3</c:v>
                </c:pt>
                <c:pt idx="594">
                  <c:v>3.2</c:v>
                </c:pt>
                <c:pt idx="595">
                  <c:v>3.4</c:v>
                </c:pt>
                <c:pt idx="596">
                  <c:v>3.82</c:v>
                </c:pt>
                <c:pt idx="597">
                  <c:v>3.94</c:v>
                </c:pt>
                <c:pt idx="598">
                  <c:v>3.66</c:v>
                </c:pt>
                <c:pt idx="599">
                  <c:v>3.6</c:v>
                </c:pt>
                <c:pt idx="600">
                  <c:v>3.3</c:v>
                </c:pt>
                <c:pt idx="601">
                  <c:v>3.24</c:v>
                </c:pt>
                <c:pt idx="602">
                  <c:v>3.52</c:v>
                </c:pt>
                <c:pt idx="603">
                  <c:v>3.64</c:v>
                </c:pt>
                <c:pt idx="604">
                  <c:v>3.65</c:v>
                </c:pt>
                <c:pt idx="605">
                  <c:v>3.7</c:v>
                </c:pt>
                <c:pt idx="606">
                  <c:v>3.8</c:v>
                </c:pt>
                <c:pt idx="607">
                  <c:v>3.8</c:v>
                </c:pt>
                <c:pt idx="608">
                  <c:v>3.8499999999999996</c:v>
                </c:pt>
                <c:pt idx="609">
                  <c:v>3.9</c:v>
                </c:pt>
                <c:pt idx="610">
                  <c:v>3.8</c:v>
                </c:pt>
                <c:pt idx="611">
                  <c:v>3.7</c:v>
                </c:pt>
                <c:pt idx="612">
                  <c:v>3.8499999999999996</c:v>
                </c:pt>
                <c:pt idx="613">
                  <c:v>3.88</c:v>
                </c:pt>
                <c:pt idx="614">
                  <c:v>4.1399999999999997</c:v>
                </c:pt>
                <c:pt idx="615">
                  <c:v>4.1199999999999992</c:v>
                </c:pt>
                <c:pt idx="616">
                  <c:v>4.22</c:v>
                </c:pt>
                <c:pt idx="617">
                  <c:v>4.3</c:v>
                </c:pt>
                <c:pt idx="618">
                  <c:v>4.2</c:v>
                </c:pt>
                <c:pt idx="619">
                  <c:v>4</c:v>
                </c:pt>
                <c:pt idx="620">
                  <c:v>4.0999999999999996</c:v>
                </c:pt>
                <c:pt idx="621">
                  <c:v>4.0999999999999996</c:v>
                </c:pt>
                <c:pt idx="622">
                  <c:v>4.4000000000000004</c:v>
                </c:pt>
                <c:pt idx="623">
                  <c:v>4.55</c:v>
                </c:pt>
                <c:pt idx="624">
                  <c:v>4.78</c:v>
                </c:pt>
                <c:pt idx="625">
                  <c:v>4.84</c:v>
                </c:pt>
                <c:pt idx="626">
                  <c:v>4.8499999999999996</c:v>
                </c:pt>
                <c:pt idx="627">
                  <c:v>4.9000000000000004</c:v>
                </c:pt>
                <c:pt idx="628">
                  <c:v>4.95</c:v>
                </c:pt>
                <c:pt idx="629">
                  <c:v>5</c:v>
                </c:pt>
                <c:pt idx="630">
                  <c:v>4.95</c:v>
                </c:pt>
                <c:pt idx="631">
                  <c:v>4.9000000000000004</c:v>
                </c:pt>
                <c:pt idx="632">
                  <c:v>4.8</c:v>
                </c:pt>
                <c:pt idx="633">
                  <c:v>4.8</c:v>
                </c:pt>
                <c:pt idx="634">
                  <c:v>4.9000000000000004</c:v>
                </c:pt>
                <c:pt idx="635">
                  <c:v>4.9000000000000004</c:v>
                </c:pt>
                <c:pt idx="636">
                  <c:v>4.9000000000000004</c:v>
                </c:pt>
                <c:pt idx="637">
                  <c:v>5</c:v>
                </c:pt>
                <c:pt idx="638">
                  <c:v>5.0999999999999996</c:v>
                </c:pt>
                <c:pt idx="639">
                  <c:v>5.0999999999999996</c:v>
                </c:pt>
                <c:pt idx="640">
                  <c:v>5.1499999999999995</c:v>
                </c:pt>
                <c:pt idx="641">
                  <c:v>5.2</c:v>
                </c:pt>
                <c:pt idx="642">
                  <c:v>5.1499999999999995</c:v>
                </c:pt>
                <c:pt idx="643">
                  <c:v>5.25</c:v>
                </c:pt>
                <c:pt idx="644">
                  <c:v>5.1499999999999995</c:v>
                </c:pt>
                <c:pt idx="645">
                  <c:v>5.1499999999999995</c:v>
                </c:pt>
                <c:pt idx="646">
                  <c:v>5.05</c:v>
                </c:pt>
                <c:pt idx="647">
                  <c:v>5</c:v>
                </c:pt>
                <c:pt idx="648">
                  <c:v>5</c:v>
                </c:pt>
                <c:pt idx="649">
                  <c:v>5</c:v>
                </c:pt>
                <c:pt idx="650">
                  <c:v>4.95</c:v>
                </c:pt>
                <c:pt idx="651">
                  <c:v>4.95</c:v>
                </c:pt>
                <c:pt idx="652">
                  <c:v>4.9000000000000004</c:v>
                </c:pt>
                <c:pt idx="653">
                  <c:v>4.8499999999999996</c:v>
                </c:pt>
                <c:pt idx="654">
                  <c:v>4.8</c:v>
                </c:pt>
                <c:pt idx="655">
                  <c:v>4.8</c:v>
                </c:pt>
                <c:pt idx="656">
                  <c:v>4.9000000000000004</c:v>
                </c:pt>
                <c:pt idx="657">
                  <c:v>4.95</c:v>
                </c:pt>
                <c:pt idx="658">
                  <c:v>4.9000000000000004</c:v>
                </c:pt>
                <c:pt idx="659">
                  <c:v>4.9000000000000004</c:v>
                </c:pt>
                <c:pt idx="660">
                  <c:v>4.8499999999999996</c:v>
                </c:pt>
                <c:pt idx="661">
                  <c:v>4.8499999999999996</c:v>
                </c:pt>
                <c:pt idx="662">
                  <c:v>4.8</c:v>
                </c:pt>
                <c:pt idx="663">
                  <c:v>4.75</c:v>
                </c:pt>
                <c:pt idx="664">
                  <c:v>4.7</c:v>
                </c:pt>
                <c:pt idx="665">
                  <c:v>4.6499999999999995</c:v>
                </c:pt>
                <c:pt idx="666">
                  <c:v>4.6499999999999995</c:v>
                </c:pt>
                <c:pt idx="667">
                  <c:v>4.6499999999999995</c:v>
                </c:pt>
                <c:pt idx="668">
                  <c:v>4.7</c:v>
                </c:pt>
                <c:pt idx="669">
                  <c:v>4.75</c:v>
                </c:pt>
                <c:pt idx="670">
                  <c:v>4.75</c:v>
                </c:pt>
                <c:pt idx="671">
                  <c:v>4.75</c:v>
                </c:pt>
                <c:pt idx="672">
                  <c:v>4.8499999999999996</c:v>
                </c:pt>
                <c:pt idx="673">
                  <c:v>4.8</c:v>
                </c:pt>
                <c:pt idx="674">
                  <c:v>4.8499999999999996</c:v>
                </c:pt>
                <c:pt idx="675">
                  <c:v>4.8499999999999996</c:v>
                </c:pt>
                <c:pt idx="676">
                  <c:v>4.9000000000000004</c:v>
                </c:pt>
                <c:pt idx="677">
                  <c:v>4.9000000000000004</c:v>
                </c:pt>
                <c:pt idx="678">
                  <c:v>4.95</c:v>
                </c:pt>
                <c:pt idx="679">
                  <c:v>4.95</c:v>
                </c:pt>
                <c:pt idx="680">
                  <c:v>5</c:v>
                </c:pt>
                <c:pt idx="681">
                  <c:v>5</c:v>
                </c:pt>
                <c:pt idx="682">
                  <c:v>5.05</c:v>
                </c:pt>
                <c:pt idx="683">
                  <c:v>5.05</c:v>
                </c:pt>
                <c:pt idx="684">
                  <c:v>4.95</c:v>
                </c:pt>
                <c:pt idx="685">
                  <c:v>4.9000000000000004</c:v>
                </c:pt>
                <c:pt idx="686">
                  <c:v>4.8</c:v>
                </c:pt>
                <c:pt idx="687">
                  <c:v>4.75</c:v>
                </c:pt>
                <c:pt idx="688">
                  <c:v>4.75</c:v>
                </c:pt>
                <c:pt idx="689">
                  <c:v>4.7</c:v>
                </c:pt>
                <c:pt idx="690">
                  <c:v>4.5999999999999996</c:v>
                </c:pt>
                <c:pt idx="691">
                  <c:v>4.5999999999999996</c:v>
                </c:pt>
                <c:pt idx="692">
                  <c:v>4.55</c:v>
                </c:pt>
                <c:pt idx="693">
                  <c:v>4.4000000000000004</c:v>
                </c:pt>
                <c:pt idx="694">
                  <c:v>4.2</c:v>
                </c:pt>
                <c:pt idx="695">
                  <c:v>4.0999999999999996</c:v>
                </c:pt>
                <c:pt idx="696">
                  <c:v>4.3</c:v>
                </c:pt>
                <c:pt idx="697">
                  <c:v>4.0999999999999996</c:v>
                </c:pt>
                <c:pt idx="698">
                  <c:v>3.9</c:v>
                </c:pt>
                <c:pt idx="699">
                  <c:v>3.8</c:v>
                </c:pt>
                <c:pt idx="700">
                  <c:v>3.7</c:v>
                </c:pt>
                <c:pt idx="701">
                  <c:v>3.7</c:v>
                </c:pt>
                <c:pt idx="702">
                  <c:v>3.55</c:v>
                </c:pt>
                <c:pt idx="703">
                  <c:v>3.55</c:v>
                </c:pt>
                <c:pt idx="704">
                  <c:v>3.4499999999999997</c:v>
                </c:pt>
                <c:pt idx="705">
                  <c:v>3.5</c:v>
                </c:pt>
                <c:pt idx="706">
                  <c:v>3.7</c:v>
                </c:pt>
                <c:pt idx="707">
                  <c:v>3.7</c:v>
                </c:pt>
                <c:pt idx="708">
                  <c:v>3.75</c:v>
                </c:pt>
                <c:pt idx="709">
                  <c:v>3.7</c:v>
                </c:pt>
                <c:pt idx="710">
                  <c:v>4.05</c:v>
                </c:pt>
                <c:pt idx="711">
                  <c:v>4.05</c:v>
                </c:pt>
                <c:pt idx="712">
                  <c:v>4.05</c:v>
                </c:pt>
                <c:pt idx="713">
                  <c:v>3.9499999999999997</c:v>
                </c:pt>
                <c:pt idx="714">
                  <c:v>3.65</c:v>
                </c:pt>
                <c:pt idx="715">
                  <c:v>3.55</c:v>
                </c:pt>
                <c:pt idx="716">
                  <c:v>3.4499999999999997</c:v>
                </c:pt>
                <c:pt idx="717">
                  <c:v>3.4</c:v>
                </c:pt>
                <c:pt idx="718">
                  <c:v>3.2</c:v>
                </c:pt>
                <c:pt idx="719">
                  <c:v>3.2</c:v>
                </c:pt>
                <c:pt idx="720">
                  <c:v>3.2</c:v>
                </c:pt>
                <c:pt idx="721">
                  <c:v>3.4</c:v>
                </c:pt>
                <c:pt idx="722">
                  <c:v>3.8499999999999996</c:v>
                </c:pt>
                <c:pt idx="723">
                  <c:v>3.8499999999999996</c:v>
                </c:pt>
                <c:pt idx="724">
                  <c:v>3.55</c:v>
                </c:pt>
                <c:pt idx="725">
                  <c:v>3.5</c:v>
                </c:pt>
                <c:pt idx="726">
                  <c:v>3.3</c:v>
                </c:pt>
                <c:pt idx="727">
                  <c:v>3.25</c:v>
                </c:pt>
                <c:pt idx="728">
                  <c:v>3.1</c:v>
                </c:pt>
                <c:pt idx="729">
                  <c:v>3.1</c:v>
                </c:pt>
                <c:pt idx="730">
                  <c:v>3.1</c:v>
                </c:pt>
                <c:pt idx="731">
                  <c:v>3</c:v>
                </c:pt>
              </c:numCache>
              <c:extLst xmlns:c15="http://schemas.microsoft.com/office/drawing/2012/chart" xmlns:c16r2="http://schemas.microsoft.com/office/drawing/2015/06/chart"/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ED22-4832-9989-2C00E5F07D04}"/>
            </c:ext>
          </c:extLst>
        </c:ser>
        <c:ser>
          <c:idx val="11"/>
          <c:order val="1"/>
          <c:tx>
            <c:v>2011</c:v>
          </c:tx>
          <c:spPr>
            <a:ln w="3175">
              <a:solidFill>
                <a:srgbClr val="C00000"/>
              </a:solidFill>
              <a:prstDash val="sysDot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  <c:extLst xmlns:c15="http://schemas.microsoft.com/office/drawing/2012/chart" xmlns:c16r2="http://schemas.microsoft.com/office/drawing/2015/06/chart"/>
            </c:numRef>
          </c:cat>
          <c:val>
            <c:numRef>
              <c:f>DATOS!$R$3:$R$734</c:f>
              <c:numCache>
                <c:formatCode>0.00</c:formatCode>
                <c:ptCount val="732"/>
                <c:pt idx="0">
                  <c:v>2.9</c:v>
                </c:pt>
                <c:pt idx="1">
                  <c:v>2.7</c:v>
                </c:pt>
                <c:pt idx="2">
                  <c:v>2.65</c:v>
                </c:pt>
                <c:pt idx="3">
                  <c:v>2.6</c:v>
                </c:pt>
                <c:pt idx="4">
                  <c:v>2.7</c:v>
                </c:pt>
                <c:pt idx="5">
                  <c:v>2.75</c:v>
                </c:pt>
                <c:pt idx="6">
                  <c:v>2.5</c:v>
                </c:pt>
                <c:pt idx="7">
                  <c:v>2.4</c:v>
                </c:pt>
                <c:pt idx="8">
                  <c:v>2.4499999999999997</c:v>
                </c:pt>
                <c:pt idx="9">
                  <c:v>2.7</c:v>
                </c:pt>
                <c:pt idx="10">
                  <c:v>3.2</c:v>
                </c:pt>
                <c:pt idx="11">
                  <c:v>3.15</c:v>
                </c:pt>
                <c:pt idx="12">
                  <c:v>3.2</c:v>
                </c:pt>
                <c:pt idx="13">
                  <c:v>3.1</c:v>
                </c:pt>
                <c:pt idx="14">
                  <c:v>3.2</c:v>
                </c:pt>
                <c:pt idx="15">
                  <c:v>3.25</c:v>
                </c:pt>
                <c:pt idx="16">
                  <c:v>3.1</c:v>
                </c:pt>
                <c:pt idx="17">
                  <c:v>3.05</c:v>
                </c:pt>
                <c:pt idx="18">
                  <c:v>3.2</c:v>
                </c:pt>
                <c:pt idx="19">
                  <c:v>3.2</c:v>
                </c:pt>
                <c:pt idx="20">
                  <c:v>2.8</c:v>
                </c:pt>
                <c:pt idx="21">
                  <c:v>2.75</c:v>
                </c:pt>
                <c:pt idx="22">
                  <c:v>2.8499999999999996</c:v>
                </c:pt>
                <c:pt idx="23">
                  <c:v>2.8499999999999996</c:v>
                </c:pt>
                <c:pt idx="24">
                  <c:v>2.75</c:v>
                </c:pt>
                <c:pt idx="25">
                  <c:v>2.65</c:v>
                </c:pt>
                <c:pt idx="26">
                  <c:v>2.4499999999999997</c:v>
                </c:pt>
                <c:pt idx="27">
                  <c:v>2.7</c:v>
                </c:pt>
                <c:pt idx="28">
                  <c:v>2.65</c:v>
                </c:pt>
                <c:pt idx="29">
                  <c:v>2.7</c:v>
                </c:pt>
                <c:pt idx="30">
                  <c:v>2.7</c:v>
                </c:pt>
                <c:pt idx="31">
                  <c:v>2.7</c:v>
                </c:pt>
                <c:pt idx="32">
                  <c:v>2.7</c:v>
                </c:pt>
                <c:pt idx="33">
                  <c:v>2.7</c:v>
                </c:pt>
                <c:pt idx="34">
                  <c:v>2.6</c:v>
                </c:pt>
                <c:pt idx="35">
                  <c:v>2.6</c:v>
                </c:pt>
                <c:pt idx="36">
                  <c:v>2.8499999999999996</c:v>
                </c:pt>
                <c:pt idx="37">
                  <c:v>2.8</c:v>
                </c:pt>
                <c:pt idx="38">
                  <c:v>2.4</c:v>
                </c:pt>
                <c:pt idx="39">
                  <c:v>2.2000000000000002</c:v>
                </c:pt>
                <c:pt idx="40">
                  <c:v>2.4499999999999997</c:v>
                </c:pt>
                <c:pt idx="41">
                  <c:v>2.2000000000000002</c:v>
                </c:pt>
                <c:pt idx="42">
                  <c:v>2.2000000000000002</c:v>
                </c:pt>
                <c:pt idx="43">
                  <c:v>2.1</c:v>
                </c:pt>
                <c:pt idx="44">
                  <c:v>2</c:v>
                </c:pt>
                <c:pt idx="45">
                  <c:v>1.9000000000000001</c:v>
                </c:pt>
                <c:pt idx="46">
                  <c:v>1.9000000000000001</c:v>
                </c:pt>
                <c:pt idx="47">
                  <c:v>1.9000000000000001</c:v>
                </c:pt>
                <c:pt idx="48">
                  <c:v>1.9000000000000001</c:v>
                </c:pt>
                <c:pt idx="49">
                  <c:v>1.9000000000000001</c:v>
                </c:pt>
                <c:pt idx="50">
                  <c:v>1.85</c:v>
                </c:pt>
                <c:pt idx="51">
                  <c:v>1.8</c:v>
                </c:pt>
                <c:pt idx="52">
                  <c:v>1.8</c:v>
                </c:pt>
                <c:pt idx="53">
                  <c:v>1.7</c:v>
                </c:pt>
                <c:pt idx="54">
                  <c:v>2.2999999999999998</c:v>
                </c:pt>
                <c:pt idx="55">
                  <c:v>2.2999999999999998</c:v>
                </c:pt>
                <c:pt idx="56">
                  <c:v>2.1</c:v>
                </c:pt>
                <c:pt idx="57">
                  <c:v>1.8</c:v>
                </c:pt>
                <c:pt idx="58">
                  <c:v>1.85</c:v>
                </c:pt>
                <c:pt idx="59">
                  <c:v>1.9000000000000001</c:v>
                </c:pt>
                <c:pt idx="60">
                  <c:v>1.8</c:v>
                </c:pt>
                <c:pt idx="61">
                  <c:v>1.7</c:v>
                </c:pt>
                <c:pt idx="62">
                  <c:v>1.8</c:v>
                </c:pt>
                <c:pt idx="63">
                  <c:v>1.8</c:v>
                </c:pt>
                <c:pt idx="64">
                  <c:v>1.8</c:v>
                </c:pt>
                <c:pt idx="65">
                  <c:v>1.6500000000000001</c:v>
                </c:pt>
                <c:pt idx="66">
                  <c:v>1.7</c:v>
                </c:pt>
                <c:pt idx="67">
                  <c:v>1.6500000000000001</c:v>
                </c:pt>
                <c:pt idx="68">
                  <c:v>1.6500000000000001</c:v>
                </c:pt>
                <c:pt idx="69">
                  <c:v>1.6500000000000001</c:v>
                </c:pt>
                <c:pt idx="70">
                  <c:v>1.6500000000000001</c:v>
                </c:pt>
                <c:pt idx="71">
                  <c:v>1.7</c:v>
                </c:pt>
                <c:pt idx="72">
                  <c:v>1.8</c:v>
                </c:pt>
                <c:pt idx="73">
                  <c:v>1.75</c:v>
                </c:pt>
                <c:pt idx="74">
                  <c:v>1.6</c:v>
                </c:pt>
                <c:pt idx="75">
                  <c:v>1.45</c:v>
                </c:pt>
                <c:pt idx="76">
                  <c:v>1.6</c:v>
                </c:pt>
                <c:pt idx="77">
                  <c:v>2.1</c:v>
                </c:pt>
                <c:pt idx="78">
                  <c:v>2.1</c:v>
                </c:pt>
                <c:pt idx="79">
                  <c:v>2.1</c:v>
                </c:pt>
                <c:pt idx="80">
                  <c:v>2.0499999999999998</c:v>
                </c:pt>
                <c:pt idx="81">
                  <c:v>2</c:v>
                </c:pt>
                <c:pt idx="82">
                  <c:v>2.0499999999999998</c:v>
                </c:pt>
                <c:pt idx="83">
                  <c:v>2.0499999999999998</c:v>
                </c:pt>
                <c:pt idx="84">
                  <c:v>2.2000000000000002</c:v>
                </c:pt>
                <c:pt idx="85">
                  <c:v>2.4</c:v>
                </c:pt>
                <c:pt idx="86">
                  <c:v>2.2000000000000002</c:v>
                </c:pt>
                <c:pt idx="87">
                  <c:v>2.25</c:v>
                </c:pt>
                <c:pt idx="88">
                  <c:v>2.4</c:v>
                </c:pt>
                <c:pt idx="89">
                  <c:v>2.5499999999999998</c:v>
                </c:pt>
                <c:pt idx="90">
                  <c:v>2.8499999999999996</c:v>
                </c:pt>
                <c:pt idx="91">
                  <c:v>2.8</c:v>
                </c:pt>
                <c:pt idx="92">
                  <c:v>2.6</c:v>
                </c:pt>
                <c:pt idx="93">
                  <c:v>2.65</c:v>
                </c:pt>
                <c:pt idx="94">
                  <c:v>2.8</c:v>
                </c:pt>
                <c:pt idx="95">
                  <c:v>2.9</c:v>
                </c:pt>
                <c:pt idx="96">
                  <c:v>3.3</c:v>
                </c:pt>
                <c:pt idx="97">
                  <c:v>3.2</c:v>
                </c:pt>
                <c:pt idx="98">
                  <c:v>3</c:v>
                </c:pt>
                <c:pt idx="99">
                  <c:v>3</c:v>
                </c:pt>
                <c:pt idx="100">
                  <c:v>2.9499999999999997</c:v>
                </c:pt>
                <c:pt idx="101">
                  <c:v>2.9</c:v>
                </c:pt>
                <c:pt idx="102">
                  <c:v>2.7</c:v>
                </c:pt>
                <c:pt idx="103">
                  <c:v>2.6</c:v>
                </c:pt>
                <c:pt idx="104">
                  <c:v>2.6</c:v>
                </c:pt>
                <c:pt idx="105">
                  <c:v>2.6</c:v>
                </c:pt>
                <c:pt idx="106">
                  <c:v>2.4</c:v>
                </c:pt>
                <c:pt idx="107">
                  <c:v>2.2999999999999998</c:v>
                </c:pt>
                <c:pt idx="108">
                  <c:v>2.2000000000000002</c:v>
                </c:pt>
                <c:pt idx="109">
                  <c:v>2.2999999999999998</c:v>
                </c:pt>
                <c:pt idx="110">
                  <c:v>2.4</c:v>
                </c:pt>
                <c:pt idx="111">
                  <c:v>2.6</c:v>
                </c:pt>
                <c:pt idx="112">
                  <c:v>2.5</c:v>
                </c:pt>
                <c:pt idx="113">
                  <c:v>2.5</c:v>
                </c:pt>
                <c:pt idx="114">
                  <c:v>2.5</c:v>
                </c:pt>
                <c:pt idx="115">
                  <c:v>2.5</c:v>
                </c:pt>
                <c:pt idx="116">
                  <c:v>2.8</c:v>
                </c:pt>
                <c:pt idx="117">
                  <c:v>2.9499999999999997</c:v>
                </c:pt>
                <c:pt idx="118">
                  <c:v>3.08</c:v>
                </c:pt>
                <c:pt idx="119">
                  <c:v>3.16</c:v>
                </c:pt>
                <c:pt idx="120">
                  <c:v>3.3</c:v>
                </c:pt>
                <c:pt idx="121">
                  <c:v>2.9499999999999997</c:v>
                </c:pt>
                <c:pt idx="122">
                  <c:v>3.3</c:v>
                </c:pt>
                <c:pt idx="123">
                  <c:v>3.6</c:v>
                </c:pt>
                <c:pt idx="124">
                  <c:v>3.75</c:v>
                </c:pt>
                <c:pt idx="125">
                  <c:v>3.65</c:v>
                </c:pt>
                <c:pt idx="126">
                  <c:v>4.1499999999999995</c:v>
                </c:pt>
                <c:pt idx="127">
                  <c:v>4.0999999999999996</c:v>
                </c:pt>
                <c:pt idx="128">
                  <c:v>3.9</c:v>
                </c:pt>
                <c:pt idx="129">
                  <c:v>3.8499999999999996</c:v>
                </c:pt>
                <c:pt idx="130">
                  <c:v>3.75</c:v>
                </c:pt>
                <c:pt idx="131">
                  <c:v>3.75</c:v>
                </c:pt>
                <c:pt idx="132">
                  <c:v>3.75</c:v>
                </c:pt>
                <c:pt idx="133">
                  <c:v>3.75</c:v>
                </c:pt>
                <c:pt idx="134">
                  <c:v>3.9</c:v>
                </c:pt>
                <c:pt idx="135">
                  <c:v>3.9</c:v>
                </c:pt>
                <c:pt idx="136">
                  <c:v>3.8</c:v>
                </c:pt>
                <c:pt idx="137">
                  <c:v>3.7</c:v>
                </c:pt>
                <c:pt idx="138">
                  <c:v>4.0999999999999996</c:v>
                </c:pt>
                <c:pt idx="139">
                  <c:v>4.3499999999999996</c:v>
                </c:pt>
                <c:pt idx="140">
                  <c:v>4.55</c:v>
                </c:pt>
                <c:pt idx="141">
                  <c:v>4.45</c:v>
                </c:pt>
                <c:pt idx="142">
                  <c:v>4.3</c:v>
                </c:pt>
                <c:pt idx="143">
                  <c:v>4.3</c:v>
                </c:pt>
                <c:pt idx="144">
                  <c:v>4.3499999999999996</c:v>
                </c:pt>
                <c:pt idx="145">
                  <c:v>4.1499999999999995</c:v>
                </c:pt>
                <c:pt idx="146">
                  <c:v>3.8499999999999996</c:v>
                </c:pt>
                <c:pt idx="147">
                  <c:v>3.75</c:v>
                </c:pt>
                <c:pt idx="148">
                  <c:v>3.25</c:v>
                </c:pt>
                <c:pt idx="149">
                  <c:v>3.3</c:v>
                </c:pt>
                <c:pt idx="150">
                  <c:v>3.1</c:v>
                </c:pt>
                <c:pt idx="151">
                  <c:v>3</c:v>
                </c:pt>
                <c:pt idx="152">
                  <c:v>2.75</c:v>
                </c:pt>
                <c:pt idx="153">
                  <c:v>2.7</c:v>
                </c:pt>
                <c:pt idx="154">
                  <c:v>2.7</c:v>
                </c:pt>
                <c:pt idx="155">
                  <c:v>2.5</c:v>
                </c:pt>
                <c:pt idx="156">
                  <c:v>2.7</c:v>
                </c:pt>
                <c:pt idx="157">
                  <c:v>2.5</c:v>
                </c:pt>
                <c:pt idx="158">
                  <c:v>3</c:v>
                </c:pt>
                <c:pt idx="159">
                  <c:v>3.3</c:v>
                </c:pt>
                <c:pt idx="160">
                  <c:v>3.5</c:v>
                </c:pt>
                <c:pt idx="161">
                  <c:v>3.7</c:v>
                </c:pt>
                <c:pt idx="162">
                  <c:v>3.7</c:v>
                </c:pt>
                <c:pt idx="163">
                  <c:v>3.7</c:v>
                </c:pt>
                <c:pt idx="164">
                  <c:v>3.8499999999999996</c:v>
                </c:pt>
                <c:pt idx="165">
                  <c:v>3.8</c:v>
                </c:pt>
                <c:pt idx="166">
                  <c:v>3.9</c:v>
                </c:pt>
                <c:pt idx="167">
                  <c:v>4</c:v>
                </c:pt>
                <c:pt idx="168">
                  <c:v>3.8</c:v>
                </c:pt>
                <c:pt idx="169">
                  <c:v>3.8</c:v>
                </c:pt>
                <c:pt idx="170">
                  <c:v>4.3</c:v>
                </c:pt>
                <c:pt idx="171">
                  <c:v>4.3499999999999996</c:v>
                </c:pt>
                <c:pt idx="172">
                  <c:v>4.3</c:v>
                </c:pt>
                <c:pt idx="173">
                  <c:v>4.3</c:v>
                </c:pt>
                <c:pt idx="174">
                  <c:v>4.3</c:v>
                </c:pt>
                <c:pt idx="175">
                  <c:v>4.2</c:v>
                </c:pt>
                <c:pt idx="176">
                  <c:v>4.2</c:v>
                </c:pt>
                <c:pt idx="177">
                  <c:v>4.05</c:v>
                </c:pt>
                <c:pt idx="178">
                  <c:v>4</c:v>
                </c:pt>
                <c:pt idx="179">
                  <c:v>3.8</c:v>
                </c:pt>
                <c:pt idx="180">
                  <c:v>3.75</c:v>
                </c:pt>
                <c:pt idx="181">
                  <c:v>3.7</c:v>
                </c:pt>
                <c:pt idx="182">
                  <c:v>3.7</c:v>
                </c:pt>
                <c:pt idx="183">
                  <c:v>3.65</c:v>
                </c:pt>
                <c:pt idx="184">
                  <c:v>3.4</c:v>
                </c:pt>
                <c:pt idx="185">
                  <c:v>3.3</c:v>
                </c:pt>
                <c:pt idx="186">
                  <c:v>3.4</c:v>
                </c:pt>
                <c:pt idx="187">
                  <c:v>3.6</c:v>
                </c:pt>
                <c:pt idx="188">
                  <c:v>3.7</c:v>
                </c:pt>
                <c:pt idx="189">
                  <c:v>3.5</c:v>
                </c:pt>
                <c:pt idx="190">
                  <c:v>3.75</c:v>
                </c:pt>
                <c:pt idx="191">
                  <c:v>3.25</c:v>
                </c:pt>
                <c:pt idx="192">
                  <c:v>3.6</c:v>
                </c:pt>
                <c:pt idx="193">
                  <c:v>3.8</c:v>
                </c:pt>
                <c:pt idx="194">
                  <c:v>4.26</c:v>
                </c:pt>
                <c:pt idx="195">
                  <c:v>4.25</c:v>
                </c:pt>
                <c:pt idx="196">
                  <c:v>4.2</c:v>
                </c:pt>
                <c:pt idx="197">
                  <c:v>4.1099999999999994</c:v>
                </c:pt>
                <c:pt idx="198">
                  <c:v>4.3899999999999997</c:v>
                </c:pt>
                <c:pt idx="199">
                  <c:v>4.3499999999999996</c:v>
                </c:pt>
                <c:pt idx="200">
                  <c:v>4.25</c:v>
                </c:pt>
                <c:pt idx="201">
                  <c:v>4.3499999999999996</c:v>
                </c:pt>
                <c:pt idx="202">
                  <c:v>4.55</c:v>
                </c:pt>
                <c:pt idx="203">
                  <c:v>4.7</c:v>
                </c:pt>
                <c:pt idx="204">
                  <c:v>4.6499999999999995</c:v>
                </c:pt>
                <c:pt idx="205">
                  <c:v>4.5999999999999996</c:v>
                </c:pt>
                <c:pt idx="206">
                  <c:v>4.75</c:v>
                </c:pt>
                <c:pt idx="207">
                  <c:v>4.8</c:v>
                </c:pt>
                <c:pt idx="208">
                  <c:v>4.9000000000000004</c:v>
                </c:pt>
                <c:pt idx="209">
                  <c:v>4.95</c:v>
                </c:pt>
                <c:pt idx="210">
                  <c:v>4.95</c:v>
                </c:pt>
                <c:pt idx="211">
                  <c:v>4.95</c:v>
                </c:pt>
                <c:pt idx="212">
                  <c:v>5</c:v>
                </c:pt>
                <c:pt idx="213">
                  <c:v>5.05</c:v>
                </c:pt>
                <c:pt idx="214">
                  <c:v>5.0999999999999996</c:v>
                </c:pt>
                <c:pt idx="215">
                  <c:v>5.0999999999999996</c:v>
                </c:pt>
                <c:pt idx="216">
                  <c:v>5.0999999999999996</c:v>
                </c:pt>
                <c:pt idx="217">
                  <c:v>5.0999999999999996</c:v>
                </c:pt>
                <c:pt idx="218">
                  <c:v>5.1499999999999995</c:v>
                </c:pt>
                <c:pt idx="219">
                  <c:v>5.1499999999999995</c:v>
                </c:pt>
                <c:pt idx="220">
                  <c:v>5.1499999999999995</c:v>
                </c:pt>
                <c:pt idx="221">
                  <c:v>5.2</c:v>
                </c:pt>
                <c:pt idx="222">
                  <c:v>5.2</c:v>
                </c:pt>
                <c:pt idx="223">
                  <c:v>5.2</c:v>
                </c:pt>
                <c:pt idx="224">
                  <c:v>5.25</c:v>
                </c:pt>
                <c:pt idx="225">
                  <c:v>5.3</c:v>
                </c:pt>
                <c:pt idx="226">
                  <c:v>5.3</c:v>
                </c:pt>
                <c:pt idx="227">
                  <c:v>5.3</c:v>
                </c:pt>
                <c:pt idx="228">
                  <c:v>5.3</c:v>
                </c:pt>
                <c:pt idx="229">
                  <c:v>5.3</c:v>
                </c:pt>
                <c:pt idx="230">
                  <c:v>5.35</c:v>
                </c:pt>
                <c:pt idx="231">
                  <c:v>5.4</c:v>
                </c:pt>
                <c:pt idx="232">
                  <c:v>5.4</c:v>
                </c:pt>
                <c:pt idx="233">
                  <c:v>5.4</c:v>
                </c:pt>
                <c:pt idx="234">
                  <c:v>5.35</c:v>
                </c:pt>
                <c:pt idx="235">
                  <c:v>5.3</c:v>
                </c:pt>
                <c:pt idx="236">
                  <c:v>5.25</c:v>
                </c:pt>
                <c:pt idx="237">
                  <c:v>5.2</c:v>
                </c:pt>
                <c:pt idx="238">
                  <c:v>5.25</c:v>
                </c:pt>
                <c:pt idx="239">
                  <c:v>5.25</c:v>
                </c:pt>
                <c:pt idx="240">
                  <c:v>5.0999999999999996</c:v>
                </c:pt>
                <c:pt idx="241">
                  <c:v>5</c:v>
                </c:pt>
                <c:pt idx="242">
                  <c:v>4.95</c:v>
                </c:pt>
                <c:pt idx="243">
                  <c:v>4.9000000000000004</c:v>
                </c:pt>
                <c:pt idx="244">
                  <c:v>4.8499999999999996</c:v>
                </c:pt>
                <c:pt idx="245">
                  <c:v>4.8</c:v>
                </c:pt>
                <c:pt idx="246">
                  <c:v>4.7</c:v>
                </c:pt>
                <c:pt idx="247">
                  <c:v>4.6499999999999995</c:v>
                </c:pt>
                <c:pt idx="248">
                  <c:v>4.5999999999999996</c:v>
                </c:pt>
                <c:pt idx="249">
                  <c:v>4.5999999999999996</c:v>
                </c:pt>
                <c:pt idx="250">
                  <c:v>4.45</c:v>
                </c:pt>
                <c:pt idx="251">
                  <c:v>4.3499999999999996</c:v>
                </c:pt>
                <c:pt idx="252">
                  <c:v>4.3</c:v>
                </c:pt>
                <c:pt idx="253">
                  <c:v>4.2</c:v>
                </c:pt>
                <c:pt idx="254">
                  <c:v>4.0999999999999996</c:v>
                </c:pt>
                <c:pt idx="255">
                  <c:v>3.9499999999999997</c:v>
                </c:pt>
                <c:pt idx="256">
                  <c:v>3.8</c:v>
                </c:pt>
                <c:pt idx="257">
                  <c:v>3.6</c:v>
                </c:pt>
                <c:pt idx="258">
                  <c:v>3.3499999999999996</c:v>
                </c:pt>
                <c:pt idx="259">
                  <c:v>3.3</c:v>
                </c:pt>
                <c:pt idx="260">
                  <c:v>3.2</c:v>
                </c:pt>
                <c:pt idx="261">
                  <c:v>3.25</c:v>
                </c:pt>
                <c:pt idx="262">
                  <c:v>3.4</c:v>
                </c:pt>
                <c:pt idx="263">
                  <c:v>3.4</c:v>
                </c:pt>
                <c:pt idx="264">
                  <c:v>3.3</c:v>
                </c:pt>
                <c:pt idx="265">
                  <c:v>3.2</c:v>
                </c:pt>
                <c:pt idx="266">
                  <c:v>3.4499999999999997</c:v>
                </c:pt>
                <c:pt idx="267">
                  <c:v>3.4</c:v>
                </c:pt>
                <c:pt idx="268">
                  <c:v>3.25</c:v>
                </c:pt>
                <c:pt idx="269">
                  <c:v>3.2</c:v>
                </c:pt>
                <c:pt idx="270">
                  <c:v>3.9</c:v>
                </c:pt>
                <c:pt idx="271">
                  <c:v>4</c:v>
                </c:pt>
                <c:pt idx="272">
                  <c:v>4</c:v>
                </c:pt>
                <c:pt idx="273">
                  <c:v>4</c:v>
                </c:pt>
                <c:pt idx="274">
                  <c:v>4.0999999999999996</c:v>
                </c:pt>
                <c:pt idx="275">
                  <c:v>4.2</c:v>
                </c:pt>
                <c:pt idx="276">
                  <c:v>4.3</c:v>
                </c:pt>
                <c:pt idx="277">
                  <c:v>4.4000000000000004</c:v>
                </c:pt>
                <c:pt idx="278">
                  <c:v>4.42</c:v>
                </c:pt>
                <c:pt idx="279">
                  <c:v>4.4300000000000006</c:v>
                </c:pt>
                <c:pt idx="280">
                  <c:v>4.45</c:v>
                </c:pt>
                <c:pt idx="281">
                  <c:v>4.5999999999999996</c:v>
                </c:pt>
                <c:pt idx="282">
                  <c:v>4.5</c:v>
                </c:pt>
                <c:pt idx="283">
                  <c:v>4.1499999999999995</c:v>
                </c:pt>
                <c:pt idx="284">
                  <c:v>3.9</c:v>
                </c:pt>
                <c:pt idx="285">
                  <c:v>3.9</c:v>
                </c:pt>
                <c:pt idx="286">
                  <c:v>4</c:v>
                </c:pt>
                <c:pt idx="287">
                  <c:v>3.9</c:v>
                </c:pt>
                <c:pt idx="288">
                  <c:v>3.9</c:v>
                </c:pt>
                <c:pt idx="289">
                  <c:v>3.8499999999999996</c:v>
                </c:pt>
                <c:pt idx="290">
                  <c:v>3.9</c:v>
                </c:pt>
                <c:pt idx="291">
                  <c:v>3.7</c:v>
                </c:pt>
                <c:pt idx="292">
                  <c:v>3.9</c:v>
                </c:pt>
                <c:pt idx="293">
                  <c:v>3.9</c:v>
                </c:pt>
                <c:pt idx="294">
                  <c:v>3.6</c:v>
                </c:pt>
                <c:pt idx="295">
                  <c:v>3.6</c:v>
                </c:pt>
                <c:pt idx="296">
                  <c:v>3.5</c:v>
                </c:pt>
                <c:pt idx="297">
                  <c:v>3.5</c:v>
                </c:pt>
                <c:pt idx="298">
                  <c:v>3.4</c:v>
                </c:pt>
                <c:pt idx="299">
                  <c:v>3.5</c:v>
                </c:pt>
                <c:pt idx="300">
                  <c:v>3.4</c:v>
                </c:pt>
                <c:pt idx="301">
                  <c:v>3.3499999999999996</c:v>
                </c:pt>
                <c:pt idx="302">
                  <c:v>3.1</c:v>
                </c:pt>
                <c:pt idx="303">
                  <c:v>3.05</c:v>
                </c:pt>
                <c:pt idx="304">
                  <c:v>3.2</c:v>
                </c:pt>
                <c:pt idx="305">
                  <c:v>3.3</c:v>
                </c:pt>
                <c:pt idx="306">
                  <c:v>3.2</c:v>
                </c:pt>
                <c:pt idx="307">
                  <c:v>3.3</c:v>
                </c:pt>
                <c:pt idx="308">
                  <c:v>3.65</c:v>
                </c:pt>
                <c:pt idx="309">
                  <c:v>3.7</c:v>
                </c:pt>
                <c:pt idx="310">
                  <c:v>4</c:v>
                </c:pt>
                <c:pt idx="311">
                  <c:v>4.05</c:v>
                </c:pt>
                <c:pt idx="312">
                  <c:v>4</c:v>
                </c:pt>
                <c:pt idx="313">
                  <c:v>3.9499999999999997</c:v>
                </c:pt>
                <c:pt idx="314">
                  <c:v>3.8499999999999996</c:v>
                </c:pt>
                <c:pt idx="315">
                  <c:v>3.8499999999999996</c:v>
                </c:pt>
                <c:pt idx="316">
                  <c:v>3.9</c:v>
                </c:pt>
                <c:pt idx="317">
                  <c:v>3.9</c:v>
                </c:pt>
                <c:pt idx="318">
                  <c:v>3.9499999999999997</c:v>
                </c:pt>
                <c:pt idx="319">
                  <c:v>3.9499999999999997</c:v>
                </c:pt>
                <c:pt idx="320">
                  <c:v>3.7</c:v>
                </c:pt>
                <c:pt idx="321">
                  <c:v>3.55</c:v>
                </c:pt>
                <c:pt idx="322">
                  <c:v>3.4499999999999997</c:v>
                </c:pt>
                <c:pt idx="323">
                  <c:v>3.3</c:v>
                </c:pt>
                <c:pt idx="324">
                  <c:v>3.1</c:v>
                </c:pt>
                <c:pt idx="325">
                  <c:v>3.1</c:v>
                </c:pt>
                <c:pt idx="326">
                  <c:v>3</c:v>
                </c:pt>
                <c:pt idx="327">
                  <c:v>2.8499999999999996</c:v>
                </c:pt>
                <c:pt idx="328">
                  <c:v>2.65</c:v>
                </c:pt>
                <c:pt idx="329">
                  <c:v>2.5</c:v>
                </c:pt>
                <c:pt idx="330">
                  <c:v>2.4499999999999997</c:v>
                </c:pt>
                <c:pt idx="331">
                  <c:v>2.56</c:v>
                </c:pt>
                <c:pt idx="332">
                  <c:v>2.4</c:v>
                </c:pt>
                <c:pt idx="333">
                  <c:v>2.4</c:v>
                </c:pt>
                <c:pt idx="334">
                  <c:v>2.4</c:v>
                </c:pt>
                <c:pt idx="335">
                  <c:v>2.4</c:v>
                </c:pt>
                <c:pt idx="336">
                  <c:v>2.7</c:v>
                </c:pt>
                <c:pt idx="337">
                  <c:v>2.9</c:v>
                </c:pt>
                <c:pt idx="338">
                  <c:v>2.8</c:v>
                </c:pt>
                <c:pt idx="339">
                  <c:v>2.8499999999999996</c:v>
                </c:pt>
                <c:pt idx="340">
                  <c:v>2.65</c:v>
                </c:pt>
                <c:pt idx="341">
                  <c:v>2.6</c:v>
                </c:pt>
                <c:pt idx="342">
                  <c:v>2.5499999999999998</c:v>
                </c:pt>
                <c:pt idx="343">
                  <c:v>2.5499999999999998</c:v>
                </c:pt>
                <c:pt idx="344">
                  <c:v>2.8</c:v>
                </c:pt>
                <c:pt idx="345">
                  <c:v>2.75</c:v>
                </c:pt>
                <c:pt idx="346">
                  <c:v>2.65</c:v>
                </c:pt>
                <c:pt idx="347">
                  <c:v>2.65</c:v>
                </c:pt>
                <c:pt idx="348">
                  <c:v>2.7</c:v>
                </c:pt>
                <c:pt idx="349">
                  <c:v>2.7</c:v>
                </c:pt>
                <c:pt idx="350">
                  <c:v>3.05</c:v>
                </c:pt>
                <c:pt idx="351">
                  <c:v>3.3499999999999996</c:v>
                </c:pt>
                <c:pt idx="352">
                  <c:v>3</c:v>
                </c:pt>
                <c:pt idx="353">
                  <c:v>3.1</c:v>
                </c:pt>
                <c:pt idx="354">
                  <c:v>3.2</c:v>
                </c:pt>
                <c:pt idx="355">
                  <c:v>3.1</c:v>
                </c:pt>
                <c:pt idx="356">
                  <c:v>2.75</c:v>
                </c:pt>
                <c:pt idx="357">
                  <c:v>2.9099999999999997</c:v>
                </c:pt>
                <c:pt idx="358">
                  <c:v>3.05</c:v>
                </c:pt>
                <c:pt idx="359">
                  <c:v>3.05</c:v>
                </c:pt>
                <c:pt idx="360">
                  <c:v>2.5499999999999998</c:v>
                </c:pt>
                <c:pt idx="361">
                  <c:v>2.5</c:v>
                </c:pt>
                <c:pt idx="362">
                  <c:v>2.7</c:v>
                </c:pt>
                <c:pt idx="363">
                  <c:v>2.7</c:v>
                </c:pt>
                <c:pt idx="364">
                  <c:v>2.4499999999999997</c:v>
                </c:pt>
                <c:pt idx="365">
                  <c:v>2.4499999999999997</c:v>
                </c:pt>
                <c:pt idx="366">
                  <c:v>3.4</c:v>
                </c:pt>
                <c:pt idx="367">
                  <c:v>3.2</c:v>
                </c:pt>
                <c:pt idx="368">
                  <c:v>2.7</c:v>
                </c:pt>
                <c:pt idx="369">
                  <c:v>2.8</c:v>
                </c:pt>
                <c:pt idx="370">
                  <c:v>3.1</c:v>
                </c:pt>
                <c:pt idx="371">
                  <c:v>3</c:v>
                </c:pt>
                <c:pt idx="372">
                  <c:v>2.8499999999999996</c:v>
                </c:pt>
                <c:pt idx="373">
                  <c:v>2.7</c:v>
                </c:pt>
                <c:pt idx="374">
                  <c:v>2.3499999999999996</c:v>
                </c:pt>
                <c:pt idx="375">
                  <c:v>2.2000000000000002</c:v>
                </c:pt>
                <c:pt idx="376">
                  <c:v>2.2000000000000002</c:v>
                </c:pt>
                <c:pt idx="377">
                  <c:v>2.2000000000000002</c:v>
                </c:pt>
                <c:pt idx="378">
                  <c:v>2.2000000000000002</c:v>
                </c:pt>
                <c:pt idx="379">
                  <c:v>2.1</c:v>
                </c:pt>
                <c:pt idx="380">
                  <c:v>2.1</c:v>
                </c:pt>
                <c:pt idx="381">
                  <c:v>2.15</c:v>
                </c:pt>
                <c:pt idx="382">
                  <c:v>2.4</c:v>
                </c:pt>
                <c:pt idx="383">
                  <c:v>2.4</c:v>
                </c:pt>
                <c:pt idx="384">
                  <c:v>2.4499999999999997</c:v>
                </c:pt>
                <c:pt idx="385">
                  <c:v>2.4499999999999997</c:v>
                </c:pt>
                <c:pt idx="386">
                  <c:v>2.4</c:v>
                </c:pt>
                <c:pt idx="387">
                  <c:v>2.2999999999999998</c:v>
                </c:pt>
                <c:pt idx="388">
                  <c:v>2.15</c:v>
                </c:pt>
                <c:pt idx="389">
                  <c:v>2.2000000000000002</c:v>
                </c:pt>
                <c:pt idx="390">
                  <c:v>2.8</c:v>
                </c:pt>
                <c:pt idx="391">
                  <c:v>2.9</c:v>
                </c:pt>
                <c:pt idx="392">
                  <c:v>2.9</c:v>
                </c:pt>
                <c:pt idx="393">
                  <c:v>3</c:v>
                </c:pt>
                <c:pt idx="394">
                  <c:v>3.4</c:v>
                </c:pt>
                <c:pt idx="395">
                  <c:v>3</c:v>
                </c:pt>
                <c:pt idx="396">
                  <c:v>2.8</c:v>
                </c:pt>
                <c:pt idx="397">
                  <c:v>2.7</c:v>
                </c:pt>
                <c:pt idx="398">
                  <c:v>2.6</c:v>
                </c:pt>
                <c:pt idx="399">
                  <c:v>2.7</c:v>
                </c:pt>
                <c:pt idx="400">
                  <c:v>3.2</c:v>
                </c:pt>
                <c:pt idx="401">
                  <c:v>3.25</c:v>
                </c:pt>
                <c:pt idx="402">
                  <c:v>2.9</c:v>
                </c:pt>
                <c:pt idx="403">
                  <c:v>2.8</c:v>
                </c:pt>
                <c:pt idx="404">
                  <c:v>2.8499999999999996</c:v>
                </c:pt>
                <c:pt idx="405">
                  <c:v>2.6</c:v>
                </c:pt>
                <c:pt idx="406">
                  <c:v>2.3499999999999996</c:v>
                </c:pt>
                <c:pt idx="407">
                  <c:v>2.2999999999999998</c:v>
                </c:pt>
                <c:pt idx="408">
                  <c:v>2.0499999999999998</c:v>
                </c:pt>
                <c:pt idx="409">
                  <c:v>1.9500000000000002</c:v>
                </c:pt>
                <c:pt idx="410">
                  <c:v>1.9000000000000001</c:v>
                </c:pt>
                <c:pt idx="411">
                  <c:v>1.85</c:v>
                </c:pt>
                <c:pt idx="412">
                  <c:v>1.8</c:v>
                </c:pt>
                <c:pt idx="413">
                  <c:v>1.8</c:v>
                </c:pt>
                <c:pt idx="414">
                  <c:v>1.6</c:v>
                </c:pt>
                <c:pt idx="415">
                  <c:v>1.7</c:v>
                </c:pt>
                <c:pt idx="416">
                  <c:v>2</c:v>
                </c:pt>
                <c:pt idx="417">
                  <c:v>1.85</c:v>
                </c:pt>
                <c:pt idx="418">
                  <c:v>1.75</c:v>
                </c:pt>
                <c:pt idx="419">
                  <c:v>1.8</c:v>
                </c:pt>
                <c:pt idx="420">
                  <c:v>2.2000000000000002</c:v>
                </c:pt>
                <c:pt idx="421">
                  <c:v>2.5</c:v>
                </c:pt>
                <c:pt idx="422">
                  <c:v>3.2</c:v>
                </c:pt>
                <c:pt idx="423">
                  <c:v>3.3</c:v>
                </c:pt>
                <c:pt idx="424">
                  <c:v>3.4</c:v>
                </c:pt>
                <c:pt idx="425">
                  <c:v>3.2</c:v>
                </c:pt>
                <c:pt idx="426">
                  <c:v>2.8</c:v>
                </c:pt>
                <c:pt idx="427">
                  <c:v>2.5499999999999998</c:v>
                </c:pt>
                <c:pt idx="428">
                  <c:v>2.6</c:v>
                </c:pt>
                <c:pt idx="429">
                  <c:v>2.5</c:v>
                </c:pt>
                <c:pt idx="430">
                  <c:v>2.8</c:v>
                </c:pt>
                <c:pt idx="431">
                  <c:v>2.9</c:v>
                </c:pt>
                <c:pt idx="432">
                  <c:v>3.2</c:v>
                </c:pt>
                <c:pt idx="433">
                  <c:v>3</c:v>
                </c:pt>
                <c:pt idx="434">
                  <c:v>2.6</c:v>
                </c:pt>
                <c:pt idx="435">
                  <c:v>2.6</c:v>
                </c:pt>
                <c:pt idx="436">
                  <c:v>2.8</c:v>
                </c:pt>
                <c:pt idx="437">
                  <c:v>2.5499999999999998</c:v>
                </c:pt>
                <c:pt idx="438">
                  <c:v>2.4</c:v>
                </c:pt>
                <c:pt idx="439">
                  <c:v>2.2999999999999998</c:v>
                </c:pt>
                <c:pt idx="440">
                  <c:v>2.1</c:v>
                </c:pt>
                <c:pt idx="441">
                  <c:v>2.1</c:v>
                </c:pt>
                <c:pt idx="442">
                  <c:v>1.9000000000000001</c:v>
                </c:pt>
                <c:pt idx="443">
                  <c:v>1.9000000000000001</c:v>
                </c:pt>
                <c:pt idx="444">
                  <c:v>1.9000000000000001</c:v>
                </c:pt>
                <c:pt idx="445">
                  <c:v>1.9000000000000001</c:v>
                </c:pt>
                <c:pt idx="446">
                  <c:v>1.9000000000000001</c:v>
                </c:pt>
                <c:pt idx="447">
                  <c:v>1.9000000000000001</c:v>
                </c:pt>
                <c:pt idx="448">
                  <c:v>1.9000000000000001</c:v>
                </c:pt>
                <c:pt idx="449">
                  <c:v>1.8</c:v>
                </c:pt>
                <c:pt idx="450">
                  <c:v>1.9500000000000002</c:v>
                </c:pt>
                <c:pt idx="451">
                  <c:v>1.9000000000000001</c:v>
                </c:pt>
                <c:pt idx="452">
                  <c:v>1.8</c:v>
                </c:pt>
                <c:pt idx="453">
                  <c:v>1.8</c:v>
                </c:pt>
                <c:pt idx="454">
                  <c:v>1.8</c:v>
                </c:pt>
                <c:pt idx="455">
                  <c:v>1.85</c:v>
                </c:pt>
                <c:pt idx="456">
                  <c:v>1.8</c:v>
                </c:pt>
                <c:pt idx="457">
                  <c:v>1.85</c:v>
                </c:pt>
                <c:pt idx="458">
                  <c:v>1.85</c:v>
                </c:pt>
                <c:pt idx="459">
                  <c:v>2</c:v>
                </c:pt>
                <c:pt idx="460">
                  <c:v>2.0499999999999998</c:v>
                </c:pt>
                <c:pt idx="461">
                  <c:v>2.2000000000000002</c:v>
                </c:pt>
                <c:pt idx="462">
                  <c:v>2.4499999999999997</c:v>
                </c:pt>
                <c:pt idx="463">
                  <c:v>2.7</c:v>
                </c:pt>
                <c:pt idx="464">
                  <c:v>3.4</c:v>
                </c:pt>
                <c:pt idx="465">
                  <c:v>3.5</c:v>
                </c:pt>
                <c:pt idx="466">
                  <c:v>3.7</c:v>
                </c:pt>
                <c:pt idx="467">
                  <c:v>3.6</c:v>
                </c:pt>
                <c:pt idx="468">
                  <c:v>3.3499999999999996</c:v>
                </c:pt>
                <c:pt idx="469">
                  <c:v>3.25</c:v>
                </c:pt>
                <c:pt idx="470">
                  <c:v>3</c:v>
                </c:pt>
                <c:pt idx="471">
                  <c:v>3</c:v>
                </c:pt>
                <c:pt idx="472">
                  <c:v>2.75</c:v>
                </c:pt>
                <c:pt idx="473">
                  <c:v>2.9</c:v>
                </c:pt>
                <c:pt idx="474">
                  <c:v>3.25</c:v>
                </c:pt>
                <c:pt idx="475">
                  <c:v>3.2</c:v>
                </c:pt>
                <c:pt idx="476">
                  <c:v>3</c:v>
                </c:pt>
                <c:pt idx="477">
                  <c:v>2.8</c:v>
                </c:pt>
                <c:pt idx="478">
                  <c:v>2.5</c:v>
                </c:pt>
                <c:pt idx="479">
                  <c:v>2.4</c:v>
                </c:pt>
                <c:pt idx="480">
                  <c:v>2.25</c:v>
                </c:pt>
                <c:pt idx="481">
                  <c:v>2.2000000000000002</c:v>
                </c:pt>
                <c:pt idx="482">
                  <c:v>2.6</c:v>
                </c:pt>
                <c:pt idx="483">
                  <c:v>2.6</c:v>
                </c:pt>
                <c:pt idx="484">
                  <c:v>2.2999999999999998</c:v>
                </c:pt>
                <c:pt idx="485">
                  <c:v>2.2999999999999998</c:v>
                </c:pt>
                <c:pt idx="486">
                  <c:v>2.0499999999999998</c:v>
                </c:pt>
                <c:pt idx="487">
                  <c:v>1.9500000000000002</c:v>
                </c:pt>
                <c:pt idx="488">
                  <c:v>1.9000000000000001</c:v>
                </c:pt>
                <c:pt idx="489">
                  <c:v>1.8</c:v>
                </c:pt>
                <c:pt idx="490">
                  <c:v>1.6500000000000001</c:v>
                </c:pt>
                <c:pt idx="491">
                  <c:v>1.6500000000000001</c:v>
                </c:pt>
                <c:pt idx="492">
                  <c:v>1.6500000000000001</c:v>
                </c:pt>
                <c:pt idx="493">
                  <c:v>1.6500000000000001</c:v>
                </c:pt>
                <c:pt idx="494">
                  <c:v>1.6</c:v>
                </c:pt>
                <c:pt idx="495">
                  <c:v>1.6</c:v>
                </c:pt>
                <c:pt idx="496">
                  <c:v>1.55</c:v>
                </c:pt>
                <c:pt idx="497">
                  <c:v>1.45</c:v>
                </c:pt>
                <c:pt idx="498">
                  <c:v>1.1499999999999997</c:v>
                </c:pt>
                <c:pt idx="499">
                  <c:v>1.1000000000000001</c:v>
                </c:pt>
                <c:pt idx="500">
                  <c:v>1.2</c:v>
                </c:pt>
                <c:pt idx="501">
                  <c:v>1.25</c:v>
                </c:pt>
                <c:pt idx="502">
                  <c:v>1.55</c:v>
                </c:pt>
                <c:pt idx="503">
                  <c:v>1.5</c:v>
                </c:pt>
                <c:pt idx="504">
                  <c:v>1.3</c:v>
                </c:pt>
                <c:pt idx="505">
                  <c:v>1.55</c:v>
                </c:pt>
                <c:pt idx="506">
                  <c:v>2.2999999999999998</c:v>
                </c:pt>
                <c:pt idx="507">
                  <c:v>2.2000000000000002</c:v>
                </c:pt>
                <c:pt idx="508">
                  <c:v>2.1</c:v>
                </c:pt>
                <c:pt idx="509">
                  <c:v>2.0499999999999998</c:v>
                </c:pt>
                <c:pt idx="510">
                  <c:v>2</c:v>
                </c:pt>
                <c:pt idx="511">
                  <c:v>2.1</c:v>
                </c:pt>
                <c:pt idx="512">
                  <c:v>2.1</c:v>
                </c:pt>
                <c:pt idx="513">
                  <c:v>2</c:v>
                </c:pt>
                <c:pt idx="514">
                  <c:v>1.9000000000000001</c:v>
                </c:pt>
                <c:pt idx="515">
                  <c:v>1.7</c:v>
                </c:pt>
                <c:pt idx="516">
                  <c:v>1.8</c:v>
                </c:pt>
                <c:pt idx="517">
                  <c:v>1.9000000000000001</c:v>
                </c:pt>
                <c:pt idx="518">
                  <c:v>1.85</c:v>
                </c:pt>
                <c:pt idx="519">
                  <c:v>1.8</c:v>
                </c:pt>
                <c:pt idx="520">
                  <c:v>2</c:v>
                </c:pt>
                <c:pt idx="521">
                  <c:v>2.1</c:v>
                </c:pt>
                <c:pt idx="522">
                  <c:v>1.9000000000000001</c:v>
                </c:pt>
                <c:pt idx="523">
                  <c:v>1.85</c:v>
                </c:pt>
                <c:pt idx="524">
                  <c:v>2.2000000000000002</c:v>
                </c:pt>
                <c:pt idx="525">
                  <c:v>2.4</c:v>
                </c:pt>
                <c:pt idx="526">
                  <c:v>2.2999999999999998</c:v>
                </c:pt>
                <c:pt idx="527">
                  <c:v>2.2999999999999998</c:v>
                </c:pt>
                <c:pt idx="528">
                  <c:v>2.25</c:v>
                </c:pt>
                <c:pt idx="529">
                  <c:v>2.2999999999999998</c:v>
                </c:pt>
                <c:pt idx="530">
                  <c:v>2.15</c:v>
                </c:pt>
                <c:pt idx="531">
                  <c:v>2</c:v>
                </c:pt>
                <c:pt idx="532">
                  <c:v>2.1</c:v>
                </c:pt>
                <c:pt idx="533">
                  <c:v>2</c:v>
                </c:pt>
                <c:pt idx="534">
                  <c:v>1.9000000000000001</c:v>
                </c:pt>
                <c:pt idx="535">
                  <c:v>2</c:v>
                </c:pt>
                <c:pt idx="536">
                  <c:v>2.2999999999999998</c:v>
                </c:pt>
                <c:pt idx="537">
                  <c:v>2.2999999999999998</c:v>
                </c:pt>
                <c:pt idx="538">
                  <c:v>2.2000000000000002</c:v>
                </c:pt>
                <c:pt idx="539">
                  <c:v>1.9500000000000002</c:v>
                </c:pt>
                <c:pt idx="540">
                  <c:v>1.85</c:v>
                </c:pt>
                <c:pt idx="541">
                  <c:v>1.9000000000000001</c:v>
                </c:pt>
                <c:pt idx="542">
                  <c:v>1.9500000000000002</c:v>
                </c:pt>
                <c:pt idx="543">
                  <c:v>2</c:v>
                </c:pt>
                <c:pt idx="544">
                  <c:v>1.9500000000000002</c:v>
                </c:pt>
                <c:pt idx="545">
                  <c:v>1.9500000000000002</c:v>
                </c:pt>
                <c:pt idx="546">
                  <c:v>2</c:v>
                </c:pt>
                <c:pt idx="547">
                  <c:v>1.9000000000000001</c:v>
                </c:pt>
                <c:pt idx="548">
                  <c:v>1.9000000000000001</c:v>
                </c:pt>
                <c:pt idx="549">
                  <c:v>1.9000000000000001</c:v>
                </c:pt>
                <c:pt idx="550">
                  <c:v>2</c:v>
                </c:pt>
                <c:pt idx="551">
                  <c:v>2.1</c:v>
                </c:pt>
                <c:pt idx="552">
                  <c:v>2.25</c:v>
                </c:pt>
                <c:pt idx="553">
                  <c:v>2.2000000000000002</c:v>
                </c:pt>
                <c:pt idx="554">
                  <c:v>2.5</c:v>
                </c:pt>
                <c:pt idx="555">
                  <c:v>2.65</c:v>
                </c:pt>
                <c:pt idx="556">
                  <c:v>2.4</c:v>
                </c:pt>
                <c:pt idx="557">
                  <c:v>2.4</c:v>
                </c:pt>
                <c:pt idx="558">
                  <c:v>2.75</c:v>
                </c:pt>
                <c:pt idx="559">
                  <c:v>2.6</c:v>
                </c:pt>
                <c:pt idx="560">
                  <c:v>2.4</c:v>
                </c:pt>
                <c:pt idx="561">
                  <c:v>2.4</c:v>
                </c:pt>
                <c:pt idx="562">
                  <c:v>3</c:v>
                </c:pt>
                <c:pt idx="563">
                  <c:v>2.9499999999999997</c:v>
                </c:pt>
                <c:pt idx="564">
                  <c:v>2.75</c:v>
                </c:pt>
                <c:pt idx="565">
                  <c:v>2.7</c:v>
                </c:pt>
                <c:pt idx="566">
                  <c:v>2.7</c:v>
                </c:pt>
                <c:pt idx="567">
                  <c:v>2.8</c:v>
                </c:pt>
                <c:pt idx="568">
                  <c:v>3.3</c:v>
                </c:pt>
                <c:pt idx="569">
                  <c:v>3.4</c:v>
                </c:pt>
                <c:pt idx="570">
                  <c:v>3.1</c:v>
                </c:pt>
                <c:pt idx="571">
                  <c:v>3.1</c:v>
                </c:pt>
                <c:pt idx="572">
                  <c:v>3.3</c:v>
                </c:pt>
                <c:pt idx="573">
                  <c:v>3.4</c:v>
                </c:pt>
                <c:pt idx="574">
                  <c:v>3.55</c:v>
                </c:pt>
                <c:pt idx="575">
                  <c:v>3.6</c:v>
                </c:pt>
                <c:pt idx="576">
                  <c:v>3.55</c:v>
                </c:pt>
                <c:pt idx="577">
                  <c:v>3.6</c:v>
                </c:pt>
                <c:pt idx="578">
                  <c:v>3.8</c:v>
                </c:pt>
                <c:pt idx="579">
                  <c:v>3.65</c:v>
                </c:pt>
                <c:pt idx="580">
                  <c:v>3.3</c:v>
                </c:pt>
                <c:pt idx="581">
                  <c:v>3.3</c:v>
                </c:pt>
                <c:pt idx="582">
                  <c:v>3.75</c:v>
                </c:pt>
                <c:pt idx="583">
                  <c:v>3.8</c:v>
                </c:pt>
                <c:pt idx="584">
                  <c:v>3.9</c:v>
                </c:pt>
                <c:pt idx="585">
                  <c:v>4</c:v>
                </c:pt>
                <c:pt idx="586">
                  <c:v>3.9499999999999997</c:v>
                </c:pt>
                <c:pt idx="587">
                  <c:v>3.9499999999999997</c:v>
                </c:pt>
                <c:pt idx="588">
                  <c:v>4.05</c:v>
                </c:pt>
                <c:pt idx="589">
                  <c:v>4</c:v>
                </c:pt>
                <c:pt idx="590">
                  <c:v>3.8</c:v>
                </c:pt>
                <c:pt idx="591">
                  <c:v>3.65</c:v>
                </c:pt>
                <c:pt idx="592">
                  <c:v>3.5</c:v>
                </c:pt>
                <c:pt idx="593">
                  <c:v>3.4</c:v>
                </c:pt>
                <c:pt idx="594">
                  <c:v>3</c:v>
                </c:pt>
                <c:pt idx="595">
                  <c:v>3</c:v>
                </c:pt>
                <c:pt idx="596">
                  <c:v>2.8</c:v>
                </c:pt>
                <c:pt idx="597">
                  <c:v>2.7</c:v>
                </c:pt>
                <c:pt idx="598">
                  <c:v>2.6</c:v>
                </c:pt>
                <c:pt idx="599">
                  <c:v>2.6</c:v>
                </c:pt>
                <c:pt idx="600">
                  <c:v>2.9</c:v>
                </c:pt>
                <c:pt idx="601">
                  <c:v>2.8</c:v>
                </c:pt>
                <c:pt idx="602">
                  <c:v>2.8</c:v>
                </c:pt>
                <c:pt idx="603">
                  <c:v>3</c:v>
                </c:pt>
                <c:pt idx="604">
                  <c:v>3.3499999999999996</c:v>
                </c:pt>
                <c:pt idx="605">
                  <c:v>3.4</c:v>
                </c:pt>
                <c:pt idx="606">
                  <c:v>3</c:v>
                </c:pt>
                <c:pt idx="607">
                  <c:v>3</c:v>
                </c:pt>
                <c:pt idx="608">
                  <c:v>3.3</c:v>
                </c:pt>
                <c:pt idx="609">
                  <c:v>3.4</c:v>
                </c:pt>
                <c:pt idx="610">
                  <c:v>3.15</c:v>
                </c:pt>
                <c:pt idx="611">
                  <c:v>3.15</c:v>
                </c:pt>
                <c:pt idx="612">
                  <c:v>3</c:v>
                </c:pt>
                <c:pt idx="613">
                  <c:v>2.5</c:v>
                </c:pt>
                <c:pt idx="614">
                  <c:v>2.4</c:v>
                </c:pt>
                <c:pt idx="615">
                  <c:v>2.4</c:v>
                </c:pt>
                <c:pt idx="616">
                  <c:v>2.7</c:v>
                </c:pt>
                <c:pt idx="617">
                  <c:v>2.8</c:v>
                </c:pt>
                <c:pt idx="618">
                  <c:v>3</c:v>
                </c:pt>
                <c:pt idx="619">
                  <c:v>2.8</c:v>
                </c:pt>
                <c:pt idx="620">
                  <c:v>2.7</c:v>
                </c:pt>
                <c:pt idx="621">
                  <c:v>2.5</c:v>
                </c:pt>
                <c:pt idx="622">
                  <c:v>2.7</c:v>
                </c:pt>
                <c:pt idx="623">
                  <c:v>2.9</c:v>
                </c:pt>
                <c:pt idx="624">
                  <c:v>3.1</c:v>
                </c:pt>
                <c:pt idx="625">
                  <c:v>3</c:v>
                </c:pt>
                <c:pt idx="626">
                  <c:v>3.4</c:v>
                </c:pt>
                <c:pt idx="627">
                  <c:v>3.3</c:v>
                </c:pt>
                <c:pt idx="628">
                  <c:v>3.7</c:v>
                </c:pt>
                <c:pt idx="629">
                  <c:v>3.8</c:v>
                </c:pt>
                <c:pt idx="630">
                  <c:v>3.8</c:v>
                </c:pt>
                <c:pt idx="631">
                  <c:v>3.7</c:v>
                </c:pt>
                <c:pt idx="632">
                  <c:v>3.55</c:v>
                </c:pt>
                <c:pt idx="633">
                  <c:v>3.55</c:v>
                </c:pt>
                <c:pt idx="634">
                  <c:v>3.7</c:v>
                </c:pt>
                <c:pt idx="635">
                  <c:v>3.75</c:v>
                </c:pt>
                <c:pt idx="636">
                  <c:v>3.8</c:v>
                </c:pt>
                <c:pt idx="637">
                  <c:v>3.9</c:v>
                </c:pt>
                <c:pt idx="638">
                  <c:v>4</c:v>
                </c:pt>
                <c:pt idx="639">
                  <c:v>4</c:v>
                </c:pt>
                <c:pt idx="640">
                  <c:v>4.1499999999999995</c:v>
                </c:pt>
                <c:pt idx="641">
                  <c:v>4.0999999999999996</c:v>
                </c:pt>
                <c:pt idx="642">
                  <c:v>3.9499999999999997</c:v>
                </c:pt>
                <c:pt idx="643">
                  <c:v>3.9</c:v>
                </c:pt>
                <c:pt idx="644">
                  <c:v>3.9</c:v>
                </c:pt>
                <c:pt idx="645">
                  <c:v>3.9499999999999997</c:v>
                </c:pt>
                <c:pt idx="646">
                  <c:v>4.25</c:v>
                </c:pt>
                <c:pt idx="647">
                  <c:v>4.3</c:v>
                </c:pt>
                <c:pt idx="648">
                  <c:v>4.45</c:v>
                </c:pt>
                <c:pt idx="649">
                  <c:v>4.45</c:v>
                </c:pt>
                <c:pt idx="650">
                  <c:v>4.5</c:v>
                </c:pt>
                <c:pt idx="651">
                  <c:v>4.5</c:v>
                </c:pt>
                <c:pt idx="652">
                  <c:v>4.5</c:v>
                </c:pt>
                <c:pt idx="653">
                  <c:v>4.4000000000000004</c:v>
                </c:pt>
                <c:pt idx="654">
                  <c:v>4.4000000000000004</c:v>
                </c:pt>
                <c:pt idx="655">
                  <c:v>4.4000000000000004</c:v>
                </c:pt>
                <c:pt idx="656">
                  <c:v>4.4000000000000004</c:v>
                </c:pt>
                <c:pt idx="657">
                  <c:v>4.45</c:v>
                </c:pt>
                <c:pt idx="658">
                  <c:v>4.55</c:v>
                </c:pt>
                <c:pt idx="659">
                  <c:v>4.5999999999999996</c:v>
                </c:pt>
                <c:pt idx="660">
                  <c:v>4.5999999999999996</c:v>
                </c:pt>
                <c:pt idx="661">
                  <c:v>4.6499999999999995</c:v>
                </c:pt>
                <c:pt idx="662">
                  <c:v>4.5999999999999996</c:v>
                </c:pt>
                <c:pt idx="663">
                  <c:v>4.5999999999999996</c:v>
                </c:pt>
                <c:pt idx="664">
                  <c:v>4.6499999999999995</c:v>
                </c:pt>
                <c:pt idx="665">
                  <c:v>4.5</c:v>
                </c:pt>
                <c:pt idx="666">
                  <c:v>4.55</c:v>
                </c:pt>
                <c:pt idx="667">
                  <c:v>4.5999999999999996</c:v>
                </c:pt>
                <c:pt idx="668">
                  <c:v>4.5999999999999996</c:v>
                </c:pt>
                <c:pt idx="669">
                  <c:v>4.5999999999999996</c:v>
                </c:pt>
                <c:pt idx="670">
                  <c:v>4.5999999999999996</c:v>
                </c:pt>
                <c:pt idx="671">
                  <c:v>4.5999999999999996</c:v>
                </c:pt>
                <c:pt idx="672">
                  <c:v>4.5999999999999996</c:v>
                </c:pt>
                <c:pt idx="673">
                  <c:v>4.5999999999999996</c:v>
                </c:pt>
                <c:pt idx="674">
                  <c:v>4.5999999999999996</c:v>
                </c:pt>
                <c:pt idx="675">
                  <c:v>4.55</c:v>
                </c:pt>
                <c:pt idx="676">
                  <c:v>4.5</c:v>
                </c:pt>
                <c:pt idx="677">
                  <c:v>4.5</c:v>
                </c:pt>
                <c:pt idx="678">
                  <c:v>4.45</c:v>
                </c:pt>
                <c:pt idx="679">
                  <c:v>4.4000000000000004</c:v>
                </c:pt>
                <c:pt idx="680">
                  <c:v>4.4000000000000004</c:v>
                </c:pt>
                <c:pt idx="681">
                  <c:v>4.4000000000000004</c:v>
                </c:pt>
                <c:pt idx="682">
                  <c:v>4.4000000000000004</c:v>
                </c:pt>
                <c:pt idx="683">
                  <c:v>4.4000000000000004</c:v>
                </c:pt>
                <c:pt idx="684">
                  <c:v>4.45</c:v>
                </c:pt>
                <c:pt idx="685">
                  <c:v>4.45</c:v>
                </c:pt>
                <c:pt idx="686">
                  <c:v>4.5</c:v>
                </c:pt>
                <c:pt idx="687">
                  <c:v>4.5</c:v>
                </c:pt>
                <c:pt idx="688">
                  <c:v>4.55</c:v>
                </c:pt>
                <c:pt idx="689">
                  <c:v>4.5</c:v>
                </c:pt>
                <c:pt idx="690">
                  <c:v>4.5</c:v>
                </c:pt>
                <c:pt idx="691">
                  <c:v>4.5</c:v>
                </c:pt>
                <c:pt idx="692">
                  <c:v>4.55</c:v>
                </c:pt>
                <c:pt idx="693">
                  <c:v>4.6499999999999995</c:v>
                </c:pt>
                <c:pt idx="694">
                  <c:v>4.55</c:v>
                </c:pt>
                <c:pt idx="695">
                  <c:v>4.5999999999999996</c:v>
                </c:pt>
                <c:pt idx="696">
                  <c:v>4.4000000000000004</c:v>
                </c:pt>
                <c:pt idx="697">
                  <c:v>4.8</c:v>
                </c:pt>
                <c:pt idx="698">
                  <c:v>4.8</c:v>
                </c:pt>
                <c:pt idx="699">
                  <c:v>4.8</c:v>
                </c:pt>
                <c:pt idx="700">
                  <c:v>4.8</c:v>
                </c:pt>
                <c:pt idx="701">
                  <c:v>4.8</c:v>
                </c:pt>
                <c:pt idx="702">
                  <c:v>4.9000000000000004</c:v>
                </c:pt>
                <c:pt idx="703">
                  <c:v>4.9000000000000004</c:v>
                </c:pt>
                <c:pt idx="704">
                  <c:v>4.95</c:v>
                </c:pt>
                <c:pt idx="705">
                  <c:v>4.95</c:v>
                </c:pt>
                <c:pt idx="706">
                  <c:v>5</c:v>
                </c:pt>
                <c:pt idx="707">
                  <c:v>5</c:v>
                </c:pt>
                <c:pt idx="708">
                  <c:v>4.9000000000000004</c:v>
                </c:pt>
                <c:pt idx="709">
                  <c:v>4.9000000000000004</c:v>
                </c:pt>
                <c:pt idx="710">
                  <c:v>4.9000000000000004</c:v>
                </c:pt>
                <c:pt idx="711">
                  <c:v>4.9000000000000004</c:v>
                </c:pt>
                <c:pt idx="712">
                  <c:v>4.8499999999999996</c:v>
                </c:pt>
                <c:pt idx="713">
                  <c:v>4.8</c:v>
                </c:pt>
                <c:pt idx="714">
                  <c:v>4.75</c:v>
                </c:pt>
                <c:pt idx="715">
                  <c:v>4.7</c:v>
                </c:pt>
                <c:pt idx="716">
                  <c:v>4.5</c:v>
                </c:pt>
                <c:pt idx="717">
                  <c:v>4.4000000000000004</c:v>
                </c:pt>
                <c:pt idx="718">
                  <c:v>4.0999999999999996</c:v>
                </c:pt>
                <c:pt idx="719">
                  <c:v>4</c:v>
                </c:pt>
                <c:pt idx="720">
                  <c:v>3.8</c:v>
                </c:pt>
                <c:pt idx="721">
                  <c:v>3.7</c:v>
                </c:pt>
                <c:pt idx="722">
                  <c:v>3.65</c:v>
                </c:pt>
                <c:pt idx="723">
                  <c:v>3.6</c:v>
                </c:pt>
                <c:pt idx="724">
                  <c:v>3.4</c:v>
                </c:pt>
                <c:pt idx="725">
                  <c:v>3.4</c:v>
                </c:pt>
                <c:pt idx="726">
                  <c:v>3.15</c:v>
                </c:pt>
                <c:pt idx="727">
                  <c:v>3.15</c:v>
                </c:pt>
                <c:pt idx="728">
                  <c:v>3</c:v>
                </c:pt>
                <c:pt idx="729">
                  <c:v>3</c:v>
                </c:pt>
                <c:pt idx="730">
                  <c:v>2.96</c:v>
                </c:pt>
                <c:pt idx="731">
                  <c:v>2.9</c:v>
                </c:pt>
              </c:numCache>
              <c:extLst xmlns:c15="http://schemas.microsoft.com/office/drawing/2012/chart" xmlns:c16r2="http://schemas.microsoft.com/office/drawing/2015/06/chart"/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ED22-4832-9989-2C00E5F07D04}"/>
            </c:ext>
          </c:extLst>
        </c:ser>
        <c:ser>
          <c:idx val="14"/>
          <c:order val="2"/>
          <c:tx>
            <c:v>2012</c:v>
          </c:tx>
          <c:spPr>
            <a:ln w="12700">
              <a:solidFill>
                <a:srgbClr val="000000"/>
              </a:solidFill>
              <a:prstDash val="sysDash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  <c:extLst xmlns:c15="http://schemas.microsoft.com/office/drawing/2012/chart" xmlns:c16r2="http://schemas.microsoft.com/office/drawing/2015/06/chart"/>
            </c:numRef>
          </c:cat>
          <c:val>
            <c:numRef>
              <c:f>DATOS!$S$3:$S$734</c:f>
              <c:numCache>
                <c:formatCode>0.00</c:formatCode>
                <c:ptCount val="732"/>
                <c:pt idx="0">
                  <c:v>2.8699999999999997</c:v>
                </c:pt>
                <c:pt idx="1">
                  <c:v>2.7600000000000002</c:v>
                </c:pt>
                <c:pt idx="2">
                  <c:v>2.7</c:v>
                </c:pt>
                <c:pt idx="3">
                  <c:v>2.5</c:v>
                </c:pt>
                <c:pt idx="4">
                  <c:v>2.4499999999999997</c:v>
                </c:pt>
                <c:pt idx="5">
                  <c:v>2.4</c:v>
                </c:pt>
                <c:pt idx="6">
                  <c:v>2.25</c:v>
                </c:pt>
                <c:pt idx="7">
                  <c:v>2.5</c:v>
                </c:pt>
                <c:pt idx="8">
                  <c:v>2.6</c:v>
                </c:pt>
                <c:pt idx="9">
                  <c:v>2.6</c:v>
                </c:pt>
                <c:pt idx="10">
                  <c:v>2.25</c:v>
                </c:pt>
                <c:pt idx="11">
                  <c:v>2.6</c:v>
                </c:pt>
                <c:pt idx="12">
                  <c:v>2.9</c:v>
                </c:pt>
                <c:pt idx="13">
                  <c:v>2.8499999999999996</c:v>
                </c:pt>
                <c:pt idx="14">
                  <c:v>2.7</c:v>
                </c:pt>
                <c:pt idx="15">
                  <c:v>2.7</c:v>
                </c:pt>
                <c:pt idx="16">
                  <c:v>2.6</c:v>
                </c:pt>
                <c:pt idx="17">
                  <c:v>2.6</c:v>
                </c:pt>
                <c:pt idx="18">
                  <c:v>2.7</c:v>
                </c:pt>
                <c:pt idx="19">
                  <c:v>2.75</c:v>
                </c:pt>
                <c:pt idx="20">
                  <c:v>2.5499999999999998</c:v>
                </c:pt>
                <c:pt idx="21">
                  <c:v>2.5</c:v>
                </c:pt>
                <c:pt idx="22">
                  <c:v>2.4</c:v>
                </c:pt>
                <c:pt idx="23">
                  <c:v>2.5</c:v>
                </c:pt>
                <c:pt idx="24">
                  <c:v>2.4</c:v>
                </c:pt>
                <c:pt idx="25">
                  <c:v>2.4499999999999997</c:v>
                </c:pt>
                <c:pt idx="26">
                  <c:v>2.4</c:v>
                </c:pt>
                <c:pt idx="27">
                  <c:v>2.2000000000000002</c:v>
                </c:pt>
                <c:pt idx="28">
                  <c:v>2.1</c:v>
                </c:pt>
                <c:pt idx="29">
                  <c:v>2.0499999999999998</c:v>
                </c:pt>
                <c:pt idx="30">
                  <c:v>2.4</c:v>
                </c:pt>
                <c:pt idx="31">
                  <c:v>2.4</c:v>
                </c:pt>
                <c:pt idx="32">
                  <c:v>2.4</c:v>
                </c:pt>
                <c:pt idx="33">
                  <c:v>2.25</c:v>
                </c:pt>
                <c:pt idx="34">
                  <c:v>2.2000000000000002</c:v>
                </c:pt>
                <c:pt idx="35">
                  <c:v>2.4</c:v>
                </c:pt>
                <c:pt idx="36">
                  <c:v>2.4</c:v>
                </c:pt>
                <c:pt idx="37">
                  <c:v>2.4</c:v>
                </c:pt>
                <c:pt idx="38">
                  <c:v>2.4</c:v>
                </c:pt>
                <c:pt idx="39">
                  <c:v>2.3499999999999996</c:v>
                </c:pt>
                <c:pt idx="40">
                  <c:v>2.5</c:v>
                </c:pt>
                <c:pt idx="41">
                  <c:v>2.5</c:v>
                </c:pt>
                <c:pt idx="42">
                  <c:v>2.5</c:v>
                </c:pt>
                <c:pt idx="43">
                  <c:v>2.6</c:v>
                </c:pt>
                <c:pt idx="44">
                  <c:v>2.4</c:v>
                </c:pt>
                <c:pt idx="45">
                  <c:v>2.4499999999999997</c:v>
                </c:pt>
                <c:pt idx="46">
                  <c:v>2.5499999999999998</c:v>
                </c:pt>
                <c:pt idx="47">
                  <c:v>2.4499999999999997</c:v>
                </c:pt>
                <c:pt idx="48">
                  <c:v>2.8</c:v>
                </c:pt>
                <c:pt idx="49">
                  <c:v>2.8</c:v>
                </c:pt>
                <c:pt idx="50">
                  <c:v>3.15</c:v>
                </c:pt>
                <c:pt idx="51">
                  <c:v>3</c:v>
                </c:pt>
                <c:pt idx="52">
                  <c:v>3.8</c:v>
                </c:pt>
                <c:pt idx="53">
                  <c:v>2.7</c:v>
                </c:pt>
                <c:pt idx="54">
                  <c:v>2.7</c:v>
                </c:pt>
                <c:pt idx="55">
                  <c:v>2.6</c:v>
                </c:pt>
                <c:pt idx="56">
                  <c:v>2.4</c:v>
                </c:pt>
                <c:pt idx="57">
                  <c:v>2.4499999999999997</c:v>
                </c:pt>
                <c:pt idx="58">
                  <c:v>2.6</c:v>
                </c:pt>
                <c:pt idx="59">
                  <c:v>2.6</c:v>
                </c:pt>
                <c:pt idx="60">
                  <c:v>2.7</c:v>
                </c:pt>
                <c:pt idx="61">
                  <c:v>2.8</c:v>
                </c:pt>
                <c:pt idx="62">
                  <c:v>3.2</c:v>
                </c:pt>
                <c:pt idx="63">
                  <c:v>2.7</c:v>
                </c:pt>
                <c:pt idx="64">
                  <c:v>2.65</c:v>
                </c:pt>
                <c:pt idx="65">
                  <c:v>2.65</c:v>
                </c:pt>
                <c:pt idx="66">
                  <c:v>2.6</c:v>
                </c:pt>
                <c:pt idx="67">
                  <c:v>2.5</c:v>
                </c:pt>
                <c:pt idx="68">
                  <c:v>2.2999999999999998</c:v>
                </c:pt>
                <c:pt idx="69">
                  <c:v>2.4</c:v>
                </c:pt>
                <c:pt idx="70">
                  <c:v>2.2999999999999998</c:v>
                </c:pt>
                <c:pt idx="71">
                  <c:v>2.2999999999999998</c:v>
                </c:pt>
                <c:pt idx="72">
                  <c:v>2.25</c:v>
                </c:pt>
                <c:pt idx="73">
                  <c:v>2.25</c:v>
                </c:pt>
                <c:pt idx="74">
                  <c:v>2.65</c:v>
                </c:pt>
                <c:pt idx="75">
                  <c:v>2.8</c:v>
                </c:pt>
                <c:pt idx="76">
                  <c:v>2.8499999999999996</c:v>
                </c:pt>
                <c:pt idx="77">
                  <c:v>2.8</c:v>
                </c:pt>
                <c:pt idx="78">
                  <c:v>2.8499999999999996</c:v>
                </c:pt>
                <c:pt idx="79">
                  <c:v>3</c:v>
                </c:pt>
                <c:pt idx="80">
                  <c:v>3.05</c:v>
                </c:pt>
                <c:pt idx="81">
                  <c:v>3</c:v>
                </c:pt>
                <c:pt idx="82">
                  <c:v>2.7</c:v>
                </c:pt>
                <c:pt idx="83">
                  <c:v>2.7</c:v>
                </c:pt>
                <c:pt idx="84">
                  <c:v>2.8</c:v>
                </c:pt>
                <c:pt idx="85">
                  <c:v>2.8499999999999996</c:v>
                </c:pt>
                <c:pt idx="86">
                  <c:v>2.9499999999999997</c:v>
                </c:pt>
                <c:pt idx="87">
                  <c:v>2.9499999999999997</c:v>
                </c:pt>
                <c:pt idx="88">
                  <c:v>2.65</c:v>
                </c:pt>
                <c:pt idx="89">
                  <c:v>2.4499999999999997</c:v>
                </c:pt>
                <c:pt idx="90">
                  <c:v>2.4499999999999997</c:v>
                </c:pt>
                <c:pt idx="91">
                  <c:v>2.4</c:v>
                </c:pt>
                <c:pt idx="92">
                  <c:v>2.2000000000000002</c:v>
                </c:pt>
                <c:pt idx="93">
                  <c:v>2.0499999999999998</c:v>
                </c:pt>
                <c:pt idx="94">
                  <c:v>2</c:v>
                </c:pt>
                <c:pt idx="95">
                  <c:v>2</c:v>
                </c:pt>
                <c:pt idx="96">
                  <c:v>2</c:v>
                </c:pt>
                <c:pt idx="97">
                  <c:v>2</c:v>
                </c:pt>
                <c:pt idx="98">
                  <c:v>1.9000000000000001</c:v>
                </c:pt>
                <c:pt idx="99">
                  <c:v>1.9000000000000001</c:v>
                </c:pt>
                <c:pt idx="100">
                  <c:v>1.85</c:v>
                </c:pt>
                <c:pt idx="101">
                  <c:v>1.85</c:v>
                </c:pt>
                <c:pt idx="102">
                  <c:v>1.9000000000000001</c:v>
                </c:pt>
                <c:pt idx="103">
                  <c:v>1.7</c:v>
                </c:pt>
                <c:pt idx="104">
                  <c:v>1.8</c:v>
                </c:pt>
                <c:pt idx="129">
                  <c:v>1.58</c:v>
                </c:pt>
                <c:pt idx="130">
                  <c:v>1.74</c:v>
                </c:pt>
                <c:pt idx="131">
                  <c:v>2.2599999999999998</c:v>
                </c:pt>
                <c:pt idx="132">
                  <c:v>2.12</c:v>
                </c:pt>
                <c:pt idx="133">
                  <c:v>1.9900000000000002</c:v>
                </c:pt>
                <c:pt idx="134">
                  <c:v>1.9600000000000002</c:v>
                </c:pt>
                <c:pt idx="135">
                  <c:v>2.0179999999999998</c:v>
                </c:pt>
                <c:pt idx="136">
                  <c:v>2.0299999999999998</c:v>
                </c:pt>
                <c:pt idx="161">
                  <c:v>2.4299999999999997</c:v>
                </c:pt>
                <c:pt idx="162">
                  <c:v>2.74</c:v>
                </c:pt>
                <c:pt idx="163">
                  <c:v>3.15</c:v>
                </c:pt>
                <c:pt idx="164">
                  <c:v>3.61</c:v>
                </c:pt>
                <c:pt idx="165">
                  <c:v>3.54</c:v>
                </c:pt>
                <c:pt idx="166">
                  <c:v>3.24</c:v>
                </c:pt>
                <c:pt idx="167">
                  <c:v>3.12</c:v>
                </c:pt>
                <c:pt idx="168">
                  <c:v>3.16</c:v>
                </c:pt>
                <c:pt idx="169">
                  <c:v>3.17</c:v>
                </c:pt>
                <c:pt idx="170">
                  <c:v>3.16</c:v>
                </c:pt>
                <c:pt idx="171">
                  <c:v>3.18</c:v>
                </c:pt>
                <c:pt idx="172">
                  <c:v>3.53</c:v>
                </c:pt>
                <c:pt idx="173">
                  <c:v>3.75</c:v>
                </c:pt>
                <c:pt idx="174">
                  <c:v>3.68</c:v>
                </c:pt>
                <c:pt idx="175">
                  <c:v>3.64</c:v>
                </c:pt>
                <c:pt idx="176">
                  <c:v>3.66</c:v>
                </c:pt>
                <c:pt idx="177">
                  <c:v>3.65</c:v>
                </c:pt>
                <c:pt idx="178">
                  <c:v>3.66</c:v>
                </c:pt>
                <c:pt idx="179">
                  <c:v>3.54</c:v>
                </c:pt>
                <c:pt idx="180">
                  <c:v>3.59</c:v>
                </c:pt>
                <c:pt idx="181">
                  <c:v>3.3699999999999997</c:v>
                </c:pt>
                <c:pt idx="182">
                  <c:v>3.09</c:v>
                </c:pt>
                <c:pt idx="183">
                  <c:v>3.08</c:v>
                </c:pt>
                <c:pt idx="184">
                  <c:v>2.96</c:v>
                </c:pt>
                <c:pt idx="185">
                  <c:v>3.19</c:v>
                </c:pt>
                <c:pt idx="186">
                  <c:v>3.29</c:v>
                </c:pt>
                <c:pt idx="187">
                  <c:v>3.25</c:v>
                </c:pt>
                <c:pt idx="188">
                  <c:v>3.2</c:v>
                </c:pt>
                <c:pt idx="189">
                  <c:v>3.3</c:v>
                </c:pt>
                <c:pt idx="190">
                  <c:v>3.68</c:v>
                </c:pt>
                <c:pt idx="191">
                  <c:v>3.59</c:v>
                </c:pt>
                <c:pt idx="192">
                  <c:v>3.36</c:v>
                </c:pt>
                <c:pt idx="193">
                  <c:v>3.2800000000000002</c:v>
                </c:pt>
                <c:pt idx="194">
                  <c:v>3.2</c:v>
                </c:pt>
                <c:pt idx="195">
                  <c:v>3.23</c:v>
                </c:pt>
                <c:pt idx="196">
                  <c:v>3.4099999999999997</c:v>
                </c:pt>
                <c:pt idx="197">
                  <c:v>3.63</c:v>
                </c:pt>
                <c:pt idx="198">
                  <c:v>4.0599999999999996</c:v>
                </c:pt>
                <c:pt idx="199">
                  <c:v>3.8499999999999996</c:v>
                </c:pt>
                <c:pt idx="200">
                  <c:v>3.9299999999999997</c:v>
                </c:pt>
                <c:pt idx="201">
                  <c:v>3.88</c:v>
                </c:pt>
                <c:pt idx="202">
                  <c:v>3.65</c:v>
                </c:pt>
                <c:pt idx="203">
                  <c:v>3.4499999999999997</c:v>
                </c:pt>
                <c:pt idx="204">
                  <c:v>3.56</c:v>
                </c:pt>
                <c:pt idx="205">
                  <c:v>3.54</c:v>
                </c:pt>
                <c:pt idx="206">
                  <c:v>4.08</c:v>
                </c:pt>
                <c:pt idx="207">
                  <c:v>4.3099999999999996</c:v>
                </c:pt>
                <c:pt idx="208">
                  <c:v>4.33</c:v>
                </c:pt>
                <c:pt idx="209">
                  <c:v>4.26</c:v>
                </c:pt>
                <c:pt idx="210">
                  <c:v>4.26</c:v>
                </c:pt>
                <c:pt idx="211">
                  <c:v>4.17</c:v>
                </c:pt>
                <c:pt idx="212">
                  <c:v>3.9499999999999997</c:v>
                </c:pt>
                <c:pt idx="213">
                  <c:v>3.69</c:v>
                </c:pt>
                <c:pt idx="214">
                  <c:v>3.65</c:v>
                </c:pt>
                <c:pt idx="215">
                  <c:v>3.73</c:v>
                </c:pt>
                <c:pt idx="216">
                  <c:v>3.8699999999999997</c:v>
                </c:pt>
                <c:pt idx="217">
                  <c:v>3.8499999999999996</c:v>
                </c:pt>
                <c:pt idx="218">
                  <c:v>3.94</c:v>
                </c:pt>
                <c:pt idx="219">
                  <c:v>3.9699999999999998</c:v>
                </c:pt>
                <c:pt idx="220">
                  <c:v>4.05</c:v>
                </c:pt>
                <c:pt idx="221">
                  <c:v>4.07</c:v>
                </c:pt>
                <c:pt idx="222">
                  <c:v>4.13</c:v>
                </c:pt>
                <c:pt idx="223">
                  <c:v>4.0599999999999996</c:v>
                </c:pt>
                <c:pt idx="224">
                  <c:v>4.3199999999999994</c:v>
                </c:pt>
                <c:pt idx="225">
                  <c:v>4.28</c:v>
                </c:pt>
                <c:pt idx="226">
                  <c:v>4.1099999999999994</c:v>
                </c:pt>
                <c:pt idx="227">
                  <c:v>4.09</c:v>
                </c:pt>
                <c:pt idx="228">
                  <c:v>4.1599999999999993</c:v>
                </c:pt>
                <c:pt idx="229">
                  <c:v>4.4700000000000006</c:v>
                </c:pt>
                <c:pt idx="230">
                  <c:v>4.5599999999999996</c:v>
                </c:pt>
                <c:pt idx="231">
                  <c:v>4.6199999999999992</c:v>
                </c:pt>
                <c:pt idx="232">
                  <c:v>4.58</c:v>
                </c:pt>
                <c:pt idx="233">
                  <c:v>4.46</c:v>
                </c:pt>
                <c:pt idx="234">
                  <c:v>4.25</c:v>
                </c:pt>
                <c:pt idx="235">
                  <c:v>4.24</c:v>
                </c:pt>
                <c:pt idx="236">
                  <c:v>4.17</c:v>
                </c:pt>
                <c:pt idx="237">
                  <c:v>3.98</c:v>
                </c:pt>
                <c:pt idx="238">
                  <c:v>4.04</c:v>
                </c:pt>
                <c:pt idx="239">
                  <c:v>4.13</c:v>
                </c:pt>
                <c:pt idx="240">
                  <c:v>4.09</c:v>
                </c:pt>
                <c:pt idx="241">
                  <c:v>3.98</c:v>
                </c:pt>
                <c:pt idx="242">
                  <c:v>3.7800000000000002</c:v>
                </c:pt>
                <c:pt idx="243">
                  <c:v>4.0199999999999996</c:v>
                </c:pt>
                <c:pt idx="244">
                  <c:v>4.3899999999999997</c:v>
                </c:pt>
                <c:pt idx="245">
                  <c:v>4.3499999999999996</c:v>
                </c:pt>
                <c:pt idx="246">
                  <c:v>4.25</c:v>
                </c:pt>
                <c:pt idx="247">
                  <c:v>4.2</c:v>
                </c:pt>
                <c:pt idx="248">
                  <c:v>4.24</c:v>
                </c:pt>
                <c:pt idx="249">
                  <c:v>4.1899999999999995</c:v>
                </c:pt>
                <c:pt idx="250">
                  <c:v>4.1399999999999997</c:v>
                </c:pt>
                <c:pt idx="251">
                  <c:v>4.25</c:v>
                </c:pt>
                <c:pt idx="252">
                  <c:v>4.38</c:v>
                </c:pt>
                <c:pt idx="253">
                  <c:v>4.4300000000000006</c:v>
                </c:pt>
                <c:pt idx="254">
                  <c:v>4.54</c:v>
                </c:pt>
                <c:pt idx="255">
                  <c:v>4.5</c:v>
                </c:pt>
                <c:pt idx="256">
                  <c:v>4.55</c:v>
                </c:pt>
                <c:pt idx="257">
                  <c:v>4.5999999999999996</c:v>
                </c:pt>
                <c:pt idx="258">
                  <c:v>4.6499999999999995</c:v>
                </c:pt>
                <c:pt idx="259">
                  <c:v>4.5999999999999996</c:v>
                </c:pt>
                <c:pt idx="260">
                  <c:v>4.55</c:v>
                </c:pt>
                <c:pt idx="261">
                  <c:v>4.5</c:v>
                </c:pt>
                <c:pt idx="262">
                  <c:v>4.45</c:v>
                </c:pt>
                <c:pt idx="263">
                  <c:v>4.3</c:v>
                </c:pt>
                <c:pt idx="264">
                  <c:v>4.2</c:v>
                </c:pt>
                <c:pt idx="265">
                  <c:v>4.0999999999999996</c:v>
                </c:pt>
                <c:pt idx="266">
                  <c:v>4.05</c:v>
                </c:pt>
                <c:pt idx="267">
                  <c:v>4</c:v>
                </c:pt>
                <c:pt idx="268">
                  <c:v>3.8</c:v>
                </c:pt>
                <c:pt idx="269">
                  <c:v>3.65</c:v>
                </c:pt>
                <c:pt idx="270">
                  <c:v>3.7</c:v>
                </c:pt>
                <c:pt idx="271">
                  <c:v>3.65</c:v>
                </c:pt>
                <c:pt idx="272">
                  <c:v>3.7</c:v>
                </c:pt>
                <c:pt idx="273">
                  <c:v>3.6</c:v>
                </c:pt>
                <c:pt idx="274">
                  <c:v>3.5</c:v>
                </c:pt>
                <c:pt idx="275">
                  <c:v>3.4499999999999997</c:v>
                </c:pt>
                <c:pt idx="276">
                  <c:v>3.2</c:v>
                </c:pt>
                <c:pt idx="277">
                  <c:v>3.3699999999999997</c:v>
                </c:pt>
                <c:pt idx="278">
                  <c:v>3.46</c:v>
                </c:pt>
                <c:pt idx="279">
                  <c:v>3.3899999999999997</c:v>
                </c:pt>
                <c:pt idx="280">
                  <c:v>3.6</c:v>
                </c:pt>
                <c:pt idx="281">
                  <c:v>3.65</c:v>
                </c:pt>
                <c:pt idx="282">
                  <c:v>3.5</c:v>
                </c:pt>
                <c:pt idx="283">
                  <c:v>3.4499999999999997</c:v>
                </c:pt>
                <c:pt idx="284">
                  <c:v>3.4</c:v>
                </c:pt>
                <c:pt idx="285">
                  <c:v>3.2</c:v>
                </c:pt>
                <c:pt idx="286">
                  <c:v>3.6</c:v>
                </c:pt>
                <c:pt idx="287">
                  <c:v>3.7</c:v>
                </c:pt>
                <c:pt idx="288">
                  <c:v>3.65</c:v>
                </c:pt>
                <c:pt idx="289">
                  <c:v>3.6</c:v>
                </c:pt>
                <c:pt idx="290">
                  <c:v>3.55</c:v>
                </c:pt>
                <c:pt idx="291">
                  <c:v>3.3</c:v>
                </c:pt>
                <c:pt idx="292">
                  <c:v>3.25</c:v>
                </c:pt>
                <c:pt idx="293">
                  <c:v>3.2</c:v>
                </c:pt>
                <c:pt idx="294">
                  <c:v>3.15</c:v>
                </c:pt>
                <c:pt idx="295">
                  <c:v>3.1</c:v>
                </c:pt>
                <c:pt idx="296">
                  <c:v>2.8499999999999996</c:v>
                </c:pt>
                <c:pt idx="297">
                  <c:v>2.7</c:v>
                </c:pt>
                <c:pt idx="298">
                  <c:v>2.7</c:v>
                </c:pt>
                <c:pt idx="299">
                  <c:v>2.6</c:v>
                </c:pt>
                <c:pt idx="300">
                  <c:v>2.4</c:v>
                </c:pt>
                <c:pt idx="301">
                  <c:v>2.4</c:v>
                </c:pt>
                <c:pt idx="302">
                  <c:v>2</c:v>
                </c:pt>
                <c:pt idx="303">
                  <c:v>2</c:v>
                </c:pt>
                <c:pt idx="304">
                  <c:v>1.9500000000000002</c:v>
                </c:pt>
                <c:pt idx="305">
                  <c:v>2</c:v>
                </c:pt>
                <c:pt idx="306">
                  <c:v>1.9000000000000001</c:v>
                </c:pt>
                <c:pt idx="307">
                  <c:v>1.85</c:v>
                </c:pt>
                <c:pt idx="308">
                  <c:v>1.8</c:v>
                </c:pt>
                <c:pt idx="309">
                  <c:v>1.75</c:v>
                </c:pt>
                <c:pt idx="310">
                  <c:v>2</c:v>
                </c:pt>
                <c:pt idx="311">
                  <c:v>2.1</c:v>
                </c:pt>
                <c:pt idx="312">
                  <c:v>2.2000000000000002</c:v>
                </c:pt>
                <c:pt idx="313">
                  <c:v>2.2000000000000002</c:v>
                </c:pt>
                <c:pt idx="314">
                  <c:v>2.5</c:v>
                </c:pt>
                <c:pt idx="315">
                  <c:v>2.4499999999999997</c:v>
                </c:pt>
                <c:pt idx="316">
                  <c:v>1.9000000000000001</c:v>
                </c:pt>
                <c:pt idx="317">
                  <c:v>2</c:v>
                </c:pt>
                <c:pt idx="318">
                  <c:v>2</c:v>
                </c:pt>
                <c:pt idx="319">
                  <c:v>2.0499999999999998</c:v>
                </c:pt>
                <c:pt idx="320">
                  <c:v>2.1</c:v>
                </c:pt>
                <c:pt idx="321">
                  <c:v>2.2000000000000002</c:v>
                </c:pt>
                <c:pt idx="322">
                  <c:v>1.9500000000000002</c:v>
                </c:pt>
                <c:pt idx="323">
                  <c:v>1.8</c:v>
                </c:pt>
                <c:pt idx="324">
                  <c:v>1.6500000000000001</c:v>
                </c:pt>
                <c:pt idx="325">
                  <c:v>1.55</c:v>
                </c:pt>
                <c:pt idx="326">
                  <c:v>1.45</c:v>
                </c:pt>
                <c:pt idx="327">
                  <c:v>1.3</c:v>
                </c:pt>
                <c:pt idx="328">
                  <c:v>1.6</c:v>
                </c:pt>
                <c:pt idx="329">
                  <c:v>1.6500000000000001</c:v>
                </c:pt>
                <c:pt idx="330">
                  <c:v>2.0499999999999998</c:v>
                </c:pt>
                <c:pt idx="331">
                  <c:v>2.1</c:v>
                </c:pt>
                <c:pt idx="332">
                  <c:v>2</c:v>
                </c:pt>
                <c:pt idx="333">
                  <c:v>2.2000000000000002</c:v>
                </c:pt>
                <c:pt idx="334">
                  <c:v>2.3499999999999996</c:v>
                </c:pt>
                <c:pt idx="335">
                  <c:v>2.4</c:v>
                </c:pt>
                <c:pt idx="336">
                  <c:v>3.2</c:v>
                </c:pt>
                <c:pt idx="337">
                  <c:v>3.3</c:v>
                </c:pt>
                <c:pt idx="338">
                  <c:v>2.65</c:v>
                </c:pt>
                <c:pt idx="339">
                  <c:v>2.5</c:v>
                </c:pt>
                <c:pt idx="340">
                  <c:v>2.4</c:v>
                </c:pt>
                <c:pt idx="341">
                  <c:v>2.3499999999999996</c:v>
                </c:pt>
                <c:pt idx="342">
                  <c:v>2.1</c:v>
                </c:pt>
                <c:pt idx="343">
                  <c:v>2.2000000000000002</c:v>
                </c:pt>
                <c:pt idx="344">
                  <c:v>2.2000000000000002</c:v>
                </c:pt>
                <c:pt idx="345">
                  <c:v>2.1</c:v>
                </c:pt>
                <c:pt idx="346">
                  <c:v>2.2999999999999998</c:v>
                </c:pt>
                <c:pt idx="347">
                  <c:v>2.2000000000000002</c:v>
                </c:pt>
                <c:pt idx="348">
                  <c:v>2.25</c:v>
                </c:pt>
                <c:pt idx="349">
                  <c:v>2.2000000000000002</c:v>
                </c:pt>
                <c:pt idx="350">
                  <c:v>1.9000000000000001</c:v>
                </c:pt>
                <c:pt idx="351">
                  <c:v>1.9000000000000001</c:v>
                </c:pt>
                <c:pt idx="352">
                  <c:v>2</c:v>
                </c:pt>
                <c:pt idx="353">
                  <c:v>1.9500000000000002</c:v>
                </c:pt>
                <c:pt idx="354">
                  <c:v>1.8</c:v>
                </c:pt>
                <c:pt idx="355">
                  <c:v>1.87</c:v>
                </c:pt>
                <c:pt idx="356">
                  <c:v>1.8</c:v>
                </c:pt>
                <c:pt idx="357">
                  <c:v>1.75</c:v>
                </c:pt>
                <c:pt idx="358">
                  <c:v>1.7</c:v>
                </c:pt>
                <c:pt idx="359">
                  <c:v>1.6500000000000001</c:v>
                </c:pt>
                <c:pt idx="360">
                  <c:v>1.4</c:v>
                </c:pt>
                <c:pt idx="361">
                  <c:v>1.4</c:v>
                </c:pt>
                <c:pt idx="362">
                  <c:v>1.7</c:v>
                </c:pt>
                <c:pt idx="363">
                  <c:v>1.6500000000000001</c:v>
                </c:pt>
                <c:pt idx="364">
                  <c:v>1.6</c:v>
                </c:pt>
                <c:pt idx="365">
                  <c:v>1.6500000000000001</c:v>
                </c:pt>
                <c:pt idx="366">
                  <c:v>2.1</c:v>
                </c:pt>
                <c:pt idx="367">
                  <c:v>2.2000000000000002</c:v>
                </c:pt>
                <c:pt idx="368">
                  <c:v>1.7</c:v>
                </c:pt>
                <c:pt idx="369">
                  <c:v>1.6500000000000001</c:v>
                </c:pt>
                <c:pt idx="370">
                  <c:v>2.2999999999999998</c:v>
                </c:pt>
                <c:pt idx="371">
                  <c:v>2.5499999999999998</c:v>
                </c:pt>
                <c:pt idx="372">
                  <c:v>2.4499999999999997</c:v>
                </c:pt>
                <c:pt idx="373">
                  <c:v>2.4499999999999997</c:v>
                </c:pt>
                <c:pt idx="374">
                  <c:v>2.5</c:v>
                </c:pt>
                <c:pt idx="375">
                  <c:v>2.6</c:v>
                </c:pt>
                <c:pt idx="376">
                  <c:v>2.6</c:v>
                </c:pt>
                <c:pt idx="377">
                  <c:v>2.6</c:v>
                </c:pt>
                <c:pt idx="378">
                  <c:v>2.25</c:v>
                </c:pt>
                <c:pt idx="379">
                  <c:v>2.2000000000000002</c:v>
                </c:pt>
                <c:pt idx="380">
                  <c:v>1.85</c:v>
                </c:pt>
                <c:pt idx="381">
                  <c:v>1.5</c:v>
                </c:pt>
                <c:pt idx="382">
                  <c:v>1.45</c:v>
                </c:pt>
                <c:pt idx="383">
                  <c:v>1.55</c:v>
                </c:pt>
                <c:pt idx="384">
                  <c:v>1.6</c:v>
                </c:pt>
                <c:pt idx="385">
                  <c:v>1.5</c:v>
                </c:pt>
                <c:pt idx="386">
                  <c:v>1.5</c:v>
                </c:pt>
                <c:pt idx="387">
                  <c:v>1.7</c:v>
                </c:pt>
                <c:pt idx="388">
                  <c:v>2.2999999999999998</c:v>
                </c:pt>
                <c:pt idx="389">
                  <c:v>2.4499999999999997</c:v>
                </c:pt>
                <c:pt idx="390">
                  <c:v>1.9500000000000002</c:v>
                </c:pt>
                <c:pt idx="391">
                  <c:v>2</c:v>
                </c:pt>
                <c:pt idx="392">
                  <c:v>2.2999999999999998</c:v>
                </c:pt>
                <c:pt idx="393">
                  <c:v>2.2999999999999998</c:v>
                </c:pt>
                <c:pt idx="394">
                  <c:v>2.3499999999999996</c:v>
                </c:pt>
                <c:pt idx="395">
                  <c:v>2.2000000000000002</c:v>
                </c:pt>
                <c:pt idx="396">
                  <c:v>2.2999999999999998</c:v>
                </c:pt>
                <c:pt idx="397">
                  <c:v>2.2000000000000002</c:v>
                </c:pt>
                <c:pt idx="398">
                  <c:v>2.1</c:v>
                </c:pt>
                <c:pt idx="399">
                  <c:v>2.2000000000000002</c:v>
                </c:pt>
                <c:pt idx="400">
                  <c:v>2.2999999999999998</c:v>
                </c:pt>
                <c:pt idx="401">
                  <c:v>2.25</c:v>
                </c:pt>
                <c:pt idx="402">
                  <c:v>1.9000000000000001</c:v>
                </c:pt>
                <c:pt idx="403">
                  <c:v>1.6</c:v>
                </c:pt>
                <c:pt idx="404">
                  <c:v>1.55</c:v>
                </c:pt>
                <c:pt idx="405">
                  <c:v>1.43</c:v>
                </c:pt>
                <c:pt idx="406">
                  <c:v>1.4</c:v>
                </c:pt>
                <c:pt idx="407">
                  <c:v>1.35</c:v>
                </c:pt>
                <c:pt idx="408">
                  <c:v>1.35</c:v>
                </c:pt>
                <c:pt idx="409">
                  <c:v>1.3</c:v>
                </c:pt>
                <c:pt idx="410">
                  <c:v>1.1499999999999997</c:v>
                </c:pt>
                <c:pt idx="411">
                  <c:v>1.2</c:v>
                </c:pt>
                <c:pt idx="412">
                  <c:v>1.2</c:v>
                </c:pt>
                <c:pt idx="413">
                  <c:v>1.23</c:v>
                </c:pt>
                <c:pt idx="414">
                  <c:v>1.6400000000000001</c:v>
                </c:pt>
                <c:pt idx="415">
                  <c:v>1.8</c:v>
                </c:pt>
                <c:pt idx="416">
                  <c:v>1.6500000000000001</c:v>
                </c:pt>
                <c:pt idx="417">
                  <c:v>1.55</c:v>
                </c:pt>
                <c:pt idx="418">
                  <c:v>1.55</c:v>
                </c:pt>
                <c:pt idx="419">
                  <c:v>1.6</c:v>
                </c:pt>
                <c:pt idx="420">
                  <c:v>1.5</c:v>
                </c:pt>
                <c:pt idx="421">
                  <c:v>1.35</c:v>
                </c:pt>
                <c:pt idx="422">
                  <c:v>1.35</c:v>
                </c:pt>
                <c:pt idx="423">
                  <c:v>1.3</c:v>
                </c:pt>
                <c:pt idx="424">
                  <c:v>1.6500000000000001</c:v>
                </c:pt>
                <c:pt idx="425">
                  <c:v>1.7</c:v>
                </c:pt>
                <c:pt idx="426">
                  <c:v>1.9000000000000001</c:v>
                </c:pt>
                <c:pt idx="427">
                  <c:v>1.9500000000000002</c:v>
                </c:pt>
                <c:pt idx="428">
                  <c:v>1.55</c:v>
                </c:pt>
                <c:pt idx="429">
                  <c:v>1.9000000000000001</c:v>
                </c:pt>
                <c:pt idx="430">
                  <c:v>2.5499999999999998</c:v>
                </c:pt>
                <c:pt idx="431">
                  <c:v>2.4499999999999997</c:v>
                </c:pt>
                <c:pt idx="432">
                  <c:v>2.2999999999999998</c:v>
                </c:pt>
                <c:pt idx="433">
                  <c:v>2.2999999999999998</c:v>
                </c:pt>
                <c:pt idx="434">
                  <c:v>2.2999999999999998</c:v>
                </c:pt>
                <c:pt idx="435">
                  <c:v>2.2000000000000002</c:v>
                </c:pt>
                <c:pt idx="436">
                  <c:v>2.2000000000000002</c:v>
                </c:pt>
                <c:pt idx="437">
                  <c:v>2.2000000000000002</c:v>
                </c:pt>
                <c:pt idx="438">
                  <c:v>2.5</c:v>
                </c:pt>
                <c:pt idx="439">
                  <c:v>2.4499999999999997</c:v>
                </c:pt>
                <c:pt idx="440">
                  <c:v>2.4</c:v>
                </c:pt>
                <c:pt idx="441">
                  <c:v>2.15</c:v>
                </c:pt>
                <c:pt idx="442">
                  <c:v>2.1</c:v>
                </c:pt>
                <c:pt idx="443">
                  <c:v>1.9000000000000001</c:v>
                </c:pt>
                <c:pt idx="444">
                  <c:v>1.6</c:v>
                </c:pt>
                <c:pt idx="445">
                  <c:v>1.6</c:v>
                </c:pt>
                <c:pt idx="446">
                  <c:v>1.4</c:v>
                </c:pt>
                <c:pt idx="447">
                  <c:v>1.35</c:v>
                </c:pt>
                <c:pt idx="448">
                  <c:v>1.4</c:v>
                </c:pt>
                <c:pt idx="449">
                  <c:v>1.35</c:v>
                </c:pt>
                <c:pt idx="450">
                  <c:v>1.35</c:v>
                </c:pt>
                <c:pt idx="451">
                  <c:v>1.55</c:v>
                </c:pt>
                <c:pt idx="452">
                  <c:v>1.6500000000000001</c:v>
                </c:pt>
                <c:pt idx="453">
                  <c:v>2</c:v>
                </c:pt>
                <c:pt idx="454">
                  <c:v>2.2999999999999998</c:v>
                </c:pt>
                <c:pt idx="455">
                  <c:v>1.9000000000000001</c:v>
                </c:pt>
                <c:pt idx="456">
                  <c:v>1.6500000000000001</c:v>
                </c:pt>
                <c:pt idx="457">
                  <c:v>1.55</c:v>
                </c:pt>
                <c:pt idx="458">
                  <c:v>1.6</c:v>
                </c:pt>
                <c:pt idx="459">
                  <c:v>1.6500000000000001</c:v>
                </c:pt>
                <c:pt idx="460">
                  <c:v>1.6500000000000001</c:v>
                </c:pt>
                <c:pt idx="461">
                  <c:v>2.2000000000000002</c:v>
                </c:pt>
                <c:pt idx="462">
                  <c:v>1.9000000000000001</c:v>
                </c:pt>
                <c:pt idx="463">
                  <c:v>1.6</c:v>
                </c:pt>
                <c:pt idx="464">
                  <c:v>1.6</c:v>
                </c:pt>
                <c:pt idx="465">
                  <c:v>1.6</c:v>
                </c:pt>
                <c:pt idx="466">
                  <c:v>1.75</c:v>
                </c:pt>
                <c:pt idx="467">
                  <c:v>1.8</c:v>
                </c:pt>
                <c:pt idx="468">
                  <c:v>2</c:v>
                </c:pt>
                <c:pt idx="469">
                  <c:v>1.8</c:v>
                </c:pt>
                <c:pt idx="470">
                  <c:v>1.7</c:v>
                </c:pt>
                <c:pt idx="471">
                  <c:v>1.7</c:v>
                </c:pt>
                <c:pt idx="472">
                  <c:v>2.25</c:v>
                </c:pt>
                <c:pt idx="473">
                  <c:v>2.5</c:v>
                </c:pt>
                <c:pt idx="474">
                  <c:v>2.65</c:v>
                </c:pt>
                <c:pt idx="475">
                  <c:v>2.6</c:v>
                </c:pt>
                <c:pt idx="476">
                  <c:v>2.5499999999999998</c:v>
                </c:pt>
                <c:pt idx="477">
                  <c:v>2.5</c:v>
                </c:pt>
                <c:pt idx="478">
                  <c:v>2.7</c:v>
                </c:pt>
                <c:pt idx="479">
                  <c:v>2.8</c:v>
                </c:pt>
                <c:pt idx="480">
                  <c:v>2.3499999999999996</c:v>
                </c:pt>
                <c:pt idx="481">
                  <c:v>2.15</c:v>
                </c:pt>
                <c:pt idx="482">
                  <c:v>1.8</c:v>
                </c:pt>
                <c:pt idx="483">
                  <c:v>1.75</c:v>
                </c:pt>
                <c:pt idx="484">
                  <c:v>1.6</c:v>
                </c:pt>
                <c:pt idx="485">
                  <c:v>1.75</c:v>
                </c:pt>
                <c:pt idx="486">
                  <c:v>1.6500000000000001</c:v>
                </c:pt>
                <c:pt idx="487">
                  <c:v>1.6</c:v>
                </c:pt>
                <c:pt idx="488">
                  <c:v>1.45</c:v>
                </c:pt>
                <c:pt idx="489">
                  <c:v>1.4</c:v>
                </c:pt>
                <c:pt idx="490">
                  <c:v>1.5</c:v>
                </c:pt>
                <c:pt idx="491">
                  <c:v>1.7</c:v>
                </c:pt>
                <c:pt idx="492">
                  <c:v>1.85</c:v>
                </c:pt>
                <c:pt idx="493">
                  <c:v>2</c:v>
                </c:pt>
                <c:pt idx="494">
                  <c:v>2.2000000000000002</c:v>
                </c:pt>
                <c:pt idx="495">
                  <c:v>2.1</c:v>
                </c:pt>
                <c:pt idx="496">
                  <c:v>1.85</c:v>
                </c:pt>
                <c:pt idx="497">
                  <c:v>1.85</c:v>
                </c:pt>
                <c:pt idx="498">
                  <c:v>1.8</c:v>
                </c:pt>
                <c:pt idx="499">
                  <c:v>1.9000000000000001</c:v>
                </c:pt>
                <c:pt idx="500">
                  <c:v>1.9000000000000001</c:v>
                </c:pt>
                <c:pt idx="501">
                  <c:v>1.8</c:v>
                </c:pt>
                <c:pt idx="502">
                  <c:v>1.9500000000000002</c:v>
                </c:pt>
                <c:pt idx="503">
                  <c:v>2</c:v>
                </c:pt>
                <c:pt idx="504">
                  <c:v>1.55</c:v>
                </c:pt>
                <c:pt idx="505">
                  <c:v>1.42</c:v>
                </c:pt>
                <c:pt idx="506">
                  <c:v>1.33</c:v>
                </c:pt>
                <c:pt idx="507">
                  <c:v>1.25</c:v>
                </c:pt>
                <c:pt idx="508">
                  <c:v>1.3</c:v>
                </c:pt>
                <c:pt idx="509">
                  <c:v>1.6</c:v>
                </c:pt>
                <c:pt idx="510">
                  <c:v>1.5</c:v>
                </c:pt>
                <c:pt idx="511">
                  <c:v>1.4</c:v>
                </c:pt>
                <c:pt idx="512">
                  <c:v>1.45</c:v>
                </c:pt>
                <c:pt idx="513">
                  <c:v>1.45</c:v>
                </c:pt>
                <c:pt idx="514">
                  <c:v>1.35</c:v>
                </c:pt>
                <c:pt idx="515">
                  <c:v>1.35</c:v>
                </c:pt>
                <c:pt idx="516">
                  <c:v>1.2</c:v>
                </c:pt>
                <c:pt idx="517">
                  <c:v>1.2</c:v>
                </c:pt>
                <c:pt idx="518">
                  <c:v>1.1700000000000002</c:v>
                </c:pt>
                <c:pt idx="519">
                  <c:v>1.1299999999999997</c:v>
                </c:pt>
                <c:pt idx="520">
                  <c:v>1.1000000000000001</c:v>
                </c:pt>
                <c:pt idx="521">
                  <c:v>1</c:v>
                </c:pt>
                <c:pt idx="522">
                  <c:v>1.05</c:v>
                </c:pt>
                <c:pt idx="523">
                  <c:v>1.1000000000000001</c:v>
                </c:pt>
                <c:pt idx="524">
                  <c:v>1.1000000000000001</c:v>
                </c:pt>
                <c:pt idx="525">
                  <c:v>0.95000000000000007</c:v>
                </c:pt>
                <c:pt idx="526">
                  <c:v>1.3</c:v>
                </c:pt>
                <c:pt idx="527">
                  <c:v>1.4</c:v>
                </c:pt>
                <c:pt idx="528">
                  <c:v>1.6</c:v>
                </c:pt>
                <c:pt idx="529">
                  <c:v>1.35</c:v>
                </c:pt>
                <c:pt idx="530">
                  <c:v>1.55</c:v>
                </c:pt>
                <c:pt idx="531">
                  <c:v>1.7</c:v>
                </c:pt>
                <c:pt idx="532">
                  <c:v>1.6500000000000001</c:v>
                </c:pt>
                <c:pt idx="533">
                  <c:v>1.6</c:v>
                </c:pt>
                <c:pt idx="534">
                  <c:v>1.55</c:v>
                </c:pt>
                <c:pt idx="535">
                  <c:v>1.6</c:v>
                </c:pt>
                <c:pt idx="536">
                  <c:v>1.85</c:v>
                </c:pt>
                <c:pt idx="537">
                  <c:v>1.7</c:v>
                </c:pt>
                <c:pt idx="538">
                  <c:v>1.4</c:v>
                </c:pt>
                <c:pt idx="539">
                  <c:v>1.85</c:v>
                </c:pt>
                <c:pt idx="540">
                  <c:v>1.5</c:v>
                </c:pt>
                <c:pt idx="541">
                  <c:v>1.4</c:v>
                </c:pt>
                <c:pt idx="542">
                  <c:v>1.8</c:v>
                </c:pt>
                <c:pt idx="543">
                  <c:v>1.75</c:v>
                </c:pt>
                <c:pt idx="544">
                  <c:v>1.85</c:v>
                </c:pt>
                <c:pt idx="545">
                  <c:v>1.6</c:v>
                </c:pt>
                <c:pt idx="546">
                  <c:v>1.4</c:v>
                </c:pt>
                <c:pt idx="547">
                  <c:v>1.25</c:v>
                </c:pt>
                <c:pt idx="548">
                  <c:v>1.4</c:v>
                </c:pt>
                <c:pt idx="549">
                  <c:v>1</c:v>
                </c:pt>
                <c:pt idx="550">
                  <c:v>1.35</c:v>
                </c:pt>
                <c:pt idx="551">
                  <c:v>1.6</c:v>
                </c:pt>
                <c:pt idx="552">
                  <c:v>1.9000000000000001</c:v>
                </c:pt>
                <c:pt idx="553">
                  <c:v>1.8</c:v>
                </c:pt>
                <c:pt idx="554">
                  <c:v>1.6</c:v>
                </c:pt>
                <c:pt idx="555">
                  <c:v>1.5</c:v>
                </c:pt>
                <c:pt idx="556">
                  <c:v>1.6500000000000001</c:v>
                </c:pt>
                <c:pt idx="557">
                  <c:v>1.9000000000000001</c:v>
                </c:pt>
                <c:pt idx="558">
                  <c:v>2.0499999999999998</c:v>
                </c:pt>
                <c:pt idx="559">
                  <c:v>2.25</c:v>
                </c:pt>
                <c:pt idx="560">
                  <c:v>2.2999999999999998</c:v>
                </c:pt>
                <c:pt idx="561">
                  <c:v>2.4</c:v>
                </c:pt>
                <c:pt idx="562">
                  <c:v>2.65</c:v>
                </c:pt>
                <c:pt idx="563">
                  <c:v>2.75</c:v>
                </c:pt>
                <c:pt idx="564">
                  <c:v>2.6</c:v>
                </c:pt>
                <c:pt idx="565">
                  <c:v>2.2999999999999998</c:v>
                </c:pt>
                <c:pt idx="566">
                  <c:v>2.25</c:v>
                </c:pt>
                <c:pt idx="567">
                  <c:v>2.4</c:v>
                </c:pt>
                <c:pt idx="568">
                  <c:v>2.4499999999999997</c:v>
                </c:pt>
                <c:pt idx="569">
                  <c:v>2.2999999999999998</c:v>
                </c:pt>
                <c:pt idx="570">
                  <c:v>2.25</c:v>
                </c:pt>
                <c:pt idx="571">
                  <c:v>2</c:v>
                </c:pt>
                <c:pt idx="572">
                  <c:v>1.9000000000000001</c:v>
                </c:pt>
                <c:pt idx="573">
                  <c:v>1.8</c:v>
                </c:pt>
                <c:pt idx="574">
                  <c:v>2.8</c:v>
                </c:pt>
                <c:pt idx="575">
                  <c:v>2.7</c:v>
                </c:pt>
                <c:pt idx="576">
                  <c:v>2.5</c:v>
                </c:pt>
                <c:pt idx="577">
                  <c:v>2.4</c:v>
                </c:pt>
                <c:pt idx="578">
                  <c:v>2.9</c:v>
                </c:pt>
                <c:pt idx="579">
                  <c:v>2.4</c:v>
                </c:pt>
                <c:pt idx="580">
                  <c:v>2.8</c:v>
                </c:pt>
                <c:pt idx="581">
                  <c:v>2.9</c:v>
                </c:pt>
                <c:pt idx="582">
                  <c:v>2.8499999999999996</c:v>
                </c:pt>
                <c:pt idx="583">
                  <c:v>2.75</c:v>
                </c:pt>
                <c:pt idx="584">
                  <c:v>3.05</c:v>
                </c:pt>
                <c:pt idx="585">
                  <c:v>3.2</c:v>
                </c:pt>
                <c:pt idx="586">
                  <c:v>3.2</c:v>
                </c:pt>
                <c:pt idx="587">
                  <c:v>3.15</c:v>
                </c:pt>
                <c:pt idx="588">
                  <c:v>3.75</c:v>
                </c:pt>
                <c:pt idx="589">
                  <c:v>3.9</c:v>
                </c:pt>
                <c:pt idx="590">
                  <c:v>4.0999999999999996</c:v>
                </c:pt>
                <c:pt idx="591">
                  <c:v>3.9</c:v>
                </c:pt>
                <c:pt idx="592">
                  <c:v>3.7</c:v>
                </c:pt>
                <c:pt idx="593">
                  <c:v>3.5</c:v>
                </c:pt>
                <c:pt idx="594">
                  <c:v>3.25</c:v>
                </c:pt>
                <c:pt idx="595">
                  <c:v>3.1</c:v>
                </c:pt>
                <c:pt idx="596">
                  <c:v>3.5</c:v>
                </c:pt>
                <c:pt idx="597">
                  <c:v>3.7</c:v>
                </c:pt>
                <c:pt idx="598">
                  <c:v>3.8</c:v>
                </c:pt>
                <c:pt idx="599">
                  <c:v>3.9</c:v>
                </c:pt>
                <c:pt idx="600">
                  <c:v>3.7</c:v>
                </c:pt>
                <c:pt idx="601">
                  <c:v>3.4</c:v>
                </c:pt>
                <c:pt idx="602">
                  <c:v>2.9</c:v>
                </c:pt>
                <c:pt idx="603">
                  <c:v>2.7</c:v>
                </c:pt>
                <c:pt idx="604">
                  <c:v>2.4</c:v>
                </c:pt>
                <c:pt idx="605">
                  <c:v>2.15</c:v>
                </c:pt>
                <c:pt idx="606">
                  <c:v>2.2000000000000002</c:v>
                </c:pt>
                <c:pt idx="607">
                  <c:v>2.1</c:v>
                </c:pt>
                <c:pt idx="608">
                  <c:v>2.6</c:v>
                </c:pt>
                <c:pt idx="609">
                  <c:v>2.2000000000000002</c:v>
                </c:pt>
                <c:pt idx="610">
                  <c:v>3.25</c:v>
                </c:pt>
                <c:pt idx="611">
                  <c:v>2.9</c:v>
                </c:pt>
                <c:pt idx="612">
                  <c:v>2.5499999999999998</c:v>
                </c:pt>
                <c:pt idx="613">
                  <c:v>2.8</c:v>
                </c:pt>
                <c:pt idx="614">
                  <c:v>2.6</c:v>
                </c:pt>
                <c:pt idx="615">
                  <c:v>2.5</c:v>
                </c:pt>
                <c:pt idx="616">
                  <c:v>2.8</c:v>
                </c:pt>
                <c:pt idx="617">
                  <c:v>2.8</c:v>
                </c:pt>
                <c:pt idx="618">
                  <c:v>2.65</c:v>
                </c:pt>
                <c:pt idx="619">
                  <c:v>2.4</c:v>
                </c:pt>
                <c:pt idx="620">
                  <c:v>2.8</c:v>
                </c:pt>
                <c:pt idx="621">
                  <c:v>2.9</c:v>
                </c:pt>
                <c:pt idx="622">
                  <c:v>2.3499999999999996</c:v>
                </c:pt>
                <c:pt idx="623">
                  <c:v>2.2000000000000002</c:v>
                </c:pt>
                <c:pt idx="624">
                  <c:v>2.1</c:v>
                </c:pt>
                <c:pt idx="625">
                  <c:v>2.0699999999999998</c:v>
                </c:pt>
                <c:pt idx="626">
                  <c:v>1.9000000000000001</c:v>
                </c:pt>
                <c:pt idx="627">
                  <c:v>1.85</c:v>
                </c:pt>
                <c:pt idx="628">
                  <c:v>1.9000000000000001</c:v>
                </c:pt>
                <c:pt idx="629">
                  <c:v>2</c:v>
                </c:pt>
                <c:pt idx="630">
                  <c:v>2</c:v>
                </c:pt>
                <c:pt idx="631">
                  <c:v>2.3899999999999997</c:v>
                </c:pt>
                <c:pt idx="632">
                  <c:v>2.54</c:v>
                </c:pt>
                <c:pt idx="633">
                  <c:v>2.79</c:v>
                </c:pt>
                <c:pt idx="634">
                  <c:v>2.64</c:v>
                </c:pt>
                <c:pt idx="635">
                  <c:v>2.4</c:v>
                </c:pt>
                <c:pt idx="636">
                  <c:v>2.3499999999999996</c:v>
                </c:pt>
                <c:pt idx="637">
                  <c:v>2.4299999999999997</c:v>
                </c:pt>
                <c:pt idx="638">
                  <c:v>2.2999999999999998</c:v>
                </c:pt>
                <c:pt idx="639">
                  <c:v>2.2999999999999998</c:v>
                </c:pt>
                <c:pt idx="640">
                  <c:v>3.1</c:v>
                </c:pt>
                <c:pt idx="641">
                  <c:v>3.21</c:v>
                </c:pt>
                <c:pt idx="642">
                  <c:v>3.86</c:v>
                </c:pt>
                <c:pt idx="643">
                  <c:v>3.72</c:v>
                </c:pt>
                <c:pt idx="644">
                  <c:v>3.64</c:v>
                </c:pt>
                <c:pt idx="645">
                  <c:v>3.82</c:v>
                </c:pt>
                <c:pt idx="646">
                  <c:v>4.04</c:v>
                </c:pt>
                <c:pt idx="647">
                  <c:v>3.8899999999999997</c:v>
                </c:pt>
                <c:pt idx="648">
                  <c:v>3.69</c:v>
                </c:pt>
                <c:pt idx="649">
                  <c:v>3.3499999999999996</c:v>
                </c:pt>
                <c:pt idx="650">
                  <c:v>3.5</c:v>
                </c:pt>
                <c:pt idx="651">
                  <c:v>3.58</c:v>
                </c:pt>
                <c:pt idx="652">
                  <c:v>3.4499999999999997</c:v>
                </c:pt>
                <c:pt idx="653">
                  <c:v>3.25</c:v>
                </c:pt>
                <c:pt idx="654">
                  <c:v>3</c:v>
                </c:pt>
                <c:pt idx="655">
                  <c:v>2.9</c:v>
                </c:pt>
                <c:pt idx="656">
                  <c:v>2.6</c:v>
                </c:pt>
                <c:pt idx="657">
                  <c:v>2.79</c:v>
                </c:pt>
                <c:pt idx="658">
                  <c:v>2.84</c:v>
                </c:pt>
                <c:pt idx="659">
                  <c:v>2.67</c:v>
                </c:pt>
                <c:pt idx="660">
                  <c:v>2.5099999999999998</c:v>
                </c:pt>
                <c:pt idx="661">
                  <c:v>2.5499999999999998</c:v>
                </c:pt>
                <c:pt idx="662">
                  <c:v>2.44</c:v>
                </c:pt>
                <c:pt idx="663">
                  <c:v>2.4</c:v>
                </c:pt>
                <c:pt idx="664">
                  <c:v>2.9</c:v>
                </c:pt>
                <c:pt idx="665">
                  <c:v>2.9499999999999997</c:v>
                </c:pt>
                <c:pt idx="666">
                  <c:v>2.9</c:v>
                </c:pt>
                <c:pt idx="667">
                  <c:v>3</c:v>
                </c:pt>
                <c:pt idx="668">
                  <c:v>2.7</c:v>
                </c:pt>
                <c:pt idx="669">
                  <c:v>2.7</c:v>
                </c:pt>
                <c:pt idx="670">
                  <c:v>3.1</c:v>
                </c:pt>
                <c:pt idx="671">
                  <c:v>3</c:v>
                </c:pt>
                <c:pt idx="672">
                  <c:v>2.8</c:v>
                </c:pt>
                <c:pt idx="673">
                  <c:v>2.7</c:v>
                </c:pt>
                <c:pt idx="674">
                  <c:v>2.4</c:v>
                </c:pt>
                <c:pt idx="675">
                  <c:v>2.3499999999999996</c:v>
                </c:pt>
                <c:pt idx="676">
                  <c:v>2.4499999999999997</c:v>
                </c:pt>
                <c:pt idx="677">
                  <c:v>2.2999999999999998</c:v>
                </c:pt>
                <c:pt idx="678">
                  <c:v>2.15</c:v>
                </c:pt>
                <c:pt idx="679">
                  <c:v>2.2000000000000002</c:v>
                </c:pt>
                <c:pt idx="680">
                  <c:v>2.2000000000000002</c:v>
                </c:pt>
                <c:pt idx="681">
                  <c:v>2.2999999999999998</c:v>
                </c:pt>
                <c:pt idx="682">
                  <c:v>2.2999999999999998</c:v>
                </c:pt>
                <c:pt idx="683">
                  <c:v>2.1</c:v>
                </c:pt>
                <c:pt idx="684">
                  <c:v>1.81</c:v>
                </c:pt>
                <c:pt idx="685">
                  <c:v>1.75</c:v>
                </c:pt>
                <c:pt idx="686">
                  <c:v>1.7</c:v>
                </c:pt>
                <c:pt idx="687">
                  <c:v>1.7</c:v>
                </c:pt>
                <c:pt idx="688">
                  <c:v>1.8</c:v>
                </c:pt>
                <c:pt idx="689">
                  <c:v>1.6500000000000001</c:v>
                </c:pt>
                <c:pt idx="690">
                  <c:v>1.7</c:v>
                </c:pt>
                <c:pt idx="691">
                  <c:v>1.9000000000000001</c:v>
                </c:pt>
                <c:pt idx="692">
                  <c:v>1.8</c:v>
                </c:pt>
                <c:pt idx="693">
                  <c:v>1.8</c:v>
                </c:pt>
                <c:pt idx="694">
                  <c:v>2</c:v>
                </c:pt>
                <c:pt idx="695">
                  <c:v>2.2999999999999998</c:v>
                </c:pt>
                <c:pt idx="696">
                  <c:v>2.2000000000000002</c:v>
                </c:pt>
                <c:pt idx="697">
                  <c:v>1.9500000000000002</c:v>
                </c:pt>
                <c:pt idx="698">
                  <c:v>2.2000000000000002</c:v>
                </c:pt>
                <c:pt idx="699">
                  <c:v>2.3499999999999996</c:v>
                </c:pt>
                <c:pt idx="700">
                  <c:v>2.3499999999999996</c:v>
                </c:pt>
                <c:pt idx="701">
                  <c:v>2.44</c:v>
                </c:pt>
                <c:pt idx="702">
                  <c:v>2.36</c:v>
                </c:pt>
                <c:pt idx="703">
                  <c:v>2</c:v>
                </c:pt>
                <c:pt idx="704">
                  <c:v>1.85</c:v>
                </c:pt>
                <c:pt idx="705">
                  <c:v>1.8</c:v>
                </c:pt>
                <c:pt idx="706">
                  <c:v>1.8</c:v>
                </c:pt>
                <c:pt idx="707">
                  <c:v>1.8</c:v>
                </c:pt>
                <c:pt idx="708">
                  <c:v>2</c:v>
                </c:pt>
                <c:pt idx="709">
                  <c:v>2</c:v>
                </c:pt>
                <c:pt idx="710">
                  <c:v>2.3499999999999996</c:v>
                </c:pt>
                <c:pt idx="711">
                  <c:v>2.4</c:v>
                </c:pt>
                <c:pt idx="712">
                  <c:v>2.0499999999999998</c:v>
                </c:pt>
                <c:pt idx="713">
                  <c:v>2</c:v>
                </c:pt>
                <c:pt idx="714">
                  <c:v>2.15</c:v>
                </c:pt>
                <c:pt idx="715">
                  <c:v>2</c:v>
                </c:pt>
                <c:pt idx="716">
                  <c:v>1.9000000000000001</c:v>
                </c:pt>
                <c:pt idx="717">
                  <c:v>1.8</c:v>
                </c:pt>
                <c:pt idx="718">
                  <c:v>1.8</c:v>
                </c:pt>
                <c:pt idx="719">
                  <c:v>1.8</c:v>
                </c:pt>
                <c:pt idx="720">
                  <c:v>2.2999999999999998</c:v>
                </c:pt>
                <c:pt idx="721">
                  <c:v>2.6</c:v>
                </c:pt>
                <c:pt idx="722">
                  <c:v>2.2999999999999998</c:v>
                </c:pt>
                <c:pt idx="723">
                  <c:v>2.1</c:v>
                </c:pt>
                <c:pt idx="724">
                  <c:v>2</c:v>
                </c:pt>
                <c:pt idx="725">
                  <c:v>2</c:v>
                </c:pt>
                <c:pt idx="726">
                  <c:v>2.0499999999999998</c:v>
                </c:pt>
                <c:pt idx="727">
                  <c:v>1.9000000000000001</c:v>
                </c:pt>
                <c:pt idx="728">
                  <c:v>1.8</c:v>
                </c:pt>
                <c:pt idx="729">
                  <c:v>2</c:v>
                </c:pt>
                <c:pt idx="730">
                  <c:v>1.8</c:v>
                </c:pt>
                <c:pt idx="731">
                  <c:v>1.76</c:v>
                </c:pt>
              </c:numCache>
              <c:extLst xmlns:c15="http://schemas.microsoft.com/office/drawing/2012/chart" xmlns:c16r2="http://schemas.microsoft.com/office/drawing/2015/06/chart"/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ED22-4832-9989-2C00E5F07D04}"/>
            </c:ext>
          </c:extLst>
        </c:ser>
        <c:ser>
          <c:idx val="15"/>
          <c:order val="3"/>
          <c:tx>
            <c:v>2013</c:v>
          </c:tx>
          <c:spPr>
            <a:ln w="127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  <c:extLst xmlns:c15="http://schemas.microsoft.com/office/drawing/2012/chart" xmlns:c16r2="http://schemas.microsoft.com/office/drawing/2015/06/chart"/>
            </c:numRef>
          </c:cat>
          <c:val>
            <c:numRef>
              <c:f>DATOS!$T$3:$T$734</c:f>
              <c:numCache>
                <c:formatCode>0.00</c:formatCode>
                <c:ptCount val="732"/>
                <c:pt idx="0">
                  <c:v>1.73</c:v>
                </c:pt>
                <c:pt idx="1">
                  <c:v>1.7</c:v>
                </c:pt>
                <c:pt idx="2">
                  <c:v>1.9000000000000001</c:v>
                </c:pt>
                <c:pt idx="3">
                  <c:v>2</c:v>
                </c:pt>
                <c:pt idx="4">
                  <c:v>1.9500000000000002</c:v>
                </c:pt>
                <c:pt idx="5">
                  <c:v>1.9000000000000001</c:v>
                </c:pt>
                <c:pt idx="6">
                  <c:v>1.9000000000000001</c:v>
                </c:pt>
                <c:pt idx="7">
                  <c:v>1.9000000000000001</c:v>
                </c:pt>
                <c:pt idx="8">
                  <c:v>1.55</c:v>
                </c:pt>
                <c:pt idx="9">
                  <c:v>1.3</c:v>
                </c:pt>
                <c:pt idx="10">
                  <c:v>1.3</c:v>
                </c:pt>
                <c:pt idx="11">
                  <c:v>1.3</c:v>
                </c:pt>
                <c:pt idx="12">
                  <c:v>1.2</c:v>
                </c:pt>
                <c:pt idx="13">
                  <c:v>1</c:v>
                </c:pt>
                <c:pt idx="14">
                  <c:v>0.9</c:v>
                </c:pt>
                <c:pt idx="15">
                  <c:v>0.85000000000000009</c:v>
                </c:pt>
                <c:pt idx="16">
                  <c:v>0.95000000000000007</c:v>
                </c:pt>
                <c:pt idx="17">
                  <c:v>0.95000000000000007</c:v>
                </c:pt>
                <c:pt idx="18">
                  <c:v>0.9</c:v>
                </c:pt>
                <c:pt idx="19">
                  <c:v>0.9</c:v>
                </c:pt>
                <c:pt idx="20">
                  <c:v>0.8</c:v>
                </c:pt>
                <c:pt idx="21">
                  <c:v>0.70000000000000007</c:v>
                </c:pt>
                <c:pt idx="22">
                  <c:v>0.95000000000000007</c:v>
                </c:pt>
                <c:pt idx="23">
                  <c:v>0.95000000000000007</c:v>
                </c:pt>
                <c:pt idx="24">
                  <c:v>1.1499999999999997</c:v>
                </c:pt>
                <c:pt idx="25">
                  <c:v>1.05</c:v>
                </c:pt>
                <c:pt idx="26">
                  <c:v>0.95000000000000007</c:v>
                </c:pt>
                <c:pt idx="27">
                  <c:v>0.9</c:v>
                </c:pt>
                <c:pt idx="28">
                  <c:v>0.8</c:v>
                </c:pt>
                <c:pt idx="29">
                  <c:v>0.75000000000000011</c:v>
                </c:pt>
                <c:pt idx="30">
                  <c:v>0.8</c:v>
                </c:pt>
                <c:pt idx="31">
                  <c:v>0.70000000000000007</c:v>
                </c:pt>
                <c:pt idx="32">
                  <c:v>0.70000000000000007</c:v>
                </c:pt>
                <c:pt idx="33">
                  <c:v>0.70000000000000007</c:v>
                </c:pt>
                <c:pt idx="34">
                  <c:v>1.05</c:v>
                </c:pt>
                <c:pt idx="35">
                  <c:v>1.05</c:v>
                </c:pt>
                <c:pt idx="36">
                  <c:v>1.05</c:v>
                </c:pt>
                <c:pt idx="37">
                  <c:v>1.03</c:v>
                </c:pt>
                <c:pt idx="38">
                  <c:v>1</c:v>
                </c:pt>
                <c:pt idx="39">
                  <c:v>1</c:v>
                </c:pt>
                <c:pt idx="40">
                  <c:v>1.05</c:v>
                </c:pt>
                <c:pt idx="41">
                  <c:v>0.8</c:v>
                </c:pt>
                <c:pt idx="42">
                  <c:v>1.3</c:v>
                </c:pt>
                <c:pt idx="43">
                  <c:v>1.1000000000000001</c:v>
                </c:pt>
                <c:pt idx="44">
                  <c:v>1.05</c:v>
                </c:pt>
                <c:pt idx="45">
                  <c:v>0.9</c:v>
                </c:pt>
                <c:pt idx="46">
                  <c:v>1.1499999999999997</c:v>
                </c:pt>
                <c:pt idx="47">
                  <c:v>0.8</c:v>
                </c:pt>
                <c:pt idx="48">
                  <c:v>1.1499999999999997</c:v>
                </c:pt>
                <c:pt idx="49">
                  <c:v>1</c:v>
                </c:pt>
                <c:pt idx="50">
                  <c:v>1.35</c:v>
                </c:pt>
                <c:pt idx="51">
                  <c:v>1.35</c:v>
                </c:pt>
                <c:pt idx="52">
                  <c:v>1.25</c:v>
                </c:pt>
                <c:pt idx="53">
                  <c:v>1.25</c:v>
                </c:pt>
                <c:pt idx="54">
                  <c:v>1.2</c:v>
                </c:pt>
                <c:pt idx="55">
                  <c:v>1.1000000000000001</c:v>
                </c:pt>
                <c:pt idx="56">
                  <c:v>1.45</c:v>
                </c:pt>
                <c:pt idx="57">
                  <c:v>1.3</c:v>
                </c:pt>
                <c:pt idx="58">
                  <c:v>1.35</c:v>
                </c:pt>
                <c:pt idx="59">
                  <c:v>1.3</c:v>
                </c:pt>
                <c:pt idx="60">
                  <c:v>1.3</c:v>
                </c:pt>
                <c:pt idx="61">
                  <c:v>1.2</c:v>
                </c:pt>
                <c:pt idx="62">
                  <c:v>1</c:v>
                </c:pt>
                <c:pt idx="63">
                  <c:v>1</c:v>
                </c:pt>
                <c:pt idx="64">
                  <c:v>1.35</c:v>
                </c:pt>
                <c:pt idx="65">
                  <c:v>1.45</c:v>
                </c:pt>
                <c:pt idx="66">
                  <c:v>1.4</c:v>
                </c:pt>
                <c:pt idx="67">
                  <c:v>1.45</c:v>
                </c:pt>
                <c:pt idx="68">
                  <c:v>1.45</c:v>
                </c:pt>
                <c:pt idx="69">
                  <c:v>1.25</c:v>
                </c:pt>
                <c:pt idx="70">
                  <c:v>1.35</c:v>
                </c:pt>
                <c:pt idx="71">
                  <c:v>1.3</c:v>
                </c:pt>
                <c:pt idx="72">
                  <c:v>1.4</c:v>
                </c:pt>
                <c:pt idx="73">
                  <c:v>1.6</c:v>
                </c:pt>
                <c:pt idx="74">
                  <c:v>1.8</c:v>
                </c:pt>
                <c:pt idx="75">
                  <c:v>2</c:v>
                </c:pt>
                <c:pt idx="76">
                  <c:v>2.0499999999999998</c:v>
                </c:pt>
                <c:pt idx="77">
                  <c:v>2</c:v>
                </c:pt>
                <c:pt idx="78">
                  <c:v>2</c:v>
                </c:pt>
                <c:pt idx="79">
                  <c:v>2.0499999999999998</c:v>
                </c:pt>
                <c:pt idx="80">
                  <c:v>2.5</c:v>
                </c:pt>
                <c:pt idx="81">
                  <c:v>2.3499999999999996</c:v>
                </c:pt>
                <c:pt idx="82">
                  <c:v>2.2000000000000002</c:v>
                </c:pt>
                <c:pt idx="83">
                  <c:v>2.2000000000000002</c:v>
                </c:pt>
                <c:pt idx="84">
                  <c:v>2.4</c:v>
                </c:pt>
                <c:pt idx="85">
                  <c:v>2.5499999999999998</c:v>
                </c:pt>
                <c:pt idx="86">
                  <c:v>3</c:v>
                </c:pt>
                <c:pt idx="87">
                  <c:v>3</c:v>
                </c:pt>
                <c:pt idx="88">
                  <c:v>2.65</c:v>
                </c:pt>
                <c:pt idx="89">
                  <c:v>2.6</c:v>
                </c:pt>
                <c:pt idx="90">
                  <c:v>2.8</c:v>
                </c:pt>
                <c:pt idx="91">
                  <c:v>3</c:v>
                </c:pt>
                <c:pt idx="92">
                  <c:v>2.8499999999999996</c:v>
                </c:pt>
                <c:pt idx="93">
                  <c:v>2.75</c:v>
                </c:pt>
                <c:pt idx="94">
                  <c:v>2.7</c:v>
                </c:pt>
                <c:pt idx="95">
                  <c:v>2.6</c:v>
                </c:pt>
                <c:pt idx="96">
                  <c:v>2.4</c:v>
                </c:pt>
                <c:pt idx="97">
                  <c:v>2.5</c:v>
                </c:pt>
                <c:pt idx="98">
                  <c:v>2.65</c:v>
                </c:pt>
                <c:pt idx="99">
                  <c:v>2.4499999999999997</c:v>
                </c:pt>
                <c:pt idx="100">
                  <c:v>2.2000000000000002</c:v>
                </c:pt>
                <c:pt idx="101">
                  <c:v>2.2000000000000002</c:v>
                </c:pt>
                <c:pt idx="102">
                  <c:v>2.2000000000000002</c:v>
                </c:pt>
                <c:pt idx="103">
                  <c:v>2.2000000000000002</c:v>
                </c:pt>
                <c:pt idx="104">
                  <c:v>2.2999999999999998</c:v>
                </c:pt>
                <c:pt idx="105">
                  <c:v>2.1</c:v>
                </c:pt>
                <c:pt idx="106">
                  <c:v>2</c:v>
                </c:pt>
                <c:pt idx="107">
                  <c:v>2.2000000000000002</c:v>
                </c:pt>
                <c:pt idx="108">
                  <c:v>2.2000000000000002</c:v>
                </c:pt>
                <c:pt idx="109">
                  <c:v>2.2000000000000002</c:v>
                </c:pt>
                <c:pt idx="110">
                  <c:v>2.2000000000000002</c:v>
                </c:pt>
                <c:pt idx="111">
                  <c:v>2.2000000000000002</c:v>
                </c:pt>
                <c:pt idx="112">
                  <c:v>2.4499999999999997</c:v>
                </c:pt>
                <c:pt idx="113">
                  <c:v>2.1</c:v>
                </c:pt>
                <c:pt idx="114">
                  <c:v>1.9500000000000002</c:v>
                </c:pt>
                <c:pt idx="115">
                  <c:v>1.9000000000000001</c:v>
                </c:pt>
                <c:pt idx="116">
                  <c:v>1.9500000000000002</c:v>
                </c:pt>
                <c:pt idx="117">
                  <c:v>2</c:v>
                </c:pt>
                <c:pt idx="118">
                  <c:v>2.1</c:v>
                </c:pt>
                <c:pt idx="119">
                  <c:v>2.2000000000000002</c:v>
                </c:pt>
                <c:pt idx="120">
                  <c:v>2.2999999999999998</c:v>
                </c:pt>
                <c:pt idx="121">
                  <c:v>2.2999999999999998</c:v>
                </c:pt>
                <c:pt idx="122">
                  <c:v>2.2000000000000002</c:v>
                </c:pt>
                <c:pt idx="123">
                  <c:v>2.5</c:v>
                </c:pt>
                <c:pt idx="124">
                  <c:v>2.2000000000000002</c:v>
                </c:pt>
                <c:pt idx="125">
                  <c:v>2.1</c:v>
                </c:pt>
                <c:pt idx="126">
                  <c:v>2</c:v>
                </c:pt>
                <c:pt idx="127">
                  <c:v>2.15</c:v>
                </c:pt>
                <c:pt idx="128">
                  <c:v>2.1</c:v>
                </c:pt>
                <c:pt idx="129">
                  <c:v>2.2000000000000002</c:v>
                </c:pt>
                <c:pt idx="130">
                  <c:v>2.3499999999999996</c:v>
                </c:pt>
                <c:pt idx="131">
                  <c:v>2.2000000000000002</c:v>
                </c:pt>
                <c:pt idx="132">
                  <c:v>1.85</c:v>
                </c:pt>
                <c:pt idx="133">
                  <c:v>1.85</c:v>
                </c:pt>
                <c:pt idx="134">
                  <c:v>2</c:v>
                </c:pt>
                <c:pt idx="135">
                  <c:v>2.25</c:v>
                </c:pt>
                <c:pt idx="136">
                  <c:v>2.2999999999999998</c:v>
                </c:pt>
                <c:pt idx="137">
                  <c:v>1.9000000000000001</c:v>
                </c:pt>
                <c:pt idx="138">
                  <c:v>1.75</c:v>
                </c:pt>
                <c:pt idx="139">
                  <c:v>2</c:v>
                </c:pt>
                <c:pt idx="140">
                  <c:v>2.15</c:v>
                </c:pt>
                <c:pt idx="141">
                  <c:v>1.9000000000000001</c:v>
                </c:pt>
                <c:pt idx="142">
                  <c:v>1.8</c:v>
                </c:pt>
                <c:pt idx="143">
                  <c:v>1.6</c:v>
                </c:pt>
                <c:pt idx="144">
                  <c:v>1.9000000000000001</c:v>
                </c:pt>
                <c:pt idx="145">
                  <c:v>2.2000000000000002</c:v>
                </c:pt>
                <c:pt idx="146">
                  <c:v>2.1</c:v>
                </c:pt>
                <c:pt idx="147">
                  <c:v>2.2000000000000002</c:v>
                </c:pt>
                <c:pt idx="148">
                  <c:v>2.2999999999999998</c:v>
                </c:pt>
                <c:pt idx="149">
                  <c:v>2.5</c:v>
                </c:pt>
                <c:pt idx="150">
                  <c:v>2.7</c:v>
                </c:pt>
                <c:pt idx="151">
                  <c:v>2.75</c:v>
                </c:pt>
                <c:pt idx="152">
                  <c:v>3.1</c:v>
                </c:pt>
                <c:pt idx="153">
                  <c:v>3.15</c:v>
                </c:pt>
                <c:pt idx="154">
                  <c:v>2.9</c:v>
                </c:pt>
                <c:pt idx="155">
                  <c:v>2.9</c:v>
                </c:pt>
                <c:pt idx="156">
                  <c:v>3.1</c:v>
                </c:pt>
                <c:pt idx="157">
                  <c:v>3.1</c:v>
                </c:pt>
                <c:pt idx="158">
                  <c:v>2.9</c:v>
                </c:pt>
                <c:pt idx="159">
                  <c:v>2.8499999999999996</c:v>
                </c:pt>
                <c:pt idx="160">
                  <c:v>2.9</c:v>
                </c:pt>
                <c:pt idx="161">
                  <c:v>3</c:v>
                </c:pt>
                <c:pt idx="162">
                  <c:v>3.2</c:v>
                </c:pt>
                <c:pt idx="163">
                  <c:v>3.2</c:v>
                </c:pt>
                <c:pt idx="164">
                  <c:v>2.8499999999999996</c:v>
                </c:pt>
                <c:pt idx="165">
                  <c:v>2.5</c:v>
                </c:pt>
                <c:pt idx="166">
                  <c:v>2.4</c:v>
                </c:pt>
                <c:pt idx="167">
                  <c:v>2.5</c:v>
                </c:pt>
                <c:pt idx="168">
                  <c:v>2.8</c:v>
                </c:pt>
                <c:pt idx="169">
                  <c:v>2.8</c:v>
                </c:pt>
                <c:pt idx="170">
                  <c:v>3</c:v>
                </c:pt>
                <c:pt idx="171">
                  <c:v>3.05</c:v>
                </c:pt>
                <c:pt idx="172">
                  <c:v>2.6</c:v>
                </c:pt>
                <c:pt idx="173">
                  <c:v>2.5</c:v>
                </c:pt>
                <c:pt idx="174">
                  <c:v>2.4499999999999997</c:v>
                </c:pt>
                <c:pt idx="175">
                  <c:v>2.4499999999999997</c:v>
                </c:pt>
                <c:pt idx="176">
                  <c:v>2.5</c:v>
                </c:pt>
                <c:pt idx="177">
                  <c:v>2.5</c:v>
                </c:pt>
                <c:pt idx="178">
                  <c:v>2.4</c:v>
                </c:pt>
                <c:pt idx="179">
                  <c:v>2.5499999999999998</c:v>
                </c:pt>
                <c:pt idx="180">
                  <c:v>2.4499999999999997</c:v>
                </c:pt>
                <c:pt idx="181">
                  <c:v>2.2999999999999998</c:v>
                </c:pt>
                <c:pt idx="182">
                  <c:v>2.15</c:v>
                </c:pt>
                <c:pt idx="183">
                  <c:v>2</c:v>
                </c:pt>
                <c:pt idx="184">
                  <c:v>2</c:v>
                </c:pt>
                <c:pt idx="185">
                  <c:v>1.9000000000000001</c:v>
                </c:pt>
                <c:pt idx="186">
                  <c:v>2.25</c:v>
                </c:pt>
                <c:pt idx="187">
                  <c:v>2.4</c:v>
                </c:pt>
                <c:pt idx="188">
                  <c:v>2</c:v>
                </c:pt>
                <c:pt idx="189">
                  <c:v>1.9000000000000001</c:v>
                </c:pt>
                <c:pt idx="190">
                  <c:v>2</c:v>
                </c:pt>
                <c:pt idx="191">
                  <c:v>1.7</c:v>
                </c:pt>
                <c:pt idx="192">
                  <c:v>1.6500000000000001</c:v>
                </c:pt>
                <c:pt idx="193">
                  <c:v>1.85</c:v>
                </c:pt>
                <c:pt idx="194">
                  <c:v>2.1</c:v>
                </c:pt>
                <c:pt idx="195">
                  <c:v>2.0499999999999998</c:v>
                </c:pt>
                <c:pt idx="196">
                  <c:v>2.15</c:v>
                </c:pt>
                <c:pt idx="197">
                  <c:v>1.9000000000000001</c:v>
                </c:pt>
                <c:pt idx="198">
                  <c:v>1.9000000000000001</c:v>
                </c:pt>
                <c:pt idx="199">
                  <c:v>2.15</c:v>
                </c:pt>
                <c:pt idx="200">
                  <c:v>2.4499999999999997</c:v>
                </c:pt>
                <c:pt idx="201">
                  <c:v>2.2999999999999998</c:v>
                </c:pt>
                <c:pt idx="202">
                  <c:v>2.2000000000000002</c:v>
                </c:pt>
                <c:pt idx="203">
                  <c:v>2.2000000000000002</c:v>
                </c:pt>
                <c:pt idx="204">
                  <c:v>2.2000000000000002</c:v>
                </c:pt>
                <c:pt idx="205">
                  <c:v>2.3499999999999996</c:v>
                </c:pt>
                <c:pt idx="206">
                  <c:v>2.2000000000000002</c:v>
                </c:pt>
                <c:pt idx="207">
                  <c:v>2</c:v>
                </c:pt>
                <c:pt idx="208">
                  <c:v>1.9500000000000002</c:v>
                </c:pt>
                <c:pt idx="209">
                  <c:v>2</c:v>
                </c:pt>
                <c:pt idx="210">
                  <c:v>1.9500000000000002</c:v>
                </c:pt>
                <c:pt idx="211">
                  <c:v>1.9000000000000001</c:v>
                </c:pt>
                <c:pt idx="212">
                  <c:v>2</c:v>
                </c:pt>
                <c:pt idx="213">
                  <c:v>1.8</c:v>
                </c:pt>
                <c:pt idx="214">
                  <c:v>1.8</c:v>
                </c:pt>
                <c:pt idx="215">
                  <c:v>1.8</c:v>
                </c:pt>
                <c:pt idx="216">
                  <c:v>1.85</c:v>
                </c:pt>
                <c:pt idx="217">
                  <c:v>1.9000000000000001</c:v>
                </c:pt>
                <c:pt idx="218">
                  <c:v>1.85</c:v>
                </c:pt>
                <c:pt idx="219">
                  <c:v>2.3499999999999996</c:v>
                </c:pt>
                <c:pt idx="220">
                  <c:v>2.5</c:v>
                </c:pt>
                <c:pt idx="221">
                  <c:v>2.65</c:v>
                </c:pt>
                <c:pt idx="222">
                  <c:v>2.7</c:v>
                </c:pt>
                <c:pt idx="223">
                  <c:v>2.75</c:v>
                </c:pt>
                <c:pt idx="224">
                  <c:v>3.4</c:v>
                </c:pt>
                <c:pt idx="225">
                  <c:v>3.6</c:v>
                </c:pt>
                <c:pt idx="226">
                  <c:v>3.5</c:v>
                </c:pt>
                <c:pt idx="227">
                  <c:v>3.2</c:v>
                </c:pt>
                <c:pt idx="228">
                  <c:v>3.05</c:v>
                </c:pt>
                <c:pt idx="229">
                  <c:v>3.05</c:v>
                </c:pt>
                <c:pt idx="230">
                  <c:v>2.9</c:v>
                </c:pt>
                <c:pt idx="231">
                  <c:v>2.9499999999999997</c:v>
                </c:pt>
                <c:pt idx="232">
                  <c:v>3.15</c:v>
                </c:pt>
                <c:pt idx="233">
                  <c:v>3.05</c:v>
                </c:pt>
                <c:pt idx="234">
                  <c:v>2.75</c:v>
                </c:pt>
                <c:pt idx="235">
                  <c:v>2.75</c:v>
                </c:pt>
                <c:pt idx="236">
                  <c:v>2.7</c:v>
                </c:pt>
                <c:pt idx="237">
                  <c:v>2.7</c:v>
                </c:pt>
                <c:pt idx="238">
                  <c:v>3</c:v>
                </c:pt>
                <c:pt idx="239">
                  <c:v>3</c:v>
                </c:pt>
                <c:pt idx="240">
                  <c:v>2.65</c:v>
                </c:pt>
                <c:pt idx="241">
                  <c:v>2.6</c:v>
                </c:pt>
                <c:pt idx="242">
                  <c:v>2.75</c:v>
                </c:pt>
                <c:pt idx="243">
                  <c:v>2.7</c:v>
                </c:pt>
                <c:pt idx="244">
                  <c:v>2.5499999999999998</c:v>
                </c:pt>
                <c:pt idx="245">
                  <c:v>2.65</c:v>
                </c:pt>
                <c:pt idx="246">
                  <c:v>2.75</c:v>
                </c:pt>
                <c:pt idx="247">
                  <c:v>3.25</c:v>
                </c:pt>
                <c:pt idx="248">
                  <c:v>3.8</c:v>
                </c:pt>
                <c:pt idx="249">
                  <c:v>3.8</c:v>
                </c:pt>
                <c:pt idx="250">
                  <c:v>3.5</c:v>
                </c:pt>
                <c:pt idx="251">
                  <c:v>3.7</c:v>
                </c:pt>
                <c:pt idx="252">
                  <c:v>4.3</c:v>
                </c:pt>
                <c:pt idx="253">
                  <c:v>4.2</c:v>
                </c:pt>
                <c:pt idx="254">
                  <c:v>3.9499999999999997</c:v>
                </c:pt>
                <c:pt idx="255">
                  <c:v>3.8499999999999996</c:v>
                </c:pt>
                <c:pt idx="256">
                  <c:v>3.8</c:v>
                </c:pt>
                <c:pt idx="257">
                  <c:v>3.7</c:v>
                </c:pt>
                <c:pt idx="258">
                  <c:v>3.3</c:v>
                </c:pt>
                <c:pt idx="259">
                  <c:v>3.15</c:v>
                </c:pt>
                <c:pt idx="260">
                  <c:v>3.4499999999999997</c:v>
                </c:pt>
                <c:pt idx="261">
                  <c:v>3.7</c:v>
                </c:pt>
                <c:pt idx="262">
                  <c:v>3.65</c:v>
                </c:pt>
                <c:pt idx="263">
                  <c:v>3.5</c:v>
                </c:pt>
                <c:pt idx="264">
                  <c:v>3.2</c:v>
                </c:pt>
                <c:pt idx="265">
                  <c:v>3</c:v>
                </c:pt>
                <c:pt idx="266">
                  <c:v>2.5499999999999998</c:v>
                </c:pt>
                <c:pt idx="267">
                  <c:v>2.5</c:v>
                </c:pt>
                <c:pt idx="268">
                  <c:v>2.75</c:v>
                </c:pt>
                <c:pt idx="269">
                  <c:v>2.8499999999999996</c:v>
                </c:pt>
                <c:pt idx="270">
                  <c:v>2.75</c:v>
                </c:pt>
                <c:pt idx="271">
                  <c:v>2.9</c:v>
                </c:pt>
                <c:pt idx="272">
                  <c:v>2.5499999999999998</c:v>
                </c:pt>
                <c:pt idx="273">
                  <c:v>2.7</c:v>
                </c:pt>
                <c:pt idx="274">
                  <c:v>2.9</c:v>
                </c:pt>
                <c:pt idx="275">
                  <c:v>3</c:v>
                </c:pt>
                <c:pt idx="276">
                  <c:v>3.8</c:v>
                </c:pt>
                <c:pt idx="277">
                  <c:v>3.8</c:v>
                </c:pt>
                <c:pt idx="278">
                  <c:v>3.55</c:v>
                </c:pt>
                <c:pt idx="279">
                  <c:v>3.3</c:v>
                </c:pt>
                <c:pt idx="280">
                  <c:v>3.2</c:v>
                </c:pt>
                <c:pt idx="281">
                  <c:v>3.4</c:v>
                </c:pt>
                <c:pt idx="282">
                  <c:v>3.4</c:v>
                </c:pt>
                <c:pt idx="283">
                  <c:v>3.4</c:v>
                </c:pt>
                <c:pt idx="284">
                  <c:v>3.6</c:v>
                </c:pt>
                <c:pt idx="285">
                  <c:v>3.75</c:v>
                </c:pt>
                <c:pt idx="286">
                  <c:v>4.0999999999999996</c:v>
                </c:pt>
                <c:pt idx="287">
                  <c:v>4.1499999999999995</c:v>
                </c:pt>
                <c:pt idx="288">
                  <c:v>4.3499999999999996</c:v>
                </c:pt>
                <c:pt idx="289">
                  <c:v>4.3</c:v>
                </c:pt>
                <c:pt idx="290">
                  <c:v>4.3</c:v>
                </c:pt>
                <c:pt idx="291">
                  <c:v>4.25</c:v>
                </c:pt>
                <c:pt idx="292">
                  <c:v>4.2</c:v>
                </c:pt>
                <c:pt idx="293">
                  <c:v>4.0999999999999996</c:v>
                </c:pt>
                <c:pt idx="294">
                  <c:v>4.0999999999999996</c:v>
                </c:pt>
                <c:pt idx="295">
                  <c:v>4.0999999999999996</c:v>
                </c:pt>
                <c:pt idx="296">
                  <c:v>3.8499999999999996</c:v>
                </c:pt>
                <c:pt idx="297">
                  <c:v>3.7</c:v>
                </c:pt>
                <c:pt idx="298">
                  <c:v>3.55</c:v>
                </c:pt>
                <c:pt idx="299">
                  <c:v>3.55</c:v>
                </c:pt>
                <c:pt idx="300">
                  <c:v>3.5</c:v>
                </c:pt>
                <c:pt idx="301">
                  <c:v>3.4</c:v>
                </c:pt>
                <c:pt idx="302">
                  <c:v>3.55</c:v>
                </c:pt>
                <c:pt idx="303">
                  <c:v>3.8499999999999996</c:v>
                </c:pt>
                <c:pt idx="304">
                  <c:v>3.94</c:v>
                </c:pt>
                <c:pt idx="305">
                  <c:v>3.8099999999999996</c:v>
                </c:pt>
                <c:pt idx="306">
                  <c:v>3.59</c:v>
                </c:pt>
                <c:pt idx="307">
                  <c:v>3.55</c:v>
                </c:pt>
                <c:pt idx="308">
                  <c:v>3.3699999999999997</c:v>
                </c:pt>
                <c:pt idx="309">
                  <c:v>3.24</c:v>
                </c:pt>
                <c:pt idx="310">
                  <c:v>3.1</c:v>
                </c:pt>
                <c:pt idx="311">
                  <c:v>3.01</c:v>
                </c:pt>
                <c:pt idx="312">
                  <c:v>2.86</c:v>
                </c:pt>
                <c:pt idx="313">
                  <c:v>2.7</c:v>
                </c:pt>
                <c:pt idx="314">
                  <c:v>2.4899999999999998</c:v>
                </c:pt>
                <c:pt idx="315">
                  <c:v>2.2999999999999998</c:v>
                </c:pt>
                <c:pt idx="316">
                  <c:v>2.2999999999999998</c:v>
                </c:pt>
                <c:pt idx="317">
                  <c:v>2.2999999999999998</c:v>
                </c:pt>
                <c:pt idx="318">
                  <c:v>2.15</c:v>
                </c:pt>
                <c:pt idx="319">
                  <c:v>2.1</c:v>
                </c:pt>
                <c:pt idx="320">
                  <c:v>2.2000000000000002</c:v>
                </c:pt>
                <c:pt idx="321">
                  <c:v>2.1</c:v>
                </c:pt>
                <c:pt idx="322">
                  <c:v>2</c:v>
                </c:pt>
                <c:pt idx="323">
                  <c:v>2.0499999999999998</c:v>
                </c:pt>
                <c:pt idx="324">
                  <c:v>2.0499999999999998</c:v>
                </c:pt>
                <c:pt idx="325">
                  <c:v>2.1</c:v>
                </c:pt>
                <c:pt idx="326">
                  <c:v>2.2000000000000002</c:v>
                </c:pt>
                <c:pt idx="327">
                  <c:v>2.2999999999999998</c:v>
                </c:pt>
                <c:pt idx="328">
                  <c:v>2.2000000000000002</c:v>
                </c:pt>
                <c:pt idx="329">
                  <c:v>2.2999999999999998</c:v>
                </c:pt>
                <c:pt idx="330">
                  <c:v>2.6</c:v>
                </c:pt>
                <c:pt idx="331">
                  <c:v>2.6</c:v>
                </c:pt>
                <c:pt idx="332">
                  <c:v>2.4</c:v>
                </c:pt>
                <c:pt idx="333">
                  <c:v>2.5</c:v>
                </c:pt>
                <c:pt idx="334">
                  <c:v>2.5499999999999998</c:v>
                </c:pt>
                <c:pt idx="335">
                  <c:v>2.5</c:v>
                </c:pt>
                <c:pt idx="336">
                  <c:v>2.5</c:v>
                </c:pt>
                <c:pt idx="337">
                  <c:v>2.3499999999999996</c:v>
                </c:pt>
                <c:pt idx="338">
                  <c:v>2.25</c:v>
                </c:pt>
                <c:pt idx="339">
                  <c:v>2.5</c:v>
                </c:pt>
                <c:pt idx="340">
                  <c:v>2.3499999999999996</c:v>
                </c:pt>
                <c:pt idx="341">
                  <c:v>2.3499999999999996</c:v>
                </c:pt>
                <c:pt idx="342">
                  <c:v>2.3499999999999996</c:v>
                </c:pt>
                <c:pt idx="343">
                  <c:v>2.2999999999999998</c:v>
                </c:pt>
                <c:pt idx="344">
                  <c:v>2.2999999999999998</c:v>
                </c:pt>
                <c:pt idx="345">
                  <c:v>2.2999999999999998</c:v>
                </c:pt>
                <c:pt idx="346">
                  <c:v>2.2999999999999998</c:v>
                </c:pt>
                <c:pt idx="347">
                  <c:v>2.2000000000000002</c:v>
                </c:pt>
                <c:pt idx="348">
                  <c:v>2</c:v>
                </c:pt>
                <c:pt idx="349">
                  <c:v>2</c:v>
                </c:pt>
                <c:pt idx="350">
                  <c:v>1.9500000000000002</c:v>
                </c:pt>
                <c:pt idx="351">
                  <c:v>2</c:v>
                </c:pt>
                <c:pt idx="352">
                  <c:v>2.2999999999999998</c:v>
                </c:pt>
                <c:pt idx="353">
                  <c:v>2.2000000000000002</c:v>
                </c:pt>
                <c:pt idx="354">
                  <c:v>2.25</c:v>
                </c:pt>
                <c:pt idx="355">
                  <c:v>2.25</c:v>
                </c:pt>
                <c:pt idx="356">
                  <c:v>1.9000000000000001</c:v>
                </c:pt>
                <c:pt idx="357">
                  <c:v>1.7</c:v>
                </c:pt>
                <c:pt idx="358">
                  <c:v>1.7</c:v>
                </c:pt>
                <c:pt idx="359">
                  <c:v>2</c:v>
                </c:pt>
                <c:pt idx="360">
                  <c:v>2.6</c:v>
                </c:pt>
                <c:pt idx="361">
                  <c:v>2.6</c:v>
                </c:pt>
                <c:pt idx="362">
                  <c:v>2.4</c:v>
                </c:pt>
                <c:pt idx="363">
                  <c:v>2.4499999999999997</c:v>
                </c:pt>
                <c:pt idx="364">
                  <c:v>2.5499999999999998</c:v>
                </c:pt>
                <c:pt idx="365">
                  <c:v>2.5499999999999998</c:v>
                </c:pt>
                <c:pt idx="366">
                  <c:v>2.5</c:v>
                </c:pt>
                <c:pt idx="367">
                  <c:v>2.2999999999999998</c:v>
                </c:pt>
                <c:pt idx="368">
                  <c:v>2.65</c:v>
                </c:pt>
                <c:pt idx="369">
                  <c:v>2.6</c:v>
                </c:pt>
                <c:pt idx="370">
                  <c:v>2.5</c:v>
                </c:pt>
                <c:pt idx="371">
                  <c:v>2.5</c:v>
                </c:pt>
                <c:pt idx="372">
                  <c:v>2.2000000000000002</c:v>
                </c:pt>
                <c:pt idx="373">
                  <c:v>2.2000000000000002</c:v>
                </c:pt>
                <c:pt idx="374">
                  <c:v>2.15</c:v>
                </c:pt>
                <c:pt idx="375">
                  <c:v>2.15</c:v>
                </c:pt>
                <c:pt idx="376">
                  <c:v>2</c:v>
                </c:pt>
                <c:pt idx="377">
                  <c:v>1.9000000000000001</c:v>
                </c:pt>
                <c:pt idx="378">
                  <c:v>2.1</c:v>
                </c:pt>
                <c:pt idx="379">
                  <c:v>1.9500000000000002</c:v>
                </c:pt>
                <c:pt idx="380">
                  <c:v>1.9500000000000002</c:v>
                </c:pt>
                <c:pt idx="381">
                  <c:v>2</c:v>
                </c:pt>
                <c:pt idx="382">
                  <c:v>2.1</c:v>
                </c:pt>
                <c:pt idx="383">
                  <c:v>2.23</c:v>
                </c:pt>
                <c:pt idx="384">
                  <c:v>1.85</c:v>
                </c:pt>
                <c:pt idx="385">
                  <c:v>1.6500000000000001</c:v>
                </c:pt>
                <c:pt idx="386">
                  <c:v>1.6</c:v>
                </c:pt>
                <c:pt idx="387">
                  <c:v>1.59</c:v>
                </c:pt>
                <c:pt idx="388">
                  <c:v>1.51</c:v>
                </c:pt>
                <c:pt idx="389">
                  <c:v>1.5</c:v>
                </c:pt>
                <c:pt idx="390">
                  <c:v>1.84</c:v>
                </c:pt>
                <c:pt idx="391">
                  <c:v>2.06</c:v>
                </c:pt>
                <c:pt idx="392">
                  <c:v>2.1</c:v>
                </c:pt>
                <c:pt idx="393">
                  <c:v>1.9400000000000002</c:v>
                </c:pt>
                <c:pt idx="394">
                  <c:v>1.85</c:v>
                </c:pt>
                <c:pt idx="395">
                  <c:v>1.85</c:v>
                </c:pt>
                <c:pt idx="396">
                  <c:v>1.9100000000000001</c:v>
                </c:pt>
                <c:pt idx="397">
                  <c:v>1.83</c:v>
                </c:pt>
                <c:pt idx="398">
                  <c:v>1.76</c:v>
                </c:pt>
                <c:pt idx="399">
                  <c:v>1.7</c:v>
                </c:pt>
                <c:pt idx="400">
                  <c:v>1.84</c:v>
                </c:pt>
                <c:pt idx="401">
                  <c:v>1.9300000000000002</c:v>
                </c:pt>
                <c:pt idx="402">
                  <c:v>2.2200000000000002</c:v>
                </c:pt>
                <c:pt idx="403">
                  <c:v>2.2999999999999998</c:v>
                </c:pt>
                <c:pt idx="404">
                  <c:v>2</c:v>
                </c:pt>
                <c:pt idx="405">
                  <c:v>1.9000000000000001</c:v>
                </c:pt>
                <c:pt idx="406">
                  <c:v>2</c:v>
                </c:pt>
                <c:pt idx="407">
                  <c:v>1.9000000000000001</c:v>
                </c:pt>
                <c:pt idx="408">
                  <c:v>2.1</c:v>
                </c:pt>
                <c:pt idx="409">
                  <c:v>2.1</c:v>
                </c:pt>
                <c:pt idx="410">
                  <c:v>2</c:v>
                </c:pt>
                <c:pt idx="411">
                  <c:v>1.9500000000000002</c:v>
                </c:pt>
                <c:pt idx="412">
                  <c:v>1.85</c:v>
                </c:pt>
                <c:pt idx="413">
                  <c:v>1.8</c:v>
                </c:pt>
                <c:pt idx="414">
                  <c:v>1.8</c:v>
                </c:pt>
                <c:pt idx="415">
                  <c:v>1.8</c:v>
                </c:pt>
                <c:pt idx="416">
                  <c:v>1.9000000000000001</c:v>
                </c:pt>
                <c:pt idx="417">
                  <c:v>1.9000000000000001</c:v>
                </c:pt>
                <c:pt idx="418">
                  <c:v>1.75</c:v>
                </c:pt>
                <c:pt idx="419">
                  <c:v>1.6</c:v>
                </c:pt>
                <c:pt idx="420">
                  <c:v>1.7</c:v>
                </c:pt>
                <c:pt idx="421">
                  <c:v>1.6500000000000001</c:v>
                </c:pt>
                <c:pt idx="422">
                  <c:v>1.55</c:v>
                </c:pt>
                <c:pt idx="423">
                  <c:v>1.55</c:v>
                </c:pt>
                <c:pt idx="424">
                  <c:v>1.6</c:v>
                </c:pt>
                <c:pt idx="425">
                  <c:v>1.45</c:v>
                </c:pt>
                <c:pt idx="426">
                  <c:v>1.55</c:v>
                </c:pt>
                <c:pt idx="427">
                  <c:v>1.6</c:v>
                </c:pt>
                <c:pt idx="428">
                  <c:v>1.8</c:v>
                </c:pt>
                <c:pt idx="429">
                  <c:v>1.7</c:v>
                </c:pt>
                <c:pt idx="430">
                  <c:v>1.6</c:v>
                </c:pt>
                <c:pt idx="431">
                  <c:v>1.7</c:v>
                </c:pt>
                <c:pt idx="432">
                  <c:v>2</c:v>
                </c:pt>
                <c:pt idx="433">
                  <c:v>2</c:v>
                </c:pt>
                <c:pt idx="434">
                  <c:v>1.7</c:v>
                </c:pt>
                <c:pt idx="435">
                  <c:v>1.9000000000000001</c:v>
                </c:pt>
                <c:pt idx="436">
                  <c:v>2.1</c:v>
                </c:pt>
                <c:pt idx="437">
                  <c:v>2.14</c:v>
                </c:pt>
                <c:pt idx="438">
                  <c:v>2.1800000000000002</c:v>
                </c:pt>
                <c:pt idx="439">
                  <c:v>1.5</c:v>
                </c:pt>
                <c:pt idx="440">
                  <c:v>1.6</c:v>
                </c:pt>
                <c:pt idx="441">
                  <c:v>1.6</c:v>
                </c:pt>
                <c:pt idx="442">
                  <c:v>1.55</c:v>
                </c:pt>
                <c:pt idx="443">
                  <c:v>1.45</c:v>
                </c:pt>
                <c:pt idx="444">
                  <c:v>1.5</c:v>
                </c:pt>
                <c:pt idx="445">
                  <c:v>1.5</c:v>
                </c:pt>
                <c:pt idx="446">
                  <c:v>1.55</c:v>
                </c:pt>
                <c:pt idx="447">
                  <c:v>1.7</c:v>
                </c:pt>
                <c:pt idx="448">
                  <c:v>2.25</c:v>
                </c:pt>
                <c:pt idx="449">
                  <c:v>2.4</c:v>
                </c:pt>
                <c:pt idx="450">
                  <c:v>2.5499999999999998</c:v>
                </c:pt>
                <c:pt idx="451">
                  <c:v>2.65</c:v>
                </c:pt>
                <c:pt idx="452">
                  <c:v>2.5</c:v>
                </c:pt>
                <c:pt idx="453">
                  <c:v>2.6</c:v>
                </c:pt>
                <c:pt idx="454">
                  <c:v>2.9</c:v>
                </c:pt>
                <c:pt idx="455">
                  <c:v>2.8699999999999997</c:v>
                </c:pt>
                <c:pt idx="456">
                  <c:v>2.3699999999999997</c:v>
                </c:pt>
                <c:pt idx="457">
                  <c:v>2.2000000000000002</c:v>
                </c:pt>
                <c:pt idx="458">
                  <c:v>2.1</c:v>
                </c:pt>
                <c:pt idx="459">
                  <c:v>2.15</c:v>
                </c:pt>
                <c:pt idx="460">
                  <c:v>2.2999999999999998</c:v>
                </c:pt>
                <c:pt idx="461">
                  <c:v>2.6</c:v>
                </c:pt>
                <c:pt idx="462">
                  <c:v>2.9</c:v>
                </c:pt>
                <c:pt idx="463">
                  <c:v>2.8499999999999996</c:v>
                </c:pt>
                <c:pt idx="464">
                  <c:v>2.6</c:v>
                </c:pt>
                <c:pt idx="465">
                  <c:v>2.6</c:v>
                </c:pt>
                <c:pt idx="466">
                  <c:v>2.65</c:v>
                </c:pt>
                <c:pt idx="467">
                  <c:v>2.7</c:v>
                </c:pt>
                <c:pt idx="468">
                  <c:v>2.65</c:v>
                </c:pt>
                <c:pt idx="469">
                  <c:v>2.75</c:v>
                </c:pt>
                <c:pt idx="470">
                  <c:v>2.4499999999999997</c:v>
                </c:pt>
                <c:pt idx="471">
                  <c:v>2.2999999999999998</c:v>
                </c:pt>
                <c:pt idx="472">
                  <c:v>2.7</c:v>
                </c:pt>
                <c:pt idx="473">
                  <c:v>2.7</c:v>
                </c:pt>
                <c:pt idx="474">
                  <c:v>2.6</c:v>
                </c:pt>
                <c:pt idx="475">
                  <c:v>2.6</c:v>
                </c:pt>
                <c:pt idx="476">
                  <c:v>2.3499999999999996</c:v>
                </c:pt>
                <c:pt idx="477">
                  <c:v>2.25</c:v>
                </c:pt>
                <c:pt idx="478">
                  <c:v>2.1</c:v>
                </c:pt>
                <c:pt idx="479">
                  <c:v>2</c:v>
                </c:pt>
                <c:pt idx="480">
                  <c:v>1.9000000000000001</c:v>
                </c:pt>
                <c:pt idx="481">
                  <c:v>1.8</c:v>
                </c:pt>
                <c:pt idx="482">
                  <c:v>1.8</c:v>
                </c:pt>
                <c:pt idx="483">
                  <c:v>1.8</c:v>
                </c:pt>
                <c:pt idx="484">
                  <c:v>1.8</c:v>
                </c:pt>
                <c:pt idx="485">
                  <c:v>1.9000000000000001</c:v>
                </c:pt>
                <c:pt idx="486">
                  <c:v>1.6500000000000001</c:v>
                </c:pt>
                <c:pt idx="487">
                  <c:v>1.5</c:v>
                </c:pt>
                <c:pt idx="488">
                  <c:v>1.7</c:v>
                </c:pt>
                <c:pt idx="489">
                  <c:v>2.09</c:v>
                </c:pt>
                <c:pt idx="490">
                  <c:v>2.1</c:v>
                </c:pt>
                <c:pt idx="491">
                  <c:v>2</c:v>
                </c:pt>
                <c:pt idx="492">
                  <c:v>1.6</c:v>
                </c:pt>
                <c:pt idx="493">
                  <c:v>1.5</c:v>
                </c:pt>
                <c:pt idx="494">
                  <c:v>1.9500000000000002</c:v>
                </c:pt>
                <c:pt idx="495">
                  <c:v>2.4</c:v>
                </c:pt>
                <c:pt idx="496">
                  <c:v>2.5</c:v>
                </c:pt>
                <c:pt idx="497">
                  <c:v>2.4</c:v>
                </c:pt>
                <c:pt idx="498">
                  <c:v>2.2999999999999998</c:v>
                </c:pt>
                <c:pt idx="499">
                  <c:v>2.25</c:v>
                </c:pt>
                <c:pt idx="500">
                  <c:v>2.1</c:v>
                </c:pt>
                <c:pt idx="501">
                  <c:v>2.6</c:v>
                </c:pt>
                <c:pt idx="502">
                  <c:v>2.6</c:v>
                </c:pt>
                <c:pt idx="503">
                  <c:v>2.4499999999999997</c:v>
                </c:pt>
                <c:pt idx="504">
                  <c:v>2.4</c:v>
                </c:pt>
                <c:pt idx="505">
                  <c:v>2.2999999999999998</c:v>
                </c:pt>
                <c:pt idx="506">
                  <c:v>2.6</c:v>
                </c:pt>
                <c:pt idx="507">
                  <c:v>2.6</c:v>
                </c:pt>
                <c:pt idx="508">
                  <c:v>2.2999999999999998</c:v>
                </c:pt>
                <c:pt idx="509">
                  <c:v>2.3499999999999996</c:v>
                </c:pt>
                <c:pt idx="510">
                  <c:v>2.5</c:v>
                </c:pt>
                <c:pt idx="511">
                  <c:v>2.5</c:v>
                </c:pt>
                <c:pt idx="512">
                  <c:v>2.5</c:v>
                </c:pt>
                <c:pt idx="513">
                  <c:v>2.5</c:v>
                </c:pt>
                <c:pt idx="514">
                  <c:v>2.5499999999999998</c:v>
                </c:pt>
                <c:pt idx="515">
                  <c:v>2.65</c:v>
                </c:pt>
                <c:pt idx="516">
                  <c:v>2.6</c:v>
                </c:pt>
                <c:pt idx="517">
                  <c:v>2.5</c:v>
                </c:pt>
                <c:pt idx="518">
                  <c:v>2.1</c:v>
                </c:pt>
                <c:pt idx="519">
                  <c:v>1.9000000000000001</c:v>
                </c:pt>
                <c:pt idx="520">
                  <c:v>1.8</c:v>
                </c:pt>
                <c:pt idx="521">
                  <c:v>1.9000000000000001</c:v>
                </c:pt>
                <c:pt idx="522">
                  <c:v>1.75</c:v>
                </c:pt>
                <c:pt idx="523">
                  <c:v>1.7</c:v>
                </c:pt>
                <c:pt idx="524">
                  <c:v>2</c:v>
                </c:pt>
                <c:pt idx="525">
                  <c:v>2</c:v>
                </c:pt>
                <c:pt idx="526">
                  <c:v>1.9000000000000001</c:v>
                </c:pt>
                <c:pt idx="527">
                  <c:v>1.85</c:v>
                </c:pt>
                <c:pt idx="528">
                  <c:v>1.6</c:v>
                </c:pt>
                <c:pt idx="529">
                  <c:v>1.5</c:v>
                </c:pt>
                <c:pt idx="530">
                  <c:v>1.4</c:v>
                </c:pt>
                <c:pt idx="531">
                  <c:v>1.4</c:v>
                </c:pt>
                <c:pt idx="532">
                  <c:v>1.45</c:v>
                </c:pt>
                <c:pt idx="533">
                  <c:v>1.35</c:v>
                </c:pt>
                <c:pt idx="534">
                  <c:v>1.8</c:v>
                </c:pt>
                <c:pt idx="535">
                  <c:v>1.9000000000000001</c:v>
                </c:pt>
                <c:pt idx="536">
                  <c:v>1.9500000000000002</c:v>
                </c:pt>
                <c:pt idx="537">
                  <c:v>1.85</c:v>
                </c:pt>
                <c:pt idx="538">
                  <c:v>1.7</c:v>
                </c:pt>
                <c:pt idx="539">
                  <c:v>1.6500000000000001</c:v>
                </c:pt>
                <c:pt idx="540">
                  <c:v>1.9000000000000001</c:v>
                </c:pt>
                <c:pt idx="541">
                  <c:v>2.15</c:v>
                </c:pt>
                <c:pt idx="542">
                  <c:v>2.1</c:v>
                </c:pt>
                <c:pt idx="543">
                  <c:v>1.9000000000000001</c:v>
                </c:pt>
                <c:pt idx="544">
                  <c:v>2.2999999999999998</c:v>
                </c:pt>
                <c:pt idx="545">
                  <c:v>2.6</c:v>
                </c:pt>
                <c:pt idx="546">
                  <c:v>2.4499999999999997</c:v>
                </c:pt>
                <c:pt idx="547">
                  <c:v>2.5</c:v>
                </c:pt>
                <c:pt idx="548">
                  <c:v>2.8</c:v>
                </c:pt>
                <c:pt idx="549">
                  <c:v>2.8499999999999996</c:v>
                </c:pt>
                <c:pt idx="550">
                  <c:v>2.9</c:v>
                </c:pt>
                <c:pt idx="551">
                  <c:v>3.1</c:v>
                </c:pt>
                <c:pt idx="552">
                  <c:v>3.1</c:v>
                </c:pt>
                <c:pt idx="553">
                  <c:v>2.8</c:v>
                </c:pt>
                <c:pt idx="554">
                  <c:v>2.75</c:v>
                </c:pt>
                <c:pt idx="555">
                  <c:v>2.7</c:v>
                </c:pt>
                <c:pt idx="556">
                  <c:v>2.7</c:v>
                </c:pt>
                <c:pt idx="557">
                  <c:v>2.8</c:v>
                </c:pt>
                <c:pt idx="558">
                  <c:v>2.7</c:v>
                </c:pt>
                <c:pt idx="559">
                  <c:v>2.7</c:v>
                </c:pt>
                <c:pt idx="560">
                  <c:v>2.25</c:v>
                </c:pt>
                <c:pt idx="561">
                  <c:v>2</c:v>
                </c:pt>
                <c:pt idx="562">
                  <c:v>2</c:v>
                </c:pt>
                <c:pt idx="563">
                  <c:v>1.9500000000000002</c:v>
                </c:pt>
                <c:pt idx="564">
                  <c:v>1.9000000000000001</c:v>
                </c:pt>
                <c:pt idx="565">
                  <c:v>1.85</c:v>
                </c:pt>
                <c:pt idx="566">
                  <c:v>2</c:v>
                </c:pt>
                <c:pt idx="567">
                  <c:v>2.1</c:v>
                </c:pt>
                <c:pt idx="568">
                  <c:v>2.15</c:v>
                </c:pt>
                <c:pt idx="569">
                  <c:v>2.2999999999999998</c:v>
                </c:pt>
                <c:pt idx="570">
                  <c:v>2.5</c:v>
                </c:pt>
                <c:pt idx="571">
                  <c:v>2.5</c:v>
                </c:pt>
                <c:pt idx="572">
                  <c:v>2.4</c:v>
                </c:pt>
                <c:pt idx="573">
                  <c:v>2.15</c:v>
                </c:pt>
                <c:pt idx="574">
                  <c:v>3.15</c:v>
                </c:pt>
                <c:pt idx="575">
                  <c:v>3.3</c:v>
                </c:pt>
                <c:pt idx="576">
                  <c:v>2.8</c:v>
                </c:pt>
                <c:pt idx="577">
                  <c:v>2.75</c:v>
                </c:pt>
                <c:pt idx="578">
                  <c:v>2.8</c:v>
                </c:pt>
                <c:pt idx="579">
                  <c:v>3.1</c:v>
                </c:pt>
                <c:pt idx="580">
                  <c:v>3.5</c:v>
                </c:pt>
                <c:pt idx="581">
                  <c:v>3.5</c:v>
                </c:pt>
                <c:pt idx="582">
                  <c:v>3.6</c:v>
                </c:pt>
                <c:pt idx="583">
                  <c:v>3.6</c:v>
                </c:pt>
                <c:pt idx="584">
                  <c:v>3.4499999999999997</c:v>
                </c:pt>
                <c:pt idx="585">
                  <c:v>3.3</c:v>
                </c:pt>
                <c:pt idx="586">
                  <c:v>3</c:v>
                </c:pt>
                <c:pt idx="587">
                  <c:v>2.9</c:v>
                </c:pt>
                <c:pt idx="588">
                  <c:v>2.65</c:v>
                </c:pt>
                <c:pt idx="589">
                  <c:v>2.7</c:v>
                </c:pt>
                <c:pt idx="590">
                  <c:v>3</c:v>
                </c:pt>
                <c:pt idx="591">
                  <c:v>3.2</c:v>
                </c:pt>
                <c:pt idx="592">
                  <c:v>3.1</c:v>
                </c:pt>
                <c:pt idx="593">
                  <c:v>3.1</c:v>
                </c:pt>
                <c:pt idx="594">
                  <c:v>3.1</c:v>
                </c:pt>
                <c:pt idx="595">
                  <c:v>3.05</c:v>
                </c:pt>
                <c:pt idx="596">
                  <c:v>2.5499999999999998</c:v>
                </c:pt>
                <c:pt idx="597">
                  <c:v>2.5</c:v>
                </c:pt>
                <c:pt idx="598">
                  <c:v>2.5499999999999998</c:v>
                </c:pt>
                <c:pt idx="599">
                  <c:v>2.4</c:v>
                </c:pt>
                <c:pt idx="600">
                  <c:v>2.2000000000000002</c:v>
                </c:pt>
                <c:pt idx="601">
                  <c:v>2.2999999999999998</c:v>
                </c:pt>
                <c:pt idx="602">
                  <c:v>2.1</c:v>
                </c:pt>
                <c:pt idx="603">
                  <c:v>2.25</c:v>
                </c:pt>
                <c:pt idx="604">
                  <c:v>2.5499999999999998</c:v>
                </c:pt>
                <c:pt idx="605">
                  <c:v>2.8</c:v>
                </c:pt>
                <c:pt idx="606">
                  <c:v>2.6</c:v>
                </c:pt>
                <c:pt idx="607">
                  <c:v>2.1</c:v>
                </c:pt>
                <c:pt idx="608">
                  <c:v>2.15</c:v>
                </c:pt>
                <c:pt idx="609">
                  <c:v>2.0499999999999998</c:v>
                </c:pt>
                <c:pt idx="610">
                  <c:v>2.3499999999999996</c:v>
                </c:pt>
                <c:pt idx="611">
                  <c:v>2.6</c:v>
                </c:pt>
                <c:pt idx="612">
                  <c:v>2.4</c:v>
                </c:pt>
                <c:pt idx="613">
                  <c:v>2.3499999999999996</c:v>
                </c:pt>
                <c:pt idx="614">
                  <c:v>2.25</c:v>
                </c:pt>
                <c:pt idx="615">
                  <c:v>2.4</c:v>
                </c:pt>
                <c:pt idx="616">
                  <c:v>2.5</c:v>
                </c:pt>
                <c:pt idx="617">
                  <c:v>2.5</c:v>
                </c:pt>
                <c:pt idx="618">
                  <c:v>2.3499999999999996</c:v>
                </c:pt>
                <c:pt idx="619">
                  <c:v>2.25</c:v>
                </c:pt>
                <c:pt idx="620">
                  <c:v>2.9</c:v>
                </c:pt>
                <c:pt idx="621">
                  <c:v>3</c:v>
                </c:pt>
                <c:pt idx="622">
                  <c:v>2.75</c:v>
                </c:pt>
                <c:pt idx="623">
                  <c:v>2.9</c:v>
                </c:pt>
                <c:pt idx="624">
                  <c:v>3.8</c:v>
                </c:pt>
                <c:pt idx="625">
                  <c:v>3.65</c:v>
                </c:pt>
                <c:pt idx="626">
                  <c:v>3.3499999999999996</c:v>
                </c:pt>
                <c:pt idx="627">
                  <c:v>3.3</c:v>
                </c:pt>
                <c:pt idx="628">
                  <c:v>3.3</c:v>
                </c:pt>
                <c:pt idx="629">
                  <c:v>3.5</c:v>
                </c:pt>
                <c:pt idx="630">
                  <c:v>3.2</c:v>
                </c:pt>
                <c:pt idx="631">
                  <c:v>3</c:v>
                </c:pt>
                <c:pt idx="632">
                  <c:v>2.8499999999999996</c:v>
                </c:pt>
                <c:pt idx="633">
                  <c:v>2.9</c:v>
                </c:pt>
                <c:pt idx="634">
                  <c:v>3</c:v>
                </c:pt>
                <c:pt idx="635">
                  <c:v>2.9499999999999997</c:v>
                </c:pt>
                <c:pt idx="636">
                  <c:v>2.75</c:v>
                </c:pt>
                <c:pt idx="637">
                  <c:v>2.7</c:v>
                </c:pt>
                <c:pt idx="638">
                  <c:v>2.9</c:v>
                </c:pt>
                <c:pt idx="639">
                  <c:v>2.9</c:v>
                </c:pt>
                <c:pt idx="640">
                  <c:v>2.5499999999999998</c:v>
                </c:pt>
                <c:pt idx="641">
                  <c:v>2.5</c:v>
                </c:pt>
                <c:pt idx="642">
                  <c:v>2.4499999999999997</c:v>
                </c:pt>
                <c:pt idx="643">
                  <c:v>2.2999999999999998</c:v>
                </c:pt>
                <c:pt idx="644">
                  <c:v>2.1</c:v>
                </c:pt>
                <c:pt idx="645">
                  <c:v>2</c:v>
                </c:pt>
                <c:pt idx="646">
                  <c:v>2.2000000000000002</c:v>
                </c:pt>
                <c:pt idx="647">
                  <c:v>2.3499999999999996</c:v>
                </c:pt>
                <c:pt idx="648">
                  <c:v>2.8499999999999996</c:v>
                </c:pt>
                <c:pt idx="649">
                  <c:v>2.8499999999999996</c:v>
                </c:pt>
                <c:pt idx="650">
                  <c:v>2.6</c:v>
                </c:pt>
                <c:pt idx="651">
                  <c:v>2.4</c:v>
                </c:pt>
                <c:pt idx="652">
                  <c:v>2.5</c:v>
                </c:pt>
                <c:pt idx="653">
                  <c:v>2.5</c:v>
                </c:pt>
                <c:pt idx="654">
                  <c:v>2.2999999999999998</c:v>
                </c:pt>
                <c:pt idx="655">
                  <c:v>2.4499999999999997</c:v>
                </c:pt>
                <c:pt idx="656">
                  <c:v>2.75</c:v>
                </c:pt>
                <c:pt idx="657">
                  <c:v>2.8499999999999996</c:v>
                </c:pt>
                <c:pt idx="658">
                  <c:v>3.2</c:v>
                </c:pt>
                <c:pt idx="659">
                  <c:v>3.5</c:v>
                </c:pt>
                <c:pt idx="660">
                  <c:v>3.55</c:v>
                </c:pt>
                <c:pt idx="661">
                  <c:v>3.3499999999999996</c:v>
                </c:pt>
                <c:pt idx="662">
                  <c:v>2.9</c:v>
                </c:pt>
                <c:pt idx="663">
                  <c:v>2.7</c:v>
                </c:pt>
                <c:pt idx="664">
                  <c:v>2.7</c:v>
                </c:pt>
                <c:pt idx="665">
                  <c:v>2.8</c:v>
                </c:pt>
                <c:pt idx="666">
                  <c:v>3.1</c:v>
                </c:pt>
                <c:pt idx="667">
                  <c:v>3</c:v>
                </c:pt>
                <c:pt idx="668">
                  <c:v>2.8</c:v>
                </c:pt>
                <c:pt idx="669">
                  <c:v>2.8</c:v>
                </c:pt>
                <c:pt idx="670">
                  <c:v>2.75</c:v>
                </c:pt>
                <c:pt idx="671">
                  <c:v>2.96</c:v>
                </c:pt>
                <c:pt idx="672">
                  <c:v>3.2800000000000002</c:v>
                </c:pt>
                <c:pt idx="673">
                  <c:v>3.2800000000000002</c:v>
                </c:pt>
                <c:pt idx="674">
                  <c:v>3.4</c:v>
                </c:pt>
                <c:pt idx="675">
                  <c:v>3.7</c:v>
                </c:pt>
                <c:pt idx="676">
                  <c:v>3.7</c:v>
                </c:pt>
                <c:pt idx="677">
                  <c:v>3.73</c:v>
                </c:pt>
                <c:pt idx="678">
                  <c:v>3.82</c:v>
                </c:pt>
                <c:pt idx="679">
                  <c:v>3.82</c:v>
                </c:pt>
                <c:pt idx="680">
                  <c:v>3.62</c:v>
                </c:pt>
                <c:pt idx="681">
                  <c:v>3.86</c:v>
                </c:pt>
                <c:pt idx="682">
                  <c:v>3.57</c:v>
                </c:pt>
                <c:pt idx="683">
                  <c:v>3.2800000000000002</c:v>
                </c:pt>
                <c:pt idx="684">
                  <c:v>3.57</c:v>
                </c:pt>
                <c:pt idx="685">
                  <c:v>3.8</c:v>
                </c:pt>
                <c:pt idx="686">
                  <c:v>4.1099999999999994</c:v>
                </c:pt>
                <c:pt idx="687">
                  <c:v>4</c:v>
                </c:pt>
                <c:pt idx="688">
                  <c:v>4.21</c:v>
                </c:pt>
                <c:pt idx="689">
                  <c:v>4.17</c:v>
                </c:pt>
                <c:pt idx="690">
                  <c:v>3.98</c:v>
                </c:pt>
                <c:pt idx="691">
                  <c:v>3.9</c:v>
                </c:pt>
                <c:pt idx="692">
                  <c:v>3.72</c:v>
                </c:pt>
                <c:pt idx="693">
                  <c:v>3.5</c:v>
                </c:pt>
                <c:pt idx="694">
                  <c:v>3.2</c:v>
                </c:pt>
                <c:pt idx="695">
                  <c:v>3.02</c:v>
                </c:pt>
                <c:pt idx="696">
                  <c:v>2.9299999999999997</c:v>
                </c:pt>
                <c:pt idx="697">
                  <c:v>3.1</c:v>
                </c:pt>
                <c:pt idx="698">
                  <c:v>2.98</c:v>
                </c:pt>
                <c:pt idx="699">
                  <c:v>2.8299999999999996</c:v>
                </c:pt>
                <c:pt idx="700">
                  <c:v>2.8299999999999996</c:v>
                </c:pt>
                <c:pt idx="701">
                  <c:v>2.7</c:v>
                </c:pt>
                <c:pt idx="702">
                  <c:v>2.4</c:v>
                </c:pt>
                <c:pt idx="703">
                  <c:v>2.68</c:v>
                </c:pt>
                <c:pt idx="704">
                  <c:v>2.75</c:v>
                </c:pt>
                <c:pt idx="705">
                  <c:v>2.92</c:v>
                </c:pt>
                <c:pt idx="706">
                  <c:v>3.2</c:v>
                </c:pt>
                <c:pt idx="707">
                  <c:v>3.2</c:v>
                </c:pt>
                <c:pt idx="708">
                  <c:v>3.32</c:v>
                </c:pt>
                <c:pt idx="709">
                  <c:v>3.12</c:v>
                </c:pt>
                <c:pt idx="710">
                  <c:v>2.58</c:v>
                </c:pt>
                <c:pt idx="711">
                  <c:v>2.5</c:v>
                </c:pt>
                <c:pt idx="712">
                  <c:v>2.38</c:v>
                </c:pt>
                <c:pt idx="713">
                  <c:v>2.38</c:v>
                </c:pt>
                <c:pt idx="714">
                  <c:v>2.08</c:v>
                </c:pt>
                <c:pt idx="715">
                  <c:v>2.08</c:v>
                </c:pt>
                <c:pt idx="716">
                  <c:v>2</c:v>
                </c:pt>
                <c:pt idx="717">
                  <c:v>2</c:v>
                </c:pt>
                <c:pt idx="718">
                  <c:v>2.69</c:v>
                </c:pt>
                <c:pt idx="719">
                  <c:v>2.69</c:v>
                </c:pt>
                <c:pt idx="720">
                  <c:v>2.96</c:v>
                </c:pt>
                <c:pt idx="721">
                  <c:v>3.11</c:v>
                </c:pt>
                <c:pt idx="722">
                  <c:v>2.92</c:v>
                </c:pt>
                <c:pt idx="723">
                  <c:v>2.75</c:v>
                </c:pt>
                <c:pt idx="724">
                  <c:v>2.75</c:v>
                </c:pt>
                <c:pt idx="725">
                  <c:v>2.5299999999999998</c:v>
                </c:pt>
                <c:pt idx="726">
                  <c:v>2.5299999999999998</c:v>
                </c:pt>
                <c:pt idx="727">
                  <c:v>2.5299999999999998</c:v>
                </c:pt>
                <c:pt idx="728">
                  <c:v>2.2999999999999998</c:v>
                </c:pt>
                <c:pt idx="729">
                  <c:v>2</c:v>
                </c:pt>
                <c:pt idx="730">
                  <c:v>2</c:v>
                </c:pt>
                <c:pt idx="731">
                  <c:v>1.73</c:v>
                </c:pt>
              </c:numCache>
              <c:extLst xmlns:c15="http://schemas.microsoft.com/office/drawing/2012/chart" xmlns:c16r2="http://schemas.microsoft.com/office/drawing/2015/06/chart"/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ED22-4832-9989-2C00E5F07D04}"/>
            </c:ext>
          </c:extLst>
        </c:ser>
        <c:ser>
          <c:idx val="16"/>
          <c:order val="4"/>
          <c:tx>
            <c:v>2014</c:v>
          </c:tx>
          <c:spPr>
            <a:ln w="12700">
              <a:solidFill>
                <a:schemeClr val="accent5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  <c:extLst xmlns:c15="http://schemas.microsoft.com/office/drawing/2012/chart" xmlns:c16r2="http://schemas.microsoft.com/office/drawing/2015/06/chart"/>
            </c:numRef>
          </c:cat>
          <c:val>
            <c:numRef>
              <c:f>DATOS!$U$3:$U$734</c:f>
              <c:numCache>
                <c:formatCode>0.00</c:formatCode>
                <c:ptCount val="732"/>
                <c:pt idx="0">
                  <c:v>1.7</c:v>
                </c:pt>
                <c:pt idx="1">
                  <c:v>1.7</c:v>
                </c:pt>
                <c:pt idx="2">
                  <c:v>1.6300000000000001</c:v>
                </c:pt>
                <c:pt idx="3">
                  <c:v>1.76</c:v>
                </c:pt>
                <c:pt idx="4">
                  <c:v>1.7</c:v>
                </c:pt>
                <c:pt idx="5">
                  <c:v>1.71</c:v>
                </c:pt>
                <c:pt idx="6">
                  <c:v>1.9200000000000002</c:v>
                </c:pt>
                <c:pt idx="7">
                  <c:v>1.9200000000000002</c:v>
                </c:pt>
                <c:pt idx="8">
                  <c:v>1.9200000000000002</c:v>
                </c:pt>
                <c:pt idx="9">
                  <c:v>1.75</c:v>
                </c:pt>
                <c:pt idx="10">
                  <c:v>1.57</c:v>
                </c:pt>
                <c:pt idx="11">
                  <c:v>1.4</c:v>
                </c:pt>
                <c:pt idx="12">
                  <c:v>1.52</c:v>
                </c:pt>
                <c:pt idx="13">
                  <c:v>2.2999999999999998</c:v>
                </c:pt>
                <c:pt idx="14">
                  <c:v>2.4</c:v>
                </c:pt>
                <c:pt idx="15">
                  <c:v>2</c:v>
                </c:pt>
                <c:pt idx="16">
                  <c:v>1.77</c:v>
                </c:pt>
                <c:pt idx="17">
                  <c:v>1.75</c:v>
                </c:pt>
                <c:pt idx="18">
                  <c:v>1.9400000000000002</c:v>
                </c:pt>
                <c:pt idx="19">
                  <c:v>2.02</c:v>
                </c:pt>
                <c:pt idx="20">
                  <c:v>2.38</c:v>
                </c:pt>
                <c:pt idx="21">
                  <c:v>2.58</c:v>
                </c:pt>
                <c:pt idx="22">
                  <c:v>2.4899999999999998</c:v>
                </c:pt>
                <c:pt idx="23">
                  <c:v>2.7600000000000002</c:v>
                </c:pt>
                <c:pt idx="24">
                  <c:v>2.5</c:v>
                </c:pt>
                <c:pt idx="25">
                  <c:v>2.2799999999999998</c:v>
                </c:pt>
                <c:pt idx="26">
                  <c:v>2.3699999999999997</c:v>
                </c:pt>
                <c:pt idx="27">
                  <c:v>2.4899999999999998</c:v>
                </c:pt>
                <c:pt idx="28">
                  <c:v>2.4899999999999998</c:v>
                </c:pt>
                <c:pt idx="29">
                  <c:v>2.3199999999999994</c:v>
                </c:pt>
                <c:pt idx="30">
                  <c:v>2.1</c:v>
                </c:pt>
                <c:pt idx="31">
                  <c:v>2.1</c:v>
                </c:pt>
                <c:pt idx="32">
                  <c:v>2</c:v>
                </c:pt>
                <c:pt idx="33">
                  <c:v>2.04</c:v>
                </c:pt>
                <c:pt idx="34">
                  <c:v>2.04</c:v>
                </c:pt>
                <c:pt idx="35">
                  <c:v>2.0099999999999998</c:v>
                </c:pt>
                <c:pt idx="36">
                  <c:v>1.78</c:v>
                </c:pt>
                <c:pt idx="37">
                  <c:v>1.45</c:v>
                </c:pt>
                <c:pt idx="38">
                  <c:v>1.52</c:v>
                </c:pt>
                <c:pt idx="39">
                  <c:v>1.48</c:v>
                </c:pt>
                <c:pt idx="40">
                  <c:v>1.4</c:v>
                </c:pt>
                <c:pt idx="41">
                  <c:v>1.25</c:v>
                </c:pt>
                <c:pt idx="42">
                  <c:v>1.35</c:v>
                </c:pt>
                <c:pt idx="43">
                  <c:v>1.3</c:v>
                </c:pt>
                <c:pt idx="44">
                  <c:v>1.5</c:v>
                </c:pt>
                <c:pt idx="45">
                  <c:v>1.45</c:v>
                </c:pt>
                <c:pt idx="46">
                  <c:v>1.8</c:v>
                </c:pt>
                <c:pt idx="47">
                  <c:v>1.5</c:v>
                </c:pt>
                <c:pt idx="48">
                  <c:v>1.4</c:v>
                </c:pt>
                <c:pt idx="49">
                  <c:v>1.35</c:v>
                </c:pt>
                <c:pt idx="50">
                  <c:v>1.3</c:v>
                </c:pt>
                <c:pt idx="51">
                  <c:v>1.3</c:v>
                </c:pt>
                <c:pt idx="52">
                  <c:v>1.25</c:v>
                </c:pt>
                <c:pt idx="53">
                  <c:v>1.3</c:v>
                </c:pt>
                <c:pt idx="54">
                  <c:v>1.5</c:v>
                </c:pt>
                <c:pt idx="55">
                  <c:v>1.4</c:v>
                </c:pt>
                <c:pt idx="56">
                  <c:v>1.3</c:v>
                </c:pt>
                <c:pt idx="57">
                  <c:v>1.3</c:v>
                </c:pt>
                <c:pt idx="58">
                  <c:v>1.25</c:v>
                </c:pt>
                <c:pt idx="59">
                  <c:v>1.25</c:v>
                </c:pt>
                <c:pt idx="60">
                  <c:v>1.85</c:v>
                </c:pt>
                <c:pt idx="61">
                  <c:v>2</c:v>
                </c:pt>
                <c:pt idx="62">
                  <c:v>2</c:v>
                </c:pt>
                <c:pt idx="63">
                  <c:v>1.8</c:v>
                </c:pt>
                <c:pt idx="64">
                  <c:v>1.55</c:v>
                </c:pt>
                <c:pt idx="65">
                  <c:v>1.6</c:v>
                </c:pt>
                <c:pt idx="66">
                  <c:v>1.5</c:v>
                </c:pt>
                <c:pt idx="67">
                  <c:v>1.4</c:v>
                </c:pt>
                <c:pt idx="68">
                  <c:v>1.85</c:v>
                </c:pt>
                <c:pt idx="69">
                  <c:v>1.85</c:v>
                </c:pt>
                <c:pt idx="70">
                  <c:v>1.8</c:v>
                </c:pt>
                <c:pt idx="71">
                  <c:v>1.7</c:v>
                </c:pt>
                <c:pt idx="72">
                  <c:v>1.8</c:v>
                </c:pt>
                <c:pt idx="73">
                  <c:v>1.75</c:v>
                </c:pt>
                <c:pt idx="74">
                  <c:v>1.5</c:v>
                </c:pt>
                <c:pt idx="75">
                  <c:v>1.4</c:v>
                </c:pt>
                <c:pt idx="76">
                  <c:v>1.6</c:v>
                </c:pt>
                <c:pt idx="77">
                  <c:v>1.6</c:v>
                </c:pt>
                <c:pt idx="78">
                  <c:v>1.5</c:v>
                </c:pt>
                <c:pt idx="79">
                  <c:v>1.55</c:v>
                </c:pt>
                <c:pt idx="80">
                  <c:v>1.7</c:v>
                </c:pt>
                <c:pt idx="81">
                  <c:v>1.7</c:v>
                </c:pt>
                <c:pt idx="82">
                  <c:v>1.55</c:v>
                </c:pt>
                <c:pt idx="83">
                  <c:v>1.5</c:v>
                </c:pt>
                <c:pt idx="84">
                  <c:v>1.7</c:v>
                </c:pt>
                <c:pt idx="85">
                  <c:v>1.7</c:v>
                </c:pt>
                <c:pt idx="86">
                  <c:v>1.9000000000000001</c:v>
                </c:pt>
                <c:pt idx="87">
                  <c:v>1.75</c:v>
                </c:pt>
                <c:pt idx="88">
                  <c:v>1.5</c:v>
                </c:pt>
                <c:pt idx="89">
                  <c:v>1.4</c:v>
                </c:pt>
                <c:pt idx="90">
                  <c:v>1.55</c:v>
                </c:pt>
                <c:pt idx="91">
                  <c:v>1.9000000000000001</c:v>
                </c:pt>
                <c:pt idx="92">
                  <c:v>1.8</c:v>
                </c:pt>
                <c:pt idx="93">
                  <c:v>1.6</c:v>
                </c:pt>
                <c:pt idx="94">
                  <c:v>1.35</c:v>
                </c:pt>
                <c:pt idx="95">
                  <c:v>1.3</c:v>
                </c:pt>
                <c:pt idx="96">
                  <c:v>1.7</c:v>
                </c:pt>
                <c:pt idx="97">
                  <c:v>1.8</c:v>
                </c:pt>
                <c:pt idx="98">
                  <c:v>1.85</c:v>
                </c:pt>
                <c:pt idx="99">
                  <c:v>1.8</c:v>
                </c:pt>
                <c:pt idx="100">
                  <c:v>1.8800000000000001</c:v>
                </c:pt>
                <c:pt idx="101">
                  <c:v>1.8900000000000001</c:v>
                </c:pt>
                <c:pt idx="102">
                  <c:v>1.8800000000000001</c:v>
                </c:pt>
                <c:pt idx="103">
                  <c:v>1.9000000000000001</c:v>
                </c:pt>
                <c:pt idx="104">
                  <c:v>1.79</c:v>
                </c:pt>
                <c:pt idx="105">
                  <c:v>1.6500000000000001</c:v>
                </c:pt>
                <c:pt idx="106">
                  <c:v>2.2400000000000002</c:v>
                </c:pt>
                <c:pt idx="107">
                  <c:v>2.2999999999999998</c:v>
                </c:pt>
                <c:pt idx="108">
                  <c:v>1.9600000000000002</c:v>
                </c:pt>
                <c:pt idx="109">
                  <c:v>2.0099999999999998</c:v>
                </c:pt>
                <c:pt idx="110">
                  <c:v>2.23</c:v>
                </c:pt>
                <c:pt idx="111">
                  <c:v>2.36</c:v>
                </c:pt>
                <c:pt idx="112">
                  <c:v>2.65</c:v>
                </c:pt>
                <c:pt idx="113">
                  <c:v>3.05</c:v>
                </c:pt>
                <c:pt idx="114">
                  <c:v>2.92</c:v>
                </c:pt>
                <c:pt idx="115">
                  <c:v>2.5499999999999998</c:v>
                </c:pt>
                <c:pt idx="116">
                  <c:v>2.2999999999999998</c:v>
                </c:pt>
                <c:pt idx="117">
                  <c:v>2.4</c:v>
                </c:pt>
                <c:pt idx="118">
                  <c:v>3.55</c:v>
                </c:pt>
                <c:pt idx="119">
                  <c:v>3.4</c:v>
                </c:pt>
                <c:pt idx="120">
                  <c:v>3</c:v>
                </c:pt>
                <c:pt idx="121">
                  <c:v>2.8</c:v>
                </c:pt>
                <c:pt idx="122">
                  <c:v>3.05</c:v>
                </c:pt>
                <c:pt idx="123">
                  <c:v>3.05</c:v>
                </c:pt>
                <c:pt idx="124">
                  <c:v>2.7</c:v>
                </c:pt>
                <c:pt idx="125">
                  <c:v>2.6</c:v>
                </c:pt>
                <c:pt idx="126">
                  <c:v>2.8</c:v>
                </c:pt>
                <c:pt idx="127">
                  <c:v>2.8499999999999996</c:v>
                </c:pt>
                <c:pt idx="128">
                  <c:v>3</c:v>
                </c:pt>
                <c:pt idx="129">
                  <c:v>3.15</c:v>
                </c:pt>
                <c:pt idx="130">
                  <c:v>3.25</c:v>
                </c:pt>
                <c:pt idx="131">
                  <c:v>3.2</c:v>
                </c:pt>
                <c:pt idx="132">
                  <c:v>2.9499999999999997</c:v>
                </c:pt>
                <c:pt idx="133">
                  <c:v>2.8</c:v>
                </c:pt>
                <c:pt idx="134">
                  <c:v>3.5</c:v>
                </c:pt>
                <c:pt idx="135">
                  <c:v>3.6</c:v>
                </c:pt>
                <c:pt idx="136">
                  <c:v>3.7</c:v>
                </c:pt>
                <c:pt idx="137">
                  <c:v>3.5</c:v>
                </c:pt>
                <c:pt idx="138">
                  <c:v>3.2</c:v>
                </c:pt>
                <c:pt idx="139">
                  <c:v>3.15</c:v>
                </c:pt>
                <c:pt idx="140">
                  <c:v>3.05</c:v>
                </c:pt>
                <c:pt idx="141">
                  <c:v>3</c:v>
                </c:pt>
                <c:pt idx="142">
                  <c:v>2.9</c:v>
                </c:pt>
                <c:pt idx="143">
                  <c:v>3.1</c:v>
                </c:pt>
                <c:pt idx="144">
                  <c:v>3.05</c:v>
                </c:pt>
                <c:pt idx="145">
                  <c:v>3</c:v>
                </c:pt>
                <c:pt idx="146">
                  <c:v>2.9</c:v>
                </c:pt>
                <c:pt idx="147">
                  <c:v>2.8</c:v>
                </c:pt>
                <c:pt idx="148">
                  <c:v>2.8499999999999996</c:v>
                </c:pt>
                <c:pt idx="149">
                  <c:v>2.8499999999999996</c:v>
                </c:pt>
                <c:pt idx="150">
                  <c:v>2.8</c:v>
                </c:pt>
                <c:pt idx="151">
                  <c:v>2.9</c:v>
                </c:pt>
                <c:pt idx="152">
                  <c:v>3</c:v>
                </c:pt>
                <c:pt idx="153">
                  <c:v>3</c:v>
                </c:pt>
                <c:pt idx="154">
                  <c:v>3</c:v>
                </c:pt>
                <c:pt idx="155">
                  <c:v>3</c:v>
                </c:pt>
                <c:pt idx="156">
                  <c:v>3.05</c:v>
                </c:pt>
                <c:pt idx="157">
                  <c:v>2.9</c:v>
                </c:pt>
                <c:pt idx="158">
                  <c:v>2.7</c:v>
                </c:pt>
                <c:pt idx="159">
                  <c:v>2.65</c:v>
                </c:pt>
                <c:pt idx="160">
                  <c:v>2.6</c:v>
                </c:pt>
                <c:pt idx="161">
                  <c:v>2.6</c:v>
                </c:pt>
                <c:pt idx="162">
                  <c:v>2.8</c:v>
                </c:pt>
                <c:pt idx="163">
                  <c:v>2.7</c:v>
                </c:pt>
                <c:pt idx="164">
                  <c:v>2.5499999999999998</c:v>
                </c:pt>
                <c:pt idx="165">
                  <c:v>2.8</c:v>
                </c:pt>
                <c:pt idx="166">
                  <c:v>2.8499999999999996</c:v>
                </c:pt>
                <c:pt idx="167">
                  <c:v>2.73</c:v>
                </c:pt>
                <c:pt idx="168">
                  <c:v>2.6</c:v>
                </c:pt>
                <c:pt idx="169">
                  <c:v>2.6</c:v>
                </c:pt>
                <c:pt idx="170">
                  <c:v>2.8499999999999996</c:v>
                </c:pt>
                <c:pt idx="171">
                  <c:v>3.1</c:v>
                </c:pt>
                <c:pt idx="172">
                  <c:v>3</c:v>
                </c:pt>
                <c:pt idx="173">
                  <c:v>2.8</c:v>
                </c:pt>
                <c:pt idx="174">
                  <c:v>2.5499999999999998</c:v>
                </c:pt>
                <c:pt idx="175">
                  <c:v>2.3499999999999996</c:v>
                </c:pt>
                <c:pt idx="176">
                  <c:v>2.25</c:v>
                </c:pt>
                <c:pt idx="177">
                  <c:v>2.1</c:v>
                </c:pt>
                <c:pt idx="178">
                  <c:v>2</c:v>
                </c:pt>
                <c:pt idx="179">
                  <c:v>1.8</c:v>
                </c:pt>
                <c:pt idx="180">
                  <c:v>1.8</c:v>
                </c:pt>
                <c:pt idx="181">
                  <c:v>1.9600000000000002</c:v>
                </c:pt>
                <c:pt idx="182">
                  <c:v>2.0499999999999998</c:v>
                </c:pt>
                <c:pt idx="183">
                  <c:v>1.9800000000000002</c:v>
                </c:pt>
                <c:pt idx="184">
                  <c:v>1.85</c:v>
                </c:pt>
                <c:pt idx="185">
                  <c:v>1.85</c:v>
                </c:pt>
                <c:pt idx="186">
                  <c:v>1.85</c:v>
                </c:pt>
                <c:pt idx="187">
                  <c:v>2.0499999999999998</c:v>
                </c:pt>
                <c:pt idx="188">
                  <c:v>2</c:v>
                </c:pt>
                <c:pt idx="189">
                  <c:v>1.85</c:v>
                </c:pt>
                <c:pt idx="190">
                  <c:v>1.8</c:v>
                </c:pt>
                <c:pt idx="191">
                  <c:v>1.9000000000000001</c:v>
                </c:pt>
                <c:pt idx="192">
                  <c:v>1.7</c:v>
                </c:pt>
                <c:pt idx="193">
                  <c:v>1.58</c:v>
                </c:pt>
                <c:pt idx="194">
                  <c:v>1.75</c:v>
                </c:pt>
                <c:pt idx="195">
                  <c:v>1.8</c:v>
                </c:pt>
                <c:pt idx="196">
                  <c:v>1.7</c:v>
                </c:pt>
                <c:pt idx="197">
                  <c:v>1.45</c:v>
                </c:pt>
                <c:pt idx="198">
                  <c:v>1.3</c:v>
                </c:pt>
                <c:pt idx="199">
                  <c:v>1.4</c:v>
                </c:pt>
                <c:pt idx="200">
                  <c:v>1.35</c:v>
                </c:pt>
                <c:pt idx="201">
                  <c:v>1.26</c:v>
                </c:pt>
                <c:pt idx="202">
                  <c:v>1.3</c:v>
                </c:pt>
                <c:pt idx="203">
                  <c:v>1.6</c:v>
                </c:pt>
                <c:pt idx="204">
                  <c:v>1.76</c:v>
                </c:pt>
                <c:pt idx="205">
                  <c:v>1.8</c:v>
                </c:pt>
                <c:pt idx="206">
                  <c:v>1.85</c:v>
                </c:pt>
                <c:pt idx="207">
                  <c:v>1.6800000000000002</c:v>
                </c:pt>
                <c:pt idx="208">
                  <c:v>1.75</c:v>
                </c:pt>
                <c:pt idx="209">
                  <c:v>1.8</c:v>
                </c:pt>
                <c:pt idx="210">
                  <c:v>1.9000000000000001</c:v>
                </c:pt>
                <c:pt idx="211">
                  <c:v>1.9500000000000002</c:v>
                </c:pt>
                <c:pt idx="212">
                  <c:v>2.0499999999999998</c:v>
                </c:pt>
                <c:pt idx="213">
                  <c:v>2.19</c:v>
                </c:pt>
                <c:pt idx="214">
                  <c:v>2</c:v>
                </c:pt>
                <c:pt idx="215">
                  <c:v>1.83</c:v>
                </c:pt>
                <c:pt idx="216">
                  <c:v>2</c:v>
                </c:pt>
                <c:pt idx="217">
                  <c:v>1.78</c:v>
                </c:pt>
                <c:pt idx="218">
                  <c:v>2.3499999999999996</c:v>
                </c:pt>
                <c:pt idx="219">
                  <c:v>2.2999999999999998</c:v>
                </c:pt>
                <c:pt idx="220">
                  <c:v>2.3499999999999996</c:v>
                </c:pt>
                <c:pt idx="221">
                  <c:v>2.2999999999999998</c:v>
                </c:pt>
                <c:pt idx="222">
                  <c:v>2.2999999999999998</c:v>
                </c:pt>
                <c:pt idx="223">
                  <c:v>2.4</c:v>
                </c:pt>
                <c:pt idx="224">
                  <c:v>2.5299999999999998</c:v>
                </c:pt>
                <c:pt idx="225">
                  <c:v>2.4899999999999998</c:v>
                </c:pt>
                <c:pt idx="226">
                  <c:v>2.5</c:v>
                </c:pt>
                <c:pt idx="227">
                  <c:v>2.25</c:v>
                </c:pt>
                <c:pt idx="228">
                  <c:v>3.3</c:v>
                </c:pt>
                <c:pt idx="229">
                  <c:v>3.4899999999999998</c:v>
                </c:pt>
                <c:pt idx="230">
                  <c:v>3</c:v>
                </c:pt>
                <c:pt idx="231">
                  <c:v>3.67</c:v>
                </c:pt>
                <c:pt idx="232">
                  <c:v>4</c:v>
                </c:pt>
                <c:pt idx="233">
                  <c:v>3.75</c:v>
                </c:pt>
                <c:pt idx="234">
                  <c:v>3.58</c:v>
                </c:pt>
                <c:pt idx="235">
                  <c:v>3.4</c:v>
                </c:pt>
                <c:pt idx="236">
                  <c:v>3.29</c:v>
                </c:pt>
                <c:pt idx="237">
                  <c:v>3.3299999999999996</c:v>
                </c:pt>
                <c:pt idx="238">
                  <c:v>3.5</c:v>
                </c:pt>
                <c:pt idx="239">
                  <c:v>3.4899999999999998</c:v>
                </c:pt>
                <c:pt idx="240">
                  <c:v>3.48</c:v>
                </c:pt>
                <c:pt idx="241">
                  <c:v>3.48</c:v>
                </c:pt>
                <c:pt idx="242">
                  <c:v>3.7</c:v>
                </c:pt>
                <c:pt idx="243">
                  <c:v>3.6</c:v>
                </c:pt>
                <c:pt idx="244">
                  <c:v>3.4</c:v>
                </c:pt>
                <c:pt idx="245">
                  <c:v>3.4499999999999997</c:v>
                </c:pt>
                <c:pt idx="246">
                  <c:v>3.65</c:v>
                </c:pt>
                <c:pt idx="247">
                  <c:v>3.7</c:v>
                </c:pt>
                <c:pt idx="248">
                  <c:v>3.3</c:v>
                </c:pt>
                <c:pt idx="249">
                  <c:v>3.2</c:v>
                </c:pt>
                <c:pt idx="250">
                  <c:v>3.3</c:v>
                </c:pt>
                <c:pt idx="251">
                  <c:v>3.2</c:v>
                </c:pt>
                <c:pt idx="252">
                  <c:v>3.25</c:v>
                </c:pt>
                <c:pt idx="253">
                  <c:v>3.25</c:v>
                </c:pt>
                <c:pt idx="254">
                  <c:v>3</c:v>
                </c:pt>
                <c:pt idx="255">
                  <c:v>3</c:v>
                </c:pt>
                <c:pt idx="256">
                  <c:v>3.55</c:v>
                </c:pt>
                <c:pt idx="257">
                  <c:v>3.6</c:v>
                </c:pt>
                <c:pt idx="258">
                  <c:v>4.0999999999999996</c:v>
                </c:pt>
                <c:pt idx="259">
                  <c:v>4</c:v>
                </c:pt>
                <c:pt idx="260">
                  <c:v>3.8</c:v>
                </c:pt>
                <c:pt idx="261">
                  <c:v>3.8</c:v>
                </c:pt>
                <c:pt idx="262">
                  <c:v>4.1499999999999995</c:v>
                </c:pt>
                <c:pt idx="263">
                  <c:v>4.2</c:v>
                </c:pt>
                <c:pt idx="264">
                  <c:v>4</c:v>
                </c:pt>
                <c:pt idx="265">
                  <c:v>3.8</c:v>
                </c:pt>
                <c:pt idx="266">
                  <c:v>3.9</c:v>
                </c:pt>
                <c:pt idx="267">
                  <c:v>3.9499999999999997</c:v>
                </c:pt>
                <c:pt idx="268">
                  <c:v>3.9</c:v>
                </c:pt>
                <c:pt idx="269">
                  <c:v>3.9</c:v>
                </c:pt>
                <c:pt idx="270">
                  <c:v>3.9</c:v>
                </c:pt>
                <c:pt idx="271">
                  <c:v>3.7</c:v>
                </c:pt>
                <c:pt idx="272">
                  <c:v>3.4</c:v>
                </c:pt>
                <c:pt idx="273">
                  <c:v>3.3499999999999996</c:v>
                </c:pt>
                <c:pt idx="274">
                  <c:v>3.3</c:v>
                </c:pt>
                <c:pt idx="275">
                  <c:v>3.3499999999999996</c:v>
                </c:pt>
                <c:pt idx="276">
                  <c:v>3.4</c:v>
                </c:pt>
                <c:pt idx="277">
                  <c:v>3.3</c:v>
                </c:pt>
                <c:pt idx="278">
                  <c:v>3.25</c:v>
                </c:pt>
                <c:pt idx="279">
                  <c:v>3.1</c:v>
                </c:pt>
                <c:pt idx="280">
                  <c:v>2.9</c:v>
                </c:pt>
                <c:pt idx="281">
                  <c:v>2.9</c:v>
                </c:pt>
                <c:pt idx="282">
                  <c:v>3</c:v>
                </c:pt>
                <c:pt idx="283">
                  <c:v>3.2</c:v>
                </c:pt>
                <c:pt idx="284">
                  <c:v>2.9</c:v>
                </c:pt>
                <c:pt idx="285">
                  <c:v>2.8</c:v>
                </c:pt>
                <c:pt idx="286">
                  <c:v>2.9</c:v>
                </c:pt>
                <c:pt idx="287">
                  <c:v>3.4</c:v>
                </c:pt>
                <c:pt idx="288">
                  <c:v>3.7</c:v>
                </c:pt>
                <c:pt idx="289">
                  <c:v>3.7</c:v>
                </c:pt>
                <c:pt idx="290">
                  <c:v>3.25</c:v>
                </c:pt>
                <c:pt idx="291">
                  <c:v>3</c:v>
                </c:pt>
                <c:pt idx="292">
                  <c:v>2.9</c:v>
                </c:pt>
                <c:pt idx="293">
                  <c:v>2.8499999999999996</c:v>
                </c:pt>
                <c:pt idx="294">
                  <c:v>2.5</c:v>
                </c:pt>
                <c:pt idx="295">
                  <c:v>2.5</c:v>
                </c:pt>
                <c:pt idx="296">
                  <c:v>2.2000000000000002</c:v>
                </c:pt>
                <c:pt idx="297">
                  <c:v>2.15</c:v>
                </c:pt>
                <c:pt idx="298">
                  <c:v>2.5</c:v>
                </c:pt>
                <c:pt idx="299">
                  <c:v>2.8</c:v>
                </c:pt>
                <c:pt idx="300">
                  <c:v>3</c:v>
                </c:pt>
                <c:pt idx="301">
                  <c:v>2.9</c:v>
                </c:pt>
                <c:pt idx="302">
                  <c:v>2.8499999999999996</c:v>
                </c:pt>
                <c:pt idx="303">
                  <c:v>2.7</c:v>
                </c:pt>
                <c:pt idx="304">
                  <c:v>2.2999999999999998</c:v>
                </c:pt>
                <c:pt idx="305">
                  <c:v>2.4499999999999997</c:v>
                </c:pt>
                <c:pt idx="306">
                  <c:v>2.4499999999999997</c:v>
                </c:pt>
                <c:pt idx="307">
                  <c:v>2.5</c:v>
                </c:pt>
                <c:pt idx="308">
                  <c:v>2.8</c:v>
                </c:pt>
                <c:pt idx="309">
                  <c:v>2.6</c:v>
                </c:pt>
                <c:pt idx="310">
                  <c:v>2.6</c:v>
                </c:pt>
                <c:pt idx="311">
                  <c:v>2.5</c:v>
                </c:pt>
                <c:pt idx="312">
                  <c:v>2.4</c:v>
                </c:pt>
                <c:pt idx="313">
                  <c:v>2.5</c:v>
                </c:pt>
                <c:pt idx="314">
                  <c:v>2.5</c:v>
                </c:pt>
                <c:pt idx="315">
                  <c:v>2.4</c:v>
                </c:pt>
                <c:pt idx="316">
                  <c:v>2.5</c:v>
                </c:pt>
                <c:pt idx="317">
                  <c:v>2.5</c:v>
                </c:pt>
                <c:pt idx="318">
                  <c:v>2.8</c:v>
                </c:pt>
                <c:pt idx="319">
                  <c:v>2.6</c:v>
                </c:pt>
                <c:pt idx="320">
                  <c:v>2.4499999999999997</c:v>
                </c:pt>
                <c:pt idx="321">
                  <c:v>2.5</c:v>
                </c:pt>
                <c:pt idx="322">
                  <c:v>2.8</c:v>
                </c:pt>
                <c:pt idx="323">
                  <c:v>2.8</c:v>
                </c:pt>
                <c:pt idx="324">
                  <c:v>2.8</c:v>
                </c:pt>
                <c:pt idx="325">
                  <c:v>2.7</c:v>
                </c:pt>
                <c:pt idx="326">
                  <c:v>2.4499999999999997</c:v>
                </c:pt>
                <c:pt idx="327">
                  <c:v>2.4</c:v>
                </c:pt>
                <c:pt idx="328">
                  <c:v>2.5499999999999998</c:v>
                </c:pt>
                <c:pt idx="329">
                  <c:v>2.4</c:v>
                </c:pt>
                <c:pt idx="330">
                  <c:v>2.2000000000000002</c:v>
                </c:pt>
                <c:pt idx="331">
                  <c:v>2.15</c:v>
                </c:pt>
                <c:pt idx="332">
                  <c:v>2.65</c:v>
                </c:pt>
                <c:pt idx="333">
                  <c:v>2.6</c:v>
                </c:pt>
                <c:pt idx="334">
                  <c:v>2.4499999999999997</c:v>
                </c:pt>
                <c:pt idx="335">
                  <c:v>2.2999999999999998</c:v>
                </c:pt>
                <c:pt idx="336">
                  <c:v>2.4499999999999997</c:v>
                </c:pt>
                <c:pt idx="337">
                  <c:v>2.44</c:v>
                </c:pt>
                <c:pt idx="338">
                  <c:v>2.3099999999999996</c:v>
                </c:pt>
                <c:pt idx="339">
                  <c:v>2.2000000000000002</c:v>
                </c:pt>
                <c:pt idx="340">
                  <c:v>2.15</c:v>
                </c:pt>
                <c:pt idx="341">
                  <c:v>2</c:v>
                </c:pt>
                <c:pt idx="342">
                  <c:v>2.1</c:v>
                </c:pt>
                <c:pt idx="343">
                  <c:v>2.25</c:v>
                </c:pt>
                <c:pt idx="344">
                  <c:v>2.42</c:v>
                </c:pt>
                <c:pt idx="345">
                  <c:v>2.4</c:v>
                </c:pt>
                <c:pt idx="346">
                  <c:v>2.5</c:v>
                </c:pt>
                <c:pt idx="347">
                  <c:v>2.2999999999999998</c:v>
                </c:pt>
                <c:pt idx="348">
                  <c:v>2.2000000000000002</c:v>
                </c:pt>
                <c:pt idx="349">
                  <c:v>2.1</c:v>
                </c:pt>
                <c:pt idx="350">
                  <c:v>2.2000000000000002</c:v>
                </c:pt>
                <c:pt idx="351">
                  <c:v>2.2000000000000002</c:v>
                </c:pt>
                <c:pt idx="352">
                  <c:v>2.2999999999999998</c:v>
                </c:pt>
                <c:pt idx="353">
                  <c:v>2.4499999999999997</c:v>
                </c:pt>
                <c:pt idx="354">
                  <c:v>2.4499999999999997</c:v>
                </c:pt>
                <c:pt idx="355">
                  <c:v>2.23</c:v>
                </c:pt>
                <c:pt idx="356">
                  <c:v>2.0099999999999998</c:v>
                </c:pt>
                <c:pt idx="357">
                  <c:v>2.13</c:v>
                </c:pt>
                <c:pt idx="358">
                  <c:v>2.15</c:v>
                </c:pt>
                <c:pt idx="359">
                  <c:v>2.11</c:v>
                </c:pt>
                <c:pt idx="360">
                  <c:v>1.84</c:v>
                </c:pt>
                <c:pt idx="361">
                  <c:v>1.85</c:v>
                </c:pt>
                <c:pt idx="362">
                  <c:v>2.2000000000000002</c:v>
                </c:pt>
                <c:pt idx="363">
                  <c:v>2.2000000000000002</c:v>
                </c:pt>
                <c:pt idx="364">
                  <c:v>2.25</c:v>
                </c:pt>
                <c:pt idx="365">
                  <c:v>2.2999999999999998</c:v>
                </c:pt>
                <c:pt idx="366">
                  <c:v>2.2999999999999998</c:v>
                </c:pt>
                <c:pt idx="367">
                  <c:v>2.3499999999999996</c:v>
                </c:pt>
                <c:pt idx="368">
                  <c:v>1.9500000000000002</c:v>
                </c:pt>
                <c:pt idx="369">
                  <c:v>1.9400000000000002</c:v>
                </c:pt>
                <c:pt idx="370">
                  <c:v>2.2200000000000002</c:v>
                </c:pt>
                <c:pt idx="371">
                  <c:v>2.4899999999999998</c:v>
                </c:pt>
                <c:pt idx="372">
                  <c:v>2.5299999999999998</c:v>
                </c:pt>
                <c:pt idx="373">
                  <c:v>2.2999999999999998</c:v>
                </c:pt>
                <c:pt idx="374">
                  <c:v>2</c:v>
                </c:pt>
                <c:pt idx="375">
                  <c:v>2</c:v>
                </c:pt>
                <c:pt idx="376">
                  <c:v>2.15</c:v>
                </c:pt>
                <c:pt idx="377">
                  <c:v>2.2999999999999998</c:v>
                </c:pt>
                <c:pt idx="378">
                  <c:v>2.15</c:v>
                </c:pt>
                <c:pt idx="379">
                  <c:v>2.1</c:v>
                </c:pt>
                <c:pt idx="380">
                  <c:v>1.7</c:v>
                </c:pt>
                <c:pt idx="381">
                  <c:v>1.5</c:v>
                </c:pt>
                <c:pt idx="382">
                  <c:v>1.6</c:v>
                </c:pt>
                <c:pt idx="383">
                  <c:v>1.75</c:v>
                </c:pt>
                <c:pt idx="384">
                  <c:v>1.7</c:v>
                </c:pt>
                <c:pt idx="385">
                  <c:v>1.85</c:v>
                </c:pt>
                <c:pt idx="386">
                  <c:v>2.2000000000000002</c:v>
                </c:pt>
                <c:pt idx="387">
                  <c:v>2.1</c:v>
                </c:pt>
                <c:pt idx="388">
                  <c:v>2.1</c:v>
                </c:pt>
                <c:pt idx="389">
                  <c:v>2.2000000000000002</c:v>
                </c:pt>
                <c:pt idx="390">
                  <c:v>2.4499999999999997</c:v>
                </c:pt>
                <c:pt idx="391">
                  <c:v>2.4</c:v>
                </c:pt>
                <c:pt idx="392">
                  <c:v>2.3499999999999996</c:v>
                </c:pt>
                <c:pt idx="393">
                  <c:v>2.4</c:v>
                </c:pt>
                <c:pt idx="394">
                  <c:v>2.6</c:v>
                </c:pt>
                <c:pt idx="395">
                  <c:v>2.6</c:v>
                </c:pt>
                <c:pt idx="396">
                  <c:v>2.6</c:v>
                </c:pt>
                <c:pt idx="397">
                  <c:v>2.6</c:v>
                </c:pt>
                <c:pt idx="398">
                  <c:v>2.6</c:v>
                </c:pt>
                <c:pt idx="399">
                  <c:v>2.5</c:v>
                </c:pt>
                <c:pt idx="400">
                  <c:v>2.4</c:v>
                </c:pt>
                <c:pt idx="401">
                  <c:v>2.3499999999999996</c:v>
                </c:pt>
                <c:pt idx="402">
                  <c:v>2.1</c:v>
                </c:pt>
                <c:pt idx="403">
                  <c:v>2</c:v>
                </c:pt>
                <c:pt idx="404">
                  <c:v>1.9000000000000001</c:v>
                </c:pt>
                <c:pt idx="405">
                  <c:v>1.9000000000000001</c:v>
                </c:pt>
                <c:pt idx="406">
                  <c:v>1.9000000000000001</c:v>
                </c:pt>
                <c:pt idx="407">
                  <c:v>1.9500000000000002</c:v>
                </c:pt>
                <c:pt idx="408">
                  <c:v>1.9000000000000001</c:v>
                </c:pt>
                <c:pt idx="409">
                  <c:v>1.8</c:v>
                </c:pt>
                <c:pt idx="410">
                  <c:v>1.8</c:v>
                </c:pt>
                <c:pt idx="411">
                  <c:v>1.85</c:v>
                </c:pt>
                <c:pt idx="412">
                  <c:v>1.9000000000000001</c:v>
                </c:pt>
                <c:pt idx="413">
                  <c:v>1.9000000000000001</c:v>
                </c:pt>
                <c:pt idx="414">
                  <c:v>1.9000000000000001</c:v>
                </c:pt>
                <c:pt idx="415">
                  <c:v>1.9000000000000001</c:v>
                </c:pt>
                <c:pt idx="416">
                  <c:v>2</c:v>
                </c:pt>
                <c:pt idx="417">
                  <c:v>1.9000000000000001</c:v>
                </c:pt>
                <c:pt idx="418">
                  <c:v>1.8</c:v>
                </c:pt>
                <c:pt idx="419">
                  <c:v>1.7</c:v>
                </c:pt>
                <c:pt idx="420">
                  <c:v>1.5</c:v>
                </c:pt>
                <c:pt idx="421">
                  <c:v>1.5</c:v>
                </c:pt>
                <c:pt idx="422">
                  <c:v>1.3</c:v>
                </c:pt>
                <c:pt idx="423">
                  <c:v>1.1499999999999997</c:v>
                </c:pt>
                <c:pt idx="424">
                  <c:v>1.1000000000000001</c:v>
                </c:pt>
                <c:pt idx="425">
                  <c:v>1.1000000000000001</c:v>
                </c:pt>
                <c:pt idx="426">
                  <c:v>1.05</c:v>
                </c:pt>
                <c:pt idx="427">
                  <c:v>1</c:v>
                </c:pt>
                <c:pt idx="428">
                  <c:v>1</c:v>
                </c:pt>
                <c:pt idx="429">
                  <c:v>1</c:v>
                </c:pt>
                <c:pt idx="430">
                  <c:v>1</c:v>
                </c:pt>
                <c:pt idx="431">
                  <c:v>0.9</c:v>
                </c:pt>
                <c:pt idx="432">
                  <c:v>0.8</c:v>
                </c:pt>
                <c:pt idx="433">
                  <c:v>0.85000000000000009</c:v>
                </c:pt>
                <c:pt idx="434">
                  <c:v>1.4</c:v>
                </c:pt>
                <c:pt idx="435">
                  <c:v>1.5</c:v>
                </c:pt>
                <c:pt idx="436">
                  <c:v>1.45</c:v>
                </c:pt>
                <c:pt idx="437">
                  <c:v>1.35</c:v>
                </c:pt>
                <c:pt idx="438">
                  <c:v>1.5</c:v>
                </c:pt>
                <c:pt idx="439">
                  <c:v>1.6</c:v>
                </c:pt>
                <c:pt idx="440">
                  <c:v>1.6</c:v>
                </c:pt>
                <c:pt idx="441">
                  <c:v>1.6</c:v>
                </c:pt>
                <c:pt idx="442">
                  <c:v>1.6500000000000001</c:v>
                </c:pt>
                <c:pt idx="443">
                  <c:v>1.4</c:v>
                </c:pt>
                <c:pt idx="444">
                  <c:v>1.45</c:v>
                </c:pt>
                <c:pt idx="445">
                  <c:v>1.4</c:v>
                </c:pt>
                <c:pt idx="446">
                  <c:v>1.6</c:v>
                </c:pt>
                <c:pt idx="447">
                  <c:v>1.6500000000000001</c:v>
                </c:pt>
                <c:pt idx="448">
                  <c:v>1.8</c:v>
                </c:pt>
                <c:pt idx="449">
                  <c:v>1.9500000000000002</c:v>
                </c:pt>
                <c:pt idx="450">
                  <c:v>1.6</c:v>
                </c:pt>
                <c:pt idx="451">
                  <c:v>1.3</c:v>
                </c:pt>
                <c:pt idx="452">
                  <c:v>1.55</c:v>
                </c:pt>
                <c:pt idx="453">
                  <c:v>1.75</c:v>
                </c:pt>
                <c:pt idx="454">
                  <c:v>1.8</c:v>
                </c:pt>
                <c:pt idx="455">
                  <c:v>1.6</c:v>
                </c:pt>
                <c:pt idx="456">
                  <c:v>1.5</c:v>
                </c:pt>
                <c:pt idx="457">
                  <c:v>1.6300000000000001</c:v>
                </c:pt>
                <c:pt idx="458">
                  <c:v>1.6</c:v>
                </c:pt>
                <c:pt idx="459">
                  <c:v>1.55</c:v>
                </c:pt>
                <c:pt idx="460">
                  <c:v>1.6</c:v>
                </c:pt>
                <c:pt idx="461">
                  <c:v>1.5</c:v>
                </c:pt>
                <c:pt idx="462">
                  <c:v>1.6</c:v>
                </c:pt>
                <c:pt idx="463">
                  <c:v>1.5</c:v>
                </c:pt>
                <c:pt idx="464">
                  <c:v>1.5</c:v>
                </c:pt>
                <c:pt idx="465">
                  <c:v>1.6</c:v>
                </c:pt>
                <c:pt idx="466">
                  <c:v>2</c:v>
                </c:pt>
                <c:pt idx="467">
                  <c:v>2</c:v>
                </c:pt>
                <c:pt idx="468">
                  <c:v>2.15</c:v>
                </c:pt>
                <c:pt idx="469">
                  <c:v>2.2000000000000002</c:v>
                </c:pt>
                <c:pt idx="470">
                  <c:v>2.2999999999999998</c:v>
                </c:pt>
                <c:pt idx="471">
                  <c:v>2.2999999999999998</c:v>
                </c:pt>
                <c:pt idx="472">
                  <c:v>2.1</c:v>
                </c:pt>
                <c:pt idx="473">
                  <c:v>2</c:v>
                </c:pt>
                <c:pt idx="474">
                  <c:v>2.2000000000000002</c:v>
                </c:pt>
                <c:pt idx="475">
                  <c:v>2.4</c:v>
                </c:pt>
                <c:pt idx="476">
                  <c:v>2.15</c:v>
                </c:pt>
                <c:pt idx="477">
                  <c:v>1.9000000000000001</c:v>
                </c:pt>
                <c:pt idx="478">
                  <c:v>1.7</c:v>
                </c:pt>
                <c:pt idx="479">
                  <c:v>1.4</c:v>
                </c:pt>
                <c:pt idx="480">
                  <c:v>1.45</c:v>
                </c:pt>
                <c:pt idx="481">
                  <c:v>1.9000000000000001</c:v>
                </c:pt>
                <c:pt idx="482">
                  <c:v>1.9000000000000001</c:v>
                </c:pt>
                <c:pt idx="483">
                  <c:v>1.7</c:v>
                </c:pt>
                <c:pt idx="484">
                  <c:v>1.6</c:v>
                </c:pt>
                <c:pt idx="485">
                  <c:v>1.5</c:v>
                </c:pt>
                <c:pt idx="486">
                  <c:v>1.4</c:v>
                </c:pt>
                <c:pt idx="487">
                  <c:v>1.3</c:v>
                </c:pt>
                <c:pt idx="488">
                  <c:v>1.4</c:v>
                </c:pt>
                <c:pt idx="489">
                  <c:v>1.5</c:v>
                </c:pt>
                <c:pt idx="490">
                  <c:v>1.7</c:v>
                </c:pt>
                <c:pt idx="491">
                  <c:v>1.8</c:v>
                </c:pt>
                <c:pt idx="492">
                  <c:v>1.45</c:v>
                </c:pt>
                <c:pt idx="493">
                  <c:v>1.3</c:v>
                </c:pt>
                <c:pt idx="494">
                  <c:v>1.25</c:v>
                </c:pt>
                <c:pt idx="495">
                  <c:v>1.5</c:v>
                </c:pt>
                <c:pt idx="496">
                  <c:v>1.6500000000000001</c:v>
                </c:pt>
                <c:pt idx="497">
                  <c:v>1.45</c:v>
                </c:pt>
                <c:pt idx="498">
                  <c:v>1.5</c:v>
                </c:pt>
                <c:pt idx="499">
                  <c:v>1.45</c:v>
                </c:pt>
                <c:pt idx="500">
                  <c:v>1.35</c:v>
                </c:pt>
                <c:pt idx="501">
                  <c:v>1.25</c:v>
                </c:pt>
                <c:pt idx="502">
                  <c:v>1.2</c:v>
                </c:pt>
                <c:pt idx="503">
                  <c:v>1.05</c:v>
                </c:pt>
                <c:pt idx="504">
                  <c:v>1.05</c:v>
                </c:pt>
                <c:pt idx="505">
                  <c:v>1</c:v>
                </c:pt>
                <c:pt idx="506">
                  <c:v>0.95000000000000007</c:v>
                </c:pt>
                <c:pt idx="507">
                  <c:v>0.9</c:v>
                </c:pt>
                <c:pt idx="508">
                  <c:v>1.25</c:v>
                </c:pt>
                <c:pt idx="509">
                  <c:v>1.6500000000000001</c:v>
                </c:pt>
                <c:pt idx="510">
                  <c:v>1.9000000000000001</c:v>
                </c:pt>
                <c:pt idx="511">
                  <c:v>2.2000000000000002</c:v>
                </c:pt>
                <c:pt idx="512">
                  <c:v>2.6</c:v>
                </c:pt>
                <c:pt idx="513">
                  <c:v>2.8</c:v>
                </c:pt>
                <c:pt idx="514">
                  <c:v>2.9</c:v>
                </c:pt>
                <c:pt idx="515">
                  <c:v>2.9</c:v>
                </c:pt>
                <c:pt idx="516">
                  <c:v>2.5499999999999998</c:v>
                </c:pt>
                <c:pt idx="517">
                  <c:v>2.4</c:v>
                </c:pt>
                <c:pt idx="518">
                  <c:v>2.0499999999999998</c:v>
                </c:pt>
                <c:pt idx="519">
                  <c:v>1.9500000000000002</c:v>
                </c:pt>
                <c:pt idx="520">
                  <c:v>1.9000000000000001</c:v>
                </c:pt>
                <c:pt idx="521">
                  <c:v>2.1</c:v>
                </c:pt>
                <c:pt idx="522">
                  <c:v>2.4</c:v>
                </c:pt>
                <c:pt idx="523">
                  <c:v>2.4</c:v>
                </c:pt>
                <c:pt idx="524">
                  <c:v>2.6</c:v>
                </c:pt>
                <c:pt idx="525">
                  <c:v>2.7</c:v>
                </c:pt>
                <c:pt idx="526">
                  <c:v>2.9</c:v>
                </c:pt>
                <c:pt idx="527">
                  <c:v>2.8</c:v>
                </c:pt>
                <c:pt idx="528">
                  <c:v>2.7</c:v>
                </c:pt>
                <c:pt idx="529">
                  <c:v>2.8</c:v>
                </c:pt>
                <c:pt idx="530">
                  <c:v>3.15</c:v>
                </c:pt>
                <c:pt idx="531">
                  <c:v>3.4</c:v>
                </c:pt>
                <c:pt idx="532">
                  <c:v>3.55</c:v>
                </c:pt>
                <c:pt idx="533">
                  <c:v>3.3</c:v>
                </c:pt>
                <c:pt idx="534">
                  <c:v>3.1</c:v>
                </c:pt>
                <c:pt idx="535">
                  <c:v>3</c:v>
                </c:pt>
                <c:pt idx="536">
                  <c:v>2.8</c:v>
                </c:pt>
                <c:pt idx="537">
                  <c:v>2.8</c:v>
                </c:pt>
                <c:pt idx="538">
                  <c:v>2.5</c:v>
                </c:pt>
                <c:pt idx="539">
                  <c:v>2.5</c:v>
                </c:pt>
                <c:pt idx="540">
                  <c:v>2.7</c:v>
                </c:pt>
                <c:pt idx="541">
                  <c:v>2.6</c:v>
                </c:pt>
                <c:pt idx="542">
                  <c:v>2.4</c:v>
                </c:pt>
                <c:pt idx="543">
                  <c:v>2.2000000000000002</c:v>
                </c:pt>
                <c:pt idx="544">
                  <c:v>2.2999999999999998</c:v>
                </c:pt>
                <c:pt idx="545">
                  <c:v>2.1</c:v>
                </c:pt>
                <c:pt idx="546">
                  <c:v>1.8</c:v>
                </c:pt>
                <c:pt idx="547">
                  <c:v>1.6500000000000001</c:v>
                </c:pt>
                <c:pt idx="548">
                  <c:v>1.5</c:v>
                </c:pt>
                <c:pt idx="549">
                  <c:v>1.5</c:v>
                </c:pt>
                <c:pt idx="550">
                  <c:v>1.5</c:v>
                </c:pt>
                <c:pt idx="551">
                  <c:v>1.6500000000000001</c:v>
                </c:pt>
                <c:pt idx="552">
                  <c:v>1.55</c:v>
                </c:pt>
                <c:pt idx="553">
                  <c:v>1.5</c:v>
                </c:pt>
                <c:pt idx="554">
                  <c:v>1.4</c:v>
                </c:pt>
                <c:pt idx="555">
                  <c:v>1.35</c:v>
                </c:pt>
                <c:pt idx="556">
                  <c:v>1.4</c:v>
                </c:pt>
                <c:pt idx="557">
                  <c:v>1.3</c:v>
                </c:pt>
                <c:pt idx="558">
                  <c:v>1.6</c:v>
                </c:pt>
                <c:pt idx="559">
                  <c:v>1.6</c:v>
                </c:pt>
                <c:pt idx="560">
                  <c:v>2.2999999999999998</c:v>
                </c:pt>
                <c:pt idx="561">
                  <c:v>2.7</c:v>
                </c:pt>
                <c:pt idx="562">
                  <c:v>2.8499999999999996</c:v>
                </c:pt>
                <c:pt idx="563">
                  <c:v>2.8</c:v>
                </c:pt>
                <c:pt idx="564">
                  <c:v>3.9</c:v>
                </c:pt>
                <c:pt idx="565">
                  <c:v>4.07</c:v>
                </c:pt>
                <c:pt idx="566">
                  <c:v>3.77</c:v>
                </c:pt>
                <c:pt idx="567">
                  <c:v>3.4299999999999997</c:v>
                </c:pt>
                <c:pt idx="568">
                  <c:v>3.29</c:v>
                </c:pt>
                <c:pt idx="569">
                  <c:v>3.6</c:v>
                </c:pt>
                <c:pt idx="570">
                  <c:v>3.6</c:v>
                </c:pt>
                <c:pt idx="571">
                  <c:v>3.4</c:v>
                </c:pt>
                <c:pt idx="572">
                  <c:v>3.3</c:v>
                </c:pt>
                <c:pt idx="573">
                  <c:v>3.3499999999999996</c:v>
                </c:pt>
                <c:pt idx="574">
                  <c:v>3.3499999999999996</c:v>
                </c:pt>
                <c:pt idx="575">
                  <c:v>3.3</c:v>
                </c:pt>
                <c:pt idx="576">
                  <c:v>3.2</c:v>
                </c:pt>
                <c:pt idx="577">
                  <c:v>3.3</c:v>
                </c:pt>
                <c:pt idx="578">
                  <c:v>3.2</c:v>
                </c:pt>
                <c:pt idx="579">
                  <c:v>3.2</c:v>
                </c:pt>
                <c:pt idx="580">
                  <c:v>3</c:v>
                </c:pt>
                <c:pt idx="581">
                  <c:v>3</c:v>
                </c:pt>
                <c:pt idx="582">
                  <c:v>3</c:v>
                </c:pt>
                <c:pt idx="583">
                  <c:v>3.05</c:v>
                </c:pt>
                <c:pt idx="584">
                  <c:v>2.8</c:v>
                </c:pt>
                <c:pt idx="585">
                  <c:v>3.1</c:v>
                </c:pt>
                <c:pt idx="586">
                  <c:v>3.4</c:v>
                </c:pt>
                <c:pt idx="587">
                  <c:v>3.4</c:v>
                </c:pt>
                <c:pt idx="588">
                  <c:v>3.3</c:v>
                </c:pt>
                <c:pt idx="589">
                  <c:v>3.1</c:v>
                </c:pt>
                <c:pt idx="590">
                  <c:v>2.9</c:v>
                </c:pt>
                <c:pt idx="591">
                  <c:v>2.9</c:v>
                </c:pt>
                <c:pt idx="592">
                  <c:v>2.7</c:v>
                </c:pt>
                <c:pt idx="593">
                  <c:v>2.4499999999999997</c:v>
                </c:pt>
                <c:pt idx="594">
                  <c:v>2.5</c:v>
                </c:pt>
                <c:pt idx="595">
                  <c:v>2.4499999999999997</c:v>
                </c:pt>
                <c:pt idx="596">
                  <c:v>2.4</c:v>
                </c:pt>
                <c:pt idx="597">
                  <c:v>2.5</c:v>
                </c:pt>
                <c:pt idx="598">
                  <c:v>2.75</c:v>
                </c:pt>
                <c:pt idx="599">
                  <c:v>3</c:v>
                </c:pt>
                <c:pt idx="600">
                  <c:v>3</c:v>
                </c:pt>
                <c:pt idx="601">
                  <c:v>2.8</c:v>
                </c:pt>
                <c:pt idx="602">
                  <c:v>2.2999999999999998</c:v>
                </c:pt>
                <c:pt idx="603">
                  <c:v>2.2999999999999998</c:v>
                </c:pt>
                <c:pt idx="604">
                  <c:v>2.2000000000000002</c:v>
                </c:pt>
                <c:pt idx="605">
                  <c:v>2.0499999999999998</c:v>
                </c:pt>
                <c:pt idx="606">
                  <c:v>2.4</c:v>
                </c:pt>
                <c:pt idx="607">
                  <c:v>2.6</c:v>
                </c:pt>
                <c:pt idx="608">
                  <c:v>2.7</c:v>
                </c:pt>
                <c:pt idx="609">
                  <c:v>2.9</c:v>
                </c:pt>
                <c:pt idx="610">
                  <c:v>2.9499999999999997</c:v>
                </c:pt>
                <c:pt idx="611">
                  <c:v>3.25</c:v>
                </c:pt>
                <c:pt idx="612">
                  <c:v>3.4499999999999997</c:v>
                </c:pt>
                <c:pt idx="613">
                  <c:v>3.25</c:v>
                </c:pt>
                <c:pt idx="614">
                  <c:v>3.15</c:v>
                </c:pt>
                <c:pt idx="615">
                  <c:v>2.75</c:v>
                </c:pt>
                <c:pt idx="616">
                  <c:v>2.65</c:v>
                </c:pt>
                <c:pt idx="617">
                  <c:v>2.88</c:v>
                </c:pt>
                <c:pt idx="618">
                  <c:v>3.4499999999999997</c:v>
                </c:pt>
                <c:pt idx="619">
                  <c:v>3.38</c:v>
                </c:pt>
                <c:pt idx="620">
                  <c:v>3.05</c:v>
                </c:pt>
                <c:pt idx="621">
                  <c:v>3</c:v>
                </c:pt>
                <c:pt idx="622">
                  <c:v>3.05</c:v>
                </c:pt>
                <c:pt idx="623">
                  <c:v>3.3</c:v>
                </c:pt>
                <c:pt idx="624">
                  <c:v>3.5</c:v>
                </c:pt>
                <c:pt idx="625">
                  <c:v>3.4499999999999997</c:v>
                </c:pt>
                <c:pt idx="626">
                  <c:v>3.4</c:v>
                </c:pt>
                <c:pt idx="627">
                  <c:v>3.4499999999999997</c:v>
                </c:pt>
                <c:pt idx="628">
                  <c:v>3.65</c:v>
                </c:pt>
                <c:pt idx="629">
                  <c:v>3.75</c:v>
                </c:pt>
                <c:pt idx="630">
                  <c:v>3.9</c:v>
                </c:pt>
                <c:pt idx="631">
                  <c:v>4</c:v>
                </c:pt>
                <c:pt idx="632">
                  <c:v>4.3</c:v>
                </c:pt>
                <c:pt idx="633">
                  <c:v>4.25</c:v>
                </c:pt>
                <c:pt idx="634">
                  <c:v>4.1499999999999995</c:v>
                </c:pt>
                <c:pt idx="635">
                  <c:v>4.0999999999999996</c:v>
                </c:pt>
                <c:pt idx="636">
                  <c:v>3.9499999999999997</c:v>
                </c:pt>
                <c:pt idx="637">
                  <c:v>3.9</c:v>
                </c:pt>
                <c:pt idx="638">
                  <c:v>3.75</c:v>
                </c:pt>
                <c:pt idx="639">
                  <c:v>3.6</c:v>
                </c:pt>
                <c:pt idx="640">
                  <c:v>3.3499999999999996</c:v>
                </c:pt>
                <c:pt idx="641">
                  <c:v>3.25</c:v>
                </c:pt>
                <c:pt idx="642">
                  <c:v>3.1</c:v>
                </c:pt>
                <c:pt idx="643">
                  <c:v>3.05</c:v>
                </c:pt>
                <c:pt idx="644">
                  <c:v>3.1</c:v>
                </c:pt>
                <c:pt idx="645">
                  <c:v>3.1</c:v>
                </c:pt>
                <c:pt idx="646">
                  <c:v>3.15</c:v>
                </c:pt>
                <c:pt idx="647">
                  <c:v>2.8</c:v>
                </c:pt>
                <c:pt idx="648">
                  <c:v>2.5</c:v>
                </c:pt>
                <c:pt idx="649">
                  <c:v>2.4</c:v>
                </c:pt>
                <c:pt idx="650">
                  <c:v>2.2000000000000002</c:v>
                </c:pt>
                <c:pt idx="651">
                  <c:v>2.4</c:v>
                </c:pt>
                <c:pt idx="652">
                  <c:v>2.6</c:v>
                </c:pt>
                <c:pt idx="653">
                  <c:v>2.5499999999999998</c:v>
                </c:pt>
                <c:pt idx="654">
                  <c:v>2.5499999999999998</c:v>
                </c:pt>
                <c:pt idx="655">
                  <c:v>2.6</c:v>
                </c:pt>
                <c:pt idx="656">
                  <c:v>2.5</c:v>
                </c:pt>
                <c:pt idx="657">
                  <c:v>2.65</c:v>
                </c:pt>
                <c:pt idx="658">
                  <c:v>2.65</c:v>
                </c:pt>
                <c:pt idx="659">
                  <c:v>2.6</c:v>
                </c:pt>
                <c:pt idx="660">
                  <c:v>2.7</c:v>
                </c:pt>
                <c:pt idx="661">
                  <c:v>3.9</c:v>
                </c:pt>
                <c:pt idx="662">
                  <c:v>3.2</c:v>
                </c:pt>
                <c:pt idx="663">
                  <c:v>3</c:v>
                </c:pt>
                <c:pt idx="664">
                  <c:v>2.7</c:v>
                </c:pt>
                <c:pt idx="665">
                  <c:v>2.6</c:v>
                </c:pt>
                <c:pt idx="666">
                  <c:v>2.7</c:v>
                </c:pt>
                <c:pt idx="667">
                  <c:v>2.65</c:v>
                </c:pt>
                <c:pt idx="668">
                  <c:v>2.48</c:v>
                </c:pt>
                <c:pt idx="669">
                  <c:v>2.4</c:v>
                </c:pt>
                <c:pt idx="670">
                  <c:v>2.3299999999999996</c:v>
                </c:pt>
                <c:pt idx="671">
                  <c:v>2.15</c:v>
                </c:pt>
                <c:pt idx="672">
                  <c:v>2.54</c:v>
                </c:pt>
                <c:pt idx="673">
                  <c:v>2.6</c:v>
                </c:pt>
                <c:pt idx="674">
                  <c:v>2.3499999999999996</c:v>
                </c:pt>
                <c:pt idx="675">
                  <c:v>2.2999999999999998</c:v>
                </c:pt>
                <c:pt idx="676">
                  <c:v>1.8</c:v>
                </c:pt>
                <c:pt idx="677">
                  <c:v>1.8</c:v>
                </c:pt>
                <c:pt idx="678">
                  <c:v>2</c:v>
                </c:pt>
                <c:pt idx="679">
                  <c:v>2.25</c:v>
                </c:pt>
                <c:pt idx="680">
                  <c:v>2</c:v>
                </c:pt>
                <c:pt idx="681">
                  <c:v>2</c:v>
                </c:pt>
                <c:pt idx="682">
                  <c:v>2.0499999999999998</c:v>
                </c:pt>
                <c:pt idx="683">
                  <c:v>2.0499999999999998</c:v>
                </c:pt>
                <c:pt idx="684">
                  <c:v>2.1</c:v>
                </c:pt>
                <c:pt idx="685">
                  <c:v>2.15</c:v>
                </c:pt>
                <c:pt idx="686">
                  <c:v>2.2000000000000002</c:v>
                </c:pt>
                <c:pt idx="687">
                  <c:v>2.2999999999999998</c:v>
                </c:pt>
                <c:pt idx="688">
                  <c:v>2.5</c:v>
                </c:pt>
                <c:pt idx="689">
                  <c:v>2.8</c:v>
                </c:pt>
                <c:pt idx="690">
                  <c:v>3.34</c:v>
                </c:pt>
                <c:pt idx="691">
                  <c:v>3.4499999999999997</c:v>
                </c:pt>
                <c:pt idx="692">
                  <c:v>3.34</c:v>
                </c:pt>
                <c:pt idx="693">
                  <c:v>3.4499999999999997</c:v>
                </c:pt>
                <c:pt idx="694">
                  <c:v>3.6</c:v>
                </c:pt>
                <c:pt idx="695">
                  <c:v>3.6</c:v>
                </c:pt>
                <c:pt idx="696">
                  <c:v>3.7</c:v>
                </c:pt>
                <c:pt idx="697">
                  <c:v>3.6</c:v>
                </c:pt>
                <c:pt idx="698">
                  <c:v>3.4</c:v>
                </c:pt>
                <c:pt idx="699">
                  <c:v>3.3</c:v>
                </c:pt>
                <c:pt idx="700">
                  <c:v>3.2</c:v>
                </c:pt>
                <c:pt idx="701">
                  <c:v>3.15</c:v>
                </c:pt>
                <c:pt idx="702">
                  <c:v>2.9499999999999997</c:v>
                </c:pt>
                <c:pt idx="703">
                  <c:v>2.9</c:v>
                </c:pt>
                <c:pt idx="704">
                  <c:v>2.57</c:v>
                </c:pt>
                <c:pt idx="705">
                  <c:v>2.65</c:v>
                </c:pt>
                <c:pt idx="706">
                  <c:v>2.8</c:v>
                </c:pt>
                <c:pt idx="707">
                  <c:v>2.75</c:v>
                </c:pt>
                <c:pt idx="708">
                  <c:v>2.4499999999999997</c:v>
                </c:pt>
                <c:pt idx="709">
                  <c:v>2.4</c:v>
                </c:pt>
                <c:pt idx="710">
                  <c:v>2.15</c:v>
                </c:pt>
                <c:pt idx="711">
                  <c:v>2.15</c:v>
                </c:pt>
                <c:pt idx="712">
                  <c:v>2.0499999999999998</c:v>
                </c:pt>
                <c:pt idx="713">
                  <c:v>2.19</c:v>
                </c:pt>
                <c:pt idx="714">
                  <c:v>2.4499999999999997</c:v>
                </c:pt>
                <c:pt idx="715">
                  <c:v>2.5499999999999998</c:v>
                </c:pt>
                <c:pt idx="716">
                  <c:v>2.25</c:v>
                </c:pt>
                <c:pt idx="717">
                  <c:v>2</c:v>
                </c:pt>
                <c:pt idx="718">
                  <c:v>1.6500000000000001</c:v>
                </c:pt>
                <c:pt idx="719">
                  <c:v>1.45</c:v>
                </c:pt>
                <c:pt idx="720">
                  <c:v>1.25</c:v>
                </c:pt>
                <c:pt idx="721">
                  <c:v>1.3</c:v>
                </c:pt>
                <c:pt idx="722">
                  <c:v>1.4</c:v>
                </c:pt>
                <c:pt idx="723">
                  <c:v>1.4</c:v>
                </c:pt>
                <c:pt idx="724">
                  <c:v>1.2</c:v>
                </c:pt>
                <c:pt idx="725">
                  <c:v>1.06</c:v>
                </c:pt>
                <c:pt idx="726">
                  <c:v>1.36</c:v>
                </c:pt>
                <c:pt idx="727">
                  <c:v>1.25</c:v>
                </c:pt>
                <c:pt idx="728">
                  <c:v>1.24</c:v>
                </c:pt>
                <c:pt idx="729">
                  <c:v>1.23</c:v>
                </c:pt>
                <c:pt idx="730">
                  <c:v>1.22</c:v>
                </c:pt>
                <c:pt idx="731">
                  <c:v>1.2</c:v>
                </c:pt>
              </c:numCache>
              <c:extLst xmlns:c15="http://schemas.microsoft.com/office/drawing/2012/chart" xmlns:c16r2="http://schemas.microsoft.com/office/drawing/2015/06/chart"/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ED22-4832-9989-2C00E5F07D04}"/>
            </c:ext>
          </c:extLst>
        </c:ser>
        <c:ser>
          <c:idx val="17"/>
          <c:order val="5"/>
          <c:tx>
            <c:v>2015</c:v>
          </c:tx>
          <c:spPr>
            <a:ln w="12700">
              <a:solidFill>
                <a:schemeClr val="accent6"/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  <c:extLst xmlns:c15="http://schemas.microsoft.com/office/drawing/2012/chart" xmlns:c16r2="http://schemas.microsoft.com/office/drawing/2015/06/chart"/>
            </c:numRef>
          </c:cat>
          <c:val>
            <c:numRef>
              <c:f>DATOS!$V$3:$V$734</c:f>
              <c:numCache>
                <c:formatCode>0.00</c:formatCode>
                <c:ptCount val="732"/>
                <c:pt idx="0">
                  <c:v>0.98</c:v>
                </c:pt>
                <c:pt idx="1">
                  <c:v>1.1000000000000001</c:v>
                </c:pt>
                <c:pt idx="2">
                  <c:v>1.3</c:v>
                </c:pt>
                <c:pt idx="3">
                  <c:v>1.4</c:v>
                </c:pt>
                <c:pt idx="4">
                  <c:v>1.45</c:v>
                </c:pt>
                <c:pt idx="5">
                  <c:v>1.3</c:v>
                </c:pt>
                <c:pt idx="6">
                  <c:v>1.1499999999999997</c:v>
                </c:pt>
                <c:pt idx="7">
                  <c:v>1.05</c:v>
                </c:pt>
                <c:pt idx="8">
                  <c:v>1</c:v>
                </c:pt>
                <c:pt idx="9">
                  <c:v>0.96000000000000008</c:v>
                </c:pt>
                <c:pt idx="10">
                  <c:v>0.95000000000000007</c:v>
                </c:pt>
                <c:pt idx="11">
                  <c:v>0.95000000000000007</c:v>
                </c:pt>
                <c:pt idx="12">
                  <c:v>0.92</c:v>
                </c:pt>
                <c:pt idx="13">
                  <c:v>0.88</c:v>
                </c:pt>
                <c:pt idx="14">
                  <c:v>0.94000000000000006</c:v>
                </c:pt>
                <c:pt idx="15">
                  <c:v>0.84000000000000008</c:v>
                </c:pt>
                <c:pt idx="16">
                  <c:v>0.83000000000000007</c:v>
                </c:pt>
                <c:pt idx="17">
                  <c:v>0.76000000000000012</c:v>
                </c:pt>
                <c:pt idx="18">
                  <c:v>0.71000000000000008</c:v>
                </c:pt>
                <c:pt idx="19">
                  <c:v>0.65000000000000013</c:v>
                </c:pt>
                <c:pt idx="20">
                  <c:v>0.66000000000000014</c:v>
                </c:pt>
                <c:pt idx="21">
                  <c:v>0.66000000000000014</c:v>
                </c:pt>
                <c:pt idx="22">
                  <c:v>0.67000000000000015</c:v>
                </c:pt>
                <c:pt idx="23">
                  <c:v>0.58000000000000007</c:v>
                </c:pt>
                <c:pt idx="24">
                  <c:v>0.62000000000000011</c:v>
                </c:pt>
                <c:pt idx="25">
                  <c:v>0.63000000000000012</c:v>
                </c:pt>
                <c:pt idx="26">
                  <c:v>0.63000000000000012</c:v>
                </c:pt>
                <c:pt idx="27">
                  <c:v>0.63000000000000012</c:v>
                </c:pt>
                <c:pt idx="28">
                  <c:v>0.83000000000000007</c:v>
                </c:pt>
                <c:pt idx="29">
                  <c:v>0.78</c:v>
                </c:pt>
                <c:pt idx="30">
                  <c:v>0.95000000000000007</c:v>
                </c:pt>
                <c:pt idx="31">
                  <c:v>0.99</c:v>
                </c:pt>
                <c:pt idx="32">
                  <c:v>1.21</c:v>
                </c:pt>
                <c:pt idx="33">
                  <c:v>0.91</c:v>
                </c:pt>
                <c:pt idx="34">
                  <c:v>1.08</c:v>
                </c:pt>
                <c:pt idx="35">
                  <c:v>1.1499999999999997</c:v>
                </c:pt>
                <c:pt idx="36">
                  <c:v>1.36</c:v>
                </c:pt>
                <c:pt idx="37">
                  <c:v>1.35</c:v>
                </c:pt>
                <c:pt idx="38">
                  <c:v>1.37</c:v>
                </c:pt>
                <c:pt idx="39">
                  <c:v>1.53</c:v>
                </c:pt>
                <c:pt idx="40">
                  <c:v>1.86</c:v>
                </c:pt>
                <c:pt idx="41">
                  <c:v>1.75</c:v>
                </c:pt>
                <c:pt idx="42">
                  <c:v>1.6</c:v>
                </c:pt>
                <c:pt idx="43">
                  <c:v>1.8</c:v>
                </c:pt>
                <c:pt idx="44">
                  <c:v>2.0499999999999998</c:v>
                </c:pt>
                <c:pt idx="45">
                  <c:v>2</c:v>
                </c:pt>
                <c:pt idx="46">
                  <c:v>2.08</c:v>
                </c:pt>
                <c:pt idx="47">
                  <c:v>2.12</c:v>
                </c:pt>
                <c:pt idx="48">
                  <c:v>2.0499999999999998</c:v>
                </c:pt>
                <c:pt idx="49">
                  <c:v>2</c:v>
                </c:pt>
                <c:pt idx="50">
                  <c:v>1.9500000000000002</c:v>
                </c:pt>
                <c:pt idx="51">
                  <c:v>2</c:v>
                </c:pt>
                <c:pt idx="52">
                  <c:v>2</c:v>
                </c:pt>
                <c:pt idx="53">
                  <c:v>1.8</c:v>
                </c:pt>
                <c:pt idx="54">
                  <c:v>1.85</c:v>
                </c:pt>
                <c:pt idx="55">
                  <c:v>2.2000000000000002</c:v>
                </c:pt>
                <c:pt idx="56">
                  <c:v>2.34</c:v>
                </c:pt>
                <c:pt idx="57">
                  <c:v>2.25</c:v>
                </c:pt>
                <c:pt idx="58">
                  <c:v>2.11</c:v>
                </c:pt>
                <c:pt idx="59">
                  <c:v>2</c:v>
                </c:pt>
                <c:pt idx="60">
                  <c:v>1.76</c:v>
                </c:pt>
                <c:pt idx="61">
                  <c:v>1.7</c:v>
                </c:pt>
                <c:pt idx="62">
                  <c:v>1.6700000000000002</c:v>
                </c:pt>
                <c:pt idx="63">
                  <c:v>1.8</c:v>
                </c:pt>
                <c:pt idx="64">
                  <c:v>2.25</c:v>
                </c:pt>
                <c:pt idx="65">
                  <c:v>2.0699999999999998</c:v>
                </c:pt>
                <c:pt idx="66">
                  <c:v>1.9200000000000002</c:v>
                </c:pt>
                <c:pt idx="67">
                  <c:v>1.8</c:v>
                </c:pt>
                <c:pt idx="68">
                  <c:v>2.1800000000000002</c:v>
                </c:pt>
                <c:pt idx="69">
                  <c:v>2.25</c:v>
                </c:pt>
                <c:pt idx="70">
                  <c:v>1.9500000000000002</c:v>
                </c:pt>
                <c:pt idx="71">
                  <c:v>1.78</c:v>
                </c:pt>
                <c:pt idx="72">
                  <c:v>1.6</c:v>
                </c:pt>
                <c:pt idx="73">
                  <c:v>1.48</c:v>
                </c:pt>
                <c:pt idx="74">
                  <c:v>1.52</c:v>
                </c:pt>
                <c:pt idx="75">
                  <c:v>2</c:v>
                </c:pt>
                <c:pt idx="76">
                  <c:v>2.5</c:v>
                </c:pt>
                <c:pt idx="77">
                  <c:v>2.5499999999999998</c:v>
                </c:pt>
                <c:pt idx="78">
                  <c:v>2.48</c:v>
                </c:pt>
                <c:pt idx="79">
                  <c:v>2.65</c:v>
                </c:pt>
                <c:pt idx="80">
                  <c:v>2.7</c:v>
                </c:pt>
                <c:pt idx="81">
                  <c:v>2.5</c:v>
                </c:pt>
                <c:pt idx="82">
                  <c:v>2.5499999999999998</c:v>
                </c:pt>
                <c:pt idx="83">
                  <c:v>2.5499999999999998</c:v>
                </c:pt>
                <c:pt idx="84">
                  <c:v>2.6</c:v>
                </c:pt>
                <c:pt idx="85">
                  <c:v>2.63</c:v>
                </c:pt>
                <c:pt idx="86">
                  <c:v>2.4</c:v>
                </c:pt>
                <c:pt idx="87">
                  <c:v>2.3899999999999997</c:v>
                </c:pt>
                <c:pt idx="88">
                  <c:v>2.6</c:v>
                </c:pt>
                <c:pt idx="89">
                  <c:v>2.9499999999999997</c:v>
                </c:pt>
                <c:pt idx="90">
                  <c:v>2.72</c:v>
                </c:pt>
                <c:pt idx="91">
                  <c:v>2.65</c:v>
                </c:pt>
                <c:pt idx="92">
                  <c:v>2.6</c:v>
                </c:pt>
                <c:pt idx="93">
                  <c:v>2.65</c:v>
                </c:pt>
                <c:pt idx="94">
                  <c:v>2.52</c:v>
                </c:pt>
                <c:pt idx="95">
                  <c:v>2.38</c:v>
                </c:pt>
                <c:pt idx="96">
                  <c:v>2.2000000000000002</c:v>
                </c:pt>
                <c:pt idx="97">
                  <c:v>2.1</c:v>
                </c:pt>
                <c:pt idx="98">
                  <c:v>2.0499999999999998</c:v>
                </c:pt>
                <c:pt idx="99">
                  <c:v>2</c:v>
                </c:pt>
                <c:pt idx="100">
                  <c:v>1.8800000000000001</c:v>
                </c:pt>
                <c:pt idx="101">
                  <c:v>1.85</c:v>
                </c:pt>
                <c:pt idx="102">
                  <c:v>1.8</c:v>
                </c:pt>
                <c:pt idx="103">
                  <c:v>1.7</c:v>
                </c:pt>
                <c:pt idx="104">
                  <c:v>1.62</c:v>
                </c:pt>
                <c:pt idx="105">
                  <c:v>1.5</c:v>
                </c:pt>
                <c:pt idx="106">
                  <c:v>1.35</c:v>
                </c:pt>
                <c:pt idx="107">
                  <c:v>1.1700000000000002</c:v>
                </c:pt>
                <c:pt idx="108">
                  <c:v>1.27</c:v>
                </c:pt>
                <c:pt idx="109">
                  <c:v>1.22</c:v>
                </c:pt>
                <c:pt idx="110">
                  <c:v>1.31</c:v>
                </c:pt>
                <c:pt idx="111">
                  <c:v>1.25</c:v>
                </c:pt>
                <c:pt idx="112">
                  <c:v>1.23</c:v>
                </c:pt>
                <c:pt idx="113">
                  <c:v>1.3</c:v>
                </c:pt>
                <c:pt idx="114">
                  <c:v>1.35</c:v>
                </c:pt>
                <c:pt idx="115">
                  <c:v>1.29</c:v>
                </c:pt>
                <c:pt idx="116">
                  <c:v>1.2</c:v>
                </c:pt>
                <c:pt idx="117">
                  <c:v>1.1000000000000001</c:v>
                </c:pt>
                <c:pt idx="118">
                  <c:v>1.3800000000000001</c:v>
                </c:pt>
                <c:pt idx="119">
                  <c:v>1.45</c:v>
                </c:pt>
                <c:pt idx="120">
                  <c:v>1.3800000000000001</c:v>
                </c:pt>
                <c:pt idx="121">
                  <c:v>1.45</c:v>
                </c:pt>
                <c:pt idx="122">
                  <c:v>1.7</c:v>
                </c:pt>
                <c:pt idx="123">
                  <c:v>1.6500000000000001</c:v>
                </c:pt>
                <c:pt idx="124">
                  <c:v>1.5</c:v>
                </c:pt>
                <c:pt idx="125">
                  <c:v>1.5</c:v>
                </c:pt>
                <c:pt idx="126">
                  <c:v>1.5</c:v>
                </c:pt>
                <c:pt idx="127">
                  <c:v>1.4</c:v>
                </c:pt>
                <c:pt idx="128">
                  <c:v>1.45</c:v>
                </c:pt>
                <c:pt idx="129">
                  <c:v>1.48</c:v>
                </c:pt>
                <c:pt idx="130">
                  <c:v>1.55</c:v>
                </c:pt>
                <c:pt idx="131">
                  <c:v>1.5</c:v>
                </c:pt>
                <c:pt idx="132">
                  <c:v>1.5</c:v>
                </c:pt>
                <c:pt idx="133">
                  <c:v>1.4</c:v>
                </c:pt>
                <c:pt idx="134">
                  <c:v>1.48</c:v>
                </c:pt>
                <c:pt idx="135">
                  <c:v>1.42</c:v>
                </c:pt>
                <c:pt idx="136">
                  <c:v>1.5</c:v>
                </c:pt>
                <c:pt idx="137">
                  <c:v>1.75</c:v>
                </c:pt>
                <c:pt idx="138">
                  <c:v>1.6</c:v>
                </c:pt>
                <c:pt idx="139">
                  <c:v>1.37</c:v>
                </c:pt>
                <c:pt idx="140">
                  <c:v>1.35</c:v>
                </c:pt>
                <c:pt idx="141">
                  <c:v>1.35</c:v>
                </c:pt>
                <c:pt idx="142">
                  <c:v>1.35</c:v>
                </c:pt>
                <c:pt idx="143">
                  <c:v>1.1499999999999997</c:v>
                </c:pt>
                <c:pt idx="144">
                  <c:v>1.05</c:v>
                </c:pt>
                <c:pt idx="145">
                  <c:v>1.08</c:v>
                </c:pt>
                <c:pt idx="146">
                  <c:v>1.3</c:v>
                </c:pt>
                <c:pt idx="147">
                  <c:v>1.45</c:v>
                </c:pt>
                <c:pt idx="148">
                  <c:v>1.3800000000000001</c:v>
                </c:pt>
                <c:pt idx="149">
                  <c:v>1.25</c:v>
                </c:pt>
                <c:pt idx="150">
                  <c:v>1.1499999999999997</c:v>
                </c:pt>
                <c:pt idx="151">
                  <c:v>1.06</c:v>
                </c:pt>
                <c:pt idx="152">
                  <c:v>1.6</c:v>
                </c:pt>
                <c:pt idx="153">
                  <c:v>2.1800000000000002</c:v>
                </c:pt>
                <c:pt idx="154">
                  <c:v>2.15</c:v>
                </c:pt>
                <c:pt idx="155">
                  <c:v>1.8800000000000001</c:v>
                </c:pt>
                <c:pt idx="156">
                  <c:v>1.7</c:v>
                </c:pt>
                <c:pt idx="157">
                  <c:v>1.9500000000000002</c:v>
                </c:pt>
                <c:pt idx="158">
                  <c:v>2.9</c:v>
                </c:pt>
                <c:pt idx="159">
                  <c:v>3</c:v>
                </c:pt>
                <c:pt idx="160">
                  <c:v>3.2</c:v>
                </c:pt>
                <c:pt idx="161">
                  <c:v>3</c:v>
                </c:pt>
                <c:pt idx="162">
                  <c:v>2.96</c:v>
                </c:pt>
                <c:pt idx="163">
                  <c:v>2.8499999999999996</c:v>
                </c:pt>
                <c:pt idx="164">
                  <c:v>2.68</c:v>
                </c:pt>
                <c:pt idx="165">
                  <c:v>2.75</c:v>
                </c:pt>
                <c:pt idx="166">
                  <c:v>2.9</c:v>
                </c:pt>
                <c:pt idx="167">
                  <c:v>2.8</c:v>
                </c:pt>
                <c:pt idx="168">
                  <c:v>2.7</c:v>
                </c:pt>
                <c:pt idx="169">
                  <c:v>2.4499999999999997</c:v>
                </c:pt>
                <c:pt idx="170">
                  <c:v>2.52</c:v>
                </c:pt>
                <c:pt idx="171">
                  <c:v>2.5</c:v>
                </c:pt>
                <c:pt idx="172">
                  <c:v>2.4499999999999997</c:v>
                </c:pt>
                <c:pt idx="173">
                  <c:v>2.3499999999999996</c:v>
                </c:pt>
                <c:pt idx="174">
                  <c:v>2.4</c:v>
                </c:pt>
                <c:pt idx="175">
                  <c:v>2.4299999999999997</c:v>
                </c:pt>
                <c:pt idx="176">
                  <c:v>2.3899999999999997</c:v>
                </c:pt>
                <c:pt idx="177">
                  <c:v>2.38</c:v>
                </c:pt>
                <c:pt idx="178">
                  <c:v>2.6</c:v>
                </c:pt>
                <c:pt idx="179">
                  <c:v>2.8299999999999996</c:v>
                </c:pt>
                <c:pt idx="180">
                  <c:v>2.92</c:v>
                </c:pt>
                <c:pt idx="181">
                  <c:v>2.67</c:v>
                </c:pt>
                <c:pt idx="182">
                  <c:v>2.5</c:v>
                </c:pt>
                <c:pt idx="183">
                  <c:v>2.68</c:v>
                </c:pt>
                <c:pt idx="184">
                  <c:v>2.65</c:v>
                </c:pt>
                <c:pt idx="185">
                  <c:v>2.68</c:v>
                </c:pt>
                <c:pt idx="186">
                  <c:v>2.9</c:v>
                </c:pt>
                <c:pt idx="187">
                  <c:v>2.7</c:v>
                </c:pt>
                <c:pt idx="188">
                  <c:v>3</c:v>
                </c:pt>
                <c:pt idx="189">
                  <c:v>3.29</c:v>
                </c:pt>
                <c:pt idx="190">
                  <c:v>2.9</c:v>
                </c:pt>
                <c:pt idx="191">
                  <c:v>2.7</c:v>
                </c:pt>
                <c:pt idx="192">
                  <c:v>3.15</c:v>
                </c:pt>
                <c:pt idx="193">
                  <c:v>3.4</c:v>
                </c:pt>
                <c:pt idx="194">
                  <c:v>3.3</c:v>
                </c:pt>
                <c:pt idx="195">
                  <c:v>3.05</c:v>
                </c:pt>
                <c:pt idx="196">
                  <c:v>3.1</c:v>
                </c:pt>
                <c:pt idx="197">
                  <c:v>3.4</c:v>
                </c:pt>
                <c:pt idx="198">
                  <c:v>3.6</c:v>
                </c:pt>
                <c:pt idx="199">
                  <c:v>3.5</c:v>
                </c:pt>
                <c:pt idx="200">
                  <c:v>3.1</c:v>
                </c:pt>
                <c:pt idx="201">
                  <c:v>2.9499999999999997</c:v>
                </c:pt>
                <c:pt idx="202">
                  <c:v>2.7800000000000002</c:v>
                </c:pt>
                <c:pt idx="203">
                  <c:v>2.7</c:v>
                </c:pt>
                <c:pt idx="204">
                  <c:v>2.8</c:v>
                </c:pt>
                <c:pt idx="205">
                  <c:v>2.7</c:v>
                </c:pt>
                <c:pt idx="206">
                  <c:v>2.5499999999999998</c:v>
                </c:pt>
                <c:pt idx="207">
                  <c:v>2.4</c:v>
                </c:pt>
                <c:pt idx="208">
                  <c:v>2.2999999999999998</c:v>
                </c:pt>
                <c:pt idx="209">
                  <c:v>2.4</c:v>
                </c:pt>
                <c:pt idx="210">
                  <c:v>2.5499999999999998</c:v>
                </c:pt>
                <c:pt idx="211">
                  <c:v>2.4899999999999998</c:v>
                </c:pt>
                <c:pt idx="212">
                  <c:v>2.5499999999999998</c:v>
                </c:pt>
                <c:pt idx="213">
                  <c:v>2.5499999999999998</c:v>
                </c:pt>
                <c:pt idx="214">
                  <c:v>3.3</c:v>
                </c:pt>
                <c:pt idx="215">
                  <c:v>3.3499999999999996</c:v>
                </c:pt>
                <c:pt idx="216">
                  <c:v>3.2</c:v>
                </c:pt>
                <c:pt idx="217">
                  <c:v>3.1</c:v>
                </c:pt>
                <c:pt idx="218">
                  <c:v>3.2800000000000002</c:v>
                </c:pt>
                <c:pt idx="219">
                  <c:v>3.4</c:v>
                </c:pt>
                <c:pt idx="220">
                  <c:v>3.55</c:v>
                </c:pt>
                <c:pt idx="221">
                  <c:v>3.51</c:v>
                </c:pt>
                <c:pt idx="222">
                  <c:v>3.15</c:v>
                </c:pt>
                <c:pt idx="223">
                  <c:v>3.38</c:v>
                </c:pt>
                <c:pt idx="224">
                  <c:v>3.7</c:v>
                </c:pt>
                <c:pt idx="225">
                  <c:v>3.58</c:v>
                </c:pt>
                <c:pt idx="226">
                  <c:v>3.4499999999999997</c:v>
                </c:pt>
                <c:pt idx="227">
                  <c:v>3.3299999999999996</c:v>
                </c:pt>
                <c:pt idx="228">
                  <c:v>3.3</c:v>
                </c:pt>
                <c:pt idx="229">
                  <c:v>3.3499999999999996</c:v>
                </c:pt>
                <c:pt idx="230">
                  <c:v>3.3</c:v>
                </c:pt>
                <c:pt idx="231">
                  <c:v>2.9499999999999997</c:v>
                </c:pt>
                <c:pt idx="232">
                  <c:v>2.73</c:v>
                </c:pt>
                <c:pt idx="233">
                  <c:v>2.8</c:v>
                </c:pt>
                <c:pt idx="234">
                  <c:v>2.9</c:v>
                </c:pt>
                <c:pt idx="235">
                  <c:v>2.57</c:v>
                </c:pt>
                <c:pt idx="236">
                  <c:v>2.2999999999999998</c:v>
                </c:pt>
                <c:pt idx="237">
                  <c:v>2.27</c:v>
                </c:pt>
                <c:pt idx="238">
                  <c:v>2.15</c:v>
                </c:pt>
                <c:pt idx="239">
                  <c:v>2.13</c:v>
                </c:pt>
                <c:pt idx="240">
                  <c:v>2.2999999999999998</c:v>
                </c:pt>
                <c:pt idx="241">
                  <c:v>2.3299999999999996</c:v>
                </c:pt>
                <c:pt idx="242">
                  <c:v>2.2999999999999998</c:v>
                </c:pt>
                <c:pt idx="243">
                  <c:v>2.3299999999999996</c:v>
                </c:pt>
                <c:pt idx="244">
                  <c:v>2.48</c:v>
                </c:pt>
                <c:pt idx="245">
                  <c:v>2.4499999999999997</c:v>
                </c:pt>
                <c:pt idx="246">
                  <c:v>2.19</c:v>
                </c:pt>
                <c:pt idx="247">
                  <c:v>2.0699999999999998</c:v>
                </c:pt>
                <c:pt idx="248">
                  <c:v>2.16</c:v>
                </c:pt>
                <c:pt idx="249">
                  <c:v>2.2999999999999998</c:v>
                </c:pt>
                <c:pt idx="250">
                  <c:v>2.61</c:v>
                </c:pt>
                <c:pt idx="251">
                  <c:v>2.7800000000000002</c:v>
                </c:pt>
                <c:pt idx="252">
                  <c:v>2.4299999999999997</c:v>
                </c:pt>
                <c:pt idx="253">
                  <c:v>2.25</c:v>
                </c:pt>
                <c:pt idx="254">
                  <c:v>2</c:v>
                </c:pt>
                <c:pt idx="255">
                  <c:v>2.1</c:v>
                </c:pt>
                <c:pt idx="256">
                  <c:v>2.2999999999999998</c:v>
                </c:pt>
                <c:pt idx="257">
                  <c:v>2.38</c:v>
                </c:pt>
                <c:pt idx="258">
                  <c:v>2.3499999999999996</c:v>
                </c:pt>
                <c:pt idx="259">
                  <c:v>2.19</c:v>
                </c:pt>
                <c:pt idx="260">
                  <c:v>1.82</c:v>
                </c:pt>
                <c:pt idx="261">
                  <c:v>1.73</c:v>
                </c:pt>
                <c:pt idx="262">
                  <c:v>1.55</c:v>
                </c:pt>
                <c:pt idx="263">
                  <c:v>1.45</c:v>
                </c:pt>
                <c:pt idx="264">
                  <c:v>1.4</c:v>
                </c:pt>
                <c:pt idx="265">
                  <c:v>1.34</c:v>
                </c:pt>
                <c:pt idx="266">
                  <c:v>1.25</c:v>
                </c:pt>
                <c:pt idx="267">
                  <c:v>1.1499999999999997</c:v>
                </c:pt>
                <c:pt idx="268">
                  <c:v>1.3</c:v>
                </c:pt>
                <c:pt idx="269">
                  <c:v>1.23</c:v>
                </c:pt>
                <c:pt idx="270">
                  <c:v>1.6300000000000001</c:v>
                </c:pt>
                <c:pt idx="271">
                  <c:v>1.8</c:v>
                </c:pt>
                <c:pt idx="272">
                  <c:v>1.8800000000000001</c:v>
                </c:pt>
                <c:pt idx="273">
                  <c:v>1.53</c:v>
                </c:pt>
                <c:pt idx="274">
                  <c:v>1.77</c:v>
                </c:pt>
                <c:pt idx="275">
                  <c:v>2.2000000000000002</c:v>
                </c:pt>
                <c:pt idx="276">
                  <c:v>2.0699999999999998</c:v>
                </c:pt>
                <c:pt idx="277">
                  <c:v>2.1</c:v>
                </c:pt>
                <c:pt idx="278">
                  <c:v>2.4</c:v>
                </c:pt>
                <c:pt idx="279">
                  <c:v>2.4</c:v>
                </c:pt>
                <c:pt idx="280">
                  <c:v>2.04</c:v>
                </c:pt>
                <c:pt idx="281">
                  <c:v>1.85</c:v>
                </c:pt>
                <c:pt idx="282">
                  <c:v>1.9300000000000002</c:v>
                </c:pt>
                <c:pt idx="283">
                  <c:v>2</c:v>
                </c:pt>
                <c:pt idx="284">
                  <c:v>2.4499999999999997</c:v>
                </c:pt>
                <c:pt idx="285">
                  <c:v>2.7</c:v>
                </c:pt>
                <c:pt idx="286">
                  <c:v>2.5</c:v>
                </c:pt>
                <c:pt idx="287">
                  <c:v>2.4499999999999997</c:v>
                </c:pt>
                <c:pt idx="288">
                  <c:v>2.15</c:v>
                </c:pt>
                <c:pt idx="289">
                  <c:v>2.2999999999999998</c:v>
                </c:pt>
                <c:pt idx="290">
                  <c:v>2.6</c:v>
                </c:pt>
                <c:pt idx="291">
                  <c:v>2.4</c:v>
                </c:pt>
                <c:pt idx="292">
                  <c:v>2.1</c:v>
                </c:pt>
                <c:pt idx="293">
                  <c:v>2.15</c:v>
                </c:pt>
                <c:pt idx="294">
                  <c:v>2.19</c:v>
                </c:pt>
                <c:pt idx="295">
                  <c:v>1.9500000000000002</c:v>
                </c:pt>
                <c:pt idx="296">
                  <c:v>2.13</c:v>
                </c:pt>
                <c:pt idx="297">
                  <c:v>2.3499999999999996</c:v>
                </c:pt>
                <c:pt idx="298">
                  <c:v>2.4899999999999998</c:v>
                </c:pt>
                <c:pt idx="299">
                  <c:v>2.4499999999999997</c:v>
                </c:pt>
                <c:pt idx="300">
                  <c:v>2.7</c:v>
                </c:pt>
                <c:pt idx="301">
                  <c:v>2.75</c:v>
                </c:pt>
                <c:pt idx="302">
                  <c:v>2.9499999999999997</c:v>
                </c:pt>
                <c:pt idx="303">
                  <c:v>3.1</c:v>
                </c:pt>
                <c:pt idx="304">
                  <c:v>2.8</c:v>
                </c:pt>
                <c:pt idx="305">
                  <c:v>2.9299999999999997</c:v>
                </c:pt>
                <c:pt idx="306">
                  <c:v>2.5499999999999998</c:v>
                </c:pt>
                <c:pt idx="307">
                  <c:v>2.4</c:v>
                </c:pt>
                <c:pt idx="308">
                  <c:v>2.1</c:v>
                </c:pt>
                <c:pt idx="309">
                  <c:v>1.9500000000000002</c:v>
                </c:pt>
                <c:pt idx="310">
                  <c:v>2.1</c:v>
                </c:pt>
                <c:pt idx="311">
                  <c:v>2.25</c:v>
                </c:pt>
                <c:pt idx="312">
                  <c:v>2.1</c:v>
                </c:pt>
                <c:pt idx="313">
                  <c:v>2</c:v>
                </c:pt>
                <c:pt idx="314">
                  <c:v>1.76</c:v>
                </c:pt>
                <c:pt idx="315">
                  <c:v>1.62</c:v>
                </c:pt>
                <c:pt idx="316">
                  <c:v>1.5</c:v>
                </c:pt>
                <c:pt idx="317">
                  <c:v>1.7</c:v>
                </c:pt>
                <c:pt idx="318">
                  <c:v>1.9000000000000001</c:v>
                </c:pt>
                <c:pt idx="319">
                  <c:v>2.1</c:v>
                </c:pt>
                <c:pt idx="320">
                  <c:v>2.2999999999999998</c:v>
                </c:pt>
                <c:pt idx="321">
                  <c:v>2.2000000000000002</c:v>
                </c:pt>
                <c:pt idx="322">
                  <c:v>2.52</c:v>
                </c:pt>
                <c:pt idx="323">
                  <c:v>2.73</c:v>
                </c:pt>
                <c:pt idx="324">
                  <c:v>2.8499999999999996</c:v>
                </c:pt>
                <c:pt idx="325">
                  <c:v>3.12</c:v>
                </c:pt>
                <c:pt idx="326">
                  <c:v>3.05</c:v>
                </c:pt>
                <c:pt idx="327">
                  <c:v>2.8</c:v>
                </c:pt>
                <c:pt idx="328">
                  <c:v>2.8</c:v>
                </c:pt>
                <c:pt idx="329">
                  <c:v>2.7800000000000002</c:v>
                </c:pt>
                <c:pt idx="330">
                  <c:v>2.7</c:v>
                </c:pt>
                <c:pt idx="331">
                  <c:v>2.4499999999999997</c:v>
                </c:pt>
                <c:pt idx="332">
                  <c:v>2.1800000000000002</c:v>
                </c:pt>
                <c:pt idx="333">
                  <c:v>2</c:v>
                </c:pt>
                <c:pt idx="334">
                  <c:v>2.2000000000000002</c:v>
                </c:pt>
                <c:pt idx="335">
                  <c:v>2.0699999999999998</c:v>
                </c:pt>
                <c:pt idx="336">
                  <c:v>2.4</c:v>
                </c:pt>
                <c:pt idx="337">
                  <c:v>2.4699999999999998</c:v>
                </c:pt>
                <c:pt idx="338">
                  <c:v>2.2799999999999998</c:v>
                </c:pt>
                <c:pt idx="339">
                  <c:v>2.1</c:v>
                </c:pt>
                <c:pt idx="340">
                  <c:v>1.6500000000000001</c:v>
                </c:pt>
                <c:pt idx="341">
                  <c:v>1.55</c:v>
                </c:pt>
                <c:pt idx="342">
                  <c:v>1.4</c:v>
                </c:pt>
                <c:pt idx="343">
                  <c:v>1.4</c:v>
                </c:pt>
                <c:pt idx="344">
                  <c:v>1.4</c:v>
                </c:pt>
                <c:pt idx="345">
                  <c:v>1.37</c:v>
                </c:pt>
                <c:pt idx="346">
                  <c:v>1.35</c:v>
                </c:pt>
                <c:pt idx="347">
                  <c:v>1.4</c:v>
                </c:pt>
                <c:pt idx="348">
                  <c:v>1.85</c:v>
                </c:pt>
                <c:pt idx="349">
                  <c:v>2.0499999999999998</c:v>
                </c:pt>
                <c:pt idx="350">
                  <c:v>1.8800000000000001</c:v>
                </c:pt>
                <c:pt idx="351">
                  <c:v>1.6800000000000002</c:v>
                </c:pt>
                <c:pt idx="352">
                  <c:v>1.6500000000000001</c:v>
                </c:pt>
                <c:pt idx="353">
                  <c:v>1.7</c:v>
                </c:pt>
                <c:pt idx="354">
                  <c:v>2</c:v>
                </c:pt>
                <c:pt idx="355">
                  <c:v>2.1</c:v>
                </c:pt>
                <c:pt idx="356">
                  <c:v>2.2000000000000002</c:v>
                </c:pt>
                <c:pt idx="357">
                  <c:v>2.29</c:v>
                </c:pt>
                <c:pt idx="358">
                  <c:v>2.2599999999999998</c:v>
                </c:pt>
                <c:pt idx="359">
                  <c:v>2.2200000000000002</c:v>
                </c:pt>
                <c:pt idx="360">
                  <c:v>2.34</c:v>
                </c:pt>
                <c:pt idx="361">
                  <c:v>2.4099999999999997</c:v>
                </c:pt>
                <c:pt idx="362">
                  <c:v>2.38</c:v>
                </c:pt>
                <c:pt idx="363">
                  <c:v>2.3199999999999994</c:v>
                </c:pt>
                <c:pt idx="364">
                  <c:v>2.2799999999999998</c:v>
                </c:pt>
                <c:pt idx="365">
                  <c:v>2.3199999999999994</c:v>
                </c:pt>
                <c:pt idx="366">
                  <c:v>2.59</c:v>
                </c:pt>
                <c:pt idx="367">
                  <c:v>2.68</c:v>
                </c:pt>
                <c:pt idx="368">
                  <c:v>2.54</c:v>
                </c:pt>
                <c:pt idx="369">
                  <c:v>2.2000000000000002</c:v>
                </c:pt>
                <c:pt idx="370">
                  <c:v>1.9000000000000001</c:v>
                </c:pt>
                <c:pt idx="371">
                  <c:v>1.6900000000000002</c:v>
                </c:pt>
                <c:pt idx="372">
                  <c:v>1.6700000000000002</c:v>
                </c:pt>
                <c:pt idx="373">
                  <c:v>1.72</c:v>
                </c:pt>
                <c:pt idx="374">
                  <c:v>1.7</c:v>
                </c:pt>
                <c:pt idx="375">
                  <c:v>1.46</c:v>
                </c:pt>
                <c:pt idx="376">
                  <c:v>1.42</c:v>
                </c:pt>
                <c:pt idx="377">
                  <c:v>1.49</c:v>
                </c:pt>
                <c:pt idx="378">
                  <c:v>1.45</c:v>
                </c:pt>
                <c:pt idx="379">
                  <c:v>1.51</c:v>
                </c:pt>
                <c:pt idx="380">
                  <c:v>1.59</c:v>
                </c:pt>
                <c:pt idx="381">
                  <c:v>1.73</c:v>
                </c:pt>
                <c:pt idx="382">
                  <c:v>1.42</c:v>
                </c:pt>
                <c:pt idx="383">
                  <c:v>1.27</c:v>
                </c:pt>
                <c:pt idx="384">
                  <c:v>1.25</c:v>
                </c:pt>
                <c:pt idx="385">
                  <c:v>1.1599999999999997</c:v>
                </c:pt>
                <c:pt idx="386">
                  <c:v>1.06</c:v>
                </c:pt>
                <c:pt idx="387">
                  <c:v>1</c:v>
                </c:pt>
                <c:pt idx="388">
                  <c:v>0.94000000000000006</c:v>
                </c:pt>
                <c:pt idx="389">
                  <c:v>0.96000000000000008</c:v>
                </c:pt>
                <c:pt idx="390">
                  <c:v>1.1800000000000002</c:v>
                </c:pt>
                <c:pt idx="391">
                  <c:v>1.36</c:v>
                </c:pt>
                <c:pt idx="392">
                  <c:v>1.4</c:v>
                </c:pt>
                <c:pt idx="393">
                  <c:v>1.33</c:v>
                </c:pt>
                <c:pt idx="394">
                  <c:v>1.4</c:v>
                </c:pt>
                <c:pt idx="395">
                  <c:v>1.56</c:v>
                </c:pt>
                <c:pt idx="396">
                  <c:v>1.9800000000000002</c:v>
                </c:pt>
                <c:pt idx="397">
                  <c:v>1.78</c:v>
                </c:pt>
                <c:pt idx="398">
                  <c:v>1.5</c:v>
                </c:pt>
                <c:pt idx="399">
                  <c:v>1.4</c:v>
                </c:pt>
                <c:pt idx="400">
                  <c:v>1.6</c:v>
                </c:pt>
                <c:pt idx="401">
                  <c:v>2.09</c:v>
                </c:pt>
                <c:pt idx="402">
                  <c:v>2</c:v>
                </c:pt>
                <c:pt idx="403">
                  <c:v>1.9600000000000002</c:v>
                </c:pt>
                <c:pt idx="404">
                  <c:v>1.6</c:v>
                </c:pt>
                <c:pt idx="405">
                  <c:v>1.48</c:v>
                </c:pt>
                <c:pt idx="406">
                  <c:v>1.49</c:v>
                </c:pt>
                <c:pt idx="407">
                  <c:v>1.6800000000000002</c:v>
                </c:pt>
                <c:pt idx="408">
                  <c:v>1.58</c:v>
                </c:pt>
                <c:pt idx="409">
                  <c:v>1.6700000000000002</c:v>
                </c:pt>
                <c:pt idx="410">
                  <c:v>1.79</c:v>
                </c:pt>
                <c:pt idx="411">
                  <c:v>1.62</c:v>
                </c:pt>
                <c:pt idx="412">
                  <c:v>1.7</c:v>
                </c:pt>
                <c:pt idx="413">
                  <c:v>1.57</c:v>
                </c:pt>
                <c:pt idx="414">
                  <c:v>1.6700000000000002</c:v>
                </c:pt>
                <c:pt idx="415">
                  <c:v>1.6400000000000001</c:v>
                </c:pt>
                <c:pt idx="416">
                  <c:v>1.6</c:v>
                </c:pt>
                <c:pt idx="417">
                  <c:v>1.46</c:v>
                </c:pt>
                <c:pt idx="418">
                  <c:v>1.35</c:v>
                </c:pt>
                <c:pt idx="419">
                  <c:v>1.35</c:v>
                </c:pt>
                <c:pt idx="420">
                  <c:v>1.25</c:v>
                </c:pt>
                <c:pt idx="421">
                  <c:v>1.1900000000000002</c:v>
                </c:pt>
                <c:pt idx="422">
                  <c:v>1.2</c:v>
                </c:pt>
                <c:pt idx="423">
                  <c:v>1.22</c:v>
                </c:pt>
                <c:pt idx="424">
                  <c:v>1.45</c:v>
                </c:pt>
                <c:pt idx="425">
                  <c:v>1.75</c:v>
                </c:pt>
                <c:pt idx="426">
                  <c:v>1.8</c:v>
                </c:pt>
                <c:pt idx="427">
                  <c:v>1.46</c:v>
                </c:pt>
                <c:pt idx="428">
                  <c:v>1.5</c:v>
                </c:pt>
                <c:pt idx="429">
                  <c:v>1.7</c:v>
                </c:pt>
                <c:pt idx="430">
                  <c:v>1.8</c:v>
                </c:pt>
                <c:pt idx="431">
                  <c:v>1.79</c:v>
                </c:pt>
                <c:pt idx="432">
                  <c:v>1.42</c:v>
                </c:pt>
                <c:pt idx="433">
                  <c:v>1.37</c:v>
                </c:pt>
                <c:pt idx="434">
                  <c:v>1.4</c:v>
                </c:pt>
                <c:pt idx="435">
                  <c:v>1.42</c:v>
                </c:pt>
                <c:pt idx="436">
                  <c:v>1.46</c:v>
                </c:pt>
                <c:pt idx="437">
                  <c:v>1.37</c:v>
                </c:pt>
                <c:pt idx="438">
                  <c:v>1.35</c:v>
                </c:pt>
                <c:pt idx="439">
                  <c:v>1.1599999999999997</c:v>
                </c:pt>
                <c:pt idx="440">
                  <c:v>1.1800000000000002</c:v>
                </c:pt>
                <c:pt idx="441">
                  <c:v>1.1599999999999997</c:v>
                </c:pt>
                <c:pt idx="442">
                  <c:v>1.2</c:v>
                </c:pt>
                <c:pt idx="443">
                  <c:v>1.22</c:v>
                </c:pt>
                <c:pt idx="444">
                  <c:v>1.35</c:v>
                </c:pt>
                <c:pt idx="445">
                  <c:v>1.6300000000000001</c:v>
                </c:pt>
                <c:pt idx="446">
                  <c:v>1.6</c:v>
                </c:pt>
                <c:pt idx="447">
                  <c:v>1.52</c:v>
                </c:pt>
                <c:pt idx="448">
                  <c:v>1.3900000000000001</c:v>
                </c:pt>
                <c:pt idx="449">
                  <c:v>1.3</c:v>
                </c:pt>
                <c:pt idx="450">
                  <c:v>1.2</c:v>
                </c:pt>
                <c:pt idx="451">
                  <c:v>1.1499999999999997</c:v>
                </c:pt>
                <c:pt idx="452">
                  <c:v>0.95000000000000007</c:v>
                </c:pt>
                <c:pt idx="453">
                  <c:v>0.85000000000000009</c:v>
                </c:pt>
                <c:pt idx="454">
                  <c:v>0.8</c:v>
                </c:pt>
                <c:pt idx="455">
                  <c:v>0.91</c:v>
                </c:pt>
                <c:pt idx="456">
                  <c:v>0.95000000000000007</c:v>
                </c:pt>
                <c:pt idx="457">
                  <c:v>0.92</c:v>
                </c:pt>
                <c:pt idx="458">
                  <c:v>0.89</c:v>
                </c:pt>
                <c:pt idx="459">
                  <c:v>0.8</c:v>
                </c:pt>
                <c:pt idx="460">
                  <c:v>0.72000000000000008</c:v>
                </c:pt>
                <c:pt idx="461">
                  <c:v>0.91</c:v>
                </c:pt>
                <c:pt idx="462">
                  <c:v>1.1399999999999997</c:v>
                </c:pt>
                <c:pt idx="463">
                  <c:v>1.36</c:v>
                </c:pt>
                <c:pt idx="464">
                  <c:v>1.43</c:v>
                </c:pt>
                <c:pt idx="465">
                  <c:v>1.3</c:v>
                </c:pt>
                <c:pt idx="466">
                  <c:v>1.3800000000000001</c:v>
                </c:pt>
                <c:pt idx="467">
                  <c:v>1.28</c:v>
                </c:pt>
                <c:pt idx="468">
                  <c:v>1.7</c:v>
                </c:pt>
                <c:pt idx="469">
                  <c:v>1.9500000000000002</c:v>
                </c:pt>
                <c:pt idx="470">
                  <c:v>2</c:v>
                </c:pt>
                <c:pt idx="471">
                  <c:v>1.78</c:v>
                </c:pt>
                <c:pt idx="472">
                  <c:v>1.7</c:v>
                </c:pt>
                <c:pt idx="473">
                  <c:v>1.6</c:v>
                </c:pt>
                <c:pt idx="474">
                  <c:v>1.56</c:v>
                </c:pt>
                <c:pt idx="475">
                  <c:v>1.4</c:v>
                </c:pt>
                <c:pt idx="476">
                  <c:v>1.31</c:v>
                </c:pt>
                <c:pt idx="477">
                  <c:v>1.1700000000000002</c:v>
                </c:pt>
                <c:pt idx="478">
                  <c:v>1.33</c:v>
                </c:pt>
                <c:pt idx="479">
                  <c:v>1.6800000000000002</c:v>
                </c:pt>
                <c:pt idx="480">
                  <c:v>1.3</c:v>
                </c:pt>
                <c:pt idx="481">
                  <c:v>1.45</c:v>
                </c:pt>
                <c:pt idx="482">
                  <c:v>1.5</c:v>
                </c:pt>
                <c:pt idx="483">
                  <c:v>1.45</c:v>
                </c:pt>
                <c:pt idx="484">
                  <c:v>1.45</c:v>
                </c:pt>
                <c:pt idx="485">
                  <c:v>1.3</c:v>
                </c:pt>
                <c:pt idx="486">
                  <c:v>1.06</c:v>
                </c:pt>
                <c:pt idx="487">
                  <c:v>0.95000000000000007</c:v>
                </c:pt>
                <c:pt idx="488">
                  <c:v>0.95000000000000007</c:v>
                </c:pt>
                <c:pt idx="489">
                  <c:v>1.1700000000000002</c:v>
                </c:pt>
                <c:pt idx="490">
                  <c:v>1.4</c:v>
                </c:pt>
                <c:pt idx="491">
                  <c:v>1.08</c:v>
                </c:pt>
                <c:pt idx="492">
                  <c:v>1.3800000000000001</c:v>
                </c:pt>
                <c:pt idx="493">
                  <c:v>1.1700000000000002</c:v>
                </c:pt>
                <c:pt idx="494">
                  <c:v>1.08</c:v>
                </c:pt>
                <c:pt idx="495">
                  <c:v>0.98</c:v>
                </c:pt>
                <c:pt idx="496">
                  <c:v>0.87000000000000011</c:v>
                </c:pt>
                <c:pt idx="497">
                  <c:v>0.9</c:v>
                </c:pt>
                <c:pt idx="498">
                  <c:v>0.95000000000000007</c:v>
                </c:pt>
                <c:pt idx="499">
                  <c:v>0.9</c:v>
                </c:pt>
                <c:pt idx="500">
                  <c:v>0.95000000000000007</c:v>
                </c:pt>
                <c:pt idx="501">
                  <c:v>1.06</c:v>
                </c:pt>
                <c:pt idx="502">
                  <c:v>0.96000000000000008</c:v>
                </c:pt>
                <c:pt idx="503">
                  <c:v>1.08</c:v>
                </c:pt>
                <c:pt idx="504">
                  <c:v>1.24</c:v>
                </c:pt>
                <c:pt idx="505">
                  <c:v>1.2</c:v>
                </c:pt>
                <c:pt idx="506">
                  <c:v>1</c:v>
                </c:pt>
                <c:pt idx="507">
                  <c:v>0.98</c:v>
                </c:pt>
                <c:pt idx="508">
                  <c:v>0.95000000000000007</c:v>
                </c:pt>
                <c:pt idx="509">
                  <c:v>1.33</c:v>
                </c:pt>
                <c:pt idx="510">
                  <c:v>1.3</c:v>
                </c:pt>
                <c:pt idx="511">
                  <c:v>1.28</c:v>
                </c:pt>
                <c:pt idx="512">
                  <c:v>1.26</c:v>
                </c:pt>
                <c:pt idx="513">
                  <c:v>1.24</c:v>
                </c:pt>
                <c:pt idx="514">
                  <c:v>0.95000000000000007</c:v>
                </c:pt>
                <c:pt idx="515">
                  <c:v>1</c:v>
                </c:pt>
                <c:pt idx="516">
                  <c:v>0.95000000000000007</c:v>
                </c:pt>
                <c:pt idx="517">
                  <c:v>0.88</c:v>
                </c:pt>
                <c:pt idx="518">
                  <c:v>0.9</c:v>
                </c:pt>
                <c:pt idx="519">
                  <c:v>0.95000000000000007</c:v>
                </c:pt>
                <c:pt idx="520">
                  <c:v>0.9</c:v>
                </c:pt>
                <c:pt idx="521">
                  <c:v>0.84000000000000008</c:v>
                </c:pt>
                <c:pt idx="522">
                  <c:v>1.05</c:v>
                </c:pt>
                <c:pt idx="523">
                  <c:v>1.2</c:v>
                </c:pt>
                <c:pt idx="524">
                  <c:v>1.4</c:v>
                </c:pt>
                <c:pt idx="525">
                  <c:v>1.37</c:v>
                </c:pt>
                <c:pt idx="526">
                  <c:v>1.7</c:v>
                </c:pt>
                <c:pt idx="527">
                  <c:v>1.82</c:v>
                </c:pt>
                <c:pt idx="528">
                  <c:v>1.78</c:v>
                </c:pt>
                <c:pt idx="529">
                  <c:v>2.4</c:v>
                </c:pt>
                <c:pt idx="530">
                  <c:v>2.2999999999999998</c:v>
                </c:pt>
                <c:pt idx="531">
                  <c:v>2.68</c:v>
                </c:pt>
                <c:pt idx="532">
                  <c:v>2.7600000000000002</c:v>
                </c:pt>
                <c:pt idx="533">
                  <c:v>1.52</c:v>
                </c:pt>
                <c:pt idx="534">
                  <c:v>1.45</c:v>
                </c:pt>
                <c:pt idx="535">
                  <c:v>1.42</c:v>
                </c:pt>
                <c:pt idx="536">
                  <c:v>1.75</c:v>
                </c:pt>
                <c:pt idx="537">
                  <c:v>1.62</c:v>
                </c:pt>
                <c:pt idx="538">
                  <c:v>1.6</c:v>
                </c:pt>
                <c:pt idx="539">
                  <c:v>1.45</c:v>
                </c:pt>
                <c:pt idx="540">
                  <c:v>1.1000000000000001</c:v>
                </c:pt>
                <c:pt idx="541">
                  <c:v>0.98</c:v>
                </c:pt>
                <c:pt idx="542">
                  <c:v>0.9</c:v>
                </c:pt>
                <c:pt idx="543">
                  <c:v>0.75000000000000011</c:v>
                </c:pt>
                <c:pt idx="544">
                  <c:v>0.60000000000000009</c:v>
                </c:pt>
                <c:pt idx="545">
                  <c:v>0.70000000000000007</c:v>
                </c:pt>
                <c:pt idx="546">
                  <c:v>0.78</c:v>
                </c:pt>
                <c:pt idx="547">
                  <c:v>0.82000000000000006</c:v>
                </c:pt>
                <c:pt idx="548">
                  <c:v>0.9</c:v>
                </c:pt>
                <c:pt idx="549">
                  <c:v>1.4</c:v>
                </c:pt>
                <c:pt idx="550">
                  <c:v>1.3800000000000001</c:v>
                </c:pt>
                <c:pt idx="551">
                  <c:v>1.1700000000000002</c:v>
                </c:pt>
                <c:pt idx="552">
                  <c:v>1</c:v>
                </c:pt>
                <c:pt idx="553">
                  <c:v>1.1700000000000002</c:v>
                </c:pt>
                <c:pt idx="554">
                  <c:v>1</c:v>
                </c:pt>
                <c:pt idx="555">
                  <c:v>1.2</c:v>
                </c:pt>
                <c:pt idx="556">
                  <c:v>1.7</c:v>
                </c:pt>
                <c:pt idx="557">
                  <c:v>1.75</c:v>
                </c:pt>
                <c:pt idx="558">
                  <c:v>1.4</c:v>
                </c:pt>
                <c:pt idx="559">
                  <c:v>1.5</c:v>
                </c:pt>
                <c:pt idx="560">
                  <c:v>1.6500000000000001</c:v>
                </c:pt>
                <c:pt idx="561">
                  <c:v>1.4</c:v>
                </c:pt>
                <c:pt idx="562">
                  <c:v>1.45</c:v>
                </c:pt>
                <c:pt idx="563">
                  <c:v>1.32</c:v>
                </c:pt>
                <c:pt idx="564">
                  <c:v>1.25</c:v>
                </c:pt>
                <c:pt idx="565">
                  <c:v>1.26</c:v>
                </c:pt>
                <c:pt idx="566">
                  <c:v>1.27</c:v>
                </c:pt>
                <c:pt idx="567">
                  <c:v>1.78</c:v>
                </c:pt>
                <c:pt idx="568">
                  <c:v>1.9000000000000001</c:v>
                </c:pt>
                <c:pt idx="569">
                  <c:v>1.52</c:v>
                </c:pt>
                <c:pt idx="570">
                  <c:v>1.3</c:v>
                </c:pt>
                <c:pt idx="571">
                  <c:v>1.85</c:v>
                </c:pt>
                <c:pt idx="572">
                  <c:v>2.3499999999999996</c:v>
                </c:pt>
                <c:pt idx="573">
                  <c:v>2.1800000000000002</c:v>
                </c:pt>
                <c:pt idx="574">
                  <c:v>2.4</c:v>
                </c:pt>
                <c:pt idx="575">
                  <c:v>2.2799999999999998</c:v>
                </c:pt>
                <c:pt idx="576">
                  <c:v>2.5499999999999998</c:v>
                </c:pt>
                <c:pt idx="577">
                  <c:v>2.4499999999999997</c:v>
                </c:pt>
                <c:pt idx="578">
                  <c:v>2.2999999999999998</c:v>
                </c:pt>
                <c:pt idx="579">
                  <c:v>1.9800000000000002</c:v>
                </c:pt>
                <c:pt idx="580">
                  <c:v>2.1</c:v>
                </c:pt>
                <c:pt idx="581">
                  <c:v>2.38</c:v>
                </c:pt>
                <c:pt idx="582">
                  <c:v>2.2000000000000002</c:v>
                </c:pt>
                <c:pt idx="583">
                  <c:v>2.34</c:v>
                </c:pt>
                <c:pt idx="584">
                  <c:v>2.2999999999999998</c:v>
                </c:pt>
                <c:pt idx="585">
                  <c:v>2.2000000000000002</c:v>
                </c:pt>
                <c:pt idx="586">
                  <c:v>2.17</c:v>
                </c:pt>
                <c:pt idx="587">
                  <c:v>1.9800000000000002</c:v>
                </c:pt>
                <c:pt idx="588">
                  <c:v>1.8</c:v>
                </c:pt>
                <c:pt idx="589">
                  <c:v>1.6400000000000001</c:v>
                </c:pt>
                <c:pt idx="590">
                  <c:v>1.8</c:v>
                </c:pt>
                <c:pt idx="591">
                  <c:v>1.56</c:v>
                </c:pt>
                <c:pt idx="592">
                  <c:v>1.45</c:v>
                </c:pt>
                <c:pt idx="593">
                  <c:v>1.28</c:v>
                </c:pt>
                <c:pt idx="594">
                  <c:v>1.3</c:v>
                </c:pt>
                <c:pt idx="595">
                  <c:v>1.2</c:v>
                </c:pt>
                <c:pt idx="596">
                  <c:v>1.4</c:v>
                </c:pt>
                <c:pt idx="597">
                  <c:v>1.6600000000000001</c:v>
                </c:pt>
                <c:pt idx="598">
                  <c:v>1.85</c:v>
                </c:pt>
                <c:pt idx="599">
                  <c:v>1.74</c:v>
                </c:pt>
                <c:pt idx="600">
                  <c:v>1.9000000000000001</c:v>
                </c:pt>
                <c:pt idx="601">
                  <c:v>1.9400000000000002</c:v>
                </c:pt>
                <c:pt idx="602">
                  <c:v>1.9000000000000001</c:v>
                </c:pt>
                <c:pt idx="603">
                  <c:v>1.59</c:v>
                </c:pt>
                <c:pt idx="604">
                  <c:v>1.7</c:v>
                </c:pt>
                <c:pt idx="605">
                  <c:v>1.6300000000000001</c:v>
                </c:pt>
                <c:pt idx="606">
                  <c:v>1.6500000000000001</c:v>
                </c:pt>
                <c:pt idx="607">
                  <c:v>1.9800000000000002</c:v>
                </c:pt>
                <c:pt idx="608">
                  <c:v>2.7</c:v>
                </c:pt>
                <c:pt idx="609">
                  <c:v>2.7600000000000002</c:v>
                </c:pt>
                <c:pt idx="610">
                  <c:v>2.2799999999999998</c:v>
                </c:pt>
                <c:pt idx="611">
                  <c:v>2</c:v>
                </c:pt>
                <c:pt idx="612">
                  <c:v>2.2599999999999998</c:v>
                </c:pt>
                <c:pt idx="613">
                  <c:v>2.44</c:v>
                </c:pt>
                <c:pt idx="614">
                  <c:v>2.9</c:v>
                </c:pt>
                <c:pt idx="615">
                  <c:v>3.04</c:v>
                </c:pt>
                <c:pt idx="616">
                  <c:v>2.74</c:v>
                </c:pt>
                <c:pt idx="617">
                  <c:v>2.6</c:v>
                </c:pt>
                <c:pt idx="618">
                  <c:v>2.3499999999999996</c:v>
                </c:pt>
                <c:pt idx="619">
                  <c:v>2.4</c:v>
                </c:pt>
                <c:pt idx="620">
                  <c:v>2.88</c:v>
                </c:pt>
                <c:pt idx="621">
                  <c:v>2.9</c:v>
                </c:pt>
                <c:pt idx="622">
                  <c:v>2.9699999999999998</c:v>
                </c:pt>
                <c:pt idx="623">
                  <c:v>3</c:v>
                </c:pt>
                <c:pt idx="624">
                  <c:v>2.7800000000000002</c:v>
                </c:pt>
                <c:pt idx="625">
                  <c:v>2.68</c:v>
                </c:pt>
                <c:pt idx="626">
                  <c:v>2.82</c:v>
                </c:pt>
                <c:pt idx="627">
                  <c:v>2.58</c:v>
                </c:pt>
                <c:pt idx="628">
                  <c:v>2.2999999999999998</c:v>
                </c:pt>
                <c:pt idx="629">
                  <c:v>2.82</c:v>
                </c:pt>
                <c:pt idx="630">
                  <c:v>2.8299999999999996</c:v>
                </c:pt>
                <c:pt idx="631">
                  <c:v>2.98</c:v>
                </c:pt>
                <c:pt idx="632">
                  <c:v>2.69</c:v>
                </c:pt>
                <c:pt idx="633">
                  <c:v>2.42</c:v>
                </c:pt>
                <c:pt idx="634">
                  <c:v>2.1</c:v>
                </c:pt>
                <c:pt idx="635">
                  <c:v>1.9500000000000002</c:v>
                </c:pt>
                <c:pt idx="636">
                  <c:v>2.08</c:v>
                </c:pt>
                <c:pt idx="637">
                  <c:v>2.04</c:v>
                </c:pt>
                <c:pt idx="638">
                  <c:v>1.9000000000000001</c:v>
                </c:pt>
                <c:pt idx="639">
                  <c:v>1.78</c:v>
                </c:pt>
                <c:pt idx="640">
                  <c:v>1.78</c:v>
                </c:pt>
                <c:pt idx="641">
                  <c:v>1.6800000000000002</c:v>
                </c:pt>
                <c:pt idx="642">
                  <c:v>1.86</c:v>
                </c:pt>
                <c:pt idx="643">
                  <c:v>1.6600000000000001</c:v>
                </c:pt>
                <c:pt idx="644">
                  <c:v>1.57</c:v>
                </c:pt>
                <c:pt idx="645">
                  <c:v>1.6700000000000002</c:v>
                </c:pt>
                <c:pt idx="646">
                  <c:v>1.8</c:v>
                </c:pt>
                <c:pt idx="647">
                  <c:v>1.9500000000000002</c:v>
                </c:pt>
                <c:pt idx="648">
                  <c:v>1.8</c:v>
                </c:pt>
                <c:pt idx="649">
                  <c:v>1.9000000000000001</c:v>
                </c:pt>
                <c:pt idx="650">
                  <c:v>1.76</c:v>
                </c:pt>
                <c:pt idx="651">
                  <c:v>1.9000000000000001</c:v>
                </c:pt>
                <c:pt idx="652">
                  <c:v>1.78</c:v>
                </c:pt>
                <c:pt idx="653">
                  <c:v>1.6800000000000002</c:v>
                </c:pt>
                <c:pt idx="654">
                  <c:v>1.6</c:v>
                </c:pt>
                <c:pt idx="655">
                  <c:v>1.9600000000000002</c:v>
                </c:pt>
                <c:pt idx="656">
                  <c:v>2.2799999999999998</c:v>
                </c:pt>
                <c:pt idx="657">
                  <c:v>2.6</c:v>
                </c:pt>
                <c:pt idx="658">
                  <c:v>2.7</c:v>
                </c:pt>
                <c:pt idx="659">
                  <c:v>2.56</c:v>
                </c:pt>
                <c:pt idx="660">
                  <c:v>2.52</c:v>
                </c:pt>
                <c:pt idx="661">
                  <c:v>2.62</c:v>
                </c:pt>
                <c:pt idx="662">
                  <c:v>2.48</c:v>
                </c:pt>
                <c:pt idx="663">
                  <c:v>2.1800000000000002</c:v>
                </c:pt>
                <c:pt idx="664">
                  <c:v>2.2200000000000002</c:v>
                </c:pt>
                <c:pt idx="665">
                  <c:v>2.5</c:v>
                </c:pt>
                <c:pt idx="666">
                  <c:v>2.2799999999999998</c:v>
                </c:pt>
                <c:pt idx="667">
                  <c:v>2</c:v>
                </c:pt>
                <c:pt idx="668">
                  <c:v>2.12</c:v>
                </c:pt>
                <c:pt idx="669">
                  <c:v>2.15</c:v>
                </c:pt>
                <c:pt idx="670">
                  <c:v>1.9200000000000002</c:v>
                </c:pt>
                <c:pt idx="671">
                  <c:v>1.72</c:v>
                </c:pt>
                <c:pt idx="672">
                  <c:v>1.62</c:v>
                </c:pt>
                <c:pt idx="673">
                  <c:v>1.36</c:v>
                </c:pt>
                <c:pt idx="674">
                  <c:v>1.3</c:v>
                </c:pt>
                <c:pt idx="675">
                  <c:v>1.28</c:v>
                </c:pt>
                <c:pt idx="676">
                  <c:v>1.28</c:v>
                </c:pt>
                <c:pt idx="677">
                  <c:v>1.56</c:v>
                </c:pt>
                <c:pt idx="678">
                  <c:v>1.72</c:v>
                </c:pt>
                <c:pt idx="679">
                  <c:v>1.6</c:v>
                </c:pt>
                <c:pt idx="680">
                  <c:v>1.52</c:v>
                </c:pt>
                <c:pt idx="681">
                  <c:v>1.28</c:v>
                </c:pt>
                <c:pt idx="682">
                  <c:v>1.3</c:v>
                </c:pt>
                <c:pt idx="683">
                  <c:v>1.28</c:v>
                </c:pt>
                <c:pt idx="684">
                  <c:v>1.36</c:v>
                </c:pt>
                <c:pt idx="685">
                  <c:v>1.1800000000000002</c:v>
                </c:pt>
                <c:pt idx="686">
                  <c:v>1.1599999999999997</c:v>
                </c:pt>
                <c:pt idx="687">
                  <c:v>1.1000000000000001</c:v>
                </c:pt>
                <c:pt idx="688">
                  <c:v>1.1800000000000002</c:v>
                </c:pt>
                <c:pt idx="689">
                  <c:v>1.2</c:v>
                </c:pt>
                <c:pt idx="690">
                  <c:v>1.44</c:v>
                </c:pt>
                <c:pt idx="691">
                  <c:v>1.46</c:v>
                </c:pt>
                <c:pt idx="692">
                  <c:v>1.1800000000000002</c:v>
                </c:pt>
                <c:pt idx="693">
                  <c:v>1.1399999999999997</c:v>
                </c:pt>
                <c:pt idx="694">
                  <c:v>1.1399999999999997</c:v>
                </c:pt>
                <c:pt idx="695">
                  <c:v>1.1000000000000001</c:v>
                </c:pt>
                <c:pt idx="696">
                  <c:v>1.22</c:v>
                </c:pt>
                <c:pt idx="697">
                  <c:v>1.1499999999999997</c:v>
                </c:pt>
                <c:pt idx="698">
                  <c:v>1</c:v>
                </c:pt>
                <c:pt idx="699">
                  <c:v>0.9</c:v>
                </c:pt>
                <c:pt idx="700">
                  <c:v>1.4</c:v>
                </c:pt>
                <c:pt idx="701">
                  <c:v>1.55</c:v>
                </c:pt>
                <c:pt idx="702">
                  <c:v>1.48</c:v>
                </c:pt>
                <c:pt idx="703">
                  <c:v>1.4</c:v>
                </c:pt>
                <c:pt idx="704">
                  <c:v>1.43</c:v>
                </c:pt>
                <c:pt idx="705">
                  <c:v>1.46</c:v>
                </c:pt>
                <c:pt idx="706">
                  <c:v>1.5</c:v>
                </c:pt>
                <c:pt idx="707">
                  <c:v>1.53</c:v>
                </c:pt>
                <c:pt idx="708">
                  <c:v>1.6</c:v>
                </c:pt>
                <c:pt idx="709">
                  <c:v>1.43</c:v>
                </c:pt>
                <c:pt idx="710">
                  <c:v>1.22</c:v>
                </c:pt>
                <c:pt idx="711">
                  <c:v>1.1800000000000002</c:v>
                </c:pt>
                <c:pt idx="712">
                  <c:v>1.05</c:v>
                </c:pt>
                <c:pt idx="713">
                  <c:v>0.88</c:v>
                </c:pt>
                <c:pt idx="714">
                  <c:v>0.85000000000000009</c:v>
                </c:pt>
                <c:pt idx="715">
                  <c:v>0.9</c:v>
                </c:pt>
                <c:pt idx="716">
                  <c:v>0.9</c:v>
                </c:pt>
                <c:pt idx="717">
                  <c:v>0.8</c:v>
                </c:pt>
                <c:pt idx="718">
                  <c:v>0.70000000000000007</c:v>
                </c:pt>
                <c:pt idx="719">
                  <c:v>0.62000000000000011</c:v>
                </c:pt>
                <c:pt idx="720">
                  <c:v>0.62000000000000011</c:v>
                </c:pt>
                <c:pt idx="721">
                  <c:v>0.48000000000000004</c:v>
                </c:pt>
                <c:pt idx="722">
                  <c:v>0.4</c:v>
                </c:pt>
                <c:pt idx="723">
                  <c:v>0.5</c:v>
                </c:pt>
                <c:pt idx="724">
                  <c:v>0.62000000000000011</c:v>
                </c:pt>
                <c:pt idx="725">
                  <c:v>0.42000000000000004</c:v>
                </c:pt>
                <c:pt idx="726">
                  <c:v>0.32000000000000006</c:v>
                </c:pt>
                <c:pt idx="727">
                  <c:v>0.38000000000000006</c:v>
                </c:pt>
                <c:pt idx="728">
                  <c:v>0.5</c:v>
                </c:pt>
                <c:pt idx="729">
                  <c:v>0.55000000000000004</c:v>
                </c:pt>
                <c:pt idx="730">
                  <c:v>0.70000000000000007</c:v>
                </c:pt>
                <c:pt idx="731">
                  <c:v>0.30000000000000004</c:v>
                </c:pt>
              </c:numCache>
              <c:extLst xmlns:c15="http://schemas.microsoft.com/office/drawing/2012/chart" xmlns:c16r2="http://schemas.microsoft.com/office/drawing/2015/06/chart"/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5-ED22-4832-9989-2C00E5F07D04}"/>
            </c:ext>
          </c:extLst>
        </c:ser>
        <c:ser>
          <c:idx val="18"/>
          <c:order val="6"/>
          <c:tx>
            <c:v>2016</c:v>
          </c:tx>
          <c:spPr>
            <a:ln w="25400">
              <a:solidFill>
                <a:schemeClr val="accent5">
                  <a:lumMod val="50000"/>
                </a:schemeClr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  <c:extLst xmlns:c15="http://schemas.microsoft.com/office/drawing/2012/chart" xmlns:c16r2="http://schemas.microsoft.com/office/drawing/2015/06/chart"/>
            </c:numRef>
          </c:cat>
          <c:val>
            <c:numRef>
              <c:f>DATOS!$W$3:$W$734</c:f>
              <c:numCache>
                <c:formatCode>0.00</c:formatCode>
                <c:ptCount val="732"/>
                <c:pt idx="0">
                  <c:v>0.4</c:v>
                </c:pt>
                <c:pt idx="1">
                  <c:v>0.35000000000000003</c:v>
                </c:pt>
                <c:pt idx="2">
                  <c:v>0.35000000000000003</c:v>
                </c:pt>
                <c:pt idx="3">
                  <c:v>0.55000000000000004</c:v>
                </c:pt>
                <c:pt idx="4">
                  <c:v>0.85000000000000009</c:v>
                </c:pt>
                <c:pt idx="5">
                  <c:v>0.9</c:v>
                </c:pt>
                <c:pt idx="6">
                  <c:v>0.9</c:v>
                </c:pt>
                <c:pt idx="7">
                  <c:v>0.70000000000000007</c:v>
                </c:pt>
                <c:pt idx="8">
                  <c:v>0.45</c:v>
                </c:pt>
                <c:pt idx="9">
                  <c:v>0.4</c:v>
                </c:pt>
                <c:pt idx="10">
                  <c:v>1</c:v>
                </c:pt>
                <c:pt idx="11">
                  <c:v>1.02</c:v>
                </c:pt>
                <c:pt idx="12">
                  <c:v>0.94000000000000006</c:v>
                </c:pt>
                <c:pt idx="13">
                  <c:v>0.7400000000000001</c:v>
                </c:pt>
                <c:pt idx="14">
                  <c:v>0.76000000000000012</c:v>
                </c:pt>
                <c:pt idx="15">
                  <c:v>0.58000000000000007</c:v>
                </c:pt>
                <c:pt idx="16">
                  <c:v>0.44</c:v>
                </c:pt>
                <c:pt idx="17">
                  <c:v>0.4</c:v>
                </c:pt>
                <c:pt idx="18">
                  <c:v>0.56000000000000005</c:v>
                </c:pt>
                <c:pt idx="19">
                  <c:v>0.68</c:v>
                </c:pt>
                <c:pt idx="20">
                  <c:v>0.70000000000000007</c:v>
                </c:pt>
                <c:pt idx="21">
                  <c:v>0.56000000000000005</c:v>
                </c:pt>
                <c:pt idx="22">
                  <c:v>0.58000000000000007</c:v>
                </c:pt>
                <c:pt idx="23">
                  <c:v>0.67000000000000015</c:v>
                </c:pt>
                <c:pt idx="24">
                  <c:v>0.84000000000000008</c:v>
                </c:pt>
                <c:pt idx="25">
                  <c:v>0.66000000000000014</c:v>
                </c:pt>
                <c:pt idx="26">
                  <c:v>0.44</c:v>
                </c:pt>
                <c:pt idx="27">
                  <c:v>0.42000000000000004</c:v>
                </c:pt>
                <c:pt idx="28">
                  <c:v>0.60000000000000009</c:v>
                </c:pt>
                <c:pt idx="29">
                  <c:v>0.48000000000000004</c:v>
                </c:pt>
                <c:pt idx="30">
                  <c:v>0.30000000000000004</c:v>
                </c:pt>
                <c:pt idx="31">
                  <c:v>0.36000000000000004</c:v>
                </c:pt>
                <c:pt idx="32">
                  <c:v>0.52</c:v>
                </c:pt>
                <c:pt idx="33">
                  <c:v>0.4</c:v>
                </c:pt>
                <c:pt idx="34">
                  <c:v>0.47000000000000003</c:v>
                </c:pt>
                <c:pt idx="35">
                  <c:v>0.36000000000000004</c:v>
                </c:pt>
                <c:pt idx="36">
                  <c:v>0.34</c:v>
                </c:pt>
                <c:pt idx="37">
                  <c:v>0.26</c:v>
                </c:pt>
                <c:pt idx="38">
                  <c:v>0.28000000000000008</c:v>
                </c:pt>
                <c:pt idx="39">
                  <c:v>0.18000000000000002</c:v>
                </c:pt>
                <c:pt idx="40">
                  <c:v>0.2</c:v>
                </c:pt>
                <c:pt idx="41">
                  <c:v>0.12000000000000001</c:v>
                </c:pt>
                <c:pt idx="42">
                  <c:v>0.19</c:v>
                </c:pt>
                <c:pt idx="43">
                  <c:v>0.15000000000000002</c:v>
                </c:pt>
                <c:pt idx="44">
                  <c:v>0.35000000000000003</c:v>
                </c:pt>
                <c:pt idx="45">
                  <c:v>0.25</c:v>
                </c:pt>
                <c:pt idx="46">
                  <c:v>0.22</c:v>
                </c:pt>
                <c:pt idx="47">
                  <c:v>0.34</c:v>
                </c:pt>
                <c:pt idx="48">
                  <c:v>0.36000000000000004</c:v>
                </c:pt>
                <c:pt idx="49">
                  <c:v>0.44</c:v>
                </c:pt>
                <c:pt idx="50">
                  <c:v>0.52</c:v>
                </c:pt>
                <c:pt idx="51">
                  <c:v>0.60000000000000009</c:v>
                </c:pt>
                <c:pt idx="52">
                  <c:v>0.75000000000000011</c:v>
                </c:pt>
                <c:pt idx="53">
                  <c:v>0.75000000000000011</c:v>
                </c:pt>
                <c:pt idx="54">
                  <c:v>0.79</c:v>
                </c:pt>
                <c:pt idx="55">
                  <c:v>0.72000000000000008</c:v>
                </c:pt>
                <c:pt idx="56">
                  <c:v>0.60000000000000009</c:v>
                </c:pt>
                <c:pt idx="57">
                  <c:v>0.42000000000000004</c:v>
                </c:pt>
                <c:pt idx="58">
                  <c:v>0.5</c:v>
                </c:pt>
                <c:pt idx="59">
                  <c:v>0.43000000000000005</c:v>
                </c:pt>
                <c:pt idx="60">
                  <c:v>0.5</c:v>
                </c:pt>
                <c:pt idx="61">
                  <c:v>0.70000000000000007</c:v>
                </c:pt>
                <c:pt idx="62">
                  <c:v>0.8600000000000001</c:v>
                </c:pt>
                <c:pt idx="63">
                  <c:v>0.76000000000000012</c:v>
                </c:pt>
                <c:pt idx="64">
                  <c:v>0.58000000000000007</c:v>
                </c:pt>
                <c:pt idx="65">
                  <c:v>0.4</c:v>
                </c:pt>
                <c:pt idx="66">
                  <c:v>0.42000000000000004</c:v>
                </c:pt>
                <c:pt idx="67">
                  <c:v>0.46</c:v>
                </c:pt>
                <c:pt idx="68">
                  <c:v>0.51</c:v>
                </c:pt>
                <c:pt idx="69">
                  <c:v>0.35000000000000003</c:v>
                </c:pt>
                <c:pt idx="70">
                  <c:v>0.4</c:v>
                </c:pt>
                <c:pt idx="71">
                  <c:v>0.32000000000000006</c:v>
                </c:pt>
                <c:pt idx="72">
                  <c:v>0.44</c:v>
                </c:pt>
                <c:pt idx="73">
                  <c:v>0.25</c:v>
                </c:pt>
                <c:pt idx="74">
                  <c:v>0.14000000000000001</c:v>
                </c:pt>
                <c:pt idx="75">
                  <c:v>0.2</c:v>
                </c:pt>
                <c:pt idx="76">
                  <c:v>0.56000000000000005</c:v>
                </c:pt>
                <c:pt idx="77">
                  <c:v>0.70000000000000007</c:v>
                </c:pt>
                <c:pt idx="78">
                  <c:v>0.49000000000000005</c:v>
                </c:pt>
                <c:pt idx="79">
                  <c:v>0.42000000000000004</c:v>
                </c:pt>
                <c:pt idx="80">
                  <c:v>0.69000000000000006</c:v>
                </c:pt>
                <c:pt idx="81">
                  <c:v>0.76000000000000012</c:v>
                </c:pt>
                <c:pt idx="82">
                  <c:v>0.7400000000000001</c:v>
                </c:pt>
                <c:pt idx="83">
                  <c:v>0.71000000000000008</c:v>
                </c:pt>
                <c:pt idx="84">
                  <c:v>0.70000000000000007</c:v>
                </c:pt>
                <c:pt idx="85">
                  <c:v>0.7400000000000001</c:v>
                </c:pt>
                <c:pt idx="86">
                  <c:v>1.03</c:v>
                </c:pt>
                <c:pt idx="87">
                  <c:v>1.05</c:v>
                </c:pt>
                <c:pt idx="88">
                  <c:v>0.85000000000000009</c:v>
                </c:pt>
                <c:pt idx="89">
                  <c:v>0.69000000000000006</c:v>
                </c:pt>
                <c:pt idx="90">
                  <c:v>0.60000000000000009</c:v>
                </c:pt>
                <c:pt idx="91">
                  <c:v>0.72000000000000008</c:v>
                </c:pt>
                <c:pt idx="92">
                  <c:v>1.02</c:v>
                </c:pt>
                <c:pt idx="93">
                  <c:v>0.87000000000000011</c:v>
                </c:pt>
                <c:pt idx="94">
                  <c:v>0.65000000000000013</c:v>
                </c:pt>
                <c:pt idx="95">
                  <c:v>0.75000000000000011</c:v>
                </c:pt>
                <c:pt idx="96">
                  <c:v>1.05</c:v>
                </c:pt>
                <c:pt idx="97">
                  <c:v>0.95000000000000007</c:v>
                </c:pt>
                <c:pt idx="98">
                  <c:v>1.1800000000000002</c:v>
                </c:pt>
                <c:pt idx="99">
                  <c:v>0.85000000000000009</c:v>
                </c:pt>
                <c:pt idx="100">
                  <c:v>0.8</c:v>
                </c:pt>
                <c:pt idx="101">
                  <c:v>0.54</c:v>
                </c:pt>
                <c:pt idx="102">
                  <c:v>0.64000000000000012</c:v>
                </c:pt>
                <c:pt idx="103">
                  <c:v>0.94000000000000006</c:v>
                </c:pt>
                <c:pt idx="104">
                  <c:v>1.28</c:v>
                </c:pt>
                <c:pt idx="105">
                  <c:v>1.34</c:v>
                </c:pt>
                <c:pt idx="106">
                  <c:v>1.46</c:v>
                </c:pt>
                <c:pt idx="107">
                  <c:v>1.3</c:v>
                </c:pt>
                <c:pt idx="108">
                  <c:v>1.1700000000000002</c:v>
                </c:pt>
                <c:pt idx="109">
                  <c:v>1.25</c:v>
                </c:pt>
                <c:pt idx="110">
                  <c:v>1.22</c:v>
                </c:pt>
                <c:pt idx="111">
                  <c:v>1.05</c:v>
                </c:pt>
                <c:pt idx="112">
                  <c:v>1.25</c:v>
                </c:pt>
                <c:pt idx="113">
                  <c:v>1.7</c:v>
                </c:pt>
                <c:pt idx="114">
                  <c:v>2.14</c:v>
                </c:pt>
                <c:pt idx="115">
                  <c:v>2</c:v>
                </c:pt>
                <c:pt idx="116">
                  <c:v>1.56</c:v>
                </c:pt>
                <c:pt idx="117">
                  <c:v>1.54</c:v>
                </c:pt>
                <c:pt idx="118">
                  <c:v>1.54</c:v>
                </c:pt>
                <c:pt idx="119">
                  <c:v>1.4</c:v>
                </c:pt>
                <c:pt idx="120">
                  <c:v>1.28</c:v>
                </c:pt>
                <c:pt idx="121">
                  <c:v>1.35</c:v>
                </c:pt>
                <c:pt idx="122">
                  <c:v>1.4</c:v>
                </c:pt>
                <c:pt idx="123">
                  <c:v>1.1800000000000002</c:v>
                </c:pt>
                <c:pt idx="124">
                  <c:v>0.94000000000000006</c:v>
                </c:pt>
                <c:pt idx="125">
                  <c:v>0.95000000000000007</c:v>
                </c:pt>
                <c:pt idx="126">
                  <c:v>0.96000000000000008</c:v>
                </c:pt>
                <c:pt idx="127">
                  <c:v>1.1499999999999997</c:v>
                </c:pt>
                <c:pt idx="128">
                  <c:v>1.24</c:v>
                </c:pt>
                <c:pt idx="129">
                  <c:v>1.25</c:v>
                </c:pt>
                <c:pt idx="130">
                  <c:v>1.4</c:v>
                </c:pt>
                <c:pt idx="131">
                  <c:v>1.5</c:v>
                </c:pt>
                <c:pt idx="132">
                  <c:v>1.5</c:v>
                </c:pt>
                <c:pt idx="133">
                  <c:v>1.58</c:v>
                </c:pt>
                <c:pt idx="134">
                  <c:v>1.85</c:v>
                </c:pt>
                <c:pt idx="135">
                  <c:v>1.6500000000000001</c:v>
                </c:pt>
                <c:pt idx="136">
                  <c:v>1.58</c:v>
                </c:pt>
                <c:pt idx="137">
                  <c:v>1.58</c:v>
                </c:pt>
                <c:pt idx="138">
                  <c:v>1.4</c:v>
                </c:pt>
                <c:pt idx="139">
                  <c:v>1.36</c:v>
                </c:pt>
                <c:pt idx="140">
                  <c:v>1.1000000000000001</c:v>
                </c:pt>
                <c:pt idx="141">
                  <c:v>1.1000000000000001</c:v>
                </c:pt>
                <c:pt idx="142">
                  <c:v>1.28</c:v>
                </c:pt>
                <c:pt idx="143">
                  <c:v>1.35</c:v>
                </c:pt>
                <c:pt idx="144">
                  <c:v>1.32</c:v>
                </c:pt>
                <c:pt idx="145">
                  <c:v>1.32</c:v>
                </c:pt>
                <c:pt idx="146">
                  <c:v>1.42</c:v>
                </c:pt>
                <c:pt idx="147">
                  <c:v>1.32</c:v>
                </c:pt>
                <c:pt idx="148">
                  <c:v>1.44</c:v>
                </c:pt>
                <c:pt idx="149">
                  <c:v>1.47</c:v>
                </c:pt>
                <c:pt idx="150">
                  <c:v>1.6500000000000001</c:v>
                </c:pt>
                <c:pt idx="151">
                  <c:v>1.6800000000000002</c:v>
                </c:pt>
                <c:pt idx="152">
                  <c:v>1.73</c:v>
                </c:pt>
                <c:pt idx="153">
                  <c:v>1.6800000000000002</c:v>
                </c:pt>
                <c:pt idx="154">
                  <c:v>1.9200000000000002</c:v>
                </c:pt>
                <c:pt idx="155">
                  <c:v>1.8</c:v>
                </c:pt>
                <c:pt idx="156">
                  <c:v>1.6800000000000002</c:v>
                </c:pt>
                <c:pt idx="157">
                  <c:v>1.6600000000000001</c:v>
                </c:pt>
                <c:pt idx="158">
                  <c:v>1.44</c:v>
                </c:pt>
                <c:pt idx="159">
                  <c:v>1.58</c:v>
                </c:pt>
                <c:pt idx="160">
                  <c:v>1.56</c:v>
                </c:pt>
                <c:pt idx="161">
                  <c:v>1.59</c:v>
                </c:pt>
                <c:pt idx="162">
                  <c:v>1.6700000000000002</c:v>
                </c:pt>
                <c:pt idx="163">
                  <c:v>1.7</c:v>
                </c:pt>
                <c:pt idx="164">
                  <c:v>1.6300000000000001</c:v>
                </c:pt>
                <c:pt idx="165">
                  <c:v>1.58</c:v>
                </c:pt>
                <c:pt idx="166">
                  <c:v>1.55</c:v>
                </c:pt>
                <c:pt idx="167">
                  <c:v>1.6700000000000002</c:v>
                </c:pt>
                <c:pt idx="168">
                  <c:v>1.78</c:v>
                </c:pt>
                <c:pt idx="169">
                  <c:v>1.6500000000000001</c:v>
                </c:pt>
                <c:pt idx="170">
                  <c:v>1.6300000000000001</c:v>
                </c:pt>
                <c:pt idx="171">
                  <c:v>1.7</c:v>
                </c:pt>
                <c:pt idx="172">
                  <c:v>1.6500000000000001</c:v>
                </c:pt>
                <c:pt idx="173">
                  <c:v>1.6300000000000001</c:v>
                </c:pt>
                <c:pt idx="174">
                  <c:v>1.62</c:v>
                </c:pt>
                <c:pt idx="175">
                  <c:v>1.56</c:v>
                </c:pt>
                <c:pt idx="176">
                  <c:v>1.45</c:v>
                </c:pt>
                <c:pt idx="177">
                  <c:v>1.4</c:v>
                </c:pt>
                <c:pt idx="178">
                  <c:v>1.54</c:v>
                </c:pt>
                <c:pt idx="179">
                  <c:v>1.54</c:v>
                </c:pt>
                <c:pt idx="180">
                  <c:v>1.35</c:v>
                </c:pt>
                <c:pt idx="181">
                  <c:v>1.22</c:v>
                </c:pt>
                <c:pt idx="182">
                  <c:v>1.9400000000000002</c:v>
                </c:pt>
                <c:pt idx="183">
                  <c:v>1.9700000000000002</c:v>
                </c:pt>
                <c:pt idx="184">
                  <c:v>1.73</c:v>
                </c:pt>
                <c:pt idx="185">
                  <c:v>1.74</c:v>
                </c:pt>
                <c:pt idx="186">
                  <c:v>2.46</c:v>
                </c:pt>
                <c:pt idx="187">
                  <c:v>2.62</c:v>
                </c:pt>
                <c:pt idx="188">
                  <c:v>2.5299999999999998</c:v>
                </c:pt>
                <c:pt idx="189">
                  <c:v>2.56</c:v>
                </c:pt>
                <c:pt idx="190">
                  <c:v>2.38</c:v>
                </c:pt>
                <c:pt idx="191">
                  <c:v>2.38</c:v>
                </c:pt>
                <c:pt idx="192">
                  <c:v>1.9100000000000001</c:v>
                </c:pt>
                <c:pt idx="193">
                  <c:v>1.6800000000000002</c:v>
                </c:pt>
                <c:pt idx="194">
                  <c:v>1.55</c:v>
                </c:pt>
                <c:pt idx="195">
                  <c:v>1.55</c:v>
                </c:pt>
                <c:pt idx="196">
                  <c:v>2</c:v>
                </c:pt>
                <c:pt idx="197">
                  <c:v>2.13</c:v>
                </c:pt>
                <c:pt idx="198">
                  <c:v>2</c:v>
                </c:pt>
                <c:pt idx="199">
                  <c:v>1.8800000000000001</c:v>
                </c:pt>
                <c:pt idx="200">
                  <c:v>1.9500000000000002</c:v>
                </c:pt>
                <c:pt idx="201">
                  <c:v>1.9500000000000002</c:v>
                </c:pt>
                <c:pt idx="202">
                  <c:v>1.9000000000000001</c:v>
                </c:pt>
                <c:pt idx="203">
                  <c:v>1.86</c:v>
                </c:pt>
                <c:pt idx="204">
                  <c:v>2.0499999999999998</c:v>
                </c:pt>
                <c:pt idx="205">
                  <c:v>2.3499999999999996</c:v>
                </c:pt>
                <c:pt idx="206">
                  <c:v>2.84</c:v>
                </c:pt>
                <c:pt idx="207">
                  <c:v>2.9</c:v>
                </c:pt>
                <c:pt idx="208">
                  <c:v>3.42</c:v>
                </c:pt>
                <c:pt idx="209">
                  <c:v>3.4</c:v>
                </c:pt>
                <c:pt idx="210">
                  <c:v>3.29</c:v>
                </c:pt>
                <c:pt idx="211">
                  <c:v>3.22</c:v>
                </c:pt>
                <c:pt idx="212">
                  <c:v>2.68</c:v>
                </c:pt>
                <c:pt idx="213">
                  <c:v>2.38</c:v>
                </c:pt>
                <c:pt idx="214">
                  <c:v>2.29</c:v>
                </c:pt>
                <c:pt idx="215">
                  <c:v>2.2400000000000002</c:v>
                </c:pt>
                <c:pt idx="216">
                  <c:v>2.17</c:v>
                </c:pt>
                <c:pt idx="217">
                  <c:v>2.23</c:v>
                </c:pt>
                <c:pt idx="218">
                  <c:v>2.62</c:v>
                </c:pt>
                <c:pt idx="219">
                  <c:v>2.8</c:v>
                </c:pt>
                <c:pt idx="220">
                  <c:v>2.82</c:v>
                </c:pt>
                <c:pt idx="221">
                  <c:v>2.68</c:v>
                </c:pt>
                <c:pt idx="222">
                  <c:v>2.72</c:v>
                </c:pt>
                <c:pt idx="223">
                  <c:v>2.56</c:v>
                </c:pt>
                <c:pt idx="224">
                  <c:v>2.7800000000000002</c:v>
                </c:pt>
                <c:pt idx="225">
                  <c:v>2.54</c:v>
                </c:pt>
                <c:pt idx="226">
                  <c:v>2.25</c:v>
                </c:pt>
                <c:pt idx="227">
                  <c:v>2.02</c:v>
                </c:pt>
                <c:pt idx="228">
                  <c:v>2.5</c:v>
                </c:pt>
                <c:pt idx="229">
                  <c:v>2.62</c:v>
                </c:pt>
                <c:pt idx="230">
                  <c:v>2.52</c:v>
                </c:pt>
                <c:pt idx="231">
                  <c:v>2.29</c:v>
                </c:pt>
                <c:pt idx="232">
                  <c:v>2.38</c:v>
                </c:pt>
                <c:pt idx="233">
                  <c:v>2.2999999999999998</c:v>
                </c:pt>
                <c:pt idx="234">
                  <c:v>1.86</c:v>
                </c:pt>
                <c:pt idx="235">
                  <c:v>1.82</c:v>
                </c:pt>
                <c:pt idx="236">
                  <c:v>2.08</c:v>
                </c:pt>
                <c:pt idx="237">
                  <c:v>2.2000000000000002</c:v>
                </c:pt>
                <c:pt idx="238">
                  <c:v>2.4299999999999997</c:v>
                </c:pt>
                <c:pt idx="239">
                  <c:v>2.48</c:v>
                </c:pt>
                <c:pt idx="240">
                  <c:v>3.48</c:v>
                </c:pt>
                <c:pt idx="241">
                  <c:v>3.54</c:v>
                </c:pt>
                <c:pt idx="242">
                  <c:v>3.3899999999999997</c:v>
                </c:pt>
                <c:pt idx="243">
                  <c:v>3.22</c:v>
                </c:pt>
                <c:pt idx="244">
                  <c:v>3.3</c:v>
                </c:pt>
                <c:pt idx="245">
                  <c:v>3.18</c:v>
                </c:pt>
                <c:pt idx="246">
                  <c:v>2.92</c:v>
                </c:pt>
                <c:pt idx="247">
                  <c:v>2.9</c:v>
                </c:pt>
                <c:pt idx="248">
                  <c:v>2.92</c:v>
                </c:pt>
                <c:pt idx="249">
                  <c:v>2.9699999999999998</c:v>
                </c:pt>
                <c:pt idx="250">
                  <c:v>3.44</c:v>
                </c:pt>
                <c:pt idx="251">
                  <c:v>3.4299999999999997</c:v>
                </c:pt>
                <c:pt idx="252">
                  <c:v>3</c:v>
                </c:pt>
                <c:pt idx="253">
                  <c:v>2.68</c:v>
                </c:pt>
                <c:pt idx="254">
                  <c:v>2.54</c:v>
                </c:pt>
                <c:pt idx="255">
                  <c:v>2.74</c:v>
                </c:pt>
                <c:pt idx="256">
                  <c:v>3.2</c:v>
                </c:pt>
                <c:pt idx="257">
                  <c:v>3.3</c:v>
                </c:pt>
                <c:pt idx="258">
                  <c:v>3.12</c:v>
                </c:pt>
                <c:pt idx="259">
                  <c:v>3.04</c:v>
                </c:pt>
                <c:pt idx="260">
                  <c:v>3.58</c:v>
                </c:pt>
                <c:pt idx="261">
                  <c:v>3.8</c:v>
                </c:pt>
                <c:pt idx="262">
                  <c:v>3.9</c:v>
                </c:pt>
                <c:pt idx="263">
                  <c:v>3.82</c:v>
                </c:pt>
                <c:pt idx="264">
                  <c:v>3.62</c:v>
                </c:pt>
                <c:pt idx="265">
                  <c:v>3.58</c:v>
                </c:pt>
                <c:pt idx="266">
                  <c:v>3.56</c:v>
                </c:pt>
                <c:pt idx="267">
                  <c:v>3.4</c:v>
                </c:pt>
                <c:pt idx="268">
                  <c:v>2.8</c:v>
                </c:pt>
                <c:pt idx="269">
                  <c:v>2.69</c:v>
                </c:pt>
                <c:pt idx="270">
                  <c:v>2.64</c:v>
                </c:pt>
                <c:pt idx="271">
                  <c:v>2.6</c:v>
                </c:pt>
                <c:pt idx="272">
                  <c:v>2.38</c:v>
                </c:pt>
                <c:pt idx="273">
                  <c:v>2.3499999999999996</c:v>
                </c:pt>
                <c:pt idx="274">
                  <c:v>2.42</c:v>
                </c:pt>
                <c:pt idx="275">
                  <c:v>2.4499999999999997</c:v>
                </c:pt>
                <c:pt idx="276">
                  <c:v>2.4499999999999997</c:v>
                </c:pt>
                <c:pt idx="277">
                  <c:v>2.44</c:v>
                </c:pt>
                <c:pt idx="278">
                  <c:v>2.09</c:v>
                </c:pt>
                <c:pt idx="279">
                  <c:v>1.9500000000000002</c:v>
                </c:pt>
                <c:pt idx="280">
                  <c:v>1.76</c:v>
                </c:pt>
                <c:pt idx="281">
                  <c:v>1.78</c:v>
                </c:pt>
                <c:pt idx="282">
                  <c:v>1.8</c:v>
                </c:pt>
                <c:pt idx="283">
                  <c:v>1.9700000000000002</c:v>
                </c:pt>
                <c:pt idx="284">
                  <c:v>2.12</c:v>
                </c:pt>
                <c:pt idx="285">
                  <c:v>2.0499999999999998</c:v>
                </c:pt>
                <c:pt idx="286">
                  <c:v>2.02</c:v>
                </c:pt>
                <c:pt idx="287">
                  <c:v>1.9400000000000002</c:v>
                </c:pt>
                <c:pt idx="288">
                  <c:v>1.6800000000000002</c:v>
                </c:pt>
                <c:pt idx="289">
                  <c:v>1.6800000000000002</c:v>
                </c:pt>
                <c:pt idx="290">
                  <c:v>1.9000000000000001</c:v>
                </c:pt>
                <c:pt idx="291">
                  <c:v>1.9800000000000002</c:v>
                </c:pt>
                <c:pt idx="292">
                  <c:v>2.06</c:v>
                </c:pt>
                <c:pt idx="293">
                  <c:v>2.34</c:v>
                </c:pt>
                <c:pt idx="294">
                  <c:v>2.54</c:v>
                </c:pt>
                <c:pt idx="295">
                  <c:v>2.62</c:v>
                </c:pt>
                <c:pt idx="296">
                  <c:v>2.62</c:v>
                </c:pt>
                <c:pt idx="297">
                  <c:v>2.5</c:v>
                </c:pt>
                <c:pt idx="298">
                  <c:v>2.56</c:v>
                </c:pt>
                <c:pt idx="299">
                  <c:v>2.92</c:v>
                </c:pt>
                <c:pt idx="300">
                  <c:v>3.16</c:v>
                </c:pt>
                <c:pt idx="301">
                  <c:v>2.82</c:v>
                </c:pt>
                <c:pt idx="302">
                  <c:v>2.58</c:v>
                </c:pt>
                <c:pt idx="303">
                  <c:v>2.7600000000000002</c:v>
                </c:pt>
                <c:pt idx="304">
                  <c:v>3.04</c:v>
                </c:pt>
                <c:pt idx="305">
                  <c:v>3</c:v>
                </c:pt>
                <c:pt idx="306">
                  <c:v>2.6</c:v>
                </c:pt>
                <c:pt idx="307">
                  <c:v>2.6</c:v>
                </c:pt>
                <c:pt idx="308">
                  <c:v>2.84</c:v>
                </c:pt>
                <c:pt idx="309">
                  <c:v>2.84</c:v>
                </c:pt>
                <c:pt idx="310">
                  <c:v>2.92</c:v>
                </c:pt>
                <c:pt idx="311">
                  <c:v>2.9</c:v>
                </c:pt>
                <c:pt idx="312">
                  <c:v>2.84</c:v>
                </c:pt>
                <c:pt idx="313">
                  <c:v>2.7600000000000002</c:v>
                </c:pt>
                <c:pt idx="314">
                  <c:v>2.2799999999999998</c:v>
                </c:pt>
                <c:pt idx="315">
                  <c:v>2.16</c:v>
                </c:pt>
                <c:pt idx="316">
                  <c:v>2.4499999999999997</c:v>
                </c:pt>
                <c:pt idx="317">
                  <c:v>2.65</c:v>
                </c:pt>
                <c:pt idx="318">
                  <c:v>2.7800000000000002</c:v>
                </c:pt>
                <c:pt idx="319">
                  <c:v>2.65</c:v>
                </c:pt>
                <c:pt idx="320">
                  <c:v>2.2799999999999998</c:v>
                </c:pt>
                <c:pt idx="321">
                  <c:v>2</c:v>
                </c:pt>
                <c:pt idx="322">
                  <c:v>1.8800000000000001</c:v>
                </c:pt>
                <c:pt idx="323">
                  <c:v>1.8800000000000001</c:v>
                </c:pt>
                <c:pt idx="324">
                  <c:v>1.9800000000000002</c:v>
                </c:pt>
                <c:pt idx="325">
                  <c:v>2</c:v>
                </c:pt>
                <c:pt idx="326">
                  <c:v>1.9000000000000001</c:v>
                </c:pt>
                <c:pt idx="327">
                  <c:v>1.86</c:v>
                </c:pt>
                <c:pt idx="328">
                  <c:v>1.78</c:v>
                </c:pt>
                <c:pt idx="329">
                  <c:v>1.6600000000000001</c:v>
                </c:pt>
                <c:pt idx="330">
                  <c:v>1.8800000000000001</c:v>
                </c:pt>
                <c:pt idx="331">
                  <c:v>1.9400000000000002</c:v>
                </c:pt>
                <c:pt idx="332">
                  <c:v>1.9600000000000002</c:v>
                </c:pt>
                <c:pt idx="333">
                  <c:v>1.9000000000000001</c:v>
                </c:pt>
                <c:pt idx="334">
                  <c:v>1.7</c:v>
                </c:pt>
                <c:pt idx="335">
                  <c:v>1.54</c:v>
                </c:pt>
                <c:pt idx="336">
                  <c:v>1.56</c:v>
                </c:pt>
                <c:pt idx="337">
                  <c:v>1.6600000000000001</c:v>
                </c:pt>
                <c:pt idx="338">
                  <c:v>1.75</c:v>
                </c:pt>
                <c:pt idx="339">
                  <c:v>1.6800000000000002</c:v>
                </c:pt>
                <c:pt idx="340">
                  <c:v>1.6600000000000001</c:v>
                </c:pt>
                <c:pt idx="341">
                  <c:v>1.6400000000000001</c:v>
                </c:pt>
                <c:pt idx="342">
                  <c:v>1.6800000000000002</c:v>
                </c:pt>
                <c:pt idx="343">
                  <c:v>1.9000000000000001</c:v>
                </c:pt>
                <c:pt idx="344">
                  <c:v>1.9600000000000002</c:v>
                </c:pt>
                <c:pt idx="345">
                  <c:v>1.9700000000000002</c:v>
                </c:pt>
                <c:pt idx="346">
                  <c:v>1.9200000000000002</c:v>
                </c:pt>
                <c:pt idx="347">
                  <c:v>1.6600000000000001</c:v>
                </c:pt>
                <c:pt idx="348">
                  <c:v>1.6</c:v>
                </c:pt>
                <c:pt idx="349">
                  <c:v>1.55</c:v>
                </c:pt>
                <c:pt idx="350">
                  <c:v>1.8800000000000001</c:v>
                </c:pt>
                <c:pt idx="351">
                  <c:v>1.9000000000000001</c:v>
                </c:pt>
                <c:pt idx="352">
                  <c:v>1.9500000000000002</c:v>
                </c:pt>
                <c:pt idx="353">
                  <c:v>1.9200000000000002</c:v>
                </c:pt>
                <c:pt idx="354">
                  <c:v>2.16</c:v>
                </c:pt>
                <c:pt idx="355">
                  <c:v>2.1800000000000002</c:v>
                </c:pt>
                <c:pt idx="356">
                  <c:v>2.21</c:v>
                </c:pt>
                <c:pt idx="357">
                  <c:v>2.2000000000000002</c:v>
                </c:pt>
                <c:pt idx="358">
                  <c:v>2.1800000000000002</c:v>
                </c:pt>
                <c:pt idx="359">
                  <c:v>2.1800000000000002</c:v>
                </c:pt>
                <c:pt idx="360">
                  <c:v>2.1800000000000002</c:v>
                </c:pt>
                <c:pt idx="361">
                  <c:v>2.14</c:v>
                </c:pt>
                <c:pt idx="362">
                  <c:v>2.2000000000000002</c:v>
                </c:pt>
                <c:pt idx="363">
                  <c:v>2.0499999999999998</c:v>
                </c:pt>
                <c:pt idx="364">
                  <c:v>1.9200000000000002</c:v>
                </c:pt>
                <c:pt idx="365">
                  <c:v>1.74</c:v>
                </c:pt>
                <c:pt idx="366">
                  <c:v>1.6</c:v>
                </c:pt>
                <c:pt idx="367">
                  <c:v>1.52</c:v>
                </c:pt>
                <c:pt idx="368">
                  <c:v>1.74</c:v>
                </c:pt>
                <c:pt idx="369">
                  <c:v>1.6400000000000001</c:v>
                </c:pt>
                <c:pt idx="370">
                  <c:v>1.9400000000000002</c:v>
                </c:pt>
                <c:pt idx="371">
                  <c:v>2.2799999999999998</c:v>
                </c:pt>
                <c:pt idx="372">
                  <c:v>2.34</c:v>
                </c:pt>
                <c:pt idx="373">
                  <c:v>2.2000000000000002</c:v>
                </c:pt>
                <c:pt idx="374">
                  <c:v>2.36</c:v>
                </c:pt>
                <c:pt idx="375">
                  <c:v>2.3199999999999994</c:v>
                </c:pt>
                <c:pt idx="376">
                  <c:v>2.62</c:v>
                </c:pt>
                <c:pt idx="377">
                  <c:v>2.74</c:v>
                </c:pt>
                <c:pt idx="378">
                  <c:v>2.68</c:v>
                </c:pt>
                <c:pt idx="379">
                  <c:v>2.7</c:v>
                </c:pt>
                <c:pt idx="380">
                  <c:v>2.74</c:v>
                </c:pt>
                <c:pt idx="381">
                  <c:v>2.66</c:v>
                </c:pt>
                <c:pt idx="382">
                  <c:v>2.52</c:v>
                </c:pt>
                <c:pt idx="383">
                  <c:v>2.14</c:v>
                </c:pt>
                <c:pt idx="384">
                  <c:v>1.82</c:v>
                </c:pt>
                <c:pt idx="385">
                  <c:v>1.72</c:v>
                </c:pt>
                <c:pt idx="386">
                  <c:v>1.6</c:v>
                </c:pt>
                <c:pt idx="387">
                  <c:v>1.54</c:v>
                </c:pt>
                <c:pt idx="388">
                  <c:v>1.62</c:v>
                </c:pt>
                <c:pt idx="389">
                  <c:v>1.74</c:v>
                </c:pt>
                <c:pt idx="390">
                  <c:v>1.78</c:v>
                </c:pt>
                <c:pt idx="391">
                  <c:v>1.74</c:v>
                </c:pt>
                <c:pt idx="392">
                  <c:v>1.72</c:v>
                </c:pt>
                <c:pt idx="393">
                  <c:v>1.62</c:v>
                </c:pt>
                <c:pt idx="394">
                  <c:v>1.8</c:v>
                </c:pt>
                <c:pt idx="395">
                  <c:v>1.9000000000000001</c:v>
                </c:pt>
                <c:pt idx="396">
                  <c:v>2.1</c:v>
                </c:pt>
                <c:pt idx="397">
                  <c:v>2</c:v>
                </c:pt>
                <c:pt idx="398">
                  <c:v>2.1</c:v>
                </c:pt>
                <c:pt idx="399">
                  <c:v>2.08</c:v>
                </c:pt>
                <c:pt idx="400">
                  <c:v>2.38</c:v>
                </c:pt>
                <c:pt idx="401">
                  <c:v>2.42</c:v>
                </c:pt>
                <c:pt idx="402">
                  <c:v>2.1800000000000002</c:v>
                </c:pt>
                <c:pt idx="403">
                  <c:v>2</c:v>
                </c:pt>
                <c:pt idx="404">
                  <c:v>1.9800000000000002</c:v>
                </c:pt>
                <c:pt idx="405">
                  <c:v>1.86</c:v>
                </c:pt>
                <c:pt idx="406">
                  <c:v>1.9600000000000002</c:v>
                </c:pt>
                <c:pt idx="407">
                  <c:v>1.8800000000000001</c:v>
                </c:pt>
                <c:pt idx="408">
                  <c:v>2</c:v>
                </c:pt>
                <c:pt idx="409">
                  <c:v>1.74</c:v>
                </c:pt>
                <c:pt idx="410">
                  <c:v>1.78</c:v>
                </c:pt>
                <c:pt idx="411">
                  <c:v>1.8800000000000001</c:v>
                </c:pt>
                <c:pt idx="412">
                  <c:v>2.0499999999999998</c:v>
                </c:pt>
                <c:pt idx="413">
                  <c:v>2.14</c:v>
                </c:pt>
                <c:pt idx="414">
                  <c:v>2</c:v>
                </c:pt>
                <c:pt idx="415">
                  <c:v>2.04</c:v>
                </c:pt>
                <c:pt idx="416">
                  <c:v>1.9200000000000002</c:v>
                </c:pt>
                <c:pt idx="417">
                  <c:v>1.6800000000000002</c:v>
                </c:pt>
                <c:pt idx="418">
                  <c:v>1.9400000000000002</c:v>
                </c:pt>
                <c:pt idx="419">
                  <c:v>2</c:v>
                </c:pt>
                <c:pt idx="420">
                  <c:v>2.16</c:v>
                </c:pt>
                <c:pt idx="421">
                  <c:v>2.06</c:v>
                </c:pt>
                <c:pt idx="422">
                  <c:v>2</c:v>
                </c:pt>
                <c:pt idx="423">
                  <c:v>1.56</c:v>
                </c:pt>
                <c:pt idx="424">
                  <c:v>1.74</c:v>
                </c:pt>
                <c:pt idx="425">
                  <c:v>1.86</c:v>
                </c:pt>
                <c:pt idx="426">
                  <c:v>2</c:v>
                </c:pt>
                <c:pt idx="427">
                  <c:v>2</c:v>
                </c:pt>
                <c:pt idx="428">
                  <c:v>2.2999999999999998</c:v>
                </c:pt>
                <c:pt idx="429">
                  <c:v>2.34</c:v>
                </c:pt>
                <c:pt idx="430">
                  <c:v>2.36</c:v>
                </c:pt>
                <c:pt idx="431">
                  <c:v>2.2799999999999998</c:v>
                </c:pt>
                <c:pt idx="432">
                  <c:v>2.36</c:v>
                </c:pt>
                <c:pt idx="433">
                  <c:v>2.2400000000000002</c:v>
                </c:pt>
                <c:pt idx="434">
                  <c:v>2.36</c:v>
                </c:pt>
                <c:pt idx="435">
                  <c:v>2.48</c:v>
                </c:pt>
                <c:pt idx="436">
                  <c:v>2.19</c:v>
                </c:pt>
                <c:pt idx="437">
                  <c:v>2.04</c:v>
                </c:pt>
                <c:pt idx="438">
                  <c:v>2</c:v>
                </c:pt>
                <c:pt idx="439">
                  <c:v>1.8</c:v>
                </c:pt>
                <c:pt idx="440">
                  <c:v>1.76</c:v>
                </c:pt>
                <c:pt idx="441">
                  <c:v>1.6</c:v>
                </c:pt>
                <c:pt idx="442">
                  <c:v>1.86</c:v>
                </c:pt>
                <c:pt idx="443">
                  <c:v>1.86</c:v>
                </c:pt>
                <c:pt idx="444">
                  <c:v>1.84</c:v>
                </c:pt>
                <c:pt idx="445">
                  <c:v>1.6700000000000002</c:v>
                </c:pt>
                <c:pt idx="446">
                  <c:v>1.74</c:v>
                </c:pt>
                <c:pt idx="447">
                  <c:v>1.62</c:v>
                </c:pt>
                <c:pt idx="448">
                  <c:v>1.78</c:v>
                </c:pt>
                <c:pt idx="449">
                  <c:v>1.9400000000000002</c:v>
                </c:pt>
                <c:pt idx="450">
                  <c:v>2.4</c:v>
                </c:pt>
                <c:pt idx="451">
                  <c:v>2.25</c:v>
                </c:pt>
                <c:pt idx="452">
                  <c:v>1.9500000000000002</c:v>
                </c:pt>
                <c:pt idx="453">
                  <c:v>2.04</c:v>
                </c:pt>
                <c:pt idx="454">
                  <c:v>2.4</c:v>
                </c:pt>
                <c:pt idx="455">
                  <c:v>2.12</c:v>
                </c:pt>
                <c:pt idx="456">
                  <c:v>1.87</c:v>
                </c:pt>
                <c:pt idx="457">
                  <c:v>1.74</c:v>
                </c:pt>
                <c:pt idx="458">
                  <c:v>1.9800000000000002</c:v>
                </c:pt>
                <c:pt idx="459">
                  <c:v>2.02</c:v>
                </c:pt>
                <c:pt idx="460">
                  <c:v>1.9800000000000002</c:v>
                </c:pt>
                <c:pt idx="461">
                  <c:v>2.34</c:v>
                </c:pt>
                <c:pt idx="462">
                  <c:v>2.2000000000000002</c:v>
                </c:pt>
                <c:pt idx="463">
                  <c:v>2.04</c:v>
                </c:pt>
                <c:pt idx="464">
                  <c:v>2.1</c:v>
                </c:pt>
                <c:pt idx="465">
                  <c:v>1.9400000000000002</c:v>
                </c:pt>
                <c:pt idx="466">
                  <c:v>1.62</c:v>
                </c:pt>
                <c:pt idx="467">
                  <c:v>1.54</c:v>
                </c:pt>
                <c:pt idx="468">
                  <c:v>1.4</c:v>
                </c:pt>
                <c:pt idx="469">
                  <c:v>1.2</c:v>
                </c:pt>
                <c:pt idx="470">
                  <c:v>1.1200000000000001</c:v>
                </c:pt>
                <c:pt idx="471">
                  <c:v>1.1200000000000001</c:v>
                </c:pt>
                <c:pt idx="472">
                  <c:v>1.1200000000000001</c:v>
                </c:pt>
                <c:pt idx="473">
                  <c:v>1.05</c:v>
                </c:pt>
                <c:pt idx="474">
                  <c:v>0.94000000000000006</c:v>
                </c:pt>
                <c:pt idx="475">
                  <c:v>0.9</c:v>
                </c:pt>
                <c:pt idx="476">
                  <c:v>1.1000000000000001</c:v>
                </c:pt>
                <c:pt idx="477">
                  <c:v>1.1499999999999997</c:v>
                </c:pt>
                <c:pt idx="478">
                  <c:v>1.54</c:v>
                </c:pt>
                <c:pt idx="479">
                  <c:v>1.6400000000000001</c:v>
                </c:pt>
                <c:pt idx="480">
                  <c:v>1.6</c:v>
                </c:pt>
                <c:pt idx="481">
                  <c:v>1.46</c:v>
                </c:pt>
                <c:pt idx="482">
                  <c:v>2</c:v>
                </c:pt>
                <c:pt idx="483">
                  <c:v>1.9800000000000002</c:v>
                </c:pt>
                <c:pt idx="484">
                  <c:v>1.9400000000000002</c:v>
                </c:pt>
                <c:pt idx="485">
                  <c:v>1.76</c:v>
                </c:pt>
                <c:pt idx="486">
                  <c:v>2.1</c:v>
                </c:pt>
                <c:pt idx="487">
                  <c:v>2.42</c:v>
                </c:pt>
                <c:pt idx="488">
                  <c:v>2.5</c:v>
                </c:pt>
                <c:pt idx="489">
                  <c:v>2.04</c:v>
                </c:pt>
                <c:pt idx="490">
                  <c:v>1.85</c:v>
                </c:pt>
                <c:pt idx="491">
                  <c:v>2.2799999999999998</c:v>
                </c:pt>
                <c:pt idx="492">
                  <c:v>2.2599999999999998</c:v>
                </c:pt>
                <c:pt idx="493">
                  <c:v>2.29</c:v>
                </c:pt>
                <c:pt idx="494">
                  <c:v>2.3199999999999994</c:v>
                </c:pt>
                <c:pt idx="495">
                  <c:v>2.3499999999999996</c:v>
                </c:pt>
                <c:pt idx="496">
                  <c:v>2.58</c:v>
                </c:pt>
                <c:pt idx="497">
                  <c:v>2.62</c:v>
                </c:pt>
                <c:pt idx="498">
                  <c:v>2.7</c:v>
                </c:pt>
                <c:pt idx="499">
                  <c:v>2.7600000000000002</c:v>
                </c:pt>
                <c:pt idx="500">
                  <c:v>2.64</c:v>
                </c:pt>
                <c:pt idx="501">
                  <c:v>2.4</c:v>
                </c:pt>
                <c:pt idx="502">
                  <c:v>2.58</c:v>
                </c:pt>
                <c:pt idx="503">
                  <c:v>2.4299999999999997</c:v>
                </c:pt>
                <c:pt idx="504">
                  <c:v>2.34</c:v>
                </c:pt>
                <c:pt idx="505">
                  <c:v>2.2799999999999998</c:v>
                </c:pt>
                <c:pt idx="506">
                  <c:v>2.1</c:v>
                </c:pt>
                <c:pt idx="507">
                  <c:v>1.9000000000000001</c:v>
                </c:pt>
                <c:pt idx="508">
                  <c:v>2</c:v>
                </c:pt>
                <c:pt idx="509">
                  <c:v>2.0499999999999998</c:v>
                </c:pt>
                <c:pt idx="510">
                  <c:v>2.56</c:v>
                </c:pt>
                <c:pt idx="511">
                  <c:v>2.8499999999999996</c:v>
                </c:pt>
                <c:pt idx="512">
                  <c:v>2.96</c:v>
                </c:pt>
                <c:pt idx="513">
                  <c:v>3.1</c:v>
                </c:pt>
                <c:pt idx="514">
                  <c:v>2.62</c:v>
                </c:pt>
                <c:pt idx="515">
                  <c:v>2.52</c:v>
                </c:pt>
                <c:pt idx="516">
                  <c:v>2.54</c:v>
                </c:pt>
                <c:pt idx="517">
                  <c:v>2.64</c:v>
                </c:pt>
                <c:pt idx="518">
                  <c:v>3.2800000000000002</c:v>
                </c:pt>
                <c:pt idx="519">
                  <c:v>3.22</c:v>
                </c:pt>
                <c:pt idx="520">
                  <c:v>2.65</c:v>
                </c:pt>
                <c:pt idx="521">
                  <c:v>2.7</c:v>
                </c:pt>
                <c:pt idx="522">
                  <c:v>2.9499999999999997</c:v>
                </c:pt>
                <c:pt idx="523">
                  <c:v>3.1</c:v>
                </c:pt>
                <c:pt idx="524">
                  <c:v>2.66</c:v>
                </c:pt>
                <c:pt idx="525">
                  <c:v>2.34</c:v>
                </c:pt>
                <c:pt idx="526">
                  <c:v>2.16</c:v>
                </c:pt>
                <c:pt idx="527">
                  <c:v>2.34</c:v>
                </c:pt>
                <c:pt idx="528">
                  <c:v>2.2999999999999998</c:v>
                </c:pt>
                <c:pt idx="529">
                  <c:v>2.1</c:v>
                </c:pt>
                <c:pt idx="530">
                  <c:v>2.4499999999999997</c:v>
                </c:pt>
                <c:pt idx="531">
                  <c:v>2.4499999999999997</c:v>
                </c:pt>
                <c:pt idx="532">
                  <c:v>1.9200000000000002</c:v>
                </c:pt>
                <c:pt idx="533">
                  <c:v>1.74</c:v>
                </c:pt>
                <c:pt idx="534">
                  <c:v>1.6</c:v>
                </c:pt>
                <c:pt idx="535">
                  <c:v>1.8</c:v>
                </c:pt>
                <c:pt idx="536">
                  <c:v>1.9500000000000002</c:v>
                </c:pt>
                <c:pt idx="537">
                  <c:v>2.0499999999999998</c:v>
                </c:pt>
                <c:pt idx="538">
                  <c:v>2.5499999999999998</c:v>
                </c:pt>
                <c:pt idx="539">
                  <c:v>2.5499999999999998</c:v>
                </c:pt>
                <c:pt idx="540">
                  <c:v>2</c:v>
                </c:pt>
                <c:pt idx="541">
                  <c:v>2.06</c:v>
                </c:pt>
                <c:pt idx="542">
                  <c:v>2.2799999999999998</c:v>
                </c:pt>
                <c:pt idx="543">
                  <c:v>2.5</c:v>
                </c:pt>
                <c:pt idx="544">
                  <c:v>2.2000000000000002</c:v>
                </c:pt>
                <c:pt idx="545">
                  <c:v>2.4</c:v>
                </c:pt>
                <c:pt idx="546">
                  <c:v>2.5</c:v>
                </c:pt>
                <c:pt idx="547">
                  <c:v>2.48</c:v>
                </c:pt>
                <c:pt idx="548">
                  <c:v>2.36</c:v>
                </c:pt>
                <c:pt idx="549">
                  <c:v>2.38</c:v>
                </c:pt>
                <c:pt idx="550">
                  <c:v>2.74</c:v>
                </c:pt>
                <c:pt idx="551">
                  <c:v>2.8</c:v>
                </c:pt>
                <c:pt idx="552">
                  <c:v>2.46</c:v>
                </c:pt>
                <c:pt idx="553">
                  <c:v>2.4499999999999997</c:v>
                </c:pt>
                <c:pt idx="554">
                  <c:v>2.9099999999999997</c:v>
                </c:pt>
                <c:pt idx="555">
                  <c:v>2.77</c:v>
                </c:pt>
                <c:pt idx="556">
                  <c:v>2.5</c:v>
                </c:pt>
                <c:pt idx="557">
                  <c:v>2.56</c:v>
                </c:pt>
                <c:pt idx="558">
                  <c:v>3.22</c:v>
                </c:pt>
                <c:pt idx="559">
                  <c:v>3.1</c:v>
                </c:pt>
                <c:pt idx="560">
                  <c:v>2.74</c:v>
                </c:pt>
                <c:pt idx="561">
                  <c:v>2.4499999999999997</c:v>
                </c:pt>
                <c:pt idx="562">
                  <c:v>2.84</c:v>
                </c:pt>
                <c:pt idx="563">
                  <c:v>3</c:v>
                </c:pt>
                <c:pt idx="564">
                  <c:v>2.92</c:v>
                </c:pt>
                <c:pt idx="565">
                  <c:v>2.74</c:v>
                </c:pt>
                <c:pt idx="566">
                  <c:v>2.92</c:v>
                </c:pt>
                <c:pt idx="567">
                  <c:v>3.1</c:v>
                </c:pt>
                <c:pt idx="568">
                  <c:v>3.6</c:v>
                </c:pt>
                <c:pt idx="569">
                  <c:v>3.75</c:v>
                </c:pt>
                <c:pt idx="570">
                  <c:v>3.65</c:v>
                </c:pt>
                <c:pt idx="571">
                  <c:v>3.68</c:v>
                </c:pt>
                <c:pt idx="572">
                  <c:v>3.75</c:v>
                </c:pt>
                <c:pt idx="573">
                  <c:v>3.68</c:v>
                </c:pt>
                <c:pt idx="574">
                  <c:v>3.42</c:v>
                </c:pt>
                <c:pt idx="575">
                  <c:v>3.18</c:v>
                </c:pt>
                <c:pt idx="576">
                  <c:v>3.2</c:v>
                </c:pt>
                <c:pt idx="577">
                  <c:v>3.54</c:v>
                </c:pt>
                <c:pt idx="578">
                  <c:v>3.4</c:v>
                </c:pt>
                <c:pt idx="579">
                  <c:v>3.36</c:v>
                </c:pt>
                <c:pt idx="580">
                  <c:v>3.54</c:v>
                </c:pt>
                <c:pt idx="581">
                  <c:v>3.36</c:v>
                </c:pt>
                <c:pt idx="582">
                  <c:v>3.04</c:v>
                </c:pt>
                <c:pt idx="583">
                  <c:v>2.84</c:v>
                </c:pt>
                <c:pt idx="584">
                  <c:v>3.04</c:v>
                </c:pt>
                <c:pt idx="585">
                  <c:v>3.18</c:v>
                </c:pt>
                <c:pt idx="586">
                  <c:v>3.1</c:v>
                </c:pt>
                <c:pt idx="587">
                  <c:v>2.96</c:v>
                </c:pt>
                <c:pt idx="588">
                  <c:v>2.75</c:v>
                </c:pt>
                <c:pt idx="589">
                  <c:v>2.8699999999999997</c:v>
                </c:pt>
                <c:pt idx="590">
                  <c:v>2.7800000000000002</c:v>
                </c:pt>
                <c:pt idx="591">
                  <c:v>2.5499999999999998</c:v>
                </c:pt>
                <c:pt idx="592">
                  <c:v>2.8</c:v>
                </c:pt>
                <c:pt idx="593">
                  <c:v>2.96</c:v>
                </c:pt>
                <c:pt idx="594">
                  <c:v>3.18</c:v>
                </c:pt>
                <c:pt idx="595">
                  <c:v>3.16</c:v>
                </c:pt>
                <c:pt idx="596">
                  <c:v>3.08</c:v>
                </c:pt>
                <c:pt idx="597">
                  <c:v>2.98</c:v>
                </c:pt>
                <c:pt idx="598">
                  <c:v>3</c:v>
                </c:pt>
                <c:pt idx="599">
                  <c:v>3.36</c:v>
                </c:pt>
                <c:pt idx="600">
                  <c:v>3.36</c:v>
                </c:pt>
                <c:pt idx="601">
                  <c:v>3.3</c:v>
                </c:pt>
                <c:pt idx="602">
                  <c:v>3.42</c:v>
                </c:pt>
                <c:pt idx="603">
                  <c:v>3.46</c:v>
                </c:pt>
                <c:pt idx="604">
                  <c:v>3.56</c:v>
                </c:pt>
                <c:pt idx="605">
                  <c:v>3.62</c:v>
                </c:pt>
                <c:pt idx="606">
                  <c:v>3.7800000000000002</c:v>
                </c:pt>
                <c:pt idx="607">
                  <c:v>3.82</c:v>
                </c:pt>
                <c:pt idx="608">
                  <c:v>3.9</c:v>
                </c:pt>
                <c:pt idx="610">
                  <c:v>3.53</c:v>
                </c:pt>
                <c:pt idx="611">
                  <c:v>3.65</c:v>
                </c:pt>
                <c:pt idx="612">
                  <c:v>3.94</c:v>
                </c:pt>
                <c:pt idx="613">
                  <c:v>3.7800000000000002</c:v>
                </c:pt>
                <c:pt idx="614">
                  <c:v>3.4699999999999998</c:v>
                </c:pt>
                <c:pt idx="615">
                  <c:v>3.34</c:v>
                </c:pt>
                <c:pt idx="616">
                  <c:v>3.3</c:v>
                </c:pt>
                <c:pt idx="617">
                  <c:v>3.18</c:v>
                </c:pt>
                <c:pt idx="618">
                  <c:v>2.96</c:v>
                </c:pt>
                <c:pt idx="619">
                  <c:v>2.88</c:v>
                </c:pt>
                <c:pt idx="620">
                  <c:v>2.68</c:v>
                </c:pt>
                <c:pt idx="621">
                  <c:v>2.6</c:v>
                </c:pt>
                <c:pt idx="622">
                  <c:v>2.52</c:v>
                </c:pt>
                <c:pt idx="623">
                  <c:v>2.54</c:v>
                </c:pt>
                <c:pt idx="624">
                  <c:v>3.12</c:v>
                </c:pt>
                <c:pt idx="625">
                  <c:v>3.14</c:v>
                </c:pt>
                <c:pt idx="626">
                  <c:v>2.7</c:v>
                </c:pt>
                <c:pt idx="627">
                  <c:v>2.52</c:v>
                </c:pt>
                <c:pt idx="628">
                  <c:v>2.2200000000000002</c:v>
                </c:pt>
                <c:pt idx="629">
                  <c:v>2.2400000000000002</c:v>
                </c:pt>
                <c:pt idx="630">
                  <c:v>2.4</c:v>
                </c:pt>
                <c:pt idx="631">
                  <c:v>2.92</c:v>
                </c:pt>
                <c:pt idx="632">
                  <c:v>3.4</c:v>
                </c:pt>
                <c:pt idx="633">
                  <c:v>3.46</c:v>
                </c:pt>
                <c:pt idx="634">
                  <c:v>3.3</c:v>
                </c:pt>
                <c:pt idx="635">
                  <c:v>3.14</c:v>
                </c:pt>
                <c:pt idx="636">
                  <c:v>3.18</c:v>
                </c:pt>
                <c:pt idx="637">
                  <c:v>3.53</c:v>
                </c:pt>
                <c:pt idx="638">
                  <c:v>3.66</c:v>
                </c:pt>
                <c:pt idx="639">
                  <c:v>3.6</c:v>
                </c:pt>
                <c:pt idx="640">
                  <c:v>3.55</c:v>
                </c:pt>
                <c:pt idx="641">
                  <c:v>3.5</c:v>
                </c:pt>
                <c:pt idx="642">
                  <c:v>3.6</c:v>
                </c:pt>
                <c:pt idx="643">
                  <c:v>3.48</c:v>
                </c:pt>
                <c:pt idx="644">
                  <c:v>3.36</c:v>
                </c:pt>
                <c:pt idx="645">
                  <c:v>3.18</c:v>
                </c:pt>
                <c:pt idx="646">
                  <c:v>3.2</c:v>
                </c:pt>
                <c:pt idx="647">
                  <c:v>3.2600000000000002</c:v>
                </c:pt>
                <c:pt idx="648">
                  <c:v>3.56</c:v>
                </c:pt>
                <c:pt idx="649">
                  <c:v>3.66</c:v>
                </c:pt>
                <c:pt idx="650">
                  <c:v>3.74</c:v>
                </c:pt>
                <c:pt idx="651">
                  <c:v>3.8499999999999996</c:v>
                </c:pt>
                <c:pt idx="652">
                  <c:v>3.96</c:v>
                </c:pt>
                <c:pt idx="653">
                  <c:v>3.84</c:v>
                </c:pt>
                <c:pt idx="654">
                  <c:v>3.4699999999999998</c:v>
                </c:pt>
                <c:pt idx="655">
                  <c:v>3.15</c:v>
                </c:pt>
                <c:pt idx="656">
                  <c:v>2.9</c:v>
                </c:pt>
                <c:pt idx="657">
                  <c:v>2.7</c:v>
                </c:pt>
                <c:pt idx="658">
                  <c:v>2.9</c:v>
                </c:pt>
                <c:pt idx="659">
                  <c:v>2.92</c:v>
                </c:pt>
                <c:pt idx="660">
                  <c:v>2.54</c:v>
                </c:pt>
                <c:pt idx="661">
                  <c:v>2.6</c:v>
                </c:pt>
                <c:pt idx="662">
                  <c:v>2.72</c:v>
                </c:pt>
                <c:pt idx="663">
                  <c:v>2.64</c:v>
                </c:pt>
                <c:pt idx="664">
                  <c:v>3.1</c:v>
                </c:pt>
                <c:pt idx="665">
                  <c:v>3.3</c:v>
                </c:pt>
                <c:pt idx="666">
                  <c:v>3.36</c:v>
                </c:pt>
                <c:pt idx="667">
                  <c:v>3.2</c:v>
                </c:pt>
                <c:pt idx="668">
                  <c:v>3.4</c:v>
                </c:pt>
                <c:pt idx="669">
                  <c:v>3.4</c:v>
                </c:pt>
                <c:pt idx="670">
                  <c:v>3.5</c:v>
                </c:pt>
                <c:pt idx="671">
                  <c:v>3.3299999999999996</c:v>
                </c:pt>
                <c:pt idx="672">
                  <c:v>3.14</c:v>
                </c:pt>
                <c:pt idx="673">
                  <c:v>3.2800000000000002</c:v>
                </c:pt>
                <c:pt idx="674">
                  <c:v>3.4499999999999997</c:v>
                </c:pt>
                <c:pt idx="675">
                  <c:v>3.32</c:v>
                </c:pt>
                <c:pt idx="676">
                  <c:v>3.27</c:v>
                </c:pt>
                <c:pt idx="677">
                  <c:v>3.2800000000000002</c:v>
                </c:pt>
                <c:pt idx="678">
                  <c:v>3.2600000000000002</c:v>
                </c:pt>
                <c:pt idx="679">
                  <c:v>3.3</c:v>
                </c:pt>
                <c:pt idx="680">
                  <c:v>3.62</c:v>
                </c:pt>
                <c:pt idx="681">
                  <c:v>3.58</c:v>
                </c:pt>
                <c:pt idx="682">
                  <c:v>3.2</c:v>
                </c:pt>
                <c:pt idx="683">
                  <c:v>3.02</c:v>
                </c:pt>
                <c:pt idx="684">
                  <c:v>3.3</c:v>
                </c:pt>
                <c:pt idx="685">
                  <c:v>3.48</c:v>
                </c:pt>
                <c:pt idx="686">
                  <c:v>3.58</c:v>
                </c:pt>
                <c:pt idx="687">
                  <c:v>3.42</c:v>
                </c:pt>
                <c:pt idx="688">
                  <c:v>3.74</c:v>
                </c:pt>
                <c:pt idx="689">
                  <c:v>3.8</c:v>
                </c:pt>
                <c:pt idx="690">
                  <c:v>3.74</c:v>
                </c:pt>
                <c:pt idx="691">
                  <c:v>3.64</c:v>
                </c:pt>
                <c:pt idx="692">
                  <c:v>3.4299999999999997</c:v>
                </c:pt>
                <c:pt idx="693">
                  <c:v>3.46</c:v>
                </c:pt>
                <c:pt idx="694">
                  <c:v>3.18</c:v>
                </c:pt>
                <c:pt idx="695">
                  <c:v>2.84</c:v>
                </c:pt>
                <c:pt idx="696">
                  <c:v>2.68</c:v>
                </c:pt>
                <c:pt idx="697">
                  <c:v>2.74</c:v>
                </c:pt>
                <c:pt idx="698">
                  <c:v>2.74</c:v>
                </c:pt>
                <c:pt idx="699">
                  <c:v>2.86</c:v>
                </c:pt>
                <c:pt idx="700">
                  <c:v>2.56</c:v>
                </c:pt>
                <c:pt idx="701">
                  <c:v>2.5</c:v>
                </c:pt>
                <c:pt idx="702">
                  <c:v>2.2000000000000002</c:v>
                </c:pt>
                <c:pt idx="703">
                  <c:v>2.3199999999999994</c:v>
                </c:pt>
                <c:pt idx="704">
                  <c:v>2.4299999999999997</c:v>
                </c:pt>
                <c:pt idx="705">
                  <c:v>2.6</c:v>
                </c:pt>
                <c:pt idx="706">
                  <c:v>2.72</c:v>
                </c:pt>
                <c:pt idx="707">
                  <c:v>2.73</c:v>
                </c:pt>
                <c:pt idx="708">
                  <c:v>2.74</c:v>
                </c:pt>
                <c:pt idx="709">
                  <c:v>2.82</c:v>
                </c:pt>
                <c:pt idx="710">
                  <c:v>2.42</c:v>
                </c:pt>
                <c:pt idx="711">
                  <c:v>2.4</c:v>
                </c:pt>
                <c:pt idx="712">
                  <c:v>2.54</c:v>
                </c:pt>
                <c:pt idx="713">
                  <c:v>2.68</c:v>
                </c:pt>
                <c:pt idx="714">
                  <c:v>2.8</c:v>
                </c:pt>
                <c:pt idx="715">
                  <c:v>2.74</c:v>
                </c:pt>
                <c:pt idx="716">
                  <c:v>2.2799999999999998</c:v>
                </c:pt>
                <c:pt idx="717">
                  <c:v>2.2799999999999998</c:v>
                </c:pt>
                <c:pt idx="718">
                  <c:v>2.3199999999999994</c:v>
                </c:pt>
                <c:pt idx="719">
                  <c:v>2.16</c:v>
                </c:pt>
                <c:pt idx="720">
                  <c:v>2</c:v>
                </c:pt>
                <c:pt idx="721">
                  <c:v>2.3199999999999994</c:v>
                </c:pt>
                <c:pt idx="722">
                  <c:v>2.2999999999999998</c:v>
                </c:pt>
                <c:pt idx="723">
                  <c:v>2.16</c:v>
                </c:pt>
                <c:pt idx="724">
                  <c:v>2.7</c:v>
                </c:pt>
                <c:pt idx="725">
                  <c:v>2.86</c:v>
                </c:pt>
                <c:pt idx="726">
                  <c:v>2.7</c:v>
                </c:pt>
                <c:pt idx="727">
                  <c:v>2.67</c:v>
                </c:pt>
                <c:pt idx="728">
                  <c:v>2.54</c:v>
                </c:pt>
                <c:pt idx="729">
                  <c:v>2.5499999999999998</c:v>
                </c:pt>
                <c:pt idx="730">
                  <c:v>2.6</c:v>
                </c:pt>
                <c:pt idx="731">
                  <c:v>2.74</c:v>
                </c:pt>
              </c:numCache>
              <c:extLst xmlns:c15="http://schemas.microsoft.com/office/drawing/2012/chart" xmlns:c16r2="http://schemas.microsoft.com/office/drawing/2015/06/chart"/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ED22-4832-9989-2C00E5F07D04}"/>
            </c:ext>
          </c:extLst>
        </c:ser>
        <c:ser>
          <c:idx val="19"/>
          <c:order val="7"/>
          <c:tx>
            <c:v>2017</c:v>
          </c:tx>
          <c:spPr>
            <a:ln w="38100">
              <a:solidFill>
                <a:schemeClr val="tx1"/>
              </a:solidFill>
            </a:ln>
          </c:spPr>
          <c:marker>
            <c:symbol val="none"/>
          </c:marker>
          <c:val>
            <c:numRef>
              <c:f>[1]Teléfono!$AL$5122:$AL$5851</c:f>
              <c:numCache>
                <c:formatCode>0.00</c:formatCode>
                <c:ptCount val="730"/>
                <c:pt idx="0">
                  <c:v>3.15</c:v>
                </c:pt>
                <c:pt idx="1">
                  <c:v>2.9</c:v>
                </c:pt>
                <c:pt idx="2">
                  <c:v>2.92</c:v>
                </c:pt>
                <c:pt idx="3">
                  <c:v>2.8</c:v>
                </c:pt>
                <c:pt idx="4">
                  <c:v>2.74</c:v>
                </c:pt>
                <c:pt idx="5">
                  <c:v>2.74</c:v>
                </c:pt>
                <c:pt idx="6">
                  <c:v>2.7600000000000002</c:v>
                </c:pt>
                <c:pt idx="7">
                  <c:v>2.86</c:v>
                </c:pt>
                <c:pt idx="8">
                  <c:v>2.92</c:v>
                </c:pt>
                <c:pt idx="9">
                  <c:v>2.86</c:v>
                </c:pt>
                <c:pt idx="10">
                  <c:v>2.56</c:v>
                </c:pt>
                <c:pt idx="11">
                  <c:v>2.6</c:v>
                </c:pt>
                <c:pt idx="12">
                  <c:v>2.62</c:v>
                </c:pt>
                <c:pt idx="13">
                  <c:v>2.6</c:v>
                </c:pt>
                <c:pt idx="14">
                  <c:v>2.56</c:v>
                </c:pt>
                <c:pt idx="15">
                  <c:v>2.84</c:v>
                </c:pt>
                <c:pt idx="16">
                  <c:v>2.88</c:v>
                </c:pt>
                <c:pt idx="17">
                  <c:v>2.9699999999999998</c:v>
                </c:pt>
                <c:pt idx="18">
                  <c:v>3.2</c:v>
                </c:pt>
                <c:pt idx="19">
                  <c:v>3.18</c:v>
                </c:pt>
                <c:pt idx="20">
                  <c:v>3.3699999999999997</c:v>
                </c:pt>
                <c:pt idx="21">
                  <c:v>3.38</c:v>
                </c:pt>
                <c:pt idx="22">
                  <c:v>2.7600000000000002</c:v>
                </c:pt>
                <c:pt idx="23">
                  <c:v>2.74</c:v>
                </c:pt>
                <c:pt idx="24">
                  <c:v>2.7</c:v>
                </c:pt>
                <c:pt idx="25">
                  <c:v>2.6</c:v>
                </c:pt>
                <c:pt idx="26">
                  <c:v>2.4499999999999997</c:v>
                </c:pt>
                <c:pt idx="27">
                  <c:v>2.62</c:v>
                </c:pt>
                <c:pt idx="28">
                  <c:v>2.6</c:v>
                </c:pt>
                <c:pt idx="29">
                  <c:v>2.68</c:v>
                </c:pt>
                <c:pt idx="30">
                  <c:v>2.74</c:v>
                </c:pt>
                <c:pt idx="31">
                  <c:v>2.7800000000000002</c:v>
                </c:pt>
                <c:pt idx="32">
                  <c:v>2.67</c:v>
                </c:pt>
                <c:pt idx="33">
                  <c:v>2.74</c:v>
                </c:pt>
                <c:pt idx="34">
                  <c:v>2.8699999999999997</c:v>
                </c:pt>
                <c:pt idx="35">
                  <c:v>2.6</c:v>
                </c:pt>
                <c:pt idx="36">
                  <c:v>2.3199999999999994</c:v>
                </c:pt>
                <c:pt idx="37">
                  <c:v>2.4</c:v>
                </c:pt>
                <c:pt idx="38">
                  <c:v>2.44</c:v>
                </c:pt>
                <c:pt idx="39">
                  <c:v>2.52</c:v>
                </c:pt>
                <c:pt idx="40">
                  <c:v>2.62</c:v>
                </c:pt>
                <c:pt idx="41">
                  <c:v>2.84</c:v>
                </c:pt>
                <c:pt idx="42">
                  <c:v>2.82</c:v>
                </c:pt>
                <c:pt idx="43">
                  <c:v>2.65</c:v>
                </c:pt>
                <c:pt idx="44">
                  <c:v>2.2999999999999998</c:v>
                </c:pt>
                <c:pt idx="45">
                  <c:v>2.2000000000000002</c:v>
                </c:pt>
                <c:pt idx="46">
                  <c:v>2.15</c:v>
                </c:pt>
                <c:pt idx="47">
                  <c:v>2.44</c:v>
                </c:pt>
                <c:pt idx="48">
                  <c:v>2.6</c:v>
                </c:pt>
                <c:pt idx="49">
                  <c:v>2.44</c:v>
                </c:pt>
                <c:pt idx="50">
                  <c:v>1.9800000000000002</c:v>
                </c:pt>
                <c:pt idx="51">
                  <c:v>1.9000000000000001</c:v>
                </c:pt>
                <c:pt idx="52">
                  <c:v>1.7</c:v>
                </c:pt>
                <c:pt idx="53">
                  <c:v>1.7</c:v>
                </c:pt>
                <c:pt idx="54">
                  <c:v>1.78</c:v>
                </c:pt>
                <c:pt idx="55">
                  <c:v>1.8</c:v>
                </c:pt>
                <c:pt idx="56">
                  <c:v>1.78</c:v>
                </c:pt>
                <c:pt idx="57">
                  <c:v>1.8</c:v>
                </c:pt>
                <c:pt idx="58">
                  <c:v>1.87</c:v>
                </c:pt>
                <c:pt idx="59">
                  <c:v>1.8800000000000001</c:v>
                </c:pt>
                <c:pt idx="60">
                  <c:v>2.1</c:v>
                </c:pt>
                <c:pt idx="61">
                  <c:v>2.52</c:v>
                </c:pt>
                <c:pt idx="62">
                  <c:v>1.8800000000000001</c:v>
                </c:pt>
                <c:pt idx="63">
                  <c:v>1.6600000000000001</c:v>
                </c:pt>
                <c:pt idx="64">
                  <c:v>1.8</c:v>
                </c:pt>
                <c:pt idx="65">
                  <c:v>2.1</c:v>
                </c:pt>
                <c:pt idx="66">
                  <c:v>2.3499999999999996</c:v>
                </c:pt>
                <c:pt idx="67">
                  <c:v>2.58</c:v>
                </c:pt>
                <c:pt idx="68">
                  <c:v>2.58</c:v>
                </c:pt>
                <c:pt idx="69">
                  <c:v>2.4</c:v>
                </c:pt>
                <c:pt idx="70">
                  <c:v>1.9000000000000001</c:v>
                </c:pt>
                <c:pt idx="71">
                  <c:v>1.82</c:v>
                </c:pt>
                <c:pt idx="72">
                  <c:v>1.6</c:v>
                </c:pt>
                <c:pt idx="73">
                  <c:v>1.72</c:v>
                </c:pt>
                <c:pt idx="74">
                  <c:v>1.7</c:v>
                </c:pt>
                <c:pt idx="75">
                  <c:v>1.82</c:v>
                </c:pt>
                <c:pt idx="76">
                  <c:v>1.9000000000000001</c:v>
                </c:pt>
                <c:pt idx="77">
                  <c:v>1.9000000000000001</c:v>
                </c:pt>
                <c:pt idx="78">
                  <c:v>1.84</c:v>
                </c:pt>
                <c:pt idx="79">
                  <c:v>1.74</c:v>
                </c:pt>
                <c:pt idx="80">
                  <c:v>1.76</c:v>
                </c:pt>
                <c:pt idx="81">
                  <c:v>1.9400000000000002</c:v>
                </c:pt>
                <c:pt idx="82">
                  <c:v>2.14</c:v>
                </c:pt>
                <c:pt idx="83">
                  <c:v>1.79</c:v>
                </c:pt>
                <c:pt idx="84">
                  <c:v>1.8800000000000001</c:v>
                </c:pt>
                <c:pt idx="85">
                  <c:v>2</c:v>
                </c:pt>
                <c:pt idx="86">
                  <c:v>1.8800000000000001</c:v>
                </c:pt>
                <c:pt idx="87">
                  <c:v>1.8</c:v>
                </c:pt>
                <c:pt idx="88">
                  <c:v>1.46</c:v>
                </c:pt>
                <c:pt idx="89">
                  <c:v>1.32</c:v>
                </c:pt>
                <c:pt idx="90">
                  <c:v>1.2</c:v>
                </c:pt>
                <c:pt idx="91">
                  <c:v>1.2</c:v>
                </c:pt>
                <c:pt idx="92">
                  <c:v>1.3800000000000001</c:v>
                </c:pt>
                <c:pt idx="93">
                  <c:v>1.46</c:v>
                </c:pt>
                <c:pt idx="94">
                  <c:v>1.3800000000000001</c:v>
                </c:pt>
                <c:pt idx="95">
                  <c:v>1.4</c:v>
                </c:pt>
                <c:pt idx="96">
                  <c:v>1.3</c:v>
                </c:pt>
                <c:pt idx="97">
                  <c:v>1.3</c:v>
                </c:pt>
                <c:pt idx="98">
                  <c:v>1.3</c:v>
                </c:pt>
                <c:pt idx="99">
                  <c:v>1.46</c:v>
                </c:pt>
                <c:pt idx="100">
                  <c:v>1.32</c:v>
                </c:pt>
                <c:pt idx="101">
                  <c:v>1.1000000000000001</c:v>
                </c:pt>
                <c:pt idx="102">
                  <c:v>1.1700000000000002</c:v>
                </c:pt>
                <c:pt idx="103">
                  <c:v>1.3800000000000001</c:v>
                </c:pt>
                <c:pt idx="104">
                  <c:v>1.5</c:v>
                </c:pt>
                <c:pt idx="105">
                  <c:v>1.42</c:v>
                </c:pt>
                <c:pt idx="106">
                  <c:v>1.3</c:v>
                </c:pt>
                <c:pt idx="107">
                  <c:v>1.22</c:v>
                </c:pt>
                <c:pt idx="108">
                  <c:v>1.3</c:v>
                </c:pt>
                <c:pt idx="109">
                  <c:v>1.4</c:v>
                </c:pt>
                <c:pt idx="110">
                  <c:v>1.42</c:v>
                </c:pt>
                <c:pt idx="111">
                  <c:v>1.6</c:v>
                </c:pt>
                <c:pt idx="112">
                  <c:v>1.74</c:v>
                </c:pt>
                <c:pt idx="113">
                  <c:v>1.74</c:v>
                </c:pt>
                <c:pt idx="114">
                  <c:v>1.9200000000000002</c:v>
                </c:pt>
                <c:pt idx="115">
                  <c:v>1.9800000000000002</c:v>
                </c:pt>
                <c:pt idx="116">
                  <c:v>1.9200000000000002</c:v>
                </c:pt>
                <c:pt idx="117">
                  <c:v>1.9200000000000002</c:v>
                </c:pt>
                <c:pt idx="118">
                  <c:v>1.6800000000000002</c:v>
                </c:pt>
                <c:pt idx="119">
                  <c:v>1.9600000000000002</c:v>
                </c:pt>
                <c:pt idx="120">
                  <c:v>2.1</c:v>
                </c:pt>
                <c:pt idx="121">
                  <c:v>1.78</c:v>
                </c:pt>
                <c:pt idx="122">
                  <c:v>1.7</c:v>
                </c:pt>
                <c:pt idx="123">
                  <c:v>1.9600000000000002</c:v>
                </c:pt>
                <c:pt idx="124">
                  <c:v>1.9800000000000002</c:v>
                </c:pt>
                <c:pt idx="125">
                  <c:v>2.12</c:v>
                </c:pt>
                <c:pt idx="126">
                  <c:v>2.2999999999999998</c:v>
                </c:pt>
                <c:pt idx="127">
                  <c:v>2.36</c:v>
                </c:pt>
                <c:pt idx="128">
                  <c:v>2.2799999999999998</c:v>
                </c:pt>
                <c:pt idx="129">
                  <c:v>2.14</c:v>
                </c:pt>
                <c:pt idx="130">
                  <c:v>1.9200000000000002</c:v>
                </c:pt>
                <c:pt idx="131">
                  <c:v>2.12</c:v>
                </c:pt>
                <c:pt idx="132">
                  <c:v>2.6</c:v>
                </c:pt>
                <c:pt idx="133">
                  <c:v>2.86</c:v>
                </c:pt>
                <c:pt idx="134">
                  <c:v>2.96</c:v>
                </c:pt>
                <c:pt idx="135">
                  <c:v>2.86</c:v>
                </c:pt>
                <c:pt idx="136">
                  <c:v>2.4</c:v>
                </c:pt>
                <c:pt idx="137">
                  <c:v>2.3699999999999997</c:v>
                </c:pt>
                <c:pt idx="138">
                  <c:v>2.3499999999999996</c:v>
                </c:pt>
                <c:pt idx="139">
                  <c:v>2.74</c:v>
                </c:pt>
                <c:pt idx="140">
                  <c:v>2.6</c:v>
                </c:pt>
                <c:pt idx="141">
                  <c:v>2.5</c:v>
                </c:pt>
                <c:pt idx="142">
                  <c:v>3.1</c:v>
                </c:pt>
                <c:pt idx="143">
                  <c:v>3.24</c:v>
                </c:pt>
                <c:pt idx="144">
                  <c:v>3.12</c:v>
                </c:pt>
                <c:pt idx="145">
                  <c:v>3.1</c:v>
                </c:pt>
                <c:pt idx="146">
                  <c:v>3.2</c:v>
                </c:pt>
                <c:pt idx="147">
                  <c:v>3.38</c:v>
                </c:pt>
                <c:pt idx="148">
                  <c:v>3.7600000000000002</c:v>
                </c:pt>
                <c:pt idx="149">
                  <c:v>3.7800000000000002</c:v>
                </c:pt>
                <c:pt idx="150">
                  <c:v>4</c:v>
                </c:pt>
                <c:pt idx="151">
                  <c:v>4</c:v>
                </c:pt>
                <c:pt idx="152">
                  <c:v>3.7800000000000002</c:v>
                </c:pt>
                <c:pt idx="153">
                  <c:v>3.7</c:v>
                </c:pt>
                <c:pt idx="154">
                  <c:v>3.62</c:v>
                </c:pt>
                <c:pt idx="155">
                  <c:v>3.52</c:v>
                </c:pt>
                <c:pt idx="156">
                  <c:v>3.12</c:v>
                </c:pt>
                <c:pt idx="157">
                  <c:v>3.1</c:v>
                </c:pt>
                <c:pt idx="158">
                  <c:v>3.2</c:v>
                </c:pt>
                <c:pt idx="159">
                  <c:v>3.04</c:v>
                </c:pt>
                <c:pt idx="160">
                  <c:v>3</c:v>
                </c:pt>
                <c:pt idx="161">
                  <c:v>3.08</c:v>
                </c:pt>
                <c:pt idx="162">
                  <c:v>3.02</c:v>
                </c:pt>
                <c:pt idx="163">
                  <c:v>2.94</c:v>
                </c:pt>
                <c:pt idx="164">
                  <c:v>3.2</c:v>
                </c:pt>
                <c:pt idx="165">
                  <c:v>3.36</c:v>
                </c:pt>
                <c:pt idx="166">
                  <c:v>3.4499999999999997</c:v>
                </c:pt>
                <c:pt idx="167">
                  <c:v>3.38</c:v>
                </c:pt>
                <c:pt idx="168">
                  <c:v>3.24</c:v>
                </c:pt>
                <c:pt idx="169">
                  <c:v>3.32</c:v>
                </c:pt>
                <c:pt idx="170">
                  <c:v>3.9</c:v>
                </c:pt>
                <c:pt idx="171">
                  <c:v>4</c:v>
                </c:pt>
                <c:pt idx="172">
                  <c:v>3.84</c:v>
                </c:pt>
                <c:pt idx="173">
                  <c:v>3.75</c:v>
                </c:pt>
                <c:pt idx="174">
                  <c:v>3.54</c:v>
                </c:pt>
                <c:pt idx="175">
                  <c:v>3.5</c:v>
                </c:pt>
                <c:pt idx="176">
                  <c:v>3.6</c:v>
                </c:pt>
                <c:pt idx="177">
                  <c:v>3.7</c:v>
                </c:pt>
                <c:pt idx="178">
                  <c:v>3.9</c:v>
                </c:pt>
                <c:pt idx="179">
                  <c:v>4.04</c:v>
                </c:pt>
                <c:pt idx="180">
                  <c:v>4.1199999999999992</c:v>
                </c:pt>
                <c:pt idx="181">
                  <c:v>4.18</c:v>
                </c:pt>
                <c:pt idx="182">
                  <c:v>4.28</c:v>
                </c:pt>
                <c:pt idx="183">
                  <c:v>4.22</c:v>
                </c:pt>
                <c:pt idx="184">
                  <c:v>4.18</c:v>
                </c:pt>
                <c:pt idx="185">
                  <c:v>4.0999999999999996</c:v>
                </c:pt>
                <c:pt idx="186">
                  <c:v>4.1399999999999997</c:v>
                </c:pt>
                <c:pt idx="187">
                  <c:v>4.1599999999999993</c:v>
                </c:pt>
                <c:pt idx="188">
                  <c:v>4.1199999999999992</c:v>
                </c:pt>
                <c:pt idx="189">
                  <c:v>3.98</c:v>
                </c:pt>
                <c:pt idx="190">
                  <c:v>3.6</c:v>
                </c:pt>
                <c:pt idx="191">
                  <c:v>3.44</c:v>
                </c:pt>
                <c:pt idx="192">
                  <c:v>3.14</c:v>
                </c:pt>
                <c:pt idx="193">
                  <c:v>2.92</c:v>
                </c:pt>
                <c:pt idx="194">
                  <c:v>2.7600000000000002</c:v>
                </c:pt>
                <c:pt idx="195">
                  <c:v>2.86</c:v>
                </c:pt>
                <c:pt idx="196">
                  <c:v>2.98</c:v>
                </c:pt>
                <c:pt idx="197">
                  <c:v>3.04</c:v>
                </c:pt>
                <c:pt idx="198">
                  <c:v>3.14</c:v>
                </c:pt>
                <c:pt idx="199">
                  <c:v>3.32</c:v>
                </c:pt>
                <c:pt idx="200">
                  <c:v>3.14</c:v>
                </c:pt>
                <c:pt idx="201">
                  <c:v>3.08</c:v>
                </c:pt>
                <c:pt idx="202">
                  <c:v>3.38</c:v>
                </c:pt>
                <c:pt idx="203">
                  <c:v>3.56</c:v>
                </c:pt>
                <c:pt idx="204">
                  <c:v>3.68</c:v>
                </c:pt>
                <c:pt idx="205">
                  <c:v>3.58</c:v>
                </c:pt>
                <c:pt idx="206">
                  <c:v>3.52</c:v>
                </c:pt>
                <c:pt idx="207">
                  <c:v>3.32</c:v>
                </c:pt>
                <c:pt idx="208">
                  <c:v>3.44</c:v>
                </c:pt>
                <c:pt idx="209">
                  <c:v>3.66</c:v>
                </c:pt>
                <c:pt idx="210">
                  <c:v>3.72</c:v>
                </c:pt>
                <c:pt idx="211">
                  <c:v>3.52</c:v>
                </c:pt>
                <c:pt idx="212">
                  <c:v>3.14</c:v>
                </c:pt>
                <c:pt idx="213">
                  <c:v>3.1</c:v>
                </c:pt>
                <c:pt idx="214">
                  <c:v>3.3</c:v>
                </c:pt>
                <c:pt idx="215">
                  <c:v>3.13</c:v>
                </c:pt>
                <c:pt idx="216">
                  <c:v>3</c:v>
                </c:pt>
                <c:pt idx="217">
                  <c:v>2.96</c:v>
                </c:pt>
                <c:pt idx="218">
                  <c:v>3.52</c:v>
                </c:pt>
                <c:pt idx="219">
                  <c:v>3.6</c:v>
                </c:pt>
                <c:pt idx="220">
                  <c:v>3.48</c:v>
                </c:pt>
                <c:pt idx="221">
                  <c:v>3.7</c:v>
                </c:pt>
                <c:pt idx="222">
                  <c:v>3.7600000000000002</c:v>
                </c:pt>
                <c:pt idx="223">
                  <c:v>3.66</c:v>
                </c:pt>
                <c:pt idx="224">
                  <c:v>3.7</c:v>
                </c:pt>
                <c:pt idx="225">
                  <c:v>3.7</c:v>
                </c:pt>
                <c:pt idx="226">
                  <c:v>3.54</c:v>
                </c:pt>
                <c:pt idx="227">
                  <c:v>3.48</c:v>
                </c:pt>
                <c:pt idx="228">
                  <c:v>3.54</c:v>
                </c:pt>
                <c:pt idx="229">
                  <c:v>3.2600000000000002</c:v>
                </c:pt>
                <c:pt idx="230">
                  <c:v>3.05</c:v>
                </c:pt>
                <c:pt idx="231">
                  <c:v>2.98</c:v>
                </c:pt>
                <c:pt idx="232">
                  <c:v>3.42</c:v>
                </c:pt>
                <c:pt idx="233">
                  <c:v>3.65</c:v>
                </c:pt>
                <c:pt idx="234">
                  <c:v>3.7</c:v>
                </c:pt>
                <c:pt idx="235">
                  <c:v>3.6</c:v>
                </c:pt>
                <c:pt idx="236">
                  <c:v>3.56</c:v>
                </c:pt>
                <c:pt idx="237">
                  <c:v>3.48</c:v>
                </c:pt>
                <c:pt idx="238">
                  <c:v>3.12</c:v>
                </c:pt>
                <c:pt idx="239">
                  <c:v>2.92</c:v>
                </c:pt>
                <c:pt idx="240">
                  <c:v>3.3</c:v>
                </c:pt>
                <c:pt idx="241">
                  <c:v>3.32</c:v>
                </c:pt>
                <c:pt idx="242">
                  <c:v>3.08</c:v>
                </c:pt>
                <c:pt idx="243">
                  <c:v>3.16</c:v>
                </c:pt>
                <c:pt idx="244">
                  <c:v>3.72</c:v>
                </c:pt>
                <c:pt idx="245">
                  <c:v>3.84</c:v>
                </c:pt>
                <c:pt idx="246">
                  <c:v>3.92</c:v>
                </c:pt>
                <c:pt idx="247">
                  <c:v>3.8</c:v>
                </c:pt>
                <c:pt idx="248">
                  <c:v>3.7600000000000002</c:v>
                </c:pt>
                <c:pt idx="249">
                  <c:v>3.74</c:v>
                </c:pt>
                <c:pt idx="250">
                  <c:v>3.7</c:v>
                </c:pt>
                <c:pt idx="251">
                  <c:v>3.7600000000000002</c:v>
                </c:pt>
                <c:pt idx="252">
                  <c:v>4</c:v>
                </c:pt>
                <c:pt idx="253">
                  <c:v>4.08</c:v>
                </c:pt>
                <c:pt idx="254">
                  <c:v>4.2</c:v>
                </c:pt>
                <c:pt idx="255">
                  <c:v>4.18</c:v>
                </c:pt>
                <c:pt idx="256">
                  <c:v>4.26</c:v>
                </c:pt>
                <c:pt idx="257">
                  <c:v>4.28</c:v>
                </c:pt>
                <c:pt idx="258">
                  <c:v>4.3599999999999994</c:v>
                </c:pt>
                <c:pt idx="259">
                  <c:v>4.4000000000000004</c:v>
                </c:pt>
                <c:pt idx="260">
                  <c:v>4.46</c:v>
                </c:pt>
                <c:pt idx="261">
                  <c:v>4.5</c:v>
                </c:pt>
                <c:pt idx="262">
                  <c:v>4.6399999999999997</c:v>
                </c:pt>
                <c:pt idx="263">
                  <c:v>4.6599999999999993</c:v>
                </c:pt>
                <c:pt idx="264">
                  <c:v>4.68</c:v>
                </c:pt>
                <c:pt idx="265">
                  <c:v>4.7</c:v>
                </c:pt>
                <c:pt idx="266">
                  <c:v>4.68</c:v>
                </c:pt>
                <c:pt idx="267">
                  <c:v>4.6599999999999993</c:v>
                </c:pt>
                <c:pt idx="268">
                  <c:v>4.68</c:v>
                </c:pt>
                <c:pt idx="269">
                  <c:v>4.7</c:v>
                </c:pt>
                <c:pt idx="270">
                  <c:v>4.7</c:v>
                </c:pt>
                <c:pt idx="271">
                  <c:v>4.72</c:v>
                </c:pt>
                <c:pt idx="272">
                  <c:v>4.78</c:v>
                </c:pt>
                <c:pt idx="273">
                  <c:v>4.76</c:v>
                </c:pt>
                <c:pt idx="274">
                  <c:v>4.76</c:v>
                </c:pt>
                <c:pt idx="275">
                  <c:v>4.8</c:v>
                </c:pt>
                <c:pt idx="276">
                  <c:v>4.8199999999999994</c:v>
                </c:pt>
                <c:pt idx="277">
                  <c:v>4.8199999999999994</c:v>
                </c:pt>
                <c:pt idx="278">
                  <c:v>4.8199999999999994</c:v>
                </c:pt>
                <c:pt idx="279">
                  <c:v>4.8199999999999994</c:v>
                </c:pt>
                <c:pt idx="280">
                  <c:v>4.9000000000000004</c:v>
                </c:pt>
                <c:pt idx="281">
                  <c:v>4.8599999999999994</c:v>
                </c:pt>
                <c:pt idx="282">
                  <c:v>4.8</c:v>
                </c:pt>
                <c:pt idx="283">
                  <c:v>4.7</c:v>
                </c:pt>
                <c:pt idx="284">
                  <c:v>4.5999999999999996</c:v>
                </c:pt>
                <c:pt idx="285">
                  <c:v>4.4800000000000004</c:v>
                </c:pt>
                <c:pt idx="286">
                  <c:v>4.26</c:v>
                </c:pt>
                <c:pt idx="287">
                  <c:v>4.1199999999999992</c:v>
                </c:pt>
                <c:pt idx="288">
                  <c:v>4.0999999999999996</c:v>
                </c:pt>
                <c:pt idx="289">
                  <c:v>4.0599999999999996</c:v>
                </c:pt>
                <c:pt idx="290">
                  <c:v>4</c:v>
                </c:pt>
                <c:pt idx="291">
                  <c:v>3.74</c:v>
                </c:pt>
                <c:pt idx="292">
                  <c:v>3.14</c:v>
                </c:pt>
                <c:pt idx="293">
                  <c:v>3.24</c:v>
                </c:pt>
                <c:pt idx="294">
                  <c:v>3.1</c:v>
                </c:pt>
                <c:pt idx="295">
                  <c:v>2.9699999999999998</c:v>
                </c:pt>
                <c:pt idx="296">
                  <c:v>2.7800000000000002</c:v>
                </c:pt>
                <c:pt idx="297">
                  <c:v>2.58</c:v>
                </c:pt>
                <c:pt idx="298">
                  <c:v>2.52</c:v>
                </c:pt>
              </c:numCache>
              <c:extLst xmlns:c15="http://schemas.microsoft.com/office/drawing/2012/chart" xmlns:c16r2="http://schemas.microsoft.com/office/drawing/2015/06/chart"/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7-ED22-4832-9989-2C00E5F07D04}"/>
            </c:ext>
          </c:extLst>
        </c:ser>
        <c:ser>
          <c:idx val="8"/>
          <c:order val="8"/>
          <c:tx>
            <c:v>COTA CRITICA</c:v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DATOS!$X$3:$X$734</c:f>
              <c:numCache>
                <c:formatCode>0.00</c:formatCode>
                <c:ptCount val="732"/>
                <c:pt idx="0">
                  <c:v>4.5999999999999996</c:v>
                </c:pt>
                <c:pt idx="1">
                  <c:v>4.5999999999999996</c:v>
                </c:pt>
                <c:pt idx="2">
                  <c:v>4.5999999999999996</c:v>
                </c:pt>
                <c:pt idx="3">
                  <c:v>4.5999999999999996</c:v>
                </c:pt>
                <c:pt idx="4">
                  <c:v>4.5999999999999996</c:v>
                </c:pt>
                <c:pt idx="5">
                  <c:v>4.5999999999999996</c:v>
                </c:pt>
                <c:pt idx="6">
                  <c:v>4.5999999999999996</c:v>
                </c:pt>
                <c:pt idx="7">
                  <c:v>4.5999999999999996</c:v>
                </c:pt>
                <c:pt idx="8">
                  <c:v>4.5999999999999996</c:v>
                </c:pt>
                <c:pt idx="9">
                  <c:v>4.5999999999999996</c:v>
                </c:pt>
                <c:pt idx="10">
                  <c:v>4.5999999999999996</c:v>
                </c:pt>
                <c:pt idx="11">
                  <c:v>4.5999999999999996</c:v>
                </c:pt>
                <c:pt idx="12">
                  <c:v>4.5999999999999996</c:v>
                </c:pt>
                <c:pt idx="13">
                  <c:v>4.5999999999999996</c:v>
                </c:pt>
                <c:pt idx="14">
                  <c:v>4.5999999999999996</c:v>
                </c:pt>
                <c:pt idx="15">
                  <c:v>4.5999999999999996</c:v>
                </c:pt>
                <c:pt idx="16">
                  <c:v>4.5999999999999996</c:v>
                </c:pt>
                <c:pt idx="17">
                  <c:v>4.5999999999999996</c:v>
                </c:pt>
                <c:pt idx="18">
                  <c:v>4.5999999999999996</c:v>
                </c:pt>
                <c:pt idx="19">
                  <c:v>4.5999999999999996</c:v>
                </c:pt>
                <c:pt idx="20">
                  <c:v>4.5999999999999996</c:v>
                </c:pt>
                <c:pt idx="21">
                  <c:v>4.5999999999999996</c:v>
                </c:pt>
                <c:pt idx="22">
                  <c:v>4.5999999999999996</c:v>
                </c:pt>
                <c:pt idx="23">
                  <c:v>4.5999999999999996</c:v>
                </c:pt>
                <c:pt idx="24">
                  <c:v>4.5999999999999996</c:v>
                </c:pt>
                <c:pt idx="25">
                  <c:v>4.5999999999999996</c:v>
                </c:pt>
                <c:pt idx="26">
                  <c:v>4.5999999999999996</c:v>
                </c:pt>
                <c:pt idx="27">
                  <c:v>4.5999999999999996</c:v>
                </c:pt>
                <c:pt idx="28">
                  <c:v>4.5999999999999996</c:v>
                </c:pt>
                <c:pt idx="29">
                  <c:v>4.5999999999999996</c:v>
                </c:pt>
                <c:pt idx="30">
                  <c:v>4.5999999999999996</c:v>
                </c:pt>
                <c:pt idx="31">
                  <c:v>4.5999999999999996</c:v>
                </c:pt>
                <c:pt idx="32">
                  <c:v>4.5999999999999996</c:v>
                </c:pt>
                <c:pt idx="33">
                  <c:v>4.5999999999999996</c:v>
                </c:pt>
                <c:pt idx="34">
                  <c:v>4.5999999999999996</c:v>
                </c:pt>
                <c:pt idx="35">
                  <c:v>4.5999999999999996</c:v>
                </c:pt>
                <c:pt idx="36">
                  <c:v>4.5999999999999996</c:v>
                </c:pt>
                <c:pt idx="37">
                  <c:v>4.5999999999999996</c:v>
                </c:pt>
                <c:pt idx="38">
                  <c:v>4.5999999999999996</c:v>
                </c:pt>
                <c:pt idx="39">
                  <c:v>4.5999999999999996</c:v>
                </c:pt>
                <c:pt idx="40">
                  <c:v>4.5999999999999996</c:v>
                </c:pt>
                <c:pt idx="41">
                  <c:v>4.5999999999999996</c:v>
                </c:pt>
                <c:pt idx="42">
                  <c:v>4.5999999999999996</c:v>
                </c:pt>
                <c:pt idx="43">
                  <c:v>4.5999999999999996</c:v>
                </c:pt>
                <c:pt idx="44">
                  <c:v>4.5999999999999996</c:v>
                </c:pt>
                <c:pt idx="45">
                  <c:v>4.5999999999999996</c:v>
                </c:pt>
                <c:pt idx="46">
                  <c:v>4.5999999999999996</c:v>
                </c:pt>
                <c:pt idx="47">
                  <c:v>4.5999999999999996</c:v>
                </c:pt>
                <c:pt idx="48">
                  <c:v>4.5999999999999996</c:v>
                </c:pt>
                <c:pt idx="49">
                  <c:v>4.5999999999999996</c:v>
                </c:pt>
                <c:pt idx="50">
                  <c:v>4.5999999999999996</c:v>
                </c:pt>
                <c:pt idx="51">
                  <c:v>4.5999999999999996</c:v>
                </c:pt>
                <c:pt idx="52">
                  <c:v>4.5999999999999996</c:v>
                </c:pt>
                <c:pt idx="53">
                  <c:v>4.5999999999999996</c:v>
                </c:pt>
                <c:pt idx="54">
                  <c:v>4.5999999999999996</c:v>
                </c:pt>
                <c:pt idx="55">
                  <c:v>4.5999999999999996</c:v>
                </c:pt>
                <c:pt idx="56">
                  <c:v>4.5999999999999996</c:v>
                </c:pt>
                <c:pt idx="57">
                  <c:v>4.5999999999999996</c:v>
                </c:pt>
                <c:pt idx="58">
                  <c:v>4.5999999999999996</c:v>
                </c:pt>
                <c:pt idx="59">
                  <c:v>4.5999999999999996</c:v>
                </c:pt>
                <c:pt idx="60">
                  <c:v>4.5999999999999996</c:v>
                </c:pt>
                <c:pt idx="61">
                  <c:v>4.5999999999999996</c:v>
                </c:pt>
                <c:pt idx="62">
                  <c:v>4.5999999999999996</c:v>
                </c:pt>
                <c:pt idx="63">
                  <c:v>4.5999999999999996</c:v>
                </c:pt>
                <c:pt idx="64">
                  <c:v>4.5999999999999996</c:v>
                </c:pt>
                <c:pt idx="65">
                  <c:v>4.5999999999999996</c:v>
                </c:pt>
                <c:pt idx="66">
                  <c:v>4.5999999999999996</c:v>
                </c:pt>
                <c:pt idx="67">
                  <c:v>4.5999999999999996</c:v>
                </c:pt>
                <c:pt idx="68">
                  <c:v>4.5999999999999996</c:v>
                </c:pt>
                <c:pt idx="69">
                  <c:v>4.5999999999999996</c:v>
                </c:pt>
                <c:pt idx="70">
                  <c:v>4.5999999999999996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4.5999999999999996</c:v>
                </c:pt>
                <c:pt idx="74">
                  <c:v>4.5999999999999996</c:v>
                </c:pt>
                <c:pt idx="75">
                  <c:v>4.5999999999999996</c:v>
                </c:pt>
                <c:pt idx="76">
                  <c:v>4.5999999999999996</c:v>
                </c:pt>
                <c:pt idx="77">
                  <c:v>4.5999999999999996</c:v>
                </c:pt>
                <c:pt idx="78">
                  <c:v>4.5999999999999996</c:v>
                </c:pt>
                <c:pt idx="79">
                  <c:v>4.5999999999999996</c:v>
                </c:pt>
                <c:pt idx="80">
                  <c:v>4.5999999999999996</c:v>
                </c:pt>
                <c:pt idx="81">
                  <c:v>4.5999999999999996</c:v>
                </c:pt>
                <c:pt idx="82">
                  <c:v>4.5999999999999996</c:v>
                </c:pt>
                <c:pt idx="83">
                  <c:v>4.5999999999999996</c:v>
                </c:pt>
                <c:pt idx="84">
                  <c:v>4.5999999999999996</c:v>
                </c:pt>
                <c:pt idx="85">
                  <c:v>4.5999999999999996</c:v>
                </c:pt>
                <c:pt idx="86">
                  <c:v>4.5999999999999996</c:v>
                </c:pt>
                <c:pt idx="87">
                  <c:v>4.5999999999999996</c:v>
                </c:pt>
                <c:pt idx="88">
                  <c:v>4.5999999999999996</c:v>
                </c:pt>
                <c:pt idx="89">
                  <c:v>4.5999999999999996</c:v>
                </c:pt>
                <c:pt idx="90">
                  <c:v>4.5999999999999996</c:v>
                </c:pt>
                <c:pt idx="91">
                  <c:v>4.5999999999999996</c:v>
                </c:pt>
                <c:pt idx="92">
                  <c:v>4.5999999999999996</c:v>
                </c:pt>
                <c:pt idx="93">
                  <c:v>4.5999999999999996</c:v>
                </c:pt>
                <c:pt idx="94">
                  <c:v>4.5999999999999996</c:v>
                </c:pt>
                <c:pt idx="95">
                  <c:v>4.5999999999999996</c:v>
                </c:pt>
                <c:pt idx="96">
                  <c:v>4.5999999999999996</c:v>
                </c:pt>
                <c:pt idx="97">
                  <c:v>4.5999999999999996</c:v>
                </c:pt>
                <c:pt idx="98">
                  <c:v>4.5999999999999996</c:v>
                </c:pt>
                <c:pt idx="99">
                  <c:v>4.5999999999999996</c:v>
                </c:pt>
                <c:pt idx="100">
                  <c:v>4.5999999999999996</c:v>
                </c:pt>
                <c:pt idx="101">
                  <c:v>4.5999999999999996</c:v>
                </c:pt>
                <c:pt idx="102">
                  <c:v>4.5999999999999996</c:v>
                </c:pt>
                <c:pt idx="103">
                  <c:v>4.5999999999999996</c:v>
                </c:pt>
                <c:pt idx="104">
                  <c:v>4.5999999999999996</c:v>
                </c:pt>
                <c:pt idx="105">
                  <c:v>4.5999999999999996</c:v>
                </c:pt>
                <c:pt idx="106">
                  <c:v>4.5999999999999996</c:v>
                </c:pt>
                <c:pt idx="107">
                  <c:v>4.5999999999999996</c:v>
                </c:pt>
                <c:pt idx="108">
                  <c:v>4.5999999999999996</c:v>
                </c:pt>
                <c:pt idx="109">
                  <c:v>4.5999999999999996</c:v>
                </c:pt>
                <c:pt idx="110">
                  <c:v>4.5999999999999996</c:v>
                </c:pt>
                <c:pt idx="111">
                  <c:v>4.5999999999999996</c:v>
                </c:pt>
                <c:pt idx="112">
                  <c:v>4.5999999999999996</c:v>
                </c:pt>
                <c:pt idx="113">
                  <c:v>4.5999999999999996</c:v>
                </c:pt>
                <c:pt idx="114">
                  <c:v>4.5999999999999996</c:v>
                </c:pt>
                <c:pt idx="115">
                  <c:v>4.5999999999999996</c:v>
                </c:pt>
                <c:pt idx="116">
                  <c:v>4.5999999999999996</c:v>
                </c:pt>
                <c:pt idx="117">
                  <c:v>4.5999999999999996</c:v>
                </c:pt>
                <c:pt idx="118">
                  <c:v>4.5999999999999996</c:v>
                </c:pt>
                <c:pt idx="119">
                  <c:v>4.5999999999999996</c:v>
                </c:pt>
                <c:pt idx="120">
                  <c:v>4.5999999999999996</c:v>
                </c:pt>
                <c:pt idx="121">
                  <c:v>4.5999999999999996</c:v>
                </c:pt>
                <c:pt idx="122">
                  <c:v>4.5999999999999996</c:v>
                </c:pt>
                <c:pt idx="123">
                  <c:v>4.5999999999999996</c:v>
                </c:pt>
                <c:pt idx="124">
                  <c:v>4.5999999999999996</c:v>
                </c:pt>
                <c:pt idx="125">
                  <c:v>4.5999999999999996</c:v>
                </c:pt>
                <c:pt idx="126">
                  <c:v>4.5999999999999996</c:v>
                </c:pt>
                <c:pt idx="127">
                  <c:v>4.5999999999999996</c:v>
                </c:pt>
                <c:pt idx="128">
                  <c:v>4.5999999999999996</c:v>
                </c:pt>
                <c:pt idx="129">
                  <c:v>4.5999999999999996</c:v>
                </c:pt>
                <c:pt idx="130">
                  <c:v>4.5999999999999996</c:v>
                </c:pt>
                <c:pt idx="131">
                  <c:v>4.5999999999999996</c:v>
                </c:pt>
                <c:pt idx="132">
                  <c:v>4.5999999999999996</c:v>
                </c:pt>
                <c:pt idx="133">
                  <c:v>4.5999999999999996</c:v>
                </c:pt>
                <c:pt idx="134">
                  <c:v>4.5999999999999996</c:v>
                </c:pt>
                <c:pt idx="135">
                  <c:v>4.5999999999999996</c:v>
                </c:pt>
                <c:pt idx="136">
                  <c:v>4.5999999999999996</c:v>
                </c:pt>
                <c:pt idx="137">
                  <c:v>4.5999999999999996</c:v>
                </c:pt>
                <c:pt idx="138">
                  <c:v>4.5999999999999996</c:v>
                </c:pt>
                <c:pt idx="139">
                  <c:v>4.5999999999999996</c:v>
                </c:pt>
                <c:pt idx="140">
                  <c:v>4.5999999999999996</c:v>
                </c:pt>
                <c:pt idx="141">
                  <c:v>4.5999999999999996</c:v>
                </c:pt>
                <c:pt idx="142">
                  <c:v>4.5999999999999996</c:v>
                </c:pt>
                <c:pt idx="143">
                  <c:v>4.5999999999999996</c:v>
                </c:pt>
                <c:pt idx="144">
                  <c:v>4.5999999999999996</c:v>
                </c:pt>
                <c:pt idx="145">
                  <c:v>4.5999999999999996</c:v>
                </c:pt>
                <c:pt idx="146">
                  <c:v>4.5999999999999996</c:v>
                </c:pt>
                <c:pt idx="147">
                  <c:v>4.5999999999999996</c:v>
                </c:pt>
                <c:pt idx="148">
                  <c:v>4.5999999999999996</c:v>
                </c:pt>
                <c:pt idx="149">
                  <c:v>4.5999999999999996</c:v>
                </c:pt>
                <c:pt idx="150">
                  <c:v>4.5999999999999996</c:v>
                </c:pt>
                <c:pt idx="151">
                  <c:v>4.5999999999999996</c:v>
                </c:pt>
                <c:pt idx="152">
                  <c:v>4.5999999999999996</c:v>
                </c:pt>
                <c:pt idx="153">
                  <c:v>4.5999999999999996</c:v>
                </c:pt>
                <c:pt idx="154">
                  <c:v>4.5999999999999996</c:v>
                </c:pt>
                <c:pt idx="155">
                  <c:v>4.5999999999999996</c:v>
                </c:pt>
                <c:pt idx="156">
                  <c:v>4.5999999999999996</c:v>
                </c:pt>
                <c:pt idx="157">
                  <c:v>4.5999999999999996</c:v>
                </c:pt>
                <c:pt idx="158">
                  <c:v>4.5999999999999996</c:v>
                </c:pt>
                <c:pt idx="159">
                  <c:v>4.5999999999999996</c:v>
                </c:pt>
                <c:pt idx="160">
                  <c:v>4.5999999999999996</c:v>
                </c:pt>
                <c:pt idx="161">
                  <c:v>4.5999999999999996</c:v>
                </c:pt>
                <c:pt idx="162">
                  <c:v>4.5999999999999996</c:v>
                </c:pt>
                <c:pt idx="163">
                  <c:v>4.5999999999999996</c:v>
                </c:pt>
                <c:pt idx="164">
                  <c:v>4.5999999999999996</c:v>
                </c:pt>
                <c:pt idx="165">
                  <c:v>4.5999999999999996</c:v>
                </c:pt>
                <c:pt idx="166">
                  <c:v>4.5999999999999996</c:v>
                </c:pt>
                <c:pt idx="167">
                  <c:v>4.5999999999999996</c:v>
                </c:pt>
                <c:pt idx="168">
                  <c:v>4.5999999999999996</c:v>
                </c:pt>
                <c:pt idx="169">
                  <c:v>4.5999999999999996</c:v>
                </c:pt>
                <c:pt idx="170">
                  <c:v>4.5999999999999996</c:v>
                </c:pt>
                <c:pt idx="171">
                  <c:v>4.5999999999999996</c:v>
                </c:pt>
                <c:pt idx="172">
                  <c:v>4.5999999999999996</c:v>
                </c:pt>
                <c:pt idx="173">
                  <c:v>4.5999999999999996</c:v>
                </c:pt>
                <c:pt idx="174">
                  <c:v>4.5999999999999996</c:v>
                </c:pt>
                <c:pt idx="175">
                  <c:v>4.5999999999999996</c:v>
                </c:pt>
                <c:pt idx="176">
                  <c:v>4.5999999999999996</c:v>
                </c:pt>
                <c:pt idx="177">
                  <c:v>4.5999999999999996</c:v>
                </c:pt>
                <c:pt idx="178">
                  <c:v>4.5999999999999996</c:v>
                </c:pt>
                <c:pt idx="179">
                  <c:v>4.5999999999999996</c:v>
                </c:pt>
                <c:pt idx="180">
                  <c:v>4.5999999999999996</c:v>
                </c:pt>
                <c:pt idx="181">
                  <c:v>4.5999999999999996</c:v>
                </c:pt>
                <c:pt idx="182">
                  <c:v>4.5999999999999996</c:v>
                </c:pt>
                <c:pt idx="183">
                  <c:v>4.5999999999999996</c:v>
                </c:pt>
                <c:pt idx="184">
                  <c:v>4.5999999999999996</c:v>
                </c:pt>
                <c:pt idx="185">
                  <c:v>4.5999999999999996</c:v>
                </c:pt>
                <c:pt idx="186">
                  <c:v>4.5999999999999996</c:v>
                </c:pt>
                <c:pt idx="187">
                  <c:v>4.5999999999999996</c:v>
                </c:pt>
                <c:pt idx="188">
                  <c:v>4.5999999999999996</c:v>
                </c:pt>
                <c:pt idx="189">
                  <c:v>4.5999999999999996</c:v>
                </c:pt>
                <c:pt idx="190">
                  <c:v>4.5999999999999996</c:v>
                </c:pt>
                <c:pt idx="191">
                  <c:v>4.5999999999999996</c:v>
                </c:pt>
                <c:pt idx="192">
                  <c:v>4.5999999999999996</c:v>
                </c:pt>
                <c:pt idx="193">
                  <c:v>4.5999999999999996</c:v>
                </c:pt>
                <c:pt idx="194">
                  <c:v>4.5999999999999996</c:v>
                </c:pt>
                <c:pt idx="195">
                  <c:v>4.5999999999999996</c:v>
                </c:pt>
                <c:pt idx="196">
                  <c:v>4.5999999999999996</c:v>
                </c:pt>
                <c:pt idx="197">
                  <c:v>4.5999999999999996</c:v>
                </c:pt>
                <c:pt idx="198">
                  <c:v>4.5999999999999996</c:v>
                </c:pt>
                <c:pt idx="199">
                  <c:v>4.5999999999999996</c:v>
                </c:pt>
                <c:pt idx="200">
                  <c:v>4.5999999999999996</c:v>
                </c:pt>
                <c:pt idx="201">
                  <c:v>4.5999999999999996</c:v>
                </c:pt>
                <c:pt idx="202">
                  <c:v>4.5999999999999996</c:v>
                </c:pt>
                <c:pt idx="203">
                  <c:v>4.5999999999999996</c:v>
                </c:pt>
                <c:pt idx="204">
                  <c:v>4.5999999999999996</c:v>
                </c:pt>
                <c:pt idx="205">
                  <c:v>4.5999999999999996</c:v>
                </c:pt>
                <c:pt idx="206">
                  <c:v>4.5999999999999996</c:v>
                </c:pt>
                <c:pt idx="207">
                  <c:v>4.5999999999999996</c:v>
                </c:pt>
                <c:pt idx="208">
                  <c:v>4.5999999999999996</c:v>
                </c:pt>
                <c:pt idx="209">
                  <c:v>4.5999999999999996</c:v>
                </c:pt>
                <c:pt idx="210">
                  <c:v>4.5999999999999996</c:v>
                </c:pt>
                <c:pt idx="211">
                  <c:v>4.5999999999999996</c:v>
                </c:pt>
                <c:pt idx="212">
                  <c:v>4.5999999999999996</c:v>
                </c:pt>
                <c:pt idx="213">
                  <c:v>4.5999999999999996</c:v>
                </c:pt>
                <c:pt idx="214">
                  <c:v>4.5999999999999996</c:v>
                </c:pt>
                <c:pt idx="215">
                  <c:v>4.5999999999999996</c:v>
                </c:pt>
                <c:pt idx="216">
                  <c:v>4.5999999999999996</c:v>
                </c:pt>
                <c:pt idx="217">
                  <c:v>4.5999999999999996</c:v>
                </c:pt>
                <c:pt idx="218">
                  <c:v>4.5999999999999996</c:v>
                </c:pt>
                <c:pt idx="219">
                  <c:v>4.5999999999999996</c:v>
                </c:pt>
                <c:pt idx="220">
                  <c:v>4.5999999999999996</c:v>
                </c:pt>
                <c:pt idx="221">
                  <c:v>4.5999999999999996</c:v>
                </c:pt>
                <c:pt idx="222">
                  <c:v>4.5999999999999996</c:v>
                </c:pt>
                <c:pt idx="223">
                  <c:v>4.5999999999999996</c:v>
                </c:pt>
                <c:pt idx="224">
                  <c:v>4.5999999999999996</c:v>
                </c:pt>
                <c:pt idx="225">
                  <c:v>4.5999999999999996</c:v>
                </c:pt>
                <c:pt idx="226">
                  <c:v>4.5999999999999996</c:v>
                </c:pt>
                <c:pt idx="227">
                  <c:v>4.5999999999999996</c:v>
                </c:pt>
                <c:pt idx="228">
                  <c:v>4.5999999999999996</c:v>
                </c:pt>
                <c:pt idx="229">
                  <c:v>4.5999999999999996</c:v>
                </c:pt>
                <c:pt idx="230">
                  <c:v>4.5999999999999996</c:v>
                </c:pt>
                <c:pt idx="231">
                  <c:v>4.5999999999999996</c:v>
                </c:pt>
                <c:pt idx="232">
                  <c:v>4.5999999999999996</c:v>
                </c:pt>
                <c:pt idx="233">
                  <c:v>4.5999999999999996</c:v>
                </c:pt>
                <c:pt idx="234">
                  <c:v>4.5999999999999996</c:v>
                </c:pt>
                <c:pt idx="235">
                  <c:v>4.5999999999999996</c:v>
                </c:pt>
                <c:pt idx="236">
                  <c:v>4.5999999999999996</c:v>
                </c:pt>
                <c:pt idx="237">
                  <c:v>4.5999999999999996</c:v>
                </c:pt>
                <c:pt idx="238">
                  <c:v>4.5999999999999996</c:v>
                </c:pt>
                <c:pt idx="239">
                  <c:v>4.5999999999999996</c:v>
                </c:pt>
                <c:pt idx="240">
                  <c:v>4.5999999999999996</c:v>
                </c:pt>
                <c:pt idx="241">
                  <c:v>4.5999999999999996</c:v>
                </c:pt>
                <c:pt idx="242">
                  <c:v>4.5999999999999996</c:v>
                </c:pt>
                <c:pt idx="243">
                  <c:v>4.5999999999999996</c:v>
                </c:pt>
                <c:pt idx="244">
                  <c:v>4.5999999999999996</c:v>
                </c:pt>
                <c:pt idx="245">
                  <c:v>4.5999999999999996</c:v>
                </c:pt>
                <c:pt idx="246">
                  <c:v>4.5999999999999996</c:v>
                </c:pt>
                <c:pt idx="247">
                  <c:v>4.5999999999999996</c:v>
                </c:pt>
                <c:pt idx="248">
                  <c:v>4.5999999999999996</c:v>
                </c:pt>
                <c:pt idx="249">
                  <c:v>4.5999999999999996</c:v>
                </c:pt>
                <c:pt idx="250">
                  <c:v>4.5999999999999996</c:v>
                </c:pt>
                <c:pt idx="251">
                  <c:v>4.5999999999999996</c:v>
                </c:pt>
                <c:pt idx="252">
                  <c:v>4.5999999999999996</c:v>
                </c:pt>
                <c:pt idx="253">
                  <c:v>4.5999999999999996</c:v>
                </c:pt>
                <c:pt idx="254">
                  <c:v>4.5999999999999996</c:v>
                </c:pt>
                <c:pt idx="255">
                  <c:v>4.5999999999999996</c:v>
                </c:pt>
                <c:pt idx="256">
                  <c:v>4.5999999999999996</c:v>
                </c:pt>
                <c:pt idx="257">
                  <c:v>4.5999999999999996</c:v>
                </c:pt>
                <c:pt idx="258">
                  <c:v>4.5999999999999996</c:v>
                </c:pt>
                <c:pt idx="259">
                  <c:v>4.5999999999999996</c:v>
                </c:pt>
                <c:pt idx="260">
                  <c:v>4.5999999999999996</c:v>
                </c:pt>
                <c:pt idx="261">
                  <c:v>4.5999999999999996</c:v>
                </c:pt>
                <c:pt idx="262">
                  <c:v>4.5999999999999996</c:v>
                </c:pt>
                <c:pt idx="263">
                  <c:v>4.5999999999999996</c:v>
                </c:pt>
                <c:pt idx="264">
                  <c:v>4.5999999999999996</c:v>
                </c:pt>
                <c:pt idx="265">
                  <c:v>4.5999999999999996</c:v>
                </c:pt>
                <c:pt idx="266">
                  <c:v>4.5999999999999996</c:v>
                </c:pt>
                <c:pt idx="267">
                  <c:v>4.5999999999999996</c:v>
                </c:pt>
                <c:pt idx="268">
                  <c:v>4.5999999999999996</c:v>
                </c:pt>
                <c:pt idx="269">
                  <c:v>4.5999999999999996</c:v>
                </c:pt>
                <c:pt idx="270">
                  <c:v>4.5999999999999996</c:v>
                </c:pt>
                <c:pt idx="271">
                  <c:v>4.5999999999999996</c:v>
                </c:pt>
                <c:pt idx="272">
                  <c:v>4.5999999999999996</c:v>
                </c:pt>
                <c:pt idx="273">
                  <c:v>4.5999999999999996</c:v>
                </c:pt>
                <c:pt idx="274">
                  <c:v>4.5999999999999996</c:v>
                </c:pt>
                <c:pt idx="275">
                  <c:v>4.5999999999999996</c:v>
                </c:pt>
                <c:pt idx="276">
                  <c:v>4.5999999999999996</c:v>
                </c:pt>
                <c:pt idx="277">
                  <c:v>4.5999999999999996</c:v>
                </c:pt>
                <c:pt idx="278">
                  <c:v>4.5999999999999996</c:v>
                </c:pt>
                <c:pt idx="279">
                  <c:v>4.5999999999999996</c:v>
                </c:pt>
                <c:pt idx="280">
                  <c:v>4.5999999999999996</c:v>
                </c:pt>
                <c:pt idx="281">
                  <c:v>4.5999999999999996</c:v>
                </c:pt>
                <c:pt idx="282">
                  <c:v>4.5999999999999996</c:v>
                </c:pt>
                <c:pt idx="283">
                  <c:v>4.5999999999999996</c:v>
                </c:pt>
                <c:pt idx="284">
                  <c:v>4.5999999999999996</c:v>
                </c:pt>
                <c:pt idx="285">
                  <c:v>4.5999999999999996</c:v>
                </c:pt>
                <c:pt idx="286">
                  <c:v>4.5999999999999996</c:v>
                </c:pt>
                <c:pt idx="287">
                  <c:v>4.5999999999999996</c:v>
                </c:pt>
                <c:pt idx="288">
                  <c:v>4.5999999999999996</c:v>
                </c:pt>
                <c:pt idx="289">
                  <c:v>4.5999999999999996</c:v>
                </c:pt>
                <c:pt idx="290">
                  <c:v>4.5999999999999996</c:v>
                </c:pt>
                <c:pt idx="291">
                  <c:v>4.5999999999999996</c:v>
                </c:pt>
                <c:pt idx="292">
                  <c:v>4.5999999999999996</c:v>
                </c:pt>
                <c:pt idx="293">
                  <c:v>4.5999999999999996</c:v>
                </c:pt>
                <c:pt idx="294">
                  <c:v>4.5999999999999996</c:v>
                </c:pt>
                <c:pt idx="295">
                  <c:v>4.5999999999999996</c:v>
                </c:pt>
                <c:pt idx="296">
                  <c:v>4.5999999999999996</c:v>
                </c:pt>
                <c:pt idx="297">
                  <c:v>4.5999999999999996</c:v>
                </c:pt>
                <c:pt idx="298">
                  <c:v>4.5999999999999996</c:v>
                </c:pt>
                <c:pt idx="299">
                  <c:v>4.5999999999999996</c:v>
                </c:pt>
                <c:pt idx="300">
                  <c:v>4.5999999999999996</c:v>
                </c:pt>
                <c:pt idx="301">
                  <c:v>4.5999999999999996</c:v>
                </c:pt>
                <c:pt idx="302">
                  <c:v>4.5999999999999996</c:v>
                </c:pt>
                <c:pt idx="303">
                  <c:v>4.5999999999999996</c:v>
                </c:pt>
                <c:pt idx="304">
                  <c:v>4.5999999999999996</c:v>
                </c:pt>
                <c:pt idx="305">
                  <c:v>4.5999999999999996</c:v>
                </c:pt>
                <c:pt idx="306">
                  <c:v>4.5999999999999996</c:v>
                </c:pt>
                <c:pt idx="307">
                  <c:v>4.5999999999999996</c:v>
                </c:pt>
                <c:pt idx="308">
                  <c:v>4.5999999999999996</c:v>
                </c:pt>
                <c:pt idx="309">
                  <c:v>4.5999999999999996</c:v>
                </c:pt>
                <c:pt idx="310">
                  <c:v>4.5999999999999996</c:v>
                </c:pt>
                <c:pt idx="311">
                  <c:v>4.5999999999999996</c:v>
                </c:pt>
                <c:pt idx="312">
                  <c:v>4.5999999999999996</c:v>
                </c:pt>
                <c:pt idx="313">
                  <c:v>4.5999999999999996</c:v>
                </c:pt>
                <c:pt idx="314">
                  <c:v>4.5999999999999996</c:v>
                </c:pt>
                <c:pt idx="315">
                  <c:v>4.5999999999999996</c:v>
                </c:pt>
                <c:pt idx="316">
                  <c:v>4.5999999999999996</c:v>
                </c:pt>
                <c:pt idx="317">
                  <c:v>4.5999999999999996</c:v>
                </c:pt>
                <c:pt idx="318">
                  <c:v>4.5999999999999996</c:v>
                </c:pt>
                <c:pt idx="319">
                  <c:v>4.5999999999999996</c:v>
                </c:pt>
                <c:pt idx="320">
                  <c:v>4.5999999999999996</c:v>
                </c:pt>
                <c:pt idx="321">
                  <c:v>4.5999999999999996</c:v>
                </c:pt>
                <c:pt idx="322">
                  <c:v>4.5999999999999996</c:v>
                </c:pt>
                <c:pt idx="323">
                  <c:v>4.5999999999999996</c:v>
                </c:pt>
                <c:pt idx="324">
                  <c:v>4.5999999999999996</c:v>
                </c:pt>
                <c:pt idx="325">
                  <c:v>4.5999999999999996</c:v>
                </c:pt>
                <c:pt idx="326">
                  <c:v>4.5999999999999996</c:v>
                </c:pt>
                <c:pt idx="327">
                  <c:v>4.5999999999999996</c:v>
                </c:pt>
                <c:pt idx="328">
                  <c:v>4.5999999999999996</c:v>
                </c:pt>
                <c:pt idx="329">
                  <c:v>4.5999999999999996</c:v>
                </c:pt>
                <c:pt idx="330">
                  <c:v>4.5999999999999996</c:v>
                </c:pt>
                <c:pt idx="331">
                  <c:v>4.5999999999999996</c:v>
                </c:pt>
                <c:pt idx="332">
                  <c:v>4.5999999999999996</c:v>
                </c:pt>
                <c:pt idx="333">
                  <c:v>4.5999999999999996</c:v>
                </c:pt>
                <c:pt idx="334">
                  <c:v>4.5999999999999996</c:v>
                </c:pt>
                <c:pt idx="335">
                  <c:v>4.5999999999999996</c:v>
                </c:pt>
                <c:pt idx="336">
                  <c:v>4.5999999999999996</c:v>
                </c:pt>
                <c:pt idx="337">
                  <c:v>4.5999999999999996</c:v>
                </c:pt>
                <c:pt idx="338">
                  <c:v>4.5999999999999996</c:v>
                </c:pt>
                <c:pt idx="339">
                  <c:v>4.5999999999999996</c:v>
                </c:pt>
                <c:pt idx="340">
                  <c:v>4.5999999999999996</c:v>
                </c:pt>
                <c:pt idx="341">
                  <c:v>4.5999999999999996</c:v>
                </c:pt>
                <c:pt idx="342">
                  <c:v>4.5999999999999996</c:v>
                </c:pt>
                <c:pt idx="343">
                  <c:v>4.5999999999999996</c:v>
                </c:pt>
                <c:pt idx="344">
                  <c:v>4.5999999999999996</c:v>
                </c:pt>
                <c:pt idx="345">
                  <c:v>4.5999999999999996</c:v>
                </c:pt>
                <c:pt idx="346">
                  <c:v>4.5999999999999996</c:v>
                </c:pt>
                <c:pt idx="347">
                  <c:v>4.5999999999999996</c:v>
                </c:pt>
                <c:pt idx="348">
                  <c:v>4.5999999999999996</c:v>
                </c:pt>
                <c:pt idx="349">
                  <c:v>4.5999999999999996</c:v>
                </c:pt>
                <c:pt idx="350">
                  <c:v>4.5999999999999996</c:v>
                </c:pt>
                <c:pt idx="351">
                  <c:v>4.5999999999999996</c:v>
                </c:pt>
                <c:pt idx="352">
                  <c:v>4.5999999999999996</c:v>
                </c:pt>
                <c:pt idx="353">
                  <c:v>4.5999999999999996</c:v>
                </c:pt>
                <c:pt idx="354">
                  <c:v>4.5999999999999996</c:v>
                </c:pt>
                <c:pt idx="355">
                  <c:v>4.5999999999999996</c:v>
                </c:pt>
                <c:pt idx="356">
                  <c:v>4.5999999999999996</c:v>
                </c:pt>
                <c:pt idx="357">
                  <c:v>4.5999999999999996</c:v>
                </c:pt>
                <c:pt idx="358">
                  <c:v>4.5999999999999996</c:v>
                </c:pt>
                <c:pt idx="359">
                  <c:v>4.5999999999999996</c:v>
                </c:pt>
                <c:pt idx="360">
                  <c:v>4.5999999999999996</c:v>
                </c:pt>
                <c:pt idx="361">
                  <c:v>4.5999999999999996</c:v>
                </c:pt>
                <c:pt idx="362">
                  <c:v>4.5999999999999996</c:v>
                </c:pt>
                <c:pt idx="363">
                  <c:v>4.5999999999999996</c:v>
                </c:pt>
                <c:pt idx="364">
                  <c:v>4.5999999999999996</c:v>
                </c:pt>
                <c:pt idx="365">
                  <c:v>4.5999999999999996</c:v>
                </c:pt>
                <c:pt idx="366">
                  <c:v>4.5999999999999996</c:v>
                </c:pt>
                <c:pt idx="367">
                  <c:v>4.5999999999999996</c:v>
                </c:pt>
                <c:pt idx="368">
                  <c:v>4.5999999999999996</c:v>
                </c:pt>
                <c:pt idx="369">
                  <c:v>4.5999999999999996</c:v>
                </c:pt>
                <c:pt idx="370">
                  <c:v>4.5999999999999996</c:v>
                </c:pt>
                <c:pt idx="371">
                  <c:v>4.5999999999999996</c:v>
                </c:pt>
                <c:pt idx="372">
                  <c:v>4.5999999999999996</c:v>
                </c:pt>
                <c:pt idx="373">
                  <c:v>4.5999999999999996</c:v>
                </c:pt>
                <c:pt idx="374">
                  <c:v>4.5999999999999996</c:v>
                </c:pt>
                <c:pt idx="375">
                  <c:v>4.5999999999999996</c:v>
                </c:pt>
                <c:pt idx="376">
                  <c:v>4.5999999999999996</c:v>
                </c:pt>
                <c:pt idx="377">
                  <c:v>4.5999999999999996</c:v>
                </c:pt>
                <c:pt idx="378">
                  <c:v>4.5999999999999996</c:v>
                </c:pt>
                <c:pt idx="379">
                  <c:v>4.5999999999999996</c:v>
                </c:pt>
                <c:pt idx="380">
                  <c:v>4.5999999999999996</c:v>
                </c:pt>
                <c:pt idx="381">
                  <c:v>4.5999999999999996</c:v>
                </c:pt>
                <c:pt idx="382">
                  <c:v>4.5999999999999996</c:v>
                </c:pt>
                <c:pt idx="383">
                  <c:v>4.5999999999999996</c:v>
                </c:pt>
                <c:pt idx="384">
                  <c:v>4.5999999999999996</c:v>
                </c:pt>
                <c:pt idx="385">
                  <c:v>4.5999999999999996</c:v>
                </c:pt>
                <c:pt idx="386">
                  <c:v>4.5999999999999996</c:v>
                </c:pt>
                <c:pt idx="387">
                  <c:v>4.5999999999999996</c:v>
                </c:pt>
                <c:pt idx="388">
                  <c:v>4.5999999999999996</c:v>
                </c:pt>
                <c:pt idx="389">
                  <c:v>4.5999999999999996</c:v>
                </c:pt>
                <c:pt idx="390">
                  <c:v>4.5999999999999996</c:v>
                </c:pt>
                <c:pt idx="391">
                  <c:v>4.5999999999999996</c:v>
                </c:pt>
                <c:pt idx="392">
                  <c:v>4.5999999999999996</c:v>
                </c:pt>
                <c:pt idx="393">
                  <c:v>4.5999999999999996</c:v>
                </c:pt>
                <c:pt idx="394">
                  <c:v>4.5999999999999996</c:v>
                </c:pt>
                <c:pt idx="395">
                  <c:v>4.5999999999999996</c:v>
                </c:pt>
                <c:pt idx="396">
                  <c:v>4.5999999999999996</c:v>
                </c:pt>
                <c:pt idx="397">
                  <c:v>4.5999999999999996</c:v>
                </c:pt>
                <c:pt idx="398">
                  <c:v>4.5999999999999996</c:v>
                </c:pt>
                <c:pt idx="399">
                  <c:v>4.5999999999999996</c:v>
                </c:pt>
                <c:pt idx="400">
                  <c:v>4.5999999999999996</c:v>
                </c:pt>
                <c:pt idx="401">
                  <c:v>4.5999999999999996</c:v>
                </c:pt>
                <c:pt idx="402">
                  <c:v>4.5999999999999996</c:v>
                </c:pt>
                <c:pt idx="403">
                  <c:v>4.5999999999999996</c:v>
                </c:pt>
                <c:pt idx="404">
                  <c:v>4.5999999999999996</c:v>
                </c:pt>
                <c:pt idx="405">
                  <c:v>4.5999999999999996</c:v>
                </c:pt>
                <c:pt idx="406">
                  <c:v>4.5999999999999996</c:v>
                </c:pt>
                <c:pt idx="407">
                  <c:v>4.5999999999999996</c:v>
                </c:pt>
                <c:pt idx="408">
                  <c:v>4.5999999999999996</c:v>
                </c:pt>
                <c:pt idx="409">
                  <c:v>4.5999999999999996</c:v>
                </c:pt>
                <c:pt idx="410">
                  <c:v>4.5999999999999996</c:v>
                </c:pt>
                <c:pt idx="411">
                  <c:v>4.5999999999999996</c:v>
                </c:pt>
                <c:pt idx="412">
                  <c:v>4.5999999999999996</c:v>
                </c:pt>
                <c:pt idx="413">
                  <c:v>4.5999999999999996</c:v>
                </c:pt>
                <c:pt idx="414">
                  <c:v>4.5999999999999996</c:v>
                </c:pt>
                <c:pt idx="415">
                  <c:v>4.5999999999999996</c:v>
                </c:pt>
                <c:pt idx="416">
                  <c:v>4.5999999999999996</c:v>
                </c:pt>
                <c:pt idx="417">
                  <c:v>4.5999999999999996</c:v>
                </c:pt>
                <c:pt idx="418">
                  <c:v>4.5999999999999996</c:v>
                </c:pt>
                <c:pt idx="419">
                  <c:v>4.5999999999999996</c:v>
                </c:pt>
                <c:pt idx="420">
                  <c:v>4.5999999999999996</c:v>
                </c:pt>
                <c:pt idx="421">
                  <c:v>4.5999999999999996</c:v>
                </c:pt>
                <c:pt idx="422">
                  <c:v>4.5999999999999996</c:v>
                </c:pt>
                <c:pt idx="423">
                  <c:v>4.5999999999999996</c:v>
                </c:pt>
                <c:pt idx="424">
                  <c:v>4.5999999999999996</c:v>
                </c:pt>
                <c:pt idx="425">
                  <c:v>4.5999999999999996</c:v>
                </c:pt>
                <c:pt idx="426">
                  <c:v>4.5999999999999996</c:v>
                </c:pt>
                <c:pt idx="427">
                  <c:v>4.5999999999999996</c:v>
                </c:pt>
                <c:pt idx="428">
                  <c:v>4.5999999999999996</c:v>
                </c:pt>
                <c:pt idx="429">
                  <c:v>4.5999999999999996</c:v>
                </c:pt>
                <c:pt idx="430">
                  <c:v>4.5999999999999996</c:v>
                </c:pt>
                <c:pt idx="431">
                  <c:v>4.5999999999999996</c:v>
                </c:pt>
                <c:pt idx="432">
                  <c:v>4.5999999999999996</c:v>
                </c:pt>
                <c:pt idx="433">
                  <c:v>4.5999999999999996</c:v>
                </c:pt>
                <c:pt idx="434">
                  <c:v>4.5999999999999996</c:v>
                </c:pt>
                <c:pt idx="435">
                  <c:v>4.5999999999999996</c:v>
                </c:pt>
                <c:pt idx="436">
                  <c:v>4.5999999999999996</c:v>
                </c:pt>
                <c:pt idx="437">
                  <c:v>4.5999999999999996</c:v>
                </c:pt>
                <c:pt idx="438">
                  <c:v>4.5999999999999996</c:v>
                </c:pt>
                <c:pt idx="439">
                  <c:v>4.5999999999999996</c:v>
                </c:pt>
                <c:pt idx="440">
                  <c:v>4.5999999999999996</c:v>
                </c:pt>
                <c:pt idx="441">
                  <c:v>4.5999999999999996</c:v>
                </c:pt>
                <c:pt idx="442">
                  <c:v>4.5999999999999996</c:v>
                </c:pt>
                <c:pt idx="443">
                  <c:v>4.5999999999999996</c:v>
                </c:pt>
                <c:pt idx="444">
                  <c:v>4.5999999999999996</c:v>
                </c:pt>
                <c:pt idx="445">
                  <c:v>4.5999999999999996</c:v>
                </c:pt>
                <c:pt idx="446">
                  <c:v>4.5999999999999996</c:v>
                </c:pt>
                <c:pt idx="447">
                  <c:v>4.5999999999999996</c:v>
                </c:pt>
                <c:pt idx="448">
                  <c:v>4.5999999999999996</c:v>
                </c:pt>
                <c:pt idx="449">
                  <c:v>4.5999999999999996</c:v>
                </c:pt>
                <c:pt idx="450">
                  <c:v>4.5999999999999996</c:v>
                </c:pt>
                <c:pt idx="451">
                  <c:v>4.5999999999999996</c:v>
                </c:pt>
                <c:pt idx="452">
                  <c:v>4.5999999999999996</c:v>
                </c:pt>
                <c:pt idx="453">
                  <c:v>4.5999999999999996</c:v>
                </c:pt>
                <c:pt idx="454">
                  <c:v>4.5999999999999996</c:v>
                </c:pt>
                <c:pt idx="455">
                  <c:v>4.5999999999999996</c:v>
                </c:pt>
                <c:pt idx="456">
                  <c:v>4.5999999999999996</c:v>
                </c:pt>
                <c:pt idx="457">
                  <c:v>4.5999999999999996</c:v>
                </c:pt>
                <c:pt idx="458">
                  <c:v>4.5999999999999996</c:v>
                </c:pt>
                <c:pt idx="459">
                  <c:v>4.5999999999999996</c:v>
                </c:pt>
                <c:pt idx="460">
                  <c:v>4.5999999999999996</c:v>
                </c:pt>
                <c:pt idx="461">
                  <c:v>4.5999999999999996</c:v>
                </c:pt>
                <c:pt idx="462">
                  <c:v>4.5999999999999996</c:v>
                </c:pt>
                <c:pt idx="463">
                  <c:v>4.5999999999999996</c:v>
                </c:pt>
                <c:pt idx="464">
                  <c:v>4.5999999999999996</c:v>
                </c:pt>
                <c:pt idx="465">
                  <c:v>4.5999999999999996</c:v>
                </c:pt>
                <c:pt idx="466">
                  <c:v>4.5999999999999996</c:v>
                </c:pt>
                <c:pt idx="467">
                  <c:v>4.5999999999999996</c:v>
                </c:pt>
                <c:pt idx="468">
                  <c:v>4.5999999999999996</c:v>
                </c:pt>
                <c:pt idx="469">
                  <c:v>4.5999999999999996</c:v>
                </c:pt>
                <c:pt idx="470">
                  <c:v>4.5999999999999996</c:v>
                </c:pt>
                <c:pt idx="471">
                  <c:v>4.5999999999999996</c:v>
                </c:pt>
                <c:pt idx="472">
                  <c:v>4.5999999999999996</c:v>
                </c:pt>
                <c:pt idx="473">
                  <c:v>4.5999999999999996</c:v>
                </c:pt>
                <c:pt idx="474">
                  <c:v>4.5999999999999996</c:v>
                </c:pt>
                <c:pt idx="475">
                  <c:v>4.5999999999999996</c:v>
                </c:pt>
                <c:pt idx="476">
                  <c:v>4.5999999999999996</c:v>
                </c:pt>
                <c:pt idx="477">
                  <c:v>4.5999999999999996</c:v>
                </c:pt>
                <c:pt idx="478">
                  <c:v>4.5999999999999996</c:v>
                </c:pt>
                <c:pt idx="479">
                  <c:v>4.5999999999999996</c:v>
                </c:pt>
                <c:pt idx="480">
                  <c:v>4.5999999999999996</c:v>
                </c:pt>
                <c:pt idx="481">
                  <c:v>4.5999999999999996</c:v>
                </c:pt>
                <c:pt idx="482">
                  <c:v>4.5999999999999996</c:v>
                </c:pt>
                <c:pt idx="483">
                  <c:v>4.5999999999999996</c:v>
                </c:pt>
                <c:pt idx="484">
                  <c:v>4.5999999999999996</c:v>
                </c:pt>
                <c:pt idx="485">
                  <c:v>4.5999999999999996</c:v>
                </c:pt>
                <c:pt idx="486">
                  <c:v>4.5999999999999996</c:v>
                </c:pt>
                <c:pt idx="487">
                  <c:v>4.5999999999999996</c:v>
                </c:pt>
                <c:pt idx="488">
                  <c:v>4.5999999999999996</c:v>
                </c:pt>
                <c:pt idx="489">
                  <c:v>4.5999999999999996</c:v>
                </c:pt>
                <c:pt idx="490">
                  <c:v>4.5999999999999996</c:v>
                </c:pt>
                <c:pt idx="491">
                  <c:v>4.5999999999999996</c:v>
                </c:pt>
                <c:pt idx="492">
                  <c:v>4.5999999999999996</c:v>
                </c:pt>
                <c:pt idx="493">
                  <c:v>4.5999999999999996</c:v>
                </c:pt>
                <c:pt idx="494">
                  <c:v>4.5999999999999996</c:v>
                </c:pt>
                <c:pt idx="495">
                  <c:v>4.5999999999999996</c:v>
                </c:pt>
                <c:pt idx="496">
                  <c:v>4.5999999999999996</c:v>
                </c:pt>
                <c:pt idx="497">
                  <c:v>4.5999999999999996</c:v>
                </c:pt>
                <c:pt idx="498">
                  <c:v>4.5999999999999996</c:v>
                </c:pt>
                <c:pt idx="499">
                  <c:v>4.5999999999999996</c:v>
                </c:pt>
                <c:pt idx="500">
                  <c:v>4.5999999999999996</c:v>
                </c:pt>
                <c:pt idx="501">
                  <c:v>4.5999999999999996</c:v>
                </c:pt>
                <c:pt idx="502">
                  <c:v>4.5999999999999996</c:v>
                </c:pt>
                <c:pt idx="503">
                  <c:v>4.5999999999999996</c:v>
                </c:pt>
                <c:pt idx="504">
                  <c:v>4.5999999999999996</c:v>
                </c:pt>
                <c:pt idx="505">
                  <c:v>4.5999999999999996</c:v>
                </c:pt>
                <c:pt idx="506">
                  <c:v>4.5999999999999996</c:v>
                </c:pt>
                <c:pt idx="507">
                  <c:v>4.5999999999999996</c:v>
                </c:pt>
                <c:pt idx="508">
                  <c:v>4.5999999999999996</c:v>
                </c:pt>
                <c:pt idx="509">
                  <c:v>4.5999999999999996</c:v>
                </c:pt>
                <c:pt idx="510">
                  <c:v>4.5999999999999996</c:v>
                </c:pt>
                <c:pt idx="511">
                  <c:v>4.5999999999999996</c:v>
                </c:pt>
                <c:pt idx="512">
                  <c:v>4.5999999999999996</c:v>
                </c:pt>
                <c:pt idx="513">
                  <c:v>4.5999999999999996</c:v>
                </c:pt>
                <c:pt idx="514">
                  <c:v>4.5999999999999996</c:v>
                </c:pt>
                <c:pt idx="515">
                  <c:v>4.5999999999999996</c:v>
                </c:pt>
                <c:pt idx="516">
                  <c:v>4.5999999999999996</c:v>
                </c:pt>
                <c:pt idx="517">
                  <c:v>4.5999999999999996</c:v>
                </c:pt>
                <c:pt idx="518">
                  <c:v>4.5999999999999996</c:v>
                </c:pt>
                <c:pt idx="519">
                  <c:v>4.5999999999999996</c:v>
                </c:pt>
                <c:pt idx="520">
                  <c:v>4.5999999999999996</c:v>
                </c:pt>
                <c:pt idx="521">
                  <c:v>4.5999999999999996</c:v>
                </c:pt>
                <c:pt idx="522">
                  <c:v>4.5999999999999996</c:v>
                </c:pt>
                <c:pt idx="523">
                  <c:v>4.5999999999999996</c:v>
                </c:pt>
                <c:pt idx="524">
                  <c:v>4.5999999999999996</c:v>
                </c:pt>
                <c:pt idx="525">
                  <c:v>4.5999999999999996</c:v>
                </c:pt>
                <c:pt idx="526">
                  <c:v>4.5999999999999996</c:v>
                </c:pt>
                <c:pt idx="527">
                  <c:v>4.5999999999999996</c:v>
                </c:pt>
                <c:pt idx="528">
                  <c:v>4.5999999999999996</c:v>
                </c:pt>
                <c:pt idx="529">
                  <c:v>4.5999999999999996</c:v>
                </c:pt>
                <c:pt idx="530">
                  <c:v>4.5999999999999996</c:v>
                </c:pt>
                <c:pt idx="531">
                  <c:v>4.5999999999999996</c:v>
                </c:pt>
                <c:pt idx="532">
                  <c:v>4.5999999999999996</c:v>
                </c:pt>
                <c:pt idx="533">
                  <c:v>4.5999999999999996</c:v>
                </c:pt>
                <c:pt idx="534">
                  <c:v>4.5999999999999996</c:v>
                </c:pt>
                <c:pt idx="535">
                  <c:v>4.5999999999999996</c:v>
                </c:pt>
                <c:pt idx="536">
                  <c:v>4.5999999999999996</c:v>
                </c:pt>
                <c:pt idx="537">
                  <c:v>4.5999999999999996</c:v>
                </c:pt>
                <c:pt idx="538">
                  <c:v>4.5999999999999996</c:v>
                </c:pt>
                <c:pt idx="539">
                  <c:v>4.5999999999999996</c:v>
                </c:pt>
                <c:pt idx="540">
                  <c:v>4.5999999999999996</c:v>
                </c:pt>
                <c:pt idx="541">
                  <c:v>4.5999999999999996</c:v>
                </c:pt>
                <c:pt idx="542">
                  <c:v>4.5999999999999996</c:v>
                </c:pt>
                <c:pt idx="543">
                  <c:v>4.5999999999999996</c:v>
                </c:pt>
                <c:pt idx="544">
                  <c:v>4.5999999999999996</c:v>
                </c:pt>
                <c:pt idx="545">
                  <c:v>4.5999999999999996</c:v>
                </c:pt>
                <c:pt idx="546">
                  <c:v>4.5999999999999996</c:v>
                </c:pt>
                <c:pt idx="547">
                  <c:v>4.5999999999999996</c:v>
                </c:pt>
                <c:pt idx="548">
                  <c:v>4.5999999999999996</c:v>
                </c:pt>
                <c:pt idx="549">
                  <c:v>4.5999999999999996</c:v>
                </c:pt>
                <c:pt idx="550">
                  <c:v>4.5999999999999996</c:v>
                </c:pt>
                <c:pt idx="551">
                  <c:v>4.5999999999999996</c:v>
                </c:pt>
                <c:pt idx="552">
                  <c:v>4.5999999999999996</c:v>
                </c:pt>
                <c:pt idx="553">
                  <c:v>4.5999999999999996</c:v>
                </c:pt>
                <c:pt idx="554">
                  <c:v>4.5999999999999996</c:v>
                </c:pt>
                <c:pt idx="555">
                  <c:v>4.5999999999999996</c:v>
                </c:pt>
                <c:pt idx="556">
                  <c:v>4.5999999999999996</c:v>
                </c:pt>
                <c:pt idx="557">
                  <c:v>4.5999999999999996</c:v>
                </c:pt>
                <c:pt idx="558">
                  <c:v>4.5999999999999996</c:v>
                </c:pt>
                <c:pt idx="559">
                  <c:v>4.5999999999999996</c:v>
                </c:pt>
                <c:pt idx="560">
                  <c:v>4.5999999999999996</c:v>
                </c:pt>
                <c:pt idx="561">
                  <c:v>4.5999999999999996</c:v>
                </c:pt>
                <c:pt idx="562">
                  <c:v>4.5999999999999996</c:v>
                </c:pt>
                <c:pt idx="563">
                  <c:v>4.5999999999999996</c:v>
                </c:pt>
                <c:pt idx="564">
                  <c:v>4.5999999999999996</c:v>
                </c:pt>
                <c:pt idx="565">
                  <c:v>4.5999999999999996</c:v>
                </c:pt>
                <c:pt idx="566">
                  <c:v>4.5999999999999996</c:v>
                </c:pt>
                <c:pt idx="567">
                  <c:v>4.5999999999999996</c:v>
                </c:pt>
                <c:pt idx="568">
                  <c:v>4.5999999999999996</c:v>
                </c:pt>
                <c:pt idx="569">
                  <c:v>4.5999999999999996</c:v>
                </c:pt>
                <c:pt idx="570">
                  <c:v>4.5999999999999996</c:v>
                </c:pt>
                <c:pt idx="571">
                  <c:v>4.5999999999999996</c:v>
                </c:pt>
                <c:pt idx="572">
                  <c:v>4.5999999999999996</c:v>
                </c:pt>
                <c:pt idx="573">
                  <c:v>4.5999999999999996</c:v>
                </c:pt>
                <c:pt idx="574">
                  <c:v>4.5999999999999996</c:v>
                </c:pt>
                <c:pt idx="575">
                  <c:v>4.5999999999999996</c:v>
                </c:pt>
                <c:pt idx="576">
                  <c:v>4.5999999999999996</c:v>
                </c:pt>
                <c:pt idx="577">
                  <c:v>4.5999999999999996</c:v>
                </c:pt>
                <c:pt idx="578">
                  <c:v>4.5999999999999996</c:v>
                </c:pt>
                <c:pt idx="579">
                  <c:v>4.5999999999999996</c:v>
                </c:pt>
                <c:pt idx="580">
                  <c:v>4.5999999999999996</c:v>
                </c:pt>
                <c:pt idx="581">
                  <c:v>4.5999999999999996</c:v>
                </c:pt>
                <c:pt idx="582">
                  <c:v>4.5999999999999996</c:v>
                </c:pt>
                <c:pt idx="583">
                  <c:v>4.5999999999999996</c:v>
                </c:pt>
                <c:pt idx="584">
                  <c:v>4.5999999999999996</c:v>
                </c:pt>
                <c:pt idx="585">
                  <c:v>4.5999999999999996</c:v>
                </c:pt>
                <c:pt idx="586">
                  <c:v>4.5999999999999996</c:v>
                </c:pt>
                <c:pt idx="587">
                  <c:v>4.5999999999999996</c:v>
                </c:pt>
                <c:pt idx="588">
                  <c:v>4.5999999999999996</c:v>
                </c:pt>
                <c:pt idx="589">
                  <c:v>4.5999999999999996</c:v>
                </c:pt>
                <c:pt idx="590">
                  <c:v>4.5999999999999996</c:v>
                </c:pt>
                <c:pt idx="591">
                  <c:v>4.5999999999999996</c:v>
                </c:pt>
                <c:pt idx="592">
                  <c:v>4.5999999999999996</c:v>
                </c:pt>
                <c:pt idx="593">
                  <c:v>4.5999999999999996</c:v>
                </c:pt>
                <c:pt idx="594">
                  <c:v>4.5999999999999996</c:v>
                </c:pt>
                <c:pt idx="595">
                  <c:v>4.5999999999999996</c:v>
                </c:pt>
                <c:pt idx="596">
                  <c:v>4.5999999999999996</c:v>
                </c:pt>
                <c:pt idx="597">
                  <c:v>4.5999999999999996</c:v>
                </c:pt>
                <c:pt idx="598">
                  <c:v>4.5999999999999996</c:v>
                </c:pt>
                <c:pt idx="599">
                  <c:v>4.5999999999999996</c:v>
                </c:pt>
                <c:pt idx="600">
                  <c:v>4.5999999999999996</c:v>
                </c:pt>
                <c:pt idx="601">
                  <c:v>4.5999999999999996</c:v>
                </c:pt>
                <c:pt idx="602">
                  <c:v>4.5999999999999996</c:v>
                </c:pt>
                <c:pt idx="603">
                  <c:v>4.5999999999999996</c:v>
                </c:pt>
                <c:pt idx="604">
                  <c:v>4.5999999999999996</c:v>
                </c:pt>
                <c:pt idx="605">
                  <c:v>4.5999999999999996</c:v>
                </c:pt>
                <c:pt idx="606">
                  <c:v>4.5999999999999996</c:v>
                </c:pt>
                <c:pt idx="607">
                  <c:v>4.5999999999999996</c:v>
                </c:pt>
                <c:pt idx="608">
                  <c:v>4.5999999999999996</c:v>
                </c:pt>
                <c:pt idx="609">
                  <c:v>4.5999999999999996</c:v>
                </c:pt>
                <c:pt idx="610">
                  <c:v>4.5999999999999996</c:v>
                </c:pt>
                <c:pt idx="611">
                  <c:v>4.5999999999999996</c:v>
                </c:pt>
                <c:pt idx="612">
                  <c:v>4.5999999999999996</c:v>
                </c:pt>
                <c:pt idx="613">
                  <c:v>4.5999999999999996</c:v>
                </c:pt>
                <c:pt idx="614">
                  <c:v>4.5999999999999996</c:v>
                </c:pt>
                <c:pt idx="615">
                  <c:v>4.5999999999999996</c:v>
                </c:pt>
                <c:pt idx="616">
                  <c:v>4.5999999999999996</c:v>
                </c:pt>
                <c:pt idx="617">
                  <c:v>4.5999999999999996</c:v>
                </c:pt>
                <c:pt idx="618">
                  <c:v>4.5999999999999996</c:v>
                </c:pt>
                <c:pt idx="619">
                  <c:v>4.5999999999999996</c:v>
                </c:pt>
                <c:pt idx="620">
                  <c:v>4.5999999999999996</c:v>
                </c:pt>
                <c:pt idx="621">
                  <c:v>4.5999999999999996</c:v>
                </c:pt>
                <c:pt idx="622">
                  <c:v>4.5999999999999996</c:v>
                </c:pt>
                <c:pt idx="623">
                  <c:v>4.5999999999999996</c:v>
                </c:pt>
                <c:pt idx="624">
                  <c:v>4.5999999999999996</c:v>
                </c:pt>
                <c:pt idx="625">
                  <c:v>4.5999999999999996</c:v>
                </c:pt>
                <c:pt idx="626">
                  <c:v>4.5999999999999996</c:v>
                </c:pt>
                <c:pt idx="627">
                  <c:v>4.5999999999999996</c:v>
                </c:pt>
                <c:pt idx="628">
                  <c:v>4.5999999999999996</c:v>
                </c:pt>
                <c:pt idx="629">
                  <c:v>4.5999999999999996</c:v>
                </c:pt>
                <c:pt idx="630">
                  <c:v>4.5999999999999996</c:v>
                </c:pt>
                <c:pt idx="631">
                  <c:v>4.5999999999999996</c:v>
                </c:pt>
                <c:pt idx="632">
                  <c:v>4.5999999999999996</c:v>
                </c:pt>
                <c:pt idx="633">
                  <c:v>4.5999999999999996</c:v>
                </c:pt>
                <c:pt idx="634">
                  <c:v>4.5999999999999996</c:v>
                </c:pt>
                <c:pt idx="635">
                  <c:v>4.5999999999999996</c:v>
                </c:pt>
                <c:pt idx="636">
                  <c:v>4.5999999999999996</c:v>
                </c:pt>
                <c:pt idx="637">
                  <c:v>4.5999999999999996</c:v>
                </c:pt>
                <c:pt idx="638">
                  <c:v>4.5999999999999996</c:v>
                </c:pt>
                <c:pt idx="639">
                  <c:v>4.5999999999999996</c:v>
                </c:pt>
                <c:pt idx="640">
                  <c:v>4.5999999999999996</c:v>
                </c:pt>
                <c:pt idx="641">
                  <c:v>4.5999999999999996</c:v>
                </c:pt>
                <c:pt idx="642">
                  <c:v>4.5999999999999996</c:v>
                </c:pt>
                <c:pt idx="643">
                  <c:v>4.5999999999999996</c:v>
                </c:pt>
                <c:pt idx="644">
                  <c:v>4.5999999999999996</c:v>
                </c:pt>
                <c:pt idx="645">
                  <c:v>4.5999999999999996</c:v>
                </c:pt>
                <c:pt idx="646">
                  <c:v>4.5999999999999996</c:v>
                </c:pt>
                <c:pt idx="647">
                  <c:v>4.5999999999999996</c:v>
                </c:pt>
                <c:pt idx="648">
                  <c:v>4.5999999999999996</c:v>
                </c:pt>
                <c:pt idx="649">
                  <c:v>4.5999999999999996</c:v>
                </c:pt>
                <c:pt idx="650">
                  <c:v>4.5999999999999996</c:v>
                </c:pt>
                <c:pt idx="651">
                  <c:v>4.5999999999999996</c:v>
                </c:pt>
                <c:pt idx="652">
                  <c:v>4.5999999999999996</c:v>
                </c:pt>
                <c:pt idx="653">
                  <c:v>4.5999999999999996</c:v>
                </c:pt>
                <c:pt idx="654">
                  <c:v>4.5999999999999996</c:v>
                </c:pt>
                <c:pt idx="655">
                  <c:v>4.5999999999999996</c:v>
                </c:pt>
                <c:pt idx="656">
                  <c:v>4.5999999999999996</c:v>
                </c:pt>
                <c:pt idx="657">
                  <c:v>4.5999999999999996</c:v>
                </c:pt>
                <c:pt idx="658">
                  <c:v>4.5999999999999996</c:v>
                </c:pt>
                <c:pt idx="659">
                  <c:v>4.5999999999999996</c:v>
                </c:pt>
                <c:pt idx="660">
                  <c:v>4.5999999999999996</c:v>
                </c:pt>
                <c:pt idx="661">
                  <c:v>4.5999999999999996</c:v>
                </c:pt>
                <c:pt idx="662">
                  <c:v>4.5999999999999996</c:v>
                </c:pt>
                <c:pt idx="663">
                  <c:v>4.5999999999999996</c:v>
                </c:pt>
                <c:pt idx="664">
                  <c:v>4.5999999999999996</c:v>
                </c:pt>
                <c:pt idx="665">
                  <c:v>4.5999999999999996</c:v>
                </c:pt>
                <c:pt idx="666">
                  <c:v>4.5999999999999996</c:v>
                </c:pt>
                <c:pt idx="667">
                  <c:v>4.5999999999999996</c:v>
                </c:pt>
                <c:pt idx="668">
                  <c:v>4.5999999999999996</c:v>
                </c:pt>
                <c:pt idx="669">
                  <c:v>4.5999999999999996</c:v>
                </c:pt>
                <c:pt idx="670">
                  <c:v>4.5999999999999996</c:v>
                </c:pt>
                <c:pt idx="671">
                  <c:v>4.5999999999999996</c:v>
                </c:pt>
                <c:pt idx="672">
                  <c:v>4.5999999999999996</c:v>
                </c:pt>
                <c:pt idx="673">
                  <c:v>4.5999999999999996</c:v>
                </c:pt>
                <c:pt idx="674">
                  <c:v>4.5999999999999996</c:v>
                </c:pt>
                <c:pt idx="675">
                  <c:v>4.5999999999999996</c:v>
                </c:pt>
                <c:pt idx="676">
                  <c:v>4.5999999999999996</c:v>
                </c:pt>
                <c:pt idx="677">
                  <c:v>4.5999999999999996</c:v>
                </c:pt>
                <c:pt idx="678">
                  <c:v>4.5999999999999996</c:v>
                </c:pt>
                <c:pt idx="679">
                  <c:v>4.5999999999999996</c:v>
                </c:pt>
                <c:pt idx="680">
                  <c:v>4.5999999999999996</c:v>
                </c:pt>
                <c:pt idx="681">
                  <c:v>4.5999999999999996</c:v>
                </c:pt>
                <c:pt idx="682">
                  <c:v>4.5999999999999996</c:v>
                </c:pt>
                <c:pt idx="683">
                  <c:v>4.5999999999999996</c:v>
                </c:pt>
                <c:pt idx="684">
                  <c:v>4.5999999999999996</c:v>
                </c:pt>
                <c:pt idx="685">
                  <c:v>4.5999999999999996</c:v>
                </c:pt>
                <c:pt idx="686">
                  <c:v>4.5999999999999996</c:v>
                </c:pt>
                <c:pt idx="687">
                  <c:v>4.5999999999999996</c:v>
                </c:pt>
                <c:pt idx="688">
                  <c:v>4.5999999999999996</c:v>
                </c:pt>
                <c:pt idx="689">
                  <c:v>4.5999999999999996</c:v>
                </c:pt>
                <c:pt idx="690">
                  <c:v>4.5999999999999996</c:v>
                </c:pt>
                <c:pt idx="691">
                  <c:v>4.5999999999999996</c:v>
                </c:pt>
                <c:pt idx="692">
                  <c:v>4.5999999999999996</c:v>
                </c:pt>
                <c:pt idx="693">
                  <c:v>4.5999999999999996</c:v>
                </c:pt>
                <c:pt idx="694">
                  <c:v>4.5999999999999996</c:v>
                </c:pt>
                <c:pt idx="695">
                  <c:v>4.5999999999999996</c:v>
                </c:pt>
                <c:pt idx="696">
                  <c:v>4.5999999999999996</c:v>
                </c:pt>
                <c:pt idx="697">
                  <c:v>4.5999999999999996</c:v>
                </c:pt>
                <c:pt idx="698">
                  <c:v>4.5999999999999996</c:v>
                </c:pt>
                <c:pt idx="699">
                  <c:v>4.5999999999999996</c:v>
                </c:pt>
                <c:pt idx="700">
                  <c:v>4.5999999999999996</c:v>
                </c:pt>
                <c:pt idx="701">
                  <c:v>4.5999999999999996</c:v>
                </c:pt>
                <c:pt idx="702">
                  <c:v>4.5999999999999996</c:v>
                </c:pt>
                <c:pt idx="703">
                  <c:v>4.5999999999999996</c:v>
                </c:pt>
                <c:pt idx="704">
                  <c:v>4.5999999999999996</c:v>
                </c:pt>
                <c:pt idx="705">
                  <c:v>4.5999999999999996</c:v>
                </c:pt>
                <c:pt idx="706">
                  <c:v>4.5999999999999996</c:v>
                </c:pt>
                <c:pt idx="707">
                  <c:v>4.5999999999999996</c:v>
                </c:pt>
                <c:pt idx="708">
                  <c:v>4.5999999999999996</c:v>
                </c:pt>
                <c:pt idx="709">
                  <c:v>4.5999999999999996</c:v>
                </c:pt>
                <c:pt idx="710">
                  <c:v>4.5999999999999996</c:v>
                </c:pt>
                <c:pt idx="711">
                  <c:v>4.5999999999999996</c:v>
                </c:pt>
                <c:pt idx="712">
                  <c:v>4.5999999999999996</c:v>
                </c:pt>
                <c:pt idx="713">
                  <c:v>4.5999999999999996</c:v>
                </c:pt>
                <c:pt idx="714">
                  <c:v>4.5999999999999996</c:v>
                </c:pt>
                <c:pt idx="715">
                  <c:v>4.5999999999999996</c:v>
                </c:pt>
                <c:pt idx="716">
                  <c:v>4.5999999999999996</c:v>
                </c:pt>
                <c:pt idx="717">
                  <c:v>4.5999999999999996</c:v>
                </c:pt>
                <c:pt idx="718">
                  <c:v>4.5999999999999996</c:v>
                </c:pt>
                <c:pt idx="719">
                  <c:v>4.5999999999999996</c:v>
                </c:pt>
                <c:pt idx="720">
                  <c:v>4.5999999999999996</c:v>
                </c:pt>
                <c:pt idx="721">
                  <c:v>4.5999999999999996</c:v>
                </c:pt>
                <c:pt idx="722">
                  <c:v>4.5999999999999996</c:v>
                </c:pt>
                <c:pt idx="723">
                  <c:v>4.5999999999999996</c:v>
                </c:pt>
                <c:pt idx="724">
                  <c:v>4.5999999999999996</c:v>
                </c:pt>
                <c:pt idx="725">
                  <c:v>4.5999999999999996</c:v>
                </c:pt>
                <c:pt idx="726">
                  <c:v>4.5999999999999996</c:v>
                </c:pt>
                <c:pt idx="727">
                  <c:v>4.5999999999999996</c:v>
                </c:pt>
                <c:pt idx="728">
                  <c:v>4.5999999999999996</c:v>
                </c:pt>
                <c:pt idx="729">
                  <c:v>4.5999999999999996</c:v>
                </c:pt>
                <c:pt idx="730">
                  <c:v>4.5999999999999996</c:v>
                </c:pt>
                <c:pt idx="731">
                  <c:v>4.5999999999999996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8-ED22-4832-9989-2C00E5F07D04}"/>
            </c:ext>
          </c:extLst>
        </c:ser>
        <c:ser>
          <c:idx val="12"/>
          <c:order val="9"/>
          <c:tx>
            <c:v>MINIMO ABSOLUTO 1973</c:v>
          </c:tx>
          <c:spPr>
            <a:ln w="50800">
              <a:solidFill>
                <a:srgbClr val="00B050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DATOS!$Y$3:$Y$734</c:f>
              <c:numCache>
                <c:formatCode>0.00</c:formatCode>
                <c:ptCount val="732"/>
                <c:pt idx="0">
                  <c:v>0.25</c:v>
                </c:pt>
                <c:pt idx="1">
                  <c:v>0.25</c:v>
                </c:pt>
                <c:pt idx="2">
                  <c:v>0.25</c:v>
                </c:pt>
                <c:pt idx="3">
                  <c:v>0.25</c:v>
                </c:pt>
                <c:pt idx="4">
                  <c:v>0.25</c:v>
                </c:pt>
                <c:pt idx="5">
                  <c:v>0.25</c:v>
                </c:pt>
                <c:pt idx="6">
                  <c:v>0.25</c:v>
                </c:pt>
                <c:pt idx="7">
                  <c:v>0.25</c:v>
                </c:pt>
                <c:pt idx="8">
                  <c:v>0.25</c:v>
                </c:pt>
                <c:pt idx="9">
                  <c:v>0.25</c:v>
                </c:pt>
                <c:pt idx="10">
                  <c:v>0.25</c:v>
                </c:pt>
                <c:pt idx="11">
                  <c:v>0.25</c:v>
                </c:pt>
                <c:pt idx="12">
                  <c:v>0.25</c:v>
                </c:pt>
                <c:pt idx="13">
                  <c:v>0.25</c:v>
                </c:pt>
                <c:pt idx="14">
                  <c:v>0.25</c:v>
                </c:pt>
                <c:pt idx="15">
                  <c:v>0.25</c:v>
                </c:pt>
                <c:pt idx="16">
                  <c:v>0.25</c:v>
                </c:pt>
                <c:pt idx="17">
                  <c:v>0.25</c:v>
                </c:pt>
                <c:pt idx="18">
                  <c:v>0.25</c:v>
                </c:pt>
                <c:pt idx="19">
                  <c:v>0.25</c:v>
                </c:pt>
                <c:pt idx="20">
                  <c:v>0.25</c:v>
                </c:pt>
                <c:pt idx="21">
                  <c:v>0.25</c:v>
                </c:pt>
                <c:pt idx="22">
                  <c:v>0.25</c:v>
                </c:pt>
                <c:pt idx="23">
                  <c:v>0.25</c:v>
                </c:pt>
                <c:pt idx="24">
                  <c:v>0.25</c:v>
                </c:pt>
                <c:pt idx="25">
                  <c:v>0.25</c:v>
                </c:pt>
                <c:pt idx="26">
                  <c:v>0.25</c:v>
                </c:pt>
                <c:pt idx="27">
                  <c:v>0.25</c:v>
                </c:pt>
                <c:pt idx="28">
                  <c:v>0.25</c:v>
                </c:pt>
                <c:pt idx="29">
                  <c:v>0.25</c:v>
                </c:pt>
                <c:pt idx="30">
                  <c:v>0.25</c:v>
                </c:pt>
                <c:pt idx="31">
                  <c:v>0.25</c:v>
                </c:pt>
                <c:pt idx="32">
                  <c:v>0.25</c:v>
                </c:pt>
                <c:pt idx="33">
                  <c:v>0.25</c:v>
                </c:pt>
                <c:pt idx="34">
                  <c:v>0.25</c:v>
                </c:pt>
                <c:pt idx="35">
                  <c:v>0.25</c:v>
                </c:pt>
                <c:pt idx="36">
                  <c:v>0.25</c:v>
                </c:pt>
                <c:pt idx="37">
                  <c:v>0.25</c:v>
                </c:pt>
                <c:pt idx="38">
                  <c:v>0.25</c:v>
                </c:pt>
                <c:pt idx="39">
                  <c:v>0.25</c:v>
                </c:pt>
                <c:pt idx="40">
                  <c:v>0.25</c:v>
                </c:pt>
                <c:pt idx="41">
                  <c:v>0.25</c:v>
                </c:pt>
                <c:pt idx="42">
                  <c:v>0.25</c:v>
                </c:pt>
                <c:pt idx="43">
                  <c:v>0.25</c:v>
                </c:pt>
                <c:pt idx="44">
                  <c:v>0.25</c:v>
                </c:pt>
                <c:pt idx="45">
                  <c:v>0.25</c:v>
                </c:pt>
                <c:pt idx="46">
                  <c:v>0.25</c:v>
                </c:pt>
                <c:pt idx="47">
                  <c:v>0.25</c:v>
                </c:pt>
                <c:pt idx="48">
                  <c:v>0.25</c:v>
                </c:pt>
                <c:pt idx="49">
                  <c:v>0.25</c:v>
                </c:pt>
                <c:pt idx="50">
                  <c:v>0.25</c:v>
                </c:pt>
                <c:pt idx="51">
                  <c:v>0.25</c:v>
                </c:pt>
                <c:pt idx="52">
                  <c:v>0.25</c:v>
                </c:pt>
                <c:pt idx="53">
                  <c:v>0.25</c:v>
                </c:pt>
                <c:pt idx="54">
                  <c:v>0.25</c:v>
                </c:pt>
                <c:pt idx="55">
                  <c:v>0.25</c:v>
                </c:pt>
                <c:pt idx="56">
                  <c:v>0.25</c:v>
                </c:pt>
                <c:pt idx="57">
                  <c:v>0.25</c:v>
                </c:pt>
                <c:pt idx="58">
                  <c:v>0.25</c:v>
                </c:pt>
                <c:pt idx="59">
                  <c:v>0.25</c:v>
                </c:pt>
                <c:pt idx="60">
                  <c:v>0.25</c:v>
                </c:pt>
                <c:pt idx="61">
                  <c:v>0.25</c:v>
                </c:pt>
                <c:pt idx="62">
                  <c:v>0.25</c:v>
                </c:pt>
                <c:pt idx="63">
                  <c:v>0.25</c:v>
                </c:pt>
                <c:pt idx="64">
                  <c:v>0.25</c:v>
                </c:pt>
                <c:pt idx="65">
                  <c:v>0.25</c:v>
                </c:pt>
                <c:pt idx="66">
                  <c:v>0.25</c:v>
                </c:pt>
                <c:pt idx="67">
                  <c:v>0.25</c:v>
                </c:pt>
                <c:pt idx="68">
                  <c:v>0.25</c:v>
                </c:pt>
                <c:pt idx="69">
                  <c:v>0.25</c:v>
                </c:pt>
                <c:pt idx="70">
                  <c:v>0.25</c:v>
                </c:pt>
                <c:pt idx="71">
                  <c:v>0.25</c:v>
                </c:pt>
                <c:pt idx="72">
                  <c:v>0.25</c:v>
                </c:pt>
                <c:pt idx="73">
                  <c:v>0.25</c:v>
                </c:pt>
                <c:pt idx="74">
                  <c:v>0.25</c:v>
                </c:pt>
                <c:pt idx="75">
                  <c:v>0.25</c:v>
                </c:pt>
                <c:pt idx="76">
                  <c:v>0.25</c:v>
                </c:pt>
                <c:pt idx="77">
                  <c:v>0.25</c:v>
                </c:pt>
                <c:pt idx="78">
                  <c:v>0.25</c:v>
                </c:pt>
                <c:pt idx="79">
                  <c:v>0.25</c:v>
                </c:pt>
                <c:pt idx="80">
                  <c:v>0.25</c:v>
                </c:pt>
                <c:pt idx="81">
                  <c:v>0.25</c:v>
                </c:pt>
                <c:pt idx="82">
                  <c:v>0.25</c:v>
                </c:pt>
                <c:pt idx="83">
                  <c:v>0.25</c:v>
                </c:pt>
                <c:pt idx="84">
                  <c:v>0.25</c:v>
                </c:pt>
                <c:pt idx="85">
                  <c:v>0.25</c:v>
                </c:pt>
                <c:pt idx="86">
                  <c:v>0.25</c:v>
                </c:pt>
                <c:pt idx="87">
                  <c:v>0.25</c:v>
                </c:pt>
                <c:pt idx="88">
                  <c:v>0.25</c:v>
                </c:pt>
                <c:pt idx="89">
                  <c:v>0.25</c:v>
                </c:pt>
                <c:pt idx="90">
                  <c:v>0.25</c:v>
                </c:pt>
                <c:pt idx="91">
                  <c:v>0.25</c:v>
                </c:pt>
                <c:pt idx="92">
                  <c:v>0.25</c:v>
                </c:pt>
                <c:pt idx="93">
                  <c:v>0.25</c:v>
                </c:pt>
                <c:pt idx="94">
                  <c:v>0.25</c:v>
                </c:pt>
                <c:pt idx="95">
                  <c:v>0.25</c:v>
                </c:pt>
                <c:pt idx="96">
                  <c:v>0.25</c:v>
                </c:pt>
                <c:pt idx="97">
                  <c:v>0.25</c:v>
                </c:pt>
                <c:pt idx="98">
                  <c:v>0.25</c:v>
                </c:pt>
                <c:pt idx="99">
                  <c:v>0.25</c:v>
                </c:pt>
                <c:pt idx="100">
                  <c:v>0.25</c:v>
                </c:pt>
                <c:pt idx="101">
                  <c:v>0.25</c:v>
                </c:pt>
                <c:pt idx="102">
                  <c:v>0.25</c:v>
                </c:pt>
                <c:pt idx="103">
                  <c:v>0.25</c:v>
                </c:pt>
                <c:pt idx="104">
                  <c:v>0.25</c:v>
                </c:pt>
                <c:pt idx="105">
                  <c:v>0.25</c:v>
                </c:pt>
                <c:pt idx="106">
                  <c:v>0.25</c:v>
                </c:pt>
                <c:pt idx="107">
                  <c:v>0.25</c:v>
                </c:pt>
                <c:pt idx="108">
                  <c:v>0.25</c:v>
                </c:pt>
                <c:pt idx="109">
                  <c:v>0.25</c:v>
                </c:pt>
                <c:pt idx="110">
                  <c:v>0.25</c:v>
                </c:pt>
                <c:pt idx="111">
                  <c:v>0.25</c:v>
                </c:pt>
                <c:pt idx="112">
                  <c:v>0.25</c:v>
                </c:pt>
                <c:pt idx="113">
                  <c:v>0.25</c:v>
                </c:pt>
                <c:pt idx="114">
                  <c:v>0.25</c:v>
                </c:pt>
                <c:pt idx="115">
                  <c:v>0.25</c:v>
                </c:pt>
                <c:pt idx="116">
                  <c:v>0.25</c:v>
                </c:pt>
                <c:pt idx="117">
                  <c:v>0.25</c:v>
                </c:pt>
                <c:pt idx="118">
                  <c:v>0.25</c:v>
                </c:pt>
                <c:pt idx="119">
                  <c:v>0.25</c:v>
                </c:pt>
                <c:pt idx="120">
                  <c:v>0.25</c:v>
                </c:pt>
                <c:pt idx="121">
                  <c:v>0.25</c:v>
                </c:pt>
                <c:pt idx="122">
                  <c:v>0.25</c:v>
                </c:pt>
                <c:pt idx="123">
                  <c:v>0.25</c:v>
                </c:pt>
                <c:pt idx="124">
                  <c:v>0.25</c:v>
                </c:pt>
                <c:pt idx="125">
                  <c:v>0.25</c:v>
                </c:pt>
                <c:pt idx="126">
                  <c:v>0.25</c:v>
                </c:pt>
                <c:pt idx="127">
                  <c:v>0.25</c:v>
                </c:pt>
                <c:pt idx="128">
                  <c:v>0.25</c:v>
                </c:pt>
                <c:pt idx="129">
                  <c:v>0.25</c:v>
                </c:pt>
                <c:pt idx="130">
                  <c:v>0.25</c:v>
                </c:pt>
                <c:pt idx="131">
                  <c:v>0.25</c:v>
                </c:pt>
                <c:pt idx="132">
                  <c:v>0.25</c:v>
                </c:pt>
                <c:pt idx="133">
                  <c:v>0.25</c:v>
                </c:pt>
                <c:pt idx="134">
                  <c:v>0.25</c:v>
                </c:pt>
                <c:pt idx="135">
                  <c:v>0.25</c:v>
                </c:pt>
                <c:pt idx="136">
                  <c:v>0.25</c:v>
                </c:pt>
                <c:pt idx="137">
                  <c:v>0.25</c:v>
                </c:pt>
                <c:pt idx="138">
                  <c:v>0.25</c:v>
                </c:pt>
                <c:pt idx="139">
                  <c:v>0.25</c:v>
                </c:pt>
                <c:pt idx="140">
                  <c:v>0.25</c:v>
                </c:pt>
                <c:pt idx="141">
                  <c:v>0.25</c:v>
                </c:pt>
                <c:pt idx="142">
                  <c:v>0.25</c:v>
                </c:pt>
                <c:pt idx="143">
                  <c:v>0.25</c:v>
                </c:pt>
                <c:pt idx="144">
                  <c:v>0.25</c:v>
                </c:pt>
                <c:pt idx="145">
                  <c:v>0.25</c:v>
                </c:pt>
                <c:pt idx="146">
                  <c:v>0.25</c:v>
                </c:pt>
                <c:pt idx="147">
                  <c:v>0.25</c:v>
                </c:pt>
                <c:pt idx="148">
                  <c:v>0.25</c:v>
                </c:pt>
                <c:pt idx="149">
                  <c:v>0.25</c:v>
                </c:pt>
                <c:pt idx="150">
                  <c:v>0.25</c:v>
                </c:pt>
                <c:pt idx="151">
                  <c:v>0.25</c:v>
                </c:pt>
                <c:pt idx="152">
                  <c:v>0.25</c:v>
                </c:pt>
                <c:pt idx="153">
                  <c:v>0.25</c:v>
                </c:pt>
                <c:pt idx="154">
                  <c:v>0.25</c:v>
                </c:pt>
                <c:pt idx="155">
                  <c:v>0.25</c:v>
                </c:pt>
                <c:pt idx="156">
                  <c:v>0.25</c:v>
                </c:pt>
                <c:pt idx="157">
                  <c:v>0.25</c:v>
                </c:pt>
                <c:pt idx="158">
                  <c:v>0.25</c:v>
                </c:pt>
                <c:pt idx="159">
                  <c:v>0.25</c:v>
                </c:pt>
                <c:pt idx="160">
                  <c:v>0.25</c:v>
                </c:pt>
                <c:pt idx="161">
                  <c:v>0.25</c:v>
                </c:pt>
                <c:pt idx="162">
                  <c:v>0.25</c:v>
                </c:pt>
                <c:pt idx="163">
                  <c:v>0.25</c:v>
                </c:pt>
                <c:pt idx="164">
                  <c:v>0.25</c:v>
                </c:pt>
                <c:pt idx="165">
                  <c:v>0.25</c:v>
                </c:pt>
                <c:pt idx="166">
                  <c:v>0.25</c:v>
                </c:pt>
                <c:pt idx="167">
                  <c:v>0.25</c:v>
                </c:pt>
                <c:pt idx="168">
                  <c:v>0.25</c:v>
                </c:pt>
                <c:pt idx="169">
                  <c:v>0.25</c:v>
                </c:pt>
                <c:pt idx="170">
                  <c:v>0.25</c:v>
                </c:pt>
                <c:pt idx="171">
                  <c:v>0.25</c:v>
                </c:pt>
                <c:pt idx="172">
                  <c:v>0.25</c:v>
                </c:pt>
                <c:pt idx="173">
                  <c:v>0.25</c:v>
                </c:pt>
                <c:pt idx="174">
                  <c:v>0.25</c:v>
                </c:pt>
                <c:pt idx="175">
                  <c:v>0.25</c:v>
                </c:pt>
                <c:pt idx="176">
                  <c:v>0.25</c:v>
                </c:pt>
                <c:pt idx="177">
                  <c:v>0.25</c:v>
                </c:pt>
                <c:pt idx="178">
                  <c:v>0.25</c:v>
                </c:pt>
                <c:pt idx="179">
                  <c:v>0.25</c:v>
                </c:pt>
                <c:pt idx="180">
                  <c:v>0.25</c:v>
                </c:pt>
                <c:pt idx="181">
                  <c:v>0.25</c:v>
                </c:pt>
                <c:pt idx="182">
                  <c:v>0.25</c:v>
                </c:pt>
                <c:pt idx="183">
                  <c:v>0.25</c:v>
                </c:pt>
                <c:pt idx="184">
                  <c:v>0.25</c:v>
                </c:pt>
                <c:pt idx="185">
                  <c:v>0.25</c:v>
                </c:pt>
                <c:pt idx="186">
                  <c:v>0.25</c:v>
                </c:pt>
                <c:pt idx="187">
                  <c:v>0.25</c:v>
                </c:pt>
                <c:pt idx="188">
                  <c:v>0.25</c:v>
                </c:pt>
                <c:pt idx="189">
                  <c:v>0.25</c:v>
                </c:pt>
                <c:pt idx="190">
                  <c:v>0.25</c:v>
                </c:pt>
                <c:pt idx="191">
                  <c:v>0.25</c:v>
                </c:pt>
                <c:pt idx="192">
                  <c:v>0.25</c:v>
                </c:pt>
                <c:pt idx="193">
                  <c:v>0.25</c:v>
                </c:pt>
                <c:pt idx="194">
                  <c:v>0.25</c:v>
                </c:pt>
                <c:pt idx="195">
                  <c:v>0.25</c:v>
                </c:pt>
                <c:pt idx="196">
                  <c:v>0.25</c:v>
                </c:pt>
                <c:pt idx="197">
                  <c:v>0.25</c:v>
                </c:pt>
                <c:pt idx="198">
                  <c:v>0.25</c:v>
                </c:pt>
                <c:pt idx="199">
                  <c:v>0.25</c:v>
                </c:pt>
                <c:pt idx="200">
                  <c:v>0.25</c:v>
                </c:pt>
                <c:pt idx="201">
                  <c:v>0.25</c:v>
                </c:pt>
                <c:pt idx="202">
                  <c:v>0.25</c:v>
                </c:pt>
                <c:pt idx="203">
                  <c:v>0.25</c:v>
                </c:pt>
                <c:pt idx="204">
                  <c:v>0.25</c:v>
                </c:pt>
                <c:pt idx="205">
                  <c:v>0.25</c:v>
                </c:pt>
                <c:pt idx="206">
                  <c:v>0.25</c:v>
                </c:pt>
                <c:pt idx="207">
                  <c:v>0.25</c:v>
                </c:pt>
                <c:pt idx="208">
                  <c:v>0.25</c:v>
                </c:pt>
                <c:pt idx="209">
                  <c:v>0.25</c:v>
                </c:pt>
                <c:pt idx="210">
                  <c:v>0.25</c:v>
                </c:pt>
                <c:pt idx="211">
                  <c:v>0.25</c:v>
                </c:pt>
                <c:pt idx="212">
                  <c:v>0.25</c:v>
                </c:pt>
                <c:pt idx="213">
                  <c:v>0.25</c:v>
                </c:pt>
                <c:pt idx="214">
                  <c:v>0.25</c:v>
                </c:pt>
                <c:pt idx="215">
                  <c:v>0.25</c:v>
                </c:pt>
                <c:pt idx="216">
                  <c:v>0.25</c:v>
                </c:pt>
                <c:pt idx="217">
                  <c:v>0.25</c:v>
                </c:pt>
                <c:pt idx="218">
                  <c:v>0.25</c:v>
                </c:pt>
                <c:pt idx="219">
                  <c:v>0.25</c:v>
                </c:pt>
                <c:pt idx="220">
                  <c:v>0.25</c:v>
                </c:pt>
                <c:pt idx="221">
                  <c:v>0.25</c:v>
                </c:pt>
                <c:pt idx="222">
                  <c:v>0.25</c:v>
                </c:pt>
                <c:pt idx="223">
                  <c:v>0.25</c:v>
                </c:pt>
                <c:pt idx="224">
                  <c:v>0.25</c:v>
                </c:pt>
                <c:pt idx="225">
                  <c:v>0.25</c:v>
                </c:pt>
                <c:pt idx="226">
                  <c:v>0.25</c:v>
                </c:pt>
                <c:pt idx="227">
                  <c:v>0.25</c:v>
                </c:pt>
                <c:pt idx="228">
                  <c:v>0.25</c:v>
                </c:pt>
                <c:pt idx="229">
                  <c:v>0.25</c:v>
                </c:pt>
                <c:pt idx="230">
                  <c:v>0.25</c:v>
                </c:pt>
                <c:pt idx="231">
                  <c:v>0.25</c:v>
                </c:pt>
                <c:pt idx="232">
                  <c:v>0.25</c:v>
                </c:pt>
                <c:pt idx="233">
                  <c:v>0.25</c:v>
                </c:pt>
                <c:pt idx="234">
                  <c:v>0.25</c:v>
                </c:pt>
                <c:pt idx="235">
                  <c:v>0.25</c:v>
                </c:pt>
                <c:pt idx="236">
                  <c:v>0.25</c:v>
                </c:pt>
                <c:pt idx="237">
                  <c:v>0.25</c:v>
                </c:pt>
                <c:pt idx="238">
                  <c:v>0.25</c:v>
                </c:pt>
                <c:pt idx="239">
                  <c:v>0.25</c:v>
                </c:pt>
                <c:pt idx="240">
                  <c:v>0.25</c:v>
                </c:pt>
                <c:pt idx="241">
                  <c:v>0.25</c:v>
                </c:pt>
                <c:pt idx="242">
                  <c:v>0.25</c:v>
                </c:pt>
                <c:pt idx="243">
                  <c:v>0.25</c:v>
                </c:pt>
                <c:pt idx="244">
                  <c:v>0.25</c:v>
                </c:pt>
                <c:pt idx="245">
                  <c:v>0.25</c:v>
                </c:pt>
                <c:pt idx="246">
                  <c:v>0.25</c:v>
                </c:pt>
                <c:pt idx="247">
                  <c:v>0.25</c:v>
                </c:pt>
                <c:pt idx="248">
                  <c:v>0.25</c:v>
                </c:pt>
                <c:pt idx="249">
                  <c:v>0.25</c:v>
                </c:pt>
                <c:pt idx="250">
                  <c:v>0.25</c:v>
                </c:pt>
                <c:pt idx="251">
                  <c:v>0.25</c:v>
                </c:pt>
                <c:pt idx="252">
                  <c:v>0.25</c:v>
                </c:pt>
                <c:pt idx="253">
                  <c:v>0.25</c:v>
                </c:pt>
                <c:pt idx="254">
                  <c:v>0.25</c:v>
                </c:pt>
                <c:pt idx="255">
                  <c:v>0.25</c:v>
                </c:pt>
                <c:pt idx="256">
                  <c:v>0.25</c:v>
                </c:pt>
                <c:pt idx="257">
                  <c:v>0.25</c:v>
                </c:pt>
                <c:pt idx="258">
                  <c:v>0.25</c:v>
                </c:pt>
                <c:pt idx="259">
                  <c:v>0.25</c:v>
                </c:pt>
                <c:pt idx="260">
                  <c:v>0.25</c:v>
                </c:pt>
                <c:pt idx="261">
                  <c:v>0.25</c:v>
                </c:pt>
                <c:pt idx="262">
                  <c:v>0.25</c:v>
                </c:pt>
                <c:pt idx="263">
                  <c:v>0.25</c:v>
                </c:pt>
                <c:pt idx="264">
                  <c:v>0.25</c:v>
                </c:pt>
                <c:pt idx="265">
                  <c:v>0.25</c:v>
                </c:pt>
                <c:pt idx="266">
                  <c:v>0.25</c:v>
                </c:pt>
                <c:pt idx="267">
                  <c:v>0.25</c:v>
                </c:pt>
                <c:pt idx="268">
                  <c:v>0.25</c:v>
                </c:pt>
                <c:pt idx="269">
                  <c:v>0.25</c:v>
                </c:pt>
                <c:pt idx="270">
                  <c:v>0.25</c:v>
                </c:pt>
                <c:pt idx="271">
                  <c:v>0.25</c:v>
                </c:pt>
                <c:pt idx="272">
                  <c:v>0.25</c:v>
                </c:pt>
                <c:pt idx="273">
                  <c:v>0.25</c:v>
                </c:pt>
                <c:pt idx="274">
                  <c:v>0.25</c:v>
                </c:pt>
                <c:pt idx="275">
                  <c:v>0.25</c:v>
                </c:pt>
                <c:pt idx="276">
                  <c:v>0.25</c:v>
                </c:pt>
                <c:pt idx="277">
                  <c:v>0.25</c:v>
                </c:pt>
                <c:pt idx="278">
                  <c:v>0.25</c:v>
                </c:pt>
                <c:pt idx="279">
                  <c:v>0.25</c:v>
                </c:pt>
                <c:pt idx="280">
                  <c:v>0.25</c:v>
                </c:pt>
                <c:pt idx="281">
                  <c:v>0.25</c:v>
                </c:pt>
                <c:pt idx="282">
                  <c:v>0.25</c:v>
                </c:pt>
                <c:pt idx="283">
                  <c:v>0.25</c:v>
                </c:pt>
                <c:pt idx="284">
                  <c:v>0.25</c:v>
                </c:pt>
                <c:pt idx="285">
                  <c:v>0.25</c:v>
                </c:pt>
                <c:pt idx="286">
                  <c:v>0.25</c:v>
                </c:pt>
                <c:pt idx="287">
                  <c:v>0.25</c:v>
                </c:pt>
                <c:pt idx="288">
                  <c:v>0.25</c:v>
                </c:pt>
                <c:pt idx="289">
                  <c:v>0.25</c:v>
                </c:pt>
                <c:pt idx="290">
                  <c:v>0.25</c:v>
                </c:pt>
                <c:pt idx="291">
                  <c:v>0.25</c:v>
                </c:pt>
                <c:pt idx="292">
                  <c:v>0.25</c:v>
                </c:pt>
                <c:pt idx="293">
                  <c:v>0.25</c:v>
                </c:pt>
                <c:pt idx="294">
                  <c:v>0.25</c:v>
                </c:pt>
                <c:pt idx="295">
                  <c:v>0.25</c:v>
                </c:pt>
                <c:pt idx="296">
                  <c:v>0.25</c:v>
                </c:pt>
                <c:pt idx="297">
                  <c:v>0.25</c:v>
                </c:pt>
                <c:pt idx="298">
                  <c:v>0.25</c:v>
                </c:pt>
                <c:pt idx="299">
                  <c:v>0.25</c:v>
                </c:pt>
                <c:pt idx="300">
                  <c:v>0.25</c:v>
                </c:pt>
                <c:pt idx="301">
                  <c:v>0.25</c:v>
                </c:pt>
                <c:pt idx="302">
                  <c:v>0.25</c:v>
                </c:pt>
                <c:pt idx="303">
                  <c:v>0.25</c:v>
                </c:pt>
                <c:pt idx="304">
                  <c:v>0.25</c:v>
                </c:pt>
                <c:pt idx="305">
                  <c:v>0.25</c:v>
                </c:pt>
                <c:pt idx="306">
                  <c:v>0.25</c:v>
                </c:pt>
                <c:pt idx="307">
                  <c:v>0.25</c:v>
                </c:pt>
                <c:pt idx="308">
                  <c:v>0.25</c:v>
                </c:pt>
                <c:pt idx="309">
                  <c:v>0.25</c:v>
                </c:pt>
                <c:pt idx="310">
                  <c:v>0.25</c:v>
                </c:pt>
                <c:pt idx="311">
                  <c:v>0.25</c:v>
                </c:pt>
                <c:pt idx="312">
                  <c:v>0.25</c:v>
                </c:pt>
                <c:pt idx="313">
                  <c:v>0.25</c:v>
                </c:pt>
                <c:pt idx="314">
                  <c:v>0.25</c:v>
                </c:pt>
                <c:pt idx="315">
                  <c:v>0.25</c:v>
                </c:pt>
                <c:pt idx="316">
                  <c:v>0.25</c:v>
                </c:pt>
                <c:pt idx="317">
                  <c:v>0.25</c:v>
                </c:pt>
                <c:pt idx="318">
                  <c:v>0.25</c:v>
                </c:pt>
                <c:pt idx="319">
                  <c:v>0.25</c:v>
                </c:pt>
                <c:pt idx="320">
                  <c:v>0.25</c:v>
                </c:pt>
                <c:pt idx="321">
                  <c:v>0.25</c:v>
                </c:pt>
                <c:pt idx="322">
                  <c:v>0.25</c:v>
                </c:pt>
                <c:pt idx="323">
                  <c:v>0.25</c:v>
                </c:pt>
                <c:pt idx="324">
                  <c:v>0.25</c:v>
                </c:pt>
                <c:pt idx="325">
                  <c:v>0.25</c:v>
                </c:pt>
                <c:pt idx="326">
                  <c:v>0.25</c:v>
                </c:pt>
                <c:pt idx="327">
                  <c:v>0.25</c:v>
                </c:pt>
                <c:pt idx="328">
                  <c:v>0.25</c:v>
                </c:pt>
                <c:pt idx="329">
                  <c:v>0.25</c:v>
                </c:pt>
                <c:pt idx="330">
                  <c:v>0.25</c:v>
                </c:pt>
                <c:pt idx="331">
                  <c:v>0.25</c:v>
                </c:pt>
                <c:pt idx="332">
                  <c:v>0.25</c:v>
                </c:pt>
                <c:pt idx="333">
                  <c:v>0.25</c:v>
                </c:pt>
                <c:pt idx="334">
                  <c:v>0.25</c:v>
                </c:pt>
                <c:pt idx="335">
                  <c:v>0.25</c:v>
                </c:pt>
                <c:pt idx="336">
                  <c:v>0.25</c:v>
                </c:pt>
                <c:pt idx="337">
                  <c:v>0.25</c:v>
                </c:pt>
                <c:pt idx="338">
                  <c:v>0.25</c:v>
                </c:pt>
                <c:pt idx="339">
                  <c:v>0.25</c:v>
                </c:pt>
                <c:pt idx="340">
                  <c:v>0.25</c:v>
                </c:pt>
                <c:pt idx="341">
                  <c:v>0.25</c:v>
                </c:pt>
                <c:pt idx="342">
                  <c:v>0.25</c:v>
                </c:pt>
                <c:pt idx="343">
                  <c:v>0.25</c:v>
                </c:pt>
                <c:pt idx="344">
                  <c:v>0.25</c:v>
                </c:pt>
                <c:pt idx="345">
                  <c:v>0.25</c:v>
                </c:pt>
                <c:pt idx="346">
                  <c:v>0.25</c:v>
                </c:pt>
                <c:pt idx="347">
                  <c:v>0.25</c:v>
                </c:pt>
                <c:pt idx="348">
                  <c:v>0.25</c:v>
                </c:pt>
                <c:pt idx="349">
                  <c:v>0.25</c:v>
                </c:pt>
                <c:pt idx="350">
                  <c:v>0.25</c:v>
                </c:pt>
                <c:pt idx="351">
                  <c:v>0.25</c:v>
                </c:pt>
                <c:pt idx="352">
                  <c:v>0.25</c:v>
                </c:pt>
                <c:pt idx="353">
                  <c:v>0.25</c:v>
                </c:pt>
                <c:pt idx="354">
                  <c:v>0.25</c:v>
                </c:pt>
                <c:pt idx="355">
                  <c:v>0.25</c:v>
                </c:pt>
                <c:pt idx="356">
                  <c:v>0.25</c:v>
                </c:pt>
                <c:pt idx="357">
                  <c:v>0.25</c:v>
                </c:pt>
                <c:pt idx="358">
                  <c:v>0.25</c:v>
                </c:pt>
                <c:pt idx="359">
                  <c:v>0.25</c:v>
                </c:pt>
                <c:pt idx="360">
                  <c:v>0.25</c:v>
                </c:pt>
                <c:pt idx="361">
                  <c:v>0.25</c:v>
                </c:pt>
                <c:pt idx="362">
                  <c:v>0.25</c:v>
                </c:pt>
                <c:pt idx="363">
                  <c:v>0.25</c:v>
                </c:pt>
                <c:pt idx="364">
                  <c:v>0.25</c:v>
                </c:pt>
                <c:pt idx="365">
                  <c:v>0.25</c:v>
                </c:pt>
                <c:pt idx="366">
                  <c:v>0.25</c:v>
                </c:pt>
                <c:pt idx="367">
                  <c:v>0.25</c:v>
                </c:pt>
                <c:pt idx="368">
                  <c:v>0.25</c:v>
                </c:pt>
                <c:pt idx="369">
                  <c:v>0.25</c:v>
                </c:pt>
                <c:pt idx="370">
                  <c:v>0.25</c:v>
                </c:pt>
                <c:pt idx="371">
                  <c:v>0.25</c:v>
                </c:pt>
                <c:pt idx="372">
                  <c:v>0.25</c:v>
                </c:pt>
                <c:pt idx="373">
                  <c:v>0.25</c:v>
                </c:pt>
                <c:pt idx="374">
                  <c:v>0.25</c:v>
                </c:pt>
                <c:pt idx="375">
                  <c:v>0.25</c:v>
                </c:pt>
                <c:pt idx="376">
                  <c:v>0.25</c:v>
                </c:pt>
                <c:pt idx="377">
                  <c:v>0.25</c:v>
                </c:pt>
                <c:pt idx="378">
                  <c:v>0.25</c:v>
                </c:pt>
                <c:pt idx="379">
                  <c:v>0.25</c:v>
                </c:pt>
                <c:pt idx="380">
                  <c:v>0.25</c:v>
                </c:pt>
                <c:pt idx="381">
                  <c:v>0.25</c:v>
                </c:pt>
                <c:pt idx="382">
                  <c:v>0.25</c:v>
                </c:pt>
                <c:pt idx="383">
                  <c:v>0.25</c:v>
                </c:pt>
                <c:pt idx="384">
                  <c:v>0.25</c:v>
                </c:pt>
                <c:pt idx="385">
                  <c:v>0.25</c:v>
                </c:pt>
                <c:pt idx="386">
                  <c:v>0.25</c:v>
                </c:pt>
                <c:pt idx="387">
                  <c:v>0.25</c:v>
                </c:pt>
                <c:pt idx="388">
                  <c:v>0.25</c:v>
                </c:pt>
                <c:pt idx="389">
                  <c:v>0.25</c:v>
                </c:pt>
                <c:pt idx="390">
                  <c:v>0.25</c:v>
                </c:pt>
                <c:pt idx="391">
                  <c:v>0.25</c:v>
                </c:pt>
                <c:pt idx="392">
                  <c:v>0.25</c:v>
                </c:pt>
                <c:pt idx="393">
                  <c:v>0.25</c:v>
                </c:pt>
                <c:pt idx="394">
                  <c:v>0.25</c:v>
                </c:pt>
                <c:pt idx="395">
                  <c:v>0.25</c:v>
                </c:pt>
                <c:pt idx="396">
                  <c:v>0.25</c:v>
                </c:pt>
                <c:pt idx="397">
                  <c:v>0.25</c:v>
                </c:pt>
                <c:pt idx="398">
                  <c:v>0.25</c:v>
                </c:pt>
                <c:pt idx="399">
                  <c:v>0.25</c:v>
                </c:pt>
                <c:pt idx="400">
                  <c:v>0.25</c:v>
                </c:pt>
                <c:pt idx="401">
                  <c:v>0.25</c:v>
                </c:pt>
                <c:pt idx="402">
                  <c:v>0.25</c:v>
                </c:pt>
                <c:pt idx="403">
                  <c:v>0.25</c:v>
                </c:pt>
                <c:pt idx="404">
                  <c:v>0.25</c:v>
                </c:pt>
                <c:pt idx="405">
                  <c:v>0.25</c:v>
                </c:pt>
                <c:pt idx="406">
                  <c:v>0.25</c:v>
                </c:pt>
                <c:pt idx="407">
                  <c:v>0.25</c:v>
                </c:pt>
                <c:pt idx="408">
                  <c:v>0.25</c:v>
                </c:pt>
                <c:pt idx="409">
                  <c:v>0.25</c:v>
                </c:pt>
                <c:pt idx="410">
                  <c:v>0.25</c:v>
                </c:pt>
                <c:pt idx="411">
                  <c:v>0.25</c:v>
                </c:pt>
                <c:pt idx="412">
                  <c:v>0.25</c:v>
                </c:pt>
                <c:pt idx="413">
                  <c:v>0.25</c:v>
                </c:pt>
                <c:pt idx="414">
                  <c:v>0.25</c:v>
                </c:pt>
                <c:pt idx="415">
                  <c:v>0.25</c:v>
                </c:pt>
                <c:pt idx="416">
                  <c:v>0.25</c:v>
                </c:pt>
                <c:pt idx="417">
                  <c:v>0.25</c:v>
                </c:pt>
                <c:pt idx="418">
                  <c:v>0.25</c:v>
                </c:pt>
                <c:pt idx="419">
                  <c:v>0.25</c:v>
                </c:pt>
                <c:pt idx="420">
                  <c:v>0.25</c:v>
                </c:pt>
                <c:pt idx="421">
                  <c:v>0.25</c:v>
                </c:pt>
                <c:pt idx="422">
                  <c:v>0.25</c:v>
                </c:pt>
                <c:pt idx="423">
                  <c:v>0.25</c:v>
                </c:pt>
                <c:pt idx="424">
                  <c:v>0.25</c:v>
                </c:pt>
                <c:pt idx="425">
                  <c:v>0.25</c:v>
                </c:pt>
                <c:pt idx="426">
                  <c:v>0.25</c:v>
                </c:pt>
                <c:pt idx="427">
                  <c:v>0.25</c:v>
                </c:pt>
                <c:pt idx="428">
                  <c:v>0.25</c:v>
                </c:pt>
                <c:pt idx="429">
                  <c:v>0.25</c:v>
                </c:pt>
                <c:pt idx="430">
                  <c:v>0.25</c:v>
                </c:pt>
                <c:pt idx="431">
                  <c:v>0.25</c:v>
                </c:pt>
                <c:pt idx="432">
                  <c:v>0.25</c:v>
                </c:pt>
                <c:pt idx="433">
                  <c:v>0.25</c:v>
                </c:pt>
                <c:pt idx="434">
                  <c:v>0.25</c:v>
                </c:pt>
                <c:pt idx="435">
                  <c:v>0.25</c:v>
                </c:pt>
                <c:pt idx="436">
                  <c:v>0.25</c:v>
                </c:pt>
                <c:pt idx="437">
                  <c:v>0.25</c:v>
                </c:pt>
                <c:pt idx="438">
                  <c:v>0.25</c:v>
                </c:pt>
                <c:pt idx="439">
                  <c:v>0.25</c:v>
                </c:pt>
                <c:pt idx="440">
                  <c:v>0.25</c:v>
                </c:pt>
                <c:pt idx="441">
                  <c:v>0.25</c:v>
                </c:pt>
                <c:pt idx="442">
                  <c:v>0.25</c:v>
                </c:pt>
                <c:pt idx="443">
                  <c:v>0.25</c:v>
                </c:pt>
                <c:pt idx="444">
                  <c:v>0.25</c:v>
                </c:pt>
                <c:pt idx="445">
                  <c:v>0.25</c:v>
                </c:pt>
                <c:pt idx="446">
                  <c:v>0.25</c:v>
                </c:pt>
                <c:pt idx="447">
                  <c:v>0.25</c:v>
                </c:pt>
                <c:pt idx="448">
                  <c:v>0.25</c:v>
                </c:pt>
                <c:pt idx="449">
                  <c:v>0.25</c:v>
                </c:pt>
                <c:pt idx="450">
                  <c:v>0.25</c:v>
                </c:pt>
                <c:pt idx="451">
                  <c:v>0.25</c:v>
                </c:pt>
                <c:pt idx="452">
                  <c:v>0.25</c:v>
                </c:pt>
                <c:pt idx="453">
                  <c:v>0.25</c:v>
                </c:pt>
                <c:pt idx="454">
                  <c:v>0.25</c:v>
                </c:pt>
                <c:pt idx="455">
                  <c:v>0.25</c:v>
                </c:pt>
                <c:pt idx="456">
                  <c:v>0.25</c:v>
                </c:pt>
                <c:pt idx="457">
                  <c:v>0.25</c:v>
                </c:pt>
                <c:pt idx="458">
                  <c:v>0.25</c:v>
                </c:pt>
                <c:pt idx="459">
                  <c:v>0.25</c:v>
                </c:pt>
                <c:pt idx="460">
                  <c:v>0.25</c:v>
                </c:pt>
                <c:pt idx="461">
                  <c:v>0.25</c:v>
                </c:pt>
                <c:pt idx="462">
                  <c:v>0.25</c:v>
                </c:pt>
                <c:pt idx="463">
                  <c:v>0.25</c:v>
                </c:pt>
                <c:pt idx="464">
                  <c:v>0.25</c:v>
                </c:pt>
                <c:pt idx="465">
                  <c:v>0.25</c:v>
                </c:pt>
                <c:pt idx="466">
                  <c:v>0.25</c:v>
                </c:pt>
                <c:pt idx="467">
                  <c:v>0.25</c:v>
                </c:pt>
                <c:pt idx="468">
                  <c:v>0.25</c:v>
                </c:pt>
                <c:pt idx="469">
                  <c:v>0.25</c:v>
                </c:pt>
                <c:pt idx="470">
                  <c:v>0.25</c:v>
                </c:pt>
                <c:pt idx="471">
                  <c:v>0.25</c:v>
                </c:pt>
                <c:pt idx="472">
                  <c:v>0.25</c:v>
                </c:pt>
                <c:pt idx="473">
                  <c:v>0.25</c:v>
                </c:pt>
                <c:pt idx="474">
                  <c:v>0.25</c:v>
                </c:pt>
                <c:pt idx="475">
                  <c:v>0.25</c:v>
                </c:pt>
                <c:pt idx="476">
                  <c:v>0.25</c:v>
                </c:pt>
                <c:pt idx="477">
                  <c:v>0.25</c:v>
                </c:pt>
                <c:pt idx="478">
                  <c:v>0.25</c:v>
                </c:pt>
                <c:pt idx="479">
                  <c:v>0.25</c:v>
                </c:pt>
                <c:pt idx="480">
                  <c:v>0.25</c:v>
                </c:pt>
                <c:pt idx="481">
                  <c:v>0.25</c:v>
                </c:pt>
                <c:pt idx="482">
                  <c:v>0.25</c:v>
                </c:pt>
                <c:pt idx="483">
                  <c:v>0.25</c:v>
                </c:pt>
                <c:pt idx="484">
                  <c:v>0.25</c:v>
                </c:pt>
                <c:pt idx="485">
                  <c:v>0.25</c:v>
                </c:pt>
                <c:pt idx="486">
                  <c:v>0.25</c:v>
                </c:pt>
                <c:pt idx="487">
                  <c:v>0.25</c:v>
                </c:pt>
                <c:pt idx="488">
                  <c:v>0.25</c:v>
                </c:pt>
                <c:pt idx="489">
                  <c:v>0.25</c:v>
                </c:pt>
                <c:pt idx="490">
                  <c:v>0.25</c:v>
                </c:pt>
                <c:pt idx="491">
                  <c:v>0.25</c:v>
                </c:pt>
                <c:pt idx="492">
                  <c:v>0.25</c:v>
                </c:pt>
                <c:pt idx="493">
                  <c:v>0.25</c:v>
                </c:pt>
                <c:pt idx="494">
                  <c:v>0.25</c:v>
                </c:pt>
                <c:pt idx="495">
                  <c:v>0.25</c:v>
                </c:pt>
                <c:pt idx="496">
                  <c:v>0.25</c:v>
                </c:pt>
                <c:pt idx="497">
                  <c:v>0.25</c:v>
                </c:pt>
                <c:pt idx="498">
                  <c:v>0.25</c:v>
                </c:pt>
                <c:pt idx="499">
                  <c:v>0.25</c:v>
                </c:pt>
                <c:pt idx="500">
                  <c:v>0.25</c:v>
                </c:pt>
                <c:pt idx="501">
                  <c:v>0.25</c:v>
                </c:pt>
                <c:pt idx="502">
                  <c:v>0.25</c:v>
                </c:pt>
                <c:pt idx="503">
                  <c:v>0.25</c:v>
                </c:pt>
                <c:pt idx="504">
                  <c:v>0.25</c:v>
                </c:pt>
                <c:pt idx="505">
                  <c:v>0.25</c:v>
                </c:pt>
                <c:pt idx="506">
                  <c:v>0.25</c:v>
                </c:pt>
                <c:pt idx="507">
                  <c:v>0.25</c:v>
                </c:pt>
                <c:pt idx="508">
                  <c:v>0.25</c:v>
                </c:pt>
                <c:pt idx="509">
                  <c:v>0.25</c:v>
                </c:pt>
                <c:pt idx="510">
                  <c:v>0.25</c:v>
                </c:pt>
                <c:pt idx="511">
                  <c:v>0.25</c:v>
                </c:pt>
                <c:pt idx="512">
                  <c:v>0.25</c:v>
                </c:pt>
                <c:pt idx="513">
                  <c:v>0.25</c:v>
                </c:pt>
                <c:pt idx="514">
                  <c:v>0.25</c:v>
                </c:pt>
                <c:pt idx="515">
                  <c:v>0.25</c:v>
                </c:pt>
                <c:pt idx="516">
                  <c:v>0.25</c:v>
                </c:pt>
                <c:pt idx="517">
                  <c:v>0.25</c:v>
                </c:pt>
                <c:pt idx="518">
                  <c:v>0.25</c:v>
                </c:pt>
                <c:pt idx="519">
                  <c:v>0.25</c:v>
                </c:pt>
                <c:pt idx="520">
                  <c:v>0.25</c:v>
                </c:pt>
                <c:pt idx="521">
                  <c:v>0.25</c:v>
                </c:pt>
                <c:pt idx="522">
                  <c:v>0.25</c:v>
                </c:pt>
                <c:pt idx="523">
                  <c:v>0.25</c:v>
                </c:pt>
                <c:pt idx="524">
                  <c:v>0.25</c:v>
                </c:pt>
                <c:pt idx="525">
                  <c:v>0.25</c:v>
                </c:pt>
                <c:pt idx="526">
                  <c:v>0.25</c:v>
                </c:pt>
                <c:pt idx="527">
                  <c:v>0.25</c:v>
                </c:pt>
                <c:pt idx="528">
                  <c:v>0.25</c:v>
                </c:pt>
                <c:pt idx="529">
                  <c:v>0.25</c:v>
                </c:pt>
                <c:pt idx="530">
                  <c:v>0.25</c:v>
                </c:pt>
                <c:pt idx="531">
                  <c:v>0.25</c:v>
                </c:pt>
                <c:pt idx="532">
                  <c:v>0.25</c:v>
                </c:pt>
                <c:pt idx="533">
                  <c:v>0.25</c:v>
                </c:pt>
                <c:pt idx="534">
                  <c:v>0.25</c:v>
                </c:pt>
                <c:pt idx="535">
                  <c:v>0.25</c:v>
                </c:pt>
                <c:pt idx="536">
                  <c:v>0.25</c:v>
                </c:pt>
                <c:pt idx="537">
                  <c:v>0.25</c:v>
                </c:pt>
                <c:pt idx="538">
                  <c:v>0.25</c:v>
                </c:pt>
                <c:pt idx="539">
                  <c:v>0.25</c:v>
                </c:pt>
                <c:pt idx="540">
                  <c:v>0.25</c:v>
                </c:pt>
                <c:pt idx="541">
                  <c:v>0.25</c:v>
                </c:pt>
                <c:pt idx="542">
                  <c:v>0.25</c:v>
                </c:pt>
                <c:pt idx="543">
                  <c:v>0.25</c:v>
                </c:pt>
                <c:pt idx="544">
                  <c:v>0.25</c:v>
                </c:pt>
                <c:pt idx="545">
                  <c:v>0.25</c:v>
                </c:pt>
                <c:pt idx="546">
                  <c:v>0.25</c:v>
                </c:pt>
                <c:pt idx="547">
                  <c:v>0.25</c:v>
                </c:pt>
                <c:pt idx="548">
                  <c:v>0.25</c:v>
                </c:pt>
                <c:pt idx="549">
                  <c:v>0.25</c:v>
                </c:pt>
                <c:pt idx="550">
                  <c:v>0.25</c:v>
                </c:pt>
                <c:pt idx="551">
                  <c:v>0.25</c:v>
                </c:pt>
                <c:pt idx="552">
                  <c:v>0.25</c:v>
                </c:pt>
                <c:pt idx="553">
                  <c:v>0.25</c:v>
                </c:pt>
                <c:pt idx="554">
                  <c:v>0.25</c:v>
                </c:pt>
                <c:pt idx="555">
                  <c:v>0.25</c:v>
                </c:pt>
                <c:pt idx="556">
                  <c:v>0.25</c:v>
                </c:pt>
                <c:pt idx="557">
                  <c:v>0.25</c:v>
                </c:pt>
                <c:pt idx="558">
                  <c:v>0.25</c:v>
                </c:pt>
                <c:pt idx="559">
                  <c:v>0.25</c:v>
                </c:pt>
                <c:pt idx="560">
                  <c:v>0.25</c:v>
                </c:pt>
                <c:pt idx="561">
                  <c:v>0.25</c:v>
                </c:pt>
                <c:pt idx="562">
                  <c:v>0.25</c:v>
                </c:pt>
                <c:pt idx="563">
                  <c:v>0.25</c:v>
                </c:pt>
                <c:pt idx="564">
                  <c:v>0.25</c:v>
                </c:pt>
                <c:pt idx="565">
                  <c:v>0.25</c:v>
                </c:pt>
                <c:pt idx="566">
                  <c:v>0.25</c:v>
                </c:pt>
                <c:pt idx="567">
                  <c:v>0.25</c:v>
                </c:pt>
                <c:pt idx="568">
                  <c:v>0.25</c:v>
                </c:pt>
                <c:pt idx="569">
                  <c:v>0.25</c:v>
                </c:pt>
                <c:pt idx="570">
                  <c:v>0.25</c:v>
                </c:pt>
                <c:pt idx="571">
                  <c:v>0.25</c:v>
                </c:pt>
                <c:pt idx="572">
                  <c:v>0.25</c:v>
                </c:pt>
                <c:pt idx="573">
                  <c:v>0.25</c:v>
                </c:pt>
                <c:pt idx="574">
                  <c:v>0.25</c:v>
                </c:pt>
                <c:pt idx="575">
                  <c:v>0.25</c:v>
                </c:pt>
                <c:pt idx="576">
                  <c:v>0.25</c:v>
                </c:pt>
                <c:pt idx="577">
                  <c:v>0.25</c:v>
                </c:pt>
                <c:pt idx="578">
                  <c:v>0.25</c:v>
                </c:pt>
                <c:pt idx="579">
                  <c:v>0.25</c:v>
                </c:pt>
                <c:pt idx="580">
                  <c:v>0.25</c:v>
                </c:pt>
                <c:pt idx="581">
                  <c:v>0.25</c:v>
                </c:pt>
                <c:pt idx="582">
                  <c:v>0.25</c:v>
                </c:pt>
                <c:pt idx="583">
                  <c:v>0.25</c:v>
                </c:pt>
                <c:pt idx="584">
                  <c:v>0.25</c:v>
                </c:pt>
                <c:pt idx="585">
                  <c:v>0.25</c:v>
                </c:pt>
                <c:pt idx="586">
                  <c:v>0.25</c:v>
                </c:pt>
                <c:pt idx="587">
                  <c:v>0.25</c:v>
                </c:pt>
                <c:pt idx="588">
                  <c:v>0.25</c:v>
                </c:pt>
                <c:pt idx="589">
                  <c:v>0.25</c:v>
                </c:pt>
                <c:pt idx="590">
                  <c:v>0.25</c:v>
                </c:pt>
                <c:pt idx="591">
                  <c:v>0.25</c:v>
                </c:pt>
                <c:pt idx="592">
                  <c:v>0.25</c:v>
                </c:pt>
                <c:pt idx="593">
                  <c:v>0.25</c:v>
                </c:pt>
                <c:pt idx="594">
                  <c:v>0.25</c:v>
                </c:pt>
                <c:pt idx="595">
                  <c:v>0.25</c:v>
                </c:pt>
                <c:pt idx="596">
                  <c:v>0.25</c:v>
                </c:pt>
                <c:pt idx="597">
                  <c:v>0.25</c:v>
                </c:pt>
                <c:pt idx="598">
                  <c:v>0.25</c:v>
                </c:pt>
                <c:pt idx="599">
                  <c:v>0.25</c:v>
                </c:pt>
                <c:pt idx="600">
                  <c:v>0.25</c:v>
                </c:pt>
                <c:pt idx="601">
                  <c:v>0.25</c:v>
                </c:pt>
                <c:pt idx="602">
                  <c:v>0.25</c:v>
                </c:pt>
                <c:pt idx="603">
                  <c:v>0.25</c:v>
                </c:pt>
                <c:pt idx="604">
                  <c:v>0.25</c:v>
                </c:pt>
                <c:pt idx="605">
                  <c:v>0.25</c:v>
                </c:pt>
                <c:pt idx="606">
                  <c:v>0.25</c:v>
                </c:pt>
                <c:pt idx="607">
                  <c:v>0.25</c:v>
                </c:pt>
                <c:pt idx="608">
                  <c:v>0.25</c:v>
                </c:pt>
                <c:pt idx="609">
                  <c:v>0.25</c:v>
                </c:pt>
                <c:pt idx="610">
                  <c:v>0.25</c:v>
                </c:pt>
                <c:pt idx="611">
                  <c:v>0.25</c:v>
                </c:pt>
                <c:pt idx="612">
                  <c:v>0.25</c:v>
                </c:pt>
                <c:pt idx="613">
                  <c:v>0.25</c:v>
                </c:pt>
                <c:pt idx="614">
                  <c:v>0.25</c:v>
                </c:pt>
                <c:pt idx="615">
                  <c:v>0.25</c:v>
                </c:pt>
                <c:pt idx="616">
                  <c:v>0.25</c:v>
                </c:pt>
                <c:pt idx="617">
                  <c:v>0.25</c:v>
                </c:pt>
                <c:pt idx="618">
                  <c:v>0.25</c:v>
                </c:pt>
                <c:pt idx="619">
                  <c:v>0.25</c:v>
                </c:pt>
                <c:pt idx="620">
                  <c:v>0.25</c:v>
                </c:pt>
                <c:pt idx="621">
                  <c:v>0.25</c:v>
                </c:pt>
                <c:pt idx="622">
                  <c:v>0.25</c:v>
                </c:pt>
                <c:pt idx="623">
                  <c:v>0.25</c:v>
                </c:pt>
                <c:pt idx="624">
                  <c:v>0.25</c:v>
                </c:pt>
                <c:pt idx="625">
                  <c:v>0.25</c:v>
                </c:pt>
                <c:pt idx="626">
                  <c:v>0.25</c:v>
                </c:pt>
                <c:pt idx="627">
                  <c:v>0.25</c:v>
                </c:pt>
                <c:pt idx="628">
                  <c:v>0.25</c:v>
                </c:pt>
                <c:pt idx="629">
                  <c:v>0.25</c:v>
                </c:pt>
                <c:pt idx="630">
                  <c:v>0.25</c:v>
                </c:pt>
                <c:pt idx="631">
                  <c:v>0.25</c:v>
                </c:pt>
                <c:pt idx="632">
                  <c:v>0.25</c:v>
                </c:pt>
                <c:pt idx="633">
                  <c:v>0.25</c:v>
                </c:pt>
                <c:pt idx="634">
                  <c:v>0.25</c:v>
                </c:pt>
                <c:pt idx="635">
                  <c:v>0.25</c:v>
                </c:pt>
                <c:pt idx="636">
                  <c:v>0.25</c:v>
                </c:pt>
                <c:pt idx="637">
                  <c:v>0.25</c:v>
                </c:pt>
                <c:pt idx="638">
                  <c:v>0.25</c:v>
                </c:pt>
                <c:pt idx="639">
                  <c:v>0.25</c:v>
                </c:pt>
                <c:pt idx="640">
                  <c:v>0.25</c:v>
                </c:pt>
                <c:pt idx="641">
                  <c:v>0.25</c:v>
                </c:pt>
                <c:pt idx="642">
                  <c:v>0.25</c:v>
                </c:pt>
                <c:pt idx="643">
                  <c:v>0.25</c:v>
                </c:pt>
                <c:pt idx="644">
                  <c:v>0.25</c:v>
                </c:pt>
                <c:pt idx="645">
                  <c:v>0.25</c:v>
                </c:pt>
                <c:pt idx="646">
                  <c:v>0.25</c:v>
                </c:pt>
                <c:pt idx="647">
                  <c:v>0.25</c:v>
                </c:pt>
                <c:pt idx="648">
                  <c:v>0.25</c:v>
                </c:pt>
                <c:pt idx="649">
                  <c:v>0.25</c:v>
                </c:pt>
                <c:pt idx="650">
                  <c:v>0.25</c:v>
                </c:pt>
                <c:pt idx="651">
                  <c:v>0.25</c:v>
                </c:pt>
                <c:pt idx="652">
                  <c:v>0.25</c:v>
                </c:pt>
                <c:pt idx="653">
                  <c:v>0.25</c:v>
                </c:pt>
                <c:pt idx="654">
                  <c:v>0.25</c:v>
                </c:pt>
                <c:pt idx="655">
                  <c:v>0.25</c:v>
                </c:pt>
                <c:pt idx="656">
                  <c:v>0.25</c:v>
                </c:pt>
                <c:pt idx="657">
                  <c:v>0.25</c:v>
                </c:pt>
                <c:pt idx="658">
                  <c:v>0.25</c:v>
                </c:pt>
                <c:pt idx="659">
                  <c:v>0.25</c:v>
                </c:pt>
                <c:pt idx="660">
                  <c:v>0.25</c:v>
                </c:pt>
                <c:pt idx="661">
                  <c:v>0.25</c:v>
                </c:pt>
                <c:pt idx="662">
                  <c:v>0.25</c:v>
                </c:pt>
                <c:pt idx="663">
                  <c:v>0.25</c:v>
                </c:pt>
                <c:pt idx="664">
                  <c:v>0.25</c:v>
                </c:pt>
                <c:pt idx="665">
                  <c:v>0.25</c:v>
                </c:pt>
                <c:pt idx="666">
                  <c:v>0.25</c:v>
                </c:pt>
                <c:pt idx="667">
                  <c:v>0.25</c:v>
                </c:pt>
                <c:pt idx="668">
                  <c:v>0.25</c:v>
                </c:pt>
                <c:pt idx="669">
                  <c:v>0.25</c:v>
                </c:pt>
                <c:pt idx="670">
                  <c:v>0.25</c:v>
                </c:pt>
                <c:pt idx="671">
                  <c:v>0.25</c:v>
                </c:pt>
                <c:pt idx="672">
                  <c:v>0.25</c:v>
                </c:pt>
                <c:pt idx="673">
                  <c:v>0.25</c:v>
                </c:pt>
                <c:pt idx="674">
                  <c:v>0.25</c:v>
                </c:pt>
                <c:pt idx="675">
                  <c:v>0.25</c:v>
                </c:pt>
                <c:pt idx="676">
                  <c:v>0.25</c:v>
                </c:pt>
                <c:pt idx="677">
                  <c:v>0.25</c:v>
                </c:pt>
                <c:pt idx="678">
                  <c:v>0.25</c:v>
                </c:pt>
                <c:pt idx="679">
                  <c:v>0.25</c:v>
                </c:pt>
                <c:pt idx="680">
                  <c:v>0.25</c:v>
                </c:pt>
                <c:pt idx="681">
                  <c:v>0.25</c:v>
                </c:pt>
                <c:pt idx="682">
                  <c:v>0.25</c:v>
                </c:pt>
                <c:pt idx="683">
                  <c:v>0.25</c:v>
                </c:pt>
                <c:pt idx="684">
                  <c:v>0.25</c:v>
                </c:pt>
                <c:pt idx="685">
                  <c:v>0.25</c:v>
                </c:pt>
                <c:pt idx="686">
                  <c:v>0.25</c:v>
                </c:pt>
                <c:pt idx="687">
                  <c:v>0.25</c:v>
                </c:pt>
                <c:pt idx="688">
                  <c:v>0.25</c:v>
                </c:pt>
                <c:pt idx="689">
                  <c:v>0.25</c:v>
                </c:pt>
                <c:pt idx="690">
                  <c:v>0.25</c:v>
                </c:pt>
                <c:pt idx="691">
                  <c:v>0.25</c:v>
                </c:pt>
                <c:pt idx="692">
                  <c:v>0.25</c:v>
                </c:pt>
                <c:pt idx="693">
                  <c:v>0.25</c:v>
                </c:pt>
                <c:pt idx="694">
                  <c:v>0.25</c:v>
                </c:pt>
                <c:pt idx="695">
                  <c:v>0.25</c:v>
                </c:pt>
                <c:pt idx="696">
                  <c:v>0.25</c:v>
                </c:pt>
                <c:pt idx="697">
                  <c:v>0.25</c:v>
                </c:pt>
                <c:pt idx="698">
                  <c:v>0.25</c:v>
                </c:pt>
                <c:pt idx="699">
                  <c:v>0.25</c:v>
                </c:pt>
                <c:pt idx="700">
                  <c:v>0.25</c:v>
                </c:pt>
                <c:pt idx="701">
                  <c:v>0.25</c:v>
                </c:pt>
                <c:pt idx="702">
                  <c:v>0.25</c:v>
                </c:pt>
                <c:pt idx="703">
                  <c:v>0.25</c:v>
                </c:pt>
                <c:pt idx="704">
                  <c:v>0.25</c:v>
                </c:pt>
                <c:pt idx="705">
                  <c:v>0.25</c:v>
                </c:pt>
                <c:pt idx="706">
                  <c:v>0.25</c:v>
                </c:pt>
                <c:pt idx="707">
                  <c:v>0.25</c:v>
                </c:pt>
                <c:pt idx="708">
                  <c:v>0.25</c:v>
                </c:pt>
                <c:pt idx="709">
                  <c:v>0.25</c:v>
                </c:pt>
                <c:pt idx="710">
                  <c:v>0.25</c:v>
                </c:pt>
                <c:pt idx="711">
                  <c:v>0.25</c:v>
                </c:pt>
                <c:pt idx="712">
                  <c:v>0.25</c:v>
                </c:pt>
                <c:pt idx="713">
                  <c:v>0.25</c:v>
                </c:pt>
                <c:pt idx="714">
                  <c:v>0.25</c:v>
                </c:pt>
                <c:pt idx="715">
                  <c:v>0.25</c:v>
                </c:pt>
                <c:pt idx="716">
                  <c:v>0.25</c:v>
                </c:pt>
                <c:pt idx="717">
                  <c:v>0.25</c:v>
                </c:pt>
                <c:pt idx="718">
                  <c:v>0.25</c:v>
                </c:pt>
                <c:pt idx="719">
                  <c:v>0.25</c:v>
                </c:pt>
                <c:pt idx="720">
                  <c:v>0.25</c:v>
                </c:pt>
                <c:pt idx="721">
                  <c:v>0.25</c:v>
                </c:pt>
                <c:pt idx="722">
                  <c:v>0.25</c:v>
                </c:pt>
                <c:pt idx="723">
                  <c:v>0.25</c:v>
                </c:pt>
                <c:pt idx="724">
                  <c:v>0.25</c:v>
                </c:pt>
                <c:pt idx="725">
                  <c:v>0.25</c:v>
                </c:pt>
                <c:pt idx="726">
                  <c:v>0.25</c:v>
                </c:pt>
                <c:pt idx="727">
                  <c:v>0.25</c:v>
                </c:pt>
                <c:pt idx="728">
                  <c:v>0.25</c:v>
                </c:pt>
                <c:pt idx="729">
                  <c:v>0.25</c:v>
                </c:pt>
                <c:pt idx="730">
                  <c:v>0.25</c:v>
                </c:pt>
                <c:pt idx="731">
                  <c:v>0.25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9-ED22-4832-9989-2C00E5F07D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7494016"/>
        <c:axId val="107504384"/>
        <c:extLst xmlns:c16r2="http://schemas.microsoft.com/office/drawing/2015/06/chart"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v>2001</c:v>
                </c:tx>
                <c:spPr>
                  <a:ln w="25400">
                    <a:solidFill>
                      <a:sysClr val="windowText" lastClr="00000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DATOS!$G$3:$G$734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2.75</c:v>
                      </c:pt>
                      <c:pt idx="1">
                        <c:v>2.7</c:v>
                      </c:pt>
                      <c:pt idx="2">
                        <c:v>2.4</c:v>
                      </c:pt>
                      <c:pt idx="3">
                        <c:v>2.4</c:v>
                      </c:pt>
                      <c:pt idx="4">
                        <c:v>2.25</c:v>
                      </c:pt>
                      <c:pt idx="5">
                        <c:v>2.2000000000000002</c:v>
                      </c:pt>
                      <c:pt idx="6">
                        <c:v>2.2000000000000002</c:v>
                      </c:pt>
                      <c:pt idx="7">
                        <c:v>2.1</c:v>
                      </c:pt>
                      <c:pt idx="8">
                        <c:v>2.0499999999999998</c:v>
                      </c:pt>
                      <c:pt idx="9">
                        <c:v>2.25</c:v>
                      </c:pt>
                      <c:pt idx="10">
                        <c:v>2.35</c:v>
                      </c:pt>
                      <c:pt idx="11">
                        <c:v>2.35</c:v>
                      </c:pt>
                      <c:pt idx="12">
                        <c:v>2.2000000000000002</c:v>
                      </c:pt>
                      <c:pt idx="13">
                        <c:v>2.15</c:v>
                      </c:pt>
                      <c:pt idx="14">
                        <c:v>2.1</c:v>
                      </c:pt>
                      <c:pt idx="15">
                        <c:v>2.1</c:v>
                      </c:pt>
                      <c:pt idx="16">
                        <c:v>2.0499999999999998</c:v>
                      </c:pt>
                      <c:pt idx="17">
                        <c:v>2</c:v>
                      </c:pt>
                      <c:pt idx="18">
                        <c:v>2.1</c:v>
                      </c:pt>
                      <c:pt idx="19">
                        <c:v>2.4</c:v>
                      </c:pt>
                      <c:pt idx="20">
                        <c:v>2.2999999999999998</c:v>
                      </c:pt>
                      <c:pt idx="21">
                        <c:v>2.2000000000000002</c:v>
                      </c:pt>
                      <c:pt idx="22">
                        <c:v>2.2000000000000002</c:v>
                      </c:pt>
                      <c:pt idx="23">
                        <c:v>2.2000000000000002</c:v>
                      </c:pt>
                      <c:pt idx="24">
                        <c:v>2.2000000000000002</c:v>
                      </c:pt>
                      <c:pt idx="25">
                        <c:v>2.1</c:v>
                      </c:pt>
                      <c:pt idx="26">
                        <c:v>2.1</c:v>
                      </c:pt>
                      <c:pt idx="27">
                        <c:v>2.2000000000000002</c:v>
                      </c:pt>
                      <c:pt idx="28">
                        <c:v>2.2000000000000002</c:v>
                      </c:pt>
                      <c:pt idx="29">
                        <c:v>2.2000000000000002</c:v>
                      </c:pt>
                      <c:pt idx="30">
                        <c:v>2.15</c:v>
                      </c:pt>
                      <c:pt idx="31">
                        <c:v>2.1</c:v>
                      </c:pt>
                      <c:pt idx="32">
                        <c:v>2.1</c:v>
                      </c:pt>
                      <c:pt idx="33">
                        <c:v>2.1</c:v>
                      </c:pt>
                      <c:pt idx="34">
                        <c:v>2</c:v>
                      </c:pt>
                      <c:pt idx="35">
                        <c:v>2</c:v>
                      </c:pt>
                      <c:pt idx="36">
                        <c:v>2</c:v>
                      </c:pt>
                      <c:pt idx="37">
                        <c:v>2.15</c:v>
                      </c:pt>
                      <c:pt idx="38">
                        <c:v>2.1</c:v>
                      </c:pt>
                      <c:pt idx="39">
                        <c:v>2</c:v>
                      </c:pt>
                      <c:pt idx="40">
                        <c:v>2</c:v>
                      </c:pt>
                      <c:pt idx="41">
                        <c:v>2.0499999999999998</c:v>
                      </c:pt>
                      <c:pt idx="42">
                        <c:v>2.1</c:v>
                      </c:pt>
                      <c:pt idx="43">
                        <c:v>2.1</c:v>
                      </c:pt>
                      <c:pt idx="44">
                        <c:v>2.1</c:v>
                      </c:pt>
                      <c:pt idx="45">
                        <c:v>2.1</c:v>
                      </c:pt>
                      <c:pt idx="46">
                        <c:v>2.1</c:v>
                      </c:pt>
                      <c:pt idx="47">
                        <c:v>2.0499999999999998</c:v>
                      </c:pt>
                      <c:pt idx="48">
                        <c:v>2</c:v>
                      </c:pt>
                      <c:pt idx="49">
                        <c:v>1.9</c:v>
                      </c:pt>
                      <c:pt idx="50">
                        <c:v>1.9</c:v>
                      </c:pt>
                      <c:pt idx="51">
                        <c:v>1.9</c:v>
                      </c:pt>
                      <c:pt idx="52">
                        <c:v>2.4</c:v>
                      </c:pt>
                      <c:pt idx="53">
                        <c:v>2.4500000000000002</c:v>
                      </c:pt>
                      <c:pt idx="54">
                        <c:v>2.5</c:v>
                      </c:pt>
                      <c:pt idx="55">
                        <c:v>2.4500000000000002</c:v>
                      </c:pt>
                      <c:pt idx="56">
                        <c:v>2.25</c:v>
                      </c:pt>
                      <c:pt idx="57">
                        <c:v>2.25</c:v>
                      </c:pt>
                      <c:pt idx="58">
                        <c:v>2.2000000000000002</c:v>
                      </c:pt>
                      <c:pt idx="59">
                        <c:v>2.2000000000000002</c:v>
                      </c:pt>
                      <c:pt idx="60">
                        <c:v>2.0499999999999998</c:v>
                      </c:pt>
                      <c:pt idx="61">
                        <c:v>2.0499999999999998</c:v>
                      </c:pt>
                      <c:pt idx="62">
                        <c:v>2</c:v>
                      </c:pt>
                      <c:pt idx="63">
                        <c:v>2</c:v>
                      </c:pt>
                      <c:pt idx="64">
                        <c:v>2.2000000000000002</c:v>
                      </c:pt>
                      <c:pt idx="65">
                        <c:v>2.2000000000000002</c:v>
                      </c:pt>
                      <c:pt idx="66">
                        <c:v>2.4</c:v>
                      </c:pt>
                      <c:pt idx="67">
                        <c:v>2.5</c:v>
                      </c:pt>
                      <c:pt idx="68">
                        <c:v>2.4</c:v>
                      </c:pt>
                      <c:pt idx="69">
                        <c:v>2.4</c:v>
                      </c:pt>
                      <c:pt idx="70">
                        <c:v>2.4500000000000002</c:v>
                      </c:pt>
                      <c:pt idx="71">
                        <c:v>2.4500000000000002</c:v>
                      </c:pt>
                      <c:pt idx="72">
                        <c:v>2.5</c:v>
                      </c:pt>
                      <c:pt idx="73">
                        <c:v>2.5499999999999998</c:v>
                      </c:pt>
                      <c:pt idx="74">
                        <c:v>2.7</c:v>
                      </c:pt>
                      <c:pt idx="75">
                        <c:v>2.7</c:v>
                      </c:pt>
                      <c:pt idx="76">
                        <c:v>2.4</c:v>
                      </c:pt>
                      <c:pt idx="77">
                        <c:v>2.2999999999999998</c:v>
                      </c:pt>
                      <c:pt idx="78">
                        <c:v>2.2999999999999998</c:v>
                      </c:pt>
                      <c:pt idx="79">
                        <c:v>2.35</c:v>
                      </c:pt>
                      <c:pt idx="80">
                        <c:v>2.2000000000000002</c:v>
                      </c:pt>
                      <c:pt idx="81">
                        <c:v>2.1</c:v>
                      </c:pt>
                      <c:pt idx="82">
                        <c:v>2</c:v>
                      </c:pt>
                      <c:pt idx="83">
                        <c:v>2</c:v>
                      </c:pt>
                      <c:pt idx="84">
                        <c:v>2</c:v>
                      </c:pt>
                      <c:pt idx="85">
                        <c:v>2</c:v>
                      </c:pt>
                      <c:pt idx="86">
                        <c:v>2</c:v>
                      </c:pt>
                      <c:pt idx="87">
                        <c:v>1.95</c:v>
                      </c:pt>
                      <c:pt idx="88">
                        <c:v>1.95</c:v>
                      </c:pt>
                      <c:pt idx="89">
                        <c:v>1.95</c:v>
                      </c:pt>
                      <c:pt idx="90">
                        <c:v>1.95</c:v>
                      </c:pt>
                      <c:pt idx="91">
                        <c:v>1.9</c:v>
                      </c:pt>
                      <c:pt idx="92">
                        <c:v>1.9</c:v>
                      </c:pt>
                      <c:pt idx="93">
                        <c:v>1.9</c:v>
                      </c:pt>
                      <c:pt idx="94">
                        <c:v>1.9</c:v>
                      </c:pt>
                      <c:pt idx="95">
                        <c:v>1.9</c:v>
                      </c:pt>
                      <c:pt idx="96">
                        <c:v>2.4</c:v>
                      </c:pt>
                      <c:pt idx="97">
                        <c:v>2.6</c:v>
                      </c:pt>
                      <c:pt idx="98">
                        <c:v>2.4</c:v>
                      </c:pt>
                      <c:pt idx="99">
                        <c:v>2.4</c:v>
                      </c:pt>
                      <c:pt idx="100">
                        <c:v>2</c:v>
                      </c:pt>
                      <c:pt idx="101">
                        <c:v>1.9</c:v>
                      </c:pt>
                      <c:pt idx="102">
                        <c:v>2.4500000000000002</c:v>
                      </c:pt>
                      <c:pt idx="103">
                        <c:v>2.6</c:v>
                      </c:pt>
                      <c:pt idx="104">
                        <c:v>2.4</c:v>
                      </c:pt>
                      <c:pt idx="105">
                        <c:v>2.4</c:v>
                      </c:pt>
                      <c:pt idx="106">
                        <c:v>2.4</c:v>
                      </c:pt>
                      <c:pt idx="107">
                        <c:v>2.4500000000000002</c:v>
                      </c:pt>
                      <c:pt idx="108">
                        <c:v>2.4500000000000002</c:v>
                      </c:pt>
                      <c:pt idx="109">
                        <c:v>2.75</c:v>
                      </c:pt>
                      <c:pt idx="110">
                        <c:v>3.4</c:v>
                      </c:pt>
                      <c:pt idx="111">
                        <c:v>3.4</c:v>
                      </c:pt>
                      <c:pt idx="112">
                        <c:v>3.5</c:v>
                      </c:pt>
                      <c:pt idx="113">
                        <c:v>3.4</c:v>
                      </c:pt>
                      <c:pt idx="114">
                        <c:v>3.1</c:v>
                      </c:pt>
                      <c:pt idx="115">
                        <c:v>3.15</c:v>
                      </c:pt>
                      <c:pt idx="116">
                        <c:v>3.85</c:v>
                      </c:pt>
                      <c:pt idx="117">
                        <c:v>3.85</c:v>
                      </c:pt>
                      <c:pt idx="118">
                        <c:v>3.8</c:v>
                      </c:pt>
                      <c:pt idx="119">
                        <c:v>3.75</c:v>
                      </c:pt>
                      <c:pt idx="120">
                        <c:v>3.75</c:v>
                      </c:pt>
                      <c:pt idx="121">
                        <c:v>3.7</c:v>
                      </c:pt>
                      <c:pt idx="122">
                        <c:v>3.7</c:v>
                      </c:pt>
                      <c:pt idx="123">
                        <c:v>3.75</c:v>
                      </c:pt>
                      <c:pt idx="124">
                        <c:v>3.7</c:v>
                      </c:pt>
                      <c:pt idx="125">
                        <c:v>3.75</c:v>
                      </c:pt>
                      <c:pt idx="126">
                        <c:v>3.75</c:v>
                      </c:pt>
                      <c:pt idx="127">
                        <c:v>3.8</c:v>
                      </c:pt>
                      <c:pt idx="128">
                        <c:v>3.7</c:v>
                      </c:pt>
                      <c:pt idx="129">
                        <c:v>3.65</c:v>
                      </c:pt>
                      <c:pt idx="130">
                        <c:v>3.7</c:v>
                      </c:pt>
                      <c:pt idx="131">
                        <c:v>3.6</c:v>
                      </c:pt>
                      <c:pt idx="132">
                        <c:v>3.45</c:v>
                      </c:pt>
                      <c:pt idx="133">
                        <c:v>3.6</c:v>
                      </c:pt>
                      <c:pt idx="134">
                        <c:v>3.85</c:v>
                      </c:pt>
                      <c:pt idx="135">
                        <c:v>3.75</c:v>
                      </c:pt>
                      <c:pt idx="136">
                        <c:v>3.75</c:v>
                      </c:pt>
                      <c:pt idx="137">
                        <c:v>3.75</c:v>
                      </c:pt>
                      <c:pt idx="138">
                        <c:v>3.6</c:v>
                      </c:pt>
                      <c:pt idx="139">
                        <c:v>3.4</c:v>
                      </c:pt>
                      <c:pt idx="140">
                        <c:v>3.45</c:v>
                      </c:pt>
                      <c:pt idx="141">
                        <c:v>3.45</c:v>
                      </c:pt>
                      <c:pt idx="142">
                        <c:v>3.15</c:v>
                      </c:pt>
                      <c:pt idx="143">
                        <c:v>3.05</c:v>
                      </c:pt>
                      <c:pt idx="144">
                        <c:v>3</c:v>
                      </c:pt>
                      <c:pt idx="145">
                        <c:v>3.05</c:v>
                      </c:pt>
                      <c:pt idx="146">
                        <c:v>3.05</c:v>
                      </c:pt>
                      <c:pt idx="147">
                        <c:v>3.05</c:v>
                      </c:pt>
                      <c:pt idx="148">
                        <c:v>2.95</c:v>
                      </c:pt>
                      <c:pt idx="149">
                        <c:v>3</c:v>
                      </c:pt>
                      <c:pt idx="150">
                        <c:v>3.05</c:v>
                      </c:pt>
                      <c:pt idx="151">
                        <c:v>3.1</c:v>
                      </c:pt>
                      <c:pt idx="152">
                        <c:v>3</c:v>
                      </c:pt>
                      <c:pt idx="153">
                        <c:v>2.9</c:v>
                      </c:pt>
                      <c:pt idx="154">
                        <c:v>3.2</c:v>
                      </c:pt>
                      <c:pt idx="155">
                        <c:v>3.25</c:v>
                      </c:pt>
                      <c:pt idx="156">
                        <c:v>3.05</c:v>
                      </c:pt>
                      <c:pt idx="157">
                        <c:v>2.95</c:v>
                      </c:pt>
                      <c:pt idx="158">
                        <c:v>2.8</c:v>
                      </c:pt>
                      <c:pt idx="159">
                        <c:v>2.75</c:v>
                      </c:pt>
                      <c:pt idx="160">
                        <c:v>2.7</c:v>
                      </c:pt>
                      <c:pt idx="161">
                        <c:v>2.5</c:v>
                      </c:pt>
                      <c:pt idx="162">
                        <c:v>2.5</c:v>
                      </c:pt>
                      <c:pt idx="163">
                        <c:v>2.4500000000000002</c:v>
                      </c:pt>
                      <c:pt idx="164">
                        <c:v>2.4</c:v>
                      </c:pt>
                      <c:pt idx="165">
                        <c:v>2.4500000000000002</c:v>
                      </c:pt>
                      <c:pt idx="166">
                        <c:v>2.7</c:v>
                      </c:pt>
                      <c:pt idx="167">
                        <c:v>2.65</c:v>
                      </c:pt>
                      <c:pt idx="168">
                        <c:v>3</c:v>
                      </c:pt>
                      <c:pt idx="169">
                        <c:v>3.05</c:v>
                      </c:pt>
                      <c:pt idx="170">
                        <c:v>2.95</c:v>
                      </c:pt>
                      <c:pt idx="171">
                        <c:v>3.05</c:v>
                      </c:pt>
                      <c:pt idx="172">
                        <c:v>3.1</c:v>
                      </c:pt>
                      <c:pt idx="173">
                        <c:v>3.1</c:v>
                      </c:pt>
                      <c:pt idx="174">
                        <c:v>3.4</c:v>
                      </c:pt>
                      <c:pt idx="175">
                        <c:v>3.4</c:v>
                      </c:pt>
                      <c:pt idx="176">
                        <c:v>3.4</c:v>
                      </c:pt>
                      <c:pt idx="177">
                        <c:v>3.2</c:v>
                      </c:pt>
                      <c:pt idx="178">
                        <c:v>3.25</c:v>
                      </c:pt>
                      <c:pt idx="179">
                        <c:v>3.45</c:v>
                      </c:pt>
                      <c:pt idx="180">
                        <c:v>3.65</c:v>
                      </c:pt>
                      <c:pt idx="181">
                        <c:v>3.7</c:v>
                      </c:pt>
                      <c:pt idx="182">
                        <c:v>3.5</c:v>
                      </c:pt>
                      <c:pt idx="183">
                        <c:v>3.4</c:v>
                      </c:pt>
                      <c:pt idx="184">
                        <c:v>3.2</c:v>
                      </c:pt>
                      <c:pt idx="185">
                        <c:v>3.15</c:v>
                      </c:pt>
                      <c:pt idx="186">
                        <c:v>3.05</c:v>
                      </c:pt>
                      <c:pt idx="187">
                        <c:v>3.05</c:v>
                      </c:pt>
                      <c:pt idx="188">
                        <c:v>3</c:v>
                      </c:pt>
                      <c:pt idx="189">
                        <c:v>3.05</c:v>
                      </c:pt>
                      <c:pt idx="190">
                        <c:v>3.3</c:v>
                      </c:pt>
                      <c:pt idx="191">
                        <c:v>3.3</c:v>
                      </c:pt>
                      <c:pt idx="192">
                        <c:v>3.5</c:v>
                      </c:pt>
                      <c:pt idx="193">
                        <c:v>3.3</c:v>
                      </c:pt>
                      <c:pt idx="194">
                        <c:v>3.35</c:v>
                      </c:pt>
                      <c:pt idx="195">
                        <c:v>3.4</c:v>
                      </c:pt>
                      <c:pt idx="196">
                        <c:v>3.5</c:v>
                      </c:pt>
                      <c:pt idx="197">
                        <c:v>3.5</c:v>
                      </c:pt>
                      <c:pt idx="198">
                        <c:v>3.3</c:v>
                      </c:pt>
                      <c:pt idx="199">
                        <c:v>3.2</c:v>
                      </c:pt>
                      <c:pt idx="200">
                        <c:v>2.95</c:v>
                      </c:pt>
                      <c:pt idx="201">
                        <c:v>2.9</c:v>
                      </c:pt>
                      <c:pt idx="202">
                        <c:v>2.9</c:v>
                      </c:pt>
                      <c:pt idx="203">
                        <c:v>3</c:v>
                      </c:pt>
                      <c:pt idx="204">
                        <c:v>3.05</c:v>
                      </c:pt>
                      <c:pt idx="205">
                        <c:v>3.05</c:v>
                      </c:pt>
                      <c:pt idx="206">
                        <c:v>3.55</c:v>
                      </c:pt>
                      <c:pt idx="207">
                        <c:v>3.4</c:v>
                      </c:pt>
                      <c:pt idx="208">
                        <c:v>3.3</c:v>
                      </c:pt>
                      <c:pt idx="209">
                        <c:v>3.3</c:v>
                      </c:pt>
                      <c:pt idx="210">
                        <c:v>3.55</c:v>
                      </c:pt>
                      <c:pt idx="211">
                        <c:v>3.55</c:v>
                      </c:pt>
                      <c:pt idx="212">
                        <c:v>3.45</c:v>
                      </c:pt>
                      <c:pt idx="213">
                        <c:v>3.4</c:v>
                      </c:pt>
                      <c:pt idx="214">
                        <c:v>3.4</c:v>
                      </c:pt>
                      <c:pt idx="215">
                        <c:v>3.4</c:v>
                      </c:pt>
                      <c:pt idx="216">
                        <c:v>3.7</c:v>
                      </c:pt>
                      <c:pt idx="217">
                        <c:v>3.9</c:v>
                      </c:pt>
                      <c:pt idx="218">
                        <c:v>3.9</c:v>
                      </c:pt>
                      <c:pt idx="219">
                        <c:v>3.7</c:v>
                      </c:pt>
                      <c:pt idx="220">
                        <c:v>3.7</c:v>
                      </c:pt>
                      <c:pt idx="221">
                        <c:v>3.8</c:v>
                      </c:pt>
                      <c:pt idx="222">
                        <c:v>3.9</c:v>
                      </c:pt>
                      <c:pt idx="223">
                        <c:v>3.83</c:v>
                      </c:pt>
                      <c:pt idx="224">
                        <c:v>3.75</c:v>
                      </c:pt>
                      <c:pt idx="225">
                        <c:v>3.75</c:v>
                      </c:pt>
                      <c:pt idx="226">
                        <c:v>3.8</c:v>
                      </c:pt>
                      <c:pt idx="227">
                        <c:v>3.7</c:v>
                      </c:pt>
                      <c:pt idx="228">
                        <c:v>3.6</c:v>
                      </c:pt>
                      <c:pt idx="229">
                        <c:v>3.55</c:v>
                      </c:pt>
                      <c:pt idx="230">
                        <c:v>3.5</c:v>
                      </c:pt>
                      <c:pt idx="231">
                        <c:v>3.5</c:v>
                      </c:pt>
                      <c:pt idx="232">
                        <c:v>3.6</c:v>
                      </c:pt>
                      <c:pt idx="233">
                        <c:v>3.55</c:v>
                      </c:pt>
                      <c:pt idx="234">
                        <c:v>3.3</c:v>
                      </c:pt>
                      <c:pt idx="235">
                        <c:v>3.3</c:v>
                      </c:pt>
                      <c:pt idx="236">
                        <c:v>3.1</c:v>
                      </c:pt>
                      <c:pt idx="237">
                        <c:v>3.05</c:v>
                      </c:pt>
                      <c:pt idx="238">
                        <c:v>3</c:v>
                      </c:pt>
                      <c:pt idx="239">
                        <c:v>3.05</c:v>
                      </c:pt>
                      <c:pt idx="240">
                        <c:v>3.1</c:v>
                      </c:pt>
                      <c:pt idx="241">
                        <c:v>3.05</c:v>
                      </c:pt>
                      <c:pt idx="242">
                        <c:v>2.95</c:v>
                      </c:pt>
                      <c:pt idx="243">
                        <c:v>3</c:v>
                      </c:pt>
                      <c:pt idx="244">
                        <c:v>3.05</c:v>
                      </c:pt>
                      <c:pt idx="245">
                        <c:v>3</c:v>
                      </c:pt>
                      <c:pt idx="246">
                        <c:v>3</c:v>
                      </c:pt>
                      <c:pt idx="247">
                        <c:v>2.85</c:v>
                      </c:pt>
                      <c:pt idx="248">
                        <c:v>3</c:v>
                      </c:pt>
                      <c:pt idx="249">
                        <c:v>3.1</c:v>
                      </c:pt>
                      <c:pt idx="250">
                        <c:v>3.15</c:v>
                      </c:pt>
                      <c:pt idx="251">
                        <c:v>3.3</c:v>
                      </c:pt>
                      <c:pt idx="252">
                        <c:v>3.05</c:v>
                      </c:pt>
                      <c:pt idx="253">
                        <c:v>3.5</c:v>
                      </c:pt>
                      <c:pt idx="254">
                        <c:v>3.65</c:v>
                      </c:pt>
                      <c:pt idx="255">
                        <c:v>3.7</c:v>
                      </c:pt>
                      <c:pt idx="256">
                        <c:v>3.7</c:v>
                      </c:pt>
                      <c:pt idx="257">
                        <c:v>3.8</c:v>
                      </c:pt>
                      <c:pt idx="258">
                        <c:v>4.0999999999999996</c:v>
                      </c:pt>
                      <c:pt idx="259">
                        <c:v>4.1500000000000004</c:v>
                      </c:pt>
                      <c:pt idx="260">
                        <c:v>3.95</c:v>
                      </c:pt>
                      <c:pt idx="261">
                        <c:v>3.95</c:v>
                      </c:pt>
                      <c:pt idx="262">
                        <c:v>3.9</c:v>
                      </c:pt>
                      <c:pt idx="263">
                        <c:v>4</c:v>
                      </c:pt>
                      <c:pt idx="264">
                        <c:v>3.75</c:v>
                      </c:pt>
                      <c:pt idx="265">
                        <c:v>3.55</c:v>
                      </c:pt>
                      <c:pt idx="266">
                        <c:v>3.4</c:v>
                      </c:pt>
                      <c:pt idx="267">
                        <c:v>3.5</c:v>
                      </c:pt>
                      <c:pt idx="268">
                        <c:v>3.45</c:v>
                      </c:pt>
                      <c:pt idx="269">
                        <c:v>3.55</c:v>
                      </c:pt>
                      <c:pt idx="270">
                        <c:v>4</c:v>
                      </c:pt>
                      <c:pt idx="271">
                        <c:v>4</c:v>
                      </c:pt>
                      <c:pt idx="272">
                        <c:v>3.95</c:v>
                      </c:pt>
                      <c:pt idx="273">
                        <c:v>4</c:v>
                      </c:pt>
                      <c:pt idx="274">
                        <c:v>4.05</c:v>
                      </c:pt>
                      <c:pt idx="275">
                        <c:v>4.0999999999999996</c:v>
                      </c:pt>
                      <c:pt idx="276">
                        <c:v>4.25</c:v>
                      </c:pt>
                      <c:pt idx="277">
                        <c:v>4.25</c:v>
                      </c:pt>
                      <c:pt idx="278">
                        <c:v>4.05</c:v>
                      </c:pt>
                      <c:pt idx="279">
                        <c:v>3.9</c:v>
                      </c:pt>
                      <c:pt idx="280">
                        <c:v>4.0999999999999996</c:v>
                      </c:pt>
                      <c:pt idx="281">
                        <c:v>4.2</c:v>
                      </c:pt>
                      <c:pt idx="282">
                        <c:v>4.4000000000000004</c:v>
                      </c:pt>
                      <c:pt idx="283">
                        <c:v>4.5</c:v>
                      </c:pt>
                      <c:pt idx="284">
                        <c:v>4.55</c:v>
                      </c:pt>
                      <c:pt idx="285">
                        <c:v>4.45</c:v>
                      </c:pt>
                      <c:pt idx="286">
                        <c:v>4.3</c:v>
                      </c:pt>
                      <c:pt idx="287">
                        <c:v>4.3</c:v>
                      </c:pt>
                      <c:pt idx="288">
                        <c:v>4.3</c:v>
                      </c:pt>
                      <c:pt idx="289">
                        <c:v>4.3</c:v>
                      </c:pt>
                      <c:pt idx="290">
                        <c:v>4.4000000000000004</c:v>
                      </c:pt>
                      <c:pt idx="291">
                        <c:v>4.3499999999999996</c:v>
                      </c:pt>
                      <c:pt idx="292">
                        <c:v>4.3</c:v>
                      </c:pt>
                      <c:pt idx="293">
                        <c:v>4.3499999999999996</c:v>
                      </c:pt>
                      <c:pt idx="294">
                        <c:v>4.3499999999999996</c:v>
                      </c:pt>
                      <c:pt idx="295">
                        <c:v>4.3499999999999996</c:v>
                      </c:pt>
                      <c:pt idx="296">
                        <c:v>4.1500000000000004</c:v>
                      </c:pt>
                      <c:pt idx="297">
                        <c:v>4.25</c:v>
                      </c:pt>
                      <c:pt idx="298">
                        <c:v>4.3499999999999996</c:v>
                      </c:pt>
                      <c:pt idx="299">
                        <c:v>4.3</c:v>
                      </c:pt>
                      <c:pt idx="300">
                        <c:v>4.25</c:v>
                      </c:pt>
                      <c:pt idx="301">
                        <c:v>4.2</c:v>
                      </c:pt>
                      <c:pt idx="302">
                        <c:v>4.3</c:v>
                      </c:pt>
                      <c:pt idx="303">
                        <c:v>4.4000000000000004</c:v>
                      </c:pt>
                      <c:pt idx="304">
                        <c:v>4.4000000000000004</c:v>
                      </c:pt>
                      <c:pt idx="305">
                        <c:v>4.4000000000000004</c:v>
                      </c:pt>
                      <c:pt idx="306">
                        <c:v>4.4000000000000004</c:v>
                      </c:pt>
                      <c:pt idx="307">
                        <c:v>4.4000000000000004</c:v>
                      </c:pt>
                      <c:pt idx="308">
                        <c:v>4.5</c:v>
                      </c:pt>
                      <c:pt idx="309">
                        <c:v>4.45</c:v>
                      </c:pt>
                      <c:pt idx="310">
                        <c:v>4.2430000000000003</c:v>
                      </c:pt>
                      <c:pt idx="311">
                        <c:v>4.0999999999999996</c:v>
                      </c:pt>
                      <c:pt idx="312">
                        <c:v>4.0999999999999996</c:v>
                      </c:pt>
                      <c:pt idx="313">
                        <c:v>4</c:v>
                      </c:pt>
                      <c:pt idx="314">
                        <c:v>3.9</c:v>
                      </c:pt>
                      <c:pt idx="315">
                        <c:v>3.8</c:v>
                      </c:pt>
                      <c:pt idx="316">
                        <c:v>3.65</c:v>
                      </c:pt>
                      <c:pt idx="317">
                        <c:v>3.7</c:v>
                      </c:pt>
                      <c:pt idx="318">
                        <c:v>3.6</c:v>
                      </c:pt>
                      <c:pt idx="319">
                        <c:v>3.5</c:v>
                      </c:pt>
                      <c:pt idx="320">
                        <c:v>3.35</c:v>
                      </c:pt>
                      <c:pt idx="321">
                        <c:v>3.4</c:v>
                      </c:pt>
                      <c:pt idx="322">
                        <c:v>3.3</c:v>
                      </c:pt>
                      <c:pt idx="323">
                        <c:v>3.3</c:v>
                      </c:pt>
                      <c:pt idx="324">
                        <c:v>3.3</c:v>
                      </c:pt>
                      <c:pt idx="325">
                        <c:v>3.25</c:v>
                      </c:pt>
                      <c:pt idx="326">
                        <c:v>3.15</c:v>
                      </c:pt>
                      <c:pt idx="327">
                        <c:v>3.2</c:v>
                      </c:pt>
                      <c:pt idx="328">
                        <c:v>3</c:v>
                      </c:pt>
                      <c:pt idx="329">
                        <c:v>2.9</c:v>
                      </c:pt>
                      <c:pt idx="330">
                        <c:v>3</c:v>
                      </c:pt>
                      <c:pt idx="331">
                        <c:v>2.9</c:v>
                      </c:pt>
                      <c:pt idx="332">
                        <c:v>2.95</c:v>
                      </c:pt>
                      <c:pt idx="333">
                        <c:v>3</c:v>
                      </c:pt>
                      <c:pt idx="334">
                        <c:v>3.4</c:v>
                      </c:pt>
                      <c:pt idx="335">
                        <c:v>3.4</c:v>
                      </c:pt>
                      <c:pt idx="336">
                        <c:v>3.1</c:v>
                      </c:pt>
                      <c:pt idx="337">
                        <c:v>3.1</c:v>
                      </c:pt>
                      <c:pt idx="338">
                        <c:v>3.6</c:v>
                      </c:pt>
                      <c:pt idx="339">
                        <c:v>3.65</c:v>
                      </c:pt>
                      <c:pt idx="340">
                        <c:v>3.7</c:v>
                      </c:pt>
                      <c:pt idx="341">
                        <c:v>3.95</c:v>
                      </c:pt>
                      <c:pt idx="342">
                        <c:v>3.95</c:v>
                      </c:pt>
                      <c:pt idx="343">
                        <c:v>3.9</c:v>
                      </c:pt>
                      <c:pt idx="344">
                        <c:v>3.6</c:v>
                      </c:pt>
                      <c:pt idx="345">
                        <c:v>3.5</c:v>
                      </c:pt>
                      <c:pt idx="346">
                        <c:v>3.45</c:v>
                      </c:pt>
                      <c:pt idx="347">
                        <c:v>3.5</c:v>
                      </c:pt>
                      <c:pt idx="348">
                        <c:v>3.25</c:v>
                      </c:pt>
                      <c:pt idx="349">
                        <c:v>3.3</c:v>
                      </c:pt>
                      <c:pt idx="350">
                        <c:v>3.35</c:v>
                      </c:pt>
                      <c:pt idx="351">
                        <c:v>3.4</c:v>
                      </c:pt>
                      <c:pt idx="352">
                        <c:v>3.6</c:v>
                      </c:pt>
                      <c:pt idx="353">
                        <c:v>3.8</c:v>
                      </c:pt>
                      <c:pt idx="354">
                        <c:v>4.0999999999999996</c:v>
                      </c:pt>
                      <c:pt idx="355">
                        <c:v>4.05</c:v>
                      </c:pt>
                      <c:pt idx="356">
                        <c:v>3.8</c:v>
                      </c:pt>
                      <c:pt idx="357">
                        <c:v>3.8</c:v>
                      </c:pt>
                      <c:pt idx="358">
                        <c:v>3.5</c:v>
                      </c:pt>
                      <c:pt idx="359">
                        <c:v>3.45</c:v>
                      </c:pt>
                      <c:pt idx="360">
                        <c:v>3.4</c:v>
                      </c:pt>
                      <c:pt idx="361">
                        <c:v>3.4</c:v>
                      </c:pt>
                      <c:pt idx="362">
                        <c:v>3.15</c:v>
                      </c:pt>
                      <c:pt idx="363">
                        <c:v>3.1</c:v>
                      </c:pt>
                      <c:pt idx="364">
                        <c:v>2.8</c:v>
                      </c:pt>
                      <c:pt idx="365">
                        <c:v>2.85</c:v>
                      </c:pt>
                      <c:pt idx="366">
                        <c:v>2.95</c:v>
                      </c:pt>
                      <c:pt idx="367">
                        <c:v>3</c:v>
                      </c:pt>
                      <c:pt idx="368">
                        <c:v>3</c:v>
                      </c:pt>
                      <c:pt idx="369">
                        <c:v>3</c:v>
                      </c:pt>
                      <c:pt idx="370">
                        <c:v>2.8</c:v>
                      </c:pt>
                      <c:pt idx="371">
                        <c:v>2.75</c:v>
                      </c:pt>
                      <c:pt idx="372">
                        <c:v>2.7</c:v>
                      </c:pt>
                      <c:pt idx="373">
                        <c:v>2.8</c:v>
                      </c:pt>
                      <c:pt idx="374">
                        <c:v>2.8</c:v>
                      </c:pt>
                      <c:pt idx="375">
                        <c:v>2.8</c:v>
                      </c:pt>
                      <c:pt idx="376">
                        <c:v>2.75</c:v>
                      </c:pt>
                      <c:pt idx="377">
                        <c:v>2.9</c:v>
                      </c:pt>
                      <c:pt idx="378">
                        <c:v>2.9</c:v>
                      </c:pt>
                      <c:pt idx="379">
                        <c:v>2.9</c:v>
                      </c:pt>
                      <c:pt idx="380">
                        <c:v>2.9</c:v>
                      </c:pt>
                      <c:pt idx="381">
                        <c:v>2.85</c:v>
                      </c:pt>
                      <c:pt idx="382">
                        <c:v>2.8</c:v>
                      </c:pt>
                      <c:pt idx="383">
                        <c:v>2.8</c:v>
                      </c:pt>
                      <c:pt idx="384">
                        <c:v>2.8</c:v>
                      </c:pt>
                      <c:pt idx="385">
                        <c:v>2.7</c:v>
                      </c:pt>
                      <c:pt idx="386">
                        <c:v>2.5499999999999998</c:v>
                      </c:pt>
                      <c:pt idx="387">
                        <c:v>2.5</c:v>
                      </c:pt>
                      <c:pt idx="388">
                        <c:v>2.35</c:v>
                      </c:pt>
                      <c:pt idx="389">
                        <c:v>2.2999999999999998</c:v>
                      </c:pt>
                      <c:pt idx="390">
                        <c:v>2.35</c:v>
                      </c:pt>
                      <c:pt idx="391">
                        <c:v>2.5</c:v>
                      </c:pt>
                      <c:pt idx="392">
                        <c:v>2.35</c:v>
                      </c:pt>
                      <c:pt idx="393">
                        <c:v>2.2999999999999998</c:v>
                      </c:pt>
                      <c:pt idx="394">
                        <c:v>2.2999999999999998</c:v>
                      </c:pt>
                      <c:pt idx="395">
                        <c:v>2.35</c:v>
                      </c:pt>
                      <c:pt idx="396">
                        <c:v>2.4</c:v>
                      </c:pt>
                      <c:pt idx="397">
                        <c:v>2.25</c:v>
                      </c:pt>
                      <c:pt idx="398">
                        <c:v>2.4</c:v>
                      </c:pt>
                      <c:pt idx="399">
                        <c:v>2.6</c:v>
                      </c:pt>
                      <c:pt idx="400">
                        <c:v>2.8</c:v>
                      </c:pt>
                      <c:pt idx="401">
                        <c:v>2.8</c:v>
                      </c:pt>
                      <c:pt idx="402">
                        <c:v>2.5499999999999998</c:v>
                      </c:pt>
                      <c:pt idx="403">
                        <c:v>2.5499999999999998</c:v>
                      </c:pt>
                      <c:pt idx="404">
                        <c:v>2.4</c:v>
                      </c:pt>
                      <c:pt idx="405">
                        <c:v>2.4</c:v>
                      </c:pt>
                      <c:pt idx="406">
                        <c:v>2.6</c:v>
                      </c:pt>
                      <c:pt idx="407">
                        <c:v>2.8</c:v>
                      </c:pt>
                      <c:pt idx="408">
                        <c:v>2.6</c:v>
                      </c:pt>
                      <c:pt idx="409">
                        <c:v>2.7</c:v>
                      </c:pt>
                      <c:pt idx="410">
                        <c:v>2.6</c:v>
                      </c:pt>
                      <c:pt idx="411">
                        <c:v>2.4</c:v>
                      </c:pt>
                      <c:pt idx="412">
                        <c:v>2.5</c:v>
                      </c:pt>
                      <c:pt idx="413">
                        <c:v>2.5499999999999998</c:v>
                      </c:pt>
                      <c:pt idx="414">
                        <c:v>2.5499999999999998</c:v>
                      </c:pt>
                      <c:pt idx="415">
                        <c:v>2.7</c:v>
                      </c:pt>
                      <c:pt idx="416">
                        <c:v>2.5499999999999998</c:v>
                      </c:pt>
                      <c:pt idx="417">
                        <c:v>2.5</c:v>
                      </c:pt>
                      <c:pt idx="418">
                        <c:v>2.5</c:v>
                      </c:pt>
                      <c:pt idx="419">
                        <c:v>2.6</c:v>
                      </c:pt>
                      <c:pt idx="420">
                        <c:v>2.9</c:v>
                      </c:pt>
                      <c:pt idx="421">
                        <c:v>2.85</c:v>
                      </c:pt>
                      <c:pt idx="422">
                        <c:v>2.9</c:v>
                      </c:pt>
                      <c:pt idx="423">
                        <c:v>2.95</c:v>
                      </c:pt>
                      <c:pt idx="424">
                        <c:v>3</c:v>
                      </c:pt>
                      <c:pt idx="425">
                        <c:v>2.85</c:v>
                      </c:pt>
                      <c:pt idx="426">
                        <c:v>2.5499999999999998</c:v>
                      </c:pt>
                      <c:pt idx="427">
                        <c:v>2.65</c:v>
                      </c:pt>
                      <c:pt idx="428">
                        <c:v>2.85</c:v>
                      </c:pt>
                      <c:pt idx="429">
                        <c:v>2.8</c:v>
                      </c:pt>
                      <c:pt idx="430">
                        <c:v>3</c:v>
                      </c:pt>
                      <c:pt idx="431">
                        <c:v>3.15</c:v>
                      </c:pt>
                      <c:pt idx="432">
                        <c:v>2.8</c:v>
                      </c:pt>
                      <c:pt idx="433">
                        <c:v>2.9</c:v>
                      </c:pt>
                      <c:pt idx="434">
                        <c:v>3.4</c:v>
                      </c:pt>
                      <c:pt idx="435">
                        <c:v>3.25</c:v>
                      </c:pt>
                      <c:pt idx="436">
                        <c:v>2.7</c:v>
                      </c:pt>
                      <c:pt idx="437">
                        <c:v>2.9</c:v>
                      </c:pt>
                      <c:pt idx="438">
                        <c:v>3.05</c:v>
                      </c:pt>
                      <c:pt idx="439">
                        <c:v>3.15</c:v>
                      </c:pt>
                      <c:pt idx="440">
                        <c:v>2.9</c:v>
                      </c:pt>
                      <c:pt idx="441">
                        <c:v>2.7</c:v>
                      </c:pt>
                      <c:pt idx="442">
                        <c:v>2.5</c:v>
                      </c:pt>
                      <c:pt idx="443">
                        <c:v>2.4500000000000002</c:v>
                      </c:pt>
                      <c:pt idx="444">
                        <c:v>2.5499999999999998</c:v>
                      </c:pt>
                      <c:pt idx="445">
                        <c:v>2.5499999999999998</c:v>
                      </c:pt>
                      <c:pt idx="446">
                        <c:v>2.5</c:v>
                      </c:pt>
                      <c:pt idx="447">
                        <c:v>2.65</c:v>
                      </c:pt>
                      <c:pt idx="448">
                        <c:v>2.2999999999999998</c:v>
                      </c:pt>
                      <c:pt idx="449">
                        <c:v>2.2999999999999998</c:v>
                      </c:pt>
                      <c:pt idx="450">
                        <c:v>2.2000000000000002</c:v>
                      </c:pt>
                      <c:pt idx="451">
                        <c:v>2.15</c:v>
                      </c:pt>
                      <c:pt idx="452">
                        <c:v>2.1</c:v>
                      </c:pt>
                      <c:pt idx="453">
                        <c:v>2.1</c:v>
                      </c:pt>
                      <c:pt idx="454">
                        <c:v>2.2000000000000002</c:v>
                      </c:pt>
                      <c:pt idx="455">
                        <c:v>1.95</c:v>
                      </c:pt>
                      <c:pt idx="456">
                        <c:v>1.9</c:v>
                      </c:pt>
                      <c:pt idx="457">
                        <c:v>1.95</c:v>
                      </c:pt>
                      <c:pt idx="458">
                        <c:v>2.25</c:v>
                      </c:pt>
                      <c:pt idx="459">
                        <c:v>2.4500000000000002</c:v>
                      </c:pt>
                      <c:pt idx="460">
                        <c:v>2.0499999999999998</c:v>
                      </c:pt>
                      <c:pt idx="461">
                        <c:v>1.8</c:v>
                      </c:pt>
                      <c:pt idx="462">
                        <c:v>1.9</c:v>
                      </c:pt>
                      <c:pt idx="463">
                        <c:v>1.95</c:v>
                      </c:pt>
                      <c:pt idx="464">
                        <c:v>2</c:v>
                      </c:pt>
                      <c:pt idx="465">
                        <c:v>2</c:v>
                      </c:pt>
                      <c:pt idx="466">
                        <c:v>1.95</c:v>
                      </c:pt>
                      <c:pt idx="467">
                        <c:v>1.9</c:v>
                      </c:pt>
                      <c:pt idx="468">
                        <c:v>1.8</c:v>
                      </c:pt>
                      <c:pt idx="469">
                        <c:v>1.7</c:v>
                      </c:pt>
                      <c:pt idx="470">
                        <c:v>1.6</c:v>
                      </c:pt>
                      <c:pt idx="471">
                        <c:v>1.55</c:v>
                      </c:pt>
                      <c:pt idx="472">
                        <c:v>1.5</c:v>
                      </c:pt>
                      <c:pt idx="473">
                        <c:v>1.55</c:v>
                      </c:pt>
                      <c:pt idx="474">
                        <c:v>1.5</c:v>
                      </c:pt>
                      <c:pt idx="475">
                        <c:v>1.45</c:v>
                      </c:pt>
                      <c:pt idx="476">
                        <c:v>1.6</c:v>
                      </c:pt>
                      <c:pt idx="477">
                        <c:v>2.0499999999999998</c:v>
                      </c:pt>
                      <c:pt idx="478">
                        <c:v>2.2999999999999998</c:v>
                      </c:pt>
                      <c:pt idx="479">
                        <c:v>2.2999999999999998</c:v>
                      </c:pt>
                      <c:pt idx="480">
                        <c:v>2.15</c:v>
                      </c:pt>
                      <c:pt idx="481">
                        <c:v>1.95</c:v>
                      </c:pt>
                      <c:pt idx="482">
                        <c:v>2.2999999999999998</c:v>
                      </c:pt>
                      <c:pt idx="483">
                        <c:v>2.5</c:v>
                      </c:pt>
                      <c:pt idx="484">
                        <c:v>2.5</c:v>
                      </c:pt>
                      <c:pt idx="485">
                        <c:v>2.5</c:v>
                      </c:pt>
                      <c:pt idx="486">
                        <c:v>2.6</c:v>
                      </c:pt>
                      <c:pt idx="487">
                        <c:v>2.6</c:v>
                      </c:pt>
                      <c:pt idx="488">
                        <c:v>2.7</c:v>
                      </c:pt>
                      <c:pt idx="489">
                        <c:v>2.95</c:v>
                      </c:pt>
                      <c:pt idx="490">
                        <c:v>2.9</c:v>
                      </c:pt>
                      <c:pt idx="491">
                        <c:v>2.85</c:v>
                      </c:pt>
                      <c:pt idx="492">
                        <c:v>2.95</c:v>
                      </c:pt>
                      <c:pt idx="493">
                        <c:v>3.3</c:v>
                      </c:pt>
                      <c:pt idx="494">
                        <c:v>2.8</c:v>
                      </c:pt>
                      <c:pt idx="495">
                        <c:v>2.8</c:v>
                      </c:pt>
                      <c:pt idx="496">
                        <c:v>3.6</c:v>
                      </c:pt>
                      <c:pt idx="497">
                        <c:v>3.7</c:v>
                      </c:pt>
                      <c:pt idx="498">
                        <c:v>3.5</c:v>
                      </c:pt>
                      <c:pt idx="499">
                        <c:v>3.4</c:v>
                      </c:pt>
                      <c:pt idx="500">
                        <c:v>3</c:v>
                      </c:pt>
                      <c:pt idx="501">
                        <c:v>2.9</c:v>
                      </c:pt>
                      <c:pt idx="502">
                        <c:v>3.3</c:v>
                      </c:pt>
                      <c:pt idx="503">
                        <c:v>3.35</c:v>
                      </c:pt>
                      <c:pt idx="504">
                        <c:v>3.05</c:v>
                      </c:pt>
                      <c:pt idx="505">
                        <c:v>3.08</c:v>
                      </c:pt>
                      <c:pt idx="506">
                        <c:v>3.1</c:v>
                      </c:pt>
                      <c:pt idx="507">
                        <c:v>3.58</c:v>
                      </c:pt>
                      <c:pt idx="508">
                        <c:v>4</c:v>
                      </c:pt>
                      <c:pt idx="509">
                        <c:v>4</c:v>
                      </c:pt>
                      <c:pt idx="510">
                        <c:v>3.7</c:v>
                      </c:pt>
                      <c:pt idx="511">
                        <c:v>3.5</c:v>
                      </c:pt>
                      <c:pt idx="512">
                        <c:v>3.4</c:v>
                      </c:pt>
                      <c:pt idx="513">
                        <c:v>3.35</c:v>
                      </c:pt>
                      <c:pt idx="514">
                        <c:v>3.1</c:v>
                      </c:pt>
                      <c:pt idx="515">
                        <c:v>2.95</c:v>
                      </c:pt>
                      <c:pt idx="516">
                        <c:v>3.2</c:v>
                      </c:pt>
                      <c:pt idx="517">
                        <c:v>3.4</c:v>
                      </c:pt>
                      <c:pt idx="518">
                        <c:v>3.35</c:v>
                      </c:pt>
                      <c:pt idx="519">
                        <c:v>3.4</c:v>
                      </c:pt>
                      <c:pt idx="520">
                        <c:v>3.3</c:v>
                      </c:pt>
                      <c:pt idx="521">
                        <c:v>3.4</c:v>
                      </c:pt>
                      <c:pt idx="522">
                        <c:v>3.4</c:v>
                      </c:pt>
                      <c:pt idx="523">
                        <c:v>3.4</c:v>
                      </c:pt>
                      <c:pt idx="524">
                        <c:v>3.35</c:v>
                      </c:pt>
                      <c:pt idx="525">
                        <c:v>2.95</c:v>
                      </c:pt>
                      <c:pt idx="526">
                        <c:v>3.25</c:v>
                      </c:pt>
                      <c:pt idx="527">
                        <c:v>3.4</c:v>
                      </c:pt>
                      <c:pt idx="528">
                        <c:v>3.4</c:v>
                      </c:pt>
                      <c:pt idx="529">
                        <c:v>3.5</c:v>
                      </c:pt>
                      <c:pt idx="530">
                        <c:v>3.25</c:v>
                      </c:pt>
                      <c:pt idx="531">
                        <c:v>3.15</c:v>
                      </c:pt>
                      <c:pt idx="532">
                        <c:v>3.1</c:v>
                      </c:pt>
                      <c:pt idx="533">
                        <c:v>3.25</c:v>
                      </c:pt>
                      <c:pt idx="534">
                        <c:v>3.45</c:v>
                      </c:pt>
                      <c:pt idx="535">
                        <c:v>3.45</c:v>
                      </c:pt>
                      <c:pt idx="536">
                        <c:v>3.8</c:v>
                      </c:pt>
                      <c:pt idx="537">
                        <c:v>3.8</c:v>
                      </c:pt>
                      <c:pt idx="538">
                        <c:v>3.75</c:v>
                      </c:pt>
                      <c:pt idx="539">
                        <c:v>3.9</c:v>
                      </c:pt>
                      <c:pt idx="540">
                        <c:v>3.85</c:v>
                      </c:pt>
                      <c:pt idx="541">
                        <c:v>3.65</c:v>
                      </c:pt>
                      <c:pt idx="542">
                        <c:v>3.55</c:v>
                      </c:pt>
                      <c:pt idx="543">
                        <c:v>3.75</c:v>
                      </c:pt>
                      <c:pt idx="544">
                        <c:v>3.75</c:v>
                      </c:pt>
                      <c:pt idx="545">
                        <c:v>3.75</c:v>
                      </c:pt>
                      <c:pt idx="546">
                        <c:v>3.75</c:v>
                      </c:pt>
                      <c:pt idx="547">
                        <c:v>3.75</c:v>
                      </c:pt>
                      <c:pt idx="548">
                        <c:v>4</c:v>
                      </c:pt>
                      <c:pt idx="549">
                        <c:v>4.0999999999999996</c:v>
                      </c:pt>
                      <c:pt idx="550">
                        <c:v>4.0999999999999996</c:v>
                      </c:pt>
                      <c:pt idx="551">
                        <c:v>4</c:v>
                      </c:pt>
                      <c:pt idx="552">
                        <c:v>4.05</c:v>
                      </c:pt>
                      <c:pt idx="553">
                        <c:v>4.1500000000000004</c:v>
                      </c:pt>
                      <c:pt idx="554">
                        <c:v>4.2</c:v>
                      </c:pt>
                      <c:pt idx="555">
                        <c:v>4.25</c:v>
                      </c:pt>
                      <c:pt idx="556">
                        <c:v>4.2</c:v>
                      </c:pt>
                      <c:pt idx="557">
                        <c:v>4.2</c:v>
                      </c:pt>
                      <c:pt idx="558">
                        <c:v>4.05</c:v>
                      </c:pt>
                      <c:pt idx="559">
                        <c:v>4</c:v>
                      </c:pt>
                      <c:pt idx="560">
                        <c:v>3.95</c:v>
                      </c:pt>
                      <c:pt idx="561">
                        <c:v>3.9</c:v>
                      </c:pt>
                      <c:pt idx="562">
                        <c:v>3.65</c:v>
                      </c:pt>
                      <c:pt idx="563">
                        <c:v>3.6</c:v>
                      </c:pt>
                      <c:pt idx="564">
                        <c:v>3.6</c:v>
                      </c:pt>
                      <c:pt idx="565">
                        <c:v>3.65</c:v>
                      </c:pt>
                      <c:pt idx="566">
                        <c:v>3.6</c:v>
                      </c:pt>
                      <c:pt idx="567">
                        <c:v>3.6</c:v>
                      </c:pt>
                      <c:pt idx="568">
                        <c:v>3.2</c:v>
                      </c:pt>
                      <c:pt idx="569">
                        <c:v>3.1</c:v>
                      </c:pt>
                      <c:pt idx="570">
                        <c:v>3</c:v>
                      </c:pt>
                      <c:pt idx="571">
                        <c:v>2.95</c:v>
                      </c:pt>
                      <c:pt idx="572">
                        <c:v>2.8</c:v>
                      </c:pt>
                      <c:pt idx="573">
                        <c:v>2.8</c:v>
                      </c:pt>
                      <c:pt idx="574">
                        <c:v>2.6</c:v>
                      </c:pt>
                      <c:pt idx="575">
                        <c:v>2.65</c:v>
                      </c:pt>
                      <c:pt idx="576">
                        <c:v>2.5</c:v>
                      </c:pt>
                      <c:pt idx="577">
                        <c:v>2.5</c:v>
                      </c:pt>
                      <c:pt idx="578">
                        <c:v>2.65</c:v>
                      </c:pt>
                      <c:pt idx="579">
                        <c:v>2.5</c:v>
                      </c:pt>
                      <c:pt idx="580">
                        <c:v>2.2000000000000002</c:v>
                      </c:pt>
                      <c:pt idx="581">
                        <c:v>2.2000000000000002</c:v>
                      </c:pt>
                      <c:pt idx="582">
                        <c:v>2.0499999999999998</c:v>
                      </c:pt>
                      <c:pt idx="583">
                        <c:v>2.35</c:v>
                      </c:pt>
                      <c:pt idx="584">
                        <c:v>2.1</c:v>
                      </c:pt>
                      <c:pt idx="585">
                        <c:v>2.1</c:v>
                      </c:pt>
                      <c:pt idx="586">
                        <c:v>2.2000000000000002</c:v>
                      </c:pt>
                      <c:pt idx="587">
                        <c:v>2.25</c:v>
                      </c:pt>
                      <c:pt idx="588">
                        <c:v>2.2999999999999998</c:v>
                      </c:pt>
                      <c:pt idx="589">
                        <c:v>2.2999999999999998</c:v>
                      </c:pt>
                      <c:pt idx="590">
                        <c:v>2.2999999999999998</c:v>
                      </c:pt>
                      <c:pt idx="591">
                        <c:v>2.25</c:v>
                      </c:pt>
                      <c:pt idx="592">
                        <c:v>2.9</c:v>
                      </c:pt>
                      <c:pt idx="593">
                        <c:v>2.9</c:v>
                      </c:pt>
                      <c:pt idx="594">
                        <c:v>2.65</c:v>
                      </c:pt>
                      <c:pt idx="595">
                        <c:v>2.8</c:v>
                      </c:pt>
                      <c:pt idx="596">
                        <c:v>3</c:v>
                      </c:pt>
                      <c:pt idx="597">
                        <c:v>3.15</c:v>
                      </c:pt>
                      <c:pt idx="598">
                        <c:v>3</c:v>
                      </c:pt>
                      <c:pt idx="599">
                        <c:v>3.1</c:v>
                      </c:pt>
                      <c:pt idx="600">
                        <c:v>3.4</c:v>
                      </c:pt>
                      <c:pt idx="601">
                        <c:v>3.5</c:v>
                      </c:pt>
                      <c:pt idx="602">
                        <c:v>3.7</c:v>
                      </c:pt>
                      <c:pt idx="603">
                        <c:v>3.75</c:v>
                      </c:pt>
                      <c:pt idx="604">
                        <c:v>3.8</c:v>
                      </c:pt>
                      <c:pt idx="605">
                        <c:v>3.7</c:v>
                      </c:pt>
                      <c:pt idx="606">
                        <c:v>3.55</c:v>
                      </c:pt>
                      <c:pt idx="607">
                        <c:v>3.6</c:v>
                      </c:pt>
                      <c:pt idx="608">
                        <c:v>3.85</c:v>
                      </c:pt>
                      <c:pt idx="609">
                        <c:v>4</c:v>
                      </c:pt>
                      <c:pt idx="610">
                        <c:v>4</c:v>
                      </c:pt>
                      <c:pt idx="611">
                        <c:v>4</c:v>
                      </c:pt>
                      <c:pt idx="612">
                        <c:v>4</c:v>
                      </c:pt>
                      <c:pt idx="613">
                        <c:v>4</c:v>
                      </c:pt>
                      <c:pt idx="614">
                        <c:v>3.85</c:v>
                      </c:pt>
                      <c:pt idx="615">
                        <c:v>3.9</c:v>
                      </c:pt>
                      <c:pt idx="616">
                        <c:v>4.25</c:v>
                      </c:pt>
                      <c:pt idx="617">
                        <c:v>4.3</c:v>
                      </c:pt>
                      <c:pt idx="618">
                        <c:v>4.1500000000000004</c:v>
                      </c:pt>
                      <c:pt idx="619">
                        <c:v>4.05</c:v>
                      </c:pt>
                      <c:pt idx="620">
                        <c:v>3.8</c:v>
                      </c:pt>
                      <c:pt idx="621">
                        <c:v>3.7</c:v>
                      </c:pt>
                      <c:pt idx="622">
                        <c:v>3.3</c:v>
                      </c:pt>
                      <c:pt idx="623">
                        <c:v>3.4</c:v>
                      </c:pt>
                      <c:pt idx="624">
                        <c:v>3.5</c:v>
                      </c:pt>
                      <c:pt idx="625">
                        <c:v>3.4</c:v>
                      </c:pt>
                      <c:pt idx="626">
                        <c:v>3.3</c:v>
                      </c:pt>
                      <c:pt idx="627">
                        <c:v>3.3</c:v>
                      </c:pt>
                      <c:pt idx="628">
                        <c:v>3.1</c:v>
                      </c:pt>
                      <c:pt idx="629">
                        <c:v>3.1</c:v>
                      </c:pt>
                      <c:pt idx="630">
                        <c:v>3.1</c:v>
                      </c:pt>
                      <c:pt idx="631">
                        <c:v>3.2</c:v>
                      </c:pt>
                      <c:pt idx="632">
                        <c:v>2.8</c:v>
                      </c:pt>
                      <c:pt idx="633">
                        <c:v>2.95</c:v>
                      </c:pt>
                      <c:pt idx="634">
                        <c:v>2.8</c:v>
                      </c:pt>
                      <c:pt idx="635">
                        <c:v>2.9</c:v>
                      </c:pt>
                      <c:pt idx="636">
                        <c:v>2.8</c:v>
                      </c:pt>
                      <c:pt idx="637">
                        <c:v>2.8</c:v>
                      </c:pt>
                      <c:pt idx="638">
                        <c:v>2.8</c:v>
                      </c:pt>
                      <c:pt idx="639">
                        <c:v>2.85</c:v>
                      </c:pt>
                      <c:pt idx="640">
                        <c:v>2.9</c:v>
                      </c:pt>
                      <c:pt idx="641">
                        <c:v>2.75</c:v>
                      </c:pt>
                      <c:pt idx="642">
                        <c:v>2.4500000000000002</c:v>
                      </c:pt>
                      <c:pt idx="643">
                        <c:v>2.4</c:v>
                      </c:pt>
                      <c:pt idx="644">
                        <c:v>2.4</c:v>
                      </c:pt>
                      <c:pt idx="645">
                        <c:v>2.4500000000000002</c:v>
                      </c:pt>
                      <c:pt idx="646">
                        <c:v>2.9</c:v>
                      </c:pt>
                      <c:pt idx="647">
                        <c:v>3.1</c:v>
                      </c:pt>
                      <c:pt idx="648">
                        <c:v>3.1</c:v>
                      </c:pt>
                      <c:pt idx="649">
                        <c:v>3.1</c:v>
                      </c:pt>
                      <c:pt idx="650">
                        <c:v>3.35</c:v>
                      </c:pt>
                      <c:pt idx="651">
                        <c:v>3.35</c:v>
                      </c:pt>
                      <c:pt idx="652">
                        <c:v>3.35</c:v>
                      </c:pt>
                      <c:pt idx="653">
                        <c:v>3.4</c:v>
                      </c:pt>
                      <c:pt idx="654">
                        <c:v>3.5</c:v>
                      </c:pt>
                      <c:pt idx="655">
                        <c:v>3.5</c:v>
                      </c:pt>
                      <c:pt idx="656">
                        <c:v>3.1</c:v>
                      </c:pt>
                      <c:pt idx="657">
                        <c:v>3.1</c:v>
                      </c:pt>
                      <c:pt idx="658">
                        <c:v>3.1</c:v>
                      </c:pt>
                      <c:pt idx="659">
                        <c:v>3.1</c:v>
                      </c:pt>
                      <c:pt idx="660">
                        <c:v>2.7</c:v>
                      </c:pt>
                      <c:pt idx="661">
                        <c:v>2.65</c:v>
                      </c:pt>
                      <c:pt idx="662">
                        <c:v>2.6</c:v>
                      </c:pt>
                      <c:pt idx="663">
                        <c:v>2.5</c:v>
                      </c:pt>
                      <c:pt idx="664">
                        <c:v>2.5499999999999998</c:v>
                      </c:pt>
                      <c:pt idx="665">
                        <c:v>2.6</c:v>
                      </c:pt>
                      <c:pt idx="666">
                        <c:v>2.5</c:v>
                      </c:pt>
                      <c:pt idx="667">
                        <c:v>2.4500000000000002</c:v>
                      </c:pt>
                      <c:pt idx="668">
                        <c:v>2.6</c:v>
                      </c:pt>
                      <c:pt idx="669">
                        <c:v>2.75</c:v>
                      </c:pt>
                      <c:pt idx="670">
                        <c:v>2.6</c:v>
                      </c:pt>
                      <c:pt idx="671">
                        <c:v>2.6</c:v>
                      </c:pt>
                      <c:pt idx="672">
                        <c:v>2.4500000000000002</c:v>
                      </c:pt>
                      <c:pt idx="673">
                        <c:v>2.4</c:v>
                      </c:pt>
                      <c:pt idx="674">
                        <c:v>2.5</c:v>
                      </c:pt>
                      <c:pt idx="675">
                        <c:v>2.5</c:v>
                      </c:pt>
                      <c:pt idx="676">
                        <c:v>2.8</c:v>
                      </c:pt>
                      <c:pt idx="677">
                        <c:v>2.6</c:v>
                      </c:pt>
                      <c:pt idx="678">
                        <c:v>2.75</c:v>
                      </c:pt>
                      <c:pt idx="679">
                        <c:v>2.8</c:v>
                      </c:pt>
                      <c:pt idx="680">
                        <c:v>2.5</c:v>
                      </c:pt>
                      <c:pt idx="681">
                        <c:v>2.5</c:v>
                      </c:pt>
                      <c:pt idx="682">
                        <c:v>2.2999999999999998</c:v>
                      </c:pt>
                      <c:pt idx="683">
                        <c:v>2.2999999999999998</c:v>
                      </c:pt>
                      <c:pt idx="684">
                        <c:v>2.35</c:v>
                      </c:pt>
                      <c:pt idx="685">
                        <c:v>2.2999999999999998</c:v>
                      </c:pt>
                      <c:pt idx="686">
                        <c:v>2.4</c:v>
                      </c:pt>
                      <c:pt idx="687">
                        <c:v>2.4</c:v>
                      </c:pt>
                      <c:pt idx="688">
                        <c:v>2.2000000000000002</c:v>
                      </c:pt>
                      <c:pt idx="689">
                        <c:v>2.2000000000000002</c:v>
                      </c:pt>
                      <c:pt idx="690">
                        <c:v>2.2999999999999998</c:v>
                      </c:pt>
                      <c:pt idx="691">
                        <c:v>2.4500000000000002</c:v>
                      </c:pt>
                      <c:pt idx="692">
                        <c:v>2.7</c:v>
                      </c:pt>
                      <c:pt idx="693">
                        <c:v>2.75</c:v>
                      </c:pt>
                      <c:pt idx="694">
                        <c:v>2.2999999999999998</c:v>
                      </c:pt>
                      <c:pt idx="695">
                        <c:v>2.4</c:v>
                      </c:pt>
                      <c:pt idx="696">
                        <c:v>2.2999999999999998</c:v>
                      </c:pt>
                      <c:pt idx="697">
                        <c:v>2.2999999999999998</c:v>
                      </c:pt>
                      <c:pt idx="698">
                        <c:v>2.1</c:v>
                      </c:pt>
                      <c:pt idx="699">
                        <c:v>2.1</c:v>
                      </c:pt>
                      <c:pt idx="700">
                        <c:v>2.1</c:v>
                      </c:pt>
                      <c:pt idx="701">
                        <c:v>2.2000000000000002</c:v>
                      </c:pt>
                      <c:pt idx="702">
                        <c:v>2.2000000000000002</c:v>
                      </c:pt>
                      <c:pt idx="703">
                        <c:v>2.2000000000000002</c:v>
                      </c:pt>
                      <c:pt idx="704">
                        <c:v>2.1</c:v>
                      </c:pt>
                      <c:pt idx="705">
                        <c:v>1.9</c:v>
                      </c:pt>
                      <c:pt idx="706">
                        <c:v>1.9</c:v>
                      </c:pt>
                      <c:pt idx="707">
                        <c:v>1.9</c:v>
                      </c:pt>
                      <c:pt idx="708">
                        <c:v>1.8</c:v>
                      </c:pt>
                      <c:pt idx="709">
                        <c:v>1.8</c:v>
                      </c:pt>
                      <c:pt idx="710">
                        <c:v>2</c:v>
                      </c:pt>
                      <c:pt idx="711">
                        <c:v>1.9</c:v>
                      </c:pt>
                      <c:pt idx="712">
                        <c:v>1.95</c:v>
                      </c:pt>
                      <c:pt idx="713">
                        <c:v>2</c:v>
                      </c:pt>
                      <c:pt idx="714">
                        <c:v>2.15</c:v>
                      </c:pt>
                      <c:pt idx="715">
                        <c:v>2.1</c:v>
                      </c:pt>
                      <c:pt idx="716">
                        <c:v>2.1</c:v>
                      </c:pt>
                      <c:pt idx="717">
                        <c:v>2.0499999999999998</c:v>
                      </c:pt>
                      <c:pt idx="718">
                        <c:v>1.8</c:v>
                      </c:pt>
                      <c:pt idx="719">
                        <c:v>1.8</c:v>
                      </c:pt>
                      <c:pt idx="720">
                        <c:v>2.1</c:v>
                      </c:pt>
                      <c:pt idx="721">
                        <c:v>2.1</c:v>
                      </c:pt>
                      <c:pt idx="722">
                        <c:v>2.0499999999999998</c:v>
                      </c:pt>
                      <c:pt idx="723">
                        <c:v>2.1</c:v>
                      </c:pt>
                      <c:pt idx="724">
                        <c:v>2.4</c:v>
                      </c:pt>
                      <c:pt idx="725">
                        <c:v>2.2999999999999998</c:v>
                      </c:pt>
                      <c:pt idx="726">
                        <c:v>2.35</c:v>
                      </c:pt>
                      <c:pt idx="727">
                        <c:v>2.34</c:v>
                      </c:pt>
                      <c:pt idx="728">
                        <c:v>2.7</c:v>
                      </c:pt>
                      <c:pt idx="729">
                        <c:v>2.9</c:v>
                      </c:pt>
                      <c:pt idx="730">
                        <c:v>2.7</c:v>
                      </c:pt>
                      <c:pt idx="731">
                        <c:v>2.4500000000000002</c:v>
                      </c:pt>
                    </c:numCache>
                  </c:numRef>
                </c:val>
                <c:smooth val="1"/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A-ED22-4832-9989-2C00E5F07D04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v>2002</c:v>
                </c:tx>
                <c:spPr>
                  <a:ln w="12700">
                    <a:solidFill>
                      <a:schemeClr val="bg1">
                        <a:lumMod val="50000"/>
                      </a:schemeClr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DATOS!$H$3:$H$734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2.5</c:v>
                      </c:pt>
                      <c:pt idx="1">
                        <c:v>2.6</c:v>
                      </c:pt>
                      <c:pt idx="2">
                        <c:v>2.2999999999999998</c:v>
                      </c:pt>
                      <c:pt idx="3">
                        <c:v>2.15</c:v>
                      </c:pt>
                      <c:pt idx="4">
                        <c:v>2</c:v>
                      </c:pt>
                      <c:pt idx="5">
                        <c:v>1.9</c:v>
                      </c:pt>
                      <c:pt idx="6">
                        <c:v>1.8</c:v>
                      </c:pt>
                      <c:pt idx="7">
                        <c:v>1.75</c:v>
                      </c:pt>
                      <c:pt idx="8">
                        <c:v>2.1</c:v>
                      </c:pt>
                      <c:pt idx="9">
                        <c:v>2.0499999999999998</c:v>
                      </c:pt>
                      <c:pt idx="10">
                        <c:v>2</c:v>
                      </c:pt>
                      <c:pt idx="11">
                        <c:v>2</c:v>
                      </c:pt>
                      <c:pt idx="12">
                        <c:v>1.9</c:v>
                      </c:pt>
                      <c:pt idx="13">
                        <c:v>1.9</c:v>
                      </c:pt>
                      <c:pt idx="14">
                        <c:v>1.9</c:v>
                      </c:pt>
                      <c:pt idx="15">
                        <c:v>1.75</c:v>
                      </c:pt>
                      <c:pt idx="16">
                        <c:v>1.55</c:v>
                      </c:pt>
                      <c:pt idx="17">
                        <c:v>1.6</c:v>
                      </c:pt>
                      <c:pt idx="18">
                        <c:v>1.6</c:v>
                      </c:pt>
                      <c:pt idx="19">
                        <c:v>1.6</c:v>
                      </c:pt>
                      <c:pt idx="20">
                        <c:v>1.8</c:v>
                      </c:pt>
                      <c:pt idx="21">
                        <c:v>1.9</c:v>
                      </c:pt>
                      <c:pt idx="22">
                        <c:v>1.6</c:v>
                      </c:pt>
                      <c:pt idx="23">
                        <c:v>1.6</c:v>
                      </c:pt>
                      <c:pt idx="24">
                        <c:v>1.45</c:v>
                      </c:pt>
                      <c:pt idx="25">
                        <c:v>1.45</c:v>
                      </c:pt>
                      <c:pt idx="26">
                        <c:v>1.45</c:v>
                      </c:pt>
                      <c:pt idx="27">
                        <c:v>1.45</c:v>
                      </c:pt>
                      <c:pt idx="28">
                        <c:v>1.45</c:v>
                      </c:pt>
                      <c:pt idx="29">
                        <c:v>1.4</c:v>
                      </c:pt>
                      <c:pt idx="30">
                        <c:v>1.4</c:v>
                      </c:pt>
                      <c:pt idx="31">
                        <c:v>1.5</c:v>
                      </c:pt>
                      <c:pt idx="32">
                        <c:v>2</c:v>
                      </c:pt>
                      <c:pt idx="33">
                        <c:v>1.9</c:v>
                      </c:pt>
                      <c:pt idx="34">
                        <c:v>2.1</c:v>
                      </c:pt>
                      <c:pt idx="35">
                        <c:v>2.0499999999999998</c:v>
                      </c:pt>
                      <c:pt idx="36">
                        <c:v>2.0499999999999998</c:v>
                      </c:pt>
                      <c:pt idx="37">
                        <c:v>1.8</c:v>
                      </c:pt>
                      <c:pt idx="38">
                        <c:v>1.7</c:v>
                      </c:pt>
                      <c:pt idx="39">
                        <c:v>1.85</c:v>
                      </c:pt>
                      <c:pt idx="40">
                        <c:v>2.35</c:v>
                      </c:pt>
                      <c:pt idx="41">
                        <c:v>2.65</c:v>
                      </c:pt>
                      <c:pt idx="42">
                        <c:v>2.7</c:v>
                      </c:pt>
                      <c:pt idx="43">
                        <c:v>2.4</c:v>
                      </c:pt>
                      <c:pt idx="44">
                        <c:v>2.35</c:v>
                      </c:pt>
                      <c:pt idx="45">
                        <c:v>2.35</c:v>
                      </c:pt>
                      <c:pt idx="46">
                        <c:v>2.2999999999999998</c:v>
                      </c:pt>
                      <c:pt idx="47">
                        <c:v>2.2999999999999998</c:v>
                      </c:pt>
                      <c:pt idx="48">
                        <c:v>2.4500000000000002</c:v>
                      </c:pt>
                      <c:pt idx="49">
                        <c:v>2.5</c:v>
                      </c:pt>
                      <c:pt idx="50">
                        <c:v>2.4</c:v>
                      </c:pt>
                      <c:pt idx="51">
                        <c:v>2.5</c:v>
                      </c:pt>
                      <c:pt idx="52">
                        <c:v>2.25</c:v>
                      </c:pt>
                      <c:pt idx="53">
                        <c:v>2.0499999999999998</c:v>
                      </c:pt>
                      <c:pt idx="54">
                        <c:v>1.8</c:v>
                      </c:pt>
                      <c:pt idx="55">
                        <c:v>1.7</c:v>
                      </c:pt>
                      <c:pt idx="56">
                        <c:v>1.65</c:v>
                      </c:pt>
                      <c:pt idx="57">
                        <c:v>1.5</c:v>
                      </c:pt>
                      <c:pt idx="58">
                        <c:v>1.5</c:v>
                      </c:pt>
                      <c:pt idx="59">
                        <c:v>1.6</c:v>
                      </c:pt>
                      <c:pt idx="60">
                        <c:v>1.4</c:v>
                      </c:pt>
                      <c:pt idx="61">
                        <c:v>1.35</c:v>
                      </c:pt>
                      <c:pt idx="62">
                        <c:v>1.3</c:v>
                      </c:pt>
                      <c:pt idx="63">
                        <c:v>1.4</c:v>
                      </c:pt>
                      <c:pt idx="64">
                        <c:v>1.4</c:v>
                      </c:pt>
                      <c:pt idx="65">
                        <c:v>1.3</c:v>
                      </c:pt>
                      <c:pt idx="66">
                        <c:v>1.25</c:v>
                      </c:pt>
                      <c:pt idx="67">
                        <c:v>1.25</c:v>
                      </c:pt>
                      <c:pt idx="68">
                        <c:v>1.2</c:v>
                      </c:pt>
                      <c:pt idx="69">
                        <c:v>1.3</c:v>
                      </c:pt>
                      <c:pt idx="70">
                        <c:v>1.4</c:v>
                      </c:pt>
                      <c:pt idx="71">
                        <c:v>1.4</c:v>
                      </c:pt>
                      <c:pt idx="72">
                        <c:v>1.7</c:v>
                      </c:pt>
                      <c:pt idx="73">
                        <c:v>1.9</c:v>
                      </c:pt>
                      <c:pt idx="74">
                        <c:v>1.6</c:v>
                      </c:pt>
                      <c:pt idx="75">
                        <c:v>1.35</c:v>
                      </c:pt>
                      <c:pt idx="76">
                        <c:v>1.3</c:v>
                      </c:pt>
                      <c:pt idx="77">
                        <c:v>1.25</c:v>
                      </c:pt>
                      <c:pt idx="78">
                        <c:v>1.2</c:v>
                      </c:pt>
                      <c:pt idx="79">
                        <c:v>1.1499999999999999</c:v>
                      </c:pt>
                      <c:pt idx="80">
                        <c:v>1</c:v>
                      </c:pt>
                      <c:pt idx="81">
                        <c:v>0.95</c:v>
                      </c:pt>
                      <c:pt idx="82">
                        <c:v>0.95</c:v>
                      </c:pt>
                      <c:pt idx="83">
                        <c:v>0.95</c:v>
                      </c:pt>
                      <c:pt idx="84">
                        <c:v>0.95</c:v>
                      </c:pt>
                      <c:pt idx="85">
                        <c:v>1.05</c:v>
                      </c:pt>
                      <c:pt idx="86">
                        <c:v>0.9</c:v>
                      </c:pt>
                      <c:pt idx="87">
                        <c:v>0.85</c:v>
                      </c:pt>
                      <c:pt idx="88">
                        <c:v>0.8</c:v>
                      </c:pt>
                      <c:pt idx="89">
                        <c:v>0.8</c:v>
                      </c:pt>
                      <c:pt idx="90">
                        <c:v>0.9</c:v>
                      </c:pt>
                      <c:pt idx="91">
                        <c:v>0.9</c:v>
                      </c:pt>
                      <c:pt idx="92">
                        <c:v>1.1000000000000001</c:v>
                      </c:pt>
                      <c:pt idx="93">
                        <c:v>1.1000000000000001</c:v>
                      </c:pt>
                      <c:pt idx="94">
                        <c:v>1.2</c:v>
                      </c:pt>
                      <c:pt idx="95">
                        <c:v>1.25</c:v>
                      </c:pt>
                      <c:pt idx="96">
                        <c:v>1.3</c:v>
                      </c:pt>
                      <c:pt idx="97">
                        <c:v>1.3</c:v>
                      </c:pt>
                      <c:pt idx="98">
                        <c:v>1.3</c:v>
                      </c:pt>
                      <c:pt idx="99">
                        <c:v>1.1000000000000001</c:v>
                      </c:pt>
                      <c:pt idx="100">
                        <c:v>0.9</c:v>
                      </c:pt>
                      <c:pt idx="101">
                        <c:v>1</c:v>
                      </c:pt>
                      <c:pt idx="102">
                        <c:v>1.35</c:v>
                      </c:pt>
                      <c:pt idx="103">
                        <c:v>1.25</c:v>
                      </c:pt>
                      <c:pt idx="104">
                        <c:v>1.25</c:v>
                      </c:pt>
                      <c:pt idx="105">
                        <c:v>1.25</c:v>
                      </c:pt>
                      <c:pt idx="106">
                        <c:v>1.45</c:v>
                      </c:pt>
                      <c:pt idx="107">
                        <c:v>1.35</c:v>
                      </c:pt>
                      <c:pt idx="108">
                        <c:v>1.35</c:v>
                      </c:pt>
                      <c:pt idx="109">
                        <c:v>1.35</c:v>
                      </c:pt>
                      <c:pt idx="110">
                        <c:v>1.4</c:v>
                      </c:pt>
                      <c:pt idx="111">
                        <c:v>1.4</c:v>
                      </c:pt>
                      <c:pt idx="112">
                        <c:v>1.3</c:v>
                      </c:pt>
                      <c:pt idx="113">
                        <c:v>1.25</c:v>
                      </c:pt>
                      <c:pt idx="114">
                        <c:v>1.4</c:v>
                      </c:pt>
                      <c:pt idx="115">
                        <c:v>1.5</c:v>
                      </c:pt>
                      <c:pt idx="116">
                        <c:v>1.8</c:v>
                      </c:pt>
                      <c:pt idx="117">
                        <c:v>1.8</c:v>
                      </c:pt>
                      <c:pt idx="118">
                        <c:v>1.7</c:v>
                      </c:pt>
                      <c:pt idx="119">
                        <c:v>1.6</c:v>
                      </c:pt>
                      <c:pt idx="120">
                        <c:v>1.5</c:v>
                      </c:pt>
                      <c:pt idx="121">
                        <c:v>1.4</c:v>
                      </c:pt>
                      <c:pt idx="122">
                        <c:v>1.45</c:v>
                      </c:pt>
                      <c:pt idx="123">
                        <c:v>1.3</c:v>
                      </c:pt>
                      <c:pt idx="124">
                        <c:v>1.4</c:v>
                      </c:pt>
                      <c:pt idx="125">
                        <c:v>1.4</c:v>
                      </c:pt>
                      <c:pt idx="126">
                        <c:v>1.55</c:v>
                      </c:pt>
                      <c:pt idx="127">
                        <c:v>1.8</c:v>
                      </c:pt>
                      <c:pt idx="128">
                        <c:v>2</c:v>
                      </c:pt>
                      <c:pt idx="129">
                        <c:v>1.95</c:v>
                      </c:pt>
                      <c:pt idx="130">
                        <c:v>2.1</c:v>
                      </c:pt>
                      <c:pt idx="131">
                        <c:v>2.15</c:v>
                      </c:pt>
                      <c:pt idx="132">
                        <c:v>2</c:v>
                      </c:pt>
                      <c:pt idx="133">
                        <c:v>2.1</c:v>
                      </c:pt>
                      <c:pt idx="134">
                        <c:v>2.0499999999999998</c:v>
                      </c:pt>
                      <c:pt idx="135">
                        <c:v>2.0499999999999998</c:v>
                      </c:pt>
                      <c:pt idx="136">
                        <c:v>2.95</c:v>
                      </c:pt>
                      <c:pt idx="137">
                        <c:v>2.9</c:v>
                      </c:pt>
                      <c:pt idx="138">
                        <c:v>2.2000000000000002</c:v>
                      </c:pt>
                      <c:pt idx="139">
                        <c:v>2.1</c:v>
                      </c:pt>
                      <c:pt idx="140">
                        <c:v>2.1</c:v>
                      </c:pt>
                      <c:pt idx="141">
                        <c:v>2.25</c:v>
                      </c:pt>
                      <c:pt idx="142">
                        <c:v>2.4</c:v>
                      </c:pt>
                      <c:pt idx="143">
                        <c:v>2.4</c:v>
                      </c:pt>
                      <c:pt idx="144">
                        <c:v>2.15</c:v>
                      </c:pt>
                      <c:pt idx="145">
                        <c:v>1.9</c:v>
                      </c:pt>
                      <c:pt idx="146">
                        <c:v>2</c:v>
                      </c:pt>
                      <c:pt idx="147">
                        <c:v>2.0499999999999998</c:v>
                      </c:pt>
                      <c:pt idx="148">
                        <c:v>1.8</c:v>
                      </c:pt>
                      <c:pt idx="149">
                        <c:v>1.8</c:v>
                      </c:pt>
                      <c:pt idx="150">
                        <c:v>2.2000000000000002</c:v>
                      </c:pt>
                      <c:pt idx="151">
                        <c:v>2</c:v>
                      </c:pt>
                      <c:pt idx="152">
                        <c:v>1.85</c:v>
                      </c:pt>
                      <c:pt idx="153">
                        <c:v>2</c:v>
                      </c:pt>
                      <c:pt idx="154">
                        <c:v>2.2000000000000002</c:v>
                      </c:pt>
                      <c:pt idx="155">
                        <c:v>2.25</c:v>
                      </c:pt>
                      <c:pt idx="156">
                        <c:v>2.35</c:v>
                      </c:pt>
                      <c:pt idx="157">
                        <c:v>2.35</c:v>
                      </c:pt>
                      <c:pt idx="158">
                        <c:v>2.2999999999999998</c:v>
                      </c:pt>
                      <c:pt idx="159">
                        <c:v>2.2999999999999998</c:v>
                      </c:pt>
                      <c:pt idx="160">
                        <c:v>2.5</c:v>
                      </c:pt>
                      <c:pt idx="161">
                        <c:v>2.5499999999999998</c:v>
                      </c:pt>
                      <c:pt idx="162">
                        <c:v>3.25</c:v>
                      </c:pt>
                      <c:pt idx="163">
                        <c:v>3.5</c:v>
                      </c:pt>
                      <c:pt idx="164">
                        <c:v>3.4</c:v>
                      </c:pt>
                      <c:pt idx="165">
                        <c:v>3.25</c:v>
                      </c:pt>
                      <c:pt idx="166">
                        <c:v>2.95</c:v>
                      </c:pt>
                      <c:pt idx="167">
                        <c:v>2.9</c:v>
                      </c:pt>
                      <c:pt idx="168">
                        <c:v>3.1</c:v>
                      </c:pt>
                      <c:pt idx="169">
                        <c:v>3.15</c:v>
                      </c:pt>
                      <c:pt idx="170">
                        <c:v>3.4</c:v>
                      </c:pt>
                      <c:pt idx="171">
                        <c:v>3.4</c:v>
                      </c:pt>
                      <c:pt idx="172">
                        <c:v>3.4</c:v>
                      </c:pt>
                      <c:pt idx="173">
                        <c:v>3.35</c:v>
                      </c:pt>
                      <c:pt idx="174">
                        <c:v>2.85</c:v>
                      </c:pt>
                      <c:pt idx="175">
                        <c:v>2.75</c:v>
                      </c:pt>
                      <c:pt idx="176">
                        <c:v>2.6</c:v>
                      </c:pt>
                      <c:pt idx="177">
                        <c:v>2.4</c:v>
                      </c:pt>
                      <c:pt idx="178">
                        <c:v>2.4</c:v>
                      </c:pt>
                      <c:pt idx="179">
                        <c:v>2.7</c:v>
                      </c:pt>
                      <c:pt idx="180">
                        <c:v>2.5499999999999998</c:v>
                      </c:pt>
                      <c:pt idx="181">
                        <c:v>2.4</c:v>
                      </c:pt>
                      <c:pt idx="182">
                        <c:v>2.4</c:v>
                      </c:pt>
                      <c:pt idx="183">
                        <c:v>2.4</c:v>
                      </c:pt>
                      <c:pt idx="184">
                        <c:v>2.4</c:v>
                      </c:pt>
                      <c:pt idx="185">
                        <c:v>2.35</c:v>
                      </c:pt>
                      <c:pt idx="186">
                        <c:v>2.0499999999999998</c:v>
                      </c:pt>
                      <c:pt idx="187">
                        <c:v>2.0499999999999998</c:v>
                      </c:pt>
                      <c:pt idx="188">
                        <c:v>2</c:v>
                      </c:pt>
                      <c:pt idx="189">
                        <c:v>1.9</c:v>
                      </c:pt>
                      <c:pt idx="190">
                        <c:v>1.8</c:v>
                      </c:pt>
                      <c:pt idx="191">
                        <c:v>1.8</c:v>
                      </c:pt>
                      <c:pt idx="192">
                        <c:v>2</c:v>
                      </c:pt>
                      <c:pt idx="193">
                        <c:v>2.1</c:v>
                      </c:pt>
                      <c:pt idx="194">
                        <c:v>1.95</c:v>
                      </c:pt>
                      <c:pt idx="195">
                        <c:v>1.9</c:v>
                      </c:pt>
                      <c:pt idx="196">
                        <c:v>2.0499999999999998</c:v>
                      </c:pt>
                      <c:pt idx="197">
                        <c:v>2.2000000000000002</c:v>
                      </c:pt>
                      <c:pt idx="198">
                        <c:v>2.0499999999999998</c:v>
                      </c:pt>
                      <c:pt idx="199">
                        <c:v>1.9</c:v>
                      </c:pt>
                      <c:pt idx="200">
                        <c:v>2</c:v>
                      </c:pt>
                      <c:pt idx="201">
                        <c:v>2.2000000000000002</c:v>
                      </c:pt>
                      <c:pt idx="202">
                        <c:v>2.7</c:v>
                      </c:pt>
                      <c:pt idx="203">
                        <c:v>2.8</c:v>
                      </c:pt>
                      <c:pt idx="204">
                        <c:v>2.4500000000000002</c:v>
                      </c:pt>
                      <c:pt idx="205">
                        <c:v>2.2999999999999998</c:v>
                      </c:pt>
                      <c:pt idx="206">
                        <c:v>2.15</c:v>
                      </c:pt>
                      <c:pt idx="207">
                        <c:v>2.25</c:v>
                      </c:pt>
                      <c:pt idx="208">
                        <c:v>2.4500000000000002</c:v>
                      </c:pt>
                      <c:pt idx="209">
                        <c:v>2.65</c:v>
                      </c:pt>
                      <c:pt idx="210">
                        <c:v>2.4</c:v>
                      </c:pt>
                      <c:pt idx="211">
                        <c:v>2.2999999999999998</c:v>
                      </c:pt>
                      <c:pt idx="212">
                        <c:v>2.2000000000000002</c:v>
                      </c:pt>
                      <c:pt idx="213">
                        <c:v>2.2000000000000002</c:v>
                      </c:pt>
                      <c:pt idx="214">
                        <c:v>2.35</c:v>
                      </c:pt>
                      <c:pt idx="215">
                        <c:v>2.5</c:v>
                      </c:pt>
                      <c:pt idx="216">
                        <c:v>2.35</c:v>
                      </c:pt>
                      <c:pt idx="217">
                        <c:v>2.15</c:v>
                      </c:pt>
                      <c:pt idx="218">
                        <c:v>2.4500000000000002</c:v>
                      </c:pt>
                      <c:pt idx="219">
                        <c:v>2.5</c:v>
                      </c:pt>
                      <c:pt idx="220">
                        <c:v>2.5</c:v>
                      </c:pt>
                      <c:pt idx="221">
                        <c:v>2.6</c:v>
                      </c:pt>
                      <c:pt idx="222">
                        <c:v>2.5</c:v>
                      </c:pt>
                      <c:pt idx="223">
                        <c:v>2.4</c:v>
                      </c:pt>
                      <c:pt idx="224">
                        <c:v>2.2000000000000002</c:v>
                      </c:pt>
                      <c:pt idx="225">
                        <c:v>2.2000000000000002</c:v>
                      </c:pt>
                      <c:pt idx="226">
                        <c:v>2.1</c:v>
                      </c:pt>
                      <c:pt idx="227">
                        <c:v>1.9</c:v>
                      </c:pt>
                      <c:pt idx="228">
                        <c:v>2.1</c:v>
                      </c:pt>
                      <c:pt idx="229">
                        <c:v>2.2999999999999998</c:v>
                      </c:pt>
                      <c:pt idx="230">
                        <c:v>2.1</c:v>
                      </c:pt>
                      <c:pt idx="231">
                        <c:v>1.85</c:v>
                      </c:pt>
                      <c:pt idx="232">
                        <c:v>1.7</c:v>
                      </c:pt>
                      <c:pt idx="233">
                        <c:v>1.85</c:v>
                      </c:pt>
                      <c:pt idx="234">
                        <c:v>1.9</c:v>
                      </c:pt>
                      <c:pt idx="235">
                        <c:v>2</c:v>
                      </c:pt>
                      <c:pt idx="236">
                        <c:v>2.0499999999999998</c:v>
                      </c:pt>
                      <c:pt idx="237">
                        <c:v>2.0499999999999998</c:v>
                      </c:pt>
                      <c:pt idx="238">
                        <c:v>2</c:v>
                      </c:pt>
                      <c:pt idx="239">
                        <c:v>2.1</c:v>
                      </c:pt>
                      <c:pt idx="240">
                        <c:v>2.15</c:v>
                      </c:pt>
                      <c:pt idx="241">
                        <c:v>2</c:v>
                      </c:pt>
                      <c:pt idx="242">
                        <c:v>2.0499999999999998</c:v>
                      </c:pt>
                      <c:pt idx="243">
                        <c:v>2.15</c:v>
                      </c:pt>
                      <c:pt idx="244">
                        <c:v>2.4500000000000002</c:v>
                      </c:pt>
                      <c:pt idx="245">
                        <c:v>2.4</c:v>
                      </c:pt>
                      <c:pt idx="246">
                        <c:v>2</c:v>
                      </c:pt>
                      <c:pt idx="247">
                        <c:v>2.2000000000000002</c:v>
                      </c:pt>
                      <c:pt idx="248">
                        <c:v>2.4500000000000002</c:v>
                      </c:pt>
                      <c:pt idx="249">
                        <c:v>2.6</c:v>
                      </c:pt>
                      <c:pt idx="250">
                        <c:v>2.7</c:v>
                      </c:pt>
                      <c:pt idx="251">
                        <c:v>2.6</c:v>
                      </c:pt>
                      <c:pt idx="252">
                        <c:v>2.8</c:v>
                      </c:pt>
                      <c:pt idx="253">
                        <c:v>2.7</c:v>
                      </c:pt>
                      <c:pt idx="254">
                        <c:v>2.5</c:v>
                      </c:pt>
                      <c:pt idx="255">
                        <c:v>2.5</c:v>
                      </c:pt>
                      <c:pt idx="256">
                        <c:v>3.1</c:v>
                      </c:pt>
                      <c:pt idx="257">
                        <c:v>3.1</c:v>
                      </c:pt>
                      <c:pt idx="258">
                        <c:v>3</c:v>
                      </c:pt>
                      <c:pt idx="259">
                        <c:v>3.05</c:v>
                      </c:pt>
                      <c:pt idx="260">
                        <c:v>3.45</c:v>
                      </c:pt>
                      <c:pt idx="261">
                        <c:v>3.45</c:v>
                      </c:pt>
                      <c:pt idx="262">
                        <c:v>3.5</c:v>
                      </c:pt>
                      <c:pt idx="263">
                        <c:v>3.6</c:v>
                      </c:pt>
                      <c:pt idx="264">
                        <c:v>3.35</c:v>
                      </c:pt>
                      <c:pt idx="265">
                        <c:v>3.15</c:v>
                      </c:pt>
                      <c:pt idx="266">
                        <c:v>3.1</c:v>
                      </c:pt>
                      <c:pt idx="267">
                        <c:v>3</c:v>
                      </c:pt>
                      <c:pt idx="268">
                        <c:v>2.95</c:v>
                      </c:pt>
                      <c:pt idx="269">
                        <c:v>2.9</c:v>
                      </c:pt>
                      <c:pt idx="270">
                        <c:v>2.75</c:v>
                      </c:pt>
                      <c:pt idx="271">
                        <c:v>2.75</c:v>
                      </c:pt>
                      <c:pt idx="272">
                        <c:v>2.85</c:v>
                      </c:pt>
                      <c:pt idx="273">
                        <c:v>2.9</c:v>
                      </c:pt>
                      <c:pt idx="274">
                        <c:v>3.2</c:v>
                      </c:pt>
                      <c:pt idx="275">
                        <c:v>3.15</c:v>
                      </c:pt>
                      <c:pt idx="276">
                        <c:v>2.95</c:v>
                      </c:pt>
                      <c:pt idx="277">
                        <c:v>3</c:v>
                      </c:pt>
                      <c:pt idx="278">
                        <c:v>2.6</c:v>
                      </c:pt>
                      <c:pt idx="279">
                        <c:v>2.4</c:v>
                      </c:pt>
                      <c:pt idx="280">
                        <c:v>2.8</c:v>
                      </c:pt>
                      <c:pt idx="281">
                        <c:v>2.8</c:v>
                      </c:pt>
                      <c:pt idx="282">
                        <c:v>2.4</c:v>
                      </c:pt>
                      <c:pt idx="283">
                        <c:v>2.35</c:v>
                      </c:pt>
                      <c:pt idx="284">
                        <c:v>2.4500000000000002</c:v>
                      </c:pt>
                      <c:pt idx="285">
                        <c:v>2.9</c:v>
                      </c:pt>
                      <c:pt idx="286">
                        <c:v>2.9</c:v>
                      </c:pt>
                      <c:pt idx="287">
                        <c:v>2.9</c:v>
                      </c:pt>
                      <c:pt idx="288">
                        <c:v>2.75</c:v>
                      </c:pt>
                      <c:pt idx="289">
                        <c:v>2.6</c:v>
                      </c:pt>
                      <c:pt idx="290">
                        <c:v>2.9</c:v>
                      </c:pt>
                      <c:pt idx="291">
                        <c:v>2.75</c:v>
                      </c:pt>
                      <c:pt idx="292">
                        <c:v>2.7</c:v>
                      </c:pt>
                      <c:pt idx="293">
                        <c:v>2.8</c:v>
                      </c:pt>
                      <c:pt idx="294">
                        <c:v>2.65</c:v>
                      </c:pt>
                      <c:pt idx="295">
                        <c:v>2.9</c:v>
                      </c:pt>
                      <c:pt idx="296">
                        <c:v>3.45</c:v>
                      </c:pt>
                      <c:pt idx="297">
                        <c:v>3.3</c:v>
                      </c:pt>
                      <c:pt idx="298">
                        <c:v>3.2</c:v>
                      </c:pt>
                      <c:pt idx="299">
                        <c:v>3.3</c:v>
                      </c:pt>
                      <c:pt idx="300">
                        <c:v>3.3</c:v>
                      </c:pt>
                      <c:pt idx="301">
                        <c:v>3.1</c:v>
                      </c:pt>
                      <c:pt idx="302">
                        <c:v>3.4</c:v>
                      </c:pt>
                      <c:pt idx="303">
                        <c:v>3.25</c:v>
                      </c:pt>
                      <c:pt idx="304">
                        <c:v>2.9</c:v>
                      </c:pt>
                      <c:pt idx="305">
                        <c:v>2.7</c:v>
                      </c:pt>
                      <c:pt idx="306">
                        <c:v>2.7</c:v>
                      </c:pt>
                      <c:pt idx="307">
                        <c:v>2.9</c:v>
                      </c:pt>
                      <c:pt idx="308">
                        <c:v>3.1</c:v>
                      </c:pt>
                      <c:pt idx="309">
                        <c:v>3.15</c:v>
                      </c:pt>
                      <c:pt idx="310">
                        <c:v>3.15</c:v>
                      </c:pt>
                      <c:pt idx="311">
                        <c:v>3.1</c:v>
                      </c:pt>
                      <c:pt idx="312">
                        <c:v>2.9</c:v>
                      </c:pt>
                      <c:pt idx="313">
                        <c:v>3</c:v>
                      </c:pt>
                      <c:pt idx="314">
                        <c:v>3.2</c:v>
                      </c:pt>
                      <c:pt idx="315">
                        <c:v>3.2</c:v>
                      </c:pt>
                      <c:pt idx="316">
                        <c:v>2.9</c:v>
                      </c:pt>
                      <c:pt idx="317">
                        <c:v>2.7</c:v>
                      </c:pt>
                      <c:pt idx="318">
                        <c:v>2.6</c:v>
                      </c:pt>
                      <c:pt idx="319">
                        <c:v>2.6</c:v>
                      </c:pt>
                      <c:pt idx="320">
                        <c:v>2.5</c:v>
                      </c:pt>
                      <c:pt idx="321">
                        <c:v>2.5499999999999998</c:v>
                      </c:pt>
                      <c:pt idx="322">
                        <c:v>2.6</c:v>
                      </c:pt>
                      <c:pt idx="323">
                        <c:v>2.4</c:v>
                      </c:pt>
                      <c:pt idx="324">
                        <c:v>2.35</c:v>
                      </c:pt>
                      <c:pt idx="325">
                        <c:v>2.2999999999999998</c:v>
                      </c:pt>
                      <c:pt idx="326">
                        <c:v>2.5</c:v>
                      </c:pt>
                      <c:pt idx="327">
                        <c:v>2.5499999999999998</c:v>
                      </c:pt>
                      <c:pt idx="328">
                        <c:v>2.7</c:v>
                      </c:pt>
                      <c:pt idx="329">
                        <c:v>2.8</c:v>
                      </c:pt>
                      <c:pt idx="330">
                        <c:v>2.6</c:v>
                      </c:pt>
                      <c:pt idx="331">
                        <c:v>2.6</c:v>
                      </c:pt>
                      <c:pt idx="332">
                        <c:v>2.6</c:v>
                      </c:pt>
                      <c:pt idx="333">
                        <c:v>2.5499999999999998</c:v>
                      </c:pt>
                      <c:pt idx="334">
                        <c:v>2.65</c:v>
                      </c:pt>
                      <c:pt idx="335">
                        <c:v>2.6</c:v>
                      </c:pt>
                      <c:pt idx="336">
                        <c:v>2.4</c:v>
                      </c:pt>
                      <c:pt idx="337">
                        <c:v>2.2999999999999998</c:v>
                      </c:pt>
                      <c:pt idx="338">
                        <c:v>2.4</c:v>
                      </c:pt>
                      <c:pt idx="339">
                        <c:v>2.4500000000000002</c:v>
                      </c:pt>
                      <c:pt idx="340">
                        <c:v>2.6</c:v>
                      </c:pt>
                      <c:pt idx="341">
                        <c:v>2.5</c:v>
                      </c:pt>
                      <c:pt idx="342">
                        <c:v>2.4</c:v>
                      </c:pt>
                      <c:pt idx="343">
                        <c:v>2.4</c:v>
                      </c:pt>
                      <c:pt idx="344">
                        <c:v>2.15</c:v>
                      </c:pt>
                      <c:pt idx="345">
                        <c:v>2.2000000000000002</c:v>
                      </c:pt>
                      <c:pt idx="346">
                        <c:v>2.2000000000000002</c:v>
                      </c:pt>
                      <c:pt idx="347">
                        <c:v>2.25</c:v>
                      </c:pt>
                      <c:pt idx="348">
                        <c:v>2.2999999999999998</c:v>
                      </c:pt>
                      <c:pt idx="349">
                        <c:v>2.25</c:v>
                      </c:pt>
                      <c:pt idx="350">
                        <c:v>2</c:v>
                      </c:pt>
                      <c:pt idx="351">
                        <c:v>2</c:v>
                      </c:pt>
                      <c:pt idx="352">
                        <c:v>1.95</c:v>
                      </c:pt>
                      <c:pt idx="353">
                        <c:v>1.95</c:v>
                      </c:pt>
                      <c:pt idx="354">
                        <c:v>1.75</c:v>
                      </c:pt>
                      <c:pt idx="355">
                        <c:v>1.75</c:v>
                      </c:pt>
                      <c:pt idx="356">
                        <c:v>1.9</c:v>
                      </c:pt>
                      <c:pt idx="357">
                        <c:v>1.9</c:v>
                      </c:pt>
                      <c:pt idx="358">
                        <c:v>1.8</c:v>
                      </c:pt>
                      <c:pt idx="359">
                        <c:v>1.75</c:v>
                      </c:pt>
                      <c:pt idx="360">
                        <c:v>1.5</c:v>
                      </c:pt>
                      <c:pt idx="361">
                        <c:v>1.45</c:v>
                      </c:pt>
                      <c:pt idx="362">
                        <c:v>1.4</c:v>
                      </c:pt>
                      <c:pt idx="363">
                        <c:v>1.45</c:v>
                      </c:pt>
                      <c:pt idx="364">
                        <c:v>1.4</c:v>
                      </c:pt>
                      <c:pt idx="365">
                        <c:v>1.55</c:v>
                      </c:pt>
                      <c:pt idx="366">
                        <c:v>1.7</c:v>
                      </c:pt>
                      <c:pt idx="367">
                        <c:v>1.9</c:v>
                      </c:pt>
                      <c:pt idx="368">
                        <c:v>2.2000000000000002</c:v>
                      </c:pt>
                      <c:pt idx="369">
                        <c:v>2.15</c:v>
                      </c:pt>
                      <c:pt idx="370">
                        <c:v>2.04</c:v>
                      </c:pt>
                      <c:pt idx="371">
                        <c:v>2.0499999999999998</c:v>
                      </c:pt>
                      <c:pt idx="372">
                        <c:v>2.1</c:v>
                      </c:pt>
                      <c:pt idx="373">
                        <c:v>2.0499999999999998</c:v>
                      </c:pt>
                      <c:pt idx="374">
                        <c:v>2</c:v>
                      </c:pt>
                      <c:pt idx="375">
                        <c:v>2</c:v>
                      </c:pt>
                      <c:pt idx="376">
                        <c:v>1.9</c:v>
                      </c:pt>
                      <c:pt idx="377">
                        <c:v>2.0499999999999998</c:v>
                      </c:pt>
                      <c:pt idx="378">
                        <c:v>2.0499999999999998</c:v>
                      </c:pt>
                      <c:pt idx="379">
                        <c:v>2</c:v>
                      </c:pt>
                      <c:pt idx="380">
                        <c:v>2.0499999999999998</c:v>
                      </c:pt>
                      <c:pt idx="381">
                        <c:v>2.2999999999999998</c:v>
                      </c:pt>
                      <c:pt idx="382">
                        <c:v>2.65</c:v>
                      </c:pt>
                      <c:pt idx="383">
                        <c:v>2.8</c:v>
                      </c:pt>
                      <c:pt idx="384">
                        <c:v>2.5</c:v>
                      </c:pt>
                      <c:pt idx="385">
                        <c:v>2.2999999999999998</c:v>
                      </c:pt>
                      <c:pt idx="386">
                        <c:v>2.2999999999999998</c:v>
                      </c:pt>
                      <c:pt idx="387">
                        <c:v>2.6</c:v>
                      </c:pt>
                      <c:pt idx="388">
                        <c:v>2.5</c:v>
                      </c:pt>
                      <c:pt idx="389">
                        <c:v>2.4500000000000002</c:v>
                      </c:pt>
                      <c:pt idx="390">
                        <c:v>2.2999999999999998</c:v>
                      </c:pt>
                      <c:pt idx="391">
                        <c:v>2.2999999999999998</c:v>
                      </c:pt>
                      <c:pt idx="392">
                        <c:v>2.2000000000000002</c:v>
                      </c:pt>
                      <c:pt idx="393">
                        <c:v>2.15</c:v>
                      </c:pt>
                      <c:pt idx="394">
                        <c:v>2.2000000000000002</c:v>
                      </c:pt>
                      <c:pt idx="395">
                        <c:v>2.4</c:v>
                      </c:pt>
                      <c:pt idx="396">
                        <c:v>2.5</c:v>
                      </c:pt>
                      <c:pt idx="397">
                        <c:v>2.2999999999999998</c:v>
                      </c:pt>
                      <c:pt idx="398">
                        <c:v>2.2000000000000002</c:v>
                      </c:pt>
                      <c:pt idx="399">
                        <c:v>2.25</c:v>
                      </c:pt>
                      <c:pt idx="400">
                        <c:v>2.2000000000000002</c:v>
                      </c:pt>
                      <c:pt idx="401">
                        <c:v>2.4</c:v>
                      </c:pt>
                      <c:pt idx="402">
                        <c:v>3</c:v>
                      </c:pt>
                      <c:pt idx="403">
                        <c:v>3</c:v>
                      </c:pt>
                      <c:pt idx="404">
                        <c:v>2.85</c:v>
                      </c:pt>
                      <c:pt idx="405">
                        <c:v>2.8</c:v>
                      </c:pt>
                      <c:pt idx="406">
                        <c:v>2.6</c:v>
                      </c:pt>
                      <c:pt idx="407">
                        <c:v>2.5499999999999998</c:v>
                      </c:pt>
                      <c:pt idx="408">
                        <c:v>2.7</c:v>
                      </c:pt>
                      <c:pt idx="409">
                        <c:v>2.8</c:v>
                      </c:pt>
                      <c:pt idx="410">
                        <c:v>2.65</c:v>
                      </c:pt>
                      <c:pt idx="411">
                        <c:v>2.65</c:v>
                      </c:pt>
                      <c:pt idx="412">
                        <c:v>2.4500000000000002</c:v>
                      </c:pt>
                      <c:pt idx="413">
                        <c:v>2.2999999999999998</c:v>
                      </c:pt>
                      <c:pt idx="414">
                        <c:v>2.0499999999999998</c:v>
                      </c:pt>
                      <c:pt idx="415">
                        <c:v>1.9</c:v>
                      </c:pt>
                      <c:pt idx="416">
                        <c:v>2</c:v>
                      </c:pt>
                      <c:pt idx="417">
                        <c:v>2.2000000000000002</c:v>
                      </c:pt>
                      <c:pt idx="418">
                        <c:v>2.1</c:v>
                      </c:pt>
                      <c:pt idx="419">
                        <c:v>2.0499999999999998</c:v>
                      </c:pt>
                      <c:pt idx="420">
                        <c:v>2.6</c:v>
                      </c:pt>
                      <c:pt idx="421">
                        <c:v>2.7</c:v>
                      </c:pt>
                      <c:pt idx="422">
                        <c:v>2.2999999999999998</c:v>
                      </c:pt>
                      <c:pt idx="423">
                        <c:v>2.2000000000000002</c:v>
                      </c:pt>
                      <c:pt idx="424">
                        <c:v>2.1</c:v>
                      </c:pt>
                      <c:pt idx="425">
                        <c:v>2.0499999999999998</c:v>
                      </c:pt>
                      <c:pt idx="426">
                        <c:v>1.95</c:v>
                      </c:pt>
                      <c:pt idx="427">
                        <c:v>1.85</c:v>
                      </c:pt>
                      <c:pt idx="428">
                        <c:v>1.9</c:v>
                      </c:pt>
                      <c:pt idx="429">
                        <c:v>1.75</c:v>
                      </c:pt>
                      <c:pt idx="430">
                        <c:v>1.65</c:v>
                      </c:pt>
                      <c:pt idx="431">
                        <c:v>1.7</c:v>
                      </c:pt>
                      <c:pt idx="432">
                        <c:v>1.75</c:v>
                      </c:pt>
                      <c:pt idx="433">
                        <c:v>1.9</c:v>
                      </c:pt>
                      <c:pt idx="434">
                        <c:v>1.8</c:v>
                      </c:pt>
                      <c:pt idx="435">
                        <c:v>1.75</c:v>
                      </c:pt>
                      <c:pt idx="436">
                        <c:v>1.95</c:v>
                      </c:pt>
                      <c:pt idx="437">
                        <c:v>2.0499999999999998</c:v>
                      </c:pt>
                      <c:pt idx="438">
                        <c:v>1.7</c:v>
                      </c:pt>
                      <c:pt idx="439">
                        <c:v>1.65</c:v>
                      </c:pt>
                      <c:pt idx="440">
                        <c:v>1.6</c:v>
                      </c:pt>
                      <c:pt idx="441">
                        <c:v>1.45</c:v>
                      </c:pt>
                      <c:pt idx="442">
                        <c:v>1.5</c:v>
                      </c:pt>
                      <c:pt idx="443">
                        <c:v>1.5</c:v>
                      </c:pt>
                      <c:pt idx="444">
                        <c:v>1.35</c:v>
                      </c:pt>
                      <c:pt idx="445">
                        <c:v>1.4</c:v>
                      </c:pt>
                      <c:pt idx="446">
                        <c:v>1.4</c:v>
                      </c:pt>
                      <c:pt idx="447">
                        <c:v>1.3</c:v>
                      </c:pt>
                      <c:pt idx="448">
                        <c:v>1.35</c:v>
                      </c:pt>
                      <c:pt idx="449">
                        <c:v>1.3</c:v>
                      </c:pt>
                      <c:pt idx="450">
                        <c:v>1.2</c:v>
                      </c:pt>
                      <c:pt idx="451">
                        <c:v>1.3</c:v>
                      </c:pt>
                      <c:pt idx="452">
                        <c:v>1.35</c:v>
                      </c:pt>
                      <c:pt idx="453">
                        <c:v>1.2</c:v>
                      </c:pt>
                      <c:pt idx="454">
                        <c:v>1.3</c:v>
                      </c:pt>
                      <c:pt idx="455">
                        <c:v>1.4</c:v>
                      </c:pt>
                      <c:pt idx="456">
                        <c:v>1.4</c:v>
                      </c:pt>
                      <c:pt idx="457">
                        <c:v>1.5</c:v>
                      </c:pt>
                      <c:pt idx="458">
                        <c:v>1.6</c:v>
                      </c:pt>
                      <c:pt idx="459">
                        <c:v>1.6</c:v>
                      </c:pt>
                      <c:pt idx="460">
                        <c:v>1.55</c:v>
                      </c:pt>
                      <c:pt idx="461">
                        <c:v>1.5</c:v>
                      </c:pt>
                      <c:pt idx="462">
                        <c:v>1.6</c:v>
                      </c:pt>
                      <c:pt idx="463">
                        <c:v>1.55</c:v>
                      </c:pt>
                      <c:pt idx="464">
                        <c:v>1.4</c:v>
                      </c:pt>
                      <c:pt idx="465">
                        <c:v>1.65</c:v>
                      </c:pt>
                      <c:pt idx="466">
                        <c:v>1.7</c:v>
                      </c:pt>
                      <c:pt idx="467">
                        <c:v>1.75</c:v>
                      </c:pt>
                      <c:pt idx="468">
                        <c:v>1.7</c:v>
                      </c:pt>
                      <c:pt idx="469">
                        <c:v>1.8</c:v>
                      </c:pt>
                      <c:pt idx="470">
                        <c:v>1.55</c:v>
                      </c:pt>
                      <c:pt idx="471">
                        <c:v>1.35</c:v>
                      </c:pt>
                      <c:pt idx="472">
                        <c:v>1.3</c:v>
                      </c:pt>
                      <c:pt idx="473">
                        <c:v>1.2</c:v>
                      </c:pt>
                      <c:pt idx="474">
                        <c:v>1.2</c:v>
                      </c:pt>
                      <c:pt idx="475">
                        <c:v>1.5</c:v>
                      </c:pt>
                      <c:pt idx="476">
                        <c:v>1.7</c:v>
                      </c:pt>
                      <c:pt idx="477">
                        <c:v>1.75</c:v>
                      </c:pt>
                      <c:pt idx="478">
                        <c:v>1.6</c:v>
                      </c:pt>
                      <c:pt idx="479">
                        <c:v>1.55</c:v>
                      </c:pt>
                      <c:pt idx="480">
                        <c:v>1.6</c:v>
                      </c:pt>
                      <c:pt idx="481">
                        <c:v>1.7</c:v>
                      </c:pt>
                      <c:pt idx="482">
                        <c:v>1.85</c:v>
                      </c:pt>
                      <c:pt idx="483">
                        <c:v>1.8</c:v>
                      </c:pt>
                      <c:pt idx="484">
                        <c:v>1.75</c:v>
                      </c:pt>
                      <c:pt idx="485">
                        <c:v>1.5</c:v>
                      </c:pt>
                      <c:pt idx="486">
                        <c:v>1.45</c:v>
                      </c:pt>
                      <c:pt idx="487">
                        <c:v>1.5</c:v>
                      </c:pt>
                      <c:pt idx="488">
                        <c:v>1.55</c:v>
                      </c:pt>
                      <c:pt idx="489">
                        <c:v>1.5</c:v>
                      </c:pt>
                      <c:pt idx="490">
                        <c:v>1.45</c:v>
                      </c:pt>
                      <c:pt idx="491">
                        <c:v>1.3</c:v>
                      </c:pt>
                      <c:pt idx="492">
                        <c:v>1.3</c:v>
                      </c:pt>
                      <c:pt idx="493">
                        <c:v>1.4</c:v>
                      </c:pt>
                      <c:pt idx="494">
                        <c:v>1.2</c:v>
                      </c:pt>
                      <c:pt idx="495">
                        <c:v>1.2</c:v>
                      </c:pt>
                      <c:pt idx="496">
                        <c:v>1.2</c:v>
                      </c:pt>
                      <c:pt idx="497">
                        <c:v>1.3</c:v>
                      </c:pt>
                      <c:pt idx="498">
                        <c:v>1.55</c:v>
                      </c:pt>
                      <c:pt idx="499">
                        <c:v>1.35</c:v>
                      </c:pt>
                      <c:pt idx="500">
                        <c:v>1.35</c:v>
                      </c:pt>
                      <c:pt idx="501">
                        <c:v>1.4</c:v>
                      </c:pt>
                      <c:pt idx="502">
                        <c:v>1.6</c:v>
                      </c:pt>
                      <c:pt idx="503">
                        <c:v>1.5</c:v>
                      </c:pt>
                      <c:pt idx="504">
                        <c:v>1.4</c:v>
                      </c:pt>
                      <c:pt idx="505">
                        <c:v>1.6</c:v>
                      </c:pt>
                      <c:pt idx="506">
                        <c:v>2.1</c:v>
                      </c:pt>
                      <c:pt idx="507">
                        <c:v>2.15</c:v>
                      </c:pt>
                      <c:pt idx="508">
                        <c:v>1.8</c:v>
                      </c:pt>
                      <c:pt idx="509">
                        <c:v>1.7</c:v>
                      </c:pt>
                      <c:pt idx="510">
                        <c:v>2</c:v>
                      </c:pt>
                      <c:pt idx="511">
                        <c:v>2.15</c:v>
                      </c:pt>
                      <c:pt idx="512">
                        <c:v>2.2999999999999998</c:v>
                      </c:pt>
                      <c:pt idx="513">
                        <c:v>2.4500000000000002</c:v>
                      </c:pt>
                      <c:pt idx="514">
                        <c:v>2.4500000000000002</c:v>
                      </c:pt>
                      <c:pt idx="515">
                        <c:v>2.65</c:v>
                      </c:pt>
                      <c:pt idx="516">
                        <c:v>3.15</c:v>
                      </c:pt>
                      <c:pt idx="517">
                        <c:v>3.3</c:v>
                      </c:pt>
                      <c:pt idx="518">
                        <c:v>2.9</c:v>
                      </c:pt>
                      <c:pt idx="519">
                        <c:v>2.8</c:v>
                      </c:pt>
                      <c:pt idx="520">
                        <c:v>2.9</c:v>
                      </c:pt>
                      <c:pt idx="521">
                        <c:v>2.9</c:v>
                      </c:pt>
                      <c:pt idx="522">
                        <c:v>2.65</c:v>
                      </c:pt>
                      <c:pt idx="523">
                        <c:v>2.5499999999999998</c:v>
                      </c:pt>
                      <c:pt idx="524">
                        <c:v>2.15</c:v>
                      </c:pt>
                      <c:pt idx="525">
                        <c:v>2.2000000000000002</c:v>
                      </c:pt>
                      <c:pt idx="526">
                        <c:v>2.4</c:v>
                      </c:pt>
                      <c:pt idx="527">
                        <c:v>2.5499999999999998</c:v>
                      </c:pt>
                      <c:pt idx="528">
                        <c:v>2.6</c:v>
                      </c:pt>
                      <c:pt idx="529">
                        <c:v>2.5</c:v>
                      </c:pt>
                      <c:pt idx="530">
                        <c:v>2.35</c:v>
                      </c:pt>
                      <c:pt idx="531">
                        <c:v>2.1</c:v>
                      </c:pt>
                      <c:pt idx="532">
                        <c:v>2.35</c:v>
                      </c:pt>
                      <c:pt idx="533">
                        <c:v>2.5</c:v>
                      </c:pt>
                      <c:pt idx="534">
                        <c:v>2.7</c:v>
                      </c:pt>
                      <c:pt idx="535">
                        <c:v>3.05</c:v>
                      </c:pt>
                      <c:pt idx="536">
                        <c:v>3</c:v>
                      </c:pt>
                      <c:pt idx="537">
                        <c:v>3.1</c:v>
                      </c:pt>
                      <c:pt idx="538">
                        <c:v>2.95</c:v>
                      </c:pt>
                      <c:pt idx="539">
                        <c:v>3</c:v>
                      </c:pt>
                      <c:pt idx="540">
                        <c:v>2.75</c:v>
                      </c:pt>
                      <c:pt idx="541">
                        <c:v>2.6</c:v>
                      </c:pt>
                      <c:pt idx="542">
                        <c:v>2.85</c:v>
                      </c:pt>
                      <c:pt idx="543">
                        <c:v>2.9</c:v>
                      </c:pt>
                      <c:pt idx="544">
                        <c:v>2.8</c:v>
                      </c:pt>
                      <c:pt idx="545">
                        <c:v>2.8</c:v>
                      </c:pt>
                      <c:pt idx="546">
                        <c:v>2.9</c:v>
                      </c:pt>
                      <c:pt idx="547">
                        <c:v>3.05</c:v>
                      </c:pt>
                      <c:pt idx="548">
                        <c:v>2.65</c:v>
                      </c:pt>
                      <c:pt idx="549">
                        <c:v>2.2999999999999998</c:v>
                      </c:pt>
                      <c:pt idx="550">
                        <c:v>2.2000000000000002</c:v>
                      </c:pt>
                      <c:pt idx="551">
                        <c:v>2</c:v>
                      </c:pt>
                      <c:pt idx="552">
                        <c:v>1.9</c:v>
                      </c:pt>
                      <c:pt idx="553">
                        <c:v>1.7</c:v>
                      </c:pt>
                      <c:pt idx="554">
                        <c:v>1.65</c:v>
                      </c:pt>
                      <c:pt idx="555">
                        <c:v>1.9</c:v>
                      </c:pt>
                      <c:pt idx="556">
                        <c:v>1.95</c:v>
                      </c:pt>
                      <c:pt idx="557">
                        <c:v>1.7</c:v>
                      </c:pt>
                      <c:pt idx="558">
                        <c:v>1.7</c:v>
                      </c:pt>
                      <c:pt idx="559">
                        <c:v>1.8</c:v>
                      </c:pt>
                      <c:pt idx="560">
                        <c:v>1.9</c:v>
                      </c:pt>
                      <c:pt idx="561">
                        <c:v>2</c:v>
                      </c:pt>
                      <c:pt idx="562">
                        <c:v>2.6</c:v>
                      </c:pt>
                      <c:pt idx="563">
                        <c:v>2.5499999999999998</c:v>
                      </c:pt>
                      <c:pt idx="564">
                        <c:v>2.1</c:v>
                      </c:pt>
                      <c:pt idx="565">
                        <c:v>1.85</c:v>
                      </c:pt>
                      <c:pt idx="566">
                        <c:v>1.75</c:v>
                      </c:pt>
                      <c:pt idx="567">
                        <c:v>1.75</c:v>
                      </c:pt>
                      <c:pt idx="568">
                        <c:v>2.2000000000000002</c:v>
                      </c:pt>
                      <c:pt idx="569">
                        <c:v>2.2999999999999998</c:v>
                      </c:pt>
                      <c:pt idx="570">
                        <c:v>2.2000000000000002</c:v>
                      </c:pt>
                      <c:pt idx="571">
                        <c:v>2.35</c:v>
                      </c:pt>
                      <c:pt idx="572">
                        <c:v>2.4</c:v>
                      </c:pt>
                      <c:pt idx="573">
                        <c:v>2.2000000000000002</c:v>
                      </c:pt>
                      <c:pt idx="574">
                        <c:v>2.1</c:v>
                      </c:pt>
                      <c:pt idx="575">
                        <c:v>2</c:v>
                      </c:pt>
                      <c:pt idx="576">
                        <c:v>2.65</c:v>
                      </c:pt>
                      <c:pt idx="577">
                        <c:v>2.7</c:v>
                      </c:pt>
                      <c:pt idx="578">
                        <c:v>3.1</c:v>
                      </c:pt>
                      <c:pt idx="579">
                        <c:v>3.05</c:v>
                      </c:pt>
                      <c:pt idx="580">
                        <c:v>2.7</c:v>
                      </c:pt>
                      <c:pt idx="581">
                        <c:v>3.05</c:v>
                      </c:pt>
                      <c:pt idx="582">
                        <c:v>3.3</c:v>
                      </c:pt>
                      <c:pt idx="583">
                        <c:v>3.3</c:v>
                      </c:pt>
                      <c:pt idx="584">
                        <c:v>3.3</c:v>
                      </c:pt>
                      <c:pt idx="585">
                        <c:v>3.15</c:v>
                      </c:pt>
                      <c:pt idx="586">
                        <c:v>3.2</c:v>
                      </c:pt>
                      <c:pt idx="587">
                        <c:v>3.2</c:v>
                      </c:pt>
                      <c:pt idx="588">
                        <c:v>3</c:v>
                      </c:pt>
                      <c:pt idx="589">
                        <c:v>3</c:v>
                      </c:pt>
                      <c:pt idx="590">
                        <c:v>3.5</c:v>
                      </c:pt>
                      <c:pt idx="591">
                        <c:v>3.55</c:v>
                      </c:pt>
                      <c:pt idx="592">
                        <c:v>3.7</c:v>
                      </c:pt>
                      <c:pt idx="593">
                        <c:v>3.65</c:v>
                      </c:pt>
                      <c:pt idx="594">
                        <c:v>3.4</c:v>
                      </c:pt>
                      <c:pt idx="595">
                        <c:v>3.25</c:v>
                      </c:pt>
                      <c:pt idx="596">
                        <c:v>3.2</c:v>
                      </c:pt>
                      <c:pt idx="597">
                        <c:v>3.35</c:v>
                      </c:pt>
                      <c:pt idx="598">
                        <c:v>3.5</c:v>
                      </c:pt>
                      <c:pt idx="599">
                        <c:v>3.3</c:v>
                      </c:pt>
                      <c:pt idx="600">
                        <c:v>3.2</c:v>
                      </c:pt>
                      <c:pt idx="601">
                        <c:v>3.45</c:v>
                      </c:pt>
                      <c:pt idx="602">
                        <c:v>3.35</c:v>
                      </c:pt>
                      <c:pt idx="603">
                        <c:v>3.3</c:v>
                      </c:pt>
                      <c:pt idx="604">
                        <c:v>3</c:v>
                      </c:pt>
                      <c:pt idx="605">
                        <c:v>2.9</c:v>
                      </c:pt>
                      <c:pt idx="606">
                        <c:v>3</c:v>
                      </c:pt>
                      <c:pt idx="607">
                        <c:v>3</c:v>
                      </c:pt>
                      <c:pt idx="608">
                        <c:v>3.2</c:v>
                      </c:pt>
                      <c:pt idx="609">
                        <c:v>3</c:v>
                      </c:pt>
                      <c:pt idx="610">
                        <c:v>3.4</c:v>
                      </c:pt>
                      <c:pt idx="611">
                        <c:v>3.3</c:v>
                      </c:pt>
                      <c:pt idx="612">
                        <c:v>3.3</c:v>
                      </c:pt>
                      <c:pt idx="613">
                        <c:v>3.3</c:v>
                      </c:pt>
                      <c:pt idx="614">
                        <c:v>3.7</c:v>
                      </c:pt>
                      <c:pt idx="615">
                        <c:v>3.8</c:v>
                      </c:pt>
                      <c:pt idx="616">
                        <c:v>3.85</c:v>
                      </c:pt>
                      <c:pt idx="617">
                        <c:v>3.85</c:v>
                      </c:pt>
                      <c:pt idx="618">
                        <c:v>3.8</c:v>
                      </c:pt>
                      <c:pt idx="619">
                        <c:v>3.7</c:v>
                      </c:pt>
                      <c:pt idx="620">
                        <c:v>3.6</c:v>
                      </c:pt>
                      <c:pt idx="621">
                        <c:v>3.25</c:v>
                      </c:pt>
                      <c:pt idx="622">
                        <c:v>3.2</c:v>
                      </c:pt>
                      <c:pt idx="623">
                        <c:v>2.8</c:v>
                      </c:pt>
                      <c:pt idx="624">
                        <c:v>2.7</c:v>
                      </c:pt>
                      <c:pt idx="625">
                        <c:v>2.5</c:v>
                      </c:pt>
                      <c:pt idx="626">
                        <c:v>2.35</c:v>
                      </c:pt>
                      <c:pt idx="627">
                        <c:v>2.2999999999999998</c:v>
                      </c:pt>
                      <c:pt idx="628">
                        <c:v>2.2999999999999998</c:v>
                      </c:pt>
                      <c:pt idx="629">
                        <c:v>2.2999999999999998</c:v>
                      </c:pt>
                      <c:pt idx="630">
                        <c:v>2.2000000000000002</c:v>
                      </c:pt>
                      <c:pt idx="631">
                        <c:v>2.2000000000000002</c:v>
                      </c:pt>
                      <c:pt idx="632">
                        <c:v>2.2999999999999998</c:v>
                      </c:pt>
                      <c:pt idx="633">
                        <c:v>2.2999999999999998</c:v>
                      </c:pt>
                      <c:pt idx="634">
                        <c:v>2.2999999999999998</c:v>
                      </c:pt>
                      <c:pt idx="635">
                        <c:v>2.65</c:v>
                      </c:pt>
                      <c:pt idx="636">
                        <c:v>3.15</c:v>
                      </c:pt>
                      <c:pt idx="637">
                        <c:v>3</c:v>
                      </c:pt>
                      <c:pt idx="638">
                        <c:v>3.15</c:v>
                      </c:pt>
                      <c:pt idx="639">
                        <c:v>3.55</c:v>
                      </c:pt>
                      <c:pt idx="640">
                        <c:v>3.4</c:v>
                      </c:pt>
                      <c:pt idx="641">
                        <c:v>3.1</c:v>
                      </c:pt>
                      <c:pt idx="642">
                        <c:v>3.15</c:v>
                      </c:pt>
                      <c:pt idx="643">
                        <c:v>3.3</c:v>
                      </c:pt>
                      <c:pt idx="644">
                        <c:v>3.25</c:v>
                      </c:pt>
                      <c:pt idx="645">
                        <c:v>3.25</c:v>
                      </c:pt>
                      <c:pt idx="646">
                        <c:v>3.3</c:v>
                      </c:pt>
                      <c:pt idx="647">
                        <c:v>3.1</c:v>
                      </c:pt>
                      <c:pt idx="648">
                        <c:v>3.05</c:v>
                      </c:pt>
                      <c:pt idx="649">
                        <c:v>2.9</c:v>
                      </c:pt>
                      <c:pt idx="650">
                        <c:v>3.15</c:v>
                      </c:pt>
                      <c:pt idx="651">
                        <c:v>3.3</c:v>
                      </c:pt>
                      <c:pt idx="652">
                        <c:v>3.65</c:v>
                      </c:pt>
                      <c:pt idx="653">
                        <c:v>3.85</c:v>
                      </c:pt>
                      <c:pt idx="654">
                        <c:v>4.0999999999999996</c:v>
                      </c:pt>
                      <c:pt idx="655">
                        <c:v>3.95</c:v>
                      </c:pt>
                      <c:pt idx="656">
                        <c:v>3.7</c:v>
                      </c:pt>
                      <c:pt idx="657">
                        <c:v>3.5</c:v>
                      </c:pt>
                      <c:pt idx="658">
                        <c:v>3.4</c:v>
                      </c:pt>
                      <c:pt idx="659">
                        <c:v>3.5</c:v>
                      </c:pt>
                      <c:pt idx="660">
                        <c:v>3.45</c:v>
                      </c:pt>
                      <c:pt idx="661">
                        <c:v>3.4</c:v>
                      </c:pt>
                      <c:pt idx="662">
                        <c:v>3.35</c:v>
                      </c:pt>
                      <c:pt idx="663">
                        <c:v>3.3</c:v>
                      </c:pt>
                      <c:pt idx="664">
                        <c:v>3.5</c:v>
                      </c:pt>
                      <c:pt idx="665">
                        <c:v>3.75</c:v>
                      </c:pt>
                      <c:pt idx="666">
                        <c:v>4</c:v>
                      </c:pt>
                      <c:pt idx="667">
                        <c:v>4.0999999999999996</c:v>
                      </c:pt>
                      <c:pt idx="668">
                        <c:v>4.0999999999999996</c:v>
                      </c:pt>
                      <c:pt idx="669">
                        <c:v>4.05</c:v>
                      </c:pt>
                      <c:pt idx="670">
                        <c:v>4</c:v>
                      </c:pt>
                      <c:pt idx="671">
                        <c:v>3.95</c:v>
                      </c:pt>
                      <c:pt idx="672">
                        <c:v>3.85</c:v>
                      </c:pt>
                      <c:pt idx="673">
                        <c:v>3.65</c:v>
                      </c:pt>
                      <c:pt idx="674">
                        <c:v>3.6</c:v>
                      </c:pt>
                      <c:pt idx="675">
                        <c:v>3.6</c:v>
                      </c:pt>
                      <c:pt idx="676">
                        <c:v>3.6</c:v>
                      </c:pt>
                      <c:pt idx="677">
                        <c:v>3.6</c:v>
                      </c:pt>
                      <c:pt idx="678">
                        <c:v>3.8</c:v>
                      </c:pt>
                      <c:pt idx="679">
                        <c:v>3.75</c:v>
                      </c:pt>
                      <c:pt idx="680">
                        <c:v>3.5</c:v>
                      </c:pt>
                      <c:pt idx="681">
                        <c:v>3.2</c:v>
                      </c:pt>
                      <c:pt idx="682">
                        <c:v>2.9</c:v>
                      </c:pt>
                      <c:pt idx="683">
                        <c:v>2.8</c:v>
                      </c:pt>
                      <c:pt idx="684">
                        <c:v>2.5</c:v>
                      </c:pt>
                      <c:pt idx="685">
                        <c:v>2.5</c:v>
                      </c:pt>
                      <c:pt idx="686">
                        <c:v>3</c:v>
                      </c:pt>
                      <c:pt idx="687">
                        <c:v>3</c:v>
                      </c:pt>
                      <c:pt idx="688">
                        <c:v>3.55</c:v>
                      </c:pt>
                      <c:pt idx="689">
                        <c:v>3.45</c:v>
                      </c:pt>
                      <c:pt idx="690">
                        <c:v>3.3</c:v>
                      </c:pt>
                      <c:pt idx="691">
                        <c:v>3</c:v>
                      </c:pt>
                      <c:pt idx="692">
                        <c:v>3.25</c:v>
                      </c:pt>
                      <c:pt idx="693">
                        <c:v>3.3</c:v>
                      </c:pt>
                      <c:pt idx="694">
                        <c:v>3.3</c:v>
                      </c:pt>
                      <c:pt idx="695">
                        <c:v>3.05</c:v>
                      </c:pt>
                      <c:pt idx="696">
                        <c:v>2.85</c:v>
                      </c:pt>
                      <c:pt idx="697">
                        <c:v>2.75</c:v>
                      </c:pt>
                      <c:pt idx="698">
                        <c:v>3.35</c:v>
                      </c:pt>
                      <c:pt idx="699">
                        <c:v>3.35</c:v>
                      </c:pt>
                      <c:pt idx="700">
                        <c:v>3.35</c:v>
                      </c:pt>
                      <c:pt idx="701">
                        <c:v>3.2</c:v>
                      </c:pt>
                      <c:pt idx="702">
                        <c:v>3.2</c:v>
                      </c:pt>
                      <c:pt idx="703">
                        <c:v>3.2</c:v>
                      </c:pt>
                      <c:pt idx="704">
                        <c:v>3.45</c:v>
                      </c:pt>
                      <c:pt idx="705">
                        <c:v>3.5</c:v>
                      </c:pt>
                      <c:pt idx="706">
                        <c:v>3.7</c:v>
                      </c:pt>
                      <c:pt idx="707">
                        <c:v>3.55</c:v>
                      </c:pt>
                      <c:pt idx="708">
                        <c:v>3.5</c:v>
                      </c:pt>
                      <c:pt idx="709">
                        <c:v>3.45</c:v>
                      </c:pt>
                      <c:pt idx="710">
                        <c:v>3.55</c:v>
                      </c:pt>
                      <c:pt idx="711">
                        <c:v>3.55</c:v>
                      </c:pt>
                      <c:pt idx="712">
                        <c:v>3.65</c:v>
                      </c:pt>
                      <c:pt idx="713">
                        <c:v>3.7</c:v>
                      </c:pt>
                      <c:pt idx="714">
                        <c:v>3.75</c:v>
                      </c:pt>
                      <c:pt idx="715">
                        <c:v>3.6</c:v>
                      </c:pt>
                      <c:pt idx="716">
                        <c:v>3.25</c:v>
                      </c:pt>
                      <c:pt idx="717">
                        <c:v>3.2</c:v>
                      </c:pt>
                      <c:pt idx="718">
                        <c:v>3</c:v>
                      </c:pt>
                      <c:pt idx="719">
                        <c:v>2.85</c:v>
                      </c:pt>
                      <c:pt idx="720">
                        <c:v>3.1</c:v>
                      </c:pt>
                      <c:pt idx="721">
                        <c:v>3.1</c:v>
                      </c:pt>
                      <c:pt idx="722">
                        <c:v>3</c:v>
                      </c:pt>
                      <c:pt idx="723">
                        <c:v>3.1</c:v>
                      </c:pt>
                      <c:pt idx="724">
                        <c:v>3.35</c:v>
                      </c:pt>
                      <c:pt idx="725">
                        <c:v>3.55</c:v>
                      </c:pt>
                      <c:pt idx="726">
                        <c:v>3.5</c:v>
                      </c:pt>
                      <c:pt idx="727">
                        <c:v>3.3</c:v>
                      </c:pt>
                      <c:pt idx="728">
                        <c:v>3.55</c:v>
                      </c:pt>
                      <c:pt idx="729">
                        <c:v>3.5</c:v>
                      </c:pt>
                      <c:pt idx="730">
                        <c:v>3.15</c:v>
                      </c:pt>
                      <c:pt idx="731">
                        <c:v>2.95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B-ED22-4832-9989-2C00E5F07D04}"/>
                  </c:ext>
                </c:extLst>
              </c15:ser>
            </c15:filteredLineSeries>
            <c15:filteredLineSeries>
              <c15:ser>
                <c:idx val="9"/>
                <c:order val="2"/>
                <c:tx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DATOS!$I$2</c15:sqref>
                        </c15:formulaRef>
                      </c:ext>
                    </c:extLst>
                    <c:strCache>
                      <c:ptCount val="1"/>
                      <c:pt idx="0">
                        <c:v>2002</c:v>
                      </c:pt>
                    </c:strCache>
                  </c:strRef>
                </c:tx>
                <c:spPr>
                  <a:ln w="12700">
                    <a:solidFill>
                      <a:srgbClr val="7030A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DATOS!$I$3:$I$734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2.65</c:v>
                      </c:pt>
                      <c:pt idx="1">
                        <c:v>2.5499999999999998</c:v>
                      </c:pt>
                      <c:pt idx="2">
                        <c:v>2.7</c:v>
                      </c:pt>
                      <c:pt idx="3">
                        <c:v>2.6</c:v>
                      </c:pt>
                      <c:pt idx="4">
                        <c:v>2.4500000000000002</c:v>
                      </c:pt>
                      <c:pt idx="5">
                        <c:v>2.5</c:v>
                      </c:pt>
                      <c:pt idx="6">
                        <c:v>2.1</c:v>
                      </c:pt>
                      <c:pt idx="7">
                        <c:v>1.9</c:v>
                      </c:pt>
                      <c:pt idx="8">
                        <c:v>2</c:v>
                      </c:pt>
                      <c:pt idx="9">
                        <c:v>2</c:v>
                      </c:pt>
                      <c:pt idx="10">
                        <c:v>1.8</c:v>
                      </c:pt>
                      <c:pt idx="11">
                        <c:v>1.7</c:v>
                      </c:pt>
                      <c:pt idx="12">
                        <c:v>1.5</c:v>
                      </c:pt>
                      <c:pt idx="13">
                        <c:v>1.45</c:v>
                      </c:pt>
                      <c:pt idx="14">
                        <c:v>1.4</c:v>
                      </c:pt>
                      <c:pt idx="15">
                        <c:v>1.4</c:v>
                      </c:pt>
                      <c:pt idx="16">
                        <c:v>1.4</c:v>
                      </c:pt>
                      <c:pt idx="17">
                        <c:v>1.4</c:v>
                      </c:pt>
                      <c:pt idx="18">
                        <c:v>1.8</c:v>
                      </c:pt>
                      <c:pt idx="19">
                        <c:v>1.8</c:v>
                      </c:pt>
                      <c:pt idx="20">
                        <c:v>1.9</c:v>
                      </c:pt>
                      <c:pt idx="21">
                        <c:v>1.85</c:v>
                      </c:pt>
                      <c:pt idx="22">
                        <c:v>1.6</c:v>
                      </c:pt>
                      <c:pt idx="23">
                        <c:v>1.55</c:v>
                      </c:pt>
                      <c:pt idx="24">
                        <c:v>1.45</c:v>
                      </c:pt>
                      <c:pt idx="25">
                        <c:v>1.4</c:v>
                      </c:pt>
                      <c:pt idx="26">
                        <c:v>1.4</c:v>
                      </c:pt>
                      <c:pt idx="27">
                        <c:v>1.35</c:v>
                      </c:pt>
                      <c:pt idx="28">
                        <c:v>1.8</c:v>
                      </c:pt>
                      <c:pt idx="29">
                        <c:v>2.0499999999999998</c:v>
                      </c:pt>
                      <c:pt idx="30">
                        <c:v>2.2000000000000002</c:v>
                      </c:pt>
                      <c:pt idx="31">
                        <c:v>2.2999999999999998</c:v>
                      </c:pt>
                      <c:pt idx="32">
                        <c:v>2.2000000000000002</c:v>
                      </c:pt>
                      <c:pt idx="33">
                        <c:v>2.0499999999999998</c:v>
                      </c:pt>
                      <c:pt idx="34">
                        <c:v>1.9</c:v>
                      </c:pt>
                      <c:pt idx="35">
                        <c:v>1.85</c:v>
                      </c:pt>
                      <c:pt idx="36">
                        <c:v>1.9</c:v>
                      </c:pt>
                      <c:pt idx="37">
                        <c:v>2.0499999999999998</c:v>
                      </c:pt>
                      <c:pt idx="38">
                        <c:v>2.2000000000000002</c:v>
                      </c:pt>
                      <c:pt idx="39">
                        <c:v>2</c:v>
                      </c:pt>
                      <c:pt idx="40">
                        <c:v>1.75</c:v>
                      </c:pt>
                      <c:pt idx="41">
                        <c:v>1.75</c:v>
                      </c:pt>
                      <c:pt idx="42">
                        <c:v>1.85</c:v>
                      </c:pt>
                      <c:pt idx="43">
                        <c:v>1.4</c:v>
                      </c:pt>
                      <c:pt idx="44">
                        <c:v>1.3</c:v>
                      </c:pt>
                      <c:pt idx="45">
                        <c:v>1.3</c:v>
                      </c:pt>
                      <c:pt idx="46">
                        <c:v>1.75</c:v>
                      </c:pt>
                      <c:pt idx="47">
                        <c:v>1.8</c:v>
                      </c:pt>
                      <c:pt idx="48">
                        <c:v>1.6</c:v>
                      </c:pt>
                      <c:pt idx="49">
                        <c:v>1.6</c:v>
                      </c:pt>
                      <c:pt idx="50">
                        <c:v>1.5</c:v>
                      </c:pt>
                      <c:pt idx="51">
                        <c:v>1.35</c:v>
                      </c:pt>
                      <c:pt idx="52">
                        <c:v>1.3</c:v>
                      </c:pt>
                      <c:pt idx="53">
                        <c:v>1.2</c:v>
                      </c:pt>
                      <c:pt idx="54">
                        <c:v>1.4</c:v>
                      </c:pt>
                      <c:pt idx="55">
                        <c:v>1.4</c:v>
                      </c:pt>
                      <c:pt idx="56">
                        <c:v>1.4</c:v>
                      </c:pt>
                      <c:pt idx="57">
                        <c:v>1.4</c:v>
                      </c:pt>
                      <c:pt idx="58">
                        <c:v>1.4</c:v>
                      </c:pt>
                      <c:pt idx="59">
                        <c:v>1.3</c:v>
                      </c:pt>
                      <c:pt idx="60">
                        <c:v>1.4</c:v>
                      </c:pt>
                      <c:pt idx="61">
                        <c:v>1.4</c:v>
                      </c:pt>
                      <c:pt idx="62">
                        <c:v>1.4</c:v>
                      </c:pt>
                      <c:pt idx="63">
                        <c:v>1.4</c:v>
                      </c:pt>
                      <c:pt idx="64">
                        <c:v>1.3</c:v>
                      </c:pt>
                      <c:pt idx="65">
                        <c:v>1.4</c:v>
                      </c:pt>
                      <c:pt idx="66">
                        <c:v>1.55</c:v>
                      </c:pt>
                      <c:pt idx="67">
                        <c:v>1.4</c:v>
                      </c:pt>
                      <c:pt idx="68">
                        <c:v>1.5</c:v>
                      </c:pt>
                      <c:pt idx="69">
                        <c:v>1.65</c:v>
                      </c:pt>
                      <c:pt idx="70">
                        <c:v>1.9</c:v>
                      </c:pt>
                      <c:pt idx="71">
                        <c:v>1.9</c:v>
                      </c:pt>
                      <c:pt idx="72">
                        <c:v>1.75</c:v>
                      </c:pt>
                      <c:pt idx="73">
                        <c:v>1.7</c:v>
                      </c:pt>
                      <c:pt idx="74">
                        <c:v>1.8</c:v>
                      </c:pt>
                      <c:pt idx="75">
                        <c:v>1.45</c:v>
                      </c:pt>
                      <c:pt idx="76">
                        <c:v>1.2</c:v>
                      </c:pt>
                      <c:pt idx="77">
                        <c:v>1.2</c:v>
                      </c:pt>
                      <c:pt idx="78">
                        <c:v>1.3</c:v>
                      </c:pt>
                      <c:pt idx="79">
                        <c:v>1.4</c:v>
                      </c:pt>
                      <c:pt idx="80">
                        <c:v>1.3</c:v>
                      </c:pt>
                      <c:pt idx="81">
                        <c:v>1.25</c:v>
                      </c:pt>
                      <c:pt idx="82">
                        <c:v>1.35</c:v>
                      </c:pt>
                      <c:pt idx="83">
                        <c:v>1.3</c:v>
                      </c:pt>
                      <c:pt idx="84">
                        <c:v>1.3</c:v>
                      </c:pt>
                      <c:pt idx="85">
                        <c:v>1.2</c:v>
                      </c:pt>
                      <c:pt idx="86">
                        <c:v>1.1000000000000001</c:v>
                      </c:pt>
                      <c:pt idx="87">
                        <c:v>1.1000000000000001</c:v>
                      </c:pt>
                      <c:pt idx="88">
                        <c:v>1.1000000000000001</c:v>
                      </c:pt>
                      <c:pt idx="89">
                        <c:v>1.2</c:v>
                      </c:pt>
                      <c:pt idx="90">
                        <c:v>1.25</c:v>
                      </c:pt>
                      <c:pt idx="91">
                        <c:v>1.3</c:v>
                      </c:pt>
                      <c:pt idx="92">
                        <c:v>1.2</c:v>
                      </c:pt>
                      <c:pt idx="93">
                        <c:v>1.2</c:v>
                      </c:pt>
                      <c:pt idx="94">
                        <c:v>1.1000000000000001</c:v>
                      </c:pt>
                      <c:pt idx="95">
                        <c:v>1.2</c:v>
                      </c:pt>
                      <c:pt idx="96">
                        <c:v>1.2</c:v>
                      </c:pt>
                      <c:pt idx="97">
                        <c:v>1.2</c:v>
                      </c:pt>
                      <c:pt idx="98">
                        <c:v>1.35</c:v>
                      </c:pt>
                      <c:pt idx="99">
                        <c:v>1.25</c:v>
                      </c:pt>
                      <c:pt idx="100">
                        <c:v>1.2</c:v>
                      </c:pt>
                      <c:pt idx="101">
                        <c:v>1.2</c:v>
                      </c:pt>
                      <c:pt idx="102">
                        <c:v>1.2</c:v>
                      </c:pt>
                      <c:pt idx="103">
                        <c:v>1.6</c:v>
                      </c:pt>
                      <c:pt idx="104">
                        <c:v>1.5</c:v>
                      </c:pt>
                      <c:pt idx="105">
                        <c:v>1.4</c:v>
                      </c:pt>
                      <c:pt idx="106">
                        <c:v>1.1000000000000001</c:v>
                      </c:pt>
                      <c:pt idx="107">
                        <c:v>1.1000000000000001</c:v>
                      </c:pt>
                      <c:pt idx="108">
                        <c:v>1.1000000000000001</c:v>
                      </c:pt>
                      <c:pt idx="109">
                        <c:v>1.2</c:v>
                      </c:pt>
                      <c:pt idx="110">
                        <c:v>1.7</c:v>
                      </c:pt>
                      <c:pt idx="111">
                        <c:v>1.8</c:v>
                      </c:pt>
                      <c:pt idx="112">
                        <c:v>1.7</c:v>
                      </c:pt>
                      <c:pt idx="113">
                        <c:v>1.65</c:v>
                      </c:pt>
                      <c:pt idx="114">
                        <c:v>1.7</c:v>
                      </c:pt>
                      <c:pt idx="115">
                        <c:v>1.3</c:v>
                      </c:pt>
                      <c:pt idx="116">
                        <c:v>1.3</c:v>
                      </c:pt>
                      <c:pt idx="117">
                        <c:v>1.3</c:v>
                      </c:pt>
                      <c:pt idx="118">
                        <c:v>1.38</c:v>
                      </c:pt>
                      <c:pt idx="119">
                        <c:v>1.45</c:v>
                      </c:pt>
                      <c:pt idx="120">
                        <c:v>1.5</c:v>
                      </c:pt>
                      <c:pt idx="121">
                        <c:v>1.5</c:v>
                      </c:pt>
                      <c:pt idx="122">
                        <c:v>1.3</c:v>
                      </c:pt>
                      <c:pt idx="123">
                        <c:v>1.3</c:v>
                      </c:pt>
                      <c:pt idx="124">
                        <c:v>1.3</c:v>
                      </c:pt>
                      <c:pt idx="125">
                        <c:v>1.3</c:v>
                      </c:pt>
                      <c:pt idx="126">
                        <c:v>1.2</c:v>
                      </c:pt>
                      <c:pt idx="127">
                        <c:v>1.2</c:v>
                      </c:pt>
                      <c:pt idx="128">
                        <c:v>1.2</c:v>
                      </c:pt>
                      <c:pt idx="129">
                        <c:v>1.2</c:v>
                      </c:pt>
                      <c:pt idx="130">
                        <c:v>1.2</c:v>
                      </c:pt>
                      <c:pt idx="131">
                        <c:v>1.2</c:v>
                      </c:pt>
                      <c:pt idx="132">
                        <c:v>1.2</c:v>
                      </c:pt>
                      <c:pt idx="133">
                        <c:v>1.2</c:v>
                      </c:pt>
                      <c:pt idx="134">
                        <c:v>1.2</c:v>
                      </c:pt>
                      <c:pt idx="135">
                        <c:v>1.1499999999999999</c:v>
                      </c:pt>
                      <c:pt idx="136">
                        <c:v>1.25</c:v>
                      </c:pt>
                      <c:pt idx="137">
                        <c:v>1.3</c:v>
                      </c:pt>
                      <c:pt idx="138">
                        <c:v>1.2</c:v>
                      </c:pt>
                      <c:pt idx="139">
                        <c:v>1.1000000000000001</c:v>
                      </c:pt>
                      <c:pt idx="140">
                        <c:v>1.1499999999999999</c:v>
                      </c:pt>
                      <c:pt idx="141">
                        <c:v>1.1499999999999999</c:v>
                      </c:pt>
                      <c:pt idx="142">
                        <c:v>1.1499999999999999</c:v>
                      </c:pt>
                      <c:pt idx="143">
                        <c:v>1.2</c:v>
                      </c:pt>
                      <c:pt idx="144">
                        <c:v>1.7</c:v>
                      </c:pt>
                      <c:pt idx="145">
                        <c:v>1.8</c:v>
                      </c:pt>
                      <c:pt idx="146">
                        <c:v>1.7</c:v>
                      </c:pt>
                      <c:pt idx="147">
                        <c:v>1.35</c:v>
                      </c:pt>
                      <c:pt idx="148">
                        <c:v>1.2</c:v>
                      </c:pt>
                      <c:pt idx="149">
                        <c:v>1.6</c:v>
                      </c:pt>
                      <c:pt idx="150">
                        <c:v>2.4</c:v>
                      </c:pt>
                      <c:pt idx="151">
                        <c:v>2.5</c:v>
                      </c:pt>
                      <c:pt idx="152">
                        <c:v>2.1</c:v>
                      </c:pt>
                      <c:pt idx="153">
                        <c:v>1.8</c:v>
                      </c:pt>
                      <c:pt idx="154">
                        <c:v>1.8</c:v>
                      </c:pt>
                      <c:pt idx="155">
                        <c:v>1.8</c:v>
                      </c:pt>
                      <c:pt idx="156">
                        <c:v>2.2999999999999998</c:v>
                      </c:pt>
                      <c:pt idx="157">
                        <c:v>2.1</c:v>
                      </c:pt>
                      <c:pt idx="158">
                        <c:v>2.2000000000000002</c:v>
                      </c:pt>
                      <c:pt idx="159">
                        <c:v>2.5499999999999998</c:v>
                      </c:pt>
                      <c:pt idx="160">
                        <c:v>2.7</c:v>
                      </c:pt>
                      <c:pt idx="161">
                        <c:v>2.5</c:v>
                      </c:pt>
                      <c:pt idx="162">
                        <c:v>2.85</c:v>
                      </c:pt>
                      <c:pt idx="163">
                        <c:v>3.05</c:v>
                      </c:pt>
                      <c:pt idx="164">
                        <c:v>2.9</c:v>
                      </c:pt>
                      <c:pt idx="165">
                        <c:v>2.65</c:v>
                      </c:pt>
                      <c:pt idx="166">
                        <c:v>3.1</c:v>
                      </c:pt>
                      <c:pt idx="167">
                        <c:v>3.2</c:v>
                      </c:pt>
                      <c:pt idx="168">
                        <c:v>2.6</c:v>
                      </c:pt>
                      <c:pt idx="169">
                        <c:v>2.5</c:v>
                      </c:pt>
                      <c:pt idx="170">
                        <c:v>2.7</c:v>
                      </c:pt>
                      <c:pt idx="171">
                        <c:v>3.25</c:v>
                      </c:pt>
                      <c:pt idx="172">
                        <c:v>3</c:v>
                      </c:pt>
                      <c:pt idx="173">
                        <c:v>2.65</c:v>
                      </c:pt>
                      <c:pt idx="174">
                        <c:v>2.75</c:v>
                      </c:pt>
                      <c:pt idx="175">
                        <c:v>2.65</c:v>
                      </c:pt>
                      <c:pt idx="176">
                        <c:v>2.6</c:v>
                      </c:pt>
                      <c:pt idx="177">
                        <c:v>2.5</c:v>
                      </c:pt>
                      <c:pt idx="178">
                        <c:v>3</c:v>
                      </c:pt>
                      <c:pt idx="179">
                        <c:v>2.95</c:v>
                      </c:pt>
                      <c:pt idx="180">
                        <c:v>2.9</c:v>
                      </c:pt>
                      <c:pt idx="181">
                        <c:v>3</c:v>
                      </c:pt>
                      <c:pt idx="182">
                        <c:v>2.9</c:v>
                      </c:pt>
                      <c:pt idx="183">
                        <c:v>2.8</c:v>
                      </c:pt>
                      <c:pt idx="184">
                        <c:v>2.5</c:v>
                      </c:pt>
                      <c:pt idx="185">
                        <c:v>2.4500000000000002</c:v>
                      </c:pt>
                      <c:pt idx="186">
                        <c:v>2.4</c:v>
                      </c:pt>
                      <c:pt idx="187">
                        <c:v>2.8</c:v>
                      </c:pt>
                      <c:pt idx="188">
                        <c:v>2.95</c:v>
                      </c:pt>
                      <c:pt idx="189">
                        <c:v>2.65</c:v>
                      </c:pt>
                      <c:pt idx="190">
                        <c:v>2.25</c:v>
                      </c:pt>
                      <c:pt idx="191">
                        <c:v>2.2999999999999998</c:v>
                      </c:pt>
                      <c:pt idx="192">
                        <c:v>2.4</c:v>
                      </c:pt>
                      <c:pt idx="193">
                        <c:v>2.2999999999999998</c:v>
                      </c:pt>
                      <c:pt idx="194">
                        <c:v>2.5</c:v>
                      </c:pt>
                      <c:pt idx="195">
                        <c:v>2.5</c:v>
                      </c:pt>
                      <c:pt idx="196">
                        <c:v>3.2</c:v>
                      </c:pt>
                      <c:pt idx="197">
                        <c:v>3.5</c:v>
                      </c:pt>
                      <c:pt idx="198">
                        <c:v>3.4</c:v>
                      </c:pt>
                      <c:pt idx="199">
                        <c:v>3.4</c:v>
                      </c:pt>
                      <c:pt idx="200">
                        <c:v>3.7</c:v>
                      </c:pt>
                      <c:pt idx="201">
                        <c:v>3.6</c:v>
                      </c:pt>
                      <c:pt idx="202">
                        <c:v>3.6</c:v>
                      </c:pt>
                      <c:pt idx="203">
                        <c:v>3.8</c:v>
                      </c:pt>
                      <c:pt idx="204">
                        <c:v>4</c:v>
                      </c:pt>
                      <c:pt idx="205">
                        <c:v>3.9</c:v>
                      </c:pt>
                      <c:pt idx="206">
                        <c:v>3.7</c:v>
                      </c:pt>
                      <c:pt idx="207">
                        <c:v>3.6</c:v>
                      </c:pt>
                      <c:pt idx="208">
                        <c:v>3.7</c:v>
                      </c:pt>
                      <c:pt idx="209">
                        <c:v>3.9</c:v>
                      </c:pt>
                      <c:pt idx="210">
                        <c:v>3.8</c:v>
                      </c:pt>
                      <c:pt idx="211">
                        <c:v>3.6</c:v>
                      </c:pt>
                      <c:pt idx="212">
                        <c:v>3.4</c:v>
                      </c:pt>
                      <c:pt idx="213">
                        <c:v>3.4</c:v>
                      </c:pt>
                      <c:pt idx="214">
                        <c:v>3.3</c:v>
                      </c:pt>
                      <c:pt idx="215">
                        <c:v>3.45</c:v>
                      </c:pt>
                      <c:pt idx="216">
                        <c:v>3.6</c:v>
                      </c:pt>
                      <c:pt idx="217">
                        <c:v>3.75</c:v>
                      </c:pt>
                      <c:pt idx="218">
                        <c:v>3.85</c:v>
                      </c:pt>
                      <c:pt idx="219">
                        <c:v>3.8</c:v>
                      </c:pt>
                      <c:pt idx="220">
                        <c:v>3.5</c:v>
                      </c:pt>
                      <c:pt idx="221">
                        <c:v>3.65</c:v>
                      </c:pt>
                      <c:pt idx="222">
                        <c:v>3.8</c:v>
                      </c:pt>
                      <c:pt idx="223">
                        <c:v>3.85</c:v>
                      </c:pt>
                      <c:pt idx="224">
                        <c:v>4</c:v>
                      </c:pt>
                      <c:pt idx="225">
                        <c:v>4.0999999999999996</c:v>
                      </c:pt>
                      <c:pt idx="226">
                        <c:v>4.2</c:v>
                      </c:pt>
                      <c:pt idx="227">
                        <c:v>4.2</c:v>
                      </c:pt>
                      <c:pt idx="228">
                        <c:v>4.05</c:v>
                      </c:pt>
                      <c:pt idx="229">
                        <c:v>3.8</c:v>
                      </c:pt>
                      <c:pt idx="230">
                        <c:v>3.8</c:v>
                      </c:pt>
                      <c:pt idx="231">
                        <c:v>3.8</c:v>
                      </c:pt>
                      <c:pt idx="232">
                        <c:v>4.05</c:v>
                      </c:pt>
                      <c:pt idx="233">
                        <c:v>4.0999999999999996</c:v>
                      </c:pt>
                      <c:pt idx="234">
                        <c:v>4.2</c:v>
                      </c:pt>
                      <c:pt idx="235">
                        <c:v>4.25</c:v>
                      </c:pt>
                      <c:pt idx="236">
                        <c:v>4.4000000000000004</c:v>
                      </c:pt>
                      <c:pt idx="237">
                        <c:v>4.4000000000000004</c:v>
                      </c:pt>
                      <c:pt idx="238">
                        <c:v>4.5</c:v>
                      </c:pt>
                      <c:pt idx="239">
                        <c:v>4.5</c:v>
                      </c:pt>
                      <c:pt idx="240">
                        <c:v>4.4000000000000004</c:v>
                      </c:pt>
                      <c:pt idx="241">
                        <c:v>4.4000000000000004</c:v>
                      </c:pt>
                      <c:pt idx="242">
                        <c:v>4.4000000000000004</c:v>
                      </c:pt>
                      <c:pt idx="243">
                        <c:v>4.4000000000000004</c:v>
                      </c:pt>
                      <c:pt idx="244">
                        <c:v>4.2</c:v>
                      </c:pt>
                      <c:pt idx="245">
                        <c:v>4.0999999999999996</c:v>
                      </c:pt>
                      <c:pt idx="246">
                        <c:v>3.95</c:v>
                      </c:pt>
                      <c:pt idx="247">
                        <c:v>3.65</c:v>
                      </c:pt>
                      <c:pt idx="248">
                        <c:v>3.25</c:v>
                      </c:pt>
                      <c:pt idx="249">
                        <c:v>3.1</c:v>
                      </c:pt>
                      <c:pt idx="250">
                        <c:v>2.9</c:v>
                      </c:pt>
                      <c:pt idx="251">
                        <c:v>2.85</c:v>
                      </c:pt>
                      <c:pt idx="252">
                        <c:v>2.8</c:v>
                      </c:pt>
                      <c:pt idx="253">
                        <c:v>2.6</c:v>
                      </c:pt>
                      <c:pt idx="254">
                        <c:v>2.2999999999999998</c:v>
                      </c:pt>
                      <c:pt idx="255">
                        <c:v>2.2999999999999998</c:v>
                      </c:pt>
                      <c:pt idx="256">
                        <c:v>2.4500000000000002</c:v>
                      </c:pt>
                      <c:pt idx="257">
                        <c:v>2.5</c:v>
                      </c:pt>
                      <c:pt idx="258">
                        <c:v>2.25</c:v>
                      </c:pt>
                      <c:pt idx="259">
                        <c:v>2.25</c:v>
                      </c:pt>
                      <c:pt idx="260">
                        <c:v>2.2000000000000002</c:v>
                      </c:pt>
                      <c:pt idx="261">
                        <c:v>1.95</c:v>
                      </c:pt>
                      <c:pt idx="262">
                        <c:v>2.1</c:v>
                      </c:pt>
                      <c:pt idx="263">
                        <c:v>2.15</c:v>
                      </c:pt>
                      <c:pt idx="264">
                        <c:v>2.2000000000000002</c:v>
                      </c:pt>
                      <c:pt idx="265">
                        <c:v>2.1</c:v>
                      </c:pt>
                      <c:pt idx="266">
                        <c:v>2.02</c:v>
                      </c:pt>
                      <c:pt idx="267">
                        <c:v>2</c:v>
                      </c:pt>
                      <c:pt idx="268">
                        <c:v>1.9</c:v>
                      </c:pt>
                      <c:pt idx="269">
                        <c:v>2</c:v>
                      </c:pt>
                      <c:pt idx="270">
                        <c:v>1.95</c:v>
                      </c:pt>
                      <c:pt idx="271">
                        <c:v>1.85</c:v>
                      </c:pt>
                      <c:pt idx="272">
                        <c:v>1.85</c:v>
                      </c:pt>
                      <c:pt idx="273">
                        <c:v>1.85</c:v>
                      </c:pt>
                      <c:pt idx="274">
                        <c:v>2</c:v>
                      </c:pt>
                      <c:pt idx="275">
                        <c:v>1.9</c:v>
                      </c:pt>
                      <c:pt idx="276">
                        <c:v>2</c:v>
                      </c:pt>
                      <c:pt idx="277">
                        <c:v>2.1</c:v>
                      </c:pt>
                      <c:pt idx="278">
                        <c:v>2.5</c:v>
                      </c:pt>
                      <c:pt idx="279">
                        <c:v>2.5499999999999998</c:v>
                      </c:pt>
                      <c:pt idx="280">
                        <c:v>2.85</c:v>
                      </c:pt>
                      <c:pt idx="281">
                        <c:v>2.95</c:v>
                      </c:pt>
                      <c:pt idx="282">
                        <c:v>2.5499999999999998</c:v>
                      </c:pt>
                      <c:pt idx="283">
                        <c:v>2.7</c:v>
                      </c:pt>
                      <c:pt idx="284">
                        <c:v>2.85</c:v>
                      </c:pt>
                      <c:pt idx="285">
                        <c:v>3</c:v>
                      </c:pt>
                      <c:pt idx="286">
                        <c:v>2.9</c:v>
                      </c:pt>
                      <c:pt idx="287">
                        <c:v>2.8</c:v>
                      </c:pt>
                      <c:pt idx="288">
                        <c:v>2.5499999999999998</c:v>
                      </c:pt>
                      <c:pt idx="289">
                        <c:v>2.6</c:v>
                      </c:pt>
                      <c:pt idx="290">
                        <c:v>2.4500000000000002</c:v>
                      </c:pt>
                      <c:pt idx="291">
                        <c:v>2.75</c:v>
                      </c:pt>
                      <c:pt idx="292">
                        <c:v>3.2</c:v>
                      </c:pt>
                      <c:pt idx="293">
                        <c:v>3.4</c:v>
                      </c:pt>
                      <c:pt idx="294">
                        <c:v>3.55</c:v>
                      </c:pt>
                      <c:pt idx="295">
                        <c:v>3.4</c:v>
                      </c:pt>
                      <c:pt idx="296">
                        <c:v>3.35</c:v>
                      </c:pt>
                      <c:pt idx="297">
                        <c:v>3.55</c:v>
                      </c:pt>
                      <c:pt idx="298">
                        <c:v>3.8</c:v>
                      </c:pt>
                      <c:pt idx="299">
                        <c:v>4</c:v>
                      </c:pt>
                      <c:pt idx="300">
                        <c:v>4.2</c:v>
                      </c:pt>
                      <c:pt idx="301">
                        <c:v>4.3</c:v>
                      </c:pt>
                      <c:pt idx="302">
                        <c:v>4.3499999999999996</c:v>
                      </c:pt>
                      <c:pt idx="303">
                        <c:v>4.45</c:v>
                      </c:pt>
                      <c:pt idx="304">
                        <c:v>4.5</c:v>
                      </c:pt>
                      <c:pt idx="305">
                        <c:v>4.5</c:v>
                      </c:pt>
                      <c:pt idx="306">
                        <c:v>4.55</c:v>
                      </c:pt>
                      <c:pt idx="307">
                        <c:v>4.45</c:v>
                      </c:pt>
                      <c:pt idx="308">
                        <c:v>4.3</c:v>
                      </c:pt>
                      <c:pt idx="309">
                        <c:v>4.3499999999999996</c:v>
                      </c:pt>
                      <c:pt idx="310">
                        <c:v>4.45</c:v>
                      </c:pt>
                      <c:pt idx="311">
                        <c:v>4.4000000000000004</c:v>
                      </c:pt>
                      <c:pt idx="312">
                        <c:v>4.2</c:v>
                      </c:pt>
                      <c:pt idx="313">
                        <c:v>4.1500000000000004</c:v>
                      </c:pt>
                      <c:pt idx="314">
                        <c:v>4.0999999999999996</c:v>
                      </c:pt>
                      <c:pt idx="315">
                        <c:v>4</c:v>
                      </c:pt>
                      <c:pt idx="316">
                        <c:v>3.15</c:v>
                      </c:pt>
                      <c:pt idx="317">
                        <c:v>4.25</c:v>
                      </c:pt>
                      <c:pt idx="318">
                        <c:v>4.3</c:v>
                      </c:pt>
                      <c:pt idx="319">
                        <c:v>4.3</c:v>
                      </c:pt>
                      <c:pt idx="320">
                        <c:v>4.4000000000000004</c:v>
                      </c:pt>
                      <c:pt idx="321">
                        <c:v>4.4000000000000004</c:v>
                      </c:pt>
                      <c:pt idx="322">
                        <c:v>4.45</c:v>
                      </c:pt>
                      <c:pt idx="323">
                        <c:v>4.5</c:v>
                      </c:pt>
                      <c:pt idx="324">
                        <c:v>4.5</c:v>
                      </c:pt>
                      <c:pt idx="325">
                        <c:v>4.5</c:v>
                      </c:pt>
                      <c:pt idx="326">
                        <c:v>4.55</c:v>
                      </c:pt>
                      <c:pt idx="327">
                        <c:v>4.5999999999999996</c:v>
                      </c:pt>
                      <c:pt idx="328">
                        <c:v>4.5999999999999996</c:v>
                      </c:pt>
                      <c:pt idx="329">
                        <c:v>4.55</c:v>
                      </c:pt>
                      <c:pt idx="330">
                        <c:v>4.3499999999999996</c:v>
                      </c:pt>
                      <c:pt idx="331">
                        <c:v>4.25</c:v>
                      </c:pt>
                      <c:pt idx="332">
                        <c:v>4</c:v>
                      </c:pt>
                      <c:pt idx="333">
                        <c:v>3.9</c:v>
                      </c:pt>
                      <c:pt idx="334">
                        <c:v>3.85</c:v>
                      </c:pt>
                      <c:pt idx="335">
                        <c:v>3.85</c:v>
                      </c:pt>
                      <c:pt idx="336">
                        <c:v>3.7</c:v>
                      </c:pt>
                      <c:pt idx="337">
                        <c:v>3.55</c:v>
                      </c:pt>
                      <c:pt idx="338">
                        <c:v>3.1</c:v>
                      </c:pt>
                      <c:pt idx="339">
                        <c:v>3.1</c:v>
                      </c:pt>
                      <c:pt idx="340">
                        <c:v>3.25</c:v>
                      </c:pt>
                      <c:pt idx="341">
                        <c:v>3.15</c:v>
                      </c:pt>
                      <c:pt idx="342">
                        <c:v>2.8</c:v>
                      </c:pt>
                      <c:pt idx="343">
                        <c:v>2.7</c:v>
                      </c:pt>
                      <c:pt idx="344">
                        <c:v>2.75</c:v>
                      </c:pt>
                      <c:pt idx="345">
                        <c:v>2.8</c:v>
                      </c:pt>
                      <c:pt idx="346">
                        <c:v>2.5499999999999998</c:v>
                      </c:pt>
                      <c:pt idx="347">
                        <c:v>2.5</c:v>
                      </c:pt>
                      <c:pt idx="348">
                        <c:v>2.5</c:v>
                      </c:pt>
                      <c:pt idx="349">
                        <c:v>2.5</c:v>
                      </c:pt>
                      <c:pt idx="350">
                        <c:v>2.6</c:v>
                      </c:pt>
                      <c:pt idx="351">
                        <c:v>2.5</c:v>
                      </c:pt>
                      <c:pt idx="352">
                        <c:v>2.4500000000000002</c:v>
                      </c:pt>
                      <c:pt idx="353">
                        <c:v>2.5</c:v>
                      </c:pt>
                      <c:pt idx="354">
                        <c:v>2.5</c:v>
                      </c:pt>
                      <c:pt idx="355">
                        <c:v>2.5</c:v>
                      </c:pt>
                      <c:pt idx="356">
                        <c:v>2.5</c:v>
                      </c:pt>
                      <c:pt idx="357">
                        <c:v>2.4500000000000002</c:v>
                      </c:pt>
                      <c:pt idx="358">
                        <c:v>2.5499999999999998</c:v>
                      </c:pt>
                      <c:pt idx="359">
                        <c:v>2.6</c:v>
                      </c:pt>
                      <c:pt idx="360">
                        <c:v>2.4500000000000002</c:v>
                      </c:pt>
                      <c:pt idx="361">
                        <c:v>2.5</c:v>
                      </c:pt>
                      <c:pt idx="362">
                        <c:v>2.4</c:v>
                      </c:pt>
                      <c:pt idx="363">
                        <c:v>2.4</c:v>
                      </c:pt>
                      <c:pt idx="364">
                        <c:v>2.5</c:v>
                      </c:pt>
                      <c:pt idx="365">
                        <c:v>2.4</c:v>
                      </c:pt>
                      <c:pt idx="366">
                        <c:v>2.25</c:v>
                      </c:pt>
                      <c:pt idx="367">
                        <c:v>2.25</c:v>
                      </c:pt>
                      <c:pt idx="368">
                        <c:v>2.25</c:v>
                      </c:pt>
                      <c:pt idx="369">
                        <c:v>2.2000000000000002</c:v>
                      </c:pt>
                      <c:pt idx="370">
                        <c:v>1.85</c:v>
                      </c:pt>
                      <c:pt idx="371">
                        <c:v>1.7</c:v>
                      </c:pt>
                      <c:pt idx="372">
                        <c:v>1.8</c:v>
                      </c:pt>
                      <c:pt idx="373">
                        <c:v>1.8</c:v>
                      </c:pt>
                      <c:pt idx="374">
                        <c:v>2.1</c:v>
                      </c:pt>
                      <c:pt idx="375">
                        <c:v>2.25</c:v>
                      </c:pt>
                      <c:pt idx="376">
                        <c:v>2.8</c:v>
                      </c:pt>
                      <c:pt idx="377">
                        <c:v>2.85</c:v>
                      </c:pt>
                      <c:pt idx="378">
                        <c:v>2.85</c:v>
                      </c:pt>
                      <c:pt idx="379">
                        <c:v>2.75</c:v>
                      </c:pt>
                      <c:pt idx="380">
                        <c:v>2.7</c:v>
                      </c:pt>
                      <c:pt idx="381">
                        <c:v>2.65</c:v>
                      </c:pt>
                      <c:pt idx="382">
                        <c:v>2.4</c:v>
                      </c:pt>
                      <c:pt idx="383">
                        <c:v>2.4</c:v>
                      </c:pt>
                      <c:pt idx="384">
                        <c:v>2.2000000000000002</c:v>
                      </c:pt>
                      <c:pt idx="385">
                        <c:v>2.1</c:v>
                      </c:pt>
                      <c:pt idx="386">
                        <c:v>2.0499999999999998</c:v>
                      </c:pt>
                      <c:pt idx="387">
                        <c:v>2.0499999999999998</c:v>
                      </c:pt>
                      <c:pt idx="388">
                        <c:v>1.9</c:v>
                      </c:pt>
                      <c:pt idx="389">
                        <c:v>1.9</c:v>
                      </c:pt>
                      <c:pt idx="390">
                        <c:v>1.9</c:v>
                      </c:pt>
                      <c:pt idx="391">
                        <c:v>1.9</c:v>
                      </c:pt>
                      <c:pt idx="392">
                        <c:v>1.9</c:v>
                      </c:pt>
                      <c:pt idx="393">
                        <c:v>1.9</c:v>
                      </c:pt>
                      <c:pt idx="394">
                        <c:v>1.7</c:v>
                      </c:pt>
                      <c:pt idx="395">
                        <c:v>1.7</c:v>
                      </c:pt>
                      <c:pt idx="396">
                        <c:v>1.7</c:v>
                      </c:pt>
                      <c:pt idx="397">
                        <c:v>1.6</c:v>
                      </c:pt>
                      <c:pt idx="398">
                        <c:v>1.7</c:v>
                      </c:pt>
                      <c:pt idx="399">
                        <c:v>1.7</c:v>
                      </c:pt>
                      <c:pt idx="400">
                        <c:v>1.85</c:v>
                      </c:pt>
                      <c:pt idx="401">
                        <c:v>2</c:v>
                      </c:pt>
                      <c:pt idx="402">
                        <c:v>1.9</c:v>
                      </c:pt>
                      <c:pt idx="403">
                        <c:v>1.8</c:v>
                      </c:pt>
                      <c:pt idx="404">
                        <c:v>1.95</c:v>
                      </c:pt>
                      <c:pt idx="405">
                        <c:v>2.15</c:v>
                      </c:pt>
                      <c:pt idx="406">
                        <c:v>2.2000000000000002</c:v>
                      </c:pt>
                      <c:pt idx="407">
                        <c:v>2.5</c:v>
                      </c:pt>
                      <c:pt idx="408">
                        <c:v>2.4500000000000002</c:v>
                      </c:pt>
                      <c:pt idx="409">
                        <c:v>2.2999999999999998</c:v>
                      </c:pt>
                      <c:pt idx="410">
                        <c:v>1.9</c:v>
                      </c:pt>
                      <c:pt idx="411">
                        <c:v>1.75</c:v>
                      </c:pt>
                      <c:pt idx="412">
                        <c:v>2.2000000000000002</c:v>
                      </c:pt>
                      <c:pt idx="413">
                        <c:v>2.5499999999999998</c:v>
                      </c:pt>
                      <c:pt idx="414">
                        <c:v>2.35</c:v>
                      </c:pt>
                      <c:pt idx="415">
                        <c:v>2.2000000000000002</c:v>
                      </c:pt>
                      <c:pt idx="416">
                        <c:v>2</c:v>
                      </c:pt>
                      <c:pt idx="417">
                        <c:v>2.0499999999999998</c:v>
                      </c:pt>
                      <c:pt idx="418">
                        <c:v>1.95</c:v>
                      </c:pt>
                      <c:pt idx="419">
                        <c:v>1.8</c:v>
                      </c:pt>
                      <c:pt idx="420">
                        <c:v>1.9</c:v>
                      </c:pt>
                      <c:pt idx="421">
                        <c:v>1.9</c:v>
                      </c:pt>
                      <c:pt idx="422">
                        <c:v>1.8</c:v>
                      </c:pt>
                      <c:pt idx="423">
                        <c:v>1.75</c:v>
                      </c:pt>
                      <c:pt idx="424">
                        <c:v>1.75</c:v>
                      </c:pt>
                      <c:pt idx="425">
                        <c:v>1.6</c:v>
                      </c:pt>
                      <c:pt idx="426">
                        <c:v>1.6</c:v>
                      </c:pt>
                      <c:pt idx="427">
                        <c:v>1.55</c:v>
                      </c:pt>
                      <c:pt idx="428">
                        <c:v>2</c:v>
                      </c:pt>
                      <c:pt idx="429">
                        <c:v>1.9</c:v>
                      </c:pt>
                      <c:pt idx="430">
                        <c:v>1.9</c:v>
                      </c:pt>
                      <c:pt idx="431">
                        <c:v>1.7</c:v>
                      </c:pt>
                      <c:pt idx="432">
                        <c:v>1.6</c:v>
                      </c:pt>
                      <c:pt idx="433">
                        <c:v>1.5</c:v>
                      </c:pt>
                      <c:pt idx="434">
                        <c:v>1.5</c:v>
                      </c:pt>
                      <c:pt idx="435">
                        <c:v>1.5</c:v>
                      </c:pt>
                      <c:pt idx="436">
                        <c:v>1.3</c:v>
                      </c:pt>
                      <c:pt idx="437">
                        <c:v>1.2</c:v>
                      </c:pt>
                      <c:pt idx="438">
                        <c:v>1.35</c:v>
                      </c:pt>
                      <c:pt idx="439">
                        <c:v>1.35</c:v>
                      </c:pt>
                      <c:pt idx="440">
                        <c:v>1.6</c:v>
                      </c:pt>
                      <c:pt idx="441">
                        <c:v>1.6</c:v>
                      </c:pt>
                      <c:pt idx="442">
                        <c:v>1.35</c:v>
                      </c:pt>
                      <c:pt idx="443">
                        <c:v>1.45</c:v>
                      </c:pt>
                      <c:pt idx="444">
                        <c:v>1.85</c:v>
                      </c:pt>
                      <c:pt idx="445">
                        <c:v>2.2999999999999998</c:v>
                      </c:pt>
                      <c:pt idx="446">
                        <c:v>2</c:v>
                      </c:pt>
                      <c:pt idx="447">
                        <c:v>1.8</c:v>
                      </c:pt>
                      <c:pt idx="448">
                        <c:v>1.7</c:v>
                      </c:pt>
                      <c:pt idx="449">
                        <c:v>1.85</c:v>
                      </c:pt>
                      <c:pt idx="450">
                        <c:v>1.75</c:v>
                      </c:pt>
                      <c:pt idx="451">
                        <c:v>1.85</c:v>
                      </c:pt>
                      <c:pt idx="452">
                        <c:v>2</c:v>
                      </c:pt>
                      <c:pt idx="453">
                        <c:v>1.9</c:v>
                      </c:pt>
                      <c:pt idx="454">
                        <c:v>1.6</c:v>
                      </c:pt>
                      <c:pt idx="455">
                        <c:v>1.5</c:v>
                      </c:pt>
                      <c:pt idx="456">
                        <c:v>1.5</c:v>
                      </c:pt>
                      <c:pt idx="457">
                        <c:v>1.5</c:v>
                      </c:pt>
                      <c:pt idx="458">
                        <c:v>1.5</c:v>
                      </c:pt>
                      <c:pt idx="459">
                        <c:v>1.65</c:v>
                      </c:pt>
                      <c:pt idx="460">
                        <c:v>1.65</c:v>
                      </c:pt>
                      <c:pt idx="461">
                        <c:v>1.7</c:v>
                      </c:pt>
                      <c:pt idx="462">
                        <c:v>2</c:v>
                      </c:pt>
                      <c:pt idx="463">
                        <c:v>2.2000000000000002</c:v>
                      </c:pt>
                      <c:pt idx="464">
                        <c:v>2.2999999999999998</c:v>
                      </c:pt>
                      <c:pt idx="465">
                        <c:v>2.2999999999999998</c:v>
                      </c:pt>
                      <c:pt idx="466">
                        <c:v>2.1</c:v>
                      </c:pt>
                      <c:pt idx="467">
                        <c:v>2.1</c:v>
                      </c:pt>
                      <c:pt idx="468">
                        <c:v>2</c:v>
                      </c:pt>
                      <c:pt idx="469">
                        <c:v>2</c:v>
                      </c:pt>
                      <c:pt idx="470">
                        <c:v>1.8</c:v>
                      </c:pt>
                      <c:pt idx="471">
                        <c:v>1.7</c:v>
                      </c:pt>
                      <c:pt idx="472">
                        <c:v>1.6</c:v>
                      </c:pt>
                      <c:pt idx="473">
                        <c:v>1.6</c:v>
                      </c:pt>
                      <c:pt idx="474">
                        <c:v>1.7</c:v>
                      </c:pt>
                      <c:pt idx="475">
                        <c:v>1.6</c:v>
                      </c:pt>
                      <c:pt idx="476">
                        <c:v>1.65</c:v>
                      </c:pt>
                      <c:pt idx="477">
                        <c:v>1.6</c:v>
                      </c:pt>
                      <c:pt idx="478">
                        <c:v>2</c:v>
                      </c:pt>
                      <c:pt idx="479">
                        <c:v>2.15</c:v>
                      </c:pt>
                      <c:pt idx="480">
                        <c:v>1.9</c:v>
                      </c:pt>
                      <c:pt idx="481">
                        <c:v>1.7</c:v>
                      </c:pt>
                      <c:pt idx="482">
                        <c:v>2</c:v>
                      </c:pt>
                      <c:pt idx="483">
                        <c:v>2.15</c:v>
                      </c:pt>
                      <c:pt idx="484">
                        <c:v>2.2999999999999998</c:v>
                      </c:pt>
                      <c:pt idx="485">
                        <c:v>2.75</c:v>
                      </c:pt>
                      <c:pt idx="486">
                        <c:v>2.4</c:v>
                      </c:pt>
                      <c:pt idx="487">
                        <c:v>2.25</c:v>
                      </c:pt>
                      <c:pt idx="488">
                        <c:v>2.6</c:v>
                      </c:pt>
                      <c:pt idx="489">
                        <c:v>2.6</c:v>
                      </c:pt>
                      <c:pt idx="490">
                        <c:v>2.4</c:v>
                      </c:pt>
                      <c:pt idx="491">
                        <c:v>2.2999999999999998</c:v>
                      </c:pt>
                      <c:pt idx="492">
                        <c:v>2.2000000000000002</c:v>
                      </c:pt>
                      <c:pt idx="493">
                        <c:v>2.2000000000000002</c:v>
                      </c:pt>
                      <c:pt idx="494">
                        <c:v>2</c:v>
                      </c:pt>
                      <c:pt idx="495">
                        <c:v>1.9</c:v>
                      </c:pt>
                      <c:pt idx="496">
                        <c:v>1.7</c:v>
                      </c:pt>
                      <c:pt idx="497">
                        <c:v>1.85</c:v>
                      </c:pt>
                      <c:pt idx="498">
                        <c:v>1.7</c:v>
                      </c:pt>
                      <c:pt idx="499">
                        <c:v>1.8</c:v>
                      </c:pt>
                      <c:pt idx="500">
                        <c:v>1.7</c:v>
                      </c:pt>
                      <c:pt idx="501">
                        <c:v>1.65</c:v>
                      </c:pt>
                      <c:pt idx="502">
                        <c:v>1.8</c:v>
                      </c:pt>
                      <c:pt idx="503">
                        <c:v>1.85</c:v>
                      </c:pt>
                      <c:pt idx="504">
                        <c:v>1.8</c:v>
                      </c:pt>
                      <c:pt idx="505">
                        <c:v>1.8</c:v>
                      </c:pt>
                      <c:pt idx="506">
                        <c:v>1.7</c:v>
                      </c:pt>
                      <c:pt idx="507">
                        <c:v>1.65</c:v>
                      </c:pt>
                      <c:pt idx="508">
                        <c:v>1.8</c:v>
                      </c:pt>
                      <c:pt idx="509">
                        <c:v>1.8</c:v>
                      </c:pt>
                      <c:pt idx="510">
                        <c:v>1.9</c:v>
                      </c:pt>
                      <c:pt idx="511">
                        <c:v>1.9</c:v>
                      </c:pt>
                      <c:pt idx="512">
                        <c:v>1.8</c:v>
                      </c:pt>
                      <c:pt idx="513">
                        <c:v>1.7</c:v>
                      </c:pt>
                      <c:pt idx="514">
                        <c:v>1.7</c:v>
                      </c:pt>
                      <c:pt idx="515">
                        <c:v>1.7</c:v>
                      </c:pt>
                      <c:pt idx="516">
                        <c:v>1.7</c:v>
                      </c:pt>
                      <c:pt idx="517">
                        <c:v>1.9</c:v>
                      </c:pt>
                      <c:pt idx="518">
                        <c:v>1.9</c:v>
                      </c:pt>
                      <c:pt idx="519">
                        <c:v>1.7</c:v>
                      </c:pt>
                      <c:pt idx="520">
                        <c:v>1.6</c:v>
                      </c:pt>
                      <c:pt idx="521">
                        <c:v>1.75</c:v>
                      </c:pt>
                      <c:pt idx="522">
                        <c:v>1.85</c:v>
                      </c:pt>
                      <c:pt idx="523">
                        <c:v>1.7</c:v>
                      </c:pt>
                      <c:pt idx="524">
                        <c:v>1.7</c:v>
                      </c:pt>
                      <c:pt idx="525">
                        <c:v>2.1</c:v>
                      </c:pt>
                      <c:pt idx="526">
                        <c:v>2.5</c:v>
                      </c:pt>
                      <c:pt idx="527">
                        <c:v>2.65</c:v>
                      </c:pt>
                      <c:pt idx="528">
                        <c:v>2.4</c:v>
                      </c:pt>
                      <c:pt idx="529">
                        <c:v>2.4</c:v>
                      </c:pt>
                      <c:pt idx="530">
                        <c:v>2.1</c:v>
                      </c:pt>
                      <c:pt idx="531">
                        <c:v>2</c:v>
                      </c:pt>
                      <c:pt idx="532">
                        <c:v>1.95</c:v>
                      </c:pt>
                      <c:pt idx="533">
                        <c:v>1.8</c:v>
                      </c:pt>
                      <c:pt idx="534">
                        <c:v>2.65</c:v>
                      </c:pt>
                      <c:pt idx="535">
                        <c:v>2.5499999999999998</c:v>
                      </c:pt>
                      <c:pt idx="536">
                        <c:v>2.2000000000000002</c:v>
                      </c:pt>
                      <c:pt idx="537">
                        <c:v>2</c:v>
                      </c:pt>
                      <c:pt idx="538">
                        <c:v>2.0499999999999998</c:v>
                      </c:pt>
                      <c:pt idx="539">
                        <c:v>2.15</c:v>
                      </c:pt>
                      <c:pt idx="540">
                        <c:v>2.25</c:v>
                      </c:pt>
                      <c:pt idx="541">
                        <c:v>2.4</c:v>
                      </c:pt>
                      <c:pt idx="542">
                        <c:v>2.4</c:v>
                      </c:pt>
                      <c:pt idx="543">
                        <c:v>2.65</c:v>
                      </c:pt>
                      <c:pt idx="544">
                        <c:v>3.25</c:v>
                      </c:pt>
                      <c:pt idx="545">
                        <c:v>3.35</c:v>
                      </c:pt>
                      <c:pt idx="546">
                        <c:v>3.3</c:v>
                      </c:pt>
                      <c:pt idx="547">
                        <c:v>3</c:v>
                      </c:pt>
                      <c:pt idx="548">
                        <c:v>2.7</c:v>
                      </c:pt>
                      <c:pt idx="549">
                        <c:v>2.6</c:v>
                      </c:pt>
                      <c:pt idx="550">
                        <c:v>2.65</c:v>
                      </c:pt>
                      <c:pt idx="551">
                        <c:v>2.6</c:v>
                      </c:pt>
                      <c:pt idx="552">
                        <c:v>2.4</c:v>
                      </c:pt>
                      <c:pt idx="553">
                        <c:v>2.4</c:v>
                      </c:pt>
                      <c:pt idx="554">
                        <c:v>2.2000000000000002</c:v>
                      </c:pt>
                      <c:pt idx="555">
                        <c:v>2</c:v>
                      </c:pt>
                      <c:pt idx="556">
                        <c:v>1.9</c:v>
                      </c:pt>
                      <c:pt idx="557">
                        <c:v>1.8</c:v>
                      </c:pt>
                      <c:pt idx="558">
                        <c:v>1.6</c:v>
                      </c:pt>
                      <c:pt idx="559">
                        <c:v>1.55</c:v>
                      </c:pt>
                      <c:pt idx="560">
                        <c:v>1.7</c:v>
                      </c:pt>
                      <c:pt idx="561">
                        <c:v>2</c:v>
                      </c:pt>
                      <c:pt idx="562">
                        <c:v>1.9</c:v>
                      </c:pt>
                      <c:pt idx="563">
                        <c:v>1.75</c:v>
                      </c:pt>
                      <c:pt idx="564">
                        <c:v>2</c:v>
                      </c:pt>
                      <c:pt idx="565">
                        <c:v>2.2999999999999998</c:v>
                      </c:pt>
                      <c:pt idx="566">
                        <c:v>2.2000000000000002</c:v>
                      </c:pt>
                      <c:pt idx="567">
                        <c:v>2</c:v>
                      </c:pt>
                      <c:pt idx="568">
                        <c:v>2.0499999999999998</c:v>
                      </c:pt>
                      <c:pt idx="569">
                        <c:v>2</c:v>
                      </c:pt>
                      <c:pt idx="570">
                        <c:v>2</c:v>
                      </c:pt>
                      <c:pt idx="571">
                        <c:v>2</c:v>
                      </c:pt>
                      <c:pt idx="572">
                        <c:v>1.9</c:v>
                      </c:pt>
                      <c:pt idx="573">
                        <c:v>1.85</c:v>
                      </c:pt>
                      <c:pt idx="574">
                        <c:v>1.7</c:v>
                      </c:pt>
                      <c:pt idx="575">
                        <c:v>1.7</c:v>
                      </c:pt>
                      <c:pt idx="576">
                        <c:v>1.85</c:v>
                      </c:pt>
                      <c:pt idx="577">
                        <c:v>2</c:v>
                      </c:pt>
                      <c:pt idx="578">
                        <c:v>1.95</c:v>
                      </c:pt>
                      <c:pt idx="579">
                        <c:v>1.9</c:v>
                      </c:pt>
                      <c:pt idx="580">
                        <c:v>2.0499999999999998</c:v>
                      </c:pt>
                      <c:pt idx="581">
                        <c:v>2.0499999999999998</c:v>
                      </c:pt>
                      <c:pt idx="582">
                        <c:v>2.35</c:v>
                      </c:pt>
                      <c:pt idx="583">
                        <c:v>2.4</c:v>
                      </c:pt>
                      <c:pt idx="584">
                        <c:v>2.4500000000000002</c:v>
                      </c:pt>
                      <c:pt idx="585">
                        <c:v>2.5</c:v>
                      </c:pt>
                      <c:pt idx="586">
                        <c:v>2.6</c:v>
                      </c:pt>
                      <c:pt idx="587">
                        <c:v>2.6</c:v>
                      </c:pt>
                      <c:pt idx="588">
                        <c:v>2.4500000000000002</c:v>
                      </c:pt>
                      <c:pt idx="589">
                        <c:v>2.2000000000000002</c:v>
                      </c:pt>
                      <c:pt idx="590">
                        <c:v>2.15</c:v>
                      </c:pt>
                      <c:pt idx="591">
                        <c:v>2.2000000000000002</c:v>
                      </c:pt>
                      <c:pt idx="592">
                        <c:v>2.6</c:v>
                      </c:pt>
                      <c:pt idx="593">
                        <c:v>2.6</c:v>
                      </c:pt>
                      <c:pt idx="594">
                        <c:v>2.4</c:v>
                      </c:pt>
                      <c:pt idx="595">
                        <c:v>2.6</c:v>
                      </c:pt>
                      <c:pt idx="596">
                        <c:v>3.3</c:v>
                      </c:pt>
                      <c:pt idx="597">
                        <c:v>3.5</c:v>
                      </c:pt>
                      <c:pt idx="598">
                        <c:v>3.5</c:v>
                      </c:pt>
                      <c:pt idx="599">
                        <c:v>3.4</c:v>
                      </c:pt>
                      <c:pt idx="600">
                        <c:v>3.4</c:v>
                      </c:pt>
                      <c:pt idx="601">
                        <c:v>3.35</c:v>
                      </c:pt>
                      <c:pt idx="602">
                        <c:v>3.45</c:v>
                      </c:pt>
                      <c:pt idx="603">
                        <c:v>3.6</c:v>
                      </c:pt>
                      <c:pt idx="604">
                        <c:v>3.7</c:v>
                      </c:pt>
                      <c:pt idx="605">
                        <c:v>3.85</c:v>
                      </c:pt>
                      <c:pt idx="606">
                        <c:v>4.2</c:v>
                      </c:pt>
                      <c:pt idx="607">
                        <c:v>4.2</c:v>
                      </c:pt>
                      <c:pt idx="608">
                        <c:v>4</c:v>
                      </c:pt>
                      <c:pt idx="609">
                        <c:v>3.9</c:v>
                      </c:pt>
                      <c:pt idx="610">
                        <c:v>3.8</c:v>
                      </c:pt>
                      <c:pt idx="611">
                        <c:v>3.8</c:v>
                      </c:pt>
                      <c:pt idx="612">
                        <c:v>3.9</c:v>
                      </c:pt>
                      <c:pt idx="613">
                        <c:v>3.9</c:v>
                      </c:pt>
                      <c:pt idx="614">
                        <c:v>4</c:v>
                      </c:pt>
                      <c:pt idx="615">
                        <c:v>4.0999999999999996</c:v>
                      </c:pt>
                      <c:pt idx="616">
                        <c:v>4.2</c:v>
                      </c:pt>
                      <c:pt idx="617">
                        <c:v>4.2</c:v>
                      </c:pt>
                      <c:pt idx="618">
                        <c:v>4.2</c:v>
                      </c:pt>
                      <c:pt idx="619">
                        <c:v>4</c:v>
                      </c:pt>
                      <c:pt idx="620">
                        <c:v>3.9</c:v>
                      </c:pt>
                      <c:pt idx="621">
                        <c:v>4</c:v>
                      </c:pt>
                      <c:pt idx="622">
                        <c:v>3.85</c:v>
                      </c:pt>
                      <c:pt idx="623">
                        <c:v>3.9</c:v>
                      </c:pt>
                      <c:pt idx="624">
                        <c:v>4.0999999999999996</c:v>
                      </c:pt>
                      <c:pt idx="625">
                        <c:v>4.2</c:v>
                      </c:pt>
                      <c:pt idx="626">
                        <c:v>4.2</c:v>
                      </c:pt>
                      <c:pt idx="627">
                        <c:v>4.0999999999999996</c:v>
                      </c:pt>
                      <c:pt idx="628">
                        <c:v>4</c:v>
                      </c:pt>
                      <c:pt idx="629">
                        <c:v>3.9</c:v>
                      </c:pt>
                      <c:pt idx="630">
                        <c:v>3.9</c:v>
                      </c:pt>
                      <c:pt idx="631">
                        <c:v>3.85</c:v>
                      </c:pt>
                      <c:pt idx="632">
                        <c:v>3.75</c:v>
                      </c:pt>
                      <c:pt idx="633">
                        <c:v>3.75</c:v>
                      </c:pt>
                      <c:pt idx="634">
                        <c:v>3.5</c:v>
                      </c:pt>
                      <c:pt idx="635">
                        <c:v>3.4</c:v>
                      </c:pt>
                      <c:pt idx="636">
                        <c:v>3.55</c:v>
                      </c:pt>
                      <c:pt idx="637">
                        <c:v>3.5</c:v>
                      </c:pt>
                      <c:pt idx="638">
                        <c:v>3.2</c:v>
                      </c:pt>
                      <c:pt idx="639">
                        <c:v>3.1</c:v>
                      </c:pt>
                      <c:pt idx="640">
                        <c:v>2.9</c:v>
                      </c:pt>
                      <c:pt idx="641">
                        <c:v>3</c:v>
                      </c:pt>
                      <c:pt idx="642">
                        <c:v>3.3</c:v>
                      </c:pt>
                      <c:pt idx="643">
                        <c:v>3.1</c:v>
                      </c:pt>
                      <c:pt idx="644">
                        <c:v>2.8</c:v>
                      </c:pt>
                      <c:pt idx="645">
                        <c:v>2.8</c:v>
                      </c:pt>
                      <c:pt idx="646">
                        <c:v>2.4</c:v>
                      </c:pt>
                      <c:pt idx="647">
                        <c:v>2.4</c:v>
                      </c:pt>
                      <c:pt idx="648">
                        <c:v>2.6</c:v>
                      </c:pt>
                      <c:pt idx="649">
                        <c:v>2.5499999999999998</c:v>
                      </c:pt>
                      <c:pt idx="650">
                        <c:v>2.5499999999999998</c:v>
                      </c:pt>
                      <c:pt idx="651">
                        <c:v>2.4</c:v>
                      </c:pt>
                      <c:pt idx="652">
                        <c:v>2.2000000000000002</c:v>
                      </c:pt>
                      <c:pt idx="653">
                        <c:v>2.1</c:v>
                      </c:pt>
                      <c:pt idx="654">
                        <c:v>2.4500000000000002</c:v>
                      </c:pt>
                      <c:pt idx="655">
                        <c:v>2.4</c:v>
                      </c:pt>
                      <c:pt idx="656">
                        <c:v>2.6</c:v>
                      </c:pt>
                      <c:pt idx="657">
                        <c:v>2.5</c:v>
                      </c:pt>
                      <c:pt idx="658">
                        <c:v>2.4500000000000002</c:v>
                      </c:pt>
                      <c:pt idx="659">
                        <c:v>2.2999999999999998</c:v>
                      </c:pt>
                      <c:pt idx="660">
                        <c:v>2.35</c:v>
                      </c:pt>
                      <c:pt idx="661">
                        <c:v>2.4</c:v>
                      </c:pt>
                      <c:pt idx="662">
                        <c:v>2.4</c:v>
                      </c:pt>
                      <c:pt idx="663">
                        <c:v>2.2999999999999998</c:v>
                      </c:pt>
                      <c:pt idx="664">
                        <c:v>2.0499999999999998</c:v>
                      </c:pt>
                      <c:pt idx="665">
                        <c:v>1.9</c:v>
                      </c:pt>
                      <c:pt idx="666">
                        <c:v>2</c:v>
                      </c:pt>
                      <c:pt idx="667">
                        <c:v>2.1</c:v>
                      </c:pt>
                      <c:pt idx="668">
                        <c:v>2.1</c:v>
                      </c:pt>
                      <c:pt idx="669">
                        <c:v>2</c:v>
                      </c:pt>
                      <c:pt idx="670">
                        <c:v>1.9</c:v>
                      </c:pt>
                      <c:pt idx="671">
                        <c:v>1.95</c:v>
                      </c:pt>
                      <c:pt idx="672">
                        <c:v>2.0499999999999998</c:v>
                      </c:pt>
                      <c:pt idx="673">
                        <c:v>2.2999999999999998</c:v>
                      </c:pt>
                      <c:pt idx="674">
                        <c:v>2.2999999999999998</c:v>
                      </c:pt>
                      <c:pt idx="675">
                        <c:v>2.2000000000000002</c:v>
                      </c:pt>
                      <c:pt idx="676">
                        <c:v>2.1</c:v>
                      </c:pt>
                      <c:pt idx="677">
                        <c:v>2</c:v>
                      </c:pt>
                      <c:pt idx="678">
                        <c:v>1.9</c:v>
                      </c:pt>
                      <c:pt idx="679">
                        <c:v>2.0499999999999998</c:v>
                      </c:pt>
                      <c:pt idx="680">
                        <c:v>2.0499999999999998</c:v>
                      </c:pt>
                      <c:pt idx="681">
                        <c:v>2</c:v>
                      </c:pt>
                      <c:pt idx="682">
                        <c:v>2</c:v>
                      </c:pt>
                      <c:pt idx="683">
                        <c:v>2</c:v>
                      </c:pt>
                      <c:pt idx="684">
                        <c:v>1.95</c:v>
                      </c:pt>
                      <c:pt idx="685">
                        <c:v>1.95</c:v>
                      </c:pt>
                      <c:pt idx="686">
                        <c:v>1.9</c:v>
                      </c:pt>
                      <c:pt idx="687">
                        <c:v>1.95</c:v>
                      </c:pt>
                      <c:pt idx="688">
                        <c:v>1.9</c:v>
                      </c:pt>
                      <c:pt idx="689">
                        <c:v>2</c:v>
                      </c:pt>
                      <c:pt idx="690">
                        <c:v>2</c:v>
                      </c:pt>
                      <c:pt idx="691">
                        <c:v>2</c:v>
                      </c:pt>
                      <c:pt idx="692">
                        <c:v>1.8</c:v>
                      </c:pt>
                      <c:pt idx="693">
                        <c:v>1.75</c:v>
                      </c:pt>
                      <c:pt idx="694">
                        <c:v>2.2000000000000002</c:v>
                      </c:pt>
                      <c:pt idx="695">
                        <c:v>2.2999999999999998</c:v>
                      </c:pt>
                      <c:pt idx="696">
                        <c:v>2.15</c:v>
                      </c:pt>
                      <c:pt idx="697">
                        <c:v>2.0499999999999998</c:v>
                      </c:pt>
                      <c:pt idx="698">
                        <c:v>2.2000000000000002</c:v>
                      </c:pt>
                      <c:pt idx="699">
                        <c:v>2.2999999999999998</c:v>
                      </c:pt>
                      <c:pt idx="700">
                        <c:v>2.7</c:v>
                      </c:pt>
                      <c:pt idx="701">
                        <c:v>2.8</c:v>
                      </c:pt>
                      <c:pt idx="702">
                        <c:v>3.3</c:v>
                      </c:pt>
                      <c:pt idx="703">
                        <c:v>3.35</c:v>
                      </c:pt>
                      <c:pt idx="704">
                        <c:v>3.3</c:v>
                      </c:pt>
                      <c:pt idx="705">
                        <c:v>3.3</c:v>
                      </c:pt>
                      <c:pt idx="706">
                        <c:v>3.95</c:v>
                      </c:pt>
                      <c:pt idx="707">
                        <c:v>4.05</c:v>
                      </c:pt>
                      <c:pt idx="708">
                        <c:v>3.9</c:v>
                      </c:pt>
                      <c:pt idx="709">
                        <c:v>3.85</c:v>
                      </c:pt>
                      <c:pt idx="710">
                        <c:v>3.4</c:v>
                      </c:pt>
                      <c:pt idx="711">
                        <c:v>3.3</c:v>
                      </c:pt>
                      <c:pt idx="712">
                        <c:v>3.2</c:v>
                      </c:pt>
                      <c:pt idx="713">
                        <c:v>3.1</c:v>
                      </c:pt>
                      <c:pt idx="714">
                        <c:v>3.15</c:v>
                      </c:pt>
                      <c:pt idx="715">
                        <c:v>2.95</c:v>
                      </c:pt>
                      <c:pt idx="716">
                        <c:v>3.2</c:v>
                      </c:pt>
                      <c:pt idx="717">
                        <c:v>3.05</c:v>
                      </c:pt>
                      <c:pt idx="718">
                        <c:v>2.8</c:v>
                      </c:pt>
                      <c:pt idx="719">
                        <c:v>2.7</c:v>
                      </c:pt>
                      <c:pt idx="720">
                        <c:v>2.4500000000000002</c:v>
                      </c:pt>
                      <c:pt idx="721">
                        <c:v>2.4</c:v>
                      </c:pt>
                      <c:pt idx="722">
                        <c:v>2.1</c:v>
                      </c:pt>
                      <c:pt idx="723">
                        <c:v>1.95</c:v>
                      </c:pt>
                      <c:pt idx="724">
                        <c:v>1.8</c:v>
                      </c:pt>
                      <c:pt idx="725">
                        <c:v>1.9</c:v>
                      </c:pt>
                      <c:pt idx="726">
                        <c:v>2.1</c:v>
                      </c:pt>
                      <c:pt idx="727">
                        <c:v>2.1</c:v>
                      </c:pt>
                      <c:pt idx="728">
                        <c:v>2.25</c:v>
                      </c:pt>
                      <c:pt idx="729">
                        <c:v>2.2999999999999998</c:v>
                      </c:pt>
                      <c:pt idx="730">
                        <c:v>2.5</c:v>
                      </c:pt>
                      <c:pt idx="731">
                        <c:v>2.5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C-ED22-4832-9989-2C00E5F07D04}"/>
                  </c:ext>
                </c:extLst>
              </c15:ser>
            </c15:filteredLineSeries>
            <c15:filteredLineSeries>
              <c15:ser>
                <c:idx val="2"/>
                <c:order val="3"/>
                <c:tx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DATOS!$J$2</c15:sqref>
                        </c15:formulaRef>
                      </c:ext>
                    </c:extLst>
                    <c:strCache>
                      <c:ptCount val="1"/>
                      <c:pt idx="0">
                        <c:v>2003</c:v>
                      </c:pt>
                    </c:strCache>
                  </c:strRef>
                </c:tx>
                <c:spPr>
                  <a:ln w="12700">
                    <a:solidFill>
                      <a:srgbClr val="00206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DATOS!$J$3:$J$734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2.2999999999999998</c:v>
                      </c:pt>
                      <c:pt idx="1">
                        <c:v>2.1</c:v>
                      </c:pt>
                      <c:pt idx="2">
                        <c:v>2.1</c:v>
                      </c:pt>
                      <c:pt idx="3">
                        <c:v>2.0499999999999998</c:v>
                      </c:pt>
                      <c:pt idx="4">
                        <c:v>1.78</c:v>
                      </c:pt>
                      <c:pt idx="5">
                        <c:v>1.6</c:v>
                      </c:pt>
                      <c:pt idx="6">
                        <c:v>1.7</c:v>
                      </c:pt>
                      <c:pt idx="7">
                        <c:v>1.6</c:v>
                      </c:pt>
                      <c:pt idx="8">
                        <c:v>1.45</c:v>
                      </c:pt>
                      <c:pt idx="9">
                        <c:v>1.4</c:v>
                      </c:pt>
                      <c:pt idx="10">
                        <c:v>1.3</c:v>
                      </c:pt>
                      <c:pt idx="11">
                        <c:v>1.3</c:v>
                      </c:pt>
                      <c:pt idx="12">
                        <c:v>1.25</c:v>
                      </c:pt>
                      <c:pt idx="13">
                        <c:v>1.25</c:v>
                      </c:pt>
                      <c:pt idx="14">
                        <c:v>1.25</c:v>
                      </c:pt>
                      <c:pt idx="15">
                        <c:v>1.3</c:v>
                      </c:pt>
                      <c:pt idx="16">
                        <c:v>1.25</c:v>
                      </c:pt>
                      <c:pt idx="17">
                        <c:v>1.2</c:v>
                      </c:pt>
                      <c:pt idx="18">
                        <c:v>1.1499999999999999</c:v>
                      </c:pt>
                      <c:pt idx="19">
                        <c:v>1.1000000000000001</c:v>
                      </c:pt>
                      <c:pt idx="20">
                        <c:v>1.1000000000000001</c:v>
                      </c:pt>
                      <c:pt idx="21">
                        <c:v>1.1000000000000001</c:v>
                      </c:pt>
                      <c:pt idx="22">
                        <c:v>1.1000000000000001</c:v>
                      </c:pt>
                      <c:pt idx="23">
                        <c:v>1.1000000000000001</c:v>
                      </c:pt>
                      <c:pt idx="24">
                        <c:v>1.05</c:v>
                      </c:pt>
                      <c:pt idx="25">
                        <c:v>1</c:v>
                      </c:pt>
                      <c:pt idx="26">
                        <c:v>1</c:v>
                      </c:pt>
                      <c:pt idx="27">
                        <c:v>0.95</c:v>
                      </c:pt>
                      <c:pt idx="28">
                        <c:v>1</c:v>
                      </c:pt>
                      <c:pt idx="29">
                        <c:v>1.1000000000000001</c:v>
                      </c:pt>
                      <c:pt idx="30">
                        <c:v>1.1000000000000001</c:v>
                      </c:pt>
                      <c:pt idx="31">
                        <c:v>1.55</c:v>
                      </c:pt>
                      <c:pt idx="32">
                        <c:v>1.6</c:v>
                      </c:pt>
                      <c:pt idx="33">
                        <c:v>1.5</c:v>
                      </c:pt>
                      <c:pt idx="34">
                        <c:v>1.5</c:v>
                      </c:pt>
                      <c:pt idx="35">
                        <c:v>1.5</c:v>
                      </c:pt>
                      <c:pt idx="36">
                        <c:v>1.3</c:v>
                      </c:pt>
                      <c:pt idx="37">
                        <c:v>1.25</c:v>
                      </c:pt>
                      <c:pt idx="38">
                        <c:v>1.3</c:v>
                      </c:pt>
                      <c:pt idx="39">
                        <c:v>1.35</c:v>
                      </c:pt>
                      <c:pt idx="40">
                        <c:v>1.45</c:v>
                      </c:pt>
                      <c:pt idx="41">
                        <c:v>1.7</c:v>
                      </c:pt>
                      <c:pt idx="42">
                        <c:v>1.55</c:v>
                      </c:pt>
                      <c:pt idx="43">
                        <c:v>1.45</c:v>
                      </c:pt>
                      <c:pt idx="44">
                        <c:v>1.3</c:v>
                      </c:pt>
                      <c:pt idx="45">
                        <c:v>1.25</c:v>
                      </c:pt>
                      <c:pt idx="46">
                        <c:v>1.2</c:v>
                      </c:pt>
                      <c:pt idx="47">
                        <c:v>1.2</c:v>
                      </c:pt>
                      <c:pt idx="48">
                        <c:v>1.2</c:v>
                      </c:pt>
                      <c:pt idx="49">
                        <c:v>1.1000000000000001</c:v>
                      </c:pt>
                      <c:pt idx="50">
                        <c:v>1.2</c:v>
                      </c:pt>
                      <c:pt idx="51">
                        <c:v>1.1499999999999999</c:v>
                      </c:pt>
                      <c:pt idx="52">
                        <c:v>1.25</c:v>
                      </c:pt>
                      <c:pt idx="53">
                        <c:v>1.2</c:v>
                      </c:pt>
                      <c:pt idx="54">
                        <c:v>1.2</c:v>
                      </c:pt>
                      <c:pt idx="55">
                        <c:v>1.2</c:v>
                      </c:pt>
                      <c:pt idx="56">
                        <c:v>1.25</c:v>
                      </c:pt>
                      <c:pt idx="57">
                        <c:v>1.3</c:v>
                      </c:pt>
                      <c:pt idx="58">
                        <c:v>1.25</c:v>
                      </c:pt>
                      <c:pt idx="59">
                        <c:v>1.25</c:v>
                      </c:pt>
                      <c:pt idx="60">
                        <c:v>1.55</c:v>
                      </c:pt>
                      <c:pt idx="61">
                        <c:v>1.45</c:v>
                      </c:pt>
                      <c:pt idx="62">
                        <c:v>1.3</c:v>
                      </c:pt>
                      <c:pt idx="63">
                        <c:v>1.25</c:v>
                      </c:pt>
                      <c:pt idx="64">
                        <c:v>1.3</c:v>
                      </c:pt>
                      <c:pt idx="65">
                        <c:v>1.3</c:v>
                      </c:pt>
                      <c:pt idx="66">
                        <c:v>1.3</c:v>
                      </c:pt>
                      <c:pt idx="67">
                        <c:v>1.3</c:v>
                      </c:pt>
                      <c:pt idx="68">
                        <c:v>1.2</c:v>
                      </c:pt>
                      <c:pt idx="69">
                        <c:v>1.1499999999999999</c:v>
                      </c:pt>
                      <c:pt idx="70">
                        <c:v>1.1000000000000001</c:v>
                      </c:pt>
                      <c:pt idx="71">
                        <c:v>1.05</c:v>
                      </c:pt>
                      <c:pt idx="72">
                        <c:v>1.2</c:v>
                      </c:pt>
                      <c:pt idx="73">
                        <c:v>1.1000000000000001</c:v>
                      </c:pt>
                      <c:pt idx="74">
                        <c:v>1.05</c:v>
                      </c:pt>
                      <c:pt idx="75">
                        <c:v>0.95</c:v>
                      </c:pt>
                      <c:pt idx="76">
                        <c:v>1.1000000000000001</c:v>
                      </c:pt>
                      <c:pt idx="77">
                        <c:v>1.1000000000000001</c:v>
                      </c:pt>
                      <c:pt idx="78">
                        <c:v>1.2</c:v>
                      </c:pt>
                      <c:pt idx="79">
                        <c:v>1.1499999999999999</c:v>
                      </c:pt>
                      <c:pt idx="80">
                        <c:v>1.4</c:v>
                      </c:pt>
                      <c:pt idx="81">
                        <c:v>1.45</c:v>
                      </c:pt>
                      <c:pt idx="82">
                        <c:v>1.4</c:v>
                      </c:pt>
                      <c:pt idx="83">
                        <c:v>1.55</c:v>
                      </c:pt>
                      <c:pt idx="84">
                        <c:v>1.55</c:v>
                      </c:pt>
                      <c:pt idx="85">
                        <c:v>1.45</c:v>
                      </c:pt>
                      <c:pt idx="86">
                        <c:v>1.4</c:v>
                      </c:pt>
                      <c:pt idx="87">
                        <c:v>1.45</c:v>
                      </c:pt>
                      <c:pt idx="88">
                        <c:v>1.7</c:v>
                      </c:pt>
                      <c:pt idx="89">
                        <c:v>1.7</c:v>
                      </c:pt>
                      <c:pt idx="90">
                        <c:v>1.6</c:v>
                      </c:pt>
                      <c:pt idx="91">
                        <c:v>1.7</c:v>
                      </c:pt>
                      <c:pt idx="92">
                        <c:v>1.75</c:v>
                      </c:pt>
                      <c:pt idx="93">
                        <c:v>1.7</c:v>
                      </c:pt>
                      <c:pt idx="94">
                        <c:v>2</c:v>
                      </c:pt>
                      <c:pt idx="95">
                        <c:v>2</c:v>
                      </c:pt>
                      <c:pt idx="96">
                        <c:v>2</c:v>
                      </c:pt>
                      <c:pt idx="97">
                        <c:v>1.9</c:v>
                      </c:pt>
                      <c:pt idx="98">
                        <c:v>2</c:v>
                      </c:pt>
                      <c:pt idx="99">
                        <c:v>1.95</c:v>
                      </c:pt>
                      <c:pt idx="100">
                        <c:v>1.8</c:v>
                      </c:pt>
                      <c:pt idx="101">
                        <c:v>1.7</c:v>
                      </c:pt>
                      <c:pt idx="102">
                        <c:v>1.65</c:v>
                      </c:pt>
                      <c:pt idx="103">
                        <c:v>1.6</c:v>
                      </c:pt>
                      <c:pt idx="104">
                        <c:v>1.5</c:v>
                      </c:pt>
                      <c:pt idx="105">
                        <c:v>1.5</c:v>
                      </c:pt>
                      <c:pt idx="106">
                        <c:v>1.5</c:v>
                      </c:pt>
                      <c:pt idx="107">
                        <c:v>1.45</c:v>
                      </c:pt>
                      <c:pt idx="108">
                        <c:v>1.3</c:v>
                      </c:pt>
                      <c:pt idx="109">
                        <c:v>1.35</c:v>
                      </c:pt>
                      <c:pt idx="110">
                        <c:v>1.35</c:v>
                      </c:pt>
                      <c:pt idx="111">
                        <c:v>1.35</c:v>
                      </c:pt>
                      <c:pt idx="112">
                        <c:v>1.55</c:v>
                      </c:pt>
                      <c:pt idx="113">
                        <c:v>1.45</c:v>
                      </c:pt>
                      <c:pt idx="114">
                        <c:v>1.4</c:v>
                      </c:pt>
                      <c:pt idx="115">
                        <c:v>1.4</c:v>
                      </c:pt>
                      <c:pt idx="116">
                        <c:v>1.9</c:v>
                      </c:pt>
                      <c:pt idx="117">
                        <c:v>1.8</c:v>
                      </c:pt>
                      <c:pt idx="118">
                        <c:v>1.8</c:v>
                      </c:pt>
                      <c:pt idx="119">
                        <c:v>1.8</c:v>
                      </c:pt>
                      <c:pt idx="120">
                        <c:v>1.8</c:v>
                      </c:pt>
                      <c:pt idx="121">
                        <c:v>1.75</c:v>
                      </c:pt>
                      <c:pt idx="122">
                        <c:v>1.85</c:v>
                      </c:pt>
                      <c:pt idx="123">
                        <c:v>1.9</c:v>
                      </c:pt>
                      <c:pt idx="124">
                        <c:v>1.85</c:v>
                      </c:pt>
                      <c:pt idx="125">
                        <c:v>1.8</c:v>
                      </c:pt>
                      <c:pt idx="126">
                        <c:v>1.8</c:v>
                      </c:pt>
                      <c:pt idx="127">
                        <c:v>1.9</c:v>
                      </c:pt>
                      <c:pt idx="128">
                        <c:v>2</c:v>
                      </c:pt>
                      <c:pt idx="129">
                        <c:v>2</c:v>
                      </c:pt>
                      <c:pt idx="130">
                        <c:v>1.8</c:v>
                      </c:pt>
                      <c:pt idx="131">
                        <c:v>1.7</c:v>
                      </c:pt>
                      <c:pt idx="132">
                        <c:v>1.6</c:v>
                      </c:pt>
                      <c:pt idx="133">
                        <c:v>1.7</c:v>
                      </c:pt>
                      <c:pt idx="134">
                        <c:v>1.85</c:v>
                      </c:pt>
                      <c:pt idx="135">
                        <c:v>1.8</c:v>
                      </c:pt>
                      <c:pt idx="136">
                        <c:v>1.65</c:v>
                      </c:pt>
                      <c:pt idx="137">
                        <c:v>1.5</c:v>
                      </c:pt>
                      <c:pt idx="138">
                        <c:v>1.4</c:v>
                      </c:pt>
                      <c:pt idx="139">
                        <c:v>1.4</c:v>
                      </c:pt>
                      <c:pt idx="140">
                        <c:v>1.3</c:v>
                      </c:pt>
                      <c:pt idx="141">
                        <c:v>1.2</c:v>
                      </c:pt>
                      <c:pt idx="142">
                        <c:v>1.35</c:v>
                      </c:pt>
                      <c:pt idx="143">
                        <c:v>1.35</c:v>
                      </c:pt>
                      <c:pt idx="144">
                        <c:v>1.4</c:v>
                      </c:pt>
                      <c:pt idx="145">
                        <c:v>1.5</c:v>
                      </c:pt>
                      <c:pt idx="146">
                        <c:v>1.65</c:v>
                      </c:pt>
                      <c:pt idx="147">
                        <c:v>1.6</c:v>
                      </c:pt>
                      <c:pt idx="148">
                        <c:v>1.8</c:v>
                      </c:pt>
                      <c:pt idx="149">
                        <c:v>1.9</c:v>
                      </c:pt>
                      <c:pt idx="150">
                        <c:v>1.8</c:v>
                      </c:pt>
                      <c:pt idx="151">
                        <c:v>2</c:v>
                      </c:pt>
                      <c:pt idx="152">
                        <c:v>2.7</c:v>
                      </c:pt>
                      <c:pt idx="153">
                        <c:v>2.6</c:v>
                      </c:pt>
                      <c:pt idx="154">
                        <c:v>2.5</c:v>
                      </c:pt>
                      <c:pt idx="155">
                        <c:v>2.4</c:v>
                      </c:pt>
                      <c:pt idx="156">
                        <c:v>2.35</c:v>
                      </c:pt>
                      <c:pt idx="157">
                        <c:v>2.2000000000000002</c:v>
                      </c:pt>
                      <c:pt idx="158">
                        <c:v>2.5499999999999998</c:v>
                      </c:pt>
                      <c:pt idx="159">
                        <c:v>2.75</c:v>
                      </c:pt>
                      <c:pt idx="160">
                        <c:v>2.65</c:v>
                      </c:pt>
                      <c:pt idx="161">
                        <c:v>2.4500000000000002</c:v>
                      </c:pt>
                      <c:pt idx="162">
                        <c:v>2</c:v>
                      </c:pt>
                      <c:pt idx="163">
                        <c:v>1.95</c:v>
                      </c:pt>
                      <c:pt idx="164">
                        <c:v>2.15</c:v>
                      </c:pt>
                      <c:pt idx="165">
                        <c:v>2.4</c:v>
                      </c:pt>
                      <c:pt idx="166">
                        <c:v>2.25</c:v>
                      </c:pt>
                      <c:pt idx="167">
                        <c:v>2.15</c:v>
                      </c:pt>
                      <c:pt idx="168">
                        <c:v>2.0499999999999998</c:v>
                      </c:pt>
                      <c:pt idx="169">
                        <c:v>2.1</c:v>
                      </c:pt>
                      <c:pt idx="170">
                        <c:v>2.15</c:v>
                      </c:pt>
                      <c:pt idx="171">
                        <c:v>2.0499999999999998</c:v>
                      </c:pt>
                      <c:pt idx="172">
                        <c:v>2</c:v>
                      </c:pt>
                      <c:pt idx="173">
                        <c:v>2</c:v>
                      </c:pt>
                      <c:pt idx="174">
                        <c:v>2</c:v>
                      </c:pt>
                      <c:pt idx="175">
                        <c:v>2.1</c:v>
                      </c:pt>
                      <c:pt idx="176">
                        <c:v>2.15</c:v>
                      </c:pt>
                      <c:pt idx="177">
                        <c:v>2.2999999999999998</c:v>
                      </c:pt>
                      <c:pt idx="178">
                        <c:v>2.35</c:v>
                      </c:pt>
                      <c:pt idx="179">
                        <c:v>2.9</c:v>
                      </c:pt>
                      <c:pt idx="180">
                        <c:v>2.95</c:v>
                      </c:pt>
                      <c:pt idx="181">
                        <c:v>2.9</c:v>
                      </c:pt>
                      <c:pt idx="182">
                        <c:v>2.85</c:v>
                      </c:pt>
                      <c:pt idx="183">
                        <c:v>2.65</c:v>
                      </c:pt>
                      <c:pt idx="184">
                        <c:v>2.5</c:v>
                      </c:pt>
                      <c:pt idx="185">
                        <c:v>2.4</c:v>
                      </c:pt>
                      <c:pt idx="186">
                        <c:v>2.2000000000000002</c:v>
                      </c:pt>
                      <c:pt idx="187">
                        <c:v>2.1</c:v>
                      </c:pt>
                      <c:pt idx="188">
                        <c:v>2.1</c:v>
                      </c:pt>
                      <c:pt idx="189">
                        <c:v>2</c:v>
                      </c:pt>
                      <c:pt idx="190">
                        <c:v>1.8</c:v>
                      </c:pt>
                      <c:pt idx="191">
                        <c:v>1.8</c:v>
                      </c:pt>
                      <c:pt idx="192">
                        <c:v>1.95</c:v>
                      </c:pt>
                      <c:pt idx="193">
                        <c:v>1.85</c:v>
                      </c:pt>
                      <c:pt idx="194">
                        <c:v>1.5</c:v>
                      </c:pt>
                      <c:pt idx="195">
                        <c:v>1.5</c:v>
                      </c:pt>
                      <c:pt idx="196">
                        <c:v>1.55</c:v>
                      </c:pt>
                      <c:pt idx="197">
                        <c:v>1.5</c:v>
                      </c:pt>
                      <c:pt idx="198">
                        <c:v>1.85</c:v>
                      </c:pt>
                      <c:pt idx="199">
                        <c:v>1.9</c:v>
                      </c:pt>
                      <c:pt idx="200">
                        <c:v>1.95</c:v>
                      </c:pt>
                      <c:pt idx="201">
                        <c:v>1.75</c:v>
                      </c:pt>
                      <c:pt idx="202">
                        <c:v>2.1</c:v>
                      </c:pt>
                      <c:pt idx="203">
                        <c:v>2.1</c:v>
                      </c:pt>
                      <c:pt idx="204">
                        <c:v>2.1</c:v>
                      </c:pt>
                      <c:pt idx="205">
                        <c:v>2.1</c:v>
                      </c:pt>
                      <c:pt idx="206">
                        <c:v>2.2000000000000002</c:v>
                      </c:pt>
                      <c:pt idx="207">
                        <c:v>2.95</c:v>
                      </c:pt>
                      <c:pt idx="208">
                        <c:v>3.1</c:v>
                      </c:pt>
                      <c:pt idx="209">
                        <c:v>2.9</c:v>
                      </c:pt>
                      <c:pt idx="210">
                        <c:v>3.1</c:v>
                      </c:pt>
                      <c:pt idx="211">
                        <c:v>3.7</c:v>
                      </c:pt>
                      <c:pt idx="212">
                        <c:v>3.9</c:v>
                      </c:pt>
                      <c:pt idx="213">
                        <c:v>4.0999999999999996</c:v>
                      </c:pt>
                      <c:pt idx="214">
                        <c:v>4</c:v>
                      </c:pt>
                      <c:pt idx="215">
                        <c:v>3.95</c:v>
                      </c:pt>
                      <c:pt idx="216">
                        <c:v>4.05</c:v>
                      </c:pt>
                      <c:pt idx="217">
                        <c:v>4.0999999999999996</c:v>
                      </c:pt>
                      <c:pt idx="218">
                        <c:v>3.9</c:v>
                      </c:pt>
                      <c:pt idx="219">
                        <c:v>3.7</c:v>
                      </c:pt>
                      <c:pt idx="220">
                        <c:v>4</c:v>
                      </c:pt>
                      <c:pt idx="221">
                        <c:v>4.0999999999999996</c:v>
                      </c:pt>
                      <c:pt idx="222">
                        <c:v>4.1500000000000004</c:v>
                      </c:pt>
                      <c:pt idx="223">
                        <c:v>4</c:v>
                      </c:pt>
                      <c:pt idx="224">
                        <c:v>4</c:v>
                      </c:pt>
                      <c:pt idx="225">
                        <c:v>3.95</c:v>
                      </c:pt>
                      <c:pt idx="226">
                        <c:v>3.9</c:v>
                      </c:pt>
                      <c:pt idx="227">
                        <c:v>3.85</c:v>
                      </c:pt>
                      <c:pt idx="228">
                        <c:v>3.85</c:v>
                      </c:pt>
                      <c:pt idx="229">
                        <c:v>3.9</c:v>
                      </c:pt>
                      <c:pt idx="230">
                        <c:v>4.0999999999999996</c:v>
                      </c:pt>
                      <c:pt idx="231">
                        <c:v>4.25</c:v>
                      </c:pt>
                      <c:pt idx="232">
                        <c:v>4.4000000000000004</c:v>
                      </c:pt>
                      <c:pt idx="233">
                        <c:v>4.4000000000000004</c:v>
                      </c:pt>
                      <c:pt idx="234">
                        <c:v>4.2</c:v>
                      </c:pt>
                      <c:pt idx="235">
                        <c:v>4</c:v>
                      </c:pt>
                      <c:pt idx="236">
                        <c:v>3.85</c:v>
                      </c:pt>
                      <c:pt idx="237">
                        <c:v>3.8</c:v>
                      </c:pt>
                      <c:pt idx="238">
                        <c:v>3.7</c:v>
                      </c:pt>
                      <c:pt idx="239">
                        <c:v>3.6</c:v>
                      </c:pt>
                      <c:pt idx="240">
                        <c:v>3.55</c:v>
                      </c:pt>
                      <c:pt idx="241">
                        <c:v>3.33</c:v>
                      </c:pt>
                      <c:pt idx="242">
                        <c:v>3.12</c:v>
                      </c:pt>
                      <c:pt idx="243">
                        <c:v>2.96</c:v>
                      </c:pt>
                      <c:pt idx="244">
                        <c:v>2.8</c:v>
                      </c:pt>
                      <c:pt idx="245">
                        <c:v>2.8</c:v>
                      </c:pt>
                      <c:pt idx="246">
                        <c:v>2.7</c:v>
                      </c:pt>
                      <c:pt idx="247">
                        <c:v>2.65</c:v>
                      </c:pt>
                      <c:pt idx="248">
                        <c:v>2.75</c:v>
                      </c:pt>
                      <c:pt idx="249">
                        <c:v>2.75</c:v>
                      </c:pt>
                      <c:pt idx="250">
                        <c:v>2.7</c:v>
                      </c:pt>
                      <c:pt idx="251">
                        <c:v>2.75</c:v>
                      </c:pt>
                      <c:pt idx="252">
                        <c:v>3.05</c:v>
                      </c:pt>
                      <c:pt idx="253">
                        <c:v>3.05</c:v>
                      </c:pt>
                      <c:pt idx="254">
                        <c:v>2.9</c:v>
                      </c:pt>
                      <c:pt idx="255">
                        <c:v>3.05</c:v>
                      </c:pt>
                      <c:pt idx="256">
                        <c:v>3.1</c:v>
                      </c:pt>
                      <c:pt idx="257">
                        <c:v>3.25</c:v>
                      </c:pt>
                      <c:pt idx="258">
                        <c:v>3.2</c:v>
                      </c:pt>
                      <c:pt idx="259">
                        <c:v>3.3</c:v>
                      </c:pt>
                      <c:pt idx="260">
                        <c:v>3.45</c:v>
                      </c:pt>
                      <c:pt idx="261">
                        <c:v>3.4</c:v>
                      </c:pt>
                      <c:pt idx="262">
                        <c:v>3.1</c:v>
                      </c:pt>
                      <c:pt idx="263">
                        <c:v>3.1</c:v>
                      </c:pt>
                      <c:pt idx="264">
                        <c:v>3</c:v>
                      </c:pt>
                      <c:pt idx="265">
                        <c:v>3.2</c:v>
                      </c:pt>
                      <c:pt idx="266">
                        <c:v>3.45</c:v>
                      </c:pt>
                      <c:pt idx="267">
                        <c:v>3.3</c:v>
                      </c:pt>
                      <c:pt idx="268">
                        <c:v>3.65</c:v>
                      </c:pt>
                      <c:pt idx="269">
                        <c:v>3.7</c:v>
                      </c:pt>
                      <c:pt idx="270">
                        <c:v>3.2</c:v>
                      </c:pt>
                      <c:pt idx="271">
                        <c:v>2.8</c:v>
                      </c:pt>
                      <c:pt idx="272">
                        <c:v>2.7</c:v>
                      </c:pt>
                      <c:pt idx="273">
                        <c:v>2.9</c:v>
                      </c:pt>
                      <c:pt idx="274">
                        <c:v>2.8</c:v>
                      </c:pt>
                      <c:pt idx="275">
                        <c:v>2.8</c:v>
                      </c:pt>
                      <c:pt idx="276">
                        <c:v>2.5</c:v>
                      </c:pt>
                      <c:pt idx="277">
                        <c:v>2.35</c:v>
                      </c:pt>
                      <c:pt idx="278">
                        <c:v>2.4</c:v>
                      </c:pt>
                      <c:pt idx="279">
                        <c:v>2.85</c:v>
                      </c:pt>
                      <c:pt idx="280">
                        <c:v>3.1</c:v>
                      </c:pt>
                      <c:pt idx="281">
                        <c:v>3.15</c:v>
                      </c:pt>
                      <c:pt idx="282">
                        <c:v>3</c:v>
                      </c:pt>
                      <c:pt idx="283">
                        <c:v>2.9</c:v>
                      </c:pt>
                      <c:pt idx="284">
                        <c:v>2.9</c:v>
                      </c:pt>
                      <c:pt idx="285">
                        <c:v>3.1</c:v>
                      </c:pt>
                      <c:pt idx="286">
                        <c:v>3.45</c:v>
                      </c:pt>
                      <c:pt idx="287">
                        <c:v>3.45</c:v>
                      </c:pt>
                      <c:pt idx="288">
                        <c:v>3</c:v>
                      </c:pt>
                      <c:pt idx="289">
                        <c:v>3</c:v>
                      </c:pt>
                      <c:pt idx="290">
                        <c:v>3</c:v>
                      </c:pt>
                      <c:pt idx="291">
                        <c:v>3.05</c:v>
                      </c:pt>
                      <c:pt idx="292">
                        <c:v>3.05</c:v>
                      </c:pt>
                      <c:pt idx="293">
                        <c:v>3.15</c:v>
                      </c:pt>
                      <c:pt idx="294">
                        <c:v>2.95</c:v>
                      </c:pt>
                      <c:pt idx="295">
                        <c:v>3.25</c:v>
                      </c:pt>
                      <c:pt idx="296">
                        <c:v>3.2</c:v>
                      </c:pt>
                      <c:pt idx="297">
                        <c:v>3.15</c:v>
                      </c:pt>
                      <c:pt idx="298">
                        <c:v>3</c:v>
                      </c:pt>
                      <c:pt idx="299">
                        <c:v>2.8</c:v>
                      </c:pt>
                      <c:pt idx="300">
                        <c:v>2.85</c:v>
                      </c:pt>
                      <c:pt idx="301">
                        <c:v>3</c:v>
                      </c:pt>
                      <c:pt idx="302">
                        <c:v>3.35</c:v>
                      </c:pt>
                      <c:pt idx="303">
                        <c:v>3.5</c:v>
                      </c:pt>
                      <c:pt idx="304">
                        <c:v>3.05</c:v>
                      </c:pt>
                      <c:pt idx="305">
                        <c:v>2.9</c:v>
                      </c:pt>
                      <c:pt idx="306">
                        <c:v>2.9</c:v>
                      </c:pt>
                      <c:pt idx="307">
                        <c:v>3</c:v>
                      </c:pt>
                      <c:pt idx="308">
                        <c:v>3.2</c:v>
                      </c:pt>
                      <c:pt idx="309">
                        <c:v>3.5</c:v>
                      </c:pt>
                      <c:pt idx="310">
                        <c:v>4</c:v>
                      </c:pt>
                      <c:pt idx="311">
                        <c:v>3.9</c:v>
                      </c:pt>
                      <c:pt idx="312">
                        <c:v>3.8</c:v>
                      </c:pt>
                      <c:pt idx="313">
                        <c:v>3.7</c:v>
                      </c:pt>
                      <c:pt idx="314">
                        <c:v>3.45</c:v>
                      </c:pt>
                      <c:pt idx="315">
                        <c:v>3.5</c:v>
                      </c:pt>
                      <c:pt idx="316">
                        <c:v>3.1</c:v>
                      </c:pt>
                      <c:pt idx="317">
                        <c:v>2.9</c:v>
                      </c:pt>
                      <c:pt idx="318">
                        <c:v>3.5</c:v>
                      </c:pt>
                      <c:pt idx="319">
                        <c:v>3.55</c:v>
                      </c:pt>
                      <c:pt idx="320">
                        <c:v>3.15</c:v>
                      </c:pt>
                      <c:pt idx="321">
                        <c:v>2.8</c:v>
                      </c:pt>
                      <c:pt idx="322">
                        <c:v>2.65</c:v>
                      </c:pt>
                      <c:pt idx="323">
                        <c:v>2.65</c:v>
                      </c:pt>
                      <c:pt idx="324">
                        <c:v>2.5</c:v>
                      </c:pt>
                      <c:pt idx="325">
                        <c:v>2.5499999999999998</c:v>
                      </c:pt>
                      <c:pt idx="326">
                        <c:v>2.5</c:v>
                      </c:pt>
                      <c:pt idx="327">
                        <c:v>2.7</c:v>
                      </c:pt>
                      <c:pt idx="328">
                        <c:v>2.6</c:v>
                      </c:pt>
                      <c:pt idx="329">
                        <c:v>2.65</c:v>
                      </c:pt>
                      <c:pt idx="330">
                        <c:v>3.3</c:v>
                      </c:pt>
                      <c:pt idx="331">
                        <c:v>3.6</c:v>
                      </c:pt>
                      <c:pt idx="332">
                        <c:v>3.85</c:v>
                      </c:pt>
                      <c:pt idx="333">
                        <c:v>3.85</c:v>
                      </c:pt>
                      <c:pt idx="334">
                        <c:v>4.2</c:v>
                      </c:pt>
                      <c:pt idx="335">
                        <c:v>4.3</c:v>
                      </c:pt>
                      <c:pt idx="336">
                        <c:v>4.05</c:v>
                      </c:pt>
                      <c:pt idx="337">
                        <c:v>4</c:v>
                      </c:pt>
                      <c:pt idx="338">
                        <c:v>4.3</c:v>
                      </c:pt>
                      <c:pt idx="339">
                        <c:v>4.3</c:v>
                      </c:pt>
                      <c:pt idx="340">
                        <c:v>4.3</c:v>
                      </c:pt>
                      <c:pt idx="341">
                        <c:v>4.3</c:v>
                      </c:pt>
                      <c:pt idx="342">
                        <c:v>4.2</c:v>
                      </c:pt>
                      <c:pt idx="343">
                        <c:v>4.2</c:v>
                      </c:pt>
                      <c:pt idx="344">
                        <c:v>3.9</c:v>
                      </c:pt>
                      <c:pt idx="345">
                        <c:v>3.8</c:v>
                      </c:pt>
                      <c:pt idx="346">
                        <c:v>3.8</c:v>
                      </c:pt>
                      <c:pt idx="347">
                        <c:v>3.7</c:v>
                      </c:pt>
                      <c:pt idx="348">
                        <c:v>3.7</c:v>
                      </c:pt>
                      <c:pt idx="349">
                        <c:v>3.5</c:v>
                      </c:pt>
                      <c:pt idx="350">
                        <c:v>3.3</c:v>
                      </c:pt>
                      <c:pt idx="351">
                        <c:v>3.25</c:v>
                      </c:pt>
                      <c:pt idx="352">
                        <c:v>3.1</c:v>
                      </c:pt>
                      <c:pt idx="353">
                        <c:v>3.1</c:v>
                      </c:pt>
                      <c:pt idx="354">
                        <c:v>3.2</c:v>
                      </c:pt>
                      <c:pt idx="355">
                        <c:v>3.3</c:v>
                      </c:pt>
                      <c:pt idx="356">
                        <c:v>3</c:v>
                      </c:pt>
                      <c:pt idx="357">
                        <c:v>2.8</c:v>
                      </c:pt>
                      <c:pt idx="358">
                        <c:v>2.8</c:v>
                      </c:pt>
                      <c:pt idx="359">
                        <c:v>2.8</c:v>
                      </c:pt>
                      <c:pt idx="360">
                        <c:v>2.6</c:v>
                      </c:pt>
                      <c:pt idx="361">
                        <c:v>2.4</c:v>
                      </c:pt>
                      <c:pt idx="362">
                        <c:v>2.2999999999999998</c:v>
                      </c:pt>
                      <c:pt idx="363">
                        <c:v>2.15</c:v>
                      </c:pt>
                      <c:pt idx="364">
                        <c:v>2.2999999999999998</c:v>
                      </c:pt>
                      <c:pt idx="365">
                        <c:v>2.6</c:v>
                      </c:pt>
                      <c:pt idx="366">
                        <c:v>3.35</c:v>
                      </c:pt>
                      <c:pt idx="367">
                        <c:v>3.2</c:v>
                      </c:pt>
                      <c:pt idx="368">
                        <c:v>2.5499999999999998</c:v>
                      </c:pt>
                      <c:pt idx="369">
                        <c:v>2.35</c:v>
                      </c:pt>
                      <c:pt idx="370">
                        <c:v>2.5</c:v>
                      </c:pt>
                      <c:pt idx="371">
                        <c:v>2.6</c:v>
                      </c:pt>
                      <c:pt idx="372">
                        <c:v>2.9</c:v>
                      </c:pt>
                      <c:pt idx="373">
                        <c:v>2.8</c:v>
                      </c:pt>
                      <c:pt idx="374">
                        <c:v>2.7</c:v>
                      </c:pt>
                      <c:pt idx="375">
                        <c:v>2.6</c:v>
                      </c:pt>
                      <c:pt idx="376">
                        <c:v>2.6</c:v>
                      </c:pt>
                      <c:pt idx="377">
                        <c:v>2.8</c:v>
                      </c:pt>
                      <c:pt idx="378">
                        <c:v>2.95</c:v>
                      </c:pt>
                      <c:pt idx="379">
                        <c:v>3.3</c:v>
                      </c:pt>
                      <c:pt idx="380">
                        <c:v>3.3</c:v>
                      </c:pt>
                      <c:pt idx="381">
                        <c:v>3.4</c:v>
                      </c:pt>
                      <c:pt idx="382">
                        <c:v>3.15</c:v>
                      </c:pt>
                      <c:pt idx="383">
                        <c:v>3</c:v>
                      </c:pt>
                      <c:pt idx="384">
                        <c:v>3.1</c:v>
                      </c:pt>
                      <c:pt idx="385">
                        <c:v>3.3</c:v>
                      </c:pt>
                      <c:pt idx="386">
                        <c:v>3.15</c:v>
                      </c:pt>
                      <c:pt idx="387">
                        <c:v>3.05</c:v>
                      </c:pt>
                      <c:pt idx="388">
                        <c:v>2.8</c:v>
                      </c:pt>
                      <c:pt idx="389">
                        <c:v>2.75</c:v>
                      </c:pt>
                      <c:pt idx="390">
                        <c:v>2.6</c:v>
                      </c:pt>
                      <c:pt idx="391">
                        <c:v>2.5</c:v>
                      </c:pt>
                      <c:pt idx="392">
                        <c:v>2.4500000000000002</c:v>
                      </c:pt>
                      <c:pt idx="393">
                        <c:v>2.75</c:v>
                      </c:pt>
                      <c:pt idx="394">
                        <c:v>2.8</c:v>
                      </c:pt>
                      <c:pt idx="395">
                        <c:v>2.75</c:v>
                      </c:pt>
                      <c:pt idx="396">
                        <c:v>2.75</c:v>
                      </c:pt>
                      <c:pt idx="397">
                        <c:v>2.65</c:v>
                      </c:pt>
                      <c:pt idx="398">
                        <c:v>2.5499999999999998</c:v>
                      </c:pt>
                      <c:pt idx="399">
                        <c:v>2.4</c:v>
                      </c:pt>
                      <c:pt idx="400">
                        <c:v>2.35</c:v>
                      </c:pt>
                      <c:pt idx="401">
                        <c:v>2.2000000000000002</c:v>
                      </c:pt>
                      <c:pt idx="402">
                        <c:v>2</c:v>
                      </c:pt>
                      <c:pt idx="403">
                        <c:v>1.85</c:v>
                      </c:pt>
                      <c:pt idx="404">
                        <c:v>1.85</c:v>
                      </c:pt>
                      <c:pt idx="405">
                        <c:v>1.9</c:v>
                      </c:pt>
                      <c:pt idx="406">
                        <c:v>2</c:v>
                      </c:pt>
                      <c:pt idx="407">
                        <c:v>2</c:v>
                      </c:pt>
                      <c:pt idx="408">
                        <c:v>2.1</c:v>
                      </c:pt>
                      <c:pt idx="409">
                        <c:v>2.2000000000000002</c:v>
                      </c:pt>
                      <c:pt idx="410">
                        <c:v>2.2000000000000002</c:v>
                      </c:pt>
                      <c:pt idx="411">
                        <c:v>2.1</c:v>
                      </c:pt>
                      <c:pt idx="412">
                        <c:v>2</c:v>
                      </c:pt>
                      <c:pt idx="413">
                        <c:v>2.2000000000000002</c:v>
                      </c:pt>
                      <c:pt idx="414">
                        <c:v>2.5</c:v>
                      </c:pt>
                      <c:pt idx="415">
                        <c:v>2.5</c:v>
                      </c:pt>
                      <c:pt idx="416">
                        <c:v>2.5</c:v>
                      </c:pt>
                      <c:pt idx="417">
                        <c:v>2.4500000000000002</c:v>
                      </c:pt>
                      <c:pt idx="418">
                        <c:v>2.2000000000000002</c:v>
                      </c:pt>
                      <c:pt idx="419">
                        <c:v>1.9</c:v>
                      </c:pt>
                      <c:pt idx="420">
                        <c:v>1.85</c:v>
                      </c:pt>
                      <c:pt idx="421">
                        <c:v>1.75</c:v>
                      </c:pt>
                      <c:pt idx="422">
                        <c:v>1.85</c:v>
                      </c:pt>
                      <c:pt idx="423">
                        <c:v>1.85</c:v>
                      </c:pt>
                      <c:pt idx="424">
                        <c:v>2.2000000000000002</c:v>
                      </c:pt>
                      <c:pt idx="425">
                        <c:v>2.2000000000000002</c:v>
                      </c:pt>
                      <c:pt idx="426">
                        <c:v>2.2000000000000002</c:v>
                      </c:pt>
                      <c:pt idx="427">
                        <c:v>2.25</c:v>
                      </c:pt>
                      <c:pt idx="428">
                        <c:v>2.4500000000000002</c:v>
                      </c:pt>
                      <c:pt idx="429">
                        <c:v>2.2999999999999998</c:v>
                      </c:pt>
                      <c:pt idx="430">
                        <c:v>2.4</c:v>
                      </c:pt>
                      <c:pt idx="431">
                        <c:v>2.7</c:v>
                      </c:pt>
                      <c:pt idx="432">
                        <c:v>3.6</c:v>
                      </c:pt>
                      <c:pt idx="433">
                        <c:v>2.8</c:v>
                      </c:pt>
                      <c:pt idx="434">
                        <c:v>3.25</c:v>
                      </c:pt>
                      <c:pt idx="435">
                        <c:v>3</c:v>
                      </c:pt>
                      <c:pt idx="436">
                        <c:v>2.85</c:v>
                      </c:pt>
                      <c:pt idx="437">
                        <c:v>2.6</c:v>
                      </c:pt>
                      <c:pt idx="438">
                        <c:v>2.35</c:v>
                      </c:pt>
                      <c:pt idx="439">
                        <c:v>2.2000000000000002</c:v>
                      </c:pt>
                      <c:pt idx="440">
                        <c:v>2.1</c:v>
                      </c:pt>
                      <c:pt idx="441">
                        <c:v>2.1</c:v>
                      </c:pt>
                      <c:pt idx="442">
                        <c:v>2.1</c:v>
                      </c:pt>
                      <c:pt idx="443">
                        <c:v>2.1</c:v>
                      </c:pt>
                      <c:pt idx="444">
                        <c:v>2.1</c:v>
                      </c:pt>
                      <c:pt idx="445">
                        <c:v>2.1</c:v>
                      </c:pt>
                      <c:pt idx="446">
                        <c:v>2.1</c:v>
                      </c:pt>
                      <c:pt idx="447">
                        <c:v>1.95</c:v>
                      </c:pt>
                      <c:pt idx="448">
                        <c:v>1.85</c:v>
                      </c:pt>
                      <c:pt idx="449">
                        <c:v>1.9</c:v>
                      </c:pt>
                      <c:pt idx="450">
                        <c:v>2</c:v>
                      </c:pt>
                      <c:pt idx="451">
                        <c:v>1.95</c:v>
                      </c:pt>
                      <c:pt idx="452">
                        <c:v>1.95</c:v>
                      </c:pt>
                      <c:pt idx="453">
                        <c:v>2.0499999999999998</c:v>
                      </c:pt>
                      <c:pt idx="454">
                        <c:v>2</c:v>
                      </c:pt>
                      <c:pt idx="455">
                        <c:v>2.15</c:v>
                      </c:pt>
                      <c:pt idx="456">
                        <c:v>2.25</c:v>
                      </c:pt>
                      <c:pt idx="457">
                        <c:v>2.2000000000000002</c:v>
                      </c:pt>
                      <c:pt idx="458">
                        <c:v>2.1</c:v>
                      </c:pt>
                      <c:pt idx="459">
                        <c:v>2.0499999999999998</c:v>
                      </c:pt>
                      <c:pt idx="460">
                        <c:v>2</c:v>
                      </c:pt>
                      <c:pt idx="461">
                        <c:v>2.1</c:v>
                      </c:pt>
                      <c:pt idx="462">
                        <c:v>2.2999999999999998</c:v>
                      </c:pt>
                      <c:pt idx="463">
                        <c:v>2.15</c:v>
                      </c:pt>
                      <c:pt idx="464">
                        <c:v>2.0499999999999998</c:v>
                      </c:pt>
                      <c:pt idx="465">
                        <c:v>1.9</c:v>
                      </c:pt>
                      <c:pt idx="466">
                        <c:v>2.1</c:v>
                      </c:pt>
                      <c:pt idx="467">
                        <c:v>2.5</c:v>
                      </c:pt>
                      <c:pt idx="468">
                        <c:v>2.6</c:v>
                      </c:pt>
                      <c:pt idx="469">
                        <c:v>2.4</c:v>
                      </c:pt>
                      <c:pt idx="470">
                        <c:v>2.2999999999999998</c:v>
                      </c:pt>
                      <c:pt idx="471">
                        <c:v>2.4500000000000002</c:v>
                      </c:pt>
                      <c:pt idx="472">
                        <c:v>2.4500000000000002</c:v>
                      </c:pt>
                      <c:pt idx="473">
                        <c:v>2.5499999999999998</c:v>
                      </c:pt>
                      <c:pt idx="474">
                        <c:v>2.75</c:v>
                      </c:pt>
                      <c:pt idx="475">
                        <c:v>2.6</c:v>
                      </c:pt>
                      <c:pt idx="476">
                        <c:v>2.25</c:v>
                      </c:pt>
                      <c:pt idx="477">
                        <c:v>2.1</c:v>
                      </c:pt>
                      <c:pt idx="478">
                        <c:v>2.1</c:v>
                      </c:pt>
                      <c:pt idx="479">
                        <c:v>2.35</c:v>
                      </c:pt>
                      <c:pt idx="480">
                        <c:v>2.15</c:v>
                      </c:pt>
                      <c:pt idx="481">
                        <c:v>2</c:v>
                      </c:pt>
                      <c:pt idx="482">
                        <c:v>1.9</c:v>
                      </c:pt>
                      <c:pt idx="483">
                        <c:v>1.9</c:v>
                      </c:pt>
                      <c:pt idx="484">
                        <c:v>2.1</c:v>
                      </c:pt>
                      <c:pt idx="485">
                        <c:v>2.0499999999999998</c:v>
                      </c:pt>
                      <c:pt idx="486">
                        <c:v>1.9</c:v>
                      </c:pt>
                      <c:pt idx="487">
                        <c:v>1.85</c:v>
                      </c:pt>
                      <c:pt idx="488">
                        <c:v>1.7</c:v>
                      </c:pt>
                      <c:pt idx="489">
                        <c:v>1.55</c:v>
                      </c:pt>
                      <c:pt idx="490">
                        <c:v>1.55</c:v>
                      </c:pt>
                      <c:pt idx="491">
                        <c:v>1.65</c:v>
                      </c:pt>
                      <c:pt idx="492">
                        <c:v>1.8</c:v>
                      </c:pt>
                      <c:pt idx="493">
                        <c:v>1.5</c:v>
                      </c:pt>
                      <c:pt idx="494">
                        <c:v>1.5</c:v>
                      </c:pt>
                      <c:pt idx="495">
                        <c:v>1.5</c:v>
                      </c:pt>
                      <c:pt idx="496">
                        <c:v>1.45</c:v>
                      </c:pt>
                      <c:pt idx="497">
                        <c:v>1.5</c:v>
                      </c:pt>
                      <c:pt idx="498">
                        <c:v>1.6</c:v>
                      </c:pt>
                      <c:pt idx="499">
                        <c:v>1.8</c:v>
                      </c:pt>
                      <c:pt idx="500">
                        <c:v>1.95</c:v>
                      </c:pt>
                      <c:pt idx="501">
                        <c:v>1.95</c:v>
                      </c:pt>
                      <c:pt idx="502">
                        <c:v>2.4500000000000002</c:v>
                      </c:pt>
                      <c:pt idx="503">
                        <c:v>2.4500000000000002</c:v>
                      </c:pt>
                      <c:pt idx="504">
                        <c:v>2.4500000000000002</c:v>
                      </c:pt>
                      <c:pt idx="505">
                        <c:v>2.5</c:v>
                      </c:pt>
                      <c:pt idx="506">
                        <c:v>2.6</c:v>
                      </c:pt>
                      <c:pt idx="507">
                        <c:v>2.7</c:v>
                      </c:pt>
                      <c:pt idx="508">
                        <c:v>2.8</c:v>
                      </c:pt>
                      <c:pt idx="509">
                        <c:v>2.8</c:v>
                      </c:pt>
                      <c:pt idx="510">
                        <c:v>3.3</c:v>
                      </c:pt>
                      <c:pt idx="511">
                        <c:v>3.2</c:v>
                      </c:pt>
                      <c:pt idx="512">
                        <c:v>2.8</c:v>
                      </c:pt>
                      <c:pt idx="513">
                        <c:v>2.65</c:v>
                      </c:pt>
                      <c:pt idx="514">
                        <c:v>2.65</c:v>
                      </c:pt>
                      <c:pt idx="515">
                        <c:v>2.65</c:v>
                      </c:pt>
                      <c:pt idx="516">
                        <c:v>2.4500000000000002</c:v>
                      </c:pt>
                      <c:pt idx="517">
                        <c:v>2.8</c:v>
                      </c:pt>
                      <c:pt idx="518">
                        <c:v>3.2</c:v>
                      </c:pt>
                      <c:pt idx="519">
                        <c:v>3.28</c:v>
                      </c:pt>
                      <c:pt idx="520">
                        <c:v>3.2</c:v>
                      </c:pt>
                      <c:pt idx="521">
                        <c:v>3.28</c:v>
                      </c:pt>
                      <c:pt idx="522">
                        <c:v>2.82</c:v>
                      </c:pt>
                      <c:pt idx="523">
                        <c:v>2.1</c:v>
                      </c:pt>
                      <c:pt idx="524">
                        <c:v>2.4500000000000002</c:v>
                      </c:pt>
                      <c:pt idx="525">
                        <c:v>2.35</c:v>
                      </c:pt>
                      <c:pt idx="526">
                        <c:v>2.25</c:v>
                      </c:pt>
                      <c:pt idx="527">
                        <c:v>2.15</c:v>
                      </c:pt>
                      <c:pt idx="528">
                        <c:v>2.7</c:v>
                      </c:pt>
                      <c:pt idx="529">
                        <c:v>2.85</c:v>
                      </c:pt>
                      <c:pt idx="530">
                        <c:v>2.9</c:v>
                      </c:pt>
                      <c:pt idx="531">
                        <c:v>2.85</c:v>
                      </c:pt>
                      <c:pt idx="532">
                        <c:v>2.75</c:v>
                      </c:pt>
                      <c:pt idx="533">
                        <c:v>2.7</c:v>
                      </c:pt>
                      <c:pt idx="534">
                        <c:v>2.9</c:v>
                      </c:pt>
                      <c:pt idx="535">
                        <c:v>2.75</c:v>
                      </c:pt>
                      <c:pt idx="536">
                        <c:v>2.72</c:v>
                      </c:pt>
                      <c:pt idx="537">
                        <c:v>2.7</c:v>
                      </c:pt>
                      <c:pt idx="538">
                        <c:v>2.7</c:v>
                      </c:pt>
                      <c:pt idx="539">
                        <c:v>2.7</c:v>
                      </c:pt>
                      <c:pt idx="540">
                        <c:v>2.8</c:v>
                      </c:pt>
                      <c:pt idx="541">
                        <c:v>2.8</c:v>
                      </c:pt>
                      <c:pt idx="542">
                        <c:v>2.75</c:v>
                      </c:pt>
                      <c:pt idx="543">
                        <c:v>2.5499999999999998</c:v>
                      </c:pt>
                      <c:pt idx="544">
                        <c:v>2.7</c:v>
                      </c:pt>
                      <c:pt idx="545">
                        <c:v>3.1</c:v>
                      </c:pt>
                      <c:pt idx="546">
                        <c:v>3.2</c:v>
                      </c:pt>
                      <c:pt idx="547">
                        <c:v>3.25</c:v>
                      </c:pt>
                      <c:pt idx="548">
                        <c:v>3.3</c:v>
                      </c:pt>
                      <c:pt idx="549">
                        <c:v>3.15</c:v>
                      </c:pt>
                      <c:pt idx="550">
                        <c:v>3.3</c:v>
                      </c:pt>
                      <c:pt idx="551">
                        <c:v>3.15</c:v>
                      </c:pt>
                      <c:pt idx="552">
                        <c:v>2.8</c:v>
                      </c:pt>
                      <c:pt idx="553">
                        <c:v>2.75</c:v>
                      </c:pt>
                      <c:pt idx="554">
                        <c:v>2.65</c:v>
                      </c:pt>
                      <c:pt idx="555">
                        <c:v>2.76</c:v>
                      </c:pt>
                      <c:pt idx="556">
                        <c:v>2.9</c:v>
                      </c:pt>
                      <c:pt idx="557">
                        <c:v>2.7</c:v>
                      </c:pt>
                      <c:pt idx="558">
                        <c:v>2.8</c:v>
                      </c:pt>
                      <c:pt idx="559">
                        <c:v>3</c:v>
                      </c:pt>
                      <c:pt idx="560">
                        <c:v>3.7</c:v>
                      </c:pt>
                      <c:pt idx="561">
                        <c:v>3.85</c:v>
                      </c:pt>
                      <c:pt idx="562">
                        <c:v>3.3</c:v>
                      </c:pt>
                      <c:pt idx="563">
                        <c:v>3.25</c:v>
                      </c:pt>
                      <c:pt idx="564">
                        <c:v>3.18</c:v>
                      </c:pt>
                      <c:pt idx="565">
                        <c:v>3.1</c:v>
                      </c:pt>
                      <c:pt idx="566">
                        <c:v>3.1</c:v>
                      </c:pt>
                      <c:pt idx="567">
                        <c:v>3.35</c:v>
                      </c:pt>
                      <c:pt idx="568">
                        <c:v>3.65</c:v>
                      </c:pt>
                      <c:pt idx="569">
                        <c:v>3.55</c:v>
                      </c:pt>
                      <c:pt idx="570">
                        <c:v>3.25</c:v>
                      </c:pt>
                      <c:pt idx="571">
                        <c:v>3.27</c:v>
                      </c:pt>
                      <c:pt idx="572">
                        <c:v>3.28</c:v>
                      </c:pt>
                      <c:pt idx="573">
                        <c:v>3.3</c:v>
                      </c:pt>
                      <c:pt idx="574">
                        <c:v>3.2</c:v>
                      </c:pt>
                      <c:pt idx="575">
                        <c:v>3.2</c:v>
                      </c:pt>
                      <c:pt idx="576">
                        <c:v>3.85</c:v>
                      </c:pt>
                      <c:pt idx="577">
                        <c:v>3.8</c:v>
                      </c:pt>
                      <c:pt idx="578">
                        <c:v>3.5</c:v>
                      </c:pt>
                      <c:pt idx="579">
                        <c:v>3.3</c:v>
                      </c:pt>
                      <c:pt idx="580">
                        <c:v>3.35</c:v>
                      </c:pt>
                      <c:pt idx="581">
                        <c:v>3.45</c:v>
                      </c:pt>
                      <c:pt idx="582">
                        <c:v>3.5</c:v>
                      </c:pt>
                      <c:pt idx="583">
                        <c:v>3.7</c:v>
                      </c:pt>
                      <c:pt idx="584">
                        <c:v>4.1500000000000004</c:v>
                      </c:pt>
                      <c:pt idx="585">
                        <c:v>4.0999999999999996</c:v>
                      </c:pt>
                      <c:pt idx="586">
                        <c:v>3.9</c:v>
                      </c:pt>
                      <c:pt idx="587">
                        <c:v>4</c:v>
                      </c:pt>
                      <c:pt idx="588">
                        <c:v>3.95</c:v>
                      </c:pt>
                      <c:pt idx="589">
                        <c:v>3.7</c:v>
                      </c:pt>
                      <c:pt idx="590">
                        <c:v>3.25</c:v>
                      </c:pt>
                      <c:pt idx="591">
                        <c:v>3.25</c:v>
                      </c:pt>
                      <c:pt idx="592">
                        <c:v>3.6</c:v>
                      </c:pt>
                      <c:pt idx="593">
                        <c:v>3.6</c:v>
                      </c:pt>
                      <c:pt idx="594">
                        <c:v>3.65</c:v>
                      </c:pt>
                      <c:pt idx="595">
                        <c:v>3.65</c:v>
                      </c:pt>
                      <c:pt idx="596">
                        <c:v>4</c:v>
                      </c:pt>
                      <c:pt idx="597">
                        <c:v>4</c:v>
                      </c:pt>
                      <c:pt idx="598">
                        <c:v>3.8</c:v>
                      </c:pt>
                      <c:pt idx="599">
                        <c:v>3.65</c:v>
                      </c:pt>
                      <c:pt idx="600">
                        <c:v>3.5</c:v>
                      </c:pt>
                      <c:pt idx="601">
                        <c:v>3.6</c:v>
                      </c:pt>
                      <c:pt idx="602">
                        <c:v>3.55</c:v>
                      </c:pt>
                      <c:pt idx="603">
                        <c:v>3.5</c:v>
                      </c:pt>
                      <c:pt idx="604">
                        <c:v>3.35</c:v>
                      </c:pt>
                      <c:pt idx="605">
                        <c:v>3.35</c:v>
                      </c:pt>
                      <c:pt idx="606">
                        <c:v>3.55</c:v>
                      </c:pt>
                      <c:pt idx="607">
                        <c:v>3.45</c:v>
                      </c:pt>
                      <c:pt idx="608">
                        <c:v>3.55</c:v>
                      </c:pt>
                      <c:pt idx="609">
                        <c:v>3.6</c:v>
                      </c:pt>
                      <c:pt idx="610">
                        <c:v>3.25</c:v>
                      </c:pt>
                      <c:pt idx="611">
                        <c:v>3.1</c:v>
                      </c:pt>
                      <c:pt idx="612">
                        <c:v>3.4</c:v>
                      </c:pt>
                      <c:pt idx="613">
                        <c:v>3.85</c:v>
                      </c:pt>
                      <c:pt idx="614">
                        <c:v>4.05</c:v>
                      </c:pt>
                      <c:pt idx="615">
                        <c:v>4</c:v>
                      </c:pt>
                      <c:pt idx="616">
                        <c:v>4.1500000000000004</c:v>
                      </c:pt>
                      <c:pt idx="617">
                        <c:v>4.2</c:v>
                      </c:pt>
                      <c:pt idx="618">
                        <c:v>4.3</c:v>
                      </c:pt>
                      <c:pt idx="619">
                        <c:v>4.3</c:v>
                      </c:pt>
                      <c:pt idx="620">
                        <c:v>4.25</c:v>
                      </c:pt>
                      <c:pt idx="621">
                        <c:v>4.25</c:v>
                      </c:pt>
                      <c:pt idx="622">
                        <c:v>4.3</c:v>
                      </c:pt>
                      <c:pt idx="623">
                        <c:v>4.2</c:v>
                      </c:pt>
                      <c:pt idx="624">
                        <c:v>4.05</c:v>
                      </c:pt>
                      <c:pt idx="625">
                        <c:v>3.95</c:v>
                      </c:pt>
                      <c:pt idx="626">
                        <c:v>3.75</c:v>
                      </c:pt>
                      <c:pt idx="627">
                        <c:v>3.7</c:v>
                      </c:pt>
                      <c:pt idx="628">
                        <c:v>3.4</c:v>
                      </c:pt>
                      <c:pt idx="629">
                        <c:v>3.5</c:v>
                      </c:pt>
                      <c:pt idx="630">
                        <c:v>3.6</c:v>
                      </c:pt>
                      <c:pt idx="631">
                        <c:v>3.5</c:v>
                      </c:pt>
                      <c:pt idx="632">
                        <c:v>3.3</c:v>
                      </c:pt>
                      <c:pt idx="633">
                        <c:v>3.45</c:v>
                      </c:pt>
                      <c:pt idx="634">
                        <c:v>3.6</c:v>
                      </c:pt>
                      <c:pt idx="635">
                        <c:v>3.3</c:v>
                      </c:pt>
                      <c:pt idx="636">
                        <c:v>3.45</c:v>
                      </c:pt>
                      <c:pt idx="637">
                        <c:v>3.7</c:v>
                      </c:pt>
                      <c:pt idx="638">
                        <c:v>3.95</c:v>
                      </c:pt>
                      <c:pt idx="639">
                        <c:v>4.0999999999999996</c:v>
                      </c:pt>
                      <c:pt idx="640">
                        <c:v>4.0999999999999996</c:v>
                      </c:pt>
                      <c:pt idx="641">
                        <c:v>3.9</c:v>
                      </c:pt>
                      <c:pt idx="642">
                        <c:v>3.6</c:v>
                      </c:pt>
                      <c:pt idx="643">
                        <c:v>3.6</c:v>
                      </c:pt>
                      <c:pt idx="644">
                        <c:v>3.65</c:v>
                      </c:pt>
                      <c:pt idx="645">
                        <c:v>3.75</c:v>
                      </c:pt>
                      <c:pt idx="646">
                        <c:v>3.85</c:v>
                      </c:pt>
                      <c:pt idx="647">
                        <c:v>3.95</c:v>
                      </c:pt>
                      <c:pt idx="648">
                        <c:v>3.9</c:v>
                      </c:pt>
                      <c:pt idx="649">
                        <c:v>3.6</c:v>
                      </c:pt>
                      <c:pt idx="650">
                        <c:v>3.2</c:v>
                      </c:pt>
                      <c:pt idx="651">
                        <c:v>3.1</c:v>
                      </c:pt>
                      <c:pt idx="652">
                        <c:v>3</c:v>
                      </c:pt>
                      <c:pt idx="653">
                        <c:v>3.1</c:v>
                      </c:pt>
                      <c:pt idx="654">
                        <c:v>2.95</c:v>
                      </c:pt>
                      <c:pt idx="655">
                        <c:v>2.85</c:v>
                      </c:pt>
                      <c:pt idx="656">
                        <c:v>2.75</c:v>
                      </c:pt>
                      <c:pt idx="657">
                        <c:v>3.1</c:v>
                      </c:pt>
                      <c:pt idx="658">
                        <c:v>3.8</c:v>
                      </c:pt>
                      <c:pt idx="659">
                        <c:v>3.3</c:v>
                      </c:pt>
                      <c:pt idx="660">
                        <c:v>3.55</c:v>
                      </c:pt>
                      <c:pt idx="661">
                        <c:v>3.65</c:v>
                      </c:pt>
                      <c:pt idx="662">
                        <c:v>3.55</c:v>
                      </c:pt>
                      <c:pt idx="663">
                        <c:v>3.55</c:v>
                      </c:pt>
                      <c:pt idx="664">
                        <c:v>3.85</c:v>
                      </c:pt>
                      <c:pt idx="665">
                        <c:v>4</c:v>
                      </c:pt>
                      <c:pt idx="666">
                        <c:v>4</c:v>
                      </c:pt>
                      <c:pt idx="667">
                        <c:v>3.8</c:v>
                      </c:pt>
                      <c:pt idx="668">
                        <c:v>3.75</c:v>
                      </c:pt>
                      <c:pt idx="669">
                        <c:v>3.7</c:v>
                      </c:pt>
                      <c:pt idx="670">
                        <c:v>3.6</c:v>
                      </c:pt>
                      <c:pt idx="671">
                        <c:v>3.55</c:v>
                      </c:pt>
                      <c:pt idx="672">
                        <c:v>3.55</c:v>
                      </c:pt>
                      <c:pt idx="673">
                        <c:v>3.6</c:v>
                      </c:pt>
                      <c:pt idx="674">
                        <c:v>4</c:v>
                      </c:pt>
                      <c:pt idx="675">
                        <c:v>4.05</c:v>
                      </c:pt>
                      <c:pt idx="676">
                        <c:v>4.05</c:v>
                      </c:pt>
                      <c:pt idx="677">
                        <c:v>3.95</c:v>
                      </c:pt>
                      <c:pt idx="678">
                        <c:v>3.9</c:v>
                      </c:pt>
                      <c:pt idx="679">
                        <c:v>3.9</c:v>
                      </c:pt>
                      <c:pt idx="680">
                        <c:v>4.2</c:v>
                      </c:pt>
                      <c:pt idx="681">
                        <c:v>4.3</c:v>
                      </c:pt>
                      <c:pt idx="682">
                        <c:v>4.4000000000000004</c:v>
                      </c:pt>
                      <c:pt idx="683">
                        <c:v>4.4000000000000004</c:v>
                      </c:pt>
                      <c:pt idx="684">
                        <c:v>4.5</c:v>
                      </c:pt>
                      <c:pt idx="685">
                        <c:v>4.5</c:v>
                      </c:pt>
                      <c:pt idx="686">
                        <c:v>4.5</c:v>
                      </c:pt>
                      <c:pt idx="687">
                        <c:v>4.3499999999999996</c:v>
                      </c:pt>
                      <c:pt idx="688">
                        <c:v>4.3</c:v>
                      </c:pt>
                      <c:pt idx="689">
                        <c:v>4.0999999999999996</c:v>
                      </c:pt>
                      <c:pt idx="690">
                        <c:v>3.9</c:v>
                      </c:pt>
                      <c:pt idx="691">
                        <c:v>3.8</c:v>
                      </c:pt>
                      <c:pt idx="692">
                        <c:v>3.9</c:v>
                      </c:pt>
                      <c:pt idx="693">
                        <c:v>3.7</c:v>
                      </c:pt>
                      <c:pt idx="694">
                        <c:v>3.5</c:v>
                      </c:pt>
                      <c:pt idx="695">
                        <c:v>3.3</c:v>
                      </c:pt>
                      <c:pt idx="696">
                        <c:v>3.25</c:v>
                      </c:pt>
                      <c:pt idx="697">
                        <c:v>3.3</c:v>
                      </c:pt>
                      <c:pt idx="698">
                        <c:v>3.5</c:v>
                      </c:pt>
                      <c:pt idx="699">
                        <c:v>3.55</c:v>
                      </c:pt>
                      <c:pt idx="700">
                        <c:v>3.55</c:v>
                      </c:pt>
                      <c:pt idx="701">
                        <c:v>3.4</c:v>
                      </c:pt>
                      <c:pt idx="702">
                        <c:v>3.4</c:v>
                      </c:pt>
                      <c:pt idx="703">
                        <c:v>3.35</c:v>
                      </c:pt>
                      <c:pt idx="704">
                        <c:v>3.35</c:v>
                      </c:pt>
                      <c:pt idx="705">
                        <c:v>3.2</c:v>
                      </c:pt>
                      <c:pt idx="706">
                        <c:v>3.2</c:v>
                      </c:pt>
                      <c:pt idx="707">
                        <c:v>3.2</c:v>
                      </c:pt>
                      <c:pt idx="708">
                        <c:v>3.15</c:v>
                      </c:pt>
                      <c:pt idx="709">
                        <c:v>3.1</c:v>
                      </c:pt>
                      <c:pt idx="710">
                        <c:v>2.95</c:v>
                      </c:pt>
                      <c:pt idx="711">
                        <c:v>2.85</c:v>
                      </c:pt>
                      <c:pt idx="712">
                        <c:v>2.8</c:v>
                      </c:pt>
                      <c:pt idx="713">
                        <c:v>2.75</c:v>
                      </c:pt>
                      <c:pt idx="714">
                        <c:v>2.7</c:v>
                      </c:pt>
                      <c:pt idx="715">
                        <c:v>2.5</c:v>
                      </c:pt>
                      <c:pt idx="716">
                        <c:v>2.7</c:v>
                      </c:pt>
                      <c:pt idx="717">
                        <c:v>2.8</c:v>
                      </c:pt>
                      <c:pt idx="718">
                        <c:v>2.8</c:v>
                      </c:pt>
                      <c:pt idx="719">
                        <c:v>2.7</c:v>
                      </c:pt>
                      <c:pt idx="720">
                        <c:v>2.5499999999999998</c:v>
                      </c:pt>
                      <c:pt idx="721">
                        <c:v>2.6</c:v>
                      </c:pt>
                      <c:pt idx="722">
                        <c:v>2.7</c:v>
                      </c:pt>
                      <c:pt idx="723">
                        <c:v>2.75</c:v>
                      </c:pt>
                      <c:pt idx="724">
                        <c:v>2.95</c:v>
                      </c:pt>
                      <c:pt idx="725">
                        <c:v>2.95</c:v>
                      </c:pt>
                      <c:pt idx="726">
                        <c:v>2.6</c:v>
                      </c:pt>
                      <c:pt idx="727">
                        <c:v>2.5499999999999998</c:v>
                      </c:pt>
                      <c:pt idx="728">
                        <c:v>2.65</c:v>
                      </c:pt>
                      <c:pt idx="729">
                        <c:v>2.9</c:v>
                      </c:pt>
                      <c:pt idx="730">
                        <c:v>3.3</c:v>
                      </c:pt>
                      <c:pt idx="731">
                        <c:v>3.4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D-ED22-4832-9989-2C00E5F07D04}"/>
                  </c:ext>
                </c:extLst>
              </c15:ser>
            </c15:filteredLineSeries>
            <c15:filteredLineSeries>
              <c15:ser>
                <c:idx val="3"/>
                <c:order val="4"/>
                <c:tx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DATOS!$K$2</c15:sqref>
                        </c15:formulaRef>
                      </c:ext>
                    </c:extLst>
                    <c:strCache>
                      <c:ptCount val="1"/>
                      <c:pt idx="0">
                        <c:v>2004</c:v>
                      </c:pt>
                    </c:strCache>
                  </c:strRef>
                </c:tx>
                <c:spPr>
                  <a:ln w="12700">
                    <a:solidFill>
                      <a:srgbClr val="0070C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DATOS!$K$3:$K$734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2.6</c:v>
                      </c:pt>
                      <c:pt idx="1">
                        <c:v>2.5</c:v>
                      </c:pt>
                      <c:pt idx="2">
                        <c:v>2.4</c:v>
                      </c:pt>
                      <c:pt idx="3">
                        <c:v>2.2999999999999998</c:v>
                      </c:pt>
                      <c:pt idx="4">
                        <c:v>2.25</c:v>
                      </c:pt>
                      <c:pt idx="5">
                        <c:v>2.1</c:v>
                      </c:pt>
                      <c:pt idx="6">
                        <c:v>2.1</c:v>
                      </c:pt>
                      <c:pt idx="7">
                        <c:v>2.1</c:v>
                      </c:pt>
                      <c:pt idx="8">
                        <c:v>2.0499999999999998</c:v>
                      </c:pt>
                      <c:pt idx="9">
                        <c:v>2.0499999999999998</c:v>
                      </c:pt>
                      <c:pt idx="10">
                        <c:v>1.9</c:v>
                      </c:pt>
                      <c:pt idx="11">
                        <c:v>2.15</c:v>
                      </c:pt>
                      <c:pt idx="12">
                        <c:v>2.15</c:v>
                      </c:pt>
                      <c:pt idx="13">
                        <c:v>1.95</c:v>
                      </c:pt>
                      <c:pt idx="14">
                        <c:v>2.4500000000000002</c:v>
                      </c:pt>
                      <c:pt idx="15">
                        <c:v>2.65</c:v>
                      </c:pt>
                      <c:pt idx="16">
                        <c:v>2.7</c:v>
                      </c:pt>
                      <c:pt idx="17">
                        <c:v>2.75</c:v>
                      </c:pt>
                      <c:pt idx="18">
                        <c:v>2.65</c:v>
                      </c:pt>
                      <c:pt idx="19">
                        <c:v>2.6</c:v>
                      </c:pt>
                      <c:pt idx="20">
                        <c:v>2.85</c:v>
                      </c:pt>
                      <c:pt idx="21">
                        <c:v>3</c:v>
                      </c:pt>
                      <c:pt idx="22">
                        <c:v>2.9</c:v>
                      </c:pt>
                      <c:pt idx="23">
                        <c:v>3</c:v>
                      </c:pt>
                      <c:pt idx="24">
                        <c:v>2.8</c:v>
                      </c:pt>
                      <c:pt idx="25">
                        <c:v>2.8</c:v>
                      </c:pt>
                      <c:pt idx="26">
                        <c:v>2.65</c:v>
                      </c:pt>
                      <c:pt idx="27">
                        <c:v>2.65</c:v>
                      </c:pt>
                      <c:pt idx="28">
                        <c:v>2.7</c:v>
                      </c:pt>
                      <c:pt idx="29">
                        <c:v>2.7</c:v>
                      </c:pt>
                      <c:pt idx="30">
                        <c:v>2.6</c:v>
                      </c:pt>
                      <c:pt idx="31">
                        <c:v>2.4500000000000002</c:v>
                      </c:pt>
                      <c:pt idx="32">
                        <c:v>2.4</c:v>
                      </c:pt>
                      <c:pt idx="33">
                        <c:v>2.4</c:v>
                      </c:pt>
                      <c:pt idx="34">
                        <c:v>2.2000000000000002</c:v>
                      </c:pt>
                      <c:pt idx="35">
                        <c:v>2.2000000000000002</c:v>
                      </c:pt>
                      <c:pt idx="36">
                        <c:v>2.2000000000000002</c:v>
                      </c:pt>
                      <c:pt idx="37">
                        <c:v>2.2000000000000002</c:v>
                      </c:pt>
                      <c:pt idx="38">
                        <c:v>2.1</c:v>
                      </c:pt>
                      <c:pt idx="39">
                        <c:v>2.15</c:v>
                      </c:pt>
                      <c:pt idx="40">
                        <c:v>2.5</c:v>
                      </c:pt>
                      <c:pt idx="41">
                        <c:v>2.5</c:v>
                      </c:pt>
                      <c:pt idx="42">
                        <c:v>2.2999999999999998</c:v>
                      </c:pt>
                      <c:pt idx="43">
                        <c:v>2.2999999999999998</c:v>
                      </c:pt>
                      <c:pt idx="44">
                        <c:v>2.25</c:v>
                      </c:pt>
                      <c:pt idx="45">
                        <c:v>2.2999999999999998</c:v>
                      </c:pt>
                      <c:pt idx="46">
                        <c:v>2.2999999999999998</c:v>
                      </c:pt>
                      <c:pt idx="47">
                        <c:v>2.2999999999999998</c:v>
                      </c:pt>
                      <c:pt idx="48">
                        <c:v>2.2000000000000002</c:v>
                      </c:pt>
                      <c:pt idx="49">
                        <c:v>2.0499999999999998</c:v>
                      </c:pt>
                      <c:pt idx="50">
                        <c:v>2.0499999999999998</c:v>
                      </c:pt>
                      <c:pt idx="51">
                        <c:v>1.9</c:v>
                      </c:pt>
                      <c:pt idx="52">
                        <c:v>2</c:v>
                      </c:pt>
                      <c:pt idx="53">
                        <c:v>2.0499999999999998</c:v>
                      </c:pt>
                      <c:pt idx="54">
                        <c:v>2.1</c:v>
                      </c:pt>
                      <c:pt idx="55">
                        <c:v>2.1</c:v>
                      </c:pt>
                      <c:pt idx="56">
                        <c:v>2.15</c:v>
                      </c:pt>
                      <c:pt idx="57">
                        <c:v>2.25</c:v>
                      </c:pt>
                      <c:pt idx="58">
                        <c:v>2.0499999999999998</c:v>
                      </c:pt>
                      <c:pt idx="59">
                        <c:v>1.9</c:v>
                      </c:pt>
                      <c:pt idx="60">
                        <c:v>1.85</c:v>
                      </c:pt>
                      <c:pt idx="61">
                        <c:v>1.8</c:v>
                      </c:pt>
                      <c:pt idx="62">
                        <c:v>1.85</c:v>
                      </c:pt>
                      <c:pt idx="63">
                        <c:v>1.85</c:v>
                      </c:pt>
                      <c:pt idx="64">
                        <c:v>1.8</c:v>
                      </c:pt>
                      <c:pt idx="65">
                        <c:v>1.8</c:v>
                      </c:pt>
                      <c:pt idx="66">
                        <c:v>1.75</c:v>
                      </c:pt>
                      <c:pt idx="67">
                        <c:v>1.75</c:v>
                      </c:pt>
                      <c:pt idx="68">
                        <c:v>1.7</c:v>
                      </c:pt>
                      <c:pt idx="69">
                        <c:v>1.65</c:v>
                      </c:pt>
                      <c:pt idx="70">
                        <c:v>1.65</c:v>
                      </c:pt>
                      <c:pt idx="71">
                        <c:v>1.7</c:v>
                      </c:pt>
                      <c:pt idx="72">
                        <c:v>1.7</c:v>
                      </c:pt>
                      <c:pt idx="73">
                        <c:v>1.7</c:v>
                      </c:pt>
                      <c:pt idx="74">
                        <c:v>1.7</c:v>
                      </c:pt>
                      <c:pt idx="75">
                        <c:v>1.65</c:v>
                      </c:pt>
                      <c:pt idx="76">
                        <c:v>1.7</c:v>
                      </c:pt>
                      <c:pt idx="77">
                        <c:v>1.65</c:v>
                      </c:pt>
                      <c:pt idx="78">
                        <c:v>1.9</c:v>
                      </c:pt>
                      <c:pt idx="79">
                        <c:v>1.8</c:v>
                      </c:pt>
                      <c:pt idx="80">
                        <c:v>1.7</c:v>
                      </c:pt>
                      <c:pt idx="81">
                        <c:v>1.65</c:v>
                      </c:pt>
                      <c:pt idx="82">
                        <c:v>1.7</c:v>
                      </c:pt>
                      <c:pt idx="83">
                        <c:v>1.65</c:v>
                      </c:pt>
                      <c:pt idx="84">
                        <c:v>1.65</c:v>
                      </c:pt>
                      <c:pt idx="85">
                        <c:v>1.7</c:v>
                      </c:pt>
                      <c:pt idx="86">
                        <c:v>2</c:v>
                      </c:pt>
                      <c:pt idx="87">
                        <c:v>1.85</c:v>
                      </c:pt>
                      <c:pt idx="88">
                        <c:v>1.75</c:v>
                      </c:pt>
                      <c:pt idx="89">
                        <c:v>1.7</c:v>
                      </c:pt>
                      <c:pt idx="90">
                        <c:v>1.9</c:v>
                      </c:pt>
                      <c:pt idx="91">
                        <c:v>1.9</c:v>
                      </c:pt>
                      <c:pt idx="92">
                        <c:v>1.85</c:v>
                      </c:pt>
                      <c:pt idx="93">
                        <c:v>1.75</c:v>
                      </c:pt>
                      <c:pt idx="94">
                        <c:v>1.75</c:v>
                      </c:pt>
                      <c:pt idx="95">
                        <c:v>1.75</c:v>
                      </c:pt>
                      <c:pt idx="96">
                        <c:v>1.7</c:v>
                      </c:pt>
                      <c:pt idx="97">
                        <c:v>1.7</c:v>
                      </c:pt>
                      <c:pt idx="98">
                        <c:v>1.7</c:v>
                      </c:pt>
                      <c:pt idx="99">
                        <c:v>1.7</c:v>
                      </c:pt>
                      <c:pt idx="100">
                        <c:v>1.7</c:v>
                      </c:pt>
                      <c:pt idx="101">
                        <c:v>1.65</c:v>
                      </c:pt>
                      <c:pt idx="102">
                        <c:v>1.9</c:v>
                      </c:pt>
                      <c:pt idx="103">
                        <c:v>2.1</c:v>
                      </c:pt>
                      <c:pt idx="104">
                        <c:v>2.0499999999999998</c:v>
                      </c:pt>
                      <c:pt idx="105">
                        <c:v>2.0499999999999998</c:v>
                      </c:pt>
                      <c:pt idx="106">
                        <c:v>2</c:v>
                      </c:pt>
                      <c:pt idx="107">
                        <c:v>2.1</c:v>
                      </c:pt>
                      <c:pt idx="108">
                        <c:v>2.15</c:v>
                      </c:pt>
                      <c:pt idx="109">
                        <c:v>2.1</c:v>
                      </c:pt>
                      <c:pt idx="110">
                        <c:v>2.4</c:v>
                      </c:pt>
                      <c:pt idx="111">
                        <c:v>2.6</c:v>
                      </c:pt>
                      <c:pt idx="112">
                        <c:v>2.5</c:v>
                      </c:pt>
                      <c:pt idx="113">
                        <c:v>2.5499999999999998</c:v>
                      </c:pt>
                      <c:pt idx="114">
                        <c:v>2.35</c:v>
                      </c:pt>
                      <c:pt idx="115">
                        <c:v>2.2000000000000002</c:v>
                      </c:pt>
                      <c:pt idx="116">
                        <c:v>2.6</c:v>
                      </c:pt>
                      <c:pt idx="117">
                        <c:v>2.95</c:v>
                      </c:pt>
                      <c:pt idx="118">
                        <c:v>2.6</c:v>
                      </c:pt>
                      <c:pt idx="119">
                        <c:v>2.35</c:v>
                      </c:pt>
                      <c:pt idx="120">
                        <c:v>2.35</c:v>
                      </c:pt>
                      <c:pt idx="121">
                        <c:v>2.4500000000000002</c:v>
                      </c:pt>
                      <c:pt idx="122">
                        <c:v>2.2999999999999998</c:v>
                      </c:pt>
                      <c:pt idx="123">
                        <c:v>2.2000000000000002</c:v>
                      </c:pt>
                      <c:pt idx="124">
                        <c:v>2.2999999999999998</c:v>
                      </c:pt>
                      <c:pt idx="125">
                        <c:v>2.25</c:v>
                      </c:pt>
                      <c:pt idx="126">
                        <c:v>2.25</c:v>
                      </c:pt>
                      <c:pt idx="127">
                        <c:v>2.2000000000000002</c:v>
                      </c:pt>
                      <c:pt idx="128">
                        <c:v>2.15</c:v>
                      </c:pt>
                      <c:pt idx="129">
                        <c:v>2.0499999999999998</c:v>
                      </c:pt>
                      <c:pt idx="130">
                        <c:v>2</c:v>
                      </c:pt>
                      <c:pt idx="131">
                        <c:v>2.0499999999999998</c:v>
                      </c:pt>
                      <c:pt idx="132">
                        <c:v>2.25</c:v>
                      </c:pt>
                      <c:pt idx="133">
                        <c:v>2.4</c:v>
                      </c:pt>
                      <c:pt idx="134">
                        <c:v>2.4</c:v>
                      </c:pt>
                      <c:pt idx="135">
                        <c:v>2.4</c:v>
                      </c:pt>
                      <c:pt idx="136">
                        <c:v>2.5</c:v>
                      </c:pt>
                      <c:pt idx="137">
                        <c:v>2.35</c:v>
                      </c:pt>
                      <c:pt idx="138">
                        <c:v>2.2000000000000002</c:v>
                      </c:pt>
                      <c:pt idx="139">
                        <c:v>2.15</c:v>
                      </c:pt>
                      <c:pt idx="140">
                        <c:v>2.1</c:v>
                      </c:pt>
                      <c:pt idx="141">
                        <c:v>2</c:v>
                      </c:pt>
                      <c:pt idx="142">
                        <c:v>2</c:v>
                      </c:pt>
                      <c:pt idx="143">
                        <c:v>1.95</c:v>
                      </c:pt>
                      <c:pt idx="144">
                        <c:v>1.9</c:v>
                      </c:pt>
                      <c:pt idx="145">
                        <c:v>1.8</c:v>
                      </c:pt>
                      <c:pt idx="146">
                        <c:v>1.7</c:v>
                      </c:pt>
                      <c:pt idx="147">
                        <c:v>1.7</c:v>
                      </c:pt>
                      <c:pt idx="148">
                        <c:v>1.7</c:v>
                      </c:pt>
                      <c:pt idx="149">
                        <c:v>1.73</c:v>
                      </c:pt>
                      <c:pt idx="150">
                        <c:v>1.76</c:v>
                      </c:pt>
                      <c:pt idx="151">
                        <c:v>1.8</c:v>
                      </c:pt>
                      <c:pt idx="152">
                        <c:v>1.75</c:v>
                      </c:pt>
                      <c:pt idx="153">
                        <c:v>1.85</c:v>
                      </c:pt>
                      <c:pt idx="154">
                        <c:v>1.75</c:v>
                      </c:pt>
                      <c:pt idx="155">
                        <c:v>1.75</c:v>
                      </c:pt>
                      <c:pt idx="156">
                        <c:v>1.7</c:v>
                      </c:pt>
                      <c:pt idx="157">
                        <c:v>1.7</c:v>
                      </c:pt>
                      <c:pt idx="158">
                        <c:v>1.65</c:v>
                      </c:pt>
                      <c:pt idx="159">
                        <c:v>1.7</c:v>
                      </c:pt>
                      <c:pt idx="160">
                        <c:v>1.65</c:v>
                      </c:pt>
                      <c:pt idx="161">
                        <c:v>1.65</c:v>
                      </c:pt>
                      <c:pt idx="162">
                        <c:v>1.7</c:v>
                      </c:pt>
                      <c:pt idx="163">
                        <c:v>1.75</c:v>
                      </c:pt>
                      <c:pt idx="164">
                        <c:v>1.95</c:v>
                      </c:pt>
                      <c:pt idx="165">
                        <c:v>1.7</c:v>
                      </c:pt>
                      <c:pt idx="166">
                        <c:v>1.65</c:v>
                      </c:pt>
                      <c:pt idx="167">
                        <c:v>1.75</c:v>
                      </c:pt>
                      <c:pt idx="168">
                        <c:v>1.7</c:v>
                      </c:pt>
                      <c:pt idx="169">
                        <c:v>1.7</c:v>
                      </c:pt>
                      <c:pt idx="170">
                        <c:v>1.95</c:v>
                      </c:pt>
                      <c:pt idx="171">
                        <c:v>1.95</c:v>
                      </c:pt>
                      <c:pt idx="172">
                        <c:v>2.1</c:v>
                      </c:pt>
                      <c:pt idx="173">
                        <c:v>2.2000000000000002</c:v>
                      </c:pt>
                      <c:pt idx="174">
                        <c:v>2.35</c:v>
                      </c:pt>
                      <c:pt idx="175">
                        <c:v>2.6</c:v>
                      </c:pt>
                      <c:pt idx="176">
                        <c:v>2.9</c:v>
                      </c:pt>
                      <c:pt idx="177">
                        <c:v>2.9</c:v>
                      </c:pt>
                      <c:pt idx="178">
                        <c:v>2.5499999999999998</c:v>
                      </c:pt>
                      <c:pt idx="179">
                        <c:v>2.5</c:v>
                      </c:pt>
                      <c:pt idx="180">
                        <c:v>2.2999999999999998</c:v>
                      </c:pt>
                      <c:pt idx="181">
                        <c:v>2.2000000000000002</c:v>
                      </c:pt>
                      <c:pt idx="182">
                        <c:v>2.15</c:v>
                      </c:pt>
                      <c:pt idx="183">
                        <c:v>2.15</c:v>
                      </c:pt>
                      <c:pt idx="184">
                        <c:v>2</c:v>
                      </c:pt>
                      <c:pt idx="185">
                        <c:v>2</c:v>
                      </c:pt>
                      <c:pt idx="186">
                        <c:v>2.15</c:v>
                      </c:pt>
                      <c:pt idx="187">
                        <c:v>2.15</c:v>
                      </c:pt>
                      <c:pt idx="188">
                        <c:v>2.2999999999999998</c:v>
                      </c:pt>
                      <c:pt idx="189">
                        <c:v>2.15</c:v>
                      </c:pt>
                      <c:pt idx="190">
                        <c:v>2.2999999999999998</c:v>
                      </c:pt>
                      <c:pt idx="191">
                        <c:v>2.2999999999999998</c:v>
                      </c:pt>
                      <c:pt idx="192">
                        <c:v>2.2999999999999998</c:v>
                      </c:pt>
                      <c:pt idx="193">
                        <c:v>2.4</c:v>
                      </c:pt>
                      <c:pt idx="194">
                        <c:v>2.4500000000000002</c:v>
                      </c:pt>
                      <c:pt idx="195">
                        <c:v>2.2999999999999998</c:v>
                      </c:pt>
                      <c:pt idx="196">
                        <c:v>2.1</c:v>
                      </c:pt>
                      <c:pt idx="197">
                        <c:v>2.0499999999999998</c:v>
                      </c:pt>
                      <c:pt idx="198">
                        <c:v>2.15</c:v>
                      </c:pt>
                      <c:pt idx="199">
                        <c:v>2.1</c:v>
                      </c:pt>
                      <c:pt idx="200">
                        <c:v>2</c:v>
                      </c:pt>
                      <c:pt idx="201">
                        <c:v>2.2000000000000002</c:v>
                      </c:pt>
                      <c:pt idx="202">
                        <c:v>2.2000000000000002</c:v>
                      </c:pt>
                      <c:pt idx="203">
                        <c:v>2.25</c:v>
                      </c:pt>
                      <c:pt idx="204">
                        <c:v>2.85</c:v>
                      </c:pt>
                      <c:pt idx="205">
                        <c:v>2.8</c:v>
                      </c:pt>
                      <c:pt idx="206">
                        <c:v>2.65</c:v>
                      </c:pt>
                      <c:pt idx="207">
                        <c:v>2.5499999999999998</c:v>
                      </c:pt>
                      <c:pt idx="208">
                        <c:v>2.5</c:v>
                      </c:pt>
                      <c:pt idx="209">
                        <c:v>2.35</c:v>
                      </c:pt>
                      <c:pt idx="210">
                        <c:v>2.7</c:v>
                      </c:pt>
                      <c:pt idx="211">
                        <c:v>2.8</c:v>
                      </c:pt>
                      <c:pt idx="212">
                        <c:v>3.35</c:v>
                      </c:pt>
                      <c:pt idx="213">
                        <c:v>3.6</c:v>
                      </c:pt>
                      <c:pt idx="214">
                        <c:v>3.5</c:v>
                      </c:pt>
                      <c:pt idx="215">
                        <c:v>3.35</c:v>
                      </c:pt>
                      <c:pt idx="216">
                        <c:v>3.4</c:v>
                      </c:pt>
                      <c:pt idx="217">
                        <c:v>3.4</c:v>
                      </c:pt>
                      <c:pt idx="218">
                        <c:v>3.4</c:v>
                      </c:pt>
                      <c:pt idx="219">
                        <c:v>3.65</c:v>
                      </c:pt>
                      <c:pt idx="220">
                        <c:v>3.55</c:v>
                      </c:pt>
                      <c:pt idx="221">
                        <c:v>3.35</c:v>
                      </c:pt>
                      <c:pt idx="222">
                        <c:v>3.2</c:v>
                      </c:pt>
                      <c:pt idx="223">
                        <c:v>3.15</c:v>
                      </c:pt>
                      <c:pt idx="224">
                        <c:v>3.2</c:v>
                      </c:pt>
                      <c:pt idx="225">
                        <c:v>3.15</c:v>
                      </c:pt>
                      <c:pt idx="226">
                        <c:v>3.1</c:v>
                      </c:pt>
                      <c:pt idx="227">
                        <c:v>3.4</c:v>
                      </c:pt>
                      <c:pt idx="228">
                        <c:v>4.0999999999999996</c:v>
                      </c:pt>
                      <c:pt idx="229">
                        <c:v>4.2</c:v>
                      </c:pt>
                      <c:pt idx="230">
                        <c:v>4.1500000000000004</c:v>
                      </c:pt>
                      <c:pt idx="231">
                        <c:v>3.95</c:v>
                      </c:pt>
                      <c:pt idx="232">
                        <c:v>3.95</c:v>
                      </c:pt>
                      <c:pt idx="233">
                        <c:v>4</c:v>
                      </c:pt>
                      <c:pt idx="234">
                        <c:v>3.95</c:v>
                      </c:pt>
                      <c:pt idx="235">
                        <c:v>3.8</c:v>
                      </c:pt>
                      <c:pt idx="236">
                        <c:v>3.7</c:v>
                      </c:pt>
                      <c:pt idx="237">
                        <c:v>3.75</c:v>
                      </c:pt>
                      <c:pt idx="238">
                        <c:v>3.8</c:v>
                      </c:pt>
                      <c:pt idx="239">
                        <c:v>3.8</c:v>
                      </c:pt>
                      <c:pt idx="240">
                        <c:v>3.75</c:v>
                      </c:pt>
                      <c:pt idx="241">
                        <c:v>3.65</c:v>
                      </c:pt>
                      <c:pt idx="242">
                        <c:v>3.55</c:v>
                      </c:pt>
                      <c:pt idx="243">
                        <c:v>3.6</c:v>
                      </c:pt>
                      <c:pt idx="244">
                        <c:v>3.65</c:v>
                      </c:pt>
                      <c:pt idx="245">
                        <c:v>3.5</c:v>
                      </c:pt>
                      <c:pt idx="246">
                        <c:v>3.2</c:v>
                      </c:pt>
                      <c:pt idx="247">
                        <c:v>3.15</c:v>
                      </c:pt>
                      <c:pt idx="248">
                        <c:v>3.4</c:v>
                      </c:pt>
                      <c:pt idx="249">
                        <c:v>3.55</c:v>
                      </c:pt>
                      <c:pt idx="250">
                        <c:v>3.75</c:v>
                      </c:pt>
                      <c:pt idx="251">
                        <c:v>3.8</c:v>
                      </c:pt>
                      <c:pt idx="252">
                        <c:v>3.9</c:v>
                      </c:pt>
                      <c:pt idx="253">
                        <c:v>4</c:v>
                      </c:pt>
                      <c:pt idx="254">
                        <c:v>4.0999999999999996</c:v>
                      </c:pt>
                      <c:pt idx="255">
                        <c:v>4.1500000000000004</c:v>
                      </c:pt>
                      <c:pt idx="256">
                        <c:v>4</c:v>
                      </c:pt>
                      <c:pt idx="257">
                        <c:v>4</c:v>
                      </c:pt>
                      <c:pt idx="258">
                        <c:v>4</c:v>
                      </c:pt>
                      <c:pt idx="259">
                        <c:v>3.95</c:v>
                      </c:pt>
                      <c:pt idx="260">
                        <c:v>3.6</c:v>
                      </c:pt>
                      <c:pt idx="261">
                        <c:v>3.3</c:v>
                      </c:pt>
                      <c:pt idx="262">
                        <c:v>3.2</c:v>
                      </c:pt>
                      <c:pt idx="263">
                        <c:v>3.1</c:v>
                      </c:pt>
                      <c:pt idx="264">
                        <c:v>3.05</c:v>
                      </c:pt>
                      <c:pt idx="265">
                        <c:v>3.05</c:v>
                      </c:pt>
                      <c:pt idx="266">
                        <c:v>3.1</c:v>
                      </c:pt>
                      <c:pt idx="267">
                        <c:v>3.3</c:v>
                      </c:pt>
                      <c:pt idx="268">
                        <c:v>3.45</c:v>
                      </c:pt>
                      <c:pt idx="269">
                        <c:v>3.2</c:v>
                      </c:pt>
                      <c:pt idx="270">
                        <c:v>3</c:v>
                      </c:pt>
                      <c:pt idx="271">
                        <c:v>2.9</c:v>
                      </c:pt>
                      <c:pt idx="272">
                        <c:v>2.9</c:v>
                      </c:pt>
                      <c:pt idx="273">
                        <c:v>2.95</c:v>
                      </c:pt>
                      <c:pt idx="274">
                        <c:v>2.8</c:v>
                      </c:pt>
                      <c:pt idx="275">
                        <c:v>2.9</c:v>
                      </c:pt>
                      <c:pt idx="276">
                        <c:v>3.3</c:v>
                      </c:pt>
                      <c:pt idx="277">
                        <c:v>3.75</c:v>
                      </c:pt>
                      <c:pt idx="278">
                        <c:v>3.85</c:v>
                      </c:pt>
                      <c:pt idx="279">
                        <c:v>3.85</c:v>
                      </c:pt>
                      <c:pt idx="280">
                        <c:v>4.1500000000000004</c:v>
                      </c:pt>
                      <c:pt idx="281">
                        <c:v>4.3</c:v>
                      </c:pt>
                      <c:pt idx="282">
                        <c:v>4.4000000000000004</c:v>
                      </c:pt>
                      <c:pt idx="283">
                        <c:v>4.4000000000000004</c:v>
                      </c:pt>
                      <c:pt idx="284">
                        <c:v>4.45</c:v>
                      </c:pt>
                      <c:pt idx="285">
                        <c:v>4.5</c:v>
                      </c:pt>
                      <c:pt idx="286">
                        <c:v>4.5</c:v>
                      </c:pt>
                      <c:pt idx="287">
                        <c:v>4.55</c:v>
                      </c:pt>
                      <c:pt idx="288">
                        <c:v>4.5999999999999996</c:v>
                      </c:pt>
                      <c:pt idx="289">
                        <c:v>4.55</c:v>
                      </c:pt>
                      <c:pt idx="290">
                        <c:v>4.55</c:v>
                      </c:pt>
                      <c:pt idx="291">
                        <c:v>4.55</c:v>
                      </c:pt>
                      <c:pt idx="292">
                        <c:v>4.5</c:v>
                      </c:pt>
                      <c:pt idx="293">
                        <c:v>4.45</c:v>
                      </c:pt>
                      <c:pt idx="294">
                        <c:v>4.1500000000000004</c:v>
                      </c:pt>
                      <c:pt idx="295">
                        <c:v>4.0999999999999996</c:v>
                      </c:pt>
                      <c:pt idx="296">
                        <c:v>4.05</c:v>
                      </c:pt>
                      <c:pt idx="297">
                        <c:v>4.05</c:v>
                      </c:pt>
                      <c:pt idx="298">
                        <c:v>3.9</c:v>
                      </c:pt>
                      <c:pt idx="299">
                        <c:v>3.8</c:v>
                      </c:pt>
                      <c:pt idx="300">
                        <c:v>3.8</c:v>
                      </c:pt>
                      <c:pt idx="301">
                        <c:v>3.8</c:v>
                      </c:pt>
                      <c:pt idx="302">
                        <c:v>4.05</c:v>
                      </c:pt>
                      <c:pt idx="303">
                        <c:v>4</c:v>
                      </c:pt>
                      <c:pt idx="304">
                        <c:v>3.9</c:v>
                      </c:pt>
                      <c:pt idx="305">
                        <c:v>3.75</c:v>
                      </c:pt>
                      <c:pt idx="306">
                        <c:v>3.5</c:v>
                      </c:pt>
                      <c:pt idx="307">
                        <c:v>3.45</c:v>
                      </c:pt>
                      <c:pt idx="308">
                        <c:v>3.4</c:v>
                      </c:pt>
                      <c:pt idx="309">
                        <c:v>3.5</c:v>
                      </c:pt>
                      <c:pt idx="310">
                        <c:v>3.15</c:v>
                      </c:pt>
                      <c:pt idx="311">
                        <c:v>3</c:v>
                      </c:pt>
                      <c:pt idx="312">
                        <c:v>3</c:v>
                      </c:pt>
                      <c:pt idx="313">
                        <c:v>3.25</c:v>
                      </c:pt>
                      <c:pt idx="314">
                        <c:v>3.55</c:v>
                      </c:pt>
                      <c:pt idx="315">
                        <c:v>3.5</c:v>
                      </c:pt>
                      <c:pt idx="316">
                        <c:v>3.7</c:v>
                      </c:pt>
                      <c:pt idx="317">
                        <c:v>3.65</c:v>
                      </c:pt>
                      <c:pt idx="318">
                        <c:v>3.55</c:v>
                      </c:pt>
                      <c:pt idx="319">
                        <c:v>3.57</c:v>
                      </c:pt>
                      <c:pt idx="320">
                        <c:v>3.6</c:v>
                      </c:pt>
                      <c:pt idx="321">
                        <c:v>3.5</c:v>
                      </c:pt>
                      <c:pt idx="322">
                        <c:v>3.4</c:v>
                      </c:pt>
                      <c:pt idx="323">
                        <c:v>3.3</c:v>
                      </c:pt>
                      <c:pt idx="324">
                        <c:v>3.15</c:v>
                      </c:pt>
                      <c:pt idx="325">
                        <c:v>3.05</c:v>
                      </c:pt>
                      <c:pt idx="326">
                        <c:v>2.95</c:v>
                      </c:pt>
                      <c:pt idx="327">
                        <c:v>2.95</c:v>
                      </c:pt>
                      <c:pt idx="328">
                        <c:v>2.8</c:v>
                      </c:pt>
                      <c:pt idx="329">
                        <c:v>2.7</c:v>
                      </c:pt>
                      <c:pt idx="330">
                        <c:v>2.6</c:v>
                      </c:pt>
                      <c:pt idx="331">
                        <c:v>2.5499999999999998</c:v>
                      </c:pt>
                      <c:pt idx="332">
                        <c:v>2.5</c:v>
                      </c:pt>
                      <c:pt idx="333">
                        <c:v>2.4</c:v>
                      </c:pt>
                      <c:pt idx="334">
                        <c:v>2.35</c:v>
                      </c:pt>
                      <c:pt idx="335">
                        <c:v>2.35</c:v>
                      </c:pt>
                      <c:pt idx="336">
                        <c:v>2.4</c:v>
                      </c:pt>
                      <c:pt idx="337">
                        <c:v>2.42</c:v>
                      </c:pt>
                      <c:pt idx="338">
                        <c:v>2.4500000000000002</c:v>
                      </c:pt>
                      <c:pt idx="339">
                        <c:v>2.4500000000000002</c:v>
                      </c:pt>
                      <c:pt idx="340">
                        <c:v>2.4</c:v>
                      </c:pt>
                      <c:pt idx="341">
                        <c:v>2.35</c:v>
                      </c:pt>
                      <c:pt idx="342">
                        <c:v>2.4500000000000002</c:v>
                      </c:pt>
                      <c:pt idx="343">
                        <c:v>2.4</c:v>
                      </c:pt>
                      <c:pt idx="344">
                        <c:v>2.4</c:v>
                      </c:pt>
                      <c:pt idx="345">
                        <c:v>2.4</c:v>
                      </c:pt>
                      <c:pt idx="346">
                        <c:v>2.2999999999999998</c:v>
                      </c:pt>
                      <c:pt idx="347">
                        <c:v>2.5</c:v>
                      </c:pt>
                      <c:pt idx="348">
                        <c:v>2.5</c:v>
                      </c:pt>
                      <c:pt idx="349">
                        <c:v>2.35</c:v>
                      </c:pt>
                      <c:pt idx="350">
                        <c:v>2.5</c:v>
                      </c:pt>
                      <c:pt idx="351">
                        <c:v>2.5499999999999998</c:v>
                      </c:pt>
                      <c:pt idx="352">
                        <c:v>2.4500000000000002</c:v>
                      </c:pt>
                      <c:pt idx="353">
                        <c:v>2.2999999999999998</c:v>
                      </c:pt>
                      <c:pt idx="354">
                        <c:v>2.1</c:v>
                      </c:pt>
                      <c:pt idx="355">
                        <c:v>2.0499999999999998</c:v>
                      </c:pt>
                      <c:pt idx="356">
                        <c:v>2.1</c:v>
                      </c:pt>
                      <c:pt idx="357">
                        <c:v>2.15</c:v>
                      </c:pt>
                      <c:pt idx="358">
                        <c:v>2.4500000000000002</c:v>
                      </c:pt>
                      <c:pt idx="359">
                        <c:v>2.5</c:v>
                      </c:pt>
                      <c:pt idx="360">
                        <c:v>2.2999999999999998</c:v>
                      </c:pt>
                      <c:pt idx="361">
                        <c:v>2.2000000000000002</c:v>
                      </c:pt>
                      <c:pt idx="362">
                        <c:v>2.25</c:v>
                      </c:pt>
                      <c:pt idx="363">
                        <c:v>2.1</c:v>
                      </c:pt>
                      <c:pt idx="364">
                        <c:v>2</c:v>
                      </c:pt>
                      <c:pt idx="365">
                        <c:v>2</c:v>
                      </c:pt>
                      <c:pt idx="366">
                        <c:v>2.1</c:v>
                      </c:pt>
                      <c:pt idx="367">
                        <c:v>2.2000000000000002</c:v>
                      </c:pt>
                      <c:pt idx="368">
                        <c:v>2.2999999999999998</c:v>
                      </c:pt>
                      <c:pt idx="369">
                        <c:v>2.1</c:v>
                      </c:pt>
                      <c:pt idx="370">
                        <c:v>2</c:v>
                      </c:pt>
                      <c:pt idx="371">
                        <c:v>2</c:v>
                      </c:pt>
                      <c:pt idx="372">
                        <c:v>2.25</c:v>
                      </c:pt>
                      <c:pt idx="373">
                        <c:v>2.4500000000000002</c:v>
                      </c:pt>
                      <c:pt idx="374">
                        <c:v>2.5</c:v>
                      </c:pt>
                      <c:pt idx="375">
                        <c:v>2.25</c:v>
                      </c:pt>
                      <c:pt idx="376">
                        <c:v>2.2000000000000002</c:v>
                      </c:pt>
                      <c:pt idx="377">
                        <c:v>2.25</c:v>
                      </c:pt>
                      <c:pt idx="378">
                        <c:v>2.2999999999999998</c:v>
                      </c:pt>
                      <c:pt idx="379">
                        <c:v>2.5</c:v>
                      </c:pt>
                      <c:pt idx="380">
                        <c:v>2.5499999999999998</c:v>
                      </c:pt>
                      <c:pt idx="381">
                        <c:v>2.5499999999999998</c:v>
                      </c:pt>
                      <c:pt idx="382">
                        <c:v>2.6</c:v>
                      </c:pt>
                      <c:pt idx="383">
                        <c:v>2.7</c:v>
                      </c:pt>
                      <c:pt idx="384">
                        <c:v>2.5</c:v>
                      </c:pt>
                      <c:pt idx="385">
                        <c:v>2.4</c:v>
                      </c:pt>
                      <c:pt idx="386">
                        <c:v>2.5</c:v>
                      </c:pt>
                      <c:pt idx="387">
                        <c:v>2.6</c:v>
                      </c:pt>
                      <c:pt idx="388">
                        <c:v>2.7</c:v>
                      </c:pt>
                      <c:pt idx="389">
                        <c:v>2.7</c:v>
                      </c:pt>
                      <c:pt idx="390">
                        <c:v>3</c:v>
                      </c:pt>
                      <c:pt idx="391">
                        <c:v>3.1</c:v>
                      </c:pt>
                      <c:pt idx="392">
                        <c:v>2.8</c:v>
                      </c:pt>
                      <c:pt idx="393">
                        <c:v>2.65</c:v>
                      </c:pt>
                      <c:pt idx="394">
                        <c:v>2.7</c:v>
                      </c:pt>
                      <c:pt idx="395">
                        <c:v>2.8</c:v>
                      </c:pt>
                      <c:pt idx="396">
                        <c:v>2.9</c:v>
                      </c:pt>
                      <c:pt idx="397">
                        <c:v>3.05</c:v>
                      </c:pt>
                      <c:pt idx="398">
                        <c:v>2.9</c:v>
                      </c:pt>
                      <c:pt idx="399">
                        <c:v>2.7</c:v>
                      </c:pt>
                      <c:pt idx="400">
                        <c:v>2.6</c:v>
                      </c:pt>
                      <c:pt idx="401">
                        <c:v>2.5499999999999998</c:v>
                      </c:pt>
                      <c:pt idx="402">
                        <c:v>2.7</c:v>
                      </c:pt>
                      <c:pt idx="403">
                        <c:v>2.85</c:v>
                      </c:pt>
                      <c:pt idx="404">
                        <c:v>2.8</c:v>
                      </c:pt>
                      <c:pt idx="405">
                        <c:v>2.7</c:v>
                      </c:pt>
                      <c:pt idx="406">
                        <c:v>2.7</c:v>
                      </c:pt>
                      <c:pt idx="407">
                        <c:v>3.1</c:v>
                      </c:pt>
                      <c:pt idx="408">
                        <c:v>3.05</c:v>
                      </c:pt>
                      <c:pt idx="409">
                        <c:v>3.1</c:v>
                      </c:pt>
                      <c:pt idx="410">
                        <c:v>2.9</c:v>
                      </c:pt>
                      <c:pt idx="411">
                        <c:v>2.8</c:v>
                      </c:pt>
                      <c:pt idx="412">
                        <c:v>2.6</c:v>
                      </c:pt>
                      <c:pt idx="413">
                        <c:v>2.5</c:v>
                      </c:pt>
                      <c:pt idx="414">
                        <c:v>2.6</c:v>
                      </c:pt>
                      <c:pt idx="415">
                        <c:v>2.6</c:v>
                      </c:pt>
                      <c:pt idx="416">
                        <c:v>2.6</c:v>
                      </c:pt>
                      <c:pt idx="417">
                        <c:v>2.6</c:v>
                      </c:pt>
                      <c:pt idx="418">
                        <c:v>2.6</c:v>
                      </c:pt>
                      <c:pt idx="419">
                        <c:v>2.5499999999999998</c:v>
                      </c:pt>
                      <c:pt idx="420">
                        <c:v>2.5499999999999998</c:v>
                      </c:pt>
                      <c:pt idx="421">
                        <c:v>2.5</c:v>
                      </c:pt>
                      <c:pt idx="422">
                        <c:v>2.35</c:v>
                      </c:pt>
                      <c:pt idx="423">
                        <c:v>2.35</c:v>
                      </c:pt>
                      <c:pt idx="424">
                        <c:v>2.5</c:v>
                      </c:pt>
                      <c:pt idx="425">
                        <c:v>2.5499999999999998</c:v>
                      </c:pt>
                      <c:pt idx="426">
                        <c:v>2.65</c:v>
                      </c:pt>
                      <c:pt idx="427">
                        <c:v>2.65</c:v>
                      </c:pt>
                      <c:pt idx="428">
                        <c:v>2.6</c:v>
                      </c:pt>
                      <c:pt idx="429">
                        <c:v>2.65</c:v>
                      </c:pt>
                      <c:pt idx="430">
                        <c:v>2.5499999999999998</c:v>
                      </c:pt>
                      <c:pt idx="431">
                        <c:v>2.5</c:v>
                      </c:pt>
                      <c:pt idx="432">
                        <c:v>2.5</c:v>
                      </c:pt>
                      <c:pt idx="433">
                        <c:v>2.4500000000000002</c:v>
                      </c:pt>
                      <c:pt idx="434">
                        <c:v>2.5</c:v>
                      </c:pt>
                      <c:pt idx="435">
                        <c:v>2.1</c:v>
                      </c:pt>
                      <c:pt idx="436">
                        <c:v>2.25</c:v>
                      </c:pt>
                      <c:pt idx="437">
                        <c:v>2.6</c:v>
                      </c:pt>
                      <c:pt idx="438">
                        <c:v>2.5499999999999998</c:v>
                      </c:pt>
                      <c:pt idx="439">
                        <c:v>2.35</c:v>
                      </c:pt>
                      <c:pt idx="440">
                        <c:v>2.5</c:v>
                      </c:pt>
                      <c:pt idx="441">
                        <c:v>2.4500000000000002</c:v>
                      </c:pt>
                      <c:pt idx="442">
                        <c:v>2.4</c:v>
                      </c:pt>
                      <c:pt idx="443">
                        <c:v>2.35</c:v>
                      </c:pt>
                      <c:pt idx="444">
                        <c:v>2.2999999999999998</c:v>
                      </c:pt>
                      <c:pt idx="445">
                        <c:v>2.4</c:v>
                      </c:pt>
                      <c:pt idx="446">
                        <c:v>2.35</c:v>
                      </c:pt>
                      <c:pt idx="447">
                        <c:v>2.35</c:v>
                      </c:pt>
                      <c:pt idx="448">
                        <c:v>2.4</c:v>
                      </c:pt>
                      <c:pt idx="449">
                        <c:v>2.35</c:v>
                      </c:pt>
                      <c:pt idx="450">
                        <c:v>2.0499999999999998</c:v>
                      </c:pt>
                      <c:pt idx="451">
                        <c:v>1.95</c:v>
                      </c:pt>
                      <c:pt idx="452">
                        <c:v>1.85</c:v>
                      </c:pt>
                      <c:pt idx="453">
                        <c:v>1.7</c:v>
                      </c:pt>
                      <c:pt idx="454">
                        <c:v>2.1</c:v>
                      </c:pt>
                      <c:pt idx="455">
                        <c:v>2.1</c:v>
                      </c:pt>
                      <c:pt idx="456">
                        <c:v>2.15</c:v>
                      </c:pt>
                      <c:pt idx="457">
                        <c:v>2.15</c:v>
                      </c:pt>
                      <c:pt idx="458">
                        <c:v>2.2999999999999998</c:v>
                      </c:pt>
                      <c:pt idx="459">
                        <c:v>2.2999999999999998</c:v>
                      </c:pt>
                      <c:pt idx="460">
                        <c:v>2.0499999999999998</c:v>
                      </c:pt>
                      <c:pt idx="461">
                        <c:v>2.1</c:v>
                      </c:pt>
                      <c:pt idx="462">
                        <c:v>2.2999999999999998</c:v>
                      </c:pt>
                      <c:pt idx="463">
                        <c:v>2.25</c:v>
                      </c:pt>
                      <c:pt idx="464">
                        <c:v>2.15</c:v>
                      </c:pt>
                      <c:pt idx="465">
                        <c:v>2.0499999999999998</c:v>
                      </c:pt>
                      <c:pt idx="466">
                        <c:v>2.1</c:v>
                      </c:pt>
                      <c:pt idx="467">
                        <c:v>2</c:v>
                      </c:pt>
                      <c:pt idx="468">
                        <c:v>2.2999999999999998</c:v>
                      </c:pt>
                      <c:pt idx="469">
                        <c:v>2.35</c:v>
                      </c:pt>
                      <c:pt idx="470">
                        <c:v>2.25</c:v>
                      </c:pt>
                      <c:pt idx="471">
                        <c:v>2</c:v>
                      </c:pt>
                      <c:pt idx="472">
                        <c:v>2.15</c:v>
                      </c:pt>
                      <c:pt idx="473">
                        <c:v>2</c:v>
                      </c:pt>
                      <c:pt idx="474">
                        <c:v>2.2999999999999998</c:v>
                      </c:pt>
                      <c:pt idx="475">
                        <c:v>2.2999999999999998</c:v>
                      </c:pt>
                      <c:pt idx="476">
                        <c:v>2.2000000000000002</c:v>
                      </c:pt>
                      <c:pt idx="477">
                        <c:v>2.2999999999999998</c:v>
                      </c:pt>
                      <c:pt idx="478">
                        <c:v>2.4500000000000002</c:v>
                      </c:pt>
                      <c:pt idx="479">
                        <c:v>2.6</c:v>
                      </c:pt>
                      <c:pt idx="480">
                        <c:v>2.65</c:v>
                      </c:pt>
                      <c:pt idx="481">
                        <c:v>2.75</c:v>
                      </c:pt>
                      <c:pt idx="482">
                        <c:v>2.6</c:v>
                      </c:pt>
                      <c:pt idx="483">
                        <c:v>2.5</c:v>
                      </c:pt>
                      <c:pt idx="484">
                        <c:v>2.4</c:v>
                      </c:pt>
                      <c:pt idx="485">
                        <c:v>2.4</c:v>
                      </c:pt>
                      <c:pt idx="486">
                        <c:v>2.5</c:v>
                      </c:pt>
                      <c:pt idx="487">
                        <c:v>2.5499999999999998</c:v>
                      </c:pt>
                      <c:pt idx="488">
                        <c:v>2.65</c:v>
                      </c:pt>
                      <c:pt idx="489">
                        <c:v>2.65</c:v>
                      </c:pt>
                      <c:pt idx="490">
                        <c:v>2.65</c:v>
                      </c:pt>
                      <c:pt idx="491">
                        <c:v>2.2000000000000002</c:v>
                      </c:pt>
                      <c:pt idx="492">
                        <c:v>2.35</c:v>
                      </c:pt>
                      <c:pt idx="493">
                        <c:v>2.2000000000000002</c:v>
                      </c:pt>
                      <c:pt idx="494">
                        <c:v>1.95</c:v>
                      </c:pt>
                      <c:pt idx="495">
                        <c:v>1.95</c:v>
                      </c:pt>
                      <c:pt idx="496">
                        <c:v>2</c:v>
                      </c:pt>
                      <c:pt idx="497">
                        <c:v>2.15</c:v>
                      </c:pt>
                      <c:pt idx="498">
                        <c:v>2.7</c:v>
                      </c:pt>
                      <c:pt idx="499">
                        <c:v>3.05</c:v>
                      </c:pt>
                      <c:pt idx="500">
                        <c:v>2.95</c:v>
                      </c:pt>
                      <c:pt idx="501">
                        <c:v>2.7</c:v>
                      </c:pt>
                      <c:pt idx="502">
                        <c:v>2.4</c:v>
                      </c:pt>
                      <c:pt idx="503">
                        <c:v>2.4500000000000002</c:v>
                      </c:pt>
                      <c:pt idx="504">
                        <c:v>3.05</c:v>
                      </c:pt>
                      <c:pt idx="505">
                        <c:v>3.15</c:v>
                      </c:pt>
                      <c:pt idx="506">
                        <c:v>3.6</c:v>
                      </c:pt>
                      <c:pt idx="507">
                        <c:v>3.5</c:v>
                      </c:pt>
                      <c:pt idx="508">
                        <c:v>3.4</c:v>
                      </c:pt>
                      <c:pt idx="509">
                        <c:v>3.45</c:v>
                      </c:pt>
                      <c:pt idx="510">
                        <c:v>3.9</c:v>
                      </c:pt>
                      <c:pt idx="511">
                        <c:v>3.8</c:v>
                      </c:pt>
                      <c:pt idx="512">
                        <c:v>3.6</c:v>
                      </c:pt>
                      <c:pt idx="513">
                        <c:v>3.4</c:v>
                      </c:pt>
                      <c:pt idx="514">
                        <c:v>3.5</c:v>
                      </c:pt>
                      <c:pt idx="515">
                        <c:v>3.7</c:v>
                      </c:pt>
                      <c:pt idx="516">
                        <c:v>3.6</c:v>
                      </c:pt>
                      <c:pt idx="517">
                        <c:v>3.3</c:v>
                      </c:pt>
                      <c:pt idx="518">
                        <c:v>3.2</c:v>
                      </c:pt>
                      <c:pt idx="519">
                        <c:v>3.25</c:v>
                      </c:pt>
                      <c:pt idx="520">
                        <c:v>3.05</c:v>
                      </c:pt>
                      <c:pt idx="521">
                        <c:v>3.25</c:v>
                      </c:pt>
                      <c:pt idx="522">
                        <c:v>3.4</c:v>
                      </c:pt>
                      <c:pt idx="523">
                        <c:v>3.3</c:v>
                      </c:pt>
                      <c:pt idx="524">
                        <c:v>2.9</c:v>
                      </c:pt>
                      <c:pt idx="525">
                        <c:v>2.8</c:v>
                      </c:pt>
                      <c:pt idx="526">
                        <c:v>3.1</c:v>
                      </c:pt>
                      <c:pt idx="527">
                        <c:v>3.45</c:v>
                      </c:pt>
                      <c:pt idx="528">
                        <c:v>3.45</c:v>
                      </c:pt>
                      <c:pt idx="529">
                        <c:v>3.4</c:v>
                      </c:pt>
                      <c:pt idx="530">
                        <c:v>3.1</c:v>
                      </c:pt>
                      <c:pt idx="531">
                        <c:v>2.95</c:v>
                      </c:pt>
                      <c:pt idx="532">
                        <c:v>2.8</c:v>
                      </c:pt>
                      <c:pt idx="533">
                        <c:v>2.7</c:v>
                      </c:pt>
                      <c:pt idx="534">
                        <c:v>2.7</c:v>
                      </c:pt>
                      <c:pt idx="535">
                        <c:v>2.7</c:v>
                      </c:pt>
                      <c:pt idx="536">
                        <c:v>2.95</c:v>
                      </c:pt>
                      <c:pt idx="537">
                        <c:v>3.2</c:v>
                      </c:pt>
                      <c:pt idx="538">
                        <c:v>2.95</c:v>
                      </c:pt>
                      <c:pt idx="539">
                        <c:v>2.8</c:v>
                      </c:pt>
                      <c:pt idx="540">
                        <c:v>2.8</c:v>
                      </c:pt>
                      <c:pt idx="541">
                        <c:v>2.9</c:v>
                      </c:pt>
                      <c:pt idx="542">
                        <c:v>3.35</c:v>
                      </c:pt>
                      <c:pt idx="543">
                        <c:v>3.5</c:v>
                      </c:pt>
                      <c:pt idx="544">
                        <c:v>3.35</c:v>
                      </c:pt>
                      <c:pt idx="545">
                        <c:v>3.15</c:v>
                      </c:pt>
                      <c:pt idx="546">
                        <c:v>3.3</c:v>
                      </c:pt>
                      <c:pt idx="547">
                        <c:v>3.35</c:v>
                      </c:pt>
                      <c:pt idx="548">
                        <c:v>3.5</c:v>
                      </c:pt>
                      <c:pt idx="549">
                        <c:v>3.5</c:v>
                      </c:pt>
                      <c:pt idx="550">
                        <c:v>3.65</c:v>
                      </c:pt>
                      <c:pt idx="551">
                        <c:v>3.6</c:v>
                      </c:pt>
                      <c:pt idx="552">
                        <c:v>3.15</c:v>
                      </c:pt>
                      <c:pt idx="553">
                        <c:v>2.95</c:v>
                      </c:pt>
                      <c:pt idx="554">
                        <c:v>2.95</c:v>
                      </c:pt>
                      <c:pt idx="555">
                        <c:v>3.1</c:v>
                      </c:pt>
                      <c:pt idx="556">
                        <c:v>3.45</c:v>
                      </c:pt>
                      <c:pt idx="557">
                        <c:v>3.1</c:v>
                      </c:pt>
                      <c:pt idx="558">
                        <c:v>3</c:v>
                      </c:pt>
                      <c:pt idx="559">
                        <c:v>3</c:v>
                      </c:pt>
                      <c:pt idx="560">
                        <c:v>3.5</c:v>
                      </c:pt>
                      <c:pt idx="561">
                        <c:v>3.6</c:v>
                      </c:pt>
                      <c:pt idx="562">
                        <c:v>3.6</c:v>
                      </c:pt>
                      <c:pt idx="563">
                        <c:v>3.75</c:v>
                      </c:pt>
                      <c:pt idx="564">
                        <c:v>4</c:v>
                      </c:pt>
                      <c:pt idx="565">
                        <c:v>3.85</c:v>
                      </c:pt>
                      <c:pt idx="566">
                        <c:v>3.5</c:v>
                      </c:pt>
                      <c:pt idx="567">
                        <c:v>3.35</c:v>
                      </c:pt>
                      <c:pt idx="568">
                        <c:v>3.2</c:v>
                      </c:pt>
                      <c:pt idx="569">
                        <c:v>3.1</c:v>
                      </c:pt>
                      <c:pt idx="570">
                        <c:v>3.1</c:v>
                      </c:pt>
                      <c:pt idx="571">
                        <c:v>3.1</c:v>
                      </c:pt>
                      <c:pt idx="572">
                        <c:v>3.2</c:v>
                      </c:pt>
                      <c:pt idx="573">
                        <c:v>3.2</c:v>
                      </c:pt>
                      <c:pt idx="574">
                        <c:v>3.15</c:v>
                      </c:pt>
                      <c:pt idx="575">
                        <c:v>3</c:v>
                      </c:pt>
                      <c:pt idx="576">
                        <c:v>3.3</c:v>
                      </c:pt>
                      <c:pt idx="577">
                        <c:v>3.4</c:v>
                      </c:pt>
                      <c:pt idx="578">
                        <c:v>2.9</c:v>
                      </c:pt>
                      <c:pt idx="579">
                        <c:v>2.8</c:v>
                      </c:pt>
                      <c:pt idx="580">
                        <c:v>2.85</c:v>
                      </c:pt>
                      <c:pt idx="581">
                        <c:v>2.9</c:v>
                      </c:pt>
                      <c:pt idx="582">
                        <c:v>3.2</c:v>
                      </c:pt>
                      <c:pt idx="583">
                        <c:v>3.2</c:v>
                      </c:pt>
                      <c:pt idx="584">
                        <c:v>3.2</c:v>
                      </c:pt>
                      <c:pt idx="585">
                        <c:v>3.1</c:v>
                      </c:pt>
                      <c:pt idx="586">
                        <c:v>2.95</c:v>
                      </c:pt>
                      <c:pt idx="587">
                        <c:v>3.1</c:v>
                      </c:pt>
                      <c:pt idx="588">
                        <c:v>3.65</c:v>
                      </c:pt>
                      <c:pt idx="589">
                        <c:v>3.7</c:v>
                      </c:pt>
                      <c:pt idx="590">
                        <c:v>4.0999999999999996</c:v>
                      </c:pt>
                      <c:pt idx="591">
                        <c:v>4.2</c:v>
                      </c:pt>
                      <c:pt idx="592">
                        <c:v>4.1500000000000004</c:v>
                      </c:pt>
                      <c:pt idx="593">
                        <c:v>4.2</c:v>
                      </c:pt>
                      <c:pt idx="594">
                        <c:v>4.2</c:v>
                      </c:pt>
                      <c:pt idx="595">
                        <c:v>4.4000000000000004</c:v>
                      </c:pt>
                      <c:pt idx="596">
                        <c:v>4.3499999999999996</c:v>
                      </c:pt>
                      <c:pt idx="597">
                        <c:v>4.4000000000000004</c:v>
                      </c:pt>
                      <c:pt idx="598">
                        <c:v>4.3499999999999996</c:v>
                      </c:pt>
                      <c:pt idx="599">
                        <c:v>4.4000000000000004</c:v>
                      </c:pt>
                      <c:pt idx="600">
                        <c:v>4.4000000000000004</c:v>
                      </c:pt>
                      <c:pt idx="601">
                        <c:v>4.4000000000000004</c:v>
                      </c:pt>
                      <c:pt idx="602">
                        <c:v>4.4000000000000004</c:v>
                      </c:pt>
                      <c:pt idx="603">
                        <c:v>4.45</c:v>
                      </c:pt>
                      <c:pt idx="604">
                        <c:v>4.45</c:v>
                      </c:pt>
                      <c:pt idx="605">
                        <c:v>4.5</c:v>
                      </c:pt>
                      <c:pt idx="606">
                        <c:v>4.55</c:v>
                      </c:pt>
                      <c:pt idx="607">
                        <c:v>4.55</c:v>
                      </c:pt>
                      <c:pt idx="608">
                        <c:v>4.5</c:v>
                      </c:pt>
                      <c:pt idx="609">
                        <c:v>4.45</c:v>
                      </c:pt>
                      <c:pt idx="610">
                        <c:v>4.4000000000000004</c:v>
                      </c:pt>
                      <c:pt idx="611">
                        <c:v>4.4000000000000004</c:v>
                      </c:pt>
                      <c:pt idx="612">
                        <c:v>4.4000000000000004</c:v>
                      </c:pt>
                      <c:pt idx="613">
                        <c:v>4.45</c:v>
                      </c:pt>
                      <c:pt idx="614">
                        <c:v>4.45</c:v>
                      </c:pt>
                      <c:pt idx="615">
                        <c:v>4.4000000000000004</c:v>
                      </c:pt>
                      <c:pt idx="616">
                        <c:v>4.2</c:v>
                      </c:pt>
                      <c:pt idx="617">
                        <c:v>4.1500000000000004</c:v>
                      </c:pt>
                      <c:pt idx="618">
                        <c:v>3.9</c:v>
                      </c:pt>
                      <c:pt idx="619">
                        <c:v>4.05</c:v>
                      </c:pt>
                      <c:pt idx="620">
                        <c:v>4.2</c:v>
                      </c:pt>
                      <c:pt idx="621">
                        <c:v>4.1500000000000004</c:v>
                      </c:pt>
                      <c:pt idx="622">
                        <c:v>4.2</c:v>
                      </c:pt>
                      <c:pt idx="623">
                        <c:v>4.25</c:v>
                      </c:pt>
                      <c:pt idx="624">
                        <c:v>4.3</c:v>
                      </c:pt>
                      <c:pt idx="625">
                        <c:v>4.3</c:v>
                      </c:pt>
                      <c:pt idx="626">
                        <c:v>4.4000000000000004</c:v>
                      </c:pt>
                      <c:pt idx="627">
                        <c:v>4.4000000000000004</c:v>
                      </c:pt>
                      <c:pt idx="628">
                        <c:v>4.5</c:v>
                      </c:pt>
                      <c:pt idx="629">
                        <c:v>4.55</c:v>
                      </c:pt>
                      <c:pt idx="630">
                        <c:v>4.5999999999999996</c:v>
                      </c:pt>
                      <c:pt idx="631">
                        <c:v>4.5999999999999996</c:v>
                      </c:pt>
                      <c:pt idx="632">
                        <c:v>4.5999999999999996</c:v>
                      </c:pt>
                      <c:pt idx="633">
                        <c:v>4.55</c:v>
                      </c:pt>
                      <c:pt idx="634">
                        <c:v>4.45</c:v>
                      </c:pt>
                      <c:pt idx="635">
                        <c:v>4.4000000000000004</c:v>
                      </c:pt>
                      <c:pt idx="636">
                        <c:v>4.25</c:v>
                      </c:pt>
                      <c:pt idx="637">
                        <c:v>4.0999999999999996</c:v>
                      </c:pt>
                      <c:pt idx="638">
                        <c:v>4.0999999999999996</c:v>
                      </c:pt>
                      <c:pt idx="639">
                        <c:v>4.17</c:v>
                      </c:pt>
                      <c:pt idx="640">
                        <c:v>4.2</c:v>
                      </c:pt>
                      <c:pt idx="641">
                        <c:v>4.0999999999999996</c:v>
                      </c:pt>
                      <c:pt idx="642">
                        <c:v>4.0999999999999996</c:v>
                      </c:pt>
                      <c:pt idx="643">
                        <c:v>4.1500000000000004</c:v>
                      </c:pt>
                      <c:pt idx="644">
                        <c:v>4.3</c:v>
                      </c:pt>
                      <c:pt idx="645">
                        <c:v>4.3</c:v>
                      </c:pt>
                      <c:pt idx="646">
                        <c:v>4.25</c:v>
                      </c:pt>
                      <c:pt idx="647">
                        <c:v>4.3</c:v>
                      </c:pt>
                      <c:pt idx="648">
                        <c:v>4.3499999999999996</c:v>
                      </c:pt>
                      <c:pt idx="649">
                        <c:v>4.4000000000000004</c:v>
                      </c:pt>
                      <c:pt idx="650">
                        <c:v>4.4000000000000004</c:v>
                      </c:pt>
                      <c:pt idx="651">
                        <c:v>4.4000000000000004</c:v>
                      </c:pt>
                      <c:pt idx="652">
                        <c:v>4.45</c:v>
                      </c:pt>
                      <c:pt idx="653">
                        <c:v>4.45</c:v>
                      </c:pt>
                      <c:pt idx="654">
                        <c:v>4.45</c:v>
                      </c:pt>
                      <c:pt idx="655">
                        <c:v>4.3499999999999996</c:v>
                      </c:pt>
                      <c:pt idx="656">
                        <c:v>4.3</c:v>
                      </c:pt>
                      <c:pt idx="657">
                        <c:v>4.25</c:v>
                      </c:pt>
                      <c:pt idx="658">
                        <c:v>4.0999999999999996</c:v>
                      </c:pt>
                      <c:pt idx="659">
                        <c:v>4.0999999999999996</c:v>
                      </c:pt>
                      <c:pt idx="660">
                        <c:v>4</c:v>
                      </c:pt>
                      <c:pt idx="661">
                        <c:v>3.9</c:v>
                      </c:pt>
                      <c:pt idx="662">
                        <c:v>4.0999999999999996</c:v>
                      </c:pt>
                      <c:pt idx="663">
                        <c:v>4.2</c:v>
                      </c:pt>
                      <c:pt idx="664">
                        <c:v>4.05</c:v>
                      </c:pt>
                      <c:pt idx="665">
                        <c:v>3.9</c:v>
                      </c:pt>
                      <c:pt idx="666">
                        <c:v>3.8</c:v>
                      </c:pt>
                      <c:pt idx="667">
                        <c:v>3.65</c:v>
                      </c:pt>
                      <c:pt idx="668">
                        <c:v>3.6</c:v>
                      </c:pt>
                      <c:pt idx="669">
                        <c:v>3.6</c:v>
                      </c:pt>
                      <c:pt idx="670">
                        <c:v>3.55</c:v>
                      </c:pt>
                      <c:pt idx="671">
                        <c:v>3.3</c:v>
                      </c:pt>
                      <c:pt idx="672">
                        <c:v>3.55</c:v>
                      </c:pt>
                      <c:pt idx="673">
                        <c:v>3.6</c:v>
                      </c:pt>
                      <c:pt idx="674">
                        <c:v>3.5</c:v>
                      </c:pt>
                      <c:pt idx="675">
                        <c:v>3.6</c:v>
                      </c:pt>
                      <c:pt idx="676">
                        <c:v>3.65</c:v>
                      </c:pt>
                      <c:pt idx="677">
                        <c:v>3.6</c:v>
                      </c:pt>
                      <c:pt idx="678">
                        <c:v>3.65</c:v>
                      </c:pt>
                      <c:pt idx="679">
                        <c:v>3.7</c:v>
                      </c:pt>
                      <c:pt idx="680">
                        <c:v>3.5</c:v>
                      </c:pt>
                      <c:pt idx="681">
                        <c:v>3.35</c:v>
                      </c:pt>
                      <c:pt idx="682">
                        <c:v>3.45</c:v>
                      </c:pt>
                      <c:pt idx="683">
                        <c:v>3.6</c:v>
                      </c:pt>
                      <c:pt idx="684">
                        <c:v>3.5</c:v>
                      </c:pt>
                      <c:pt idx="685">
                        <c:v>3.55</c:v>
                      </c:pt>
                      <c:pt idx="686">
                        <c:v>3.65</c:v>
                      </c:pt>
                      <c:pt idx="687">
                        <c:v>3.6</c:v>
                      </c:pt>
                      <c:pt idx="688">
                        <c:v>3.2</c:v>
                      </c:pt>
                      <c:pt idx="689">
                        <c:v>3.2</c:v>
                      </c:pt>
                      <c:pt idx="690">
                        <c:v>3.3</c:v>
                      </c:pt>
                      <c:pt idx="691">
                        <c:v>3.2</c:v>
                      </c:pt>
                      <c:pt idx="692">
                        <c:v>3.3</c:v>
                      </c:pt>
                      <c:pt idx="693">
                        <c:v>3.2</c:v>
                      </c:pt>
                      <c:pt idx="694">
                        <c:v>3.3</c:v>
                      </c:pt>
                      <c:pt idx="695">
                        <c:v>3.7</c:v>
                      </c:pt>
                      <c:pt idx="696">
                        <c:v>3.45</c:v>
                      </c:pt>
                      <c:pt idx="697">
                        <c:v>3.3</c:v>
                      </c:pt>
                      <c:pt idx="698">
                        <c:v>3</c:v>
                      </c:pt>
                      <c:pt idx="699">
                        <c:v>3</c:v>
                      </c:pt>
                      <c:pt idx="700">
                        <c:v>3.2</c:v>
                      </c:pt>
                      <c:pt idx="701">
                        <c:v>3.55</c:v>
                      </c:pt>
                      <c:pt idx="702">
                        <c:v>3.75</c:v>
                      </c:pt>
                      <c:pt idx="703">
                        <c:v>3.8</c:v>
                      </c:pt>
                      <c:pt idx="704">
                        <c:v>3.7</c:v>
                      </c:pt>
                      <c:pt idx="705">
                        <c:v>3.6</c:v>
                      </c:pt>
                      <c:pt idx="706">
                        <c:v>3.2</c:v>
                      </c:pt>
                      <c:pt idx="707">
                        <c:v>3.3</c:v>
                      </c:pt>
                      <c:pt idx="708">
                        <c:v>3.3</c:v>
                      </c:pt>
                      <c:pt idx="709">
                        <c:v>3.2</c:v>
                      </c:pt>
                      <c:pt idx="710">
                        <c:v>3</c:v>
                      </c:pt>
                      <c:pt idx="711">
                        <c:v>2.95</c:v>
                      </c:pt>
                      <c:pt idx="712">
                        <c:v>3</c:v>
                      </c:pt>
                      <c:pt idx="713">
                        <c:v>3.1</c:v>
                      </c:pt>
                      <c:pt idx="714">
                        <c:v>2.8</c:v>
                      </c:pt>
                      <c:pt idx="715">
                        <c:v>2.65</c:v>
                      </c:pt>
                      <c:pt idx="716">
                        <c:v>2.75</c:v>
                      </c:pt>
                      <c:pt idx="717">
                        <c:v>2.65</c:v>
                      </c:pt>
                      <c:pt idx="718">
                        <c:v>2.5</c:v>
                      </c:pt>
                      <c:pt idx="719">
                        <c:v>2.5</c:v>
                      </c:pt>
                      <c:pt idx="720">
                        <c:v>2.6</c:v>
                      </c:pt>
                      <c:pt idx="721">
                        <c:v>2.6</c:v>
                      </c:pt>
                      <c:pt idx="722">
                        <c:v>2.6</c:v>
                      </c:pt>
                      <c:pt idx="723">
                        <c:v>2.65</c:v>
                      </c:pt>
                      <c:pt idx="724">
                        <c:v>2.75</c:v>
                      </c:pt>
                      <c:pt idx="725">
                        <c:v>2.7</c:v>
                      </c:pt>
                      <c:pt idx="726">
                        <c:v>2.35</c:v>
                      </c:pt>
                      <c:pt idx="727">
                        <c:v>2.2999999999999998</c:v>
                      </c:pt>
                      <c:pt idx="728">
                        <c:v>2.2000000000000002</c:v>
                      </c:pt>
                      <c:pt idx="729">
                        <c:v>2.2000000000000002</c:v>
                      </c:pt>
                      <c:pt idx="730">
                        <c:v>2.0499999999999998</c:v>
                      </c:pt>
                      <c:pt idx="731">
                        <c:v>2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E-ED22-4832-9989-2C00E5F07D04}"/>
                  </c:ext>
                </c:extLst>
              </c15:ser>
            </c15:filteredLineSeries>
            <c15:filteredLineSeries>
              <c15:ser>
                <c:idx val="4"/>
                <c:order val="5"/>
                <c:tx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DATOS!$L$2</c15:sqref>
                        </c15:formulaRef>
                      </c:ext>
                    </c:extLst>
                    <c:strCache>
                      <c:ptCount val="1"/>
                      <c:pt idx="0">
                        <c:v>2005</c:v>
                      </c:pt>
                    </c:strCache>
                  </c:strRef>
                </c:tx>
                <c:spPr>
                  <a:ln w="12700">
                    <a:solidFill>
                      <a:schemeClr val="accent6">
                        <a:lumMod val="20000"/>
                        <a:lumOff val="80000"/>
                      </a:schemeClr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DATOS!$L$3:$L$734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1.9</c:v>
                      </c:pt>
                      <c:pt idx="1">
                        <c:v>1.9</c:v>
                      </c:pt>
                      <c:pt idx="2">
                        <c:v>2</c:v>
                      </c:pt>
                      <c:pt idx="3">
                        <c:v>1.9</c:v>
                      </c:pt>
                      <c:pt idx="4">
                        <c:v>1.9</c:v>
                      </c:pt>
                      <c:pt idx="5">
                        <c:v>2</c:v>
                      </c:pt>
                      <c:pt idx="6">
                        <c:v>1.85</c:v>
                      </c:pt>
                      <c:pt idx="7">
                        <c:v>2</c:v>
                      </c:pt>
                      <c:pt idx="8">
                        <c:v>2.0499999999999998</c:v>
                      </c:pt>
                      <c:pt idx="9">
                        <c:v>1.95</c:v>
                      </c:pt>
                      <c:pt idx="10">
                        <c:v>2.1</c:v>
                      </c:pt>
                      <c:pt idx="11">
                        <c:v>2.2000000000000002</c:v>
                      </c:pt>
                      <c:pt idx="12">
                        <c:v>2.2000000000000002</c:v>
                      </c:pt>
                      <c:pt idx="13">
                        <c:v>2.2000000000000002</c:v>
                      </c:pt>
                      <c:pt idx="14">
                        <c:v>2.6</c:v>
                      </c:pt>
                      <c:pt idx="15">
                        <c:v>2.7</c:v>
                      </c:pt>
                      <c:pt idx="16">
                        <c:v>2.7</c:v>
                      </c:pt>
                      <c:pt idx="17">
                        <c:v>2.6</c:v>
                      </c:pt>
                      <c:pt idx="18">
                        <c:v>2.5</c:v>
                      </c:pt>
                      <c:pt idx="19">
                        <c:v>2.65</c:v>
                      </c:pt>
                      <c:pt idx="20">
                        <c:v>2.6</c:v>
                      </c:pt>
                      <c:pt idx="21">
                        <c:v>2.5</c:v>
                      </c:pt>
                      <c:pt idx="22">
                        <c:v>2.5</c:v>
                      </c:pt>
                      <c:pt idx="23">
                        <c:v>2.65</c:v>
                      </c:pt>
                      <c:pt idx="24">
                        <c:v>2.8</c:v>
                      </c:pt>
                      <c:pt idx="25">
                        <c:v>2.5499999999999998</c:v>
                      </c:pt>
                      <c:pt idx="26">
                        <c:v>2.5</c:v>
                      </c:pt>
                      <c:pt idx="27">
                        <c:v>2.4</c:v>
                      </c:pt>
                      <c:pt idx="28">
                        <c:v>2.7</c:v>
                      </c:pt>
                      <c:pt idx="29">
                        <c:v>2.85</c:v>
                      </c:pt>
                      <c:pt idx="30">
                        <c:v>3.55</c:v>
                      </c:pt>
                      <c:pt idx="31">
                        <c:v>3.3</c:v>
                      </c:pt>
                      <c:pt idx="32">
                        <c:v>3.3</c:v>
                      </c:pt>
                      <c:pt idx="33">
                        <c:v>3.3</c:v>
                      </c:pt>
                      <c:pt idx="34">
                        <c:v>3.35</c:v>
                      </c:pt>
                      <c:pt idx="35">
                        <c:v>3.5</c:v>
                      </c:pt>
                      <c:pt idx="36">
                        <c:v>3.25</c:v>
                      </c:pt>
                      <c:pt idx="37">
                        <c:v>3</c:v>
                      </c:pt>
                      <c:pt idx="38">
                        <c:v>2.75</c:v>
                      </c:pt>
                      <c:pt idx="39">
                        <c:v>2.6</c:v>
                      </c:pt>
                      <c:pt idx="40">
                        <c:v>2.5</c:v>
                      </c:pt>
                      <c:pt idx="41">
                        <c:v>2.4</c:v>
                      </c:pt>
                      <c:pt idx="42">
                        <c:v>2.2999999999999998</c:v>
                      </c:pt>
                      <c:pt idx="43">
                        <c:v>2.2999999999999998</c:v>
                      </c:pt>
                      <c:pt idx="44">
                        <c:v>2.1</c:v>
                      </c:pt>
                      <c:pt idx="45">
                        <c:v>2.1</c:v>
                      </c:pt>
                      <c:pt idx="46">
                        <c:v>2.2000000000000002</c:v>
                      </c:pt>
                      <c:pt idx="47">
                        <c:v>2</c:v>
                      </c:pt>
                      <c:pt idx="48">
                        <c:v>1.9</c:v>
                      </c:pt>
                      <c:pt idx="49">
                        <c:v>2</c:v>
                      </c:pt>
                      <c:pt idx="50">
                        <c:v>2.1</c:v>
                      </c:pt>
                      <c:pt idx="51">
                        <c:v>1.95</c:v>
                      </c:pt>
                      <c:pt idx="52">
                        <c:v>2</c:v>
                      </c:pt>
                      <c:pt idx="53">
                        <c:v>1.9</c:v>
                      </c:pt>
                      <c:pt idx="54">
                        <c:v>2.15</c:v>
                      </c:pt>
                      <c:pt idx="55">
                        <c:v>2.0699999999999998</c:v>
                      </c:pt>
                      <c:pt idx="56">
                        <c:v>1.98</c:v>
                      </c:pt>
                      <c:pt idx="57">
                        <c:v>1.9</c:v>
                      </c:pt>
                      <c:pt idx="58">
                        <c:v>1.8</c:v>
                      </c:pt>
                      <c:pt idx="59">
                        <c:v>1.8</c:v>
                      </c:pt>
                      <c:pt idx="60">
                        <c:v>2.1</c:v>
                      </c:pt>
                      <c:pt idx="61">
                        <c:v>2.2000000000000002</c:v>
                      </c:pt>
                      <c:pt idx="62">
                        <c:v>2.25</c:v>
                      </c:pt>
                      <c:pt idx="63">
                        <c:v>2.2000000000000002</c:v>
                      </c:pt>
                      <c:pt idx="64">
                        <c:v>2.25</c:v>
                      </c:pt>
                      <c:pt idx="65">
                        <c:v>2.35</c:v>
                      </c:pt>
                      <c:pt idx="66">
                        <c:v>2.4500000000000002</c:v>
                      </c:pt>
                      <c:pt idx="67">
                        <c:v>2.2000000000000002</c:v>
                      </c:pt>
                      <c:pt idx="68">
                        <c:v>2.2000000000000002</c:v>
                      </c:pt>
                      <c:pt idx="69">
                        <c:v>2.2999999999999998</c:v>
                      </c:pt>
                      <c:pt idx="70">
                        <c:v>2.2999999999999998</c:v>
                      </c:pt>
                      <c:pt idx="71">
                        <c:v>2.2000000000000002</c:v>
                      </c:pt>
                      <c:pt idx="72">
                        <c:v>2.2000000000000002</c:v>
                      </c:pt>
                      <c:pt idx="73">
                        <c:v>2.1</c:v>
                      </c:pt>
                      <c:pt idx="74">
                        <c:v>2.15</c:v>
                      </c:pt>
                      <c:pt idx="75">
                        <c:v>2</c:v>
                      </c:pt>
                      <c:pt idx="76">
                        <c:v>2.0499999999999998</c:v>
                      </c:pt>
                      <c:pt idx="77">
                        <c:v>2.1</c:v>
                      </c:pt>
                      <c:pt idx="78">
                        <c:v>2.2000000000000002</c:v>
                      </c:pt>
                      <c:pt idx="79">
                        <c:v>2.65</c:v>
                      </c:pt>
                      <c:pt idx="80">
                        <c:v>3.1</c:v>
                      </c:pt>
                      <c:pt idx="81">
                        <c:v>3.1</c:v>
                      </c:pt>
                      <c:pt idx="82">
                        <c:v>3</c:v>
                      </c:pt>
                      <c:pt idx="83">
                        <c:v>3.1</c:v>
                      </c:pt>
                      <c:pt idx="84">
                        <c:v>3.65</c:v>
                      </c:pt>
                      <c:pt idx="85">
                        <c:v>3.9</c:v>
                      </c:pt>
                      <c:pt idx="86">
                        <c:v>3.95</c:v>
                      </c:pt>
                      <c:pt idx="87">
                        <c:v>3.95</c:v>
                      </c:pt>
                      <c:pt idx="88">
                        <c:v>4.25</c:v>
                      </c:pt>
                      <c:pt idx="89">
                        <c:v>4.1500000000000004</c:v>
                      </c:pt>
                      <c:pt idx="90">
                        <c:v>3.95</c:v>
                      </c:pt>
                      <c:pt idx="91">
                        <c:v>4</c:v>
                      </c:pt>
                      <c:pt idx="92">
                        <c:v>4.05</c:v>
                      </c:pt>
                      <c:pt idx="93">
                        <c:v>3.95</c:v>
                      </c:pt>
                      <c:pt idx="94">
                        <c:v>3.8</c:v>
                      </c:pt>
                      <c:pt idx="95">
                        <c:v>3.65</c:v>
                      </c:pt>
                      <c:pt idx="96">
                        <c:v>3.35</c:v>
                      </c:pt>
                      <c:pt idx="97">
                        <c:v>3.25</c:v>
                      </c:pt>
                      <c:pt idx="98">
                        <c:v>3.05</c:v>
                      </c:pt>
                      <c:pt idx="99">
                        <c:v>2.95</c:v>
                      </c:pt>
                      <c:pt idx="100">
                        <c:v>2.95</c:v>
                      </c:pt>
                      <c:pt idx="101">
                        <c:v>2.85</c:v>
                      </c:pt>
                      <c:pt idx="102">
                        <c:v>2.5499999999999998</c:v>
                      </c:pt>
                      <c:pt idx="103">
                        <c:v>2.5</c:v>
                      </c:pt>
                      <c:pt idx="104">
                        <c:v>2.4</c:v>
                      </c:pt>
                      <c:pt idx="105">
                        <c:v>2.35</c:v>
                      </c:pt>
                      <c:pt idx="106">
                        <c:v>2.35</c:v>
                      </c:pt>
                      <c:pt idx="107">
                        <c:v>2.4500000000000002</c:v>
                      </c:pt>
                      <c:pt idx="108">
                        <c:v>2.35</c:v>
                      </c:pt>
                      <c:pt idx="109">
                        <c:v>2.25</c:v>
                      </c:pt>
                      <c:pt idx="110">
                        <c:v>2.15</c:v>
                      </c:pt>
                      <c:pt idx="111">
                        <c:v>2.1</c:v>
                      </c:pt>
                      <c:pt idx="112">
                        <c:v>2</c:v>
                      </c:pt>
                      <c:pt idx="113">
                        <c:v>2.1</c:v>
                      </c:pt>
                      <c:pt idx="114">
                        <c:v>2.15</c:v>
                      </c:pt>
                      <c:pt idx="115">
                        <c:v>2.2000000000000002</c:v>
                      </c:pt>
                      <c:pt idx="116">
                        <c:v>2.2000000000000002</c:v>
                      </c:pt>
                      <c:pt idx="117">
                        <c:v>2.1</c:v>
                      </c:pt>
                      <c:pt idx="118">
                        <c:v>2.04</c:v>
                      </c:pt>
                      <c:pt idx="119">
                        <c:v>2.0699999999999998</c:v>
                      </c:pt>
                      <c:pt idx="120">
                        <c:v>2</c:v>
                      </c:pt>
                      <c:pt idx="121">
                        <c:v>1.95</c:v>
                      </c:pt>
                      <c:pt idx="122">
                        <c:v>1.9</c:v>
                      </c:pt>
                      <c:pt idx="123">
                        <c:v>1.95</c:v>
                      </c:pt>
                      <c:pt idx="124">
                        <c:v>2.5499999999999998</c:v>
                      </c:pt>
                      <c:pt idx="125">
                        <c:v>2.5</c:v>
                      </c:pt>
                      <c:pt idx="126">
                        <c:v>2.25</c:v>
                      </c:pt>
                      <c:pt idx="127">
                        <c:v>2.25</c:v>
                      </c:pt>
                      <c:pt idx="128">
                        <c:v>2.2999999999999998</c:v>
                      </c:pt>
                      <c:pt idx="129">
                        <c:v>2.5</c:v>
                      </c:pt>
                      <c:pt idx="130">
                        <c:v>3</c:v>
                      </c:pt>
                      <c:pt idx="131">
                        <c:v>3.1</c:v>
                      </c:pt>
                      <c:pt idx="132">
                        <c:v>3.15</c:v>
                      </c:pt>
                      <c:pt idx="133">
                        <c:v>3.1</c:v>
                      </c:pt>
                      <c:pt idx="134">
                        <c:v>2.9</c:v>
                      </c:pt>
                      <c:pt idx="135">
                        <c:v>2.75</c:v>
                      </c:pt>
                      <c:pt idx="136">
                        <c:v>2.7</c:v>
                      </c:pt>
                      <c:pt idx="137">
                        <c:v>2.7</c:v>
                      </c:pt>
                      <c:pt idx="138">
                        <c:v>2.7</c:v>
                      </c:pt>
                      <c:pt idx="139">
                        <c:v>3</c:v>
                      </c:pt>
                      <c:pt idx="140">
                        <c:v>2.9</c:v>
                      </c:pt>
                      <c:pt idx="141">
                        <c:v>2.6</c:v>
                      </c:pt>
                      <c:pt idx="142">
                        <c:v>2.5499999999999998</c:v>
                      </c:pt>
                      <c:pt idx="143">
                        <c:v>2.4</c:v>
                      </c:pt>
                      <c:pt idx="144">
                        <c:v>2.4</c:v>
                      </c:pt>
                      <c:pt idx="145">
                        <c:v>2.4</c:v>
                      </c:pt>
                      <c:pt idx="146">
                        <c:v>2.4</c:v>
                      </c:pt>
                      <c:pt idx="147">
                        <c:v>2.35</c:v>
                      </c:pt>
                      <c:pt idx="148">
                        <c:v>2.2999999999999998</c:v>
                      </c:pt>
                      <c:pt idx="149">
                        <c:v>2.25</c:v>
                      </c:pt>
                      <c:pt idx="150">
                        <c:v>2.2999999999999998</c:v>
                      </c:pt>
                      <c:pt idx="151">
                        <c:v>2.2000000000000002</c:v>
                      </c:pt>
                      <c:pt idx="152">
                        <c:v>2.25</c:v>
                      </c:pt>
                      <c:pt idx="153">
                        <c:v>2.35</c:v>
                      </c:pt>
                      <c:pt idx="154">
                        <c:v>2.4500000000000002</c:v>
                      </c:pt>
                      <c:pt idx="155">
                        <c:v>2.4</c:v>
                      </c:pt>
                      <c:pt idx="156">
                        <c:v>2.7</c:v>
                      </c:pt>
                      <c:pt idx="157">
                        <c:v>2.9</c:v>
                      </c:pt>
                      <c:pt idx="158">
                        <c:v>2.9</c:v>
                      </c:pt>
                      <c:pt idx="159">
                        <c:v>2.9</c:v>
                      </c:pt>
                      <c:pt idx="160">
                        <c:v>3.2</c:v>
                      </c:pt>
                      <c:pt idx="161">
                        <c:v>3.1</c:v>
                      </c:pt>
                      <c:pt idx="162">
                        <c:v>2.7</c:v>
                      </c:pt>
                      <c:pt idx="163">
                        <c:v>2.8</c:v>
                      </c:pt>
                      <c:pt idx="164">
                        <c:v>2.25</c:v>
                      </c:pt>
                      <c:pt idx="165">
                        <c:v>2.2000000000000002</c:v>
                      </c:pt>
                      <c:pt idx="166">
                        <c:v>2.25</c:v>
                      </c:pt>
                      <c:pt idx="167">
                        <c:v>2.2000000000000002</c:v>
                      </c:pt>
                      <c:pt idx="168">
                        <c:v>2.1</c:v>
                      </c:pt>
                      <c:pt idx="169">
                        <c:v>2.15</c:v>
                      </c:pt>
                      <c:pt idx="170">
                        <c:v>2.0499999999999998</c:v>
                      </c:pt>
                      <c:pt idx="171">
                        <c:v>2</c:v>
                      </c:pt>
                      <c:pt idx="172">
                        <c:v>2</c:v>
                      </c:pt>
                      <c:pt idx="173">
                        <c:v>1.85</c:v>
                      </c:pt>
                      <c:pt idx="174">
                        <c:v>2.2000000000000002</c:v>
                      </c:pt>
                      <c:pt idx="175">
                        <c:v>2.2999999999999998</c:v>
                      </c:pt>
                      <c:pt idx="176">
                        <c:v>2.4</c:v>
                      </c:pt>
                      <c:pt idx="177">
                        <c:v>2.4</c:v>
                      </c:pt>
                      <c:pt idx="178">
                        <c:v>2.5</c:v>
                      </c:pt>
                      <c:pt idx="179">
                        <c:v>2.6</c:v>
                      </c:pt>
                      <c:pt idx="180">
                        <c:v>2.7</c:v>
                      </c:pt>
                      <c:pt idx="181">
                        <c:v>2.8</c:v>
                      </c:pt>
                      <c:pt idx="182">
                        <c:v>3.1</c:v>
                      </c:pt>
                      <c:pt idx="183">
                        <c:v>3.05</c:v>
                      </c:pt>
                      <c:pt idx="184">
                        <c:v>3</c:v>
                      </c:pt>
                      <c:pt idx="185">
                        <c:v>3</c:v>
                      </c:pt>
                      <c:pt idx="186">
                        <c:v>3</c:v>
                      </c:pt>
                      <c:pt idx="187">
                        <c:v>3.1</c:v>
                      </c:pt>
                      <c:pt idx="188">
                        <c:v>3.4</c:v>
                      </c:pt>
                      <c:pt idx="189">
                        <c:v>3.4</c:v>
                      </c:pt>
                      <c:pt idx="190">
                        <c:v>2.9</c:v>
                      </c:pt>
                      <c:pt idx="191">
                        <c:v>2.65</c:v>
                      </c:pt>
                      <c:pt idx="192">
                        <c:v>2.7</c:v>
                      </c:pt>
                      <c:pt idx="193">
                        <c:v>2.6</c:v>
                      </c:pt>
                      <c:pt idx="194">
                        <c:v>2.5</c:v>
                      </c:pt>
                      <c:pt idx="195">
                        <c:v>2.65</c:v>
                      </c:pt>
                      <c:pt idx="196">
                        <c:v>2.7</c:v>
                      </c:pt>
                      <c:pt idx="197">
                        <c:v>2.5</c:v>
                      </c:pt>
                      <c:pt idx="198">
                        <c:v>2.4500000000000002</c:v>
                      </c:pt>
                      <c:pt idx="199">
                        <c:v>2.9</c:v>
                      </c:pt>
                      <c:pt idx="200">
                        <c:v>3</c:v>
                      </c:pt>
                      <c:pt idx="201">
                        <c:v>2.95</c:v>
                      </c:pt>
                      <c:pt idx="202">
                        <c:v>3.15</c:v>
                      </c:pt>
                      <c:pt idx="203">
                        <c:v>3.05</c:v>
                      </c:pt>
                      <c:pt idx="204">
                        <c:v>3.2</c:v>
                      </c:pt>
                      <c:pt idx="205">
                        <c:v>3.1</c:v>
                      </c:pt>
                      <c:pt idx="206">
                        <c:v>3.4</c:v>
                      </c:pt>
                      <c:pt idx="207">
                        <c:v>3.3</c:v>
                      </c:pt>
                      <c:pt idx="208">
                        <c:v>3.35</c:v>
                      </c:pt>
                      <c:pt idx="209">
                        <c:v>3.15</c:v>
                      </c:pt>
                      <c:pt idx="210">
                        <c:v>3</c:v>
                      </c:pt>
                      <c:pt idx="211">
                        <c:v>3.2</c:v>
                      </c:pt>
                      <c:pt idx="212">
                        <c:v>3.2</c:v>
                      </c:pt>
                      <c:pt idx="213">
                        <c:v>2.9</c:v>
                      </c:pt>
                      <c:pt idx="214">
                        <c:v>2.85</c:v>
                      </c:pt>
                      <c:pt idx="215">
                        <c:v>2.8</c:v>
                      </c:pt>
                      <c:pt idx="216">
                        <c:v>2.7</c:v>
                      </c:pt>
                      <c:pt idx="217">
                        <c:v>2.95</c:v>
                      </c:pt>
                      <c:pt idx="218">
                        <c:v>2.95</c:v>
                      </c:pt>
                      <c:pt idx="219">
                        <c:v>3</c:v>
                      </c:pt>
                      <c:pt idx="220">
                        <c:v>3</c:v>
                      </c:pt>
                      <c:pt idx="221">
                        <c:v>2.95</c:v>
                      </c:pt>
                      <c:pt idx="222">
                        <c:v>3.2</c:v>
                      </c:pt>
                      <c:pt idx="223">
                        <c:v>3.4</c:v>
                      </c:pt>
                      <c:pt idx="224">
                        <c:v>3.2</c:v>
                      </c:pt>
                      <c:pt idx="225">
                        <c:v>2.9</c:v>
                      </c:pt>
                      <c:pt idx="226">
                        <c:v>3.3</c:v>
                      </c:pt>
                      <c:pt idx="227">
                        <c:v>3.4</c:v>
                      </c:pt>
                      <c:pt idx="228">
                        <c:v>3.15</c:v>
                      </c:pt>
                      <c:pt idx="229">
                        <c:v>3.2</c:v>
                      </c:pt>
                      <c:pt idx="230">
                        <c:v>3.4</c:v>
                      </c:pt>
                      <c:pt idx="231">
                        <c:v>3.95</c:v>
                      </c:pt>
                      <c:pt idx="232">
                        <c:v>3.8</c:v>
                      </c:pt>
                      <c:pt idx="233">
                        <c:v>3.45</c:v>
                      </c:pt>
                      <c:pt idx="234">
                        <c:v>3.4</c:v>
                      </c:pt>
                      <c:pt idx="235">
                        <c:v>3.3</c:v>
                      </c:pt>
                      <c:pt idx="236">
                        <c:v>2.85</c:v>
                      </c:pt>
                      <c:pt idx="237">
                        <c:v>2.8</c:v>
                      </c:pt>
                      <c:pt idx="238">
                        <c:v>3</c:v>
                      </c:pt>
                      <c:pt idx="239">
                        <c:v>3.2</c:v>
                      </c:pt>
                      <c:pt idx="240">
                        <c:v>3.5</c:v>
                      </c:pt>
                      <c:pt idx="241">
                        <c:v>3.5</c:v>
                      </c:pt>
                      <c:pt idx="242">
                        <c:v>3.3</c:v>
                      </c:pt>
                      <c:pt idx="243">
                        <c:v>3.2</c:v>
                      </c:pt>
                      <c:pt idx="244">
                        <c:v>3.3</c:v>
                      </c:pt>
                      <c:pt idx="245">
                        <c:v>3.3</c:v>
                      </c:pt>
                      <c:pt idx="246">
                        <c:v>3.3</c:v>
                      </c:pt>
                      <c:pt idx="247">
                        <c:v>3.4</c:v>
                      </c:pt>
                      <c:pt idx="248">
                        <c:v>3.6</c:v>
                      </c:pt>
                      <c:pt idx="249">
                        <c:v>3.65</c:v>
                      </c:pt>
                      <c:pt idx="250">
                        <c:v>3.8</c:v>
                      </c:pt>
                      <c:pt idx="251">
                        <c:v>3.85</c:v>
                      </c:pt>
                      <c:pt idx="252">
                        <c:v>3.9</c:v>
                      </c:pt>
                      <c:pt idx="253">
                        <c:v>3.95</c:v>
                      </c:pt>
                      <c:pt idx="254">
                        <c:v>4.1500000000000004</c:v>
                      </c:pt>
                      <c:pt idx="255">
                        <c:v>4.2</c:v>
                      </c:pt>
                      <c:pt idx="256">
                        <c:v>4.0999999999999996</c:v>
                      </c:pt>
                      <c:pt idx="257">
                        <c:v>4</c:v>
                      </c:pt>
                      <c:pt idx="258">
                        <c:v>4.0999999999999996</c:v>
                      </c:pt>
                      <c:pt idx="259">
                        <c:v>4.05</c:v>
                      </c:pt>
                      <c:pt idx="260">
                        <c:v>3.95</c:v>
                      </c:pt>
                      <c:pt idx="261">
                        <c:v>4</c:v>
                      </c:pt>
                      <c:pt idx="262">
                        <c:v>4.05</c:v>
                      </c:pt>
                      <c:pt idx="263">
                        <c:v>4</c:v>
                      </c:pt>
                      <c:pt idx="264">
                        <c:v>3.85</c:v>
                      </c:pt>
                      <c:pt idx="265">
                        <c:v>3.6</c:v>
                      </c:pt>
                      <c:pt idx="266">
                        <c:v>3.15</c:v>
                      </c:pt>
                      <c:pt idx="267">
                        <c:v>3.75</c:v>
                      </c:pt>
                      <c:pt idx="268">
                        <c:v>3.1</c:v>
                      </c:pt>
                      <c:pt idx="269">
                        <c:v>3</c:v>
                      </c:pt>
                      <c:pt idx="270">
                        <c:v>3.5</c:v>
                      </c:pt>
                      <c:pt idx="271">
                        <c:v>4</c:v>
                      </c:pt>
                      <c:pt idx="272">
                        <c:v>4.1500000000000004</c:v>
                      </c:pt>
                      <c:pt idx="273">
                        <c:v>3.95</c:v>
                      </c:pt>
                      <c:pt idx="274">
                        <c:v>4</c:v>
                      </c:pt>
                      <c:pt idx="275">
                        <c:v>4.1500000000000004</c:v>
                      </c:pt>
                      <c:pt idx="276">
                        <c:v>4.2</c:v>
                      </c:pt>
                      <c:pt idx="277">
                        <c:v>4.0999999999999996</c:v>
                      </c:pt>
                      <c:pt idx="278">
                        <c:v>4.3499999999999996</c:v>
                      </c:pt>
                      <c:pt idx="279">
                        <c:v>4.4000000000000004</c:v>
                      </c:pt>
                      <c:pt idx="280">
                        <c:v>4.5</c:v>
                      </c:pt>
                      <c:pt idx="281">
                        <c:v>4.55</c:v>
                      </c:pt>
                      <c:pt idx="282">
                        <c:v>4.6500000000000004</c:v>
                      </c:pt>
                      <c:pt idx="283">
                        <c:v>4.55</c:v>
                      </c:pt>
                      <c:pt idx="284">
                        <c:v>4.4800000000000004</c:v>
                      </c:pt>
                      <c:pt idx="285">
                        <c:v>4.4000000000000004</c:v>
                      </c:pt>
                      <c:pt idx="286">
                        <c:v>4.25</c:v>
                      </c:pt>
                      <c:pt idx="287">
                        <c:v>4.2</c:v>
                      </c:pt>
                      <c:pt idx="288">
                        <c:v>4.2</c:v>
                      </c:pt>
                      <c:pt idx="289">
                        <c:v>4.25</c:v>
                      </c:pt>
                      <c:pt idx="290">
                        <c:v>4.25</c:v>
                      </c:pt>
                      <c:pt idx="291">
                        <c:v>4.2</c:v>
                      </c:pt>
                      <c:pt idx="292">
                        <c:v>4.2</c:v>
                      </c:pt>
                      <c:pt idx="293">
                        <c:v>4.0999999999999996</c:v>
                      </c:pt>
                      <c:pt idx="294">
                        <c:v>3.8</c:v>
                      </c:pt>
                      <c:pt idx="295">
                        <c:v>3.6</c:v>
                      </c:pt>
                      <c:pt idx="296">
                        <c:v>3.65</c:v>
                      </c:pt>
                      <c:pt idx="297">
                        <c:v>3.6</c:v>
                      </c:pt>
                      <c:pt idx="298">
                        <c:v>3.3</c:v>
                      </c:pt>
                      <c:pt idx="299">
                        <c:v>3.2</c:v>
                      </c:pt>
                      <c:pt idx="300">
                        <c:v>3.1</c:v>
                      </c:pt>
                      <c:pt idx="301">
                        <c:v>3.15</c:v>
                      </c:pt>
                      <c:pt idx="302">
                        <c:v>3.3</c:v>
                      </c:pt>
                      <c:pt idx="303">
                        <c:v>3.2</c:v>
                      </c:pt>
                      <c:pt idx="304">
                        <c:v>3.4</c:v>
                      </c:pt>
                      <c:pt idx="305">
                        <c:v>3.3</c:v>
                      </c:pt>
                      <c:pt idx="306">
                        <c:v>3.1</c:v>
                      </c:pt>
                      <c:pt idx="307">
                        <c:v>3.05</c:v>
                      </c:pt>
                      <c:pt idx="308">
                        <c:v>3</c:v>
                      </c:pt>
                      <c:pt idx="309">
                        <c:v>3.15</c:v>
                      </c:pt>
                      <c:pt idx="310">
                        <c:v>3.4</c:v>
                      </c:pt>
                      <c:pt idx="311">
                        <c:v>3.45</c:v>
                      </c:pt>
                      <c:pt idx="312">
                        <c:v>3.4</c:v>
                      </c:pt>
                      <c:pt idx="313">
                        <c:v>3.5</c:v>
                      </c:pt>
                      <c:pt idx="314">
                        <c:v>3.4</c:v>
                      </c:pt>
                      <c:pt idx="315">
                        <c:v>3.8</c:v>
                      </c:pt>
                      <c:pt idx="316">
                        <c:v>4</c:v>
                      </c:pt>
                      <c:pt idx="317">
                        <c:v>3.95</c:v>
                      </c:pt>
                      <c:pt idx="318">
                        <c:v>4.05</c:v>
                      </c:pt>
                      <c:pt idx="319">
                        <c:v>4.0999999999999996</c:v>
                      </c:pt>
                      <c:pt idx="320">
                        <c:v>4.05</c:v>
                      </c:pt>
                      <c:pt idx="321">
                        <c:v>3.85</c:v>
                      </c:pt>
                      <c:pt idx="322">
                        <c:v>3.7</c:v>
                      </c:pt>
                      <c:pt idx="323">
                        <c:v>3.7</c:v>
                      </c:pt>
                      <c:pt idx="324">
                        <c:v>3.7</c:v>
                      </c:pt>
                      <c:pt idx="325">
                        <c:v>3.6</c:v>
                      </c:pt>
                      <c:pt idx="326">
                        <c:v>3.65</c:v>
                      </c:pt>
                      <c:pt idx="327">
                        <c:v>3.9</c:v>
                      </c:pt>
                      <c:pt idx="328">
                        <c:v>3.75</c:v>
                      </c:pt>
                      <c:pt idx="329">
                        <c:v>3.6</c:v>
                      </c:pt>
                      <c:pt idx="330">
                        <c:v>3.5</c:v>
                      </c:pt>
                      <c:pt idx="331">
                        <c:v>3.45</c:v>
                      </c:pt>
                      <c:pt idx="332">
                        <c:v>3.1</c:v>
                      </c:pt>
                      <c:pt idx="333">
                        <c:v>3.15</c:v>
                      </c:pt>
                      <c:pt idx="334">
                        <c:v>3.25</c:v>
                      </c:pt>
                      <c:pt idx="335">
                        <c:v>3.35</c:v>
                      </c:pt>
                      <c:pt idx="336">
                        <c:v>3.1</c:v>
                      </c:pt>
                      <c:pt idx="337">
                        <c:v>2.9</c:v>
                      </c:pt>
                      <c:pt idx="338">
                        <c:v>2.85</c:v>
                      </c:pt>
                      <c:pt idx="339">
                        <c:v>2.85</c:v>
                      </c:pt>
                      <c:pt idx="340">
                        <c:v>2.65</c:v>
                      </c:pt>
                      <c:pt idx="341">
                        <c:v>2.65</c:v>
                      </c:pt>
                      <c:pt idx="342">
                        <c:v>2.65</c:v>
                      </c:pt>
                      <c:pt idx="343">
                        <c:v>2.6</c:v>
                      </c:pt>
                      <c:pt idx="344">
                        <c:v>2.4</c:v>
                      </c:pt>
                      <c:pt idx="345">
                        <c:v>2.4</c:v>
                      </c:pt>
                      <c:pt idx="346">
                        <c:v>2.4</c:v>
                      </c:pt>
                      <c:pt idx="347">
                        <c:v>2.5</c:v>
                      </c:pt>
                      <c:pt idx="348">
                        <c:v>2.7</c:v>
                      </c:pt>
                      <c:pt idx="349">
                        <c:v>2.8</c:v>
                      </c:pt>
                      <c:pt idx="350">
                        <c:v>2.75</c:v>
                      </c:pt>
                      <c:pt idx="351">
                        <c:v>2.65</c:v>
                      </c:pt>
                      <c:pt idx="352">
                        <c:v>2.4</c:v>
                      </c:pt>
                      <c:pt idx="353">
                        <c:v>2.35</c:v>
                      </c:pt>
                      <c:pt idx="354">
                        <c:v>2.35</c:v>
                      </c:pt>
                      <c:pt idx="355">
                        <c:v>2.5</c:v>
                      </c:pt>
                      <c:pt idx="356">
                        <c:v>2.2999999999999998</c:v>
                      </c:pt>
                      <c:pt idx="357">
                        <c:v>2.2000000000000002</c:v>
                      </c:pt>
                      <c:pt idx="358">
                        <c:v>2.15</c:v>
                      </c:pt>
                      <c:pt idx="359">
                        <c:v>2.0499999999999998</c:v>
                      </c:pt>
                      <c:pt idx="360">
                        <c:v>2.35</c:v>
                      </c:pt>
                      <c:pt idx="361">
                        <c:v>2.65</c:v>
                      </c:pt>
                      <c:pt idx="362">
                        <c:v>2.5</c:v>
                      </c:pt>
                      <c:pt idx="363">
                        <c:v>2.65</c:v>
                      </c:pt>
                      <c:pt idx="364">
                        <c:v>2.5</c:v>
                      </c:pt>
                      <c:pt idx="365">
                        <c:v>2.5</c:v>
                      </c:pt>
                      <c:pt idx="366">
                        <c:v>2.4</c:v>
                      </c:pt>
                      <c:pt idx="367">
                        <c:v>2.2999999999999998</c:v>
                      </c:pt>
                      <c:pt idx="368">
                        <c:v>2.7</c:v>
                      </c:pt>
                      <c:pt idx="369">
                        <c:v>2.75</c:v>
                      </c:pt>
                      <c:pt idx="370">
                        <c:v>2.5499999999999998</c:v>
                      </c:pt>
                      <c:pt idx="371">
                        <c:v>2.5</c:v>
                      </c:pt>
                      <c:pt idx="372">
                        <c:v>2.65</c:v>
                      </c:pt>
                      <c:pt idx="373">
                        <c:v>2.75</c:v>
                      </c:pt>
                      <c:pt idx="374">
                        <c:v>2.75</c:v>
                      </c:pt>
                      <c:pt idx="375">
                        <c:v>2.9</c:v>
                      </c:pt>
                      <c:pt idx="376">
                        <c:v>2.8</c:v>
                      </c:pt>
                      <c:pt idx="377">
                        <c:v>2.9</c:v>
                      </c:pt>
                      <c:pt idx="378">
                        <c:v>3.1</c:v>
                      </c:pt>
                      <c:pt idx="379">
                        <c:v>3</c:v>
                      </c:pt>
                      <c:pt idx="380">
                        <c:v>2.85</c:v>
                      </c:pt>
                      <c:pt idx="381">
                        <c:v>2.65</c:v>
                      </c:pt>
                      <c:pt idx="382">
                        <c:v>2.7</c:v>
                      </c:pt>
                      <c:pt idx="383">
                        <c:v>2.7</c:v>
                      </c:pt>
                      <c:pt idx="384">
                        <c:v>2.4500000000000002</c:v>
                      </c:pt>
                      <c:pt idx="385">
                        <c:v>2.35</c:v>
                      </c:pt>
                      <c:pt idx="386">
                        <c:v>2.35</c:v>
                      </c:pt>
                      <c:pt idx="387">
                        <c:v>2.25</c:v>
                      </c:pt>
                      <c:pt idx="388">
                        <c:v>2</c:v>
                      </c:pt>
                      <c:pt idx="389">
                        <c:v>2.0499999999999998</c:v>
                      </c:pt>
                      <c:pt idx="390">
                        <c:v>2.2000000000000002</c:v>
                      </c:pt>
                      <c:pt idx="391">
                        <c:v>2.1</c:v>
                      </c:pt>
                      <c:pt idx="392">
                        <c:v>2</c:v>
                      </c:pt>
                      <c:pt idx="393">
                        <c:v>1.95</c:v>
                      </c:pt>
                      <c:pt idx="394">
                        <c:v>2.1</c:v>
                      </c:pt>
                      <c:pt idx="395">
                        <c:v>2.4500000000000002</c:v>
                      </c:pt>
                      <c:pt idx="396">
                        <c:v>2.6</c:v>
                      </c:pt>
                      <c:pt idx="397">
                        <c:v>2.6</c:v>
                      </c:pt>
                      <c:pt idx="398">
                        <c:v>2.9</c:v>
                      </c:pt>
                      <c:pt idx="399">
                        <c:v>3</c:v>
                      </c:pt>
                      <c:pt idx="400">
                        <c:v>2.9</c:v>
                      </c:pt>
                      <c:pt idx="401">
                        <c:v>2.75</c:v>
                      </c:pt>
                      <c:pt idx="402">
                        <c:v>2.7</c:v>
                      </c:pt>
                      <c:pt idx="403">
                        <c:v>2.65</c:v>
                      </c:pt>
                      <c:pt idx="404">
                        <c:v>2.5</c:v>
                      </c:pt>
                      <c:pt idx="405">
                        <c:v>2.35</c:v>
                      </c:pt>
                      <c:pt idx="406">
                        <c:v>2.2000000000000002</c:v>
                      </c:pt>
                      <c:pt idx="407">
                        <c:v>2</c:v>
                      </c:pt>
                      <c:pt idx="408">
                        <c:v>2.2000000000000002</c:v>
                      </c:pt>
                      <c:pt idx="409">
                        <c:v>2</c:v>
                      </c:pt>
                      <c:pt idx="410">
                        <c:v>2.1</c:v>
                      </c:pt>
                      <c:pt idx="411">
                        <c:v>2</c:v>
                      </c:pt>
                      <c:pt idx="412">
                        <c:v>2</c:v>
                      </c:pt>
                      <c:pt idx="413">
                        <c:v>1.9</c:v>
                      </c:pt>
                      <c:pt idx="414">
                        <c:v>2.1</c:v>
                      </c:pt>
                      <c:pt idx="415">
                        <c:v>2.15</c:v>
                      </c:pt>
                      <c:pt idx="416">
                        <c:v>2.2999999999999998</c:v>
                      </c:pt>
                      <c:pt idx="417">
                        <c:v>2.25</c:v>
                      </c:pt>
                      <c:pt idx="418">
                        <c:v>1.95</c:v>
                      </c:pt>
                      <c:pt idx="419">
                        <c:v>1.85</c:v>
                      </c:pt>
                      <c:pt idx="420">
                        <c:v>1.85</c:v>
                      </c:pt>
                      <c:pt idx="421">
                        <c:v>1.8</c:v>
                      </c:pt>
                      <c:pt idx="422">
                        <c:v>1.75</c:v>
                      </c:pt>
                      <c:pt idx="423">
                        <c:v>1.7</c:v>
                      </c:pt>
                      <c:pt idx="424">
                        <c:v>1.7</c:v>
                      </c:pt>
                      <c:pt idx="425">
                        <c:v>1.7</c:v>
                      </c:pt>
                      <c:pt idx="426">
                        <c:v>1.8</c:v>
                      </c:pt>
                      <c:pt idx="427">
                        <c:v>2.1</c:v>
                      </c:pt>
                      <c:pt idx="428">
                        <c:v>2.1</c:v>
                      </c:pt>
                      <c:pt idx="429">
                        <c:v>1.95</c:v>
                      </c:pt>
                      <c:pt idx="430">
                        <c:v>2.1</c:v>
                      </c:pt>
                      <c:pt idx="431">
                        <c:v>2.25</c:v>
                      </c:pt>
                      <c:pt idx="432">
                        <c:v>2.2000000000000002</c:v>
                      </c:pt>
                      <c:pt idx="433">
                        <c:v>2.0499999999999998</c:v>
                      </c:pt>
                      <c:pt idx="434">
                        <c:v>2.0499999999999998</c:v>
                      </c:pt>
                      <c:pt idx="435">
                        <c:v>2</c:v>
                      </c:pt>
                      <c:pt idx="436">
                        <c:v>2.1</c:v>
                      </c:pt>
                      <c:pt idx="437">
                        <c:v>2</c:v>
                      </c:pt>
                      <c:pt idx="438">
                        <c:v>1.95</c:v>
                      </c:pt>
                      <c:pt idx="439">
                        <c:v>1.95</c:v>
                      </c:pt>
                      <c:pt idx="440">
                        <c:v>2.0499999999999998</c:v>
                      </c:pt>
                      <c:pt idx="441">
                        <c:v>2.2000000000000002</c:v>
                      </c:pt>
                      <c:pt idx="442">
                        <c:v>2.2000000000000002</c:v>
                      </c:pt>
                      <c:pt idx="443">
                        <c:v>2.2999999999999998</c:v>
                      </c:pt>
                      <c:pt idx="444">
                        <c:v>2.25</c:v>
                      </c:pt>
                      <c:pt idx="445">
                        <c:v>2.1</c:v>
                      </c:pt>
                      <c:pt idx="446">
                        <c:v>1.95</c:v>
                      </c:pt>
                      <c:pt idx="447">
                        <c:v>2</c:v>
                      </c:pt>
                      <c:pt idx="448">
                        <c:v>2.1</c:v>
                      </c:pt>
                      <c:pt idx="449">
                        <c:v>2</c:v>
                      </c:pt>
                      <c:pt idx="450">
                        <c:v>1.95</c:v>
                      </c:pt>
                      <c:pt idx="451">
                        <c:v>1.95</c:v>
                      </c:pt>
                      <c:pt idx="452">
                        <c:v>1.9</c:v>
                      </c:pt>
                      <c:pt idx="453">
                        <c:v>1.85</c:v>
                      </c:pt>
                      <c:pt idx="454">
                        <c:v>2.25</c:v>
                      </c:pt>
                      <c:pt idx="455">
                        <c:v>2.2999999999999998</c:v>
                      </c:pt>
                      <c:pt idx="456">
                        <c:v>2.25</c:v>
                      </c:pt>
                      <c:pt idx="457">
                        <c:v>2.2999999999999998</c:v>
                      </c:pt>
                      <c:pt idx="458">
                        <c:v>2.35</c:v>
                      </c:pt>
                      <c:pt idx="459">
                        <c:v>2.25</c:v>
                      </c:pt>
                      <c:pt idx="460">
                        <c:v>2.2000000000000002</c:v>
                      </c:pt>
                      <c:pt idx="461">
                        <c:v>1.9</c:v>
                      </c:pt>
                      <c:pt idx="462">
                        <c:v>1.95</c:v>
                      </c:pt>
                      <c:pt idx="463">
                        <c:v>1.9</c:v>
                      </c:pt>
                      <c:pt idx="464">
                        <c:v>1.85</c:v>
                      </c:pt>
                      <c:pt idx="465">
                        <c:v>1.9</c:v>
                      </c:pt>
                      <c:pt idx="466">
                        <c:v>1.9</c:v>
                      </c:pt>
                      <c:pt idx="467">
                        <c:v>1.9</c:v>
                      </c:pt>
                      <c:pt idx="468">
                        <c:v>1.85</c:v>
                      </c:pt>
                      <c:pt idx="469">
                        <c:v>1.8</c:v>
                      </c:pt>
                      <c:pt idx="470">
                        <c:v>1.85</c:v>
                      </c:pt>
                      <c:pt idx="471">
                        <c:v>2</c:v>
                      </c:pt>
                      <c:pt idx="472">
                        <c:v>2.25</c:v>
                      </c:pt>
                      <c:pt idx="473">
                        <c:v>2.2999999999999998</c:v>
                      </c:pt>
                      <c:pt idx="474">
                        <c:v>2.35</c:v>
                      </c:pt>
                      <c:pt idx="475">
                        <c:v>2.5</c:v>
                      </c:pt>
                      <c:pt idx="476">
                        <c:v>2.4</c:v>
                      </c:pt>
                      <c:pt idx="477">
                        <c:v>2.35</c:v>
                      </c:pt>
                      <c:pt idx="478">
                        <c:v>2.15</c:v>
                      </c:pt>
                      <c:pt idx="479">
                        <c:v>2.0499999999999998</c:v>
                      </c:pt>
                      <c:pt idx="480">
                        <c:v>2.15</c:v>
                      </c:pt>
                      <c:pt idx="481">
                        <c:v>2.2000000000000002</c:v>
                      </c:pt>
                      <c:pt idx="482">
                        <c:v>2.2000000000000002</c:v>
                      </c:pt>
                      <c:pt idx="483">
                        <c:v>2.35</c:v>
                      </c:pt>
                      <c:pt idx="484">
                        <c:v>2.2999999999999998</c:v>
                      </c:pt>
                      <c:pt idx="485">
                        <c:v>2</c:v>
                      </c:pt>
                      <c:pt idx="486">
                        <c:v>1.8</c:v>
                      </c:pt>
                      <c:pt idx="487">
                        <c:v>1.9</c:v>
                      </c:pt>
                      <c:pt idx="488">
                        <c:v>2.2999999999999998</c:v>
                      </c:pt>
                      <c:pt idx="489">
                        <c:v>2.1</c:v>
                      </c:pt>
                      <c:pt idx="490">
                        <c:v>1.8</c:v>
                      </c:pt>
                      <c:pt idx="491">
                        <c:v>1.85</c:v>
                      </c:pt>
                      <c:pt idx="492">
                        <c:v>2.4</c:v>
                      </c:pt>
                      <c:pt idx="493">
                        <c:v>2.5</c:v>
                      </c:pt>
                      <c:pt idx="494">
                        <c:v>2.35</c:v>
                      </c:pt>
                      <c:pt idx="495">
                        <c:v>2.2000000000000002</c:v>
                      </c:pt>
                      <c:pt idx="496">
                        <c:v>2.15</c:v>
                      </c:pt>
                      <c:pt idx="497">
                        <c:v>2</c:v>
                      </c:pt>
                      <c:pt idx="498">
                        <c:v>1.9</c:v>
                      </c:pt>
                      <c:pt idx="499">
                        <c:v>1.95</c:v>
                      </c:pt>
                      <c:pt idx="500">
                        <c:v>2.0499999999999998</c:v>
                      </c:pt>
                      <c:pt idx="501">
                        <c:v>2.1</c:v>
                      </c:pt>
                      <c:pt idx="502">
                        <c:v>2.1</c:v>
                      </c:pt>
                      <c:pt idx="503">
                        <c:v>2.4</c:v>
                      </c:pt>
                      <c:pt idx="504">
                        <c:v>1.95</c:v>
                      </c:pt>
                      <c:pt idx="505">
                        <c:v>1.8</c:v>
                      </c:pt>
                      <c:pt idx="506">
                        <c:v>1.85</c:v>
                      </c:pt>
                      <c:pt idx="507">
                        <c:v>2</c:v>
                      </c:pt>
                      <c:pt idx="508">
                        <c:v>2</c:v>
                      </c:pt>
                      <c:pt idx="509">
                        <c:v>2.0499999999999998</c:v>
                      </c:pt>
                      <c:pt idx="510">
                        <c:v>2.2000000000000002</c:v>
                      </c:pt>
                      <c:pt idx="511">
                        <c:v>2</c:v>
                      </c:pt>
                      <c:pt idx="512">
                        <c:v>1.95</c:v>
                      </c:pt>
                      <c:pt idx="513">
                        <c:v>1.7</c:v>
                      </c:pt>
                      <c:pt idx="514">
                        <c:v>1.6</c:v>
                      </c:pt>
                      <c:pt idx="515">
                        <c:v>1.65</c:v>
                      </c:pt>
                      <c:pt idx="516">
                        <c:v>1.55</c:v>
                      </c:pt>
                      <c:pt idx="517">
                        <c:v>1.65</c:v>
                      </c:pt>
                      <c:pt idx="518">
                        <c:v>1.85</c:v>
                      </c:pt>
                      <c:pt idx="519">
                        <c:v>2</c:v>
                      </c:pt>
                      <c:pt idx="520">
                        <c:v>2.1</c:v>
                      </c:pt>
                      <c:pt idx="521">
                        <c:v>1.9</c:v>
                      </c:pt>
                      <c:pt idx="522">
                        <c:v>1.8</c:v>
                      </c:pt>
                      <c:pt idx="523">
                        <c:v>1.7</c:v>
                      </c:pt>
                      <c:pt idx="524">
                        <c:v>1.8</c:v>
                      </c:pt>
                      <c:pt idx="525">
                        <c:v>1.7</c:v>
                      </c:pt>
                      <c:pt idx="526">
                        <c:v>1.75</c:v>
                      </c:pt>
                      <c:pt idx="527">
                        <c:v>1.7</c:v>
                      </c:pt>
                      <c:pt idx="528">
                        <c:v>1.8</c:v>
                      </c:pt>
                      <c:pt idx="529">
                        <c:v>1.8</c:v>
                      </c:pt>
                      <c:pt idx="530">
                        <c:v>1.9</c:v>
                      </c:pt>
                      <c:pt idx="531">
                        <c:v>1.8</c:v>
                      </c:pt>
                      <c:pt idx="532">
                        <c:v>1.6</c:v>
                      </c:pt>
                      <c:pt idx="533">
                        <c:v>1.6</c:v>
                      </c:pt>
                      <c:pt idx="534">
                        <c:v>2</c:v>
                      </c:pt>
                      <c:pt idx="535">
                        <c:v>2.2000000000000002</c:v>
                      </c:pt>
                      <c:pt idx="536">
                        <c:v>2.35</c:v>
                      </c:pt>
                      <c:pt idx="537">
                        <c:v>2.35</c:v>
                      </c:pt>
                      <c:pt idx="538">
                        <c:v>2.0499999999999998</c:v>
                      </c:pt>
                      <c:pt idx="539">
                        <c:v>2.2000000000000002</c:v>
                      </c:pt>
                      <c:pt idx="540">
                        <c:v>2.4</c:v>
                      </c:pt>
                      <c:pt idx="541">
                        <c:v>2.65</c:v>
                      </c:pt>
                      <c:pt idx="542">
                        <c:v>3.1</c:v>
                      </c:pt>
                      <c:pt idx="543">
                        <c:v>3</c:v>
                      </c:pt>
                      <c:pt idx="544">
                        <c:v>2.9</c:v>
                      </c:pt>
                      <c:pt idx="545">
                        <c:v>2.85</c:v>
                      </c:pt>
                      <c:pt idx="546">
                        <c:v>2.78</c:v>
                      </c:pt>
                      <c:pt idx="547">
                        <c:v>2.69</c:v>
                      </c:pt>
                      <c:pt idx="548">
                        <c:v>2.6</c:v>
                      </c:pt>
                      <c:pt idx="549">
                        <c:v>2.7</c:v>
                      </c:pt>
                      <c:pt idx="550">
                        <c:v>2.95</c:v>
                      </c:pt>
                      <c:pt idx="551">
                        <c:v>2.95</c:v>
                      </c:pt>
                      <c:pt idx="552">
                        <c:v>2.9</c:v>
                      </c:pt>
                      <c:pt idx="553">
                        <c:v>2.85</c:v>
                      </c:pt>
                      <c:pt idx="554">
                        <c:v>2.7</c:v>
                      </c:pt>
                      <c:pt idx="555">
                        <c:v>2.85</c:v>
                      </c:pt>
                      <c:pt idx="556">
                        <c:v>3.55</c:v>
                      </c:pt>
                      <c:pt idx="557">
                        <c:v>3.45</c:v>
                      </c:pt>
                      <c:pt idx="558">
                        <c:v>3.2</c:v>
                      </c:pt>
                      <c:pt idx="559">
                        <c:v>2.95</c:v>
                      </c:pt>
                      <c:pt idx="560">
                        <c:v>3.05</c:v>
                      </c:pt>
                      <c:pt idx="561">
                        <c:v>3.1</c:v>
                      </c:pt>
                      <c:pt idx="562">
                        <c:v>3</c:v>
                      </c:pt>
                      <c:pt idx="563">
                        <c:v>3.05</c:v>
                      </c:pt>
                      <c:pt idx="564">
                        <c:v>2.85</c:v>
                      </c:pt>
                      <c:pt idx="565">
                        <c:v>2.9</c:v>
                      </c:pt>
                      <c:pt idx="566">
                        <c:v>3.1</c:v>
                      </c:pt>
                      <c:pt idx="567">
                        <c:v>3.1</c:v>
                      </c:pt>
                      <c:pt idx="568">
                        <c:v>3.1</c:v>
                      </c:pt>
                      <c:pt idx="569">
                        <c:v>3.2</c:v>
                      </c:pt>
                      <c:pt idx="570">
                        <c:v>3.3</c:v>
                      </c:pt>
                      <c:pt idx="571">
                        <c:v>3.1</c:v>
                      </c:pt>
                      <c:pt idx="572">
                        <c:v>3.05</c:v>
                      </c:pt>
                      <c:pt idx="573">
                        <c:v>2.85</c:v>
                      </c:pt>
                      <c:pt idx="574">
                        <c:v>2.8</c:v>
                      </c:pt>
                      <c:pt idx="575">
                        <c:v>2.95</c:v>
                      </c:pt>
                      <c:pt idx="576">
                        <c:v>3.2</c:v>
                      </c:pt>
                      <c:pt idx="577">
                        <c:v>3.3</c:v>
                      </c:pt>
                      <c:pt idx="578">
                        <c:v>3.65</c:v>
                      </c:pt>
                      <c:pt idx="579">
                        <c:v>3.4</c:v>
                      </c:pt>
                      <c:pt idx="580">
                        <c:v>3.1</c:v>
                      </c:pt>
                      <c:pt idx="581">
                        <c:v>3</c:v>
                      </c:pt>
                      <c:pt idx="582">
                        <c:v>3</c:v>
                      </c:pt>
                      <c:pt idx="583">
                        <c:v>3.35</c:v>
                      </c:pt>
                      <c:pt idx="584">
                        <c:v>3.45</c:v>
                      </c:pt>
                      <c:pt idx="585">
                        <c:v>3.3</c:v>
                      </c:pt>
                      <c:pt idx="586">
                        <c:v>3.15</c:v>
                      </c:pt>
                      <c:pt idx="587">
                        <c:v>3</c:v>
                      </c:pt>
                      <c:pt idx="588">
                        <c:v>3.5</c:v>
                      </c:pt>
                      <c:pt idx="589">
                        <c:v>3.65</c:v>
                      </c:pt>
                      <c:pt idx="590">
                        <c:v>3.55</c:v>
                      </c:pt>
                      <c:pt idx="591">
                        <c:v>3.6</c:v>
                      </c:pt>
                      <c:pt idx="592">
                        <c:v>3.7</c:v>
                      </c:pt>
                      <c:pt idx="593">
                        <c:v>3.75</c:v>
                      </c:pt>
                      <c:pt idx="594">
                        <c:v>3.85</c:v>
                      </c:pt>
                      <c:pt idx="595">
                        <c:v>3.9</c:v>
                      </c:pt>
                      <c:pt idx="596">
                        <c:v>4.0999999999999996</c:v>
                      </c:pt>
                      <c:pt idx="597">
                        <c:v>4.0999999999999996</c:v>
                      </c:pt>
                      <c:pt idx="598">
                        <c:v>4.3</c:v>
                      </c:pt>
                      <c:pt idx="599">
                        <c:v>4.4000000000000004</c:v>
                      </c:pt>
                      <c:pt idx="600">
                        <c:v>4.4000000000000004</c:v>
                      </c:pt>
                      <c:pt idx="601">
                        <c:v>4.3499999999999996</c:v>
                      </c:pt>
                      <c:pt idx="602">
                        <c:v>4.2</c:v>
                      </c:pt>
                      <c:pt idx="603">
                        <c:v>4.2</c:v>
                      </c:pt>
                      <c:pt idx="604">
                        <c:v>4.3</c:v>
                      </c:pt>
                      <c:pt idx="605">
                        <c:v>4.3</c:v>
                      </c:pt>
                      <c:pt idx="606">
                        <c:v>4.4000000000000004</c:v>
                      </c:pt>
                      <c:pt idx="607">
                        <c:v>4.4000000000000004</c:v>
                      </c:pt>
                      <c:pt idx="608">
                        <c:v>4.4000000000000004</c:v>
                      </c:pt>
                      <c:pt idx="609">
                        <c:v>4.4000000000000004</c:v>
                      </c:pt>
                      <c:pt idx="610">
                        <c:v>4.5</c:v>
                      </c:pt>
                      <c:pt idx="611">
                        <c:v>4.45</c:v>
                      </c:pt>
                      <c:pt idx="612">
                        <c:v>4.45</c:v>
                      </c:pt>
                      <c:pt idx="613">
                        <c:v>4.5</c:v>
                      </c:pt>
                      <c:pt idx="614">
                        <c:v>4.5</c:v>
                      </c:pt>
                      <c:pt idx="615">
                        <c:v>4.45</c:v>
                      </c:pt>
                      <c:pt idx="616">
                        <c:v>4.2</c:v>
                      </c:pt>
                      <c:pt idx="617">
                        <c:v>4.0999999999999996</c:v>
                      </c:pt>
                      <c:pt idx="618">
                        <c:v>4.25</c:v>
                      </c:pt>
                      <c:pt idx="619">
                        <c:v>4.2</c:v>
                      </c:pt>
                      <c:pt idx="620">
                        <c:v>3.95</c:v>
                      </c:pt>
                      <c:pt idx="621">
                        <c:v>3.9</c:v>
                      </c:pt>
                      <c:pt idx="622">
                        <c:v>3.7</c:v>
                      </c:pt>
                      <c:pt idx="623">
                        <c:v>3.6</c:v>
                      </c:pt>
                      <c:pt idx="624">
                        <c:v>3.7</c:v>
                      </c:pt>
                      <c:pt idx="625">
                        <c:v>3.75</c:v>
                      </c:pt>
                      <c:pt idx="626">
                        <c:v>3.55</c:v>
                      </c:pt>
                      <c:pt idx="627">
                        <c:v>3.6</c:v>
                      </c:pt>
                      <c:pt idx="628">
                        <c:v>3.95</c:v>
                      </c:pt>
                      <c:pt idx="629">
                        <c:v>4</c:v>
                      </c:pt>
                      <c:pt idx="630">
                        <c:v>3.95</c:v>
                      </c:pt>
                      <c:pt idx="631">
                        <c:v>3.95</c:v>
                      </c:pt>
                      <c:pt idx="632">
                        <c:v>4.05</c:v>
                      </c:pt>
                      <c:pt idx="633">
                        <c:v>4.1500000000000004</c:v>
                      </c:pt>
                      <c:pt idx="634">
                        <c:v>4.1500000000000004</c:v>
                      </c:pt>
                      <c:pt idx="635">
                        <c:v>4.25</c:v>
                      </c:pt>
                      <c:pt idx="636">
                        <c:v>4.3499999999999996</c:v>
                      </c:pt>
                      <c:pt idx="637">
                        <c:v>4.4000000000000004</c:v>
                      </c:pt>
                      <c:pt idx="638">
                        <c:v>4.5</c:v>
                      </c:pt>
                      <c:pt idx="639">
                        <c:v>4.45</c:v>
                      </c:pt>
                      <c:pt idx="640">
                        <c:v>4.5</c:v>
                      </c:pt>
                      <c:pt idx="641">
                        <c:v>4.55</c:v>
                      </c:pt>
                      <c:pt idx="642">
                        <c:v>4.5999999999999996</c:v>
                      </c:pt>
                      <c:pt idx="643">
                        <c:v>4.5999999999999996</c:v>
                      </c:pt>
                      <c:pt idx="644">
                        <c:v>4.5999999999999996</c:v>
                      </c:pt>
                      <c:pt idx="645">
                        <c:v>4.5999999999999996</c:v>
                      </c:pt>
                      <c:pt idx="646">
                        <c:v>4.45</c:v>
                      </c:pt>
                      <c:pt idx="647">
                        <c:v>4.4000000000000004</c:v>
                      </c:pt>
                      <c:pt idx="648">
                        <c:v>4.1500000000000004</c:v>
                      </c:pt>
                      <c:pt idx="649">
                        <c:v>4.05</c:v>
                      </c:pt>
                      <c:pt idx="650">
                        <c:v>3.95</c:v>
                      </c:pt>
                      <c:pt idx="651">
                        <c:v>3.85</c:v>
                      </c:pt>
                      <c:pt idx="652">
                        <c:v>4</c:v>
                      </c:pt>
                      <c:pt idx="653">
                        <c:v>3.9</c:v>
                      </c:pt>
                      <c:pt idx="654">
                        <c:v>3.95</c:v>
                      </c:pt>
                      <c:pt idx="655">
                        <c:v>4.1500000000000004</c:v>
                      </c:pt>
                      <c:pt idx="656">
                        <c:v>4.1500000000000004</c:v>
                      </c:pt>
                      <c:pt idx="657">
                        <c:v>4.2</c:v>
                      </c:pt>
                      <c:pt idx="658">
                        <c:v>4.25</c:v>
                      </c:pt>
                      <c:pt idx="659">
                        <c:v>4.2</c:v>
                      </c:pt>
                      <c:pt idx="660">
                        <c:v>3.95</c:v>
                      </c:pt>
                      <c:pt idx="661">
                        <c:v>3.8</c:v>
                      </c:pt>
                      <c:pt idx="662">
                        <c:v>3.7</c:v>
                      </c:pt>
                      <c:pt idx="663">
                        <c:v>3.6</c:v>
                      </c:pt>
                      <c:pt idx="664">
                        <c:v>3.45</c:v>
                      </c:pt>
                      <c:pt idx="665">
                        <c:v>3.4</c:v>
                      </c:pt>
                      <c:pt idx="666">
                        <c:v>3.2</c:v>
                      </c:pt>
                      <c:pt idx="667">
                        <c:v>3.2</c:v>
                      </c:pt>
                      <c:pt idx="668">
                        <c:v>3.05</c:v>
                      </c:pt>
                      <c:pt idx="669">
                        <c:v>3</c:v>
                      </c:pt>
                      <c:pt idx="670">
                        <c:v>2.9</c:v>
                      </c:pt>
                      <c:pt idx="671">
                        <c:v>2.8</c:v>
                      </c:pt>
                      <c:pt idx="672">
                        <c:v>2.7</c:v>
                      </c:pt>
                      <c:pt idx="673">
                        <c:v>2.75</c:v>
                      </c:pt>
                      <c:pt idx="674">
                        <c:v>2.7</c:v>
                      </c:pt>
                      <c:pt idx="675">
                        <c:v>2.75</c:v>
                      </c:pt>
                      <c:pt idx="676">
                        <c:v>2.8</c:v>
                      </c:pt>
                      <c:pt idx="677">
                        <c:v>2.5499999999999998</c:v>
                      </c:pt>
                      <c:pt idx="678">
                        <c:v>2.4</c:v>
                      </c:pt>
                      <c:pt idx="679">
                        <c:v>2.5</c:v>
                      </c:pt>
                      <c:pt idx="680">
                        <c:v>3.1</c:v>
                      </c:pt>
                      <c:pt idx="681">
                        <c:v>3.2</c:v>
                      </c:pt>
                      <c:pt idx="682">
                        <c:v>3.35</c:v>
                      </c:pt>
                      <c:pt idx="683">
                        <c:v>3.33</c:v>
                      </c:pt>
                      <c:pt idx="684">
                        <c:v>3.3</c:v>
                      </c:pt>
                      <c:pt idx="685">
                        <c:v>3.2</c:v>
                      </c:pt>
                      <c:pt idx="686">
                        <c:v>3.1</c:v>
                      </c:pt>
                      <c:pt idx="687">
                        <c:v>3.3</c:v>
                      </c:pt>
                      <c:pt idx="688">
                        <c:v>3.2</c:v>
                      </c:pt>
                      <c:pt idx="689">
                        <c:v>3.2</c:v>
                      </c:pt>
                      <c:pt idx="690">
                        <c:v>2.9</c:v>
                      </c:pt>
                      <c:pt idx="691">
                        <c:v>2.9</c:v>
                      </c:pt>
                      <c:pt idx="692">
                        <c:v>2.95</c:v>
                      </c:pt>
                      <c:pt idx="693">
                        <c:v>2.95</c:v>
                      </c:pt>
                      <c:pt idx="694">
                        <c:v>2.95</c:v>
                      </c:pt>
                      <c:pt idx="695">
                        <c:v>3.5</c:v>
                      </c:pt>
                      <c:pt idx="696">
                        <c:v>3.65</c:v>
                      </c:pt>
                      <c:pt idx="697">
                        <c:v>3.4</c:v>
                      </c:pt>
                      <c:pt idx="698">
                        <c:v>3.45</c:v>
                      </c:pt>
                      <c:pt idx="699">
                        <c:v>3.55</c:v>
                      </c:pt>
                      <c:pt idx="700">
                        <c:v>3.6</c:v>
                      </c:pt>
                      <c:pt idx="701">
                        <c:v>3.65</c:v>
                      </c:pt>
                      <c:pt idx="702">
                        <c:v>3.65</c:v>
                      </c:pt>
                      <c:pt idx="703">
                        <c:v>3.65</c:v>
                      </c:pt>
                      <c:pt idx="704">
                        <c:v>3.5</c:v>
                      </c:pt>
                      <c:pt idx="705">
                        <c:v>3.35</c:v>
                      </c:pt>
                      <c:pt idx="706">
                        <c:v>3.2</c:v>
                      </c:pt>
                      <c:pt idx="707">
                        <c:v>3.2</c:v>
                      </c:pt>
                      <c:pt idx="708">
                        <c:v>3.3</c:v>
                      </c:pt>
                      <c:pt idx="709">
                        <c:v>3.65</c:v>
                      </c:pt>
                      <c:pt idx="710">
                        <c:v>3.7</c:v>
                      </c:pt>
                      <c:pt idx="711">
                        <c:v>3.6</c:v>
                      </c:pt>
                      <c:pt idx="712">
                        <c:v>3.4</c:v>
                      </c:pt>
                      <c:pt idx="713">
                        <c:v>3.45</c:v>
                      </c:pt>
                      <c:pt idx="714">
                        <c:v>3.8</c:v>
                      </c:pt>
                      <c:pt idx="715">
                        <c:v>3.8</c:v>
                      </c:pt>
                      <c:pt idx="716">
                        <c:v>3.75</c:v>
                      </c:pt>
                      <c:pt idx="717">
                        <c:v>3.6</c:v>
                      </c:pt>
                      <c:pt idx="718">
                        <c:v>3.7</c:v>
                      </c:pt>
                      <c:pt idx="719">
                        <c:v>3.85</c:v>
                      </c:pt>
                      <c:pt idx="720">
                        <c:v>4.1500000000000004</c:v>
                      </c:pt>
                      <c:pt idx="721">
                        <c:v>4.1500000000000004</c:v>
                      </c:pt>
                      <c:pt idx="722">
                        <c:v>4.25</c:v>
                      </c:pt>
                      <c:pt idx="723">
                        <c:v>4.0999999999999996</c:v>
                      </c:pt>
                      <c:pt idx="724">
                        <c:v>3.8</c:v>
                      </c:pt>
                      <c:pt idx="725">
                        <c:v>3.75</c:v>
                      </c:pt>
                      <c:pt idx="726">
                        <c:v>3.2</c:v>
                      </c:pt>
                      <c:pt idx="727">
                        <c:v>3.1</c:v>
                      </c:pt>
                      <c:pt idx="728">
                        <c:v>3</c:v>
                      </c:pt>
                      <c:pt idx="729">
                        <c:v>3.05</c:v>
                      </c:pt>
                      <c:pt idx="730">
                        <c:v>3</c:v>
                      </c:pt>
                      <c:pt idx="731">
                        <c:v>3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F-ED22-4832-9989-2C00E5F07D04}"/>
                  </c:ext>
                </c:extLst>
              </c15:ser>
            </c15:filteredLineSeries>
            <c15:filteredLineSeries>
              <c15:ser>
                <c:idx val="5"/>
                <c:order val="6"/>
                <c:tx>
                  <c:v>2006</c:v>
                </c:tx>
                <c:spPr>
                  <a:ln w="12700">
                    <a:solidFill>
                      <a:srgbClr val="00B05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DATOS!$M$3:$M$734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2.9</c:v>
                      </c:pt>
                      <c:pt idx="1">
                        <c:v>2.85</c:v>
                      </c:pt>
                      <c:pt idx="2">
                        <c:v>2.7</c:v>
                      </c:pt>
                      <c:pt idx="3">
                        <c:v>2.5499999999999998</c:v>
                      </c:pt>
                      <c:pt idx="4">
                        <c:v>2.5</c:v>
                      </c:pt>
                      <c:pt idx="5">
                        <c:v>2.6</c:v>
                      </c:pt>
                      <c:pt idx="6">
                        <c:v>2.4</c:v>
                      </c:pt>
                      <c:pt idx="7">
                        <c:v>2.4500000000000002</c:v>
                      </c:pt>
                      <c:pt idx="8">
                        <c:v>2.4500000000000002</c:v>
                      </c:pt>
                      <c:pt idx="9">
                        <c:v>2.75</c:v>
                      </c:pt>
                      <c:pt idx="10">
                        <c:v>2.7</c:v>
                      </c:pt>
                      <c:pt idx="11">
                        <c:v>2.9</c:v>
                      </c:pt>
                      <c:pt idx="12">
                        <c:v>3</c:v>
                      </c:pt>
                      <c:pt idx="13">
                        <c:v>2.95</c:v>
                      </c:pt>
                      <c:pt idx="14">
                        <c:v>3.1</c:v>
                      </c:pt>
                      <c:pt idx="15">
                        <c:v>3.1</c:v>
                      </c:pt>
                      <c:pt idx="16">
                        <c:v>3.05</c:v>
                      </c:pt>
                      <c:pt idx="17">
                        <c:v>3.15</c:v>
                      </c:pt>
                      <c:pt idx="18">
                        <c:v>3.2</c:v>
                      </c:pt>
                      <c:pt idx="19">
                        <c:v>3.2</c:v>
                      </c:pt>
                      <c:pt idx="20">
                        <c:v>3.1</c:v>
                      </c:pt>
                      <c:pt idx="21">
                        <c:v>3.1</c:v>
                      </c:pt>
                      <c:pt idx="22">
                        <c:v>3.1</c:v>
                      </c:pt>
                      <c:pt idx="23">
                        <c:v>3.1</c:v>
                      </c:pt>
                      <c:pt idx="24">
                        <c:v>3</c:v>
                      </c:pt>
                      <c:pt idx="25">
                        <c:v>2.95</c:v>
                      </c:pt>
                      <c:pt idx="26">
                        <c:v>2.9</c:v>
                      </c:pt>
                      <c:pt idx="27">
                        <c:v>2.9</c:v>
                      </c:pt>
                      <c:pt idx="28">
                        <c:v>3.05</c:v>
                      </c:pt>
                      <c:pt idx="29">
                        <c:v>3.1</c:v>
                      </c:pt>
                      <c:pt idx="30">
                        <c:v>2.95</c:v>
                      </c:pt>
                      <c:pt idx="31">
                        <c:v>3.05</c:v>
                      </c:pt>
                      <c:pt idx="32">
                        <c:v>3</c:v>
                      </c:pt>
                      <c:pt idx="33">
                        <c:v>2.95</c:v>
                      </c:pt>
                      <c:pt idx="34">
                        <c:v>2.95</c:v>
                      </c:pt>
                      <c:pt idx="35">
                        <c:v>2.85</c:v>
                      </c:pt>
                      <c:pt idx="36">
                        <c:v>2.95</c:v>
                      </c:pt>
                      <c:pt idx="37">
                        <c:v>2.95</c:v>
                      </c:pt>
                      <c:pt idx="38">
                        <c:v>3</c:v>
                      </c:pt>
                      <c:pt idx="39">
                        <c:v>2.9</c:v>
                      </c:pt>
                      <c:pt idx="40">
                        <c:v>2.6</c:v>
                      </c:pt>
                      <c:pt idx="41">
                        <c:v>2.5499999999999998</c:v>
                      </c:pt>
                      <c:pt idx="42">
                        <c:v>2.35</c:v>
                      </c:pt>
                      <c:pt idx="43">
                        <c:v>2.4</c:v>
                      </c:pt>
                      <c:pt idx="44">
                        <c:v>2.4</c:v>
                      </c:pt>
                      <c:pt idx="45">
                        <c:v>2.4500000000000002</c:v>
                      </c:pt>
                      <c:pt idx="46">
                        <c:v>2.5</c:v>
                      </c:pt>
                      <c:pt idx="47">
                        <c:v>2.5</c:v>
                      </c:pt>
                      <c:pt idx="48">
                        <c:v>2.5</c:v>
                      </c:pt>
                      <c:pt idx="49">
                        <c:v>2.65</c:v>
                      </c:pt>
                      <c:pt idx="50">
                        <c:v>2.5</c:v>
                      </c:pt>
                      <c:pt idx="51">
                        <c:v>2.2999999999999998</c:v>
                      </c:pt>
                      <c:pt idx="52">
                        <c:v>2.1</c:v>
                      </c:pt>
                      <c:pt idx="53">
                        <c:v>1.95</c:v>
                      </c:pt>
                      <c:pt idx="54">
                        <c:v>2</c:v>
                      </c:pt>
                      <c:pt idx="55">
                        <c:v>2.1</c:v>
                      </c:pt>
                      <c:pt idx="56">
                        <c:v>2.1</c:v>
                      </c:pt>
                      <c:pt idx="57">
                        <c:v>2.0499999999999998</c:v>
                      </c:pt>
                      <c:pt idx="58">
                        <c:v>2</c:v>
                      </c:pt>
                      <c:pt idx="59">
                        <c:v>2.7</c:v>
                      </c:pt>
                      <c:pt idx="60">
                        <c:v>2.6</c:v>
                      </c:pt>
                      <c:pt idx="61">
                        <c:v>2.5499999999999998</c:v>
                      </c:pt>
                      <c:pt idx="62">
                        <c:v>2.4</c:v>
                      </c:pt>
                      <c:pt idx="63">
                        <c:v>2.4500000000000002</c:v>
                      </c:pt>
                      <c:pt idx="64">
                        <c:v>2.5</c:v>
                      </c:pt>
                      <c:pt idx="65">
                        <c:v>2.6</c:v>
                      </c:pt>
                      <c:pt idx="66">
                        <c:v>2.8</c:v>
                      </c:pt>
                      <c:pt idx="67">
                        <c:v>3</c:v>
                      </c:pt>
                      <c:pt idx="68">
                        <c:v>3</c:v>
                      </c:pt>
                      <c:pt idx="69">
                        <c:v>3.3</c:v>
                      </c:pt>
                      <c:pt idx="70">
                        <c:v>3.45</c:v>
                      </c:pt>
                      <c:pt idx="71">
                        <c:v>3.65</c:v>
                      </c:pt>
                      <c:pt idx="72">
                        <c:v>3.5</c:v>
                      </c:pt>
                      <c:pt idx="73">
                        <c:v>3.45</c:v>
                      </c:pt>
                      <c:pt idx="74">
                        <c:v>3.25</c:v>
                      </c:pt>
                      <c:pt idx="75">
                        <c:v>3.25</c:v>
                      </c:pt>
                      <c:pt idx="76">
                        <c:v>3.05</c:v>
                      </c:pt>
                      <c:pt idx="77">
                        <c:v>3.1</c:v>
                      </c:pt>
                      <c:pt idx="78">
                        <c:v>2.85</c:v>
                      </c:pt>
                      <c:pt idx="79">
                        <c:v>2.8</c:v>
                      </c:pt>
                      <c:pt idx="80">
                        <c:v>2.7</c:v>
                      </c:pt>
                      <c:pt idx="81">
                        <c:v>2.6</c:v>
                      </c:pt>
                      <c:pt idx="82">
                        <c:v>2.2999999999999998</c:v>
                      </c:pt>
                      <c:pt idx="83">
                        <c:v>2.25</c:v>
                      </c:pt>
                      <c:pt idx="84">
                        <c:v>2.35</c:v>
                      </c:pt>
                      <c:pt idx="85">
                        <c:v>2.25</c:v>
                      </c:pt>
                      <c:pt idx="86">
                        <c:v>2.4</c:v>
                      </c:pt>
                      <c:pt idx="87">
                        <c:v>2.35</c:v>
                      </c:pt>
                      <c:pt idx="88">
                        <c:v>2.2999999999999998</c:v>
                      </c:pt>
                      <c:pt idx="89">
                        <c:v>2.25</c:v>
                      </c:pt>
                      <c:pt idx="90">
                        <c:v>2.5499999999999998</c:v>
                      </c:pt>
                      <c:pt idx="91">
                        <c:v>2.6</c:v>
                      </c:pt>
                      <c:pt idx="92">
                        <c:v>2.4500000000000002</c:v>
                      </c:pt>
                      <c:pt idx="93">
                        <c:v>2.4300000000000002</c:v>
                      </c:pt>
                      <c:pt idx="94">
                        <c:v>2.41</c:v>
                      </c:pt>
                      <c:pt idx="95">
                        <c:v>2.4</c:v>
                      </c:pt>
                      <c:pt idx="96">
                        <c:v>2.2000000000000002</c:v>
                      </c:pt>
                      <c:pt idx="97">
                        <c:v>2.2000000000000002</c:v>
                      </c:pt>
                      <c:pt idx="98">
                        <c:v>2.25</c:v>
                      </c:pt>
                      <c:pt idx="99">
                        <c:v>2.4</c:v>
                      </c:pt>
                      <c:pt idx="100">
                        <c:v>2.1</c:v>
                      </c:pt>
                      <c:pt idx="101">
                        <c:v>2.0499999999999998</c:v>
                      </c:pt>
                      <c:pt idx="102">
                        <c:v>1.95</c:v>
                      </c:pt>
                      <c:pt idx="103">
                        <c:v>1.95</c:v>
                      </c:pt>
                      <c:pt idx="104">
                        <c:v>2.0499999999999998</c:v>
                      </c:pt>
                      <c:pt idx="105">
                        <c:v>2.0499999999999998</c:v>
                      </c:pt>
                      <c:pt idx="106">
                        <c:v>2</c:v>
                      </c:pt>
                      <c:pt idx="107">
                        <c:v>1.9</c:v>
                      </c:pt>
                      <c:pt idx="108">
                        <c:v>2.0499999999999998</c:v>
                      </c:pt>
                      <c:pt idx="109">
                        <c:v>2.2000000000000002</c:v>
                      </c:pt>
                      <c:pt idx="110">
                        <c:v>2.0499999999999998</c:v>
                      </c:pt>
                      <c:pt idx="111">
                        <c:v>2</c:v>
                      </c:pt>
                      <c:pt idx="112">
                        <c:v>1.85</c:v>
                      </c:pt>
                      <c:pt idx="113">
                        <c:v>1.8</c:v>
                      </c:pt>
                      <c:pt idx="114">
                        <c:v>2.2999999999999998</c:v>
                      </c:pt>
                      <c:pt idx="115">
                        <c:v>2.1</c:v>
                      </c:pt>
                      <c:pt idx="116">
                        <c:v>2.0499999999999998</c:v>
                      </c:pt>
                      <c:pt idx="117">
                        <c:v>2.4</c:v>
                      </c:pt>
                      <c:pt idx="118">
                        <c:v>2.42</c:v>
                      </c:pt>
                      <c:pt idx="119">
                        <c:v>2.4300000000000002</c:v>
                      </c:pt>
                      <c:pt idx="120">
                        <c:v>2.4500000000000002</c:v>
                      </c:pt>
                      <c:pt idx="121">
                        <c:v>2.2999999999999998</c:v>
                      </c:pt>
                      <c:pt idx="122">
                        <c:v>2.0499999999999998</c:v>
                      </c:pt>
                      <c:pt idx="123">
                        <c:v>1.95</c:v>
                      </c:pt>
                      <c:pt idx="124">
                        <c:v>1.85</c:v>
                      </c:pt>
                      <c:pt idx="125">
                        <c:v>1.8</c:v>
                      </c:pt>
                      <c:pt idx="126">
                        <c:v>2</c:v>
                      </c:pt>
                      <c:pt idx="127">
                        <c:v>2.1</c:v>
                      </c:pt>
                      <c:pt idx="128">
                        <c:v>2</c:v>
                      </c:pt>
                      <c:pt idx="129">
                        <c:v>2</c:v>
                      </c:pt>
                      <c:pt idx="130">
                        <c:v>2.1</c:v>
                      </c:pt>
                      <c:pt idx="131">
                        <c:v>1.85</c:v>
                      </c:pt>
                      <c:pt idx="132">
                        <c:v>2.2000000000000002</c:v>
                      </c:pt>
                      <c:pt idx="133">
                        <c:v>2.5</c:v>
                      </c:pt>
                      <c:pt idx="134">
                        <c:v>3.3</c:v>
                      </c:pt>
                      <c:pt idx="135">
                        <c:v>3.15</c:v>
                      </c:pt>
                      <c:pt idx="136">
                        <c:v>3.1</c:v>
                      </c:pt>
                      <c:pt idx="137">
                        <c:v>3.1</c:v>
                      </c:pt>
                      <c:pt idx="138">
                        <c:v>3.1</c:v>
                      </c:pt>
                      <c:pt idx="139">
                        <c:v>3.4</c:v>
                      </c:pt>
                      <c:pt idx="140">
                        <c:v>3.45</c:v>
                      </c:pt>
                      <c:pt idx="141">
                        <c:v>3.3</c:v>
                      </c:pt>
                      <c:pt idx="142">
                        <c:v>3</c:v>
                      </c:pt>
                      <c:pt idx="143">
                        <c:v>3.1</c:v>
                      </c:pt>
                      <c:pt idx="144">
                        <c:v>3.35</c:v>
                      </c:pt>
                      <c:pt idx="145">
                        <c:v>3.3</c:v>
                      </c:pt>
                      <c:pt idx="146">
                        <c:v>3.4</c:v>
                      </c:pt>
                      <c:pt idx="147">
                        <c:v>3.3</c:v>
                      </c:pt>
                      <c:pt idx="148">
                        <c:v>2.7</c:v>
                      </c:pt>
                      <c:pt idx="149">
                        <c:v>2.6</c:v>
                      </c:pt>
                      <c:pt idx="150">
                        <c:v>2.95</c:v>
                      </c:pt>
                      <c:pt idx="151">
                        <c:v>3.1</c:v>
                      </c:pt>
                      <c:pt idx="152">
                        <c:v>3.05</c:v>
                      </c:pt>
                      <c:pt idx="153">
                        <c:v>3.1</c:v>
                      </c:pt>
                      <c:pt idx="154">
                        <c:v>3.5</c:v>
                      </c:pt>
                      <c:pt idx="155">
                        <c:v>3.6</c:v>
                      </c:pt>
                      <c:pt idx="156">
                        <c:v>3.4</c:v>
                      </c:pt>
                      <c:pt idx="157">
                        <c:v>3.25</c:v>
                      </c:pt>
                      <c:pt idx="158">
                        <c:v>3.3</c:v>
                      </c:pt>
                      <c:pt idx="159">
                        <c:v>3.3</c:v>
                      </c:pt>
                      <c:pt idx="160">
                        <c:v>3.4</c:v>
                      </c:pt>
                      <c:pt idx="161">
                        <c:v>3.6</c:v>
                      </c:pt>
                      <c:pt idx="162">
                        <c:v>3.6</c:v>
                      </c:pt>
                      <c:pt idx="163">
                        <c:v>3.55</c:v>
                      </c:pt>
                      <c:pt idx="164">
                        <c:v>3.75</c:v>
                      </c:pt>
                      <c:pt idx="165">
                        <c:v>3.8</c:v>
                      </c:pt>
                      <c:pt idx="166">
                        <c:v>4</c:v>
                      </c:pt>
                      <c:pt idx="167">
                        <c:v>3.85</c:v>
                      </c:pt>
                      <c:pt idx="168">
                        <c:v>3.7</c:v>
                      </c:pt>
                      <c:pt idx="169">
                        <c:v>3.8</c:v>
                      </c:pt>
                      <c:pt idx="170">
                        <c:v>3.8</c:v>
                      </c:pt>
                      <c:pt idx="171">
                        <c:v>4.05</c:v>
                      </c:pt>
                      <c:pt idx="172">
                        <c:v>4.1500000000000004</c:v>
                      </c:pt>
                      <c:pt idx="173">
                        <c:v>4.0999999999999996</c:v>
                      </c:pt>
                      <c:pt idx="174">
                        <c:v>3.9</c:v>
                      </c:pt>
                      <c:pt idx="175">
                        <c:v>3.85</c:v>
                      </c:pt>
                      <c:pt idx="176">
                        <c:v>3.95</c:v>
                      </c:pt>
                      <c:pt idx="177">
                        <c:v>3.9</c:v>
                      </c:pt>
                      <c:pt idx="178">
                        <c:v>3.5</c:v>
                      </c:pt>
                      <c:pt idx="179">
                        <c:v>3.4</c:v>
                      </c:pt>
                      <c:pt idx="180">
                        <c:v>3.45</c:v>
                      </c:pt>
                      <c:pt idx="181">
                        <c:v>3.5</c:v>
                      </c:pt>
                      <c:pt idx="182">
                        <c:v>3.6</c:v>
                      </c:pt>
                      <c:pt idx="183">
                        <c:v>3.7</c:v>
                      </c:pt>
                      <c:pt idx="184">
                        <c:v>3.6</c:v>
                      </c:pt>
                      <c:pt idx="185">
                        <c:v>3.6</c:v>
                      </c:pt>
                      <c:pt idx="186">
                        <c:v>3.75</c:v>
                      </c:pt>
                      <c:pt idx="187">
                        <c:v>3.8</c:v>
                      </c:pt>
                      <c:pt idx="188">
                        <c:v>3.7</c:v>
                      </c:pt>
                      <c:pt idx="189">
                        <c:v>3.6</c:v>
                      </c:pt>
                      <c:pt idx="190">
                        <c:v>3.85</c:v>
                      </c:pt>
                      <c:pt idx="191">
                        <c:v>4</c:v>
                      </c:pt>
                      <c:pt idx="192">
                        <c:v>4.0999999999999996</c:v>
                      </c:pt>
                      <c:pt idx="193">
                        <c:v>4.05</c:v>
                      </c:pt>
                      <c:pt idx="194">
                        <c:v>4</c:v>
                      </c:pt>
                      <c:pt idx="195">
                        <c:v>3.95</c:v>
                      </c:pt>
                      <c:pt idx="196">
                        <c:v>4.05</c:v>
                      </c:pt>
                      <c:pt idx="197">
                        <c:v>4.0999999999999996</c:v>
                      </c:pt>
                      <c:pt idx="198">
                        <c:v>4.2</c:v>
                      </c:pt>
                      <c:pt idx="199">
                        <c:v>4.05</c:v>
                      </c:pt>
                      <c:pt idx="200">
                        <c:v>4.05</c:v>
                      </c:pt>
                      <c:pt idx="201">
                        <c:v>4.0999999999999996</c:v>
                      </c:pt>
                      <c:pt idx="202">
                        <c:v>4</c:v>
                      </c:pt>
                      <c:pt idx="203">
                        <c:v>3.8</c:v>
                      </c:pt>
                      <c:pt idx="204">
                        <c:v>3.8</c:v>
                      </c:pt>
                      <c:pt idx="205">
                        <c:v>3.9</c:v>
                      </c:pt>
                      <c:pt idx="206">
                        <c:v>4</c:v>
                      </c:pt>
                      <c:pt idx="207">
                        <c:v>4.0999999999999996</c:v>
                      </c:pt>
                      <c:pt idx="208">
                        <c:v>4.3</c:v>
                      </c:pt>
                      <c:pt idx="209">
                        <c:v>4.3499999999999996</c:v>
                      </c:pt>
                      <c:pt idx="210">
                        <c:v>4.5</c:v>
                      </c:pt>
                      <c:pt idx="211">
                        <c:v>4.5</c:v>
                      </c:pt>
                      <c:pt idx="212">
                        <c:v>4.55</c:v>
                      </c:pt>
                      <c:pt idx="213">
                        <c:v>4.5999999999999996</c:v>
                      </c:pt>
                      <c:pt idx="214">
                        <c:v>4.5999999999999996</c:v>
                      </c:pt>
                      <c:pt idx="215">
                        <c:v>4.5999999999999996</c:v>
                      </c:pt>
                      <c:pt idx="216">
                        <c:v>4.5999999999999996</c:v>
                      </c:pt>
                      <c:pt idx="217">
                        <c:v>4.5</c:v>
                      </c:pt>
                      <c:pt idx="218">
                        <c:v>4.1500000000000004</c:v>
                      </c:pt>
                      <c:pt idx="219">
                        <c:v>4.0999999999999996</c:v>
                      </c:pt>
                      <c:pt idx="220">
                        <c:v>4.3</c:v>
                      </c:pt>
                      <c:pt idx="221">
                        <c:v>4.25</c:v>
                      </c:pt>
                      <c:pt idx="222">
                        <c:v>4</c:v>
                      </c:pt>
                      <c:pt idx="223">
                        <c:v>3.9</c:v>
                      </c:pt>
                      <c:pt idx="224">
                        <c:v>4.0999999999999996</c:v>
                      </c:pt>
                      <c:pt idx="225">
                        <c:v>4</c:v>
                      </c:pt>
                      <c:pt idx="226">
                        <c:v>3.95</c:v>
                      </c:pt>
                      <c:pt idx="227">
                        <c:v>3.95</c:v>
                      </c:pt>
                      <c:pt idx="228">
                        <c:v>3.75</c:v>
                      </c:pt>
                      <c:pt idx="229">
                        <c:v>3.6</c:v>
                      </c:pt>
                      <c:pt idx="230">
                        <c:v>3.4</c:v>
                      </c:pt>
                      <c:pt idx="231">
                        <c:v>3.25</c:v>
                      </c:pt>
                      <c:pt idx="232">
                        <c:v>3.65</c:v>
                      </c:pt>
                      <c:pt idx="233">
                        <c:v>3.75</c:v>
                      </c:pt>
                      <c:pt idx="234">
                        <c:v>4.05</c:v>
                      </c:pt>
                      <c:pt idx="235">
                        <c:v>4.1500000000000004</c:v>
                      </c:pt>
                      <c:pt idx="236">
                        <c:v>4.0999999999999996</c:v>
                      </c:pt>
                      <c:pt idx="237">
                        <c:v>4.05</c:v>
                      </c:pt>
                      <c:pt idx="238">
                        <c:v>4.2</c:v>
                      </c:pt>
                      <c:pt idx="239">
                        <c:v>4.2</c:v>
                      </c:pt>
                      <c:pt idx="240">
                        <c:v>4.2</c:v>
                      </c:pt>
                      <c:pt idx="241">
                        <c:v>4.2</c:v>
                      </c:pt>
                      <c:pt idx="242">
                        <c:v>4.3</c:v>
                      </c:pt>
                      <c:pt idx="243">
                        <c:v>4.3</c:v>
                      </c:pt>
                      <c:pt idx="244">
                        <c:v>4.3</c:v>
                      </c:pt>
                      <c:pt idx="245">
                        <c:v>4.3499999999999996</c:v>
                      </c:pt>
                      <c:pt idx="246">
                        <c:v>4.4000000000000004</c:v>
                      </c:pt>
                      <c:pt idx="247">
                        <c:v>4.4000000000000004</c:v>
                      </c:pt>
                      <c:pt idx="248">
                        <c:v>4.3499999999999996</c:v>
                      </c:pt>
                      <c:pt idx="249">
                        <c:v>4.3</c:v>
                      </c:pt>
                      <c:pt idx="250">
                        <c:v>4.3</c:v>
                      </c:pt>
                      <c:pt idx="251">
                        <c:v>4.3</c:v>
                      </c:pt>
                      <c:pt idx="252">
                        <c:v>4.4000000000000004</c:v>
                      </c:pt>
                      <c:pt idx="253">
                        <c:v>4.45</c:v>
                      </c:pt>
                      <c:pt idx="254">
                        <c:v>4.5</c:v>
                      </c:pt>
                      <c:pt idx="255">
                        <c:v>4.5</c:v>
                      </c:pt>
                      <c:pt idx="256">
                        <c:v>4.5</c:v>
                      </c:pt>
                      <c:pt idx="257">
                        <c:v>4.5999999999999996</c:v>
                      </c:pt>
                      <c:pt idx="258">
                        <c:v>4.75</c:v>
                      </c:pt>
                      <c:pt idx="259">
                        <c:v>4.6500000000000004</c:v>
                      </c:pt>
                      <c:pt idx="260">
                        <c:v>4.8</c:v>
                      </c:pt>
                      <c:pt idx="261">
                        <c:v>4.8</c:v>
                      </c:pt>
                      <c:pt idx="262">
                        <c:v>4.9000000000000004</c:v>
                      </c:pt>
                      <c:pt idx="263">
                        <c:v>5</c:v>
                      </c:pt>
                      <c:pt idx="264">
                        <c:v>5.0999999999999996</c:v>
                      </c:pt>
                      <c:pt idx="265">
                        <c:v>5</c:v>
                      </c:pt>
                      <c:pt idx="266">
                        <c:v>5</c:v>
                      </c:pt>
                      <c:pt idx="267">
                        <c:v>5</c:v>
                      </c:pt>
                      <c:pt idx="268">
                        <c:v>5</c:v>
                      </c:pt>
                      <c:pt idx="269">
                        <c:v>5</c:v>
                      </c:pt>
                      <c:pt idx="270">
                        <c:v>4.95</c:v>
                      </c:pt>
                      <c:pt idx="271">
                        <c:v>4.75</c:v>
                      </c:pt>
                      <c:pt idx="272">
                        <c:v>4.5</c:v>
                      </c:pt>
                      <c:pt idx="273">
                        <c:v>4.25</c:v>
                      </c:pt>
                      <c:pt idx="274">
                        <c:v>4.0999999999999996</c:v>
                      </c:pt>
                      <c:pt idx="275">
                        <c:v>4.05</c:v>
                      </c:pt>
                      <c:pt idx="276">
                        <c:v>4</c:v>
                      </c:pt>
                      <c:pt idx="277">
                        <c:v>3.87</c:v>
                      </c:pt>
                      <c:pt idx="278">
                        <c:v>3.76</c:v>
                      </c:pt>
                      <c:pt idx="279">
                        <c:v>3.65</c:v>
                      </c:pt>
                      <c:pt idx="280">
                        <c:v>4</c:v>
                      </c:pt>
                      <c:pt idx="281">
                        <c:v>4.05</c:v>
                      </c:pt>
                      <c:pt idx="282">
                        <c:v>4</c:v>
                      </c:pt>
                      <c:pt idx="283">
                        <c:v>3.9</c:v>
                      </c:pt>
                      <c:pt idx="284">
                        <c:v>3.8</c:v>
                      </c:pt>
                      <c:pt idx="285">
                        <c:v>3.65</c:v>
                      </c:pt>
                      <c:pt idx="286">
                        <c:v>3.5</c:v>
                      </c:pt>
                      <c:pt idx="287">
                        <c:v>3.3</c:v>
                      </c:pt>
                      <c:pt idx="288">
                        <c:v>3.25</c:v>
                      </c:pt>
                      <c:pt idx="289">
                        <c:v>3.2</c:v>
                      </c:pt>
                      <c:pt idx="290">
                        <c:v>3.05</c:v>
                      </c:pt>
                      <c:pt idx="291">
                        <c:v>3</c:v>
                      </c:pt>
                      <c:pt idx="292">
                        <c:v>2.8</c:v>
                      </c:pt>
                      <c:pt idx="293">
                        <c:v>2.7</c:v>
                      </c:pt>
                      <c:pt idx="294">
                        <c:v>2.6</c:v>
                      </c:pt>
                      <c:pt idx="295">
                        <c:v>2.6</c:v>
                      </c:pt>
                      <c:pt idx="296">
                        <c:v>2.8</c:v>
                      </c:pt>
                      <c:pt idx="297">
                        <c:v>2.9</c:v>
                      </c:pt>
                      <c:pt idx="298">
                        <c:v>2.75</c:v>
                      </c:pt>
                      <c:pt idx="299">
                        <c:v>2.75</c:v>
                      </c:pt>
                      <c:pt idx="300">
                        <c:v>2.85</c:v>
                      </c:pt>
                      <c:pt idx="301">
                        <c:v>2.8</c:v>
                      </c:pt>
                      <c:pt idx="302">
                        <c:v>2.65</c:v>
                      </c:pt>
                      <c:pt idx="303">
                        <c:v>2.6</c:v>
                      </c:pt>
                      <c:pt idx="304">
                        <c:v>2.6</c:v>
                      </c:pt>
                      <c:pt idx="305">
                        <c:v>2.8</c:v>
                      </c:pt>
                      <c:pt idx="306">
                        <c:v>2.95</c:v>
                      </c:pt>
                      <c:pt idx="307">
                        <c:v>3</c:v>
                      </c:pt>
                      <c:pt idx="308">
                        <c:v>3.55</c:v>
                      </c:pt>
                      <c:pt idx="309">
                        <c:v>3.55</c:v>
                      </c:pt>
                      <c:pt idx="310">
                        <c:v>3.6</c:v>
                      </c:pt>
                      <c:pt idx="311">
                        <c:v>3.7</c:v>
                      </c:pt>
                      <c:pt idx="312">
                        <c:v>3.55</c:v>
                      </c:pt>
                      <c:pt idx="313">
                        <c:v>3.65</c:v>
                      </c:pt>
                      <c:pt idx="314">
                        <c:v>4</c:v>
                      </c:pt>
                      <c:pt idx="315">
                        <c:v>4.05</c:v>
                      </c:pt>
                      <c:pt idx="316">
                        <c:v>3.9</c:v>
                      </c:pt>
                      <c:pt idx="317">
                        <c:v>3.95</c:v>
                      </c:pt>
                      <c:pt idx="318">
                        <c:v>3.85</c:v>
                      </c:pt>
                      <c:pt idx="319">
                        <c:v>4.05</c:v>
                      </c:pt>
                      <c:pt idx="320">
                        <c:v>4.2</c:v>
                      </c:pt>
                      <c:pt idx="321">
                        <c:v>4.2</c:v>
                      </c:pt>
                      <c:pt idx="322">
                        <c:v>4</c:v>
                      </c:pt>
                      <c:pt idx="323">
                        <c:v>4.1500000000000004</c:v>
                      </c:pt>
                      <c:pt idx="324">
                        <c:v>4.3</c:v>
                      </c:pt>
                      <c:pt idx="325">
                        <c:v>4.3</c:v>
                      </c:pt>
                      <c:pt idx="326">
                        <c:v>4.0999999999999996</c:v>
                      </c:pt>
                      <c:pt idx="327">
                        <c:v>4.05</c:v>
                      </c:pt>
                      <c:pt idx="328">
                        <c:v>4.0999999999999996</c:v>
                      </c:pt>
                      <c:pt idx="329">
                        <c:v>4.05</c:v>
                      </c:pt>
                      <c:pt idx="330">
                        <c:v>3.95</c:v>
                      </c:pt>
                      <c:pt idx="331">
                        <c:v>4</c:v>
                      </c:pt>
                      <c:pt idx="332">
                        <c:v>4</c:v>
                      </c:pt>
                      <c:pt idx="333">
                        <c:v>3.8</c:v>
                      </c:pt>
                      <c:pt idx="334">
                        <c:v>3.65</c:v>
                      </c:pt>
                      <c:pt idx="335">
                        <c:v>3.6</c:v>
                      </c:pt>
                      <c:pt idx="336">
                        <c:v>3.6</c:v>
                      </c:pt>
                      <c:pt idx="337">
                        <c:v>3.55</c:v>
                      </c:pt>
                      <c:pt idx="338">
                        <c:v>3.65</c:v>
                      </c:pt>
                      <c:pt idx="339">
                        <c:v>3.6</c:v>
                      </c:pt>
                      <c:pt idx="340">
                        <c:v>3.2</c:v>
                      </c:pt>
                      <c:pt idx="341">
                        <c:v>3.1</c:v>
                      </c:pt>
                      <c:pt idx="342">
                        <c:v>3.2</c:v>
                      </c:pt>
                      <c:pt idx="343">
                        <c:v>3.1</c:v>
                      </c:pt>
                      <c:pt idx="344">
                        <c:v>3</c:v>
                      </c:pt>
                      <c:pt idx="345">
                        <c:v>3.05</c:v>
                      </c:pt>
                      <c:pt idx="346">
                        <c:v>3</c:v>
                      </c:pt>
                      <c:pt idx="347">
                        <c:v>2.95</c:v>
                      </c:pt>
                      <c:pt idx="348">
                        <c:v>2.8</c:v>
                      </c:pt>
                      <c:pt idx="349">
                        <c:v>2.75</c:v>
                      </c:pt>
                      <c:pt idx="350">
                        <c:v>3</c:v>
                      </c:pt>
                      <c:pt idx="351">
                        <c:v>3</c:v>
                      </c:pt>
                      <c:pt idx="352">
                        <c:v>3</c:v>
                      </c:pt>
                      <c:pt idx="353">
                        <c:v>2.95</c:v>
                      </c:pt>
                      <c:pt idx="354">
                        <c:v>2.9</c:v>
                      </c:pt>
                      <c:pt idx="355">
                        <c:v>2.95</c:v>
                      </c:pt>
                      <c:pt idx="356">
                        <c:v>2.9</c:v>
                      </c:pt>
                      <c:pt idx="357">
                        <c:v>2.9</c:v>
                      </c:pt>
                      <c:pt idx="358">
                        <c:v>2.8</c:v>
                      </c:pt>
                      <c:pt idx="359">
                        <c:v>2.85</c:v>
                      </c:pt>
                      <c:pt idx="360">
                        <c:v>2.75</c:v>
                      </c:pt>
                      <c:pt idx="361">
                        <c:v>2.6</c:v>
                      </c:pt>
                      <c:pt idx="362">
                        <c:v>2.4500000000000002</c:v>
                      </c:pt>
                      <c:pt idx="363">
                        <c:v>2.4500000000000002</c:v>
                      </c:pt>
                      <c:pt idx="364">
                        <c:v>2.5</c:v>
                      </c:pt>
                      <c:pt idx="365">
                        <c:v>2.4500000000000002</c:v>
                      </c:pt>
                      <c:pt idx="366">
                        <c:v>2.4</c:v>
                      </c:pt>
                      <c:pt idx="367">
                        <c:v>2.35</c:v>
                      </c:pt>
                      <c:pt idx="368">
                        <c:v>2.1</c:v>
                      </c:pt>
                      <c:pt idx="369">
                        <c:v>2.1</c:v>
                      </c:pt>
                      <c:pt idx="370">
                        <c:v>2.15</c:v>
                      </c:pt>
                      <c:pt idx="371">
                        <c:v>2.2000000000000002</c:v>
                      </c:pt>
                      <c:pt idx="372">
                        <c:v>2.2000000000000002</c:v>
                      </c:pt>
                      <c:pt idx="373">
                        <c:v>2.2999999999999998</c:v>
                      </c:pt>
                      <c:pt idx="374">
                        <c:v>2.4</c:v>
                      </c:pt>
                      <c:pt idx="375">
                        <c:v>2.4</c:v>
                      </c:pt>
                      <c:pt idx="376">
                        <c:v>2.6</c:v>
                      </c:pt>
                      <c:pt idx="377">
                        <c:v>2.75</c:v>
                      </c:pt>
                      <c:pt idx="378">
                        <c:v>2.85</c:v>
                      </c:pt>
                      <c:pt idx="379">
                        <c:v>2.75</c:v>
                      </c:pt>
                      <c:pt idx="380">
                        <c:v>2.75</c:v>
                      </c:pt>
                      <c:pt idx="381">
                        <c:v>2.65</c:v>
                      </c:pt>
                      <c:pt idx="382">
                        <c:v>2.4500000000000002</c:v>
                      </c:pt>
                      <c:pt idx="383">
                        <c:v>2.2999999999999998</c:v>
                      </c:pt>
                      <c:pt idx="384">
                        <c:v>2.35</c:v>
                      </c:pt>
                      <c:pt idx="385">
                        <c:v>2.2999999999999998</c:v>
                      </c:pt>
                      <c:pt idx="386">
                        <c:v>2.2999999999999998</c:v>
                      </c:pt>
                      <c:pt idx="387">
                        <c:v>2.15</c:v>
                      </c:pt>
                      <c:pt idx="388">
                        <c:v>2</c:v>
                      </c:pt>
                      <c:pt idx="389">
                        <c:v>2</c:v>
                      </c:pt>
                      <c:pt idx="390">
                        <c:v>2</c:v>
                      </c:pt>
                      <c:pt idx="391">
                        <c:v>2.1</c:v>
                      </c:pt>
                      <c:pt idx="392">
                        <c:v>2</c:v>
                      </c:pt>
                      <c:pt idx="393">
                        <c:v>2.0499999999999998</c:v>
                      </c:pt>
                      <c:pt idx="394">
                        <c:v>2.2999999999999998</c:v>
                      </c:pt>
                      <c:pt idx="395">
                        <c:v>2.4500000000000002</c:v>
                      </c:pt>
                      <c:pt idx="396">
                        <c:v>2.35</c:v>
                      </c:pt>
                      <c:pt idx="397">
                        <c:v>2.2000000000000002</c:v>
                      </c:pt>
                      <c:pt idx="398">
                        <c:v>2.0499999999999998</c:v>
                      </c:pt>
                      <c:pt idx="399">
                        <c:v>2</c:v>
                      </c:pt>
                      <c:pt idx="400">
                        <c:v>2.1</c:v>
                      </c:pt>
                      <c:pt idx="401">
                        <c:v>2.2999999999999998</c:v>
                      </c:pt>
                      <c:pt idx="402">
                        <c:v>2.35</c:v>
                      </c:pt>
                      <c:pt idx="403">
                        <c:v>2.4</c:v>
                      </c:pt>
                      <c:pt idx="404">
                        <c:v>2.1</c:v>
                      </c:pt>
                      <c:pt idx="405">
                        <c:v>2.0499999999999998</c:v>
                      </c:pt>
                      <c:pt idx="406">
                        <c:v>2.1</c:v>
                      </c:pt>
                      <c:pt idx="407">
                        <c:v>2.15</c:v>
                      </c:pt>
                      <c:pt idx="408">
                        <c:v>2.2000000000000002</c:v>
                      </c:pt>
                      <c:pt idx="409">
                        <c:v>2.2000000000000002</c:v>
                      </c:pt>
                      <c:pt idx="410">
                        <c:v>2.0499999999999998</c:v>
                      </c:pt>
                      <c:pt idx="411">
                        <c:v>1.9</c:v>
                      </c:pt>
                      <c:pt idx="412">
                        <c:v>1.85</c:v>
                      </c:pt>
                      <c:pt idx="413">
                        <c:v>1.85</c:v>
                      </c:pt>
                      <c:pt idx="414">
                        <c:v>2</c:v>
                      </c:pt>
                      <c:pt idx="415">
                        <c:v>2.1</c:v>
                      </c:pt>
                      <c:pt idx="416">
                        <c:v>2.2000000000000002</c:v>
                      </c:pt>
                      <c:pt idx="417">
                        <c:v>2.2999999999999998</c:v>
                      </c:pt>
                      <c:pt idx="418">
                        <c:v>2.7</c:v>
                      </c:pt>
                      <c:pt idx="419">
                        <c:v>2.75</c:v>
                      </c:pt>
                      <c:pt idx="420">
                        <c:v>2.65</c:v>
                      </c:pt>
                      <c:pt idx="421">
                        <c:v>2.65</c:v>
                      </c:pt>
                      <c:pt idx="422">
                        <c:v>2.65</c:v>
                      </c:pt>
                      <c:pt idx="423">
                        <c:v>2.5</c:v>
                      </c:pt>
                      <c:pt idx="424">
                        <c:v>2.15</c:v>
                      </c:pt>
                      <c:pt idx="425">
                        <c:v>2.2000000000000002</c:v>
                      </c:pt>
                      <c:pt idx="426">
                        <c:v>2.6</c:v>
                      </c:pt>
                      <c:pt idx="427">
                        <c:v>2.4</c:v>
                      </c:pt>
                      <c:pt idx="428">
                        <c:v>2.1</c:v>
                      </c:pt>
                      <c:pt idx="429">
                        <c:v>1.8</c:v>
                      </c:pt>
                      <c:pt idx="430">
                        <c:v>1.9</c:v>
                      </c:pt>
                      <c:pt idx="431">
                        <c:v>1.9</c:v>
                      </c:pt>
                      <c:pt idx="432">
                        <c:v>1.8</c:v>
                      </c:pt>
                      <c:pt idx="433">
                        <c:v>1.8</c:v>
                      </c:pt>
                      <c:pt idx="434">
                        <c:v>1.8</c:v>
                      </c:pt>
                      <c:pt idx="435">
                        <c:v>1.8</c:v>
                      </c:pt>
                      <c:pt idx="436">
                        <c:v>2</c:v>
                      </c:pt>
                      <c:pt idx="437">
                        <c:v>2</c:v>
                      </c:pt>
                      <c:pt idx="438">
                        <c:v>1.85</c:v>
                      </c:pt>
                      <c:pt idx="439">
                        <c:v>1.8</c:v>
                      </c:pt>
                      <c:pt idx="440">
                        <c:v>1.9</c:v>
                      </c:pt>
                      <c:pt idx="441">
                        <c:v>1.85</c:v>
                      </c:pt>
                      <c:pt idx="442">
                        <c:v>1.85</c:v>
                      </c:pt>
                      <c:pt idx="443">
                        <c:v>1.85</c:v>
                      </c:pt>
                      <c:pt idx="444">
                        <c:v>1.9</c:v>
                      </c:pt>
                      <c:pt idx="445">
                        <c:v>1.9</c:v>
                      </c:pt>
                      <c:pt idx="446">
                        <c:v>1.8</c:v>
                      </c:pt>
                      <c:pt idx="447">
                        <c:v>1.65</c:v>
                      </c:pt>
                      <c:pt idx="448">
                        <c:v>1.95</c:v>
                      </c:pt>
                      <c:pt idx="449">
                        <c:v>2.1</c:v>
                      </c:pt>
                      <c:pt idx="450">
                        <c:v>1.95</c:v>
                      </c:pt>
                      <c:pt idx="451">
                        <c:v>1.95</c:v>
                      </c:pt>
                      <c:pt idx="452">
                        <c:v>1.85</c:v>
                      </c:pt>
                      <c:pt idx="453">
                        <c:v>1.65</c:v>
                      </c:pt>
                      <c:pt idx="454">
                        <c:v>1.55</c:v>
                      </c:pt>
                      <c:pt idx="455">
                        <c:v>1.45</c:v>
                      </c:pt>
                      <c:pt idx="456">
                        <c:v>1.45</c:v>
                      </c:pt>
                      <c:pt idx="457">
                        <c:v>1.65</c:v>
                      </c:pt>
                      <c:pt idx="458">
                        <c:v>1.7</c:v>
                      </c:pt>
                      <c:pt idx="459">
                        <c:v>1.8</c:v>
                      </c:pt>
                      <c:pt idx="460">
                        <c:v>1.9</c:v>
                      </c:pt>
                      <c:pt idx="461">
                        <c:v>2</c:v>
                      </c:pt>
                      <c:pt idx="462">
                        <c:v>2.35</c:v>
                      </c:pt>
                      <c:pt idx="463">
                        <c:v>2.6</c:v>
                      </c:pt>
                      <c:pt idx="464">
                        <c:v>2.4500000000000002</c:v>
                      </c:pt>
                      <c:pt idx="465">
                        <c:v>2.2000000000000002</c:v>
                      </c:pt>
                      <c:pt idx="466">
                        <c:v>2</c:v>
                      </c:pt>
                      <c:pt idx="467">
                        <c:v>1.85</c:v>
                      </c:pt>
                      <c:pt idx="468">
                        <c:v>1.9</c:v>
                      </c:pt>
                      <c:pt idx="469">
                        <c:v>1.85</c:v>
                      </c:pt>
                      <c:pt idx="470">
                        <c:v>1.8</c:v>
                      </c:pt>
                      <c:pt idx="471">
                        <c:v>1.8</c:v>
                      </c:pt>
                      <c:pt idx="472">
                        <c:v>1.85</c:v>
                      </c:pt>
                      <c:pt idx="473">
                        <c:v>1.9</c:v>
                      </c:pt>
                      <c:pt idx="474">
                        <c:v>2.7</c:v>
                      </c:pt>
                      <c:pt idx="475">
                        <c:v>2.85</c:v>
                      </c:pt>
                      <c:pt idx="476">
                        <c:v>2.75</c:v>
                      </c:pt>
                      <c:pt idx="477">
                        <c:v>2.8</c:v>
                      </c:pt>
                      <c:pt idx="478">
                        <c:v>3.2</c:v>
                      </c:pt>
                      <c:pt idx="479">
                        <c:v>3.4</c:v>
                      </c:pt>
                      <c:pt idx="480">
                        <c:v>3.3</c:v>
                      </c:pt>
                      <c:pt idx="481">
                        <c:v>3.25</c:v>
                      </c:pt>
                      <c:pt idx="482">
                        <c:v>2.85</c:v>
                      </c:pt>
                      <c:pt idx="483">
                        <c:v>2.75</c:v>
                      </c:pt>
                      <c:pt idx="484">
                        <c:v>2.4500000000000002</c:v>
                      </c:pt>
                      <c:pt idx="485">
                        <c:v>2.35</c:v>
                      </c:pt>
                      <c:pt idx="486">
                        <c:v>2.5499999999999998</c:v>
                      </c:pt>
                      <c:pt idx="487">
                        <c:v>2.5499999999999998</c:v>
                      </c:pt>
                      <c:pt idx="488">
                        <c:v>2.4</c:v>
                      </c:pt>
                      <c:pt idx="489">
                        <c:v>2.2999999999999998</c:v>
                      </c:pt>
                      <c:pt idx="490">
                        <c:v>2.2000000000000002</c:v>
                      </c:pt>
                      <c:pt idx="491">
                        <c:v>2.1800000000000002</c:v>
                      </c:pt>
                      <c:pt idx="492">
                        <c:v>2.23</c:v>
                      </c:pt>
                      <c:pt idx="493">
                        <c:v>2.4</c:v>
                      </c:pt>
                      <c:pt idx="494">
                        <c:v>2.25</c:v>
                      </c:pt>
                      <c:pt idx="495">
                        <c:v>2.35</c:v>
                      </c:pt>
                      <c:pt idx="496">
                        <c:v>2.6</c:v>
                      </c:pt>
                      <c:pt idx="497">
                        <c:v>2.65</c:v>
                      </c:pt>
                      <c:pt idx="498">
                        <c:v>2.14</c:v>
                      </c:pt>
                      <c:pt idx="499">
                        <c:v>2.2999999999999998</c:v>
                      </c:pt>
                      <c:pt idx="500">
                        <c:v>2.5499999999999998</c:v>
                      </c:pt>
                      <c:pt idx="501">
                        <c:v>2.5</c:v>
                      </c:pt>
                      <c:pt idx="502">
                        <c:v>2.7</c:v>
                      </c:pt>
                      <c:pt idx="503">
                        <c:v>2.75</c:v>
                      </c:pt>
                      <c:pt idx="504">
                        <c:v>2.7</c:v>
                      </c:pt>
                      <c:pt idx="505">
                        <c:v>3</c:v>
                      </c:pt>
                      <c:pt idx="506">
                        <c:v>2.9</c:v>
                      </c:pt>
                      <c:pt idx="507">
                        <c:v>2.8</c:v>
                      </c:pt>
                      <c:pt idx="508">
                        <c:v>2.7</c:v>
                      </c:pt>
                      <c:pt idx="509">
                        <c:v>2.65</c:v>
                      </c:pt>
                      <c:pt idx="510">
                        <c:v>2.65</c:v>
                      </c:pt>
                      <c:pt idx="511">
                        <c:v>2.9</c:v>
                      </c:pt>
                      <c:pt idx="512">
                        <c:v>2.85</c:v>
                      </c:pt>
                      <c:pt idx="513">
                        <c:v>2.6</c:v>
                      </c:pt>
                      <c:pt idx="514">
                        <c:v>2.75</c:v>
                      </c:pt>
                      <c:pt idx="515">
                        <c:v>2.95</c:v>
                      </c:pt>
                      <c:pt idx="516">
                        <c:v>3</c:v>
                      </c:pt>
                      <c:pt idx="517">
                        <c:v>2.85</c:v>
                      </c:pt>
                      <c:pt idx="518">
                        <c:v>2.75</c:v>
                      </c:pt>
                      <c:pt idx="519">
                        <c:v>2.7</c:v>
                      </c:pt>
                      <c:pt idx="520">
                        <c:v>2.9</c:v>
                      </c:pt>
                      <c:pt idx="521">
                        <c:v>3</c:v>
                      </c:pt>
                      <c:pt idx="522">
                        <c:v>2.5</c:v>
                      </c:pt>
                      <c:pt idx="523">
                        <c:v>2.2999999999999998</c:v>
                      </c:pt>
                      <c:pt idx="524">
                        <c:v>2.4</c:v>
                      </c:pt>
                      <c:pt idx="525">
                        <c:v>2.6</c:v>
                      </c:pt>
                      <c:pt idx="526">
                        <c:v>2.5</c:v>
                      </c:pt>
                      <c:pt idx="527">
                        <c:v>2.4</c:v>
                      </c:pt>
                      <c:pt idx="528">
                        <c:v>2.25</c:v>
                      </c:pt>
                      <c:pt idx="529">
                        <c:v>2.5</c:v>
                      </c:pt>
                      <c:pt idx="530">
                        <c:v>2.7</c:v>
                      </c:pt>
                      <c:pt idx="531">
                        <c:v>2.75</c:v>
                      </c:pt>
                      <c:pt idx="532">
                        <c:v>2.6</c:v>
                      </c:pt>
                      <c:pt idx="533">
                        <c:v>2.58</c:v>
                      </c:pt>
                      <c:pt idx="534">
                        <c:v>2.56</c:v>
                      </c:pt>
                      <c:pt idx="535">
                        <c:v>2.54</c:v>
                      </c:pt>
                      <c:pt idx="536">
                        <c:v>2.52</c:v>
                      </c:pt>
                      <c:pt idx="537">
                        <c:v>2.5</c:v>
                      </c:pt>
                      <c:pt idx="538">
                        <c:v>2.48</c:v>
                      </c:pt>
                      <c:pt idx="539">
                        <c:v>2.46</c:v>
                      </c:pt>
                      <c:pt idx="540">
                        <c:v>2.44</c:v>
                      </c:pt>
                      <c:pt idx="541">
                        <c:v>2.42</c:v>
                      </c:pt>
                      <c:pt idx="542">
                        <c:v>2.4</c:v>
                      </c:pt>
                      <c:pt idx="543">
                        <c:v>2.38</c:v>
                      </c:pt>
                      <c:pt idx="544">
                        <c:v>2.36</c:v>
                      </c:pt>
                      <c:pt idx="545">
                        <c:v>2.34</c:v>
                      </c:pt>
                      <c:pt idx="546">
                        <c:v>2.3199999999999998</c:v>
                      </c:pt>
                      <c:pt idx="547">
                        <c:v>2.31</c:v>
                      </c:pt>
                      <c:pt idx="548">
                        <c:v>2.2999999999999998</c:v>
                      </c:pt>
                      <c:pt idx="549">
                        <c:v>2.2000000000000002</c:v>
                      </c:pt>
                      <c:pt idx="550">
                        <c:v>2.1</c:v>
                      </c:pt>
                      <c:pt idx="551">
                        <c:v>2.35</c:v>
                      </c:pt>
                      <c:pt idx="552">
                        <c:v>2.2999999999999998</c:v>
                      </c:pt>
                      <c:pt idx="553">
                        <c:v>2.5</c:v>
                      </c:pt>
                      <c:pt idx="554">
                        <c:v>2.4</c:v>
                      </c:pt>
                      <c:pt idx="555">
                        <c:v>2.5499999999999998</c:v>
                      </c:pt>
                      <c:pt idx="556">
                        <c:v>2.7</c:v>
                      </c:pt>
                      <c:pt idx="557">
                        <c:v>2.6</c:v>
                      </c:pt>
                      <c:pt idx="558">
                        <c:v>2.5</c:v>
                      </c:pt>
                      <c:pt idx="559">
                        <c:v>2.5</c:v>
                      </c:pt>
                      <c:pt idx="560">
                        <c:v>2.15</c:v>
                      </c:pt>
                      <c:pt idx="561">
                        <c:v>1.95</c:v>
                      </c:pt>
                      <c:pt idx="562">
                        <c:v>1.9</c:v>
                      </c:pt>
                      <c:pt idx="563">
                        <c:v>1.85</c:v>
                      </c:pt>
                      <c:pt idx="564">
                        <c:v>2</c:v>
                      </c:pt>
                      <c:pt idx="565">
                        <c:v>1.9</c:v>
                      </c:pt>
                      <c:pt idx="566">
                        <c:v>1.8</c:v>
                      </c:pt>
                      <c:pt idx="567">
                        <c:v>1.9</c:v>
                      </c:pt>
                      <c:pt idx="568">
                        <c:v>2.1</c:v>
                      </c:pt>
                      <c:pt idx="569">
                        <c:v>2.35</c:v>
                      </c:pt>
                      <c:pt idx="570">
                        <c:v>2.6</c:v>
                      </c:pt>
                      <c:pt idx="571">
                        <c:v>2.6</c:v>
                      </c:pt>
                      <c:pt idx="572">
                        <c:v>2.4</c:v>
                      </c:pt>
                      <c:pt idx="573">
                        <c:v>2.99</c:v>
                      </c:pt>
                      <c:pt idx="574">
                        <c:v>3.3</c:v>
                      </c:pt>
                      <c:pt idx="575">
                        <c:v>3.45</c:v>
                      </c:pt>
                      <c:pt idx="576">
                        <c:v>3.65</c:v>
                      </c:pt>
                      <c:pt idx="577">
                        <c:v>3.45</c:v>
                      </c:pt>
                      <c:pt idx="578">
                        <c:v>3.3</c:v>
                      </c:pt>
                      <c:pt idx="579">
                        <c:v>3.45</c:v>
                      </c:pt>
                      <c:pt idx="580">
                        <c:v>3.9</c:v>
                      </c:pt>
                      <c:pt idx="581">
                        <c:v>4.3</c:v>
                      </c:pt>
                      <c:pt idx="582">
                        <c:v>4.3</c:v>
                      </c:pt>
                      <c:pt idx="583">
                        <c:v>4.2</c:v>
                      </c:pt>
                      <c:pt idx="584">
                        <c:v>3.8</c:v>
                      </c:pt>
                      <c:pt idx="585">
                        <c:v>3.6</c:v>
                      </c:pt>
                      <c:pt idx="586">
                        <c:v>3.5</c:v>
                      </c:pt>
                      <c:pt idx="587">
                        <c:v>3.45</c:v>
                      </c:pt>
                      <c:pt idx="588">
                        <c:v>3.5</c:v>
                      </c:pt>
                      <c:pt idx="589">
                        <c:v>3.45</c:v>
                      </c:pt>
                      <c:pt idx="590">
                        <c:v>3.6</c:v>
                      </c:pt>
                      <c:pt idx="591">
                        <c:v>3.5</c:v>
                      </c:pt>
                      <c:pt idx="592">
                        <c:v>3.35</c:v>
                      </c:pt>
                      <c:pt idx="593">
                        <c:v>3.45</c:v>
                      </c:pt>
                      <c:pt idx="594">
                        <c:v>3.65</c:v>
                      </c:pt>
                      <c:pt idx="595">
                        <c:v>3.7</c:v>
                      </c:pt>
                      <c:pt idx="596">
                        <c:v>3.35</c:v>
                      </c:pt>
                      <c:pt idx="597">
                        <c:v>3.45</c:v>
                      </c:pt>
                      <c:pt idx="598">
                        <c:v>3.25</c:v>
                      </c:pt>
                      <c:pt idx="599">
                        <c:v>3.3</c:v>
                      </c:pt>
                      <c:pt idx="600">
                        <c:v>3.3</c:v>
                      </c:pt>
                      <c:pt idx="601">
                        <c:v>3.45</c:v>
                      </c:pt>
                      <c:pt idx="602">
                        <c:v>3.45</c:v>
                      </c:pt>
                      <c:pt idx="603">
                        <c:v>3.25</c:v>
                      </c:pt>
                      <c:pt idx="604">
                        <c:v>3.5</c:v>
                      </c:pt>
                      <c:pt idx="605">
                        <c:v>3.6</c:v>
                      </c:pt>
                      <c:pt idx="606">
                        <c:v>3.75</c:v>
                      </c:pt>
                      <c:pt idx="607">
                        <c:v>3.75</c:v>
                      </c:pt>
                      <c:pt idx="608">
                        <c:v>3.85</c:v>
                      </c:pt>
                      <c:pt idx="609">
                        <c:v>3.95</c:v>
                      </c:pt>
                      <c:pt idx="610">
                        <c:v>4.0999999999999996</c:v>
                      </c:pt>
                      <c:pt idx="611">
                        <c:v>4.05</c:v>
                      </c:pt>
                      <c:pt idx="612">
                        <c:v>4.3</c:v>
                      </c:pt>
                      <c:pt idx="613">
                        <c:v>4.2</c:v>
                      </c:pt>
                      <c:pt idx="614">
                        <c:v>3.8</c:v>
                      </c:pt>
                      <c:pt idx="615">
                        <c:v>3.52</c:v>
                      </c:pt>
                      <c:pt idx="616">
                        <c:v>3.35</c:v>
                      </c:pt>
                      <c:pt idx="617">
                        <c:v>3.3</c:v>
                      </c:pt>
                      <c:pt idx="618">
                        <c:v>3.15</c:v>
                      </c:pt>
                      <c:pt idx="619">
                        <c:v>3.2</c:v>
                      </c:pt>
                      <c:pt idx="620">
                        <c:v>3.15</c:v>
                      </c:pt>
                      <c:pt idx="621">
                        <c:v>3.2</c:v>
                      </c:pt>
                      <c:pt idx="622">
                        <c:v>3.4</c:v>
                      </c:pt>
                      <c:pt idx="623">
                        <c:v>3.4</c:v>
                      </c:pt>
                      <c:pt idx="624">
                        <c:v>3.5</c:v>
                      </c:pt>
                      <c:pt idx="625">
                        <c:v>3.55</c:v>
                      </c:pt>
                      <c:pt idx="626">
                        <c:v>3.6</c:v>
                      </c:pt>
                      <c:pt idx="627">
                        <c:v>3.8</c:v>
                      </c:pt>
                      <c:pt idx="628">
                        <c:v>3.85</c:v>
                      </c:pt>
                      <c:pt idx="629">
                        <c:v>3.8</c:v>
                      </c:pt>
                      <c:pt idx="630">
                        <c:v>3.85</c:v>
                      </c:pt>
                      <c:pt idx="631">
                        <c:v>3.95</c:v>
                      </c:pt>
                      <c:pt idx="632">
                        <c:v>4.05</c:v>
                      </c:pt>
                      <c:pt idx="633">
                        <c:v>4.0999999999999996</c:v>
                      </c:pt>
                      <c:pt idx="634">
                        <c:v>4.2</c:v>
                      </c:pt>
                      <c:pt idx="635">
                        <c:v>4.0999999999999996</c:v>
                      </c:pt>
                      <c:pt idx="636">
                        <c:v>4.05</c:v>
                      </c:pt>
                      <c:pt idx="637">
                        <c:v>4.1500000000000004</c:v>
                      </c:pt>
                      <c:pt idx="638">
                        <c:v>4.3</c:v>
                      </c:pt>
                      <c:pt idx="639">
                        <c:v>4.3</c:v>
                      </c:pt>
                      <c:pt idx="640">
                        <c:v>4.25</c:v>
                      </c:pt>
                      <c:pt idx="641">
                        <c:v>4.3</c:v>
                      </c:pt>
                      <c:pt idx="642">
                        <c:v>4.45</c:v>
                      </c:pt>
                      <c:pt idx="643">
                        <c:v>4.5</c:v>
                      </c:pt>
                      <c:pt idx="644">
                        <c:v>4.5999999999999996</c:v>
                      </c:pt>
                      <c:pt idx="645">
                        <c:v>4.5999999999999996</c:v>
                      </c:pt>
                      <c:pt idx="646">
                        <c:v>4.6500000000000004</c:v>
                      </c:pt>
                      <c:pt idx="647">
                        <c:v>4.5999999999999996</c:v>
                      </c:pt>
                      <c:pt idx="648">
                        <c:v>4.5999999999999996</c:v>
                      </c:pt>
                      <c:pt idx="649">
                        <c:v>4.5</c:v>
                      </c:pt>
                      <c:pt idx="650">
                        <c:v>4.55</c:v>
                      </c:pt>
                      <c:pt idx="651">
                        <c:v>4.55</c:v>
                      </c:pt>
                      <c:pt idx="652">
                        <c:v>4.5999999999999996</c:v>
                      </c:pt>
                      <c:pt idx="653">
                        <c:v>4.5999999999999996</c:v>
                      </c:pt>
                      <c:pt idx="654">
                        <c:v>4.3</c:v>
                      </c:pt>
                      <c:pt idx="655">
                        <c:v>4.28</c:v>
                      </c:pt>
                      <c:pt idx="656">
                        <c:v>4.25</c:v>
                      </c:pt>
                      <c:pt idx="657">
                        <c:v>4.2</c:v>
                      </c:pt>
                      <c:pt idx="658">
                        <c:v>4.25</c:v>
                      </c:pt>
                      <c:pt idx="659">
                        <c:v>4.25</c:v>
                      </c:pt>
                      <c:pt idx="660">
                        <c:v>4.2</c:v>
                      </c:pt>
                      <c:pt idx="661">
                        <c:v>4.1500000000000004</c:v>
                      </c:pt>
                      <c:pt idx="662">
                        <c:v>4.0999999999999996</c:v>
                      </c:pt>
                      <c:pt idx="663">
                        <c:v>4.2</c:v>
                      </c:pt>
                      <c:pt idx="664">
                        <c:v>4.0999999999999996</c:v>
                      </c:pt>
                      <c:pt idx="665">
                        <c:v>3.85</c:v>
                      </c:pt>
                      <c:pt idx="666">
                        <c:v>4.05</c:v>
                      </c:pt>
                      <c:pt idx="667">
                        <c:v>4</c:v>
                      </c:pt>
                      <c:pt idx="668">
                        <c:v>4</c:v>
                      </c:pt>
                      <c:pt idx="669">
                        <c:v>3.95</c:v>
                      </c:pt>
                      <c:pt idx="670">
                        <c:v>3.9</c:v>
                      </c:pt>
                      <c:pt idx="671">
                        <c:v>3.75</c:v>
                      </c:pt>
                      <c:pt idx="672">
                        <c:v>3.55</c:v>
                      </c:pt>
                      <c:pt idx="673">
                        <c:v>3.45</c:v>
                      </c:pt>
                      <c:pt idx="674">
                        <c:v>3.4</c:v>
                      </c:pt>
                      <c:pt idx="675">
                        <c:v>3.4</c:v>
                      </c:pt>
                      <c:pt idx="676">
                        <c:v>3.35</c:v>
                      </c:pt>
                      <c:pt idx="677">
                        <c:v>3.3</c:v>
                      </c:pt>
                      <c:pt idx="678">
                        <c:v>3.5</c:v>
                      </c:pt>
                      <c:pt idx="679">
                        <c:v>3.35</c:v>
                      </c:pt>
                      <c:pt idx="680">
                        <c:v>3.4</c:v>
                      </c:pt>
                      <c:pt idx="681">
                        <c:v>3.35</c:v>
                      </c:pt>
                      <c:pt idx="682">
                        <c:v>3.5</c:v>
                      </c:pt>
                      <c:pt idx="683">
                        <c:v>3.5</c:v>
                      </c:pt>
                      <c:pt idx="684">
                        <c:v>3.6</c:v>
                      </c:pt>
                      <c:pt idx="685">
                        <c:v>3.6</c:v>
                      </c:pt>
                      <c:pt idx="686">
                        <c:v>3.7</c:v>
                      </c:pt>
                      <c:pt idx="687">
                        <c:v>3.75</c:v>
                      </c:pt>
                      <c:pt idx="688">
                        <c:v>4.1500000000000004</c:v>
                      </c:pt>
                      <c:pt idx="689">
                        <c:v>4.1500000000000004</c:v>
                      </c:pt>
                      <c:pt idx="690">
                        <c:v>3.9</c:v>
                      </c:pt>
                      <c:pt idx="691">
                        <c:v>3.9</c:v>
                      </c:pt>
                      <c:pt idx="692">
                        <c:v>3.8</c:v>
                      </c:pt>
                      <c:pt idx="693">
                        <c:v>3.9</c:v>
                      </c:pt>
                      <c:pt idx="694">
                        <c:v>4.3</c:v>
                      </c:pt>
                      <c:pt idx="695">
                        <c:v>4.3499999999999996</c:v>
                      </c:pt>
                      <c:pt idx="696">
                        <c:v>4.45</c:v>
                      </c:pt>
                      <c:pt idx="697">
                        <c:v>4.5</c:v>
                      </c:pt>
                      <c:pt idx="698">
                        <c:v>4.3499999999999996</c:v>
                      </c:pt>
                      <c:pt idx="699">
                        <c:v>4.2</c:v>
                      </c:pt>
                      <c:pt idx="700">
                        <c:v>3.9</c:v>
                      </c:pt>
                      <c:pt idx="701">
                        <c:v>3.75</c:v>
                      </c:pt>
                      <c:pt idx="702">
                        <c:v>3.6</c:v>
                      </c:pt>
                      <c:pt idx="703">
                        <c:v>3.6</c:v>
                      </c:pt>
                      <c:pt idx="704">
                        <c:v>3.55</c:v>
                      </c:pt>
                      <c:pt idx="705">
                        <c:v>3.6</c:v>
                      </c:pt>
                      <c:pt idx="706">
                        <c:v>3.25</c:v>
                      </c:pt>
                      <c:pt idx="707">
                        <c:v>3.45</c:v>
                      </c:pt>
                      <c:pt idx="708">
                        <c:v>3.6</c:v>
                      </c:pt>
                      <c:pt idx="709">
                        <c:v>3.5</c:v>
                      </c:pt>
                      <c:pt idx="710">
                        <c:v>3.4</c:v>
                      </c:pt>
                      <c:pt idx="711">
                        <c:v>3.6</c:v>
                      </c:pt>
                      <c:pt idx="712">
                        <c:v>3.5</c:v>
                      </c:pt>
                      <c:pt idx="713">
                        <c:v>3.6</c:v>
                      </c:pt>
                      <c:pt idx="714">
                        <c:v>3.7</c:v>
                      </c:pt>
                      <c:pt idx="715">
                        <c:v>3.6</c:v>
                      </c:pt>
                      <c:pt idx="716">
                        <c:v>3.6</c:v>
                      </c:pt>
                      <c:pt idx="717">
                        <c:v>3.3</c:v>
                      </c:pt>
                      <c:pt idx="718">
                        <c:v>3.1</c:v>
                      </c:pt>
                      <c:pt idx="719">
                        <c:v>3</c:v>
                      </c:pt>
                      <c:pt idx="720">
                        <c:v>2.9</c:v>
                      </c:pt>
                      <c:pt idx="721">
                        <c:v>3</c:v>
                      </c:pt>
                      <c:pt idx="722">
                        <c:v>2.9</c:v>
                      </c:pt>
                      <c:pt idx="723">
                        <c:v>3</c:v>
                      </c:pt>
                      <c:pt idx="724">
                        <c:v>3.3</c:v>
                      </c:pt>
                      <c:pt idx="725">
                        <c:v>3.5</c:v>
                      </c:pt>
                      <c:pt idx="726">
                        <c:v>3.4</c:v>
                      </c:pt>
                      <c:pt idx="727">
                        <c:v>3.35</c:v>
                      </c:pt>
                      <c:pt idx="728">
                        <c:v>3</c:v>
                      </c:pt>
                      <c:pt idx="729">
                        <c:v>3</c:v>
                      </c:pt>
                      <c:pt idx="730">
                        <c:v>2.8</c:v>
                      </c:pt>
                      <c:pt idx="731">
                        <c:v>2.7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10-ED22-4832-9989-2C00E5F07D04}"/>
                  </c:ext>
                </c:extLst>
              </c15:ser>
            </c15:filteredLineSeries>
            <c15:filteredLineSeries>
              <c15:ser>
                <c:idx val="6"/>
                <c:order val="7"/>
                <c:tx>
                  <c:v>2007</c:v>
                </c:tx>
                <c:spPr>
                  <a:ln w="12700">
                    <a:solidFill>
                      <a:srgbClr val="92D05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DATOS!$N$3:$N$734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2.6</c:v>
                      </c:pt>
                      <c:pt idx="1">
                        <c:v>2.5499999999999998</c:v>
                      </c:pt>
                      <c:pt idx="2">
                        <c:v>2.4</c:v>
                      </c:pt>
                      <c:pt idx="3">
                        <c:v>2.2999999999999998</c:v>
                      </c:pt>
                      <c:pt idx="4">
                        <c:v>2.25</c:v>
                      </c:pt>
                      <c:pt idx="5">
                        <c:v>2.4</c:v>
                      </c:pt>
                      <c:pt idx="6">
                        <c:v>2.2999999999999998</c:v>
                      </c:pt>
                      <c:pt idx="7">
                        <c:v>2.2000000000000002</c:v>
                      </c:pt>
                      <c:pt idx="8">
                        <c:v>2.15</c:v>
                      </c:pt>
                      <c:pt idx="9">
                        <c:v>2.15</c:v>
                      </c:pt>
                      <c:pt idx="10">
                        <c:v>2</c:v>
                      </c:pt>
                      <c:pt idx="11">
                        <c:v>2</c:v>
                      </c:pt>
                      <c:pt idx="12">
                        <c:v>2.0499999999999998</c:v>
                      </c:pt>
                      <c:pt idx="13">
                        <c:v>2.1</c:v>
                      </c:pt>
                      <c:pt idx="14">
                        <c:v>2.15</c:v>
                      </c:pt>
                      <c:pt idx="15">
                        <c:v>2.1</c:v>
                      </c:pt>
                      <c:pt idx="16">
                        <c:v>2.2000000000000002</c:v>
                      </c:pt>
                      <c:pt idx="17">
                        <c:v>2.2999999999999998</c:v>
                      </c:pt>
                      <c:pt idx="18">
                        <c:v>2.2999999999999998</c:v>
                      </c:pt>
                      <c:pt idx="19">
                        <c:v>2.2799999999999998</c:v>
                      </c:pt>
                      <c:pt idx="20">
                        <c:v>2.5</c:v>
                      </c:pt>
                      <c:pt idx="21">
                        <c:v>2.4</c:v>
                      </c:pt>
                      <c:pt idx="22">
                        <c:v>2.4500000000000002</c:v>
                      </c:pt>
                      <c:pt idx="23">
                        <c:v>2.4</c:v>
                      </c:pt>
                      <c:pt idx="24">
                        <c:v>2.35</c:v>
                      </c:pt>
                      <c:pt idx="25">
                        <c:v>2.4</c:v>
                      </c:pt>
                      <c:pt idx="26">
                        <c:v>2.35</c:v>
                      </c:pt>
                      <c:pt idx="27">
                        <c:v>2.35</c:v>
                      </c:pt>
                      <c:pt idx="28">
                        <c:v>2.25</c:v>
                      </c:pt>
                      <c:pt idx="29">
                        <c:v>2.35</c:v>
                      </c:pt>
                      <c:pt idx="30">
                        <c:v>2.2999999999999998</c:v>
                      </c:pt>
                      <c:pt idx="31">
                        <c:v>2.25</c:v>
                      </c:pt>
                      <c:pt idx="32">
                        <c:v>2.25</c:v>
                      </c:pt>
                      <c:pt idx="33">
                        <c:v>2.2999999999999998</c:v>
                      </c:pt>
                      <c:pt idx="34">
                        <c:v>2.35</c:v>
                      </c:pt>
                      <c:pt idx="35">
                        <c:v>2.4</c:v>
                      </c:pt>
                      <c:pt idx="36">
                        <c:v>2.4500000000000002</c:v>
                      </c:pt>
                      <c:pt idx="37">
                        <c:v>2.4500000000000002</c:v>
                      </c:pt>
                      <c:pt idx="38">
                        <c:v>2.2000000000000002</c:v>
                      </c:pt>
                      <c:pt idx="39">
                        <c:v>2.25</c:v>
                      </c:pt>
                      <c:pt idx="40">
                        <c:v>2.2999999999999998</c:v>
                      </c:pt>
                      <c:pt idx="41">
                        <c:v>2.35</c:v>
                      </c:pt>
                      <c:pt idx="42">
                        <c:v>2.2000000000000002</c:v>
                      </c:pt>
                      <c:pt idx="43">
                        <c:v>2.5</c:v>
                      </c:pt>
                      <c:pt idx="44">
                        <c:v>2.5</c:v>
                      </c:pt>
                      <c:pt idx="45">
                        <c:v>2.5</c:v>
                      </c:pt>
                      <c:pt idx="46">
                        <c:v>2.2000000000000002</c:v>
                      </c:pt>
                      <c:pt idx="47">
                        <c:v>2.4</c:v>
                      </c:pt>
                      <c:pt idx="48">
                        <c:v>2.4</c:v>
                      </c:pt>
                      <c:pt idx="49">
                        <c:v>2.2999999999999998</c:v>
                      </c:pt>
                      <c:pt idx="50">
                        <c:v>2.1</c:v>
                      </c:pt>
                      <c:pt idx="51">
                        <c:v>2.1</c:v>
                      </c:pt>
                      <c:pt idx="52">
                        <c:v>2.7</c:v>
                      </c:pt>
                      <c:pt idx="53">
                        <c:v>2.7</c:v>
                      </c:pt>
                      <c:pt idx="54">
                        <c:v>2.75</c:v>
                      </c:pt>
                      <c:pt idx="55">
                        <c:v>2.8</c:v>
                      </c:pt>
                      <c:pt idx="56">
                        <c:v>2.6</c:v>
                      </c:pt>
                      <c:pt idx="57">
                        <c:v>2.6</c:v>
                      </c:pt>
                      <c:pt idx="58">
                        <c:v>2.4500000000000002</c:v>
                      </c:pt>
                      <c:pt idx="59">
                        <c:v>2.35</c:v>
                      </c:pt>
                      <c:pt idx="60">
                        <c:v>2.2999999999999998</c:v>
                      </c:pt>
                      <c:pt idx="61">
                        <c:v>2.2999999999999998</c:v>
                      </c:pt>
                      <c:pt idx="62">
                        <c:v>2.15</c:v>
                      </c:pt>
                      <c:pt idx="63">
                        <c:v>2.15</c:v>
                      </c:pt>
                      <c:pt idx="64">
                        <c:v>2.1</c:v>
                      </c:pt>
                      <c:pt idx="65">
                        <c:v>2</c:v>
                      </c:pt>
                      <c:pt idx="66">
                        <c:v>1.8</c:v>
                      </c:pt>
                      <c:pt idx="67">
                        <c:v>1.9</c:v>
                      </c:pt>
                      <c:pt idx="68">
                        <c:v>2.1</c:v>
                      </c:pt>
                      <c:pt idx="69">
                        <c:v>2.0499999999999998</c:v>
                      </c:pt>
                      <c:pt idx="70">
                        <c:v>1.85</c:v>
                      </c:pt>
                      <c:pt idx="71">
                        <c:v>1.8</c:v>
                      </c:pt>
                      <c:pt idx="72">
                        <c:v>1.7</c:v>
                      </c:pt>
                      <c:pt idx="73">
                        <c:v>1.7</c:v>
                      </c:pt>
                      <c:pt idx="74">
                        <c:v>1.65</c:v>
                      </c:pt>
                      <c:pt idx="75">
                        <c:v>1.65</c:v>
                      </c:pt>
                      <c:pt idx="76">
                        <c:v>1.7</c:v>
                      </c:pt>
                      <c:pt idx="77">
                        <c:v>1.65</c:v>
                      </c:pt>
                      <c:pt idx="78">
                        <c:v>1.6</c:v>
                      </c:pt>
                      <c:pt idx="79">
                        <c:v>1.7</c:v>
                      </c:pt>
                      <c:pt idx="80">
                        <c:v>1.7</c:v>
                      </c:pt>
                      <c:pt idx="81">
                        <c:v>1.7</c:v>
                      </c:pt>
                      <c:pt idx="82">
                        <c:v>1.6</c:v>
                      </c:pt>
                      <c:pt idx="83">
                        <c:v>1.65</c:v>
                      </c:pt>
                      <c:pt idx="84">
                        <c:v>1.6</c:v>
                      </c:pt>
                      <c:pt idx="85">
                        <c:v>1.65</c:v>
                      </c:pt>
                      <c:pt idx="86">
                        <c:v>1.7</c:v>
                      </c:pt>
                      <c:pt idx="87">
                        <c:v>1.65</c:v>
                      </c:pt>
                      <c:pt idx="88">
                        <c:v>1.6</c:v>
                      </c:pt>
                      <c:pt idx="89">
                        <c:v>1.65</c:v>
                      </c:pt>
                      <c:pt idx="90">
                        <c:v>1.75</c:v>
                      </c:pt>
                      <c:pt idx="91">
                        <c:v>1.75</c:v>
                      </c:pt>
                      <c:pt idx="92">
                        <c:v>1.9</c:v>
                      </c:pt>
                      <c:pt idx="93">
                        <c:v>1.9</c:v>
                      </c:pt>
                      <c:pt idx="94">
                        <c:v>1.8</c:v>
                      </c:pt>
                      <c:pt idx="95">
                        <c:v>1.7</c:v>
                      </c:pt>
                      <c:pt idx="96">
                        <c:v>1.65</c:v>
                      </c:pt>
                      <c:pt idx="97">
                        <c:v>1.75</c:v>
                      </c:pt>
                      <c:pt idx="98">
                        <c:v>1.75</c:v>
                      </c:pt>
                      <c:pt idx="99">
                        <c:v>1.6</c:v>
                      </c:pt>
                      <c:pt idx="100">
                        <c:v>1.55</c:v>
                      </c:pt>
                      <c:pt idx="101">
                        <c:v>1.5</c:v>
                      </c:pt>
                      <c:pt idx="102">
                        <c:v>1.45</c:v>
                      </c:pt>
                      <c:pt idx="103">
                        <c:v>1.4</c:v>
                      </c:pt>
                      <c:pt idx="104">
                        <c:v>1.45</c:v>
                      </c:pt>
                      <c:pt idx="105">
                        <c:v>1.4</c:v>
                      </c:pt>
                      <c:pt idx="106">
                        <c:v>1.4</c:v>
                      </c:pt>
                      <c:pt idx="107">
                        <c:v>1.35</c:v>
                      </c:pt>
                      <c:pt idx="108">
                        <c:v>1.4</c:v>
                      </c:pt>
                      <c:pt idx="109">
                        <c:v>1.4</c:v>
                      </c:pt>
                      <c:pt idx="110">
                        <c:v>1.35</c:v>
                      </c:pt>
                      <c:pt idx="111">
                        <c:v>1.3</c:v>
                      </c:pt>
                      <c:pt idx="112">
                        <c:v>1.3</c:v>
                      </c:pt>
                      <c:pt idx="113">
                        <c:v>1.25</c:v>
                      </c:pt>
                      <c:pt idx="114">
                        <c:v>1.2</c:v>
                      </c:pt>
                      <c:pt idx="115">
                        <c:v>1.2</c:v>
                      </c:pt>
                      <c:pt idx="116">
                        <c:v>1.25</c:v>
                      </c:pt>
                      <c:pt idx="117">
                        <c:v>1.2</c:v>
                      </c:pt>
                      <c:pt idx="118">
                        <c:v>1.18</c:v>
                      </c:pt>
                      <c:pt idx="119">
                        <c:v>1.1599999999999999</c:v>
                      </c:pt>
                      <c:pt idx="120">
                        <c:v>1.1599999999999999</c:v>
                      </c:pt>
                      <c:pt idx="121">
                        <c:v>1.1499999999999999</c:v>
                      </c:pt>
                      <c:pt idx="122">
                        <c:v>1.1499999999999999</c:v>
                      </c:pt>
                      <c:pt idx="123">
                        <c:v>1.1499999999999999</c:v>
                      </c:pt>
                      <c:pt idx="124">
                        <c:v>1.1499999999999999</c:v>
                      </c:pt>
                      <c:pt idx="125">
                        <c:v>1.2</c:v>
                      </c:pt>
                      <c:pt idx="126">
                        <c:v>1.2</c:v>
                      </c:pt>
                      <c:pt idx="127">
                        <c:v>1.2</c:v>
                      </c:pt>
                      <c:pt idx="128">
                        <c:v>1.2</c:v>
                      </c:pt>
                      <c:pt idx="129">
                        <c:v>1.2</c:v>
                      </c:pt>
                      <c:pt idx="130">
                        <c:v>1.1000000000000001</c:v>
                      </c:pt>
                      <c:pt idx="131">
                        <c:v>1.1499999999999999</c:v>
                      </c:pt>
                      <c:pt idx="132">
                        <c:v>1.25</c:v>
                      </c:pt>
                      <c:pt idx="133">
                        <c:v>1.35</c:v>
                      </c:pt>
                      <c:pt idx="134">
                        <c:v>1.4</c:v>
                      </c:pt>
                      <c:pt idx="135">
                        <c:v>1.45</c:v>
                      </c:pt>
                      <c:pt idx="136">
                        <c:v>1.5</c:v>
                      </c:pt>
                      <c:pt idx="137">
                        <c:v>1.7</c:v>
                      </c:pt>
                      <c:pt idx="138">
                        <c:v>1.65</c:v>
                      </c:pt>
                      <c:pt idx="139">
                        <c:v>1.7</c:v>
                      </c:pt>
                      <c:pt idx="140">
                        <c:v>1.75</c:v>
                      </c:pt>
                      <c:pt idx="141">
                        <c:v>1.85</c:v>
                      </c:pt>
                      <c:pt idx="142">
                        <c:v>1.85</c:v>
                      </c:pt>
                      <c:pt idx="143">
                        <c:v>1.8</c:v>
                      </c:pt>
                      <c:pt idx="144">
                        <c:v>1.7</c:v>
                      </c:pt>
                      <c:pt idx="145">
                        <c:v>1.6</c:v>
                      </c:pt>
                      <c:pt idx="146">
                        <c:v>1.6</c:v>
                      </c:pt>
                      <c:pt idx="147">
                        <c:v>1.6</c:v>
                      </c:pt>
                      <c:pt idx="148">
                        <c:v>1.7</c:v>
                      </c:pt>
                      <c:pt idx="149">
                        <c:v>1.7</c:v>
                      </c:pt>
                      <c:pt idx="150">
                        <c:v>1.8</c:v>
                      </c:pt>
                      <c:pt idx="151">
                        <c:v>1.7</c:v>
                      </c:pt>
                      <c:pt idx="152">
                        <c:v>1.7</c:v>
                      </c:pt>
                      <c:pt idx="153">
                        <c:v>1.7</c:v>
                      </c:pt>
                      <c:pt idx="154">
                        <c:v>1.7</c:v>
                      </c:pt>
                      <c:pt idx="155">
                        <c:v>1.75</c:v>
                      </c:pt>
                      <c:pt idx="156">
                        <c:v>2.1</c:v>
                      </c:pt>
                      <c:pt idx="157">
                        <c:v>2.1</c:v>
                      </c:pt>
                      <c:pt idx="158">
                        <c:v>2.0499999999999998</c:v>
                      </c:pt>
                      <c:pt idx="159">
                        <c:v>2.2999999999999998</c:v>
                      </c:pt>
                      <c:pt idx="160">
                        <c:v>2.35</c:v>
                      </c:pt>
                      <c:pt idx="161">
                        <c:v>2.25</c:v>
                      </c:pt>
                      <c:pt idx="162">
                        <c:v>1.95</c:v>
                      </c:pt>
                      <c:pt idx="163">
                        <c:v>2</c:v>
                      </c:pt>
                      <c:pt idx="164">
                        <c:v>2.35</c:v>
                      </c:pt>
                      <c:pt idx="165">
                        <c:v>2.4</c:v>
                      </c:pt>
                      <c:pt idx="166">
                        <c:v>2.2000000000000002</c:v>
                      </c:pt>
                      <c:pt idx="167">
                        <c:v>2.2999999999999998</c:v>
                      </c:pt>
                      <c:pt idx="168">
                        <c:v>2.25</c:v>
                      </c:pt>
                      <c:pt idx="169">
                        <c:v>2.35</c:v>
                      </c:pt>
                      <c:pt idx="170">
                        <c:v>2.5499999999999998</c:v>
                      </c:pt>
                      <c:pt idx="171">
                        <c:v>2.65</c:v>
                      </c:pt>
                      <c:pt idx="172">
                        <c:v>2.7</c:v>
                      </c:pt>
                      <c:pt idx="173">
                        <c:v>2.7</c:v>
                      </c:pt>
                      <c:pt idx="174">
                        <c:v>3</c:v>
                      </c:pt>
                      <c:pt idx="175">
                        <c:v>3.05</c:v>
                      </c:pt>
                      <c:pt idx="176">
                        <c:v>3.1</c:v>
                      </c:pt>
                      <c:pt idx="177">
                        <c:v>3</c:v>
                      </c:pt>
                      <c:pt idx="178">
                        <c:v>3.05</c:v>
                      </c:pt>
                      <c:pt idx="179">
                        <c:v>2.9</c:v>
                      </c:pt>
                      <c:pt idx="180">
                        <c:v>2.9</c:v>
                      </c:pt>
                      <c:pt idx="181">
                        <c:v>3.15</c:v>
                      </c:pt>
                      <c:pt idx="182">
                        <c:v>3.3</c:v>
                      </c:pt>
                      <c:pt idx="183">
                        <c:v>3.25</c:v>
                      </c:pt>
                      <c:pt idx="184">
                        <c:v>3.5</c:v>
                      </c:pt>
                      <c:pt idx="185">
                        <c:v>3.65</c:v>
                      </c:pt>
                      <c:pt idx="186">
                        <c:v>3.45</c:v>
                      </c:pt>
                      <c:pt idx="187">
                        <c:v>3.45</c:v>
                      </c:pt>
                      <c:pt idx="188">
                        <c:v>3</c:v>
                      </c:pt>
                      <c:pt idx="189">
                        <c:v>3.05</c:v>
                      </c:pt>
                      <c:pt idx="190">
                        <c:v>3</c:v>
                      </c:pt>
                      <c:pt idx="191">
                        <c:v>3.05</c:v>
                      </c:pt>
                      <c:pt idx="192">
                        <c:v>3.15</c:v>
                      </c:pt>
                      <c:pt idx="193">
                        <c:v>3.2</c:v>
                      </c:pt>
                      <c:pt idx="194">
                        <c:v>3.35</c:v>
                      </c:pt>
                      <c:pt idx="195">
                        <c:v>3.37</c:v>
                      </c:pt>
                      <c:pt idx="196">
                        <c:v>3.6</c:v>
                      </c:pt>
                      <c:pt idx="197">
                        <c:v>3.75</c:v>
                      </c:pt>
                      <c:pt idx="198">
                        <c:v>3.9</c:v>
                      </c:pt>
                      <c:pt idx="199">
                        <c:v>3.9</c:v>
                      </c:pt>
                      <c:pt idx="200">
                        <c:v>3.9</c:v>
                      </c:pt>
                      <c:pt idx="201">
                        <c:v>4</c:v>
                      </c:pt>
                      <c:pt idx="202">
                        <c:v>4</c:v>
                      </c:pt>
                      <c:pt idx="203">
                        <c:v>3.85</c:v>
                      </c:pt>
                      <c:pt idx="204">
                        <c:v>3.45</c:v>
                      </c:pt>
                      <c:pt idx="205">
                        <c:v>3.4</c:v>
                      </c:pt>
                      <c:pt idx="206">
                        <c:v>3.6</c:v>
                      </c:pt>
                      <c:pt idx="207">
                        <c:v>3.4</c:v>
                      </c:pt>
                      <c:pt idx="208">
                        <c:v>3.35</c:v>
                      </c:pt>
                      <c:pt idx="209">
                        <c:v>3.25</c:v>
                      </c:pt>
                      <c:pt idx="210">
                        <c:v>3.2</c:v>
                      </c:pt>
                      <c:pt idx="211">
                        <c:v>3.1</c:v>
                      </c:pt>
                      <c:pt idx="212">
                        <c:v>3.05</c:v>
                      </c:pt>
                      <c:pt idx="213">
                        <c:v>3</c:v>
                      </c:pt>
                      <c:pt idx="214">
                        <c:v>3</c:v>
                      </c:pt>
                      <c:pt idx="215">
                        <c:v>2.95</c:v>
                      </c:pt>
                      <c:pt idx="216">
                        <c:v>3.15</c:v>
                      </c:pt>
                      <c:pt idx="217">
                        <c:v>3.1</c:v>
                      </c:pt>
                      <c:pt idx="218">
                        <c:v>3</c:v>
                      </c:pt>
                      <c:pt idx="219">
                        <c:v>3.1</c:v>
                      </c:pt>
                      <c:pt idx="220">
                        <c:v>3.4</c:v>
                      </c:pt>
                      <c:pt idx="221">
                        <c:v>3.55</c:v>
                      </c:pt>
                      <c:pt idx="222">
                        <c:v>3.5</c:v>
                      </c:pt>
                      <c:pt idx="223">
                        <c:v>3.55</c:v>
                      </c:pt>
                      <c:pt idx="224">
                        <c:v>3.95</c:v>
                      </c:pt>
                      <c:pt idx="225">
                        <c:v>4.0999999999999996</c:v>
                      </c:pt>
                      <c:pt idx="226">
                        <c:v>4.12</c:v>
                      </c:pt>
                      <c:pt idx="227">
                        <c:v>4.1500000000000004</c:v>
                      </c:pt>
                      <c:pt idx="228">
                        <c:v>4.3499999999999996</c:v>
                      </c:pt>
                      <c:pt idx="229">
                        <c:v>4.4000000000000004</c:v>
                      </c:pt>
                      <c:pt idx="230">
                        <c:v>4.5</c:v>
                      </c:pt>
                      <c:pt idx="231">
                        <c:v>4.45</c:v>
                      </c:pt>
                      <c:pt idx="232">
                        <c:v>4.5</c:v>
                      </c:pt>
                      <c:pt idx="233">
                        <c:v>4.45</c:v>
                      </c:pt>
                      <c:pt idx="234">
                        <c:v>4.4000000000000004</c:v>
                      </c:pt>
                      <c:pt idx="235">
                        <c:v>4.45</c:v>
                      </c:pt>
                      <c:pt idx="236">
                        <c:v>4.5</c:v>
                      </c:pt>
                      <c:pt idx="237">
                        <c:v>4.5</c:v>
                      </c:pt>
                      <c:pt idx="238">
                        <c:v>4.5999999999999996</c:v>
                      </c:pt>
                      <c:pt idx="239">
                        <c:v>4.5999999999999996</c:v>
                      </c:pt>
                      <c:pt idx="240">
                        <c:v>4.6500000000000004</c:v>
                      </c:pt>
                      <c:pt idx="241">
                        <c:v>4.7</c:v>
                      </c:pt>
                      <c:pt idx="242">
                        <c:v>4.75</c:v>
                      </c:pt>
                      <c:pt idx="243">
                        <c:v>4.7</c:v>
                      </c:pt>
                      <c:pt idx="244">
                        <c:v>4.8</c:v>
                      </c:pt>
                      <c:pt idx="245">
                        <c:v>4.8</c:v>
                      </c:pt>
                      <c:pt idx="246">
                        <c:v>4.8</c:v>
                      </c:pt>
                      <c:pt idx="247">
                        <c:v>4.8</c:v>
                      </c:pt>
                      <c:pt idx="248">
                        <c:v>4.8</c:v>
                      </c:pt>
                      <c:pt idx="249">
                        <c:v>4.75</c:v>
                      </c:pt>
                      <c:pt idx="250">
                        <c:v>4.25</c:v>
                      </c:pt>
                      <c:pt idx="251">
                        <c:v>3.6</c:v>
                      </c:pt>
                      <c:pt idx="252">
                        <c:v>3.5</c:v>
                      </c:pt>
                      <c:pt idx="253">
                        <c:v>4.4000000000000004</c:v>
                      </c:pt>
                      <c:pt idx="254">
                        <c:v>4.3</c:v>
                      </c:pt>
                      <c:pt idx="255">
                        <c:v>4.2</c:v>
                      </c:pt>
                      <c:pt idx="256">
                        <c:v>4.0999999999999996</c:v>
                      </c:pt>
                      <c:pt idx="257">
                        <c:v>4</c:v>
                      </c:pt>
                      <c:pt idx="258">
                        <c:v>4.3</c:v>
                      </c:pt>
                      <c:pt idx="259">
                        <c:v>4.4000000000000004</c:v>
                      </c:pt>
                      <c:pt idx="260">
                        <c:v>4.4000000000000004</c:v>
                      </c:pt>
                      <c:pt idx="261">
                        <c:v>4.45</c:v>
                      </c:pt>
                      <c:pt idx="262">
                        <c:v>4.5</c:v>
                      </c:pt>
                      <c:pt idx="263">
                        <c:v>4.5</c:v>
                      </c:pt>
                      <c:pt idx="264">
                        <c:v>4.5</c:v>
                      </c:pt>
                      <c:pt idx="265">
                        <c:v>4.1500000000000004</c:v>
                      </c:pt>
                      <c:pt idx="266">
                        <c:v>3.9</c:v>
                      </c:pt>
                      <c:pt idx="267">
                        <c:v>4.1500000000000004</c:v>
                      </c:pt>
                      <c:pt idx="268">
                        <c:v>3.95</c:v>
                      </c:pt>
                      <c:pt idx="269">
                        <c:v>3.85</c:v>
                      </c:pt>
                      <c:pt idx="270">
                        <c:v>3.75</c:v>
                      </c:pt>
                      <c:pt idx="271">
                        <c:v>3.75</c:v>
                      </c:pt>
                      <c:pt idx="272">
                        <c:v>3.7</c:v>
                      </c:pt>
                      <c:pt idx="273">
                        <c:v>3.6</c:v>
                      </c:pt>
                      <c:pt idx="274">
                        <c:v>3.6</c:v>
                      </c:pt>
                      <c:pt idx="275">
                        <c:v>3.65</c:v>
                      </c:pt>
                      <c:pt idx="276">
                        <c:v>3.65</c:v>
                      </c:pt>
                      <c:pt idx="277">
                        <c:v>3.5</c:v>
                      </c:pt>
                      <c:pt idx="278">
                        <c:v>3.65</c:v>
                      </c:pt>
                      <c:pt idx="279">
                        <c:v>3.55</c:v>
                      </c:pt>
                      <c:pt idx="280">
                        <c:v>3.75</c:v>
                      </c:pt>
                      <c:pt idx="281">
                        <c:v>3.85</c:v>
                      </c:pt>
                      <c:pt idx="282">
                        <c:v>4</c:v>
                      </c:pt>
                      <c:pt idx="283">
                        <c:v>4</c:v>
                      </c:pt>
                      <c:pt idx="284">
                        <c:v>4.05</c:v>
                      </c:pt>
                      <c:pt idx="285">
                        <c:v>4.0999999999999996</c:v>
                      </c:pt>
                      <c:pt idx="286">
                        <c:v>4.5</c:v>
                      </c:pt>
                      <c:pt idx="287">
                        <c:v>4.0999999999999996</c:v>
                      </c:pt>
                      <c:pt idx="288">
                        <c:v>4.3499999999999996</c:v>
                      </c:pt>
                      <c:pt idx="289">
                        <c:v>4.4000000000000004</c:v>
                      </c:pt>
                      <c:pt idx="290">
                        <c:v>4.3499999999999996</c:v>
                      </c:pt>
                      <c:pt idx="291">
                        <c:v>4.3499999999999996</c:v>
                      </c:pt>
                      <c:pt idx="292">
                        <c:v>4.0999999999999996</c:v>
                      </c:pt>
                      <c:pt idx="293">
                        <c:v>4</c:v>
                      </c:pt>
                      <c:pt idx="294">
                        <c:v>4.05</c:v>
                      </c:pt>
                      <c:pt idx="295">
                        <c:v>4.0999999999999996</c:v>
                      </c:pt>
                      <c:pt idx="296">
                        <c:v>4.2</c:v>
                      </c:pt>
                      <c:pt idx="297">
                        <c:v>4.3</c:v>
                      </c:pt>
                      <c:pt idx="298">
                        <c:v>4.25</c:v>
                      </c:pt>
                      <c:pt idx="299">
                        <c:v>4.25</c:v>
                      </c:pt>
                      <c:pt idx="300">
                        <c:v>4.2</c:v>
                      </c:pt>
                      <c:pt idx="301">
                        <c:v>4.25</c:v>
                      </c:pt>
                      <c:pt idx="302">
                        <c:v>4.3</c:v>
                      </c:pt>
                      <c:pt idx="303">
                        <c:v>4.3499999999999996</c:v>
                      </c:pt>
                      <c:pt idx="304">
                        <c:v>4.3</c:v>
                      </c:pt>
                      <c:pt idx="305">
                        <c:v>4.3</c:v>
                      </c:pt>
                      <c:pt idx="306">
                        <c:v>4.25</c:v>
                      </c:pt>
                      <c:pt idx="307">
                        <c:v>4.2</c:v>
                      </c:pt>
                      <c:pt idx="308">
                        <c:v>4.2</c:v>
                      </c:pt>
                      <c:pt idx="309">
                        <c:v>4.2</c:v>
                      </c:pt>
                      <c:pt idx="310">
                        <c:v>4.1500000000000004</c:v>
                      </c:pt>
                      <c:pt idx="311">
                        <c:v>4.1500000000000004</c:v>
                      </c:pt>
                      <c:pt idx="312">
                        <c:v>4.0999999999999996</c:v>
                      </c:pt>
                      <c:pt idx="313">
                        <c:v>4.05</c:v>
                      </c:pt>
                      <c:pt idx="314">
                        <c:v>4</c:v>
                      </c:pt>
                      <c:pt idx="315">
                        <c:v>4.05</c:v>
                      </c:pt>
                      <c:pt idx="316">
                        <c:v>4.2</c:v>
                      </c:pt>
                      <c:pt idx="317">
                        <c:v>4.2</c:v>
                      </c:pt>
                      <c:pt idx="318">
                        <c:v>4</c:v>
                      </c:pt>
                      <c:pt idx="319">
                        <c:v>3.8</c:v>
                      </c:pt>
                      <c:pt idx="320">
                        <c:v>3.7</c:v>
                      </c:pt>
                      <c:pt idx="321">
                        <c:v>3.7</c:v>
                      </c:pt>
                      <c:pt idx="322">
                        <c:v>3.6</c:v>
                      </c:pt>
                      <c:pt idx="323">
                        <c:v>3.7</c:v>
                      </c:pt>
                      <c:pt idx="324">
                        <c:v>3.9</c:v>
                      </c:pt>
                      <c:pt idx="325">
                        <c:v>3.9</c:v>
                      </c:pt>
                      <c:pt idx="326">
                        <c:v>3.55</c:v>
                      </c:pt>
                      <c:pt idx="327">
                        <c:v>3.4</c:v>
                      </c:pt>
                      <c:pt idx="328">
                        <c:v>3.3</c:v>
                      </c:pt>
                      <c:pt idx="329">
                        <c:v>2.2999999999999998</c:v>
                      </c:pt>
                      <c:pt idx="330">
                        <c:v>3.25</c:v>
                      </c:pt>
                      <c:pt idx="331">
                        <c:v>3.2</c:v>
                      </c:pt>
                      <c:pt idx="332">
                        <c:v>3.2</c:v>
                      </c:pt>
                      <c:pt idx="333">
                        <c:v>3.2</c:v>
                      </c:pt>
                      <c:pt idx="334">
                        <c:v>3.2</c:v>
                      </c:pt>
                      <c:pt idx="335">
                        <c:v>3.1</c:v>
                      </c:pt>
                      <c:pt idx="336">
                        <c:v>2.95</c:v>
                      </c:pt>
                      <c:pt idx="337">
                        <c:v>2.9</c:v>
                      </c:pt>
                      <c:pt idx="338">
                        <c:v>2.75</c:v>
                      </c:pt>
                      <c:pt idx="339">
                        <c:v>2.8</c:v>
                      </c:pt>
                      <c:pt idx="340">
                        <c:v>2.95</c:v>
                      </c:pt>
                      <c:pt idx="341">
                        <c:v>2.9</c:v>
                      </c:pt>
                      <c:pt idx="342">
                        <c:v>3.1</c:v>
                      </c:pt>
                      <c:pt idx="343">
                        <c:v>3</c:v>
                      </c:pt>
                      <c:pt idx="344">
                        <c:v>3.05</c:v>
                      </c:pt>
                      <c:pt idx="345">
                        <c:v>3</c:v>
                      </c:pt>
                      <c:pt idx="346">
                        <c:v>2.8</c:v>
                      </c:pt>
                      <c:pt idx="347">
                        <c:v>2.8</c:v>
                      </c:pt>
                      <c:pt idx="348">
                        <c:v>2.65</c:v>
                      </c:pt>
                      <c:pt idx="349">
                        <c:v>2.6</c:v>
                      </c:pt>
                      <c:pt idx="350">
                        <c:v>2.65</c:v>
                      </c:pt>
                      <c:pt idx="351">
                        <c:v>2.65</c:v>
                      </c:pt>
                      <c:pt idx="352">
                        <c:v>2.5499999999999998</c:v>
                      </c:pt>
                      <c:pt idx="353">
                        <c:v>2.5499999999999998</c:v>
                      </c:pt>
                      <c:pt idx="354">
                        <c:v>2.5499999999999998</c:v>
                      </c:pt>
                      <c:pt idx="355">
                        <c:v>2.5499999999999998</c:v>
                      </c:pt>
                      <c:pt idx="356">
                        <c:v>2.5499999999999998</c:v>
                      </c:pt>
                      <c:pt idx="357">
                        <c:v>2.7</c:v>
                      </c:pt>
                      <c:pt idx="358">
                        <c:v>2.75</c:v>
                      </c:pt>
                      <c:pt idx="359">
                        <c:v>2.75</c:v>
                      </c:pt>
                      <c:pt idx="360">
                        <c:v>2.8</c:v>
                      </c:pt>
                      <c:pt idx="361">
                        <c:v>2.9</c:v>
                      </c:pt>
                      <c:pt idx="362">
                        <c:v>3</c:v>
                      </c:pt>
                      <c:pt idx="363">
                        <c:v>3</c:v>
                      </c:pt>
                      <c:pt idx="364">
                        <c:v>3.1</c:v>
                      </c:pt>
                      <c:pt idx="365">
                        <c:v>3.15</c:v>
                      </c:pt>
                      <c:pt idx="366">
                        <c:v>3.1</c:v>
                      </c:pt>
                      <c:pt idx="367">
                        <c:v>3.1</c:v>
                      </c:pt>
                      <c:pt idx="368">
                        <c:v>3.05</c:v>
                      </c:pt>
                      <c:pt idx="369">
                        <c:v>3</c:v>
                      </c:pt>
                      <c:pt idx="370">
                        <c:v>2.8</c:v>
                      </c:pt>
                      <c:pt idx="371">
                        <c:v>2.7</c:v>
                      </c:pt>
                      <c:pt idx="372">
                        <c:v>2.5499999999999998</c:v>
                      </c:pt>
                      <c:pt idx="373">
                        <c:v>2.4500000000000002</c:v>
                      </c:pt>
                      <c:pt idx="374">
                        <c:v>2.4</c:v>
                      </c:pt>
                      <c:pt idx="375">
                        <c:v>2.4</c:v>
                      </c:pt>
                      <c:pt idx="376">
                        <c:v>2.2999999999999998</c:v>
                      </c:pt>
                      <c:pt idx="377">
                        <c:v>2.2999999999999998</c:v>
                      </c:pt>
                      <c:pt idx="378">
                        <c:v>2.2000000000000002</c:v>
                      </c:pt>
                      <c:pt idx="379">
                        <c:v>2.15</c:v>
                      </c:pt>
                      <c:pt idx="380">
                        <c:v>2.1</c:v>
                      </c:pt>
                      <c:pt idx="381">
                        <c:v>2.0499999999999998</c:v>
                      </c:pt>
                      <c:pt idx="382">
                        <c:v>2</c:v>
                      </c:pt>
                      <c:pt idx="383">
                        <c:v>2</c:v>
                      </c:pt>
                      <c:pt idx="384">
                        <c:v>2.25</c:v>
                      </c:pt>
                      <c:pt idx="385">
                        <c:v>2.4</c:v>
                      </c:pt>
                      <c:pt idx="386">
                        <c:v>2.2000000000000002</c:v>
                      </c:pt>
                      <c:pt idx="387">
                        <c:v>2</c:v>
                      </c:pt>
                      <c:pt idx="388">
                        <c:v>2.1</c:v>
                      </c:pt>
                      <c:pt idx="389">
                        <c:v>2.2000000000000002</c:v>
                      </c:pt>
                      <c:pt idx="390">
                        <c:v>2.15</c:v>
                      </c:pt>
                      <c:pt idx="391">
                        <c:v>2.1</c:v>
                      </c:pt>
                      <c:pt idx="392">
                        <c:v>2.2000000000000002</c:v>
                      </c:pt>
                      <c:pt idx="393">
                        <c:v>2.2000000000000002</c:v>
                      </c:pt>
                      <c:pt idx="394">
                        <c:v>2.35</c:v>
                      </c:pt>
                      <c:pt idx="395">
                        <c:v>2.35</c:v>
                      </c:pt>
                      <c:pt idx="396">
                        <c:v>2.4</c:v>
                      </c:pt>
                      <c:pt idx="397">
                        <c:v>2.4</c:v>
                      </c:pt>
                      <c:pt idx="398">
                        <c:v>2.4</c:v>
                      </c:pt>
                      <c:pt idx="399">
                        <c:v>2.6</c:v>
                      </c:pt>
                      <c:pt idx="400">
                        <c:v>2.4500000000000002</c:v>
                      </c:pt>
                      <c:pt idx="401">
                        <c:v>2.5</c:v>
                      </c:pt>
                      <c:pt idx="402">
                        <c:v>2.6</c:v>
                      </c:pt>
                      <c:pt idx="403">
                        <c:v>2.7</c:v>
                      </c:pt>
                      <c:pt idx="404">
                        <c:v>2.65</c:v>
                      </c:pt>
                      <c:pt idx="405">
                        <c:v>2.65</c:v>
                      </c:pt>
                      <c:pt idx="406">
                        <c:v>2.7</c:v>
                      </c:pt>
                      <c:pt idx="407">
                        <c:v>2.85</c:v>
                      </c:pt>
                      <c:pt idx="408">
                        <c:v>3.1</c:v>
                      </c:pt>
                      <c:pt idx="409">
                        <c:v>3</c:v>
                      </c:pt>
                      <c:pt idx="410">
                        <c:v>2.8</c:v>
                      </c:pt>
                      <c:pt idx="411">
                        <c:v>2.85</c:v>
                      </c:pt>
                      <c:pt idx="412">
                        <c:v>3.15</c:v>
                      </c:pt>
                      <c:pt idx="413">
                        <c:v>3.2</c:v>
                      </c:pt>
                      <c:pt idx="414">
                        <c:v>3.35</c:v>
                      </c:pt>
                      <c:pt idx="415">
                        <c:v>3.3</c:v>
                      </c:pt>
                      <c:pt idx="416">
                        <c:v>3.25</c:v>
                      </c:pt>
                      <c:pt idx="417">
                        <c:v>3.25</c:v>
                      </c:pt>
                      <c:pt idx="418">
                        <c:v>3.05</c:v>
                      </c:pt>
                      <c:pt idx="419">
                        <c:v>2.8</c:v>
                      </c:pt>
                      <c:pt idx="420">
                        <c:v>2.9</c:v>
                      </c:pt>
                      <c:pt idx="421">
                        <c:v>2.85</c:v>
                      </c:pt>
                      <c:pt idx="422">
                        <c:v>2.9</c:v>
                      </c:pt>
                      <c:pt idx="423">
                        <c:v>2.85</c:v>
                      </c:pt>
                      <c:pt idx="424">
                        <c:v>2.8</c:v>
                      </c:pt>
                      <c:pt idx="425">
                        <c:v>2.7</c:v>
                      </c:pt>
                      <c:pt idx="426">
                        <c:v>2.6</c:v>
                      </c:pt>
                      <c:pt idx="427">
                        <c:v>2.5</c:v>
                      </c:pt>
                      <c:pt idx="428">
                        <c:v>2.35</c:v>
                      </c:pt>
                      <c:pt idx="429">
                        <c:v>2.25</c:v>
                      </c:pt>
                      <c:pt idx="430">
                        <c:v>2.15</c:v>
                      </c:pt>
                      <c:pt idx="431">
                        <c:v>2.15</c:v>
                      </c:pt>
                      <c:pt idx="432">
                        <c:v>2.1</c:v>
                      </c:pt>
                      <c:pt idx="433">
                        <c:v>2.1</c:v>
                      </c:pt>
                      <c:pt idx="434">
                        <c:v>2.2999999999999998</c:v>
                      </c:pt>
                      <c:pt idx="435">
                        <c:v>2.2999999999999998</c:v>
                      </c:pt>
                      <c:pt idx="436">
                        <c:v>2.35</c:v>
                      </c:pt>
                      <c:pt idx="437">
                        <c:v>2.35</c:v>
                      </c:pt>
                      <c:pt idx="438">
                        <c:v>2.2999999999999998</c:v>
                      </c:pt>
                      <c:pt idx="439">
                        <c:v>2.2999999999999998</c:v>
                      </c:pt>
                      <c:pt idx="440">
                        <c:v>2</c:v>
                      </c:pt>
                      <c:pt idx="441">
                        <c:v>2</c:v>
                      </c:pt>
                      <c:pt idx="442">
                        <c:v>2.35</c:v>
                      </c:pt>
                      <c:pt idx="443">
                        <c:v>2.4</c:v>
                      </c:pt>
                      <c:pt idx="444">
                        <c:v>2.65</c:v>
                      </c:pt>
                      <c:pt idx="445">
                        <c:v>2.75</c:v>
                      </c:pt>
                      <c:pt idx="446">
                        <c:v>2.65</c:v>
                      </c:pt>
                      <c:pt idx="447">
                        <c:v>2.6</c:v>
                      </c:pt>
                      <c:pt idx="448">
                        <c:v>2.5</c:v>
                      </c:pt>
                      <c:pt idx="449">
                        <c:v>2.4</c:v>
                      </c:pt>
                      <c:pt idx="450">
                        <c:v>2.5499999999999998</c:v>
                      </c:pt>
                      <c:pt idx="451">
                        <c:v>2.5</c:v>
                      </c:pt>
                      <c:pt idx="452">
                        <c:v>2.4</c:v>
                      </c:pt>
                      <c:pt idx="453">
                        <c:v>2.1</c:v>
                      </c:pt>
                      <c:pt idx="454">
                        <c:v>2.15</c:v>
                      </c:pt>
                      <c:pt idx="455">
                        <c:v>2.2000000000000002</c:v>
                      </c:pt>
                      <c:pt idx="456">
                        <c:v>2.25</c:v>
                      </c:pt>
                      <c:pt idx="457">
                        <c:v>2.4</c:v>
                      </c:pt>
                      <c:pt idx="458">
                        <c:v>2.35</c:v>
                      </c:pt>
                      <c:pt idx="459">
                        <c:v>2.35</c:v>
                      </c:pt>
                      <c:pt idx="460">
                        <c:v>3</c:v>
                      </c:pt>
                      <c:pt idx="461">
                        <c:v>2.9</c:v>
                      </c:pt>
                      <c:pt idx="462">
                        <c:v>2.8</c:v>
                      </c:pt>
                      <c:pt idx="463">
                        <c:v>2.7</c:v>
                      </c:pt>
                      <c:pt idx="464">
                        <c:v>3.1</c:v>
                      </c:pt>
                      <c:pt idx="465">
                        <c:v>3.25</c:v>
                      </c:pt>
                      <c:pt idx="466">
                        <c:v>3.4</c:v>
                      </c:pt>
                      <c:pt idx="467">
                        <c:v>3.45</c:v>
                      </c:pt>
                      <c:pt idx="468">
                        <c:v>3.4</c:v>
                      </c:pt>
                      <c:pt idx="469">
                        <c:v>3.3</c:v>
                      </c:pt>
                      <c:pt idx="470">
                        <c:v>2.95</c:v>
                      </c:pt>
                      <c:pt idx="471">
                        <c:v>2.9</c:v>
                      </c:pt>
                      <c:pt idx="472">
                        <c:v>2.65</c:v>
                      </c:pt>
                      <c:pt idx="473">
                        <c:v>2.6</c:v>
                      </c:pt>
                      <c:pt idx="474">
                        <c:v>2.5499999999999998</c:v>
                      </c:pt>
                      <c:pt idx="475">
                        <c:v>2.8</c:v>
                      </c:pt>
                      <c:pt idx="476">
                        <c:v>3.15</c:v>
                      </c:pt>
                      <c:pt idx="477">
                        <c:v>3.2</c:v>
                      </c:pt>
                      <c:pt idx="478">
                        <c:v>3.5</c:v>
                      </c:pt>
                      <c:pt idx="479">
                        <c:v>3.6</c:v>
                      </c:pt>
                      <c:pt idx="480">
                        <c:v>3.35</c:v>
                      </c:pt>
                      <c:pt idx="481">
                        <c:v>3.3</c:v>
                      </c:pt>
                      <c:pt idx="482">
                        <c:v>3.4</c:v>
                      </c:pt>
                      <c:pt idx="483">
                        <c:v>3.4</c:v>
                      </c:pt>
                      <c:pt idx="484">
                        <c:v>3.35</c:v>
                      </c:pt>
                      <c:pt idx="485">
                        <c:v>3.3</c:v>
                      </c:pt>
                      <c:pt idx="486">
                        <c:v>3.4</c:v>
                      </c:pt>
                      <c:pt idx="487">
                        <c:v>3.7</c:v>
                      </c:pt>
                      <c:pt idx="488">
                        <c:v>3.4</c:v>
                      </c:pt>
                      <c:pt idx="489">
                        <c:v>3.2</c:v>
                      </c:pt>
                      <c:pt idx="490">
                        <c:v>3.2</c:v>
                      </c:pt>
                      <c:pt idx="491">
                        <c:v>3.4</c:v>
                      </c:pt>
                      <c:pt idx="492">
                        <c:v>3.65</c:v>
                      </c:pt>
                      <c:pt idx="493">
                        <c:v>3.45</c:v>
                      </c:pt>
                      <c:pt idx="494">
                        <c:v>3.3</c:v>
                      </c:pt>
                      <c:pt idx="495">
                        <c:v>3.1</c:v>
                      </c:pt>
                      <c:pt idx="496">
                        <c:v>3</c:v>
                      </c:pt>
                      <c:pt idx="497">
                        <c:v>3.05</c:v>
                      </c:pt>
                      <c:pt idx="498">
                        <c:v>2.8</c:v>
                      </c:pt>
                      <c:pt idx="499">
                        <c:v>2.8</c:v>
                      </c:pt>
                      <c:pt idx="500">
                        <c:v>2.8</c:v>
                      </c:pt>
                      <c:pt idx="501">
                        <c:v>2.8</c:v>
                      </c:pt>
                      <c:pt idx="502">
                        <c:v>2.75</c:v>
                      </c:pt>
                      <c:pt idx="503">
                        <c:v>2.8</c:v>
                      </c:pt>
                      <c:pt idx="504">
                        <c:v>2.95</c:v>
                      </c:pt>
                      <c:pt idx="505">
                        <c:v>2.9</c:v>
                      </c:pt>
                      <c:pt idx="506">
                        <c:v>2.8</c:v>
                      </c:pt>
                      <c:pt idx="507">
                        <c:v>2.8</c:v>
                      </c:pt>
                      <c:pt idx="508">
                        <c:v>2.6</c:v>
                      </c:pt>
                      <c:pt idx="509">
                        <c:v>2.4500000000000002</c:v>
                      </c:pt>
                      <c:pt idx="510">
                        <c:v>2.4500000000000002</c:v>
                      </c:pt>
                      <c:pt idx="511">
                        <c:v>2.4</c:v>
                      </c:pt>
                      <c:pt idx="512">
                        <c:v>2.4500000000000002</c:v>
                      </c:pt>
                      <c:pt idx="513">
                        <c:v>2.5</c:v>
                      </c:pt>
                      <c:pt idx="514">
                        <c:v>2.7</c:v>
                      </c:pt>
                      <c:pt idx="515">
                        <c:v>2.6</c:v>
                      </c:pt>
                      <c:pt idx="516">
                        <c:v>2.4</c:v>
                      </c:pt>
                      <c:pt idx="517">
                        <c:v>2.4500000000000002</c:v>
                      </c:pt>
                      <c:pt idx="518">
                        <c:v>2.7</c:v>
                      </c:pt>
                      <c:pt idx="519">
                        <c:v>2.9</c:v>
                      </c:pt>
                      <c:pt idx="520">
                        <c:v>3.1</c:v>
                      </c:pt>
                      <c:pt idx="521">
                        <c:v>3</c:v>
                      </c:pt>
                      <c:pt idx="522">
                        <c:v>2.9</c:v>
                      </c:pt>
                      <c:pt idx="523">
                        <c:v>2.85</c:v>
                      </c:pt>
                      <c:pt idx="524">
                        <c:v>2.85</c:v>
                      </c:pt>
                      <c:pt idx="525">
                        <c:v>2.65</c:v>
                      </c:pt>
                      <c:pt idx="526">
                        <c:v>2.9</c:v>
                      </c:pt>
                      <c:pt idx="527">
                        <c:v>2.9</c:v>
                      </c:pt>
                      <c:pt idx="528">
                        <c:v>2.9</c:v>
                      </c:pt>
                      <c:pt idx="529">
                        <c:v>2.95</c:v>
                      </c:pt>
                      <c:pt idx="530">
                        <c:v>2.95</c:v>
                      </c:pt>
                      <c:pt idx="531">
                        <c:v>2.95</c:v>
                      </c:pt>
                      <c:pt idx="532">
                        <c:v>2.75</c:v>
                      </c:pt>
                      <c:pt idx="533">
                        <c:v>2.85</c:v>
                      </c:pt>
                      <c:pt idx="534">
                        <c:v>2.9</c:v>
                      </c:pt>
                      <c:pt idx="535">
                        <c:v>2.95</c:v>
                      </c:pt>
                      <c:pt idx="536">
                        <c:v>2.95</c:v>
                      </c:pt>
                      <c:pt idx="537">
                        <c:v>2.9</c:v>
                      </c:pt>
                      <c:pt idx="538">
                        <c:v>2.65</c:v>
                      </c:pt>
                      <c:pt idx="539">
                        <c:v>2.65</c:v>
                      </c:pt>
                      <c:pt idx="540">
                        <c:v>2.75</c:v>
                      </c:pt>
                      <c:pt idx="541">
                        <c:v>3.1</c:v>
                      </c:pt>
                      <c:pt idx="542">
                        <c:v>3.45</c:v>
                      </c:pt>
                      <c:pt idx="543">
                        <c:v>3.25</c:v>
                      </c:pt>
                      <c:pt idx="544">
                        <c:v>3</c:v>
                      </c:pt>
                      <c:pt idx="545">
                        <c:v>2.8</c:v>
                      </c:pt>
                      <c:pt idx="546">
                        <c:v>2.85</c:v>
                      </c:pt>
                      <c:pt idx="547">
                        <c:v>2.6</c:v>
                      </c:pt>
                      <c:pt idx="548">
                        <c:v>2.6</c:v>
                      </c:pt>
                      <c:pt idx="549">
                        <c:v>2.6</c:v>
                      </c:pt>
                      <c:pt idx="550">
                        <c:v>2.6</c:v>
                      </c:pt>
                      <c:pt idx="551">
                        <c:v>2.75</c:v>
                      </c:pt>
                      <c:pt idx="552">
                        <c:v>3.2</c:v>
                      </c:pt>
                      <c:pt idx="553">
                        <c:v>3.1</c:v>
                      </c:pt>
                      <c:pt idx="554">
                        <c:v>3</c:v>
                      </c:pt>
                      <c:pt idx="555">
                        <c:v>2.9</c:v>
                      </c:pt>
                      <c:pt idx="556">
                        <c:v>2.9</c:v>
                      </c:pt>
                      <c:pt idx="557">
                        <c:v>3</c:v>
                      </c:pt>
                      <c:pt idx="558">
                        <c:v>3</c:v>
                      </c:pt>
                      <c:pt idx="559">
                        <c:v>3.3</c:v>
                      </c:pt>
                      <c:pt idx="560">
                        <c:v>3.45</c:v>
                      </c:pt>
                      <c:pt idx="561">
                        <c:v>3.4</c:v>
                      </c:pt>
                      <c:pt idx="562">
                        <c:v>3.2</c:v>
                      </c:pt>
                      <c:pt idx="563">
                        <c:v>3</c:v>
                      </c:pt>
                      <c:pt idx="564">
                        <c:v>3.35</c:v>
                      </c:pt>
                      <c:pt idx="565">
                        <c:v>3.3</c:v>
                      </c:pt>
                      <c:pt idx="566">
                        <c:v>3.3</c:v>
                      </c:pt>
                      <c:pt idx="567">
                        <c:v>3.35</c:v>
                      </c:pt>
                      <c:pt idx="568">
                        <c:v>3.65</c:v>
                      </c:pt>
                      <c:pt idx="569">
                        <c:v>3.75</c:v>
                      </c:pt>
                      <c:pt idx="570">
                        <c:v>3.7</c:v>
                      </c:pt>
                      <c:pt idx="571">
                        <c:v>3.4</c:v>
                      </c:pt>
                      <c:pt idx="572">
                        <c:v>3.55</c:v>
                      </c:pt>
                      <c:pt idx="573">
                        <c:v>3.8</c:v>
                      </c:pt>
                      <c:pt idx="574">
                        <c:v>4</c:v>
                      </c:pt>
                      <c:pt idx="575">
                        <c:v>4.0999999999999996</c:v>
                      </c:pt>
                      <c:pt idx="576">
                        <c:v>4.05</c:v>
                      </c:pt>
                      <c:pt idx="577">
                        <c:v>3.9</c:v>
                      </c:pt>
                      <c:pt idx="578">
                        <c:v>3.6</c:v>
                      </c:pt>
                      <c:pt idx="579">
                        <c:v>3.6</c:v>
                      </c:pt>
                      <c:pt idx="580">
                        <c:v>3.7</c:v>
                      </c:pt>
                      <c:pt idx="581">
                        <c:v>3.7</c:v>
                      </c:pt>
                      <c:pt idx="582">
                        <c:v>3.75</c:v>
                      </c:pt>
                      <c:pt idx="583">
                        <c:v>3.75</c:v>
                      </c:pt>
                      <c:pt idx="584">
                        <c:v>3.8</c:v>
                      </c:pt>
                      <c:pt idx="585">
                        <c:v>3.8</c:v>
                      </c:pt>
                      <c:pt idx="586">
                        <c:v>4.05</c:v>
                      </c:pt>
                      <c:pt idx="587">
                        <c:v>4.0999999999999996</c:v>
                      </c:pt>
                      <c:pt idx="588">
                        <c:v>4.2</c:v>
                      </c:pt>
                      <c:pt idx="589">
                        <c:v>4.0999999999999996</c:v>
                      </c:pt>
                      <c:pt idx="590">
                        <c:v>4.0999999999999996</c:v>
                      </c:pt>
                      <c:pt idx="591">
                        <c:v>4.1500000000000004</c:v>
                      </c:pt>
                      <c:pt idx="592">
                        <c:v>4.3499999999999996</c:v>
                      </c:pt>
                      <c:pt idx="593">
                        <c:v>4.3499999999999996</c:v>
                      </c:pt>
                      <c:pt idx="594">
                        <c:v>4.3499999999999996</c:v>
                      </c:pt>
                      <c:pt idx="595">
                        <c:v>4.3499999999999996</c:v>
                      </c:pt>
                      <c:pt idx="596">
                        <c:v>4.3499999999999996</c:v>
                      </c:pt>
                      <c:pt idx="597">
                        <c:v>4.25</c:v>
                      </c:pt>
                      <c:pt idx="598">
                        <c:v>4.3499999999999996</c:v>
                      </c:pt>
                      <c:pt idx="599">
                        <c:v>4.3499999999999996</c:v>
                      </c:pt>
                      <c:pt idx="600">
                        <c:v>4.1500000000000004</c:v>
                      </c:pt>
                      <c:pt idx="601">
                        <c:v>3.95</c:v>
                      </c:pt>
                      <c:pt idx="602">
                        <c:v>4.0999999999999996</c:v>
                      </c:pt>
                      <c:pt idx="603">
                        <c:v>4.1500000000000004</c:v>
                      </c:pt>
                      <c:pt idx="604">
                        <c:v>4.4000000000000004</c:v>
                      </c:pt>
                      <c:pt idx="605">
                        <c:v>4.3</c:v>
                      </c:pt>
                      <c:pt idx="606">
                        <c:v>4.2</c:v>
                      </c:pt>
                      <c:pt idx="607">
                        <c:v>4.3</c:v>
                      </c:pt>
                      <c:pt idx="608">
                        <c:v>4.45</c:v>
                      </c:pt>
                      <c:pt idx="609">
                        <c:v>4.5999999999999996</c:v>
                      </c:pt>
                      <c:pt idx="610">
                        <c:v>4.55</c:v>
                      </c:pt>
                      <c:pt idx="611">
                        <c:v>4.5999999999999996</c:v>
                      </c:pt>
                      <c:pt idx="612">
                        <c:v>4.6500000000000004</c:v>
                      </c:pt>
                      <c:pt idx="613">
                        <c:v>4.7</c:v>
                      </c:pt>
                      <c:pt idx="614">
                        <c:v>4.7</c:v>
                      </c:pt>
                      <c:pt idx="615">
                        <c:v>4.7</c:v>
                      </c:pt>
                      <c:pt idx="616">
                        <c:v>4.7</c:v>
                      </c:pt>
                      <c:pt idx="617">
                        <c:v>4.5999999999999996</c:v>
                      </c:pt>
                      <c:pt idx="618">
                        <c:v>4.5</c:v>
                      </c:pt>
                      <c:pt idx="619">
                        <c:v>4.5</c:v>
                      </c:pt>
                      <c:pt idx="620">
                        <c:v>4.55</c:v>
                      </c:pt>
                      <c:pt idx="621">
                        <c:v>4.5</c:v>
                      </c:pt>
                      <c:pt idx="622">
                        <c:v>4.3499999999999996</c:v>
                      </c:pt>
                      <c:pt idx="623">
                        <c:v>4.3</c:v>
                      </c:pt>
                      <c:pt idx="624">
                        <c:v>4.25</c:v>
                      </c:pt>
                      <c:pt idx="625">
                        <c:v>4.3</c:v>
                      </c:pt>
                      <c:pt idx="626">
                        <c:v>4.2</c:v>
                      </c:pt>
                      <c:pt idx="627">
                        <c:v>4.38</c:v>
                      </c:pt>
                      <c:pt idx="628">
                        <c:v>4.4000000000000004</c:v>
                      </c:pt>
                      <c:pt idx="629">
                        <c:v>4.4000000000000004</c:v>
                      </c:pt>
                      <c:pt idx="630">
                        <c:v>4.45</c:v>
                      </c:pt>
                      <c:pt idx="631">
                        <c:v>4.45</c:v>
                      </c:pt>
                      <c:pt idx="632">
                        <c:v>4.55</c:v>
                      </c:pt>
                      <c:pt idx="633">
                        <c:v>4.55</c:v>
                      </c:pt>
                      <c:pt idx="634">
                        <c:v>4.55</c:v>
                      </c:pt>
                      <c:pt idx="635">
                        <c:v>4.55</c:v>
                      </c:pt>
                      <c:pt idx="636">
                        <c:v>4.5999999999999996</c:v>
                      </c:pt>
                      <c:pt idx="637">
                        <c:v>4.5999999999999996</c:v>
                      </c:pt>
                      <c:pt idx="638">
                        <c:v>4.5</c:v>
                      </c:pt>
                      <c:pt idx="639">
                        <c:v>4.5</c:v>
                      </c:pt>
                      <c:pt idx="640">
                        <c:v>4.45</c:v>
                      </c:pt>
                      <c:pt idx="641">
                        <c:v>4.4000000000000004</c:v>
                      </c:pt>
                      <c:pt idx="642">
                        <c:v>4.4000000000000004</c:v>
                      </c:pt>
                      <c:pt idx="643">
                        <c:v>4.3</c:v>
                      </c:pt>
                      <c:pt idx="644">
                        <c:v>4.1500000000000004</c:v>
                      </c:pt>
                      <c:pt idx="645">
                        <c:v>4.1500000000000004</c:v>
                      </c:pt>
                      <c:pt idx="646">
                        <c:v>4.2</c:v>
                      </c:pt>
                      <c:pt idx="647">
                        <c:v>4.05</c:v>
                      </c:pt>
                      <c:pt idx="648">
                        <c:v>3.85</c:v>
                      </c:pt>
                      <c:pt idx="649">
                        <c:v>3.65</c:v>
                      </c:pt>
                      <c:pt idx="650">
                        <c:v>3.65</c:v>
                      </c:pt>
                      <c:pt idx="651">
                        <c:v>3.45</c:v>
                      </c:pt>
                      <c:pt idx="652">
                        <c:v>3.35</c:v>
                      </c:pt>
                      <c:pt idx="653">
                        <c:v>3.1</c:v>
                      </c:pt>
                      <c:pt idx="654">
                        <c:v>2.9</c:v>
                      </c:pt>
                      <c:pt idx="655">
                        <c:v>3</c:v>
                      </c:pt>
                      <c:pt idx="656">
                        <c:v>3.25</c:v>
                      </c:pt>
                      <c:pt idx="657">
                        <c:v>3.32</c:v>
                      </c:pt>
                      <c:pt idx="658">
                        <c:v>3.03</c:v>
                      </c:pt>
                      <c:pt idx="659">
                        <c:v>3.13</c:v>
                      </c:pt>
                      <c:pt idx="660">
                        <c:v>3.16</c:v>
                      </c:pt>
                      <c:pt idx="661">
                        <c:v>3.1</c:v>
                      </c:pt>
                      <c:pt idx="662">
                        <c:v>3.1</c:v>
                      </c:pt>
                      <c:pt idx="663">
                        <c:v>3.3</c:v>
                      </c:pt>
                      <c:pt idx="664">
                        <c:v>3.25</c:v>
                      </c:pt>
                      <c:pt idx="665">
                        <c:v>3.2</c:v>
                      </c:pt>
                      <c:pt idx="666">
                        <c:v>3.3</c:v>
                      </c:pt>
                      <c:pt idx="667">
                        <c:v>3.3</c:v>
                      </c:pt>
                      <c:pt idx="668">
                        <c:v>3.15</c:v>
                      </c:pt>
                      <c:pt idx="669">
                        <c:v>3.1</c:v>
                      </c:pt>
                      <c:pt idx="670">
                        <c:v>3.5</c:v>
                      </c:pt>
                      <c:pt idx="671">
                        <c:v>3.3</c:v>
                      </c:pt>
                      <c:pt idx="672">
                        <c:v>3</c:v>
                      </c:pt>
                      <c:pt idx="673">
                        <c:v>3</c:v>
                      </c:pt>
                      <c:pt idx="674">
                        <c:v>3.59</c:v>
                      </c:pt>
                      <c:pt idx="675">
                        <c:v>3.45</c:v>
                      </c:pt>
                      <c:pt idx="676">
                        <c:v>2.8</c:v>
                      </c:pt>
                      <c:pt idx="677">
                        <c:v>2.75</c:v>
                      </c:pt>
                      <c:pt idx="678">
                        <c:v>2.4500000000000002</c:v>
                      </c:pt>
                      <c:pt idx="679">
                        <c:v>2.4500000000000002</c:v>
                      </c:pt>
                      <c:pt idx="680">
                        <c:v>2.9</c:v>
                      </c:pt>
                      <c:pt idx="681">
                        <c:v>3</c:v>
                      </c:pt>
                      <c:pt idx="682">
                        <c:v>2.7</c:v>
                      </c:pt>
                      <c:pt idx="683">
                        <c:v>2.6</c:v>
                      </c:pt>
                      <c:pt idx="684">
                        <c:v>2.6</c:v>
                      </c:pt>
                      <c:pt idx="685">
                        <c:v>2.7</c:v>
                      </c:pt>
                      <c:pt idx="686">
                        <c:v>2.4</c:v>
                      </c:pt>
                      <c:pt idx="687">
                        <c:v>2.2999999999999998</c:v>
                      </c:pt>
                      <c:pt idx="688">
                        <c:v>2.25</c:v>
                      </c:pt>
                      <c:pt idx="689">
                        <c:v>2.2000000000000002</c:v>
                      </c:pt>
                      <c:pt idx="690">
                        <c:v>2.2000000000000002</c:v>
                      </c:pt>
                      <c:pt idx="691">
                        <c:v>2.0499999999999998</c:v>
                      </c:pt>
                      <c:pt idx="692">
                        <c:v>2</c:v>
                      </c:pt>
                      <c:pt idx="693">
                        <c:v>2.1</c:v>
                      </c:pt>
                      <c:pt idx="694">
                        <c:v>2.65</c:v>
                      </c:pt>
                      <c:pt idx="695">
                        <c:v>2.8</c:v>
                      </c:pt>
                      <c:pt idx="696">
                        <c:v>2.7</c:v>
                      </c:pt>
                      <c:pt idx="697">
                        <c:v>2.65</c:v>
                      </c:pt>
                      <c:pt idx="698">
                        <c:v>2.5499999999999998</c:v>
                      </c:pt>
                      <c:pt idx="699">
                        <c:v>2.5499999999999998</c:v>
                      </c:pt>
                      <c:pt idx="700">
                        <c:v>2.5499999999999998</c:v>
                      </c:pt>
                      <c:pt idx="701">
                        <c:v>2.75</c:v>
                      </c:pt>
                      <c:pt idx="702">
                        <c:v>3.25</c:v>
                      </c:pt>
                      <c:pt idx="703">
                        <c:v>3.25</c:v>
                      </c:pt>
                      <c:pt idx="704">
                        <c:v>3.3</c:v>
                      </c:pt>
                      <c:pt idx="705">
                        <c:v>3.15</c:v>
                      </c:pt>
                      <c:pt idx="706">
                        <c:v>3.3</c:v>
                      </c:pt>
                      <c:pt idx="707">
                        <c:v>3.3</c:v>
                      </c:pt>
                      <c:pt idx="708">
                        <c:v>3.4</c:v>
                      </c:pt>
                      <c:pt idx="709">
                        <c:v>3.55</c:v>
                      </c:pt>
                      <c:pt idx="710">
                        <c:v>3.6</c:v>
                      </c:pt>
                      <c:pt idx="711">
                        <c:v>3.6</c:v>
                      </c:pt>
                      <c:pt idx="712">
                        <c:v>3.7</c:v>
                      </c:pt>
                      <c:pt idx="713">
                        <c:v>3.75</c:v>
                      </c:pt>
                      <c:pt idx="714">
                        <c:v>3.7</c:v>
                      </c:pt>
                      <c:pt idx="715">
                        <c:v>3.6</c:v>
                      </c:pt>
                      <c:pt idx="716">
                        <c:v>3.35</c:v>
                      </c:pt>
                      <c:pt idx="717">
                        <c:v>3.35</c:v>
                      </c:pt>
                      <c:pt idx="718">
                        <c:v>3.35</c:v>
                      </c:pt>
                      <c:pt idx="719">
                        <c:v>3.35</c:v>
                      </c:pt>
                      <c:pt idx="720">
                        <c:v>3.4</c:v>
                      </c:pt>
                      <c:pt idx="721">
                        <c:v>3.4</c:v>
                      </c:pt>
                      <c:pt idx="722">
                        <c:v>3.45</c:v>
                      </c:pt>
                      <c:pt idx="723">
                        <c:v>3.6</c:v>
                      </c:pt>
                      <c:pt idx="724">
                        <c:v>3.95</c:v>
                      </c:pt>
                      <c:pt idx="725">
                        <c:v>3.9</c:v>
                      </c:pt>
                      <c:pt idx="726">
                        <c:v>3.75</c:v>
                      </c:pt>
                      <c:pt idx="727">
                        <c:v>3.68</c:v>
                      </c:pt>
                      <c:pt idx="728">
                        <c:v>3.6</c:v>
                      </c:pt>
                      <c:pt idx="729">
                        <c:v>3.7</c:v>
                      </c:pt>
                      <c:pt idx="730">
                        <c:v>3.65</c:v>
                      </c:pt>
                      <c:pt idx="731">
                        <c:v>3.5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11-ED22-4832-9989-2C00E5F07D04}"/>
                  </c:ext>
                </c:extLst>
              </c15:ser>
            </c15:filteredLineSeries>
            <c15:filteredLineSeries>
              <c15:ser>
                <c:idx val="7"/>
                <c:order val="8"/>
                <c:tx>
                  <c:v>2008</c:v>
                </c:tx>
                <c:spPr>
                  <a:ln w="12700">
                    <a:solidFill>
                      <a:srgbClr val="FFFF0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DATOS!$O$3:$O$734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3.2</c:v>
                      </c:pt>
                      <c:pt idx="1">
                        <c:v>3.15</c:v>
                      </c:pt>
                      <c:pt idx="2">
                        <c:v>3.15</c:v>
                      </c:pt>
                      <c:pt idx="3">
                        <c:v>3</c:v>
                      </c:pt>
                      <c:pt idx="4">
                        <c:v>2.8</c:v>
                      </c:pt>
                      <c:pt idx="5">
                        <c:v>2.9</c:v>
                      </c:pt>
                      <c:pt idx="6">
                        <c:v>2.95</c:v>
                      </c:pt>
                      <c:pt idx="7">
                        <c:v>3</c:v>
                      </c:pt>
                      <c:pt idx="8">
                        <c:v>2.9</c:v>
                      </c:pt>
                      <c:pt idx="9">
                        <c:v>2.75</c:v>
                      </c:pt>
                      <c:pt idx="10">
                        <c:v>2.6</c:v>
                      </c:pt>
                      <c:pt idx="11">
                        <c:v>2.5499999999999998</c:v>
                      </c:pt>
                      <c:pt idx="12">
                        <c:v>2.4500000000000002</c:v>
                      </c:pt>
                      <c:pt idx="13">
                        <c:v>2.4</c:v>
                      </c:pt>
                      <c:pt idx="14">
                        <c:v>2.4</c:v>
                      </c:pt>
                      <c:pt idx="15">
                        <c:v>2.4500000000000002</c:v>
                      </c:pt>
                      <c:pt idx="16">
                        <c:v>2.6</c:v>
                      </c:pt>
                      <c:pt idx="17">
                        <c:v>2.75</c:v>
                      </c:pt>
                      <c:pt idx="18">
                        <c:v>2.7</c:v>
                      </c:pt>
                      <c:pt idx="19">
                        <c:v>2.7</c:v>
                      </c:pt>
                      <c:pt idx="20">
                        <c:v>3</c:v>
                      </c:pt>
                      <c:pt idx="21">
                        <c:v>3.05</c:v>
                      </c:pt>
                      <c:pt idx="22">
                        <c:v>3.3</c:v>
                      </c:pt>
                      <c:pt idx="23">
                        <c:v>3.35</c:v>
                      </c:pt>
                      <c:pt idx="24">
                        <c:v>2.85</c:v>
                      </c:pt>
                      <c:pt idx="25">
                        <c:v>2.7</c:v>
                      </c:pt>
                      <c:pt idx="26">
                        <c:v>2.6</c:v>
                      </c:pt>
                      <c:pt idx="27">
                        <c:v>2.6</c:v>
                      </c:pt>
                      <c:pt idx="28">
                        <c:v>2.5</c:v>
                      </c:pt>
                      <c:pt idx="29">
                        <c:v>2.4500000000000002</c:v>
                      </c:pt>
                      <c:pt idx="30">
                        <c:v>2.4</c:v>
                      </c:pt>
                      <c:pt idx="31">
                        <c:v>2.4</c:v>
                      </c:pt>
                      <c:pt idx="32">
                        <c:v>2.85</c:v>
                      </c:pt>
                      <c:pt idx="33">
                        <c:v>3</c:v>
                      </c:pt>
                      <c:pt idx="34">
                        <c:v>3</c:v>
                      </c:pt>
                      <c:pt idx="35">
                        <c:v>2.8</c:v>
                      </c:pt>
                      <c:pt idx="36">
                        <c:v>3.05</c:v>
                      </c:pt>
                      <c:pt idx="37">
                        <c:v>3.15</c:v>
                      </c:pt>
                      <c:pt idx="38">
                        <c:v>3</c:v>
                      </c:pt>
                      <c:pt idx="39">
                        <c:v>2.9</c:v>
                      </c:pt>
                      <c:pt idx="40">
                        <c:v>2.5</c:v>
                      </c:pt>
                      <c:pt idx="41">
                        <c:v>2.4</c:v>
                      </c:pt>
                      <c:pt idx="42">
                        <c:v>2.35</c:v>
                      </c:pt>
                      <c:pt idx="43">
                        <c:v>2.34</c:v>
                      </c:pt>
                      <c:pt idx="44">
                        <c:v>2.33</c:v>
                      </c:pt>
                      <c:pt idx="45">
                        <c:v>2.3199999999999998</c:v>
                      </c:pt>
                      <c:pt idx="46">
                        <c:v>2.31</c:v>
                      </c:pt>
                      <c:pt idx="47">
                        <c:v>2.2999999999999998</c:v>
                      </c:pt>
                      <c:pt idx="48">
                        <c:v>2.35</c:v>
                      </c:pt>
                      <c:pt idx="49">
                        <c:v>2.38</c:v>
                      </c:pt>
                      <c:pt idx="50">
                        <c:v>2.4</c:v>
                      </c:pt>
                      <c:pt idx="51">
                        <c:v>2.4500000000000002</c:v>
                      </c:pt>
                      <c:pt idx="52">
                        <c:v>2.5</c:v>
                      </c:pt>
                      <c:pt idx="53">
                        <c:v>2.4500000000000002</c:v>
                      </c:pt>
                      <c:pt idx="54">
                        <c:v>2.4500000000000002</c:v>
                      </c:pt>
                      <c:pt idx="55">
                        <c:v>2.5499999999999998</c:v>
                      </c:pt>
                      <c:pt idx="56">
                        <c:v>2.8</c:v>
                      </c:pt>
                      <c:pt idx="57">
                        <c:v>2.75</c:v>
                      </c:pt>
                      <c:pt idx="58">
                        <c:v>2.35</c:v>
                      </c:pt>
                      <c:pt idx="59">
                        <c:v>2.2999999999999998</c:v>
                      </c:pt>
                      <c:pt idx="60">
                        <c:v>2.2000000000000002</c:v>
                      </c:pt>
                      <c:pt idx="61">
                        <c:v>2.1</c:v>
                      </c:pt>
                      <c:pt idx="62">
                        <c:v>2</c:v>
                      </c:pt>
                      <c:pt idx="63">
                        <c:v>2.1</c:v>
                      </c:pt>
                      <c:pt idx="64">
                        <c:v>2.15</c:v>
                      </c:pt>
                      <c:pt idx="65">
                        <c:v>2.4</c:v>
                      </c:pt>
                      <c:pt idx="66">
                        <c:v>2.25</c:v>
                      </c:pt>
                      <c:pt idx="67">
                        <c:v>2</c:v>
                      </c:pt>
                      <c:pt idx="68">
                        <c:v>1.95</c:v>
                      </c:pt>
                      <c:pt idx="69">
                        <c:v>1.9</c:v>
                      </c:pt>
                      <c:pt idx="70">
                        <c:v>2</c:v>
                      </c:pt>
                      <c:pt idx="71">
                        <c:v>2.0499999999999998</c:v>
                      </c:pt>
                      <c:pt idx="72">
                        <c:v>1.9</c:v>
                      </c:pt>
                      <c:pt idx="73">
                        <c:v>1.8</c:v>
                      </c:pt>
                      <c:pt idx="74">
                        <c:v>1.8</c:v>
                      </c:pt>
                      <c:pt idx="75">
                        <c:v>1.8</c:v>
                      </c:pt>
                      <c:pt idx="76">
                        <c:v>1.8</c:v>
                      </c:pt>
                      <c:pt idx="77">
                        <c:v>1.7</c:v>
                      </c:pt>
                      <c:pt idx="78">
                        <c:v>2.15</c:v>
                      </c:pt>
                      <c:pt idx="79">
                        <c:v>2.2000000000000002</c:v>
                      </c:pt>
                      <c:pt idx="80">
                        <c:v>2.2000000000000002</c:v>
                      </c:pt>
                      <c:pt idx="81">
                        <c:v>2</c:v>
                      </c:pt>
                      <c:pt idx="82">
                        <c:v>1.9</c:v>
                      </c:pt>
                      <c:pt idx="83">
                        <c:v>1.9</c:v>
                      </c:pt>
                      <c:pt idx="84">
                        <c:v>2.5</c:v>
                      </c:pt>
                      <c:pt idx="85">
                        <c:v>2.4</c:v>
                      </c:pt>
                      <c:pt idx="86">
                        <c:v>2.2000000000000002</c:v>
                      </c:pt>
                      <c:pt idx="87">
                        <c:v>2</c:v>
                      </c:pt>
                      <c:pt idx="88">
                        <c:v>2.1</c:v>
                      </c:pt>
                      <c:pt idx="89">
                        <c:v>2.25</c:v>
                      </c:pt>
                      <c:pt idx="90">
                        <c:v>2.1</c:v>
                      </c:pt>
                      <c:pt idx="91">
                        <c:v>2.25</c:v>
                      </c:pt>
                      <c:pt idx="92">
                        <c:v>2.4</c:v>
                      </c:pt>
                      <c:pt idx="93">
                        <c:v>2.4500000000000002</c:v>
                      </c:pt>
                      <c:pt idx="94">
                        <c:v>2.5</c:v>
                      </c:pt>
                      <c:pt idx="95">
                        <c:v>2.8</c:v>
                      </c:pt>
                      <c:pt idx="96">
                        <c:v>2.7</c:v>
                      </c:pt>
                      <c:pt idx="97">
                        <c:v>2.4500000000000002</c:v>
                      </c:pt>
                      <c:pt idx="98">
                        <c:v>2.5</c:v>
                      </c:pt>
                      <c:pt idx="99">
                        <c:v>2.6</c:v>
                      </c:pt>
                      <c:pt idx="100">
                        <c:v>2.95</c:v>
                      </c:pt>
                      <c:pt idx="101">
                        <c:v>3.1</c:v>
                      </c:pt>
                      <c:pt idx="102">
                        <c:v>3.2</c:v>
                      </c:pt>
                      <c:pt idx="103">
                        <c:v>3.15</c:v>
                      </c:pt>
                      <c:pt idx="104">
                        <c:v>3.25</c:v>
                      </c:pt>
                      <c:pt idx="105">
                        <c:v>3.35</c:v>
                      </c:pt>
                      <c:pt idx="106">
                        <c:v>3.75</c:v>
                      </c:pt>
                      <c:pt idx="107">
                        <c:v>3.7</c:v>
                      </c:pt>
                      <c:pt idx="108">
                        <c:v>3.6</c:v>
                      </c:pt>
                      <c:pt idx="109">
                        <c:v>3.6</c:v>
                      </c:pt>
                      <c:pt idx="110">
                        <c:v>3.35</c:v>
                      </c:pt>
                      <c:pt idx="111">
                        <c:v>3.2</c:v>
                      </c:pt>
                      <c:pt idx="112">
                        <c:v>3.35</c:v>
                      </c:pt>
                      <c:pt idx="113">
                        <c:v>3.45</c:v>
                      </c:pt>
                      <c:pt idx="114">
                        <c:v>3.25</c:v>
                      </c:pt>
                      <c:pt idx="115">
                        <c:v>3.2</c:v>
                      </c:pt>
                      <c:pt idx="116">
                        <c:v>3</c:v>
                      </c:pt>
                      <c:pt idx="117">
                        <c:v>2.9</c:v>
                      </c:pt>
                      <c:pt idx="118">
                        <c:v>2.8</c:v>
                      </c:pt>
                      <c:pt idx="119">
                        <c:v>2.95</c:v>
                      </c:pt>
                      <c:pt idx="120">
                        <c:v>3.05</c:v>
                      </c:pt>
                      <c:pt idx="121">
                        <c:v>3.05</c:v>
                      </c:pt>
                      <c:pt idx="122">
                        <c:v>2.9</c:v>
                      </c:pt>
                      <c:pt idx="123">
                        <c:v>2.9</c:v>
                      </c:pt>
                      <c:pt idx="124">
                        <c:v>2.85</c:v>
                      </c:pt>
                      <c:pt idx="125">
                        <c:v>2.75</c:v>
                      </c:pt>
                      <c:pt idx="126">
                        <c:v>2.6</c:v>
                      </c:pt>
                      <c:pt idx="127">
                        <c:v>2.65</c:v>
                      </c:pt>
                      <c:pt idx="128">
                        <c:v>2.7</c:v>
                      </c:pt>
                      <c:pt idx="129">
                        <c:v>2.7</c:v>
                      </c:pt>
                      <c:pt idx="130">
                        <c:v>3</c:v>
                      </c:pt>
                      <c:pt idx="131">
                        <c:v>3.25</c:v>
                      </c:pt>
                      <c:pt idx="132">
                        <c:v>3.2</c:v>
                      </c:pt>
                      <c:pt idx="133">
                        <c:v>3.2</c:v>
                      </c:pt>
                      <c:pt idx="134">
                        <c:v>3</c:v>
                      </c:pt>
                      <c:pt idx="135">
                        <c:v>2.95</c:v>
                      </c:pt>
                      <c:pt idx="136">
                        <c:v>2.85</c:v>
                      </c:pt>
                      <c:pt idx="137">
                        <c:v>2.85</c:v>
                      </c:pt>
                      <c:pt idx="138">
                        <c:v>2.9</c:v>
                      </c:pt>
                      <c:pt idx="139">
                        <c:v>2.95</c:v>
                      </c:pt>
                      <c:pt idx="140">
                        <c:v>2.85</c:v>
                      </c:pt>
                      <c:pt idx="141">
                        <c:v>2.9</c:v>
                      </c:pt>
                      <c:pt idx="142">
                        <c:v>3.4</c:v>
                      </c:pt>
                      <c:pt idx="143">
                        <c:v>3.3</c:v>
                      </c:pt>
                      <c:pt idx="144">
                        <c:v>3.05</c:v>
                      </c:pt>
                      <c:pt idx="145">
                        <c:v>3</c:v>
                      </c:pt>
                      <c:pt idx="146">
                        <c:v>3.2</c:v>
                      </c:pt>
                      <c:pt idx="147">
                        <c:v>3.5</c:v>
                      </c:pt>
                      <c:pt idx="148">
                        <c:v>3.9</c:v>
                      </c:pt>
                      <c:pt idx="149">
                        <c:v>3.9</c:v>
                      </c:pt>
                      <c:pt idx="150">
                        <c:v>3.85</c:v>
                      </c:pt>
                      <c:pt idx="151">
                        <c:v>3.8</c:v>
                      </c:pt>
                      <c:pt idx="152">
                        <c:v>3.7</c:v>
                      </c:pt>
                      <c:pt idx="153">
                        <c:v>3.7</c:v>
                      </c:pt>
                      <c:pt idx="154">
                        <c:v>3.75</c:v>
                      </c:pt>
                      <c:pt idx="155">
                        <c:v>3.8</c:v>
                      </c:pt>
                      <c:pt idx="156">
                        <c:v>3.5</c:v>
                      </c:pt>
                      <c:pt idx="157">
                        <c:v>3.35</c:v>
                      </c:pt>
                      <c:pt idx="158">
                        <c:v>3.3</c:v>
                      </c:pt>
                      <c:pt idx="159">
                        <c:v>3.3</c:v>
                      </c:pt>
                      <c:pt idx="160">
                        <c:v>3</c:v>
                      </c:pt>
                      <c:pt idx="161">
                        <c:v>2.95</c:v>
                      </c:pt>
                      <c:pt idx="162">
                        <c:v>3.2</c:v>
                      </c:pt>
                      <c:pt idx="163">
                        <c:v>3.35</c:v>
                      </c:pt>
                      <c:pt idx="164">
                        <c:v>3.05</c:v>
                      </c:pt>
                      <c:pt idx="165">
                        <c:v>2.9</c:v>
                      </c:pt>
                      <c:pt idx="166">
                        <c:v>2.8</c:v>
                      </c:pt>
                      <c:pt idx="167">
                        <c:v>2.9</c:v>
                      </c:pt>
                      <c:pt idx="168">
                        <c:v>3.4</c:v>
                      </c:pt>
                      <c:pt idx="169">
                        <c:v>3.35</c:v>
                      </c:pt>
                      <c:pt idx="170">
                        <c:v>3.2</c:v>
                      </c:pt>
                      <c:pt idx="171">
                        <c:v>3.25</c:v>
                      </c:pt>
                      <c:pt idx="172">
                        <c:v>3.05</c:v>
                      </c:pt>
                      <c:pt idx="173">
                        <c:v>3.1</c:v>
                      </c:pt>
                      <c:pt idx="174">
                        <c:v>3.1</c:v>
                      </c:pt>
                      <c:pt idx="175">
                        <c:v>3.05</c:v>
                      </c:pt>
                      <c:pt idx="176">
                        <c:v>3.05</c:v>
                      </c:pt>
                      <c:pt idx="177">
                        <c:v>3.1</c:v>
                      </c:pt>
                      <c:pt idx="178">
                        <c:v>2.85</c:v>
                      </c:pt>
                      <c:pt idx="179">
                        <c:v>2.9</c:v>
                      </c:pt>
                      <c:pt idx="180">
                        <c:v>3</c:v>
                      </c:pt>
                      <c:pt idx="181">
                        <c:v>3.1</c:v>
                      </c:pt>
                      <c:pt idx="182">
                        <c:v>3.5</c:v>
                      </c:pt>
                      <c:pt idx="183">
                        <c:v>3.6</c:v>
                      </c:pt>
                      <c:pt idx="184">
                        <c:v>3.8</c:v>
                      </c:pt>
                      <c:pt idx="185">
                        <c:v>3.7</c:v>
                      </c:pt>
                      <c:pt idx="186">
                        <c:v>3.3</c:v>
                      </c:pt>
                      <c:pt idx="187">
                        <c:v>3.4</c:v>
                      </c:pt>
                      <c:pt idx="188">
                        <c:v>3.9</c:v>
                      </c:pt>
                      <c:pt idx="189">
                        <c:v>3.8</c:v>
                      </c:pt>
                      <c:pt idx="190">
                        <c:v>3.7</c:v>
                      </c:pt>
                      <c:pt idx="191">
                        <c:v>3.45</c:v>
                      </c:pt>
                      <c:pt idx="192">
                        <c:v>3.35</c:v>
                      </c:pt>
                      <c:pt idx="193">
                        <c:v>3.2</c:v>
                      </c:pt>
                      <c:pt idx="194">
                        <c:v>3.1</c:v>
                      </c:pt>
                      <c:pt idx="195">
                        <c:v>2.95</c:v>
                      </c:pt>
                      <c:pt idx="196">
                        <c:v>3.2</c:v>
                      </c:pt>
                      <c:pt idx="197">
                        <c:v>3.8</c:v>
                      </c:pt>
                      <c:pt idx="198">
                        <c:v>3.4</c:v>
                      </c:pt>
                      <c:pt idx="199">
                        <c:v>3.3</c:v>
                      </c:pt>
                      <c:pt idx="200">
                        <c:v>3.55</c:v>
                      </c:pt>
                      <c:pt idx="201">
                        <c:v>3.75</c:v>
                      </c:pt>
                      <c:pt idx="202">
                        <c:v>3.8</c:v>
                      </c:pt>
                      <c:pt idx="203">
                        <c:v>3.7</c:v>
                      </c:pt>
                      <c:pt idx="204">
                        <c:v>3.9</c:v>
                      </c:pt>
                      <c:pt idx="205">
                        <c:v>4</c:v>
                      </c:pt>
                      <c:pt idx="206">
                        <c:v>4.05</c:v>
                      </c:pt>
                      <c:pt idx="207">
                        <c:v>4.0999999999999996</c:v>
                      </c:pt>
                      <c:pt idx="208">
                        <c:v>4.2</c:v>
                      </c:pt>
                      <c:pt idx="209">
                        <c:v>4.0999999999999996</c:v>
                      </c:pt>
                      <c:pt idx="210">
                        <c:v>4</c:v>
                      </c:pt>
                      <c:pt idx="211">
                        <c:v>3.95</c:v>
                      </c:pt>
                      <c:pt idx="212">
                        <c:v>4.1500000000000004</c:v>
                      </c:pt>
                      <c:pt idx="213">
                        <c:v>4.2</c:v>
                      </c:pt>
                      <c:pt idx="214">
                        <c:v>4.0999999999999996</c:v>
                      </c:pt>
                      <c:pt idx="215">
                        <c:v>3.85</c:v>
                      </c:pt>
                      <c:pt idx="216">
                        <c:v>3.75</c:v>
                      </c:pt>
                      <c:pt idx="217">
                        <c:v>3.65</c:v>
                      </c:pt>
                      <c:pt idx="218">
                        <c:v>3.7</c:v>
                      </c:pt>
                      <c:pt idx="219">
                        <c:v>3.5</c:v>
                      </c:pt>
                      <c:pt idx="220">
                        <c:v>3.35</c:v>
                      </c:pt>
                      <c:pt idx="221">
                        <c:v>3.3</c:v>
                      </c:pt>
                      <c:pt idx="222">
                        <c:v>3.5</c:v>
                      </c:pt>
                      <c:pt idx="223">
                        <c:v>3.5</c:v>
                      </c:pt>
                      <c:pt idx="224">
                        <c:v>3.25</c:v>
                      </c:pt>
                      <c:pt idx="225">
                        <c:v>3.2</c:v>
                      </c:pt>
                      <c:pt idx="226">
                        <c:v>3.15</c:v>
                      </c:pt>
                      <c:pt idx="227">
                        <c:v>3.1</c:v>
                      </c:pt>
                      <c:pt idx="228">
                        <c:v>3.25</c:v>
                      </c:pt>
                      <c:pt idx="229">
                        <c:v>3.35</c:v>
                      </c:pt>
                      <c:pt idx="230">
                        <c:v>3.7</c:v>
                      </c:pt>
                      <c:pt idx="231">
                        <c:v>3.6</c:v>
                      </c:pt>
                      <c:pt idx="232">
                        <c:v>3.75</c:v>
                      </c:pt>
                      <c:pt idx="233">
                        <c:v>3.75</c:v>
                      </c:pt>
                      <c:pt idx="234">
                        <c:v>3.65</c:v>
                      </c:pt>
                      <c:pt idx="235">
                        <c:v>3.6</c:v>
                      </c:pt>
                      <c:pt idx="236">
                        <c:v>3.95</c:v>
                      </c:pt>
                      <c:pt idx="237">
                        <c:v>3.95</c:v>
                      </c:pt>
                      <c:pt idx="238">
                        <c:v>4</c:v>
                      </c:pt>
                      <c:pt idx="239">
                        <c:v>4.05</c:v>
                      </c:pt>
                      <c:pt idx="240">
                        <c:v>4.1500000000000004</c:v>
                      </c:pt>
                      <c:pt idx="241">
                        <c:v>4.25</c:v>
                      </c:pt>
                      <c:pt idx="242">
                        <c:v>4.2</c:v>
                      </c:pt>
                      <c:pt idx="243">
                        <c:v>4.1500000000000004</c:v>
                      </c:pt>
                      <c:pt idx="244">
                        <c:v>3.95</c:v>
                      </c:pt>
                      <c:pt idx="245">
                        <c:v>3.85</c:v>
                      </c:pt>
                      <c:pt idx="246">
                        <c:v>3.7</c:v>
                      </c:pt>
                      <c:pt idx="247">
                        <c:v>3.75</c:v>
                      </c:pt>
                      <c:pt idx="248">
                        <c:v>4.3</c:v>
                      </c:pt>
                      <c:pt idx="249">
                        <c:v>4.3</c:v>
                      </c:pt>
                      <c:pt idx="250">
                        <c:v>4.5</c:v>
                      </c:pt>
                      <c:pt idx="251">
                        <c:v>4.45</c:v>
                      </c:pt>
                      <c:pt idx="252">
                        <c:v>4.4000000000000004</c:v>
                      </c:pt>
                      <c:pt idx="253">
                        <c:v>4.3</c:v>
                      </c:pt>
                      <c:pt idx="254">
                        <c:v>4.3499999999999996</c:v>
                      </c:pt>
                      <c:pt idx="255">
                        <c:v>4.3</c:v>
                      </c:pt>
                      <c:pt idx="256">
                        <c:v>4.2</c:v>
                      </c:pt>
                      <c:pt idx="257">
                        <c:v>4.1500000000000004</c:v>
                      </c:pt>
                      <c:pt idx="258">
                        <c:v>4.0999999999999996</c:v>
                      </c:pt>
                      <c:pt idx="259">
                        <c:v>3.9</c:v>
                      </c:pt>
                      <c:pt idx="260">
                        <c:v>3.6</c:v>
                      </c:pt>
                      <c:pt idx="261">
                        <c:v>3.45</c:v>
                      </c:pt>
                      <c:pt idx="262">
                        <c:v>3.25</c:v>
                      </c:pt>
                      <c:pt idx="263">
                        <c:v>3.15</c:v>
                      </c:pt>
                      <c:pt idx="264">
                        <c:v>3.05</c:v>
                      </c:pt>
                      <c:pt idx="265">
                        <c:v>3.1</c:v>
                      </c:pt>
                      <c:pt idx="266">
                        <c:v>3.35</c:v>
                      </c:pt>
                      <c:pt idx="267">
                        <c:v>3.2</c:v>
                      </c:pt>
                      <c:pt idx="268">
                        <c:v>3.05</c:v>
                      </c:pt>
                      <c:pt idx="269">
                        <c:v>2.9</c:v>
                      </c:pt>
                      <c:pt idx="270">
                        <c:v>2.9</c:v>
                      </c:pt>
                      <c:pt idx="271">
                        <c:v>2.8</c:v>
                      </c:pt>
                      <c:pt idx="272">
                        <c:v>2.8</c:v>
                      </c:pt>
                      <c:pt idx="273">
                        <c:v>2.9</c:v>
                      </c:pt>
                      <c:pt idx="274">
                        <c:v>2.95</c:v>
                      </c:pt>
                      <c:pt idx="275">
                        <c:v>3.1</c:v>
                      </c:pt>
                      <c:pt idx="276">
                        <c:v>3.5</c:v>
                      </c:pt>
                      <c:pt idx="277">
                        <c:v>3.4</c:v>
                      </c:pt>
                      <c:pt idx="278">
                        <c:v>3.45</c:v>
                      </c:pt>
                      <c:pt idx="279">
                        <c:v>3.5</c:v>
                      </c:pt>
                      <c:pt idx="280">
                        <c:v>3.6</c:v>
                      </c:pt>
                      <c:pt idx="281">
                        <c:v>3.6</c:v>
                      </c:pt>
                      <c:pt idx="282">
                        <c:v>4.2</c:v>
                      </c:pt>
                      <c:pt idx="283">
                        <c:v>4.0999999999999996</c:v>
                      </c:pt>
                      <c:pt idx="284">
                        <c:v>3.9</c:v>
                      </c:pt>
                      <c:pt idx="285">
                        <c:v>3.8</c:v>
                      </c:pt>
                      <c:pt idx="286">
                        <c:v>4.0999999999999996</c:v>
                      </c:pt>
                      <c:pt idx="287">
                        <c:v>4.2</c:v>
                      </c:pt>
                      <c:pt idx="288">
                        <c:v>4.45</c:v>
                      </c:pt>
                      <c:pt idx="289">
                        <c:v>4.55</c:v>
                      </c:pt>
                      <c:pt idx="290">
                        <c:v>4.5999999999999996</c:v>
                      </c:pt>
                      <c:pt idx="291">
                        <c:v>4.5999999999999996</c:v>
                      </c:pt>
                      <c:pt idx="292">
                        <c:v>4.5</c:v>
                      </c:pt>
                      <c:pt idx="293">
                        <c:v>4.55</c:v>
                      </c:pt>
                      <c:pt idx="294">
                        <c:v>4.5999999999999996</c:v>
                      </c:pt>
                      <c:pt idx="295">
                        <c:v>4.7</c:v>
                      </c:pt>
                      <c:pt idx="296">
                        <c:v>4.75</c:v>
                      </c:pt>
                      <c:pt idx="297">
                        <c:v>4.8</c:v>
                      </c:pt>
                      <c:pt idx="298">
                        <c:v>4.9000000000000004</c:v>
                      </c:pt>
                      <c:pt idx="299">
                        <c:v>5</c:v>
                      </c:pt>
                      <c:pt idx="300">
                        <c:v>5</c:v>
                      </c:pt>
                      <c:pt idx="301">
                        <c:v>5.05</c:v>
                      </c:pt>
                      <c:pt idx="302">
                        <c:v>5.0999999999999996</c:v>
                      </c:pt>
                      <c:pt idx="303">
                        <c:v>5.15</c:v>
                      </c:pt>
                      <c:pt idx="304">
                        <c:v>5.2</c:v>
                      </c:pt>
                      <c:pt idx="305">
                        <c:v>5.2</c:v>
                      </c:pt>
                      <c:pt idx="306">
                        <c:v>5.2</c:v>
                      </c:pt>
                      <c:pt idx="307">
                        <c:v>5.05</c:v>
                      </c:pt>
                      <c:pt idx="308">
                        <c:v>4.95</c:v>
                      </c:pt>
                      <c:pt idx="309">
                        <c:v>4.75</c:v>
                      </c:pt>
                      <c:pt idx="310">
                        <c:v>4.5999999999999996</c:v>
                      </c:pt>
                      <c:pt idx="311">
                        <c:v>4.5</c:v>
                      </c:pt>
                      <c:pt idx="312">
                        <c:v>4.2</c:v>
                      </c:pt>
                      <c:pt idx="313">
                        <c:v>4.0999999999999996</c:v>
                      </c:pt>
                      <c:pt idx="314">
                        <c:v>4.3</c:v>
                      </c:pt>
                      <c:pt idx="315">
                        <c:v>4.2</c:v>
                      </c:pt>
                      <c:pt idx="316">
                        <c:v>4.0999999999999996</c:v>
                      </c:pt>
                      <c:pt idx="317">
                        <c:v>4</c:v>
                      </c:pt>
                      <c:pt idx="318">
                        <c:v>4.05</c:v>
                      </c:pt>
                      <c:pt idx="319">
                        <c:v>4.0999999999999996</c:v>
                      </c:pt>
                      <c:pt idx="320">
                        <c:v>4.3</c:v>
                      </c:pt>
                      <c:pt idx="321">
                        <c:v>4.2</c:v>
                      </c:pt>
                      <c:pt idx="322">
                        <c:v>4</c:v>
                      </c:pt>
                      <c:pt idx="323">
                        <c:v>4</c:v>
                      </c:pt>
                      <c:pt idx="324">
                        <c:v>4</c:v>
                      </c:pt>
                      <c:pt idx="325">
                        <c:v>3.9</c:v>
                      </c:pt>
                      <c:pt idx="326">
                        <c:v>3.8</c:v>
                      </c:pt>
                      <c:pt idx="327">
                        <c:v>3.75</c:v>
                      </c:pt>
                      <c:pt idx="328">
                        <c:v>3.7</c:v>
                      </c:pt>
                      <c:pt idx="329">
                        <c:v>3.75</c:v>
                      </c:pt>
                      <c:pt idx="330">
                        <c:v>3.7</c:v>
                      </c:pt>
                      <c:pt idx="331">
                        <c:v>3.7</c:v>
                      </c:pt>
                      <c:pt idx="332">
                        <c:v>3.55</c:v>
                      </c:pt>
                      <c:pt idx="333">
                        <c:v>3.45</c:v>
                      </c:pt>
                      <c:pt idx="334">
                        <c:v>3.2</c:v>
                      </c:pt>
                      <c:pt idx="335">
                        <c:v>3.1</c:v>
                      </c:pt>
                      <c:pt idx="336">
                        <c:v>3.3</c:v>
                      </c:pt>
                      <c:pt idx="337">
                        <c:v>3.35</c:v>
                      </c:pt>
                      <c:pt idx="338">
                        <c:v>3.1</c:v>
                      </c:pt>
                      <c:pt idx="339">
                        <c:v>3</c:v>
                      </c:pt>
                      <c:pt idx="340">
                        <c:v>3</c:v>
                      </c:pt>
                      <c:pt idx="341">
                        <c:v>3.05</c:v>
                      </c:pt>
                      <c:pt idx="342">
                        <c:v>3.05</c:v>
                      </c:pt>
                      <c:pt idx="343">
                        <c:v>3</c:v>
                      </c:pt>
                      <c:pt idx="344">
                        <c:v>3</c:v>
                      </c:pt>
                      <c:pt idx="345">
                        <c:v>3.2</c:v>
                      </c:pt>
                      <c:pt idx="346">
                        <c:v>3.4</c:v>
                      </c:pt>
                      <c:pt idx="347">
                        <c:v>3.5</c:v>
                      </c:pt>
                      <c:pt idx="348">
                        <c:v>3.65</c:v>
                      </c:pt>
                      <c:pt idx="349">
                        <c:v>3.6</c:v>
                      </c:pt>
                      <c:pt idx="350">
                        <c:v>3.6</c:v>
                      </c:pt>
                      <c:pt idx="351">
                        <c:v>3.75</c:v>
                      </c:pt>
                      <c:pt idx="352">
                        <c:v>3.7</c:v>
                      </c:pt>
                      <c:pt idx="353">
                        <c:v>3.8</c:v>
                      </c:pt>
                      <c:pt idx="354">
                        <c:v>3.85</c:v>
                      </c:pt>
                      <c:pt idx="355">
                        <c:v>3.8</c:v>
                      </c:pt>
                      <c:pt idx="356">
                        <c:v>3.55</c:v>
                      </c:pt>
                      <c:pt idx="357">
                        <c:v>3.45</c:v>
                      </c:pt>
                      <c:pt idx="358">
                        <c:v>3.5</c:v>
                      </c:pt>
                      <c:pt idx="359">
                        <c:v>3.55</c:v>
                      </c:pt>
                      <c:pt idx="360">
                        <c:v>3.3</c:v>
                      </c:pt>
                      <c:pt idx="361">
                        <c:v>3.3</c:v>
                      </c:pt>
                      <c:pt idx="362">
                        <c:v>3.3</c:v>
                      </c:pt>
                      <c:pt idx="363">
                        <c:v>3.15</c:v>
                      </c:pt>
                      <c:pt idx="364">
                        <c:v>3.15</c:v>
                      </c:pt>
                      <c:pt idx="365">
                        <c:v>3.1</c:v>
                      </c:pt>
                      <c:pt idx="366">
                        <c:v>3.25</c:v>
                      </c:pt>
                      <c:pt idx="367">
                        <c:v>3.25</c:v>
                      </c:pt>
                      <c:pt idx="368">
                        <c:v>3.25</c:v>
                      </c:pt>
                      <c:pt idx="369">
                        <c:v>3.15</c:v>
                      </c:pt>
                      <c:pt idx="370">
                        <c:v>3</c:v>
                      </c:pt>
                      <c:pt idx="371">
                        <c:v>3.1</c:v>
                      </c:pt>
                      <c:pt idx="372">
                        <c:v>3.45</c:v>
                      </c:pt>
                      <c:pt idx="373">
                        <c:v>3.6</c:v>
                      </c:pt>
                      <c:pt idx="374">
                        <c:v>3.45</c:v>
                      </c:pt>
                      <c:pt idx="375">
                        <c:v>3.57</c:v>
                      </c:pt>
                      <c:pt idx="376">
                        <c:v>3.5</c:v>
                      </c:pt>
                      <c:pt idx="377">
                        <c:v>3.5</c:v>
                      </c:pt>
                      <c:pt idx="378">
                        <c:v>3.3</c:v>
                      </c:pt>
                      <c:pt idx="379">
                        <c:v>3.3</c:v>
                      </c:pt>
                      <c:pt idx="380">
                        <c:v>3.6</c:v>
                      </c:pt>
                      <c:pt idx="381">
                        <c:v>3.6</c:v>
                      </c:pt>
                      <c:pt idx="382">
                        <c:v>3.45</c:v>
                      </c:pt>
                      <c:pt idx="383">
                        <c:v>3.55</c:v>
                      </c:pt>
                      <c:pt idx="384">
                        <c:v>3.55</c:v>
                      </c:pt>
                      <c:pt idx="385">
                        <c:v>3.5</c:v>
                      </c:pt>
                      <c:pt idx="386">
                        <c:v>3.5</c:v>
                      </c:pt>
                      <c:pt idx="387">
                        <c:v>3.5</c:v>
                      </c:pt>
                      <c:pt idx="388">
                        <c:v>3.3</c:v>
                      </c:pt>
                      <c:pt idx="389">
                        <c:v>3.25</c:v>
                      </c:pt>
                      <c:pt idx="390">
                        <c:v>3.45</c:v>
                      </c:pt>
                      <c:pt idx="391">
                        <c:v>3.45</c:v>
                      </c:pt>
                      <c:pt idx="392">
                        <c:v>3.5</c:v>
                      </c:pt>
                      <c:pt idx="393">
                        <c:v>3.75</c:v>
                      </c:pt>
                      <c:pt idx="394">
                        <c:v>3.9</c:v>
                      </c:pt>
                      <c:pt idx="395">
                        <c:v>4</c:v>
                      </c:pt>
                      <c:pt idx="396">
                        <c:v>4.25</c:v>
                      </c:pt>
                      <c:pt idx="397">
                        <c:v>4.25</c:v>
                      </c:pt>
                      <c:pt idx="398">
                        <c:v>4.4000000000000004</c:v>
                      </c:pt>
                      <c:pt idx="399">
                        <c:v>4.3</c:v>
                      </c:pt>
                      <c:pt idx="400">
                        <c:v>3.95</c:v>
                      </c:pt>
                      <c:pt idx="401">
                        <c:v>4</c:v>
                      </c:pt>
                      <c:pt idx="402">
                        <c:v>4.05</c:v>
                      </c:pt>
                      <c:pt idx="403">
                        <c:v>3.9</c:v>
                      </c:pt>
                      <c:pt idx="404">
                        <c:v>3.75</c:v>
                      </c:pt>
                      <c:pt idx="405">
                        <c:v>3.7</c:v>
                      </c:pt>
                      <c:pt idx="406">
                        <c:v>3.8</c:v>
                      </c:pt>
                      <c:pt idx="407">
                        <c:v>4.8</c:v>
                      </c:pt>
                      <c:pt idx="408">
                        <c:v>3.25</c:v>
                      </c:pt>
                      <c:pt idx="409">
                        <c:v>3.2</c:v>
                      </c:pt>
                      <c:pt idx="410">
                        <c:v>3.05</c:v>
                      </c:pt>
                      <c:pt idx="411">
                        <c:v>3.1</c:v>
                      </c:pt>
                      <c:pt idx="412">
                        <c:v>3.1</c:v>
                      </c:pt>
                      <c:pt idx="413">
                        <c:v>3</c:v>
                      </c:pt>
                      <c:pt idx="414">
                        <c:v>3.1</c:v>
                      </c:pt>
                      <c:pt idx="415">
                        <c:v>3.1</c:v>
                      </c:pt>
                      <c:pt idx="416">
                        <c:v>3.15</c:v>
                      </c:pt>
                      <c:pt idx="417">
                        <c:v>3.1</c:v>
                      </c:pt>
                      <c:pt idx="418">
                        <c:v>2.9</c:v>
                      </c:pt>
                      <c:pt idx="419">
                        <c:v>2.85</c:v>
                      </c:pt>
                      <c:pt idx="420">
                        <c:v>3.3</c:v>
                      </c:pt>
                      <c:pt idx="421">
                        <c:v>3.1</c:v>
                      </c:pt>
                      <c:pt idx="422">
                        <c:v>3</c:v>
                      </c:pt>
                      <c:pt idx="423">
                        <c:v>3</c:v>
                      </c:pt>
                      <c:pt idx="424">
                        <c:v>3.15</c:v>
                      </c:pt>
                      <c:pt idx="425">
                        <c:v>3.3</c:v>
                      </c:pt>
                      <c:pt idx="426">
                        <c:v>3.6</c:v>
                      </c:pt>
                      <c:pt idx="427">
                        <c:v>3.8</c:v>
                      </c:pt>
                      <c:pt idx="428">
                        <c:v>3.45</c:v>
                      </c:pt>
                      <c:pt idx="429">
                        <c:v>3.4</c:v>
                      </c:pt>
                      <c:pt idx="430">
                        <c:v>3.9</c:v>
                      </c:pt>
                      <c:pt idx="431">
                        <c:v>3.95</c:v>
                      </c:pt>
                      <c:pt idx="432">
                        <c:v>3.7</c:v>
                      </c:pt>
                      <c:pt idx="433">
                        <c:v>3.7</c:v>
                      </c:pt>
                      <c:pt idx="434">
                        <c:v>3.4</c:v>
                      </c:pt>
                      <c:pt idx="435">
                        <c:v>3.7</c:v>
                      </c:pt>
                      <c:pt idx="436">
                        <c:v>4</c:v>
                      </c:pt>
                      <c:pt idx="437">
                        <c:v>3.8</c:v>
                      </c:pt>
                      <c:pt idx="438">
                        <c:v>3.4</c:v>
                      </c:pt>
                      <c:pt idx="439">
                        <c:v>3.4</c:v>
                      </c:pt>
                      <c:pt idx="440">
                        <c:v>3.25</c:v>
                      </c:pt>
                      <c:pt idx="441">
                        <c:v>3.2</c:v>
                      </c:pt>
                      <c:pt idx="442">
                        <c:v>3</c:v>
                      </c:pt>
                      <c:pt idx="443">
                        <c:v>2.9</c:v>
                      </c:pt>
                      <c:pt idx="444">
                        <c:v>2.9</c:v>
                      </c:pt>
                      <c:pt idx="445">
                        <c:v>2.8</c:v>
                      </c:pt>
                      <c:pt idx="446">
                        <c:v>2.8</c:v>
                      </c:pt>
                      <c:pt idx="447">
                        <c:v>2.6</c:v>
                      </c:pt>
                      <c:pt idx="448">
                        <c:v>3.1</c:v>
                      </c:pt>
                      <c:pt idx="449">
                        <c:v>3.2</c:v>
                      </c:pt>
                      <c:pt idx="450">
                        <c:v>2.85</c:v>
                      </c:pt>
                      <c:pt idx="451">
                        <c:v>2.8</c:v>
                      </c:pt>
                      <c:pt idx="452">
                        <c:v>2.6</c:v>
                      </c:pt>
                      <c:pt idx="453">
                        <c:v>2.7</c:v>
                      </c:pt>
                      <c:pt idx="454">
                        <c:v>3.15</c:v>
                      </c:pt>
                      <c:pt idx="455">
                        <c:v>3.25</c:v>
                      </c:pt>
                      <c:pt idx="456">
                        <c:v>3.2</c:v>
                      </c:pt>
                      <c:pt idx="457">
                        <c:v>3.15</c:v>
                      </c:pt>
                      <c:pt idx="458">
                        <c:v>3.75</c:v>
                      </c:pt>
                      <c:pt idx="459">
                        <c:v>3.8</c:v>
                      </c:pt>
                      <c:pt idx="460">
                        <c:v>3.65</c:v>
                      </c:pt>
                      <c:pt idx="461">
                        <c:v>3.6</c:v>
                      </c:pt>
                      <c:pt idx="462">
                        <c:v>3.5</c:v>
                      </c:pt>
                      <c:pt idx="463">
                        <c:v>3.5</c:v>
                      </c:pt>
                      <c:pt idx="464">
                        <c:v>4.0999999999999996</c:v>
                      </c:pt>
                      <c:pt idx="465">
                        <c:v>4</c:v>
                      </c:pt>
                      <c:pt idx="466">
                        <c:v>3.4</c:v>
                      </c:pt>
                      <c:pt idx="467">
                        <c:v>3.25</c:v>
                      </c:pt>
                      <c:pt idx="468">
                        <c:v>3.35</c:v>
                      </c:pt>
                      <c:pt idx="469">
                        <c:v>3.45</c:v>
                      </c:pt>
                      <c:pt idx="470">
                        <c:v>3.6</c:v>
                      </c:pt>
                      <c:pt idx="471">
                        <c:v>3.8</c:v>
                      </c:pt>
                      <c:pt idx="472">
                        <c:v>4.2</c:v>
                      </c:pt>
                      <c:pt idx="473">
                        <c:v>4.2</c:v>
                      </c:pt>
                      <c:pt idx="474">
                        <c:v>4.3499999999999996</c:v>
                      </c:pt>
                      <c:pt idx="475">
                        <c:v>4.3499999999999996</c:v>
                      </c:pt>
                      <c:pt idx="476">
                        <c:v>4.45</c:v>
                      </c:pt>
                      <c:pt idx="477">
                        <c:v>4.5</c:v>
                      </c:pt>
                      <c:pt idx="478">
                        <c:v>4.5</c:v>
                      </c:pt>
                      <c:pt idx="479">
                        <c:v>4.4000000000000004</c:v>
                      </c:pt>
                      <c:pt idx="480">
                        <c:v>4.25</c:v>
                      </c:pt>
                      <c:pt idx="481">
                        <c:v>4.1500000000000004</c:v>
                      </c:pt>
                      <c:pt idx="482">
                        <c:v>4.45</c:v>
                      </c:pt>
                      <c:pt idx="483">
                        <c:v>4.5</c:v>
                      </c:pt>
                      <c:pt idx="484">
                        <c:v>4.45</c:v>
                      </c:pt>
                      <c:pt idx="485">
                        <c:v>4.3</c:v>
                      </c:pt>
                      <c:pt idx="486">
                        <c:v>4.45</c:v>
                      </c:pt>
                      <c:pt idx="487">
                        <c:v>4.45</c:v>
                      </c:pt>
                      <c:pt idx="488">
                        <c:v>4.25</c:v>
                      </c:pt>
                      <c:pt idx="489">
                        <c:v>4.2</c:v>
                      </c:pt>
                      <c:pt idx="490">
                        <c:v>4.0999999999999996</c:v>
                      </c:pt>
                      <c:pt idx="491">
                        <c:v>4.0999999999999996</c:v>
                      </c:pt>
                      <c:pt idx="492">
                        <c:v>4.2</c:v>
                      </c:pt>
                      <c:pt idx="493">
                        <c:v>4.2</c:v>
                      </c:pt>
                      <c:pt idx="494">
                        <c:v>4.4000000000000004</c:v>
                      </c:pt>
                      <c:pt idx="495">
                        <c:v>4.3499999999999996</c:v>
                      </c:pt>
                      <c:pt idx="496">
                        <c:v>4.25</c:v>
                      </c:pt>
                      <c:pt idx="497">
                        <c:v>3.95</c:v>
                      </c:pt>
                      <c:pt idx="498">
                        <c:v>3.7</c:v>
                      </c:pt>
                      <c:pt idx="499">
                        <c:v>3.7</c:v>
                      </c:pt>
                      <c:pt idx="500">
                        <c:v>3.6</c:v>
                      </c:pt>
                      <c:pt idx="501">
                        <c:v>3.6</c:v>
                      </c:pt>
                      <c:pt idx="502">
                        <c:v>3.75</c:v>
                      </c:pt>
                      <c:pt idx="503">
                        <c:v>3.7</c:v>
                      </c:pt>
                      <c:pt idx="504">
                        <c:v>3.3</c:v>
                      </c:pt>
                      <c:pt idx="505">
                        <c:v>3.3</c:v>
                      </c:pt>
                      <c:pt idx="506">
                        <c:v>3.35</c:v>
                      </c:pt>
                      <c:pt idx="507">
                        <c:v>3.2</c:v>
                      </c:pt>
                      <c:pt idx="508">
                        <c:v>3.1</c:v>
                      </c:pt>
                      <c:pt idx="509">
                        <c:v>3</c:v>
                      </c:pt>
                      <c:pt idx="510">
                        <c:v>2.75</c:v>
                      </c:pt>
                      <c:pt idx="511">
                        <c:v>2.7</c:v>
                      </c:pt>
                      <c:pt idx="512">
                        <c:v>2.65</c:v>
                      </c:pt>
                      <c:pt idx="513">
                        <c:v>2.65</c:v>
                      </c:pt>
                      <c:pt idx="514">
                        <c:v>2.7</c:v>
                      </c:pt>
                      <c:pt idx="515">
                        <c:v>2.5</c:v>
                      </c:pt>
                      <c:pt idx="516">
                        <c:v>2.6</c:v>
                      </c:pt>
                      <c:pt idx="517">
                        <c:v>2.65</c:v>
                      </c:pt>
                      <c:pt idx="518">
                        <c:v>2.7</c:v>
                      </c:pt>
                      <c:pt idx="519">
                        <c:v>2.7</c:v>
                      </c:pt>
                      <c:pt idx="520">
                        <c:v>2.5499999999999998</c:v>
                      </c:pt>
                      <c:pt idx="521">
                        <c:v>2.5</c:v>
                      </c:pt>
                      <c:pt idx="522">
                        <c:v>2.4</c:v>
                      </c:pt>
                      <c:pt idx="523">
                        <c:v>2.2999999999999998</c:v>
                      </c:pt>
                      <c:pt idx="524">
                        <c:v>2.5</c:v>
                      </c:pt>
                      <c:pt idx="525">
                        <c:v>2.8</c:v>
                      </c:pt>
                      <c:pt idx="526">
                        <c:v>3.25</c:v>
                      </c:pt>
                      <c:pt idx="527">
                        <c:v>3.2</c:v>
                      </c:pt>
                      <c:pt idx="528">
                        <c:v>3.2</c:v>
                      </c:pt>
                      <c:pt idx="529">
                        <c:v>3.2</c:v>
                      </c:pt>
                      <c:pt idx="530">
                        <c:v>3.35</c:v>
                      </c:pt>
                      <c:pt idx="531">
                        <c:v>3.4</c:v>
                      </c:pt>
                      <c:pt idx="532">
                        <c:v>3.05</c:v>
                      </c:pt>
                      <c:pt idx="533">
                        <c:v>3.07</c:v>
                      </c:pt>
                      <c:pt idx="534">
                        <c:v>2.8</c:v>
                      </c:pt>
                      <c:pt idx="535">
                        <c:v>2.8</c:v>
                      </c:pt>
                      <c:pt idx="536">
                        <c:v>2.8</c:v>
                      </c:pt>
                      <c:pt idx="537">
                        <c:v>2.75</c:v>
                      </c:pt>
                      <c:pt idx="538">
                        <c:v>2.65</c:v>
                      </c:pt>
                      <c:pt idx="539">
                        <c:v>2.7</c:v>
                      </c:pt>
                      <c:pt idx="540">
                        <c:v>2.7</c:v>
                      </c:pt>
                      <c:pt idx="541">
                        <c:v>2.65</c:v>
                      </c:pt>
                      <c:pt idx="542">
                        <c:v>3.25</c:v>
                      </c:pt>
                      <c:pt idx="543">
                        <c:v>3.35</c:v>
                      </c:pt>
                      <c:pt idx="544">
                        <c:v>3.2</c:v>
                      </c:pt>
                      <c:pt idx="545">
                        <c:v>3.15</c:v>
                      </c:pt>
                      <c:pt idx="546">
                        <c:v>3</c:v>
                      </c:pt>
                      <c:pt idx="547">
                        <c:v>3</c:v>
                      </c:pt>
                      <c:pt idx="548">
                        <c:v>2.8</c:v>
                      </c:pt>
                      <c:pt idx="549">
                        <c:v>2.9</c:v>
                      </c:pt>
                      <c:pt idx="550">
                        <c:v>3.4</c:v>
                      </c:pt>
                      <c:pt idx="551">
                        <c:v>3.35</c:v>
                      </c:pt>
                      <c:pt idx="552">
                        <c:v>3.3</c:v>
                      </c:pt>
                      <c:pt idx="553">
                        <c:v>3.32</c:v>
                      </c:pt>
                      <c:pt idx="554">
                        <c:v>3.35</c:v>
                      </c:pt>
                      <c:pt idx="555">
                        <c:v>3.4</c:v>
                      </c:pt>
                      <c:pt idx="556">
                        <c:v>3.35</c:v>
                      </c:pt>
                      <c:pt idx="557">
                        <c:v>3.3</c:v>
                      </c:pt>
                      <c:pt idx="558">
                        <c:v>2.95</c:v>
                      </c:pt>
                      <c:pt idx="559">
                        <c:v>3</c:v>
                      </c:pt>
                      <c:pt idx="560">
                        <c:v>3.4</c:v>
                      </c:pt>
                      <c:pt idx="561">
                        <c:v>3.4</c:v>
                      </c:pt>
                      <c:pt idx="562">
                        <c:v>3.55</c:v>
                      </c:pt>
                      <c:pt idx="563">
                        <c:v>3.75</c:v>
                      </c:pt>
                      <c:pt idx="564">
                        <c:v>3.7</c:v>
                      </c:pt>
                      <c:pt idx="565">
                        <c:v>3.5</c:v>
                      </c:pt>
                      <c:pt idx="566">
                        <c:v>3.55</c:v>
                      </c:pt>
                      <c:pt idx="567">
                        <c:v>3.8</c:v>
                      </c:pt>
                      <c:pt idx="568">
                        <c:v>4.2</c:v>
                      </c:pt>
                      <c:pt idx="569">
                        <c:v>4.2</c:v>
                      </c:pt>
                      <c:pt idx="570">
                        <c:v>3.8</c:v>
                      </c:pt>
                      <c:pt idx="571">
                        <c:v>3.7</c:v>
                      </c:pt>
                      <c:pt idx="572">
                        <c:v>4.0999999999999996</c:v>
                      </c:pt>
                      <c:pt idx="573">
                        <c:v>4.05</c:v>
                      </c:pt>
                      <c:pt idx="574">
                        <c:v>4.1500000000000004</c:v>
                      </c:pt>
                      <c:pt idx="575">
                        <c:v>4.2</c:v>
                      </c:pt>
                      <c:pt idx="576">
                        <c:v>4.55</c:v>
                      </c:pt>
                      <c:pt idx="577">
                        <c:v>4.5999999999999996</c:v>
                      </c:pt>
                      <c:pt idx="578">
                        <c:v>4.55</c:v>
                      </c:pt>
                      <c:pt idx="579">
                        <c:v>4.5</c:v>
                      </c:pt>
                      <c:pt idx="580">
                        <c:v>4.6500000000000004</c:v>
                      </c:pt>
                      <c:pt idx="581">
                        <c:v>4.68</c:v>
                      </c:pt>
                      <c:pt idx="582">
                        <c:v>4.7</c:v>
                      </c:pt>
                      <c:pt idx="583">
                        <c:v>4.7</c:v>
                      </c:pt>
                      <c:pt idx="584">
                        <c:v>4.72</c:v>
                      </c:pt>
                      <c:pt idx="585">
                        <c:v>4.75</c:v>
                      </c:pt>
                      <c:pt idx="586">
                        <c:v>4.8</c:v>
                      </c:pt>
                      <c:pt idx="587">
                        <c:v>4.8</c:v>
                      </c:pt>
                      <c:pt idx="588">
                        <c:v>4.6500000000000004</c:v>
                      </c:pt>
                      <c:pt idx="589">
                        <c:v>4.5999999999999996</c:v>
                      </c:pt>
                      <c:pt idx="590">
                        <c:v>4.55</c:v>
                      </c:pt>
                      <c:pt idx="591">
                        <c:v>4.45</c:v>
                      </c:pt>
                      <c:pt idx="592">
                        <c:v>4.4000000000000004</c:v>
                      </c:pt>
                      <c:pt idx="593">
                        <c:v>4.3</c:v>
                      </c:pt>
                      <c:pt idx="594">
                        <c:v>4.1500000000000004</c:v>
                      </c:pt>
                      <c:pt idx="595">
                        <c:v>4</c:v>
                      </c:pt>
                      <c:pt idx="596">
                        <c:v>4.0999999999999996</c:v>
                      </c:pt>
                      <c:pt idx="597">
                        <c:v>4.05</c:v>
                      </c:pt>
                      <c:pt idx="598">
                        <c:v>4</c:v>
                      </c:pt>
                      <c:pt idx="599">
                        <c:v>3.95</c:v>
                      </c:pt>
                      <c:pt idx="600">
                        <c:v>3.6</c:v>
                      </c:pt>
                      <c:pt idx="601">
                        <c:v>3.55</c:v>
                      </c:pt>
                      <c:pt idx="602">
                        <c:v>3.5</c:v>
                      </c:pt>
                      <c:pt idx="603">
                        <c:v>3.7</c:v>
                      </c:pt>
                      <c:pt idx="604">
                        <c:v>4.0999999999999996</c:v>
                      </c:pt>
                      <c:pt idx="605">
                        <c:v>4.0999999999999996</c:v>
                      </c:pt>
                      <c:pt idx="606">
                        <c:v>4.05</c:v>
                      </c:pt>
                      <c:pt idx="607">
                        <c:v>4</c:v>
                      </c:pt>
                      <c:pt idx="608">
                        <c:v>3.9</c:v>
                      </c:pt>
                      <c:pt idx="609">
                        <c:v>3.9</c:v>
                      </c:pt>
                      <c:pt idx="610">
                        <c:v>4.0999999999999996</c:v>
                      </c:pt>
                      <c:pt idx="611">
                        <c:v>4.2</c:v>
                      </c:pt>
                      <c:pt idx="612">
                        <c:v>4.4000000000000004</c:v>
                      </c:pt>
                      <c:pt idx="613">
                        <c:v>4.4000000000000004</c:v>
                      </c:pt>
                      <c:pt idx="614">
                        <c:v>4.1500000000000004</c:v>
                      </c:pt>
                      <c:pt idx="615">
                        <c:v>4.25</c:v>
                      </c:pt>
                      <c:pt idx="616">
                        <c:v>4.45</c:v>
                      </c:pt>
                      <c:pt idx="617">
                        <c:v>4.5</c:v>
                      </c:pt>
                      <c:pt idx="618">
                        <c:v>4.7</c:v>
                      </c:pt>
                      <c:pt idx="619">
                        <c:v>4.7</c:v>
                      </c:pt>
                      <c:pt idx="620">
                        <c:v>4.55</c:v>
                      </c:pt>
                      <c:pt idx="621">
                        <c:v>4.5999999999999996</c:v>
                      </c:pt>
                      <c:pt idx="622">
                        <c:v>4.75</c:v>
                      </c:pt>
                      <c:pt idx="623">
                        <c:v>4.7</c:v>
                      </c:pt>
                      <c:pt idx="624">
                        <c:v>4.5999999999999996</c:v>
                      </c:pt>
                      <c:pt idx="625">
                        <c:v>4.5</c:v>
                      </c:pt>
                      <c:pt idx="626">
                        <c:v>4.4000000000000004</c:v>
                      </c:pt>
                      <c:pt idx="627">
                        <c:v>4.45</c:v>
                      </c:pt>
                      <c:pt idx="628">
                        <c:v>4.4000000000000004</c:v>
                      </c:pt>
                      <c:pt idx="629">
                        <c:v>4.3</c:v>
                      </c:pt>
                      <c:pt idx="630">
                        <c:v>4.1500000000000004</c:v>
                      </c:pt>
                      <c:pt idx="631">
                        <c:v>4.0999999999999996</c:v>
                      </c:pt>
                      <c:pt idx="632">
                        <c:v>3.95</c:v>
                      </c:pt>
                      <c:pt idx="633">
                        <c:v>3.8</c:v>
                      </c:pt>
                      <c:pt idx="634">
                        <c:v>3.9</c:v>
                      </c:pt>
                      <c:pt idx="635">
                        <c:v>3.9</c:v>
                      </c:pt>
                      <c:pt idx="636">
                        <c:v>4</c:v>
                      </c:pt>
                      <c:pt idx="637">
                        <c:v>3.9</c:v>
                      </c:pt>
                      <c:pt idx="638">
                        <c:v>4.0999999999999996</c:v>
                      </c:pt>
                      <c:pt idx="639">
                        <c:v>4.1500000000000004</c:v>
                      </c:pt>
                      <c:pt idx="640">
                        <c:v>4.2</c:v>
                      </c:pt>
                      <c:pt idx="641">
                        <c:v>4.4000000000000004</c:v>
                      </c:pt>
                      <c:pt idx="642">
                        <c:v>4.75</c:v>
                      </c:pt>
                      <c:pt idx="643">
                        <c:v>4.8</c:v>
                      </c:pt>
                      <c:pt idx="644">
                        <c:v>4.8499999999999996</c:v>
                      </c:pt>
                      <c:pt idx="645">
                        <c:v>4.9000000000000004</c:v>
                      </c:pt>
                      <c:pt idx="646">
                        <c:v>4.9000000000000004</c:v>
                      </c:pt>
                      <c:pt idx="647">
                        <c:v>4.92</c:v>
                      </c:pt>
                      <c:pt idx="648">
                        <c:v>4.95</c:v>
                      </c:pt>
                      <c:pt idx="649">
                        <c:v>4.9800000000000004</c:v>
                      </c:pt>
                      <c:pt idx="650">
                        <c:v>5</c:v>
                      </c:pt>
                      <c:pt idx="651">
                        <c:v>5</c:v>
                      </c:pt>
                      <c:pt idx="652">
                        <c:v>5</c:v>
                      </c:pt>
                      <c:pt idx="653">
                        <c:v>5</c:v>
                      </c:pt>
                      <c:pt idx="654">
                        <c:v>5</c:v>
                      </c:pt>
                      <c:pt idx="655">
                        <c:v>4.9800000000000004</c:v>
                      </c:pt>
                      <c:pt idx="656">
                        <c:v>4.95</c:v>
                      </c:pt>
                      <c:pt idx="657">
                        <c:v>4.9000000000000004</c:v>
                      </c:pt>
                      <c:pt idx="658">
                        <c:v>5</c:v>
                      </c:pt>
                      <c:pt idx="659">
                        <c:v>5.05</c:v>
                      </c:pt>
                      <c:pt idx="660">
                        <c:v>5.0999999999999996</c:v>
                      </c:pt>
                      <c:pt idx="661">
                        <c:v>5.0999999999999996</c:v>
                      </c:pt>
                      <c:pt idx="662">
                        <c:v>5.0999999999999996</c:v>
                      </c:pt>
                      <c:pt idx="663">
                        <c:v>5.25</c:v>
                      </c:pt>
                      <c:pt idx="664">
                        <c:v>5.35</c:v>
                      </c:pt>
                      <c:pt idx="665">
                        <c:v>5.4</c:v>
                      </c:pt>
                      <c:pt idx="666">
                        <c:v>5.42</c:v>
                      </c:pt>
                      <c:pt idx="667">
                        <c:v>5.45</c:v>
                      </c:pt>
                      <c:pt idx="668">
                        <c:v>5.5</c:v>
                      </c:pt>
                      <c:pt idx="669">
                        <c:v>5.5</c:v>
                      </c:pt>
                      <c:pt idx="670">
                        <c:v>5.45</c:v>
                      </c:pt>
                      <c:pt idx="671">
                        <c:v>5.4</c:v>
                      </c:pt>
                      <c:pt idx="672">
                        <c:v>5.35</c:v>
                      </c:pt>
                      <c:pt idx="673">
                        <c:v>5.3</c:v>
                      </c:pt>
                      <c:pt idx="674">
                        <c:v>5.25</c:v>
                      </c:pt>
                      <c:pt idx="675">
                        <c:v>5.2</c:v>
                      </c:pt>
                      <c:pt idx="676">
                        <c:v>5.05</c:v>
                      </c:pt>
                      <c:pt idx="677">
                        <c:v>5</c:v>
                      </c:pt>
                      <c:pt idx="678">
                        <c:v>4.95</c:v>
                      </c:pt>
                      <c:pt idx="679">
                        <c:v>4.95</c:v>
                      </c:pt>
                      <c:pt idx="680">
                        <c:v>4.95</c:v>
                      </c:pt>
                      <c:pt idx="681">
                        <c:v>4.95</c:v>
                      </c:pt>
                      <c:pt idx="682">
                        <c:v>5</c:v>
                      </c:pt>
                      <c:pt idx="683">
                        <c:v>4.95</c:v>
                      </c:pt>
                      <c:pt idx="684">
                        <c:v>4.9000000000000004</c:v>
                      </c:pt>
                      <c:pt idx="685">
                        <c:v>4.9000000000000004</c:v>
                      </c:pt>
                      <c:pt idx="686">
                        <c:v>4.75</c:v>
                      </c:pt>
                      <c:pt idx="687">
                        <c:v>4.7</c:v>
                      </c:pt>
                      <c:pt idx="688">
                        <c:v>4.5</c:v>
                      </c:pt>
                      <c:pt idx="689">
                        <c:v>4.4000000000000004</c:v>
                      </c:pt>
                      <c:pt idx="690">
                        <c:v>4.0999999999999996</c:v>
                      </c:pt>
                      <c:pt idx="691">
                        <c:v>3.9</c:v>
                      </c:pt>
                      <c:pt idx="692">
                        <c:v>3.7</c:v>
                      </c:pt>
                      <c:pt idx="693">
                        <c:v>3.7</c:v>
                      </c:pt>
                      <c:pt idx="694">
                        <c:v>3.8</c:v>
                      </c:pt>
                      <c:pt idx="695">
                        <c:v>3.8</c:v>
                      </c:pt>
                      <c:pt idx="696">
                        <c:v>3.9</c:v>
                      </c:pt>
                      <c:pt idx="697">
                        <c:v>3.9</c:v>
                      </c:pt>
                      <c:pt idx="698">
                        <c:v>3.65</c:v>
                      </c:pt>
                      <c:pt idx="699">
                        <c:v>3.6</c:v>
                      </c:pt>
                      <c:pt idx="700">
                        <c:v>3.55</c:v>
                      </c:pt>
                      <c:pt idx="701">
                        <c:v>3.5</c:v>
                      </c:pt>
                      <c:pt idx="702">
                        <c:v>3.4</c:v>
                      </c:pt>
                      <c:pt idx="703">
                        <c:v>3.4</c:v>
                      </c:pt>
                      <c:pt idx="704">
                        <c:v>3.2</c:v>
                      </c:pt>
                      <c:pt idx="705">
                        <c:v>3.25</c:v>
                      </c:pt>
                      <c:pt idx="706">
                        <c:v>3.2</c:v>
                      </c:pt>
                      <c:pt idx="707">
                        <c:v>3.15</c:v>
                      </c:pt>
                      <c:pt idx="708">
                        <c:v>3</c:v>
                      </c:pt>
                      <c:pt idx="709">
                        <c:v>3</c:v>
                      </c:pt>
                      <c:pt idx="710">
                        <c:v>2.95</c:v>
                      </c:pt>
                      <c:pt idx="711">
                        <c:v>2.97</c:v>
                      </c:pt>
                      <c:pt idx="712">
                        <c:v>2.9</c:v>
                      </c:pt>
                      <c:pt idx="713">
                        <c:v>2.95</c:v>
                      </c:pt>
                      <c:pt idx="714">
                        <c:v>2.95</c:v>
                      </c:pt>
                      <c:pt idx="715">
                        <c:v>3</c:v>
                      </c:pt>
                      <c:pt idx="716">
                        <c:v>3</c:v>
                      </c:pt>
                      <c:pt idx="717">
                        <c:v>3</c:v>
                      </c:pt>
                      <c:pt idx="718">
                        <c:v>3</c:v>
                      </c:pt>
                      <c:pt idx="719">
                        <c:v>3</c:v>
                      </c:pt>
                      <c:pt idx="720">
                        <c:v>2.9</c:v>
                      </c:pt>
                      <c:pt idx="721">
                        <c:v>2.9</c:v>
                      </c:pt>
                      <c:pt idx="722">
                        <c:v>2.8</c:v>
                      </c:pt>
                      <c:pt idx="723">
                        <c:v>2.7</c:v>
                      </c:pt>
                      <c:pt idx="724">
                        <c:v>2.5499999999999998</c:v>
                      </c:pt>
                      <c:pt idx="725">
                        <c:v>2.5499999999999998</c:v>
                      </c:pt>
                      <c:pt idx="726">
                        <c:v>2.6</c:v>
                      </c:pt>
                      <c:pt idx="727">
                        <c:v>2.7</c:v>
                      </c:pt>
                      <c:pt idx="728">
                        <c:v>2.4500000000000002</c:v>
                      </c:pt>
                      <c:pt idx="729">
                        <c:v>2.5</c:v>
                      </c:pt>
                      <c:pt idx="730">
                        <c:v>2.5</c:v>
                      </c:pt>
                      <c:pt idx="731">
                        <c:v>2.5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12-ED22-4832-9989-2C00E5F07D04}"/>
                  </c:ext>
                </c:extLst>
              </c15:ser>
            </c15:filteredLineSeries>
            <c15:filteredLineSeries>
              <c15:ser>
                <c:idx val="10"/>
                <c:order val="9"/>
                <c:tx>
                  <c:v>2009</c:v>
                </c:tx>
                <c:spPr>
                  <a:ln w="12700">
                    <a:solidFill>
                      <a:srgbClr val="FFC000"/>
                    </a:solidFill>
                    <a:prstDash val="solid"/>
                  </a:ln>
                </c:spPr>
                <c:marker>
                  <c:symbol val="dash"/>
                  <c:size val="5"/>
                  <c:spPr>
                    <a:noFill/>
                    <a:ln w="9525">
                      <a:noFill/>
                    </a:ln>
                  </c:spPr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DATOS!$P$3:$P$734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2.5</c:v>
                      </c:pt>
                      <c:pt idx="1">
                        <c:v>2.5</c:v>
                      </c:pt>
                      <c:pt idx="2">
                        <c:v>2.4</c:v>
                      </c:pt>
                      <c:pt idx="3">
                        <c:v>2.4500000000000002</c:v>
                      </c:pt>
                      <c:pt idx="4">
                        <c:v>2.4</c:v>
                      </c:pt>
                      <c:pt idx="5">
                        <c:v>2.35</c:v>
                      </c:pt>
                      <c:pt idx="6">
                        <c:v>2.4500000000000002</c:v>
                      </c:pt>
                      <c:pt idx="7">
                        <c:v>2.4500000000000002</c:v>
                      </c:pt>
                      <c:pt idx="8">
                        <c:v>2.6</c:v>
                      </c:pt>
                      <c:pt idx="9">
                        <c:v>2.6</c:v>
                      </c:pt>
                      <c:pt idx="10">
                        <c:v>2.4</c:v>
                      </c:pt>
                      <c:pt idx="11">
                        <c:v>2.5499999999999998</c:v>
                      </c:pt>
                      <c:pt idx="12">
                        <c:v>2.6</c:v>
                      </c:pt>
                      <c:pt idx="13">
                        <c:v>2.6</c:v>
                      </c:pt>
                      <c:pt idx="14">
                        <c:v>2.75</c:v>
                      </c:pt>
                      <c:pt idx="15">
                        <c:v>2.8</c:v>
                      </c:pt>
                      <c:pt idx="16">
                        <c:v>2.9</c:v>
                      </c:pt>
                      <c:pt idx="17">
                        <c:v>2.9</c:v>
                      </c:pt>
                      <c:pt idx="18">
                        <c:v>2.8</c:v>
                      </c:pt>
                      <c:pt idx="19">
                        <c:v>2.8</c:v>
                      </c:pt>
                      <c:pt idx="20">
                        <c:v>2.65</c:v>
                      </c:pt>
                      <c:pt idx="21">
                        <c:v>2.65</c:v>
                      </c:pt>
                      <c:pt idx="22">
                        <c:v>2.7</c:v>
                      </c:pt>
                      <c:pt idx="23">
                        <c:v>2.7</c:v>
                      </c:pt>
                      <c:pt idx="24">
                        <c:v>2.6</c:v>
                      </c:pt>
                      <c:pt idx="25">
                        <c:v>2.7</c:v>
                      </c:pt>
                      <c:pt idx="26">
                        <c:v>2.6</c:v>
                      </c:pt>
                      <c:pt idx="27">
                        <c:v>2.6</c:v>
                      </c:pt>
                      <c:pt idx="28">
                        <c:v>3.1</c:v>
                      </c:pt>
                      <c:pt idx="29">
                        <c:v>3.25</c:v>
                      </c:pt>
                      <c:pt idx="30">
                        <c:v>3</c:v>
                      </c:pt>
                      <c:pt idx="31">
                        <c:v>2.95</c:v>
                      </c:pt>
                      <c:pt idx="32">
                        <c:v>2.8</c:v>
                      </c:pt>
                      <c:pt idx="33">
                        <c:v>2.95</c:v>
                      </c:pt>
                      <c:pt idx="34">
                        <c:v>3</c:v>
                      </c:pt>
                      <c:pt idx="35">
                        <c:v>3.35</c:v>
                      </c:pt>
                      <c:pt idx="36">
                        <c:v>3.25</c:v>
                      </c:pt>
                      <c:pt idx="37">
                        <c:v>3.2</c:v>
                      </c:pt>
                      <c:pt idx="38">
                        <c:v>3.1</c:v>
                      </c:pt>
                      <c:pt idx="39">
                        <c:v>3.45</c:v>
                      </c:pt>
                      <c:pt idx="40">
                        <c:v>3.75</c:v>
                      </c:pt>
                      <c:pt idx="41">
                        <c:v>3.45</c:v>
                      </c:pt>
                      <c:pt idx="42">
                        <c:v>3.35</c:v>
                      </c:pt>
                      <c:pt idx="43">
                        <c:v>3.5</c:v>
                      </c:pt>
                      <c:pt idx="44">
                        <c:v>3.7</c:v>
                      </c:pt>
                      <c:pt idx="45">
                        <c:v>3.8</c:v>
                      </c:pt>
                      <c:pt idx="46">
                        <c:v>3.55</c:v>
                      </c:pt>
                      <c:pt idx="47">
                        <c:v>3.5</c:v>
                      </c:pt>
                      <c:pt idx="48">
                        <c:v>3.8</c:v>
                      </c:pt>
                      <c:pt idx="49">
                        <c:v>3.8</c:v>
                      </c:pt>
                      <c:pt idx="50">
                        <c:v>3.85</c:v>
                      </c:pt>
                      <c:pt idx="51">
                        <c:v>3.5</c:v>
                      </c:pt>
                      <c:pt idx="52">
                        <c:v>3.45</c:v>
                      </c:pt>
                      <c:pt idx="53">
                        <c:v>3.4</c:v>
                      </c:pt>
                      <c:pt idx="54">
                        <c:v>3.3</c:v>
                      </c:pt>
                      <c:pt idx="55">
                        <c:v>3.3</c:v>
                      </c:pt>
                      <c:pt idx="56">
                        <c:v>3.1</c:v>
                      </c:pt>
                      <c:pt idx="57">
                        <c:v>3</c:v>
                      </c:pt>
                      <c:pt idx="58">
                        <c:v>2.95</c:v>
                      </c:pt>
                      <c:pt idx="59">
                        <c:v>3</c:v>
                      </c:pt>
                      <c:pt idx="60">
                        <c:v>3.2</c:v>
                      </c:pt>
                      <c:pt idx="61">
                        <c:v>3.3</c:v>
                      </c:pt>
                      <c:pt idx="62">
                        <c:v>3.1</c:v>
                      </c:pt>
                      <c:pt idx="63">
                        <c:v>3.15</c:v>
                      </c:pt>
                      <c:pt idx="64">
                        <c:v>3.1</c:v>
                      </c:pt>
                      <c:pt idx="65">
                        <c:v>2.9</c:v>
                      </c:pt>
                      <c:pt idx="66">
                        <c:v>2.95</c:v>
                      </c:pt>
                      <c:pt idx="67">
                        <c:v>3.15</c:v>
                      </c:pt>
                      <c:pt idx="68">
                        <c:v>3.1</c:v>
                      </c:pt>
                      <c:pt idx="69">
                        <c:v>2.9</c:v>
                      </c:pt>
                      <c:pt idx="70">
                        <c:v>2.85</c:v>
                      </c:pt>
                      <c:pt idx="71">
                        <c:v>2.9</c:v>
                      </c:pt>
                      <c:pt idx="72">
                        <c:v>3</c:v>
                      </c:pt>
                      <c:pt idx="73">
                        <c:v>3</c:v>
                      </c:pt>
                      <c:pt idx="74">
                        <c:v>3.1</c:v>
                      </c:pt>
                      <c:pt idx="75">
                        <c:v>3.25</c:v>
                      </c:pt>
                      <c:pt idx="76">
                        <c:v>3</c:v>
                      </c:pt>
                      <c:pt idx="77">
                        <c:v>3</c:v>
                      </c:pt>
                      <c:pt idx="78">
                        <c:v>3.05</c:v>
                      </c:pt>
                      <c:pt idx="79">
                        <c:v>3</c:v>
                      </c:pt>
                      <c:pt idx="80">
                        <c:v>3</c:v>
                      </c:pt>
                      <c:pt idx="81">
                        <c:v>3</c:v>
                      </c:pt>
                      <c:pt idx="82">
                        <c:v>3</c:v>
                      </c:pt>
                      <c:pt idx="83">
                        <c:v>2.9</c:v>
                      </c:pt>
                      <c:pt idx="84">
                        <c:v>3.1</c:v>
                      </c:pt>
                      <c:pt idx="85">
                        <c:v>2.9</c:v>
                      </c:pt>
                      <c:pt idx="86">
                        <c:v>3.1</c:v>
                      </c:pt>
                      <c:pt idx="87">
                        <c:v>3.25</c:v>
                      </c:pt>
                      <c:pt idx="88">
                        <c:v>3.2</c:v>
                      </c:pt>
                      <c:pt idx="89">
                        <c:v>3.15</c:v>
                      </c:pt>
                      <c:pt idx="90">
                        <c:v>3.1</c:v>
                      </c:pt>
                      <c:pt idx="91">
                        <c:v>3.2</c:v>
                      </c:pt>
                      <c:pt idx="92">
                        <c:v>3.2</c:v>
                      </c:pt>
                      <c:pt idx="93">
                        <c:v>3.15</c:v>
                      </c:pt>
                      <c:pt idx="94">
                        <c:v>3.1</c:v>
                      </c:pt>
                      <c:pt idx="95">
                        <c:v>3.2</c:v>
                      </c:pt>
                      <c:pt idx="96">
                        <c:v>3.05</c:v>
                      </c:pt>
                      <c:pt idx="97">
                        <c:v>3.05</c:v>
                      </c:pt>
                      <c:pt idx="98">
                        <c:v>3.05</c:v>
                      </c:pt>
                      <c:pt idx="99">
                        <c:v>3.05</c:v>
                      </c:pt>
                      <c:pt idx="100">
                        <c:v>3.05</c:v>
                      </c:pt>
                      <c:pt idx="101">
                        <c:v>3.05</c:v>
                      </c:pt>
                      <c:pt idx="102">
                        <c:v>3.45</c:v>
                      </c:pt>
                      <c:pt idx="103">
                        <c:v>3.35</c:v>
                      </c:pt>
                      <c:pt idx="104">
                        <c:v>3.5</c:v>
                      </c:pt>
                      <c:pt idx="105">
                        <c:v>3.3</c:v>
                      </c:pt>
                      <c:pt idx="106">
                        <c:v>3.15</c:v>
                      </c:pt>
                      <c:pt idx="107">
                        <c:v>3.15</c:v>
                      </c:pt>
                      <c:pt idx="108">
                        <c:v>3.2</c:v>
                      </c:pt>
                      <c:pt idx="109">
                        <c:v>3.15</c:v>
                      </c:pt>
                      <c:pt idx="110">
                        <c:v>3.2</c:v>
                      </c:pt>
                      <c:pt idx="111">
                        <c:v>3.2</c:v>
                      </c:pt>
                      <c:pt idx="112">
                        <c:v>3.05</c:v>
                      </c:pt>
                      <c:pt idx="113">
                        <c:v>3.15</c:v>
                      </c:pt>
                      <c:pt idx="114">
                        <c:v>3.3</c:v>
                      </c:pt>
                      <c:pt idx="115">
                        <c:v>3.2</c:v>
                      </c:pt>
                      <c:pt idx="116">
                        <c:v>3</c:v>
                      </c:pt>
                      <c:pt idx="117">
                        <c:v>3</c:v>
                      </c:pt>
                      <c:pt idx="118">
                        <c:v>3</c:v>
                      </c:pt>
                      <c:pt idx="119">
                        <c:v>3</c:v>
                      </c:pt>
                      <c:pt idx="120">
                        <c:v>3.15</c:v>
                      </c:pt>
                      <c:pt idx="121">
                        <c:v>3.5</c:v>
                      </c:pt>
                      <c:pt idx="122">
                        <c:v>3.65</c:v>
                      </c:pt>
                      <c:pt idx="123">
                        <c:v>3.55</c:v>
                      </c:pt>
                      <c:pt idx="124">
                        <c:v>3.65</c:v>
                      </c:pt>
                      <c:pt idx="125">
                        <c:v>3.6</c:v>
                      </c:pt>
                      <c:pt idx="126">
                        <c:v>3.65</c:v>
                      </c:pt>
                      <c:pt idx="127">
                        <c:v>3.6</c:v>
                      </c:pt>
                      <c:pt idx="128">
                        <c:v>3.8</c:v>
                      </c:pt>
                      <c:pt idx="129">
                        <c:v>3.7</c:v>
                      </c:pt>
                      <c:pt idx="130">
                        <c:v>3.55</c:v>
                      </c:pt>
                      <c:pt idx="131">
                        <c:v>3.6</c:v>
                      </c:pt>
                      <c:pt idx="132">
                        <c:v>3.4</c:v>
                      </c:pt>
                      <c:pt idx="133">
                        <c:v>3.4</c:v>
                      </c:pt>
                      <c:pt idx="134">
                        <c:v>3.3</c:v>
                      </c:pt>
                      <c:pt idx="135">
                        <c:v>3.15</c:v>
                      </c:pt>
                      <c:pt idx="136">
                        <c:v>3.15</c:v>
                      </c:pt>
                      <c:pt idx="137">
                        <c:v>3.3</c:v>
                      </c:pt>
                      <c:pt idx="138">
                        <c:v>3.3</c:v>
                      </c:pt>
                      <c:pt idx="139">
                        <c:v>3.3</c:v>
                      </c:pt>
                      <c:pt idx="140">
                        <c:v>3.05</c:v>
                      </c:pt>
                      <c:pt idx="141">
                        <c:v>3</c:v>
                      </c:pt>
                      <c:pt idx="142">
                        <c:v>3.05</c:v>
                      </c:pt>
                      <c:pt idx="143">
                        <c:v>3.1</c:v>
                      </c:pt>
                      <c:pt idx="144">
                        <c:v>3.1</c:v>
                      </c:pt>
                      <c:pt idx="145">
                        <c:v>3</c:v>
                      </c:pt>
                      <c:pt idx="146">
                        <c:v>3.1</c:v>
                      </c:pt>
                      <c:pt idx="147">
                        <c:v>2.85</c:v>
                      </c:pt>
                      <c:pt idx="148">
                        <c:v>3</c:v>
                      </c:pt>
                      <c:pt idx="149">
                        <c:v>3</c:v>
                      </c:pt>
                      <c:pt idx="150">
                        <c:v>3.35</c:v>
                      </c:pt>
                      <c:pt idx="151">
                        <c:v>3.55</c:v>
                      </c:pt>
                      <c:pt idx="152">
                        <c:v>3.5</c:v>
                      </c:pt>
                      <c:pt idx="153">
                        <c:v>3.8</c:v>
                      </c:pt>
                      <c:pt idx="154">
                        <c:v>3.6</c:v>
                      </c:pt>
                      <c:pt idx="155">
                        <c:v>3.8</c:v>
                      </c:pt>
                      <c:pt idx="156">
                        <c:v>3.7</c:v>
                      </c:pt>
                      <c:pt idx="157">
                        <c:v>4.45</c:v>
                      </c:pt>
                      <c:pt idx="158">
                        <c:v>4.2</c:v>
                      </c:pt>
                      <c:pt idx="159">
                        <c:v>4.3</c:v>
                      </c:pt>
                      <c:pt idx="160">
                        <c:v>4.25</c:v>
                      </c:pt>
                      <c:pt idx="161">
                        <c:v>4.4000000000000004</c:v>
                      </c:pt>
                      <c:pt idx="162">
                        <c:v>4.5999999999999996</c:v>
                      </c:pt>
                      <c:pt idx="163">
                        <c:v>4.5999999999999996</c:v>
                      </c:pt>
                      <c:pt idx="164">
                        <c:v>4.55</c:v>
                      </c:pt>
                      <c:pt idx="165">
                        <c:v>4.03</c:v>
                      </c:pt>
                      <c:pt idx="166">
                        <c:v>3.97</c:v>
                      </c:pt>
                      <c:pt idx="167">
                        <c:v>4.5999999999999996</c:v>
                      </c:pt>
                      <c:pt idx="168">
                        <c:v>4.4000000000000004</c:v>
                      </c:pt>
                      <c:pt idx="169">
                        <c:v>4.3499999999999996</c:v>
                      </c:pt>
                      <c:pt idx="170">
                        <c:v>4.3499999999999996</c:v>
                      </c:pt>
                      <c:pt idx="171">
                        <c:v>4.3499999999999996</c:v>
                      </c:pt>
                      <c:pt idx="172">
                        <c:v>4.25</c:v>
                      </c:pt>
                      <c:pt idx="173">
                        <c:v>4.3499999999999996</c:v>
                      </c:pt>
                      <c:pt idx="174">
                        <c:v>4.4000000000000004</c:v>
                      </c:pt>
                      <c:pt idx="175">
                        <c:v>4.3499999999999996</c:v>
                      </c:pt>
                      <c:pt idx="176">
                        <c:v>4.3499999999999996</c:v>
                      </c:pt>
                      <c:pt idx="177">
                        <c:v>4.25</c:v>
                      </c:pt>
                      <c:pt idx="178">
                        <c:v>4.3</c:v>
                      </c:pt>
                      <c:pt idx="179">
                        <c:v>4.3</c:v>
                      </c:pt>
                      <c:pt idx="180">
                        <c:v>4.0999999999999996</c:v>
                      </c:pt>
                      <c:pt idx="181">
                        <c:v>4.3</c:v>
                      </c:pt>
                      <c:pt idx="182">
                        <c:v>4.3499999999999996</c:v>
                      </c:pt>
                      <c:pt idx="183">
                        <c:v>4.3499999999999996</c:v>
                      </c:pt>
                      <c:pt idx="184">
                        <c:v>4.4000000000000004</c:v>
                      </c:pt>
                      <c:pt idx="185">
                        <c:v>4.3499999999999996</c:v>
                      </c:pt>
                      <c:pt idx="186">
                        <c:v>4.3</c:v>
                      </c:pt>
                      <c:pt idx="187">
                        <c:v>4.3</c:v>
                      </c:pt>
                      <c:pt idx="188">
                        <c:v>4.5999999999999996</c:v>
                      </c:pt>
                      <c:pt idx="189">
                        <c:v>4.55</c:v>
                      </c:pt>
                      <c:pt idx="190">
                        <c:v>4.3</c:v>
                      </c:pt>
                      <c:pt idx="191">
                        <c:v>4</c:v>
                      </c:pt>
                      <c:pt idx="192">
                        <c:v>3.9</c:v>
                      </c:pt>
                      <c:pt idx="193">
                        <c:v>3.8</c:v>
                      </c:pt>
                      <c:pt idx="194">
                        <c:v>3.6</c:v>
                      </c:pt>
                      <c:pt idx="195">
                        <c:v>3.5</c:v>
                      </c:pt>
                      <c:pt idx="196">
                        <c:v>3.7</c:v>
                      </c:pt>
                      <c:pt idx="197">
                        <c:v>3.56</c:v>
                      </c:pt>
                      <c:pt idx="198">
                        <c:v>3.85</c:v>
                      </c:pt>
                      <c:pt idx="199">
                        <c:v>4.75</c:v>
                      </c:pt>
                      <c:pt idx="200">
                        <c:v>4</c:v>
                      </c:pt>
                      <c:pt idx="201">
                        <c:v>4.0999999999999996</c:v>
                      </c:pt>
                      <c:pt idx="202">
                        <c:v>4.05</c:v>
                      </c:pt>
                      <c:pt idx="203">
                        <c:v>4</c:v>
                      </c:pt>
                      <c:pt idx="204">
                        <c:v>4.2</c:v>
                      </c:pt>
                      <c:pt idx="205">
                        <c:v>4.1500000000000004</c:v>
                      </c:pt>
                      <c:pt idx="206">
                        <c:v>4</c:v>
                      </c:pt>
                      <c:pt idx="207">
                        <c:v>3.85</c:v>
                      </c:pt>
                      <c:pt idx="208">
                        <c:v>3.73</c:v>
                      </c:pt>
                      <c:pt idx="209">
                        <c:v>4</c:v>
                      </c:pt>
                      <c:pt idx="210">
                        <c:v>4</c:v>
                      </c:pt>
                      <c:pt idx="211">
                        <c:v>3.75</c:v>
                      </c:pt>
                      <c:pt idx="212">
                        <c:v>3.6</c:v>
                      </c:pt>
                      <c:pt idx="213">
                        <c:v>2.5</c:v>
                      </c:pt>
                      <c:pt idx="214">
                        <c:v>3.6</c:v>
                      </c:pt>
                      <c:pt idx="215">
                        <c:v>3.5</c:v>
                      </c:pt>
                      <c:pt idx="216">
                        <c:v>3.25</c:v>
                      </c:pt>
                      <c:pt idx="217">
                        <c:v>3.23</c:v>
                      </c:pt>
                      <c:pt idx="218">
                        <c:v>3.21</c:v>
                      </c:pt>
                      <c:pt idx="219">
                        <c:v>3.2</c:v>
                      </c:pt>
                      <c:pt idx="220">
                        <c:v>2.95</c:v>
                      </c:pt>
                      <c:pt idx="221">
                        <c:v>3</c:v>
                      </c:pt>
                      <c:pt idx="222">
                        <c:v>3.1</c:v>
                      </c:pt>
                      <c:pt idx="223">
                        <c:v>3</c:v>
                      </c:pt>
                      <c:pt idx="224">
                        <c:v>2.9</c:v>
                      </c:pt>
                      <c:pt idx="225">
                        <c:v>2.95</c:v>
                      </c:pt>
                      <c:pt idx="226">
                        <c:v>3.4</c:v>
                      </c:pt>
                      <c:pt idx="227">
                        <c:v>3.4</c:v>
                      </c:pt>
                      <c:pt idx="228">
                        <c:v>3.65</c:v>
                      </c:pt>
                      <c:pt idx="229">
                        <c:v>3.65</c:v>
                      </c:pt>
                      <c:pt idx="230">
                        <c:v>3.35</c:v>
                      </c:pt>
                      <c:pt idx="231">
                        <c:v>3.25</c:v>
                      </c:pt>
                      <c:pt idx="232">
                        <c:v>3.2</c:v>
                      </c:pt>
                      <c:pt idx="233">
                        <c:v>3.15</c:v>
                      </c:pt>
                      <c:pt idx="234">
                        <c:v>3</c:v>
                      </c:pt>
                      <c:pt idx="235">
                        <c:v>2.9</c:v>
                      </c:pt>
                      <c:pt idx="236">
                        <c:v>2.9</c:v>
                      </c:pt>
                      <c:pt idx="237">
                        <c:v>3</c:v>
                      </c:pt>
                      <c:pt idx="238">
                        <c:v>3</c:v>
                      </c:pt>
                      <c:pt idx="239">
                        <c:v>3.5</c:v>
                      </c:pt>
                      <c:pt idx="240">
                        <c:v>3.85</c:v>
                      </c:pt>
                      <c:pt idx="241">
                        <c:v>4.1500000000000004</c:v>
                      </c:pt>
                      <c:pt idx="242">
                        <c:v>3.95</c:v>
                      </c:pt>
                      <c:pt idx="243">
                        <c:v>3.8</c:v>
                      </c:pt>
                      <c:pt idx="244">
                        <c:v>3.85</c:v>
                      </c:pt>
                      <c:pt idx="245">
                        <c:v>3.9</c:v>
                      </c:pt>
                      <c:pt idx="246">
                        <c:v>4</c:v>
                      </c:pt>
                      <c:pt idx="247">
                        <c:v>4.1500000000000004</c:v>
                      </c:pt>
                      <c:pt idx="248">
                        <c:v>4.55</c:v>
                      </c:pt>
                      <c:pt idx="249">
                        <c:v>4.5999999999999996</c:v>
                      </c:pt>
                      <c:pt idx="250">
                        <c:v>4.3499999999999996</c:v>
                      </c:pt>
                      <c:pt idx="251">
                        <c:v>4.2</c:v>
                      </c:pt>
                      <c:pt idx="252">
                        <c:v>4.1500000000000004</c:v>
                      </c:pt>
                      <c:pt idx="253">
                        <c:v>4.2</c:v>
                      </c:pt>
                      <c:pt idx="254">
                        <c:v>4.1500000000000004</c:v>
                      </c:pt>
                      <c:pt idx="255">
                        <c:v>4.1500000000000004</c:v>
                      </c:pt>
                      <c:pt idx="256">
                        <c:v>4.3</c:v>
                      </c:pt>
                      <c:pt idx="257">
                        <c:v>4.2</c:v>
                      </c:pt>
                      <c:pt idx="258">
                        <c:v>4.3</c:v>
                      </c:pt>
                      <c:pt idx="259">
                        <c:v>4.2</c:v>
                      </c:pt>
                      <c:pt idx="260">
                        <c:v>3.75</c:v>
                      </c:pt>
                      <c:pt idx="261">
                        <c:v>3.7</c:v>
                      </c:pt>
                      <c:pt idx="262">
                        <c:v>3.7</c:v>
                      </c:pt>
                      <c:pt idx="263">
                        <c:v>3.6</c:v>
                      </c:pt>
                      <c:pt idx="264">
                        <c:v>3.65</c:v>
                      </c:pt>
                      <c:pt idx="265">
                        <c:v>3.65</c:v>
                      </c:pt>
                      <c:pt idx="266">
                        <c:v>3.7</c:v>
                      </c:pt>
                      <c:pt idx="267">
                        <c:v>3.7</c:v>
                      </c:pt>
                      <c:pt idx="268">
                        <c:v>3.55</c:v>
                      </c:pt>
                      <c:pt idx="269">
                        <c:v>3.5</c:v>
                      </c:pt>
                      <c:pt idx="270">
                        <c:v>3.45</c:v>
                      </c:pt>
                      <c:pt idx="271">
                        <c:v>3.4</c:v>
                      </c:pt>
                      <c:pt idx="272">
                        <c:v>3.5</c:v>
                      </c:pt>
                      <c:pt idx="273">
                        <c:v>3.3</c:v>
                      </c:pt>
                      <c:pt idx="274">
                        <c:v>3.95</c:v>
                      </c:pt>
                      <c:pt idx="275">
                        <c:v>4</c:v>
                      </c:pt>
                      <c:pt idx="276">
                        <c:v>3.8</c:v>
                      </c:pt>
                      <c:pt idx="277">
                        <c:v>3.7</c:v>
                      </c:pt>
                      <c:pt idx="278">
                        <c:v>3.55</c:v>
                      </c:pt>
                      <c:pt idx="279">
                        <c:v>3.45</c:v>
                      </c:pt>
                      <c:pt idx="280">
                        <c:v>3.25</c:v>
                      </c:pt>
                      <c:pt idx="281">
                        <c:v>3.2</c:v>
                      </c:pt>
                      <c:pt idx="282">
                        <c:v>3.45</c:v>
                      </c:pt>
                      <c:pt idx="283">
                        <c:v>3.3</c:v>
                      </c:pt>
                      <c:pt idx="284">
                        <c:v>3.1</c:v>
                      </c:pt>
                      <c:pt idx="285">
                        <c:v>2.95</c:v>
                      </c:pt>
                      <c:pt idx="286">
                        <c:v>2.7</c:v>
                      </c:pt>
                      <c:pt idx="287">
                        <c:v>2.8</c:v>
                      </c:pt>
                      <c:pt idx="288">
                        <c:v>2.65</c:v>
                      </c:pt>
                      <c:pt idx="289">
                        <c:v>2.9</c:v>
                      </c:pt>
                      <c:pt idx="290">
                        <c:v>2.85</c:v>
                      </c:pt>
                      <c:pt idx="291">
                        <c:v>3.1</c:v>
                      </c:pt>
                      <c:pt idx="292">
                        <c:v>2.7</c:v>
                      </c:pt>
                      <c:pt idx="293">
                        <c:v>2.5</c:v>
                      </c:pt>
                      <c:pt idx="294">
                        <c:v>2.5499999999999998</c:v>
                      </c:pt>
                      <c:pt idx="295">
                        <c:v>2.5499999999999998</c:v>
                      </c:pt>
                      <c:pt idx="296">
                        <c:v>2.5499999999999998</c:v>
                      </c:pt>
                      <c:pt idx="297">
                        <c:v>2.65</c:v>
                      </c:pt>
                      <c:pt idx="298">
                        <c:v>2.65</c:v>
                      </c:pt>
                      <c:pt idx="299">
                        <c:v>2.6</c:v>
                      </c:pt>
                      <c:pt idx="300">
                        <c:v>2.5499999999999998</c:v>
                      </c:pt>
                      <c:pt idx="301">
                        <c:v>2.5</c:v>
                      </c:pt>
                      <c:pt idx="302">
                        <c:v>2.6</c:v>
                      </c:pt>
                      <c:pt idx="303">
                        <c:v>2.8</c:v>
                      </c:pt>
                      <c:pt idx="304">
                        <c:v>2.65</c:v>
                      </c:pt>
                      <c:pt idx="305">
                        <c:v>2.5</c:v>
                      </c:pt>
                      <c:pt idx="306">
                        <c:v>2.2999999999999998</c:v>
                      </c:pt>
                      <c:pt idx="307">
                        <c:v>2.2000000000000002</c:v>
                      </c:pt>
                      <c:pt idx="308">
                        <c:v>2.1</c:v>
                      </c:pt>
                      <c:pt idx="309">
                        <c:v>2.0499999999999998</c:v>
                      </c:pt>
                      <c:pt idx="310">
                        <c:v>2.1</c:v>
                      </c:pt>
                      <c:pt idx="311">
                        <c:v>2.1</c:v>
                      </c:pt>
                      <c:pt idx="312">
                        <c:v>2.4</c:v>
                      </c:pt>
                      <c:pt idx="313">
                        <c:v>2.6</c:v>
                      </c:pt>
                      <c:pt idx="314">
                        <c:v>2.65</c:v>
                      </c:pt>
                      <c:pt idx="315">
                        <c:v>2.65</c:v>
                      </c:pt>
                      <c:pt idx="316">
                        <c:v>2.5</c:v>
                      </c:pt>
                      <c:pt idx="317">
                        <c:v>2.75</c:v>
                      </c:pt>
                      <c:pt idx="318">
                        <c:v>2.7</c:v>
                      </c:pt>
                      <c:pt idx="319">
                        <c:v>2.7</c:v>
                      </c:pt>
                      <c:pt idx="320">
                        <c:v>2.85</c:v>
                      </c:pt>
                      <c:pt idx="321">
                        <c:v>3.05</c:v>
                      </c:pt>
                      <c:pt idx="322">
                        <c:v>3.65</c:v>
                      </c:pt>
                      <c:pt idx="323">
                        <c:v>3.9</c:v>
                      </c:pt>
                      <c:pt idx="324">
                        <c:v>3.65</c:v>
                      </c:pt>
                      <c:pt idx="325">
                        <c:v>3.5</c:v>
                      </c:pt>
                      <c:pt idx="326">
                        <c:v>3.45</c:v>
                      </c:pt>
                      <c:pt idx="327">
                        <c:v>3.45</c:v>
                      </c:pt>
                      <c:pt idx="328">
                        <c:v>3.7</c:v>
                      </c:pt>
                      <c:pt idx="329">
                        <c:v>3.5</c:v>
                      </c:pt>
                      <c:pt idx="330">
                        <c:v>3.8</c:v>
                      </c:pt>
                      <c:pt idx="331">
                        <c:v>3.3</c:v>
                      </c:pt>
                      <c:pt idx="332">
                        <c:v>3.25</c:v>
                      </c:pt>
                      <c:pt idx="333">
                        <c:v>3.2</c:v>
                      </c:pt>
                      <c:pt idx="334">
                        <c:v>3.2</c:v>
                      </c:pt>
                      <c:pt idx="335">
                        <c:v>3.25</c:v>
                      </c:pt>
                      <c:pt idx="336">
                        <c:v>3.45</c:v>
                      </c:pt>
                      <c:pt idx="337">
                        <c:v>3.3</c:v>
                      </c:pt>
                      <c:pt idx="338">
                        <c:v>3.05</c:v>
                      </c:pt>
                      <c:pt idx="339">
                        <c:v>3</c:v>
                      </c:pt>
                      <c:pt idx="340">
                        <c:v>2.9</c:v>
                      </c:pt>
                      <c:pt idx="341">
                        <c:v>2.8</c:v>
                      </c:pt>
                      <c:pt idx="342">
                        <c:v>2.95</c:v>
                      </c:pt>
                      <c:pt idx="343">
                        <c:v>3.25</c:v>
                      </c:pt>
                      <c:pt idx="344">
                        <c:v>3.6</c:v>
                      </c:pt>
                      <c:pt idx="345">
                        <c:v>3.2</c:v>
                      </c:pt>
                      <c:pt idx="346">
                        <c:v>3.5</c:v>
                      </c:pt>
                      <c:pt idx="347">
                        <c:v>3.65</c:v>
                      </c:pt>
                      <c:pt idx="348">
                        <c:v>3.35</c:v>
                      </c:pt>
                      <c:pt idx="349">
                        <c:v>3.1</c:v>
                      </c:pt>
                      <c:pt idx="350">
                        <c:v>3.25</c:v>
                      </c:pt>
                      <c:pt idx="351">
                        <c:v>3.35</c:v>
                      </c:pt>
                      <c:pt idx="352">
                        <c:v>3.55</c:v>
                      </c:pt>
                      <c:pt idx="353">
                        <c:v>3.55</c:v>
                      </c:pt>
                      <c:pt idx="354">
                        <c:v>3.2</c:v>
                      </c:pt>
                      <c:pt idx="355">
                        <c:v>3.1</c:v>
                      </c:pt>
                      <c:pt idx="356">
                        <c:v>3.75</c:v>
                      </c:pt>
                      <c:pt idx="357">
                        <c:v>2.8</c:v>
                      </c:pt>
                      <c:pt idx="358">
                        <c:v>2.7</c:v>
                      </c:pt>
                      <c:pt idx="359">
                        <c:v>2.6</c:v>
                      </c:pt>
                      <c:pt idx="360">
                        <c:v>2.5499999999999998</c:v>
                      </c:pt>
                      <c:pt idx="361">
                        <c:v>2.6</c:v>
                      </c:pt>
                      <c:pt idx="362">
                        <c:v>2.75</c:v>
                      </c:pt>
                      <c:pt idx="363">
                        <c:v>2.9</c:v>
                      </c:pt>
                      <c:pt idx="364">
                        <c:v>2.6</c:v>
                      </c:pt>
                      <c:pt idx="365">
                        <c:v>2.5499999999999998</c:v>
                      </c:pt>
                      <c:pt idx="366">
                        <c:v>3</c:v>
                      </c:pt>
                      <c:pt idx="367">
                        <c:v>3</c:v>
                      </c:pt>
                      <c:pt idx="368">
                        <c:v>2.6</c:v>
                      </c:pt>
                      <c:pt idx="369">
                        <c:v>2.6</c:v>
                      </c:pt>
                      <c:pt idx="370">
                        <c:v>2.75</c:v>
                      </c:pt>
                      <c:pt idx="371">
                        <c:v>2.6</c:v>
                      </c:pt>
                      <c:pt idx="372">
                        <c:v>2.4</c:v>
                      </c:pt>
                      <c:pt idx="373">
                        <c:v>2.4</c:v>
                      </c:pt>
                      <c:pt idx="374">
                        <c:v>2.4</c:v>
                      </c:pt>
                      <c:pt idx="375">
                        <c:v>2.4500000000000002</c:v>
                      </c:pt>
                      <c:pt idx="376">
                        <c:v>2.4500000000000002</c:v>
                      </c:pt>
                      <c:pt idx="377">
                        <c:v>2.2999999999999998</c:v>
                      </c:pt>
                      <c:pt idx="378">
                        <c:v>2.2000000000000002</c:v>
                      </c:pt>
                      <c:pt idx="379">
                        <c:v>2.15</c:v>
                      </c:pt>
                      <c:pt idx="380">
                        <c:v>2.48</c:v>
                      </c:pt>
                      <c:pt idx="381">
                        <c:v>2.5</c:v>
                      </c:pt>
                      <c:pt idx="382">
                        <c:v>2.5499999999999998</c:v>
                      </c:pt>
                      <c:pt idx="383">
                        <c:v>2.8</c:v>
                      </c:pt>
                      <c:pt idx="384">
                        <c:v>3</c:v>
                      </c:pt>
                      <c:pt idx="385">
                        <c:v>2.95</c:v>
                      </c:pt>
                      <c:pt idx="386">
                        <c:v>2.5</c:v>
                      </c:pt>
                      <c:pt idx="387">
                        <c:v>2.35</c:v>
                      </c:pt>
                      <c:pt idx="388">
                        <c:v>2.4500000000000002</c:v>
                      </c:pt>
                      <c:pt idx="389">
                        <c:v>2.4500000000000002</c:v>
                      </c:pt>
                      <c:pt idx="390">
                        <c:v>2.4</c:v>
                      </c:pt>
                      <c:pt idx="391">
                        <c:v>2.5</c:v>
                      </c:pt>
                      <c:pt idx="392">
                        <c:v>2.5</c:v>
                      </c:pt>
                      <c:pt idx="393">
                        <c:v>2.5</c:v>
                      </c:pt>
                      <c:pt idx="394">
                        <c:v>2.2000000000000002</c:v>
                      </c:pt>
                      <c:pt idx="395">
                        <c:v>2.2000000000000002</c:v>
                      </c:pt>
                      <c:pt idx="396">
                        <c:v>2.1</c:v>
                      </c:pt>
                      <c:pt idx="397">
                        <c:v>2.1</c:v>
                      </c:pt>
                      <c:pt idx="398">
                        <c:v>1.9</c:v>
                      </c:pt>
                      <c:pt idx="399">
                        <c:v>2</c:v>
                      </c:pt>
                      <c:pt idx="400">
                        <c:v>2.1</c:v>
                      </c:pt>
                      <c:pt idx="401">
                        <c:v>2.15</c:v>
                      </c:pt>
                      <c:pt idx="402">
                        <c:v>2.1</c:v>
                      </c:pt>
                      <c:pt idx="403">
                        <c:v>2.1</c:v>
                      </c:pt>
                      <c:pt idx="404">
                        <c:v>2.6</c:v>
                      </c:pt>
                      <c:pt idx="405">
                        <c:v>2.65</c:v>
                      </c:pt>
                      <c:pt idx="406">
                        <c:v>2.35</c:v>
                      </c:pt>
                      <c:pt idx="407">
                        <c:v>2.2999999999999998</c:v>
                      </c:pt>
                      <c:pt idx="408">
                        <c:v>2.4500000000000002</c:v>
                      </c:pt>
                      <c:pt idx="409">
                        <c:v>2.5499999999999998</c:v>
                      </c:pt>
                      <c:pt idx="410">
                        <c:v>2.4</c:v>
                      </c:pt>
                      <c:pt idx="411">
                        <c:v>2.35</c:v>
                      </c:pt>
                      <c:pt idx="412">
                        <c:v>2.4</c:v>
                      </c:pt>
                      <c:pt idx="413">
                        <c:v>2.35</c:v>
                      </c:pt>
                      <c:pt idx="414">
                        <c:v>2.4</c:v>
                      </c:pt>
                      <c:pt idx="415">
                        <c:v>2.2999999999999998</c:v>
                      </c:pt>
                      <c:pt idx="416">
                        <c:v>2.1</c:v>
                      </c:pt>
                      <c:pt idx="417">
                        <c:v>2</c:v>
                      </c:pt>
                      <c:pt idx="418">
                        <c:v>2.2000000000000002</c:v>
                      </c:pt>
                      <c:pt idx="419">
                        <c:v>2.25</c:v>
                      </c:pt>
                      <c:pt idx="420">
                        <c:v>1.95</c:v>
                      </c:pt>
                      <c:pt idx="421">
                        <c:v>1.8</c:v>
                      </c:pt>
                      <c:pt idx="422">
                        <c:v>1.75</c:v>
                      </c:pt>
                      <c:pt idx="423">
                        <c:v>1.7</c:v>
                      </c:pt>
                      <c:pt idx="424">
                        <c:v>1.75</c:v>
                      </c:pt>
                      <c:pt idx="425">
                        <c:v>1.8</c:v>
                      </c:pt>
                      <c:pt idx="426">
                        <c:v>2.0499999999999998</c:v>
                      </c:pt>
                      <c:pt idx="427">
                        <c:v>2.1</c:v>
                      </c:pt>
                      <c:pt idx="428">
                        <c:v>2.0499999999999998</c:v>
                      </c:pt>
                      <c:pt idx="429">
                        <c:v>1.9</c:v>
                      </c:pt>
                      <c:pt idx="430">
                        <c:v>2</c:v>
                      </c:pt>
                      <c:pt idx="431">
                        <c:v>2</c:v>
                      </c:pt>
                      <c:pt idx="432">
                        <c:v>2.2000000000000002</c:v>
                      </c:pt>
                      <c:pt idx="433">
                        <c:v>1.8</c:v>
                      </c:pt>
                      <c:pt idx="434">
                        <c:v>1.8</c:v>
                      </c:pt>
                      <c:pt idx="435">
                        <c:v>1.65</c:v>
                      </c:pt>
                      <c:pt idx="436">
                        <c:v>1.85</c:v>
                      </c:pt>
                      <c:pt idx="437">
                        <c:v>2</c:v>
                      </c:pt>
                      <c:pt idx="438">
                        <c:v>2.2999999999999998</c:v>
                      </c:pt>
                      <c:pt idx="439">
                        <c:v>2.2799999999999998</c:v>
                      </c:pt>
                      <c:pt idx="440">
                        <c:v>2.2599999999999998</c:v>
                      </c:pt>
                      <c:pt idx="441">
                        <c:v>2.25</c:v>
                      </c:pt>
                      <c:pt idx="442">
                        <c:v>2.4500000000000002</c:v>
                      </c:pt>
                      <c:pt idx="443">
                        <c:v>2.25</c:v>
                      </c:pt>
                      <c:pt idx="444">
                        <c:v>2</c:v>
                      </c:pt>
                      <c:pt idx="445">
                        <c:v>1.95</c:v>
                      </c:pt>
                      <c:pt idx="446">
                        <c:v>1.9</c:v>
                      </c:pt>
                      <c:pt idx="447">
                        <c:v>1.95</c:v>
                      </c:pt>
                      <c:pt idx="448">
                        <c:v>2.35</c:v>
                      </c:pt>
                      <c:pt idx="449">
                        <c:v>2.2999999999999998</c:v>
                      </c:pt>
                      <c:pt idx="450">
                        <c:v>2.2999999999999998</c:v>
                      </c:pt>
                      <c:pt idx="451">
                        <c:v>2.2999999999999998</c:v>
                      </c:pt>
                      <c:pt idx="452">
                        <c:v>2.5499999999999998</c:v>
                      </c:pt>
                      <c:pt idx="453">
                        <c:v>2.6</c:v>
                      </c:pt>
                      <c:pt idx="454">
                        <c:v>2.6</c:v>
                      </c:pt>
                      <c:pt idx="455">
                        <c:v>2.4500000000000002</c:v>
                      </c:pt>
                      <c:pt idx="456">
                        <c:v>2.25</c:v>
                      </c:pt>
                      <c:pt idx="457">
                        <c:v>2.15</c:v>
                      </c:pt>
                      <c:pt idx="458">
                        <c:v>2.2999999999999998</c:v>
                      </c:pt>
                      <c:pt idx="459">
                        <c:v>2.6</c:v>
                      </c:pt>
                      <c:pt idx="460">
                        <c:v>2.8</c:v>
                      </c:pt>
                      <c:pt idx="461">
                        <c:v>2.75</c:v>
                      </c:pt>
                      <c:pt idx="462">
                        <c:v>2.5</c:v>
                      </c:pt>
                      <c:pt idx="463">
                        <c:v>2.4500000000000002</c:v>
                      </c:pt>
                      <c:pt idx="464">
                        <c:v>3</c:v>
                      </c:pt>
                      <c:pt idx="465">
                        <c:v>3.15</c:v>
                      </c:pt>
                      <c:pt idx="466">
                        <c:v>3.1</c:v>
                      </c:pt>
                      <c:pt idx="467">
                        <c:v>3.05</c:v>
                      </c:pt>
                      <c:pt idx="468">
                        <c:v>3.1</c:v>
                      </c:pt>
                      <c:pt idx="469">
                        <c:v>3</c:v>
                      </c:pt>
                      <c:pt idx="470">
                        <c:v>3</c:v>
                      </c:pt>
                      <c:pt idx="471">
                        <c:v>3</c:v>
                      </c:pt>
                      <c:pt idx="472">
                        <c:v>2.95</c:v>
                      </c:pt>
                      <c:pt idx="473">
                        <c:v>2.8</c:v>
                      </c:pt>
                      <c:pt idx="474">
                        <c:v>2.8</c:v>
                      </c:pt>
                      <c:pt idx="475">
                        <c:v>2.8</c:v>
                      </c:pt>
                      <c:pt idx="476">
                        <c:v>2.8</c:v>
                      </c:pt>
                      <c:pt idx="477">
                        <c:v>2.85</c:v>
                      </c:pt>
                      <c:pt idx="478">
                        <c:v>2.65</c:v>
                      </c:pt>
                      <c:pt idx="479">
                        <c:v>2.4500000000000002</c:v>
                      </c:pt>
                      <c:pt idx="480">
                        <c:v>2.25</c:v>
                      </c:pt>
                      <c:pt idx="481">
                        <c:v>2.25</c:v>
                      </c:pt>
                      <c:pt idx="482">
                        <c:v>2.35</c:v>
                      </c:pt>
                      <c:pt idx="483">
                        <c:v>2.48</c:v>
                      </c:pt>
                      <c:pt idx="484">
                        <c:v>2.6</c:v>
                      </c:pt>
                      <c:pt idx="485">
                        <c:v>3.24</c:v>
                      </c:pt>
                      <c:pt idx="486">
                        <c:v>3</c:v>
                      </c:pt>
                      <c:pt idx="487">
                        <c:v>2.5499999999999998</c:v>
                      </c:pt>
                      <c:pt idx="488">
                        <c:v>2.2999999999999998</c:v>
                      </c:pt>
                      <c:pt idx="489">
                        <c:v>2.25</c:v>
                      </c:pt>
                      <c:pt idx="490">
                        <c:v>2.2000000000000002</c:v>
                      </c:pt>
                      <c:pt idx="491">
                        <c:v>2.15</c:v>
                      </c:pt>
                      <c:pt idx="492">
                        <c:v>2.2000000000000002</c:v>
                      </c:pt>
                      <c:pt idx="493">
                        <c:v>2.25</c:v>
                      </c:pt>
                      <c:pt idx="494">
                        <c:v>2.4</c:v>
                      </c:pt>
                      <c:pt idx="495">
                        <c:v>2.4</c:v>
                      </c:pt>
                      <c:pt idx="496">
                        <c:v>2.1</c:v>
                      </c:pt>
                      <c:pt idx="497">
                        <c:v>2</c:v>
                      </c:pt>
                      <c:pt idx="498">
                        <c:v>1.85</c:v>
                      </c:pt>
                      <c:pt idx="499">
                        <c:v>1.8</c:v>
                      </c:pt>
                      <c:pt idx="500">
                        <c:v>1.7</c:v>
                      </c:pt>
                      <c:pt idx="501">
                        <c:v>1.8</c:v>
                      </c:pt>
                      <c:pt idx="502">
                        <c:v>1.65</c:v>
                      </c:pt>
                      <c:pt idx="503">
                        <c:v>1.85</c:v>
                      </c:pt>
                      <c:pt idx="504">
                        <c:v>1.85</c:v>
                      </c:pt>
                      <c:pt idx="505">
                        <c:v>2.1</c:v>
                      </c:pt>
                      <c:pt idx="506">
                        <c:v>2.1</c:v>
                      </c:pt>
                      <c:pt idx="507">
                        <c:v>2.2999999999999998</c:v>
                      </c:pt>
                      <c:pt idx="508">
                        <c:v>2.2999999999999998</c:v>
                      </c:pt>
                      <c:pt idx="509">
                        <c:v>2.25</c:v>
                      </c:pt>
                      <c:pt idx="510">
                        <c:v>2.0499999999999998</c:v>
                      </c:pt>
                      <c:pt idx="511">
                        <c:v>2.1</c:v>
                      </c:pt>
                      <c:pt idx="512">
                        <c:v>1.95</c:v>
                      </c:pt>
                      <c:pt idx="513">
                        <c:v>1.8</c:v>
                      </c:pt>
                      <c:pt idx="514">
                        <c:v>1.8</c:v>
                      </c:pt>
                      <c:pt idx="515">
                        <c:v>1.9</c:v>
                      </c:pt>
                      <c:pt idx="516">
                        <c:v>2.4</c:v>
                      </c:pt>
                      <c:pt idx="517">
                        <c:v>2.5</c:v>
                      </c:pt>
                      <c:pt idx="518">
                        <c:v>2.4</c:v>
                      </c:pt>
                      <c:pt idx="519">
                        <c:v>2.5499999999999998</c:v>
                      </c:pt>
                      <c:pt idx="520">
                        <c:v>2.5</c:v>
                      </c:pt>
                      <c:pt idx="521">
                        <c:v>2.5</c:v>
                      </c:pt>
                      <c:pt idx="522">
                        <c:v>2.5</c:v>
                      </c:pt>
                      <c:pt idx="523">
                        <c:v>2.6</c:v>
                      </c:pt>
                      <c:pt idx="524">
                        <c:v>2.4</c:v>
                      </c:pt>
                      <c:pt idx="525">
                        <c:v>2.4500000000000002</c:v>
                      </c:pt>
                      <c:pt idx="526">
                        <c:v>2.8</c:v>
                      </c:pt>
                      <c:pt idx="527">
                        <c:v>2.85</c:v>
                      </c:pt>
                      <c:pt idx="528">
                        <c:v>2.65</c:v>
                      </c:pt>
                      <c:pt idx="529">
                        <c:v>2.6</c:v>
                      </c:pt>
                      <c:pt idx="530">
                        <c:v>2.8</c:v>
                      </c:pt>
                      <c:pt idx="531">
                        <c:v>2.85</c:v>
                      </c:pt>
                      <c:pt idx="532">
                        <c:v>2.5</c:v>
                      </c:pt>
                      <c:pt idx="533">
                        <c:v>2.4</c:v>
                      </c:pt>
                      <c:pt idx="534">
                        <c:v>2.2000000000000002</c:v>
                      </c:pt>
                      <c:pt idx="535">
                        <c:v>2.1</c:v>
                      </c:pt>
                      <c:pt idx="536">
                        <c:v>2.0499999999999998</c:v>
                      </c:pt>
                      <c:pt idx="537">
                        <c:v>2.1</c:v>
                      </c:pt>
                      <c:pt idx="538">
                        <c:v>2.0499999999999998</c:v>
                      </c:pt>
                      <c:pt idx="539">
                        <c:v>2</c:v>
                      </c:pt>
                      <c:pt idx="540">
                        <c:v>1.95</c:v>
                      </c:pt>
                      <c:pt idx="541">
                        <c:v>1.9</c:v>
                      </c:pt>
                      <c:pt idx="542">
                        <c:v>1.8</c:v>
                      </c:pt>
                      <c:pt idx="543">
                        <c:v>1.8</c:v>
                      </c:pt>
                      <c:pt idx="544">
                        <c:v>1.9</c:v>
                      </c:pt>
                      <c:pt idx="545">
                        <c:v>1.85</c:v>
                      </c:pt>
                      <c:pt idx="546">
                        <c:v>1.85</c:v>
                      </c:pt>
                      <c:pt idx="547">
                        <c:v>1.85</c:v>
                      </c:pt>
                      <c:pt idx="548">
                        <c:v>1.8</c:v>
                      </c:pt>
                      <c:pt idx="549">
                        <c:v>1.7</c:v>
                      </c:pt>
                      <c:pt idx="550">
                        <c:v>1.75</c:v>
                      </c:pt>
                      <c:pt idx="551">
                        <c:v>1.8</c:v>
                      </c:pt>
                      <c:pt idx="552">
                        <c:v>2.4</c:v>
                      </c:pt>
                      <c:pt idx="553">
                        <c:v>2.4</c:v>
                      </c:pt>
                      <c:pt idx="554">
                        <c:v>2.1</c:v>
                      </c:pt>
                      <c:pt idx="555">
                        <c:v>2</c:v>
                      </c:pt>
                      <c:pt idx="556">
                        <c:v>1.9</c:v>
                      </c:pt>
                      <c:pt idx="557">
                        <c:v>1.75</c:v>
                      </c:pt>
                      <c:pt idx="558">
                        <c:v>1.7</c:v>
                      </c:pt>
                      <c:pt idx="559">
                        <c:v>1.75</c:v>
                      </c:pt>
                      <c:pt idx="560">
                        <c:v>2</c:v>
                      </c:pt>
                      <c:pt idx="561">
                        <c:v>2.15</c:v>
                      </c:pt>
                      <c:pt idx="562">
                        <c:v>2.2000000000000002</c:v>
                      </c:pt>
                      <c:pt idx="563">
                        <c:v>2.1</c:v>
                      </c:pt>
                      <c:pt idx="564">
                        <c:v>1.95</c:v>
                      </c:pt>
                      <c:pt idx="565">
                        <c:v>1.8</c:v>
                      </c:pt>
                      <c:pt idx="566">
                        <c:v>1.8</c:v>
                      </c:pt>
                      <c:pt idx="567">
                        <c:v>1.8</c:v>
                      </c:pt>
                      <c:pt idx="568">
                        <c:v>1.8</c:v>
                      </c:pt>
                      <c:pt idx="569">
                        <c:v>2</c:v>
                      </c:pt>
                      <c:pt idx="570">
                        <c:v>2.5499999999999998</c:v>
                      </c:pt>
                      <c:pt idx="571">
                        <c:v>2.6</c:v>
                      </c:pt>
                      <c:pt idx="572">
                        <c:v>2.35</c:v>
                      </c:pt>
                      <c:pt idx="573">
                        <c:v>2.2999999999999998</c:v>
                      </c:pt>
                      <c:pt idx="574">
                        <c:v>2.65</c:v>
                      </c:pt>
                      <c:pt idx="575">
                        <c:v>2.65</c:v>
                      </c:pt>
                      <c:pt idx="576">
                        <c:v>3.3</c:v>
                      </c:pt>
                      <c:pt idx="577">
                        <c:v>3.15</c:v>
                      </c:pt>
                      <c:pt idx="578">
                        <c:v>3.05</c:v>
                      </c:pt>
                      <c:pt idx="579">
                        <c:v>2.9</c:v>
                      </c:pt>
                      <c:pt idx="580">
                        <c:v>2.8</c:v>
                      </c:pt>
                      <c:pt idx="581">
                        <c:v>2.9</c:v>
                      </c:pt>
                      <c:pt idx="582">
                        <c:v>3</c:v>
                      </c:pt>
                      <c:pt idx="583">
                        <c:v>2.65</c:v>
                      </c:pt>
                      <c:pt idx="584">
                        <c:v>2.9</c:v>
                      </c:pt>
                      <c:pt idx="585">
                        <c:v>2.9</c:v>
                      </c:pt>
                      <c:pt idx="586">
                        <c:v>3.1</c:v>
                      </c:pt>
                      <c:pt idx="587">
                        <c:v>3.05</c:v>
                      </c:pt>
                      <c:pt idx="588">
                        <c:v>3</c:v>
                      </c:pt>
                      <c:pt idx="589">
                        <c:v>2.9</c:v>
                      </c:pt>
                      <c:pt idx="590">
                        <c:v>3.1</c:v>
                      </c:pt>
                      <c:pt idx="591">
                        <c:v>2.8</c:v>
                      </c:pt>
                      <c:pt idx="592">
                        <c:v>2.5</c:v>
                      </c:pt>
                      <c:pt idx="593">
                        <c:v>2.4</c:v>
                      </c:pt>
                      <c:pt idx="594">
                        <c:v>2.4</c:v>
                      </c:pt>
                      <c:pt idx="595">
                        <c:v>2.75</c:v>
                      </c:pt>
                      <c:pt idx="596">
                        <c:v>3.3</c:v>
                      </c:pt>
                      <c:pt idx="597">
                        <c:v>3.3</c:v>
                      </c:pt>
                      <c:pt idx="598">
                        <c:v>3</c:v>
                      </c:pt>
                      <c:pt idx="599">
                        <c:v>2.95</c:v>
                      </c:pt>
                      <c:pt idx="600">
                        <c:v>2.8</c:v>
                      </c:pt>
                      <c:pt idx="601">
                        <c:v>2.9</c:v>
                      </c:pt>
                      <c:pt idx="602">
                        <c:v>3</c:v>
                      </c:pt>
                      <c:pt idx="603">
                        <c:v>2.8</c:v>
                      </c:pt>
                      <c:pt idx="604">
                        <c:v>2.75</c:v>
                      </c:pt>
                      <c:pt idx="605">
                        <c:v>3</c:v>
                      </c:pt>
                      <c:pt idx="606">
                        <c:v>3.1</c:v>
                      </c:pt>
                      <c:pt idx="607">
                        <c:v>3.1</c:v>
                      </c:pt>
                      <c:pt idx="608">
                        <c:v>3.1</c:v>
                      </c:pt>
                      <c:pt idx="609">
                        <c:v>3.45</c:v>
                      </c:pt>
                      <c:pt idx="610">
                        <c:v>3.2</c:v>
                      </c:pt>
                      <c:pt idx="611">
                        <c:v>3.35</c:v>
                      </c:pt>
                      <c:pt idx="612">
                        <c:v>3.15</c:v>
                      </c:pt>
                      <c:pt idx="613">
                        <c:v>2.85</c:v>
                      </c:pt>
                      <c:pt idx="614">
                        <c:v>2.95</c:v>
                      </c:pt>
                      <c:pt idx="615">
                        <c:v>3</c:v>
                      </c:pt>
                      <c:pt idx="616">
                        <c:v>3.15</c:v>
                      </c:pt>
                      <c:pt idx="617">
                        <c:v>3.25</c:v>
                      </c:pt>
                      <c:pt idx="618">
                        <c:v>3.15</c:v>
                      </c:pt>
                      <c:pt idx="619">
                        <c:v>3.4</c:v>
                      </c:pt>
                      <c:pt idx="620">
                        <c:v>3.7</c:v>
                      </c:pt>
                      <c:pt idx="621">
                        <c:v>3.5</c:v>
                      </c:pt>
                      <c:pt idx="622">
                        <c:v>4</c:v>
                      </c:pt>
                      <c:pt idx="623">
                        <c:v>3.95</c:v>
                      </c:pt>
                      <c:pt idx="624">
                        <c:v>3.5</c:v>
                      </c:pt>
                      <c:pt idx="625">
                        <c:v>3.4</c:v>
                      </c:pt>
                      <c:pt idx="626">
                        <c:v>3.7</c:v>
                      </c:pt>
                      <c:pt idx="627">
                        <c:v>3.65</c:v>
                      </c:pt>
                      <c:pt idx="628">
                        <c:v>3.15</c:v>
                      </c:pt>
                      <c:pt idx="629">
                        <c:v>2.95</c:v>
                      </c:pt>
                      <c:pt idx="630">
                        <c:v>3.3</c:v>
                      </c:pt>
                      <c:pt idx="631">
                        <c:v>3.3</c:v>
                      </c:pt>
                      <c:pt idx="632">
                        <c:v>3.3</c:v>
                      </c:pt>
                      <c:pt idx="633">
                        <c:v>3.4</c:v>
                      </c:pt>
                      <c:pt idx="634">
                        <c:v>3.35</c:v>
                      </c:pt>
                      <c:pt idx="635">
                        <c:v>3.95</c:v>
                      </c:pt>
                      <c:pt idx="636">
                        <c:v>3.85</c:v>
                      </c:pt>
                      <c:pt idx="637">
                        <c:v>3.75</c:v>
                      </c:pt>
                      <c:pt idx="638">
                        <c:v>3.15</c:v>
                      </c:pt>
                      <c:pt idx="639">
                        <c:v>2.8</c:v>
                      </c:pt>
                      <c:pt idx="640">
                        <c:v>2.8</c:v>
                      </c:pt>
                      <c:pt idx="641">
                        <c:v>2.9</c:v>
                      </c:pt>
                      <c:pt idx="642">
                        <c:v>3.1</c:v>
                      </c:pt>
                      <c:pt idx="643">
                        <c:v>2.95</c:v>
                      </c:pt>
                      <c:pt idx="644">
                        <c:v>2.85</c:v>
                      </c:pt>
                      <c:pt idx="645">
                        <c:v>2.6</c:v>
                      </c:pt>
                      <c:pt idx="646">
                        <c:v>2.65</c:v>
                      </c:pt>
                      <c:pt idx="647">
                        <c:v>2.85</c:v>
                      </c:pt>
                      <c:pt idx="648">
                        <c:v>2.85</c:v>
                      </c:pt>
                      <c:pt idx="649">
                        <c:v>2.75</c:v>
                      </c:pt>
                      <c:pt idx="650">
                        <c:v>2.7</c:v>
                      </c:pt>
                      <c:pt idx="651">
                        <c:v>2.6</c:v>
                      </c:pt>
                      <c:pt idx="652">
                        <c:v>2.5</c:v>
                      </c:pt>
                      <c:pt idx="653">
                        <c:v>2.4</c:v>
                      </c:pt>
                      <c:pt idx="654">
                        <c:v>2.5499999999999998</c:v>
                      </c:pt>
                      <c:pt idx="655">
                        <c:v>2.6</c:v>
                      </c:pt>
                      <c:pt idx="656">
                        <c:v>2.35</c:v>
                      </c:pt>
                      <c:pt idx="657">
                        <c:v>2.2999999999999998</c:v>
                      </c:pt>
                      <c:pt idx="658">
                        <c:v>2.2000000000000002</c:v>
                      </c:pt>
                      <c:pt idx="659">
                        <c:v>2.2999999999999998</c:v>
                      </c:pt>
                      <c:pt idx="660">
                        <c:v>2.2000000000000002</c:v>
                      </c:pt>
                      <c:pt idx="661">
                        <c:v>2.15</c:v>
                      </c:pt>
                      <c:pt idx="662">
                        <c:v>2.4</c:v>
                      </c:pt>
                      <c:pt idx="663">
                        <c:v>2.4500000000000002</c:v>
                      </c:pt>
                      <c:pt idx="664">
                        <c:v>2.5</c:v>
                      </c:pt>
                      <c:pt idx="665">
                        <c:v>2.4500000000000002</c:v>
                      </c:pt>
                      <c:pt idx="666">
                        <c:v>2.8</c:v>
                      </c:pt>
                      <c:pt idx="667">
                        <c:v>2.7</c:v>
                      </c:pt>
                      <c:pt idx="668">
                        <c:v>2.65</c:v>
                      </c:pt>
                      <c:pt idx="669">
                        <c:v>2.5</c:v>
                      </c:pt>
                      <c:pt idx="670">
                        <c:v>2.7</c:v>
                      </c:pt>
                      <c:pt idx="671">
                        <c:v>2.4500000000000002</c:v>
                      </c:pt>
                      <c:pt idx="672">
                        <c:v>2.4500000000000002</c:v>
                      </c:pt>
                      <c:pt idx="673">
                        <c:v>2.4</c:v>
                      </c:pt>
                      <c:pt idx="674">
                        <c:v>2.4</c:v>
                      </c:pt>
                      <c:pt idx="675">
                        <c:v>2.0499999999999998</c:v>
                      </c:pt>
                      <c:pt idx="676">
                        <c:v>2.1</c:v>
                      </c:pt>
                      <c:pt idx="677">
                        <c:v>2.1</c:v>
                      </c:pt>
                      <c:pt idx="678">
                        <c:v>2.1</c:v>
                      </c:pt>
                      <c:pt idx="679">
                        <c:v>2.1</c:v>
                      </c:pt>
                      <c:pt idx="680">
                        <c:v>2.4</c:v>
                      </c:pt>
                      <c:pt idx="681">
                        <c:v>2.35</c:v>
                      </c:pt>
                      <c:pt idx="682">
                        <c:v>2.4</c:v>
                      </c:pt>
                      <c:pt idx="683">
                        <c:v>2.2999999999999998</c:v>
                      </c:pt>
                      <c:pt idx="684">
                        <c:v>1.85</c:v>
                      </c:pt>
                      <c:pt idx="685">
                        <c:v>1.75</c:v>
                      </c:pt>
                      <c:pt idx="686">
                        <c:v>1.7</c:v>
                      </c:pt>
                      <c:pt idx="687">
                        <c:v>1.75</c:v>
                      </c:pt>
                      <c:pt idx="688">
                        <c:v>1.75</c:v>
                      </c:pt>
                      <c:pt idx="689">
                        <c:v>1.7</c:v>
                      </c:pt>
                      <c:pt idx="690">
                        <c:v>1.8</c:v>
                      </c:pt>
                      <c:pt idx="691">
                        <c:v>1.9</c:v>
                      </c:pt>
                      <c:pt idx="692">
                        <c:v>1.8</c:v>
                      </c:pt>
                      <c:pt idx="693">
                        <c:v>1.8</c:v>
                      </c:pt>
                      <c:pt idx="694">
                        <c:v>1.75</c:v>
                      </c:pt>
                      <c:pt idx="695">
                        <c:v>1.75</c:v>
                      </c:pt>
                      <c:pt idx="696">
                        <c:v>1.65</c:v>
                      </c:pt>
                      <c:pt idx="697">
                        <c:v>1.6</c:v>
                      </c:pt>
                      <c:pt idx="698">
                        <c:v>1.85</c:v>
                      </c:pt>
                      <c:pt idx="699">
                        <c:v>1.7</c:v>
                      </c:pt>
                      <c:pt idx="700">
                        <c:v>1.45</c:v>
                      </c:pt>
                      <c:pt idx="701">
                        <c:v>1.45</c:v>
                      </c:pt>
                      <c:pt idx="702">
                        <c:v>1.55</c:v>
                      </c:pt>
                      <c:pt idx="703">
                        <c:v>1.45</c:v>
                      </c:pt>
                      <c:pt idx="704">
                        <c:v>1.5</c:v>
                      </c:pt>
                      <c:pt idx="705">
                        <c:v>1.6</c:v>
                      </c:pt>
                      <c:pt idx="706">
                        <c:v>2</c:v>
                      </c:pt>
                      <c:pt idx="707">
                        <c:v>2.15</c:v>
                      </c:pt>
                      <c:pt idx="708">
                        <c:v>2.5</c:v>
                      </c:pt>
                      <c:pt idx="709">
                        <c:v>2.4</c:v>
                      </c:pt>
                      <c:pt idx="710">
                        <c:v>2.2000000000000002</c:v>
                      </c:pt>
                      <c:pt idx="711">
                        <c:v>2.4</c:v>
                      </c:pt>
                      <c:pt idx="712">
                        <c:v>2.6</c:v>
                      </c:pt>
                      <c:pt idx="713">
                        <c:v>2.4</c:v>
                      </c:pt>
                      <c:pt idx="714">
                        <c:v>2.4</c:v>
                      </c:pt>
                      <c:pt idx="715">
                        <c:v>2.6</c:v>
                      </c:pt>
                      <c:pt idx="716">
                        <c:v>2.65</c:v>
                      </c:pt>
                      <c:pt idx="717">
                        <c:v>2.6</c:v>
                      </c:pt>
                      <c:pt idx="718">
                        <c:v>2.4500000000000002</c:v>
                      </c:pt>
                      <c:pt idx="719">
                        <c:v>2.4</c:v>
                      </c:pt>
                      <c:pt idx="720">
                        <c:v>2.4</c:v>
                      </c:pt>
                      <c:pt idx="721">
                        <c:v>2.4500000000000002</c:v>
                      </c:pt>
                      <c:pt idx="722">
                        <c:v>2.5</c:v>
                      </c:pt>
                      <c:pt idx="723">
                        <c:v>2.9</c:v>
                      </c:pt>
                      <c:pt idx="724">
                        <c:v>2.5</c:v>
                      </c:pt>
                      <c:pt idx="725">
                        <c:v>2.9</c:v>
                      </c:pt>
                      <c:pt idx="726">
                        <c:v>2.6</c:v>
                      </c:pt>
                      <c:pt idx="727">
                        <c:v>2.4</c:v>
                      </c:pt>
                      <c:pt idx="728">
                        <c:v>2.2999999999999998</c:v>
                      </c:pt>
                      <c:pt idx="729">
                        <c:v>2.1800000000000002</c:v>
                      </c:pt>
                      <c:pt idx="730">
                        <c:v>3.65</c:v>
                      </c:pt>
                      <c:pt idx="731">
                        <c:v>3.5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13-ED22-4832-9989-2C00E5F07D04}"/>
                  </c:ext>
                </c:extLst>
              </c15:ser>
            </c15:filteredLineSeries>
          </c:ext>
        </c:extLst>
      </c:lineChart>
      <c:dateAx>
        <c:axId val="107494016"/>
        <c:scaling>
          <c:orientation val="minMax"/>
          <c:min val="42370"/>
        </c:scaling>
        <c:delete val="0"/>
        <c:axPos val="b"/>
        <c:title>
          <c:tx>
            <c:rich>
              <a:bodyPr/>
              <a:lstStyle/>
              <a:p>
                <a:pPr>
                  <a:defRPr b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s-CO"/>
                  <a:t>NIVEL (mts)</a:t>
                </a:r>
              </a:p>
            </c:rich>
          </c:tx>
          <c:layout>
            <c:manualLayout>
              <c:xMode val="edge"/>
              <c:yMode val="edge"/>
              <c:x val="1.2498861566484561E-3"/>
              <c:y val="4.5063537554750462E-2"/>
            </c:manualLayout>
          </c:layout>
          <c:overlay val="0"/>
          <c:spPr>
            <a:noFill/>
            <a:ln w="25400">
              <a:noFill/>
            </a:ln>
          </c:spPr>
        </c:title>
        <c:numFmt formatCode="mmm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baseline="0">
                <a:latin typeface="+mn-lt"/>
              </a:defRPr>
            </a:pPr>
            <a:endParaRPr lang="es-CO"/>
          </a:p>
        </c:txPr>
        <c:crossAx val="107504384"/>
        <c:crossesAt val="0"/>
        <c:auto val="0"/>
        <c:lblOffset val="100"/>
        <c:baseTimeUnit val="days"/>
        <c:majorUnit val="1"/>
        <c:majorTimeUnit val="months"/>
        <c:minorUnit val="1"/>
        <c:minorTimeUnit val="months"/>
      </c:dateAx>
      <c:valAx>
        <c:axId val="107504384"/>
        <c:scaling>
          <c:orientation val="minMax"/>
          <c:max val="5.5"/>
          <c:min val="0"/>
        </c:scaling>
        <c:delete val="0"/>
        <c:axPos val="l"/>
        <c:majorGridlines/>
        <c:numFmt formatCode="0.00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1" baseline="0">
                <a:latin typeface="+mn-lt"/>
              </a:defRPr>
            </a:pPr>
            <a:endParaRPr lang="es-CO"/>
          </a:p>
        </c:txPr>
        <c:crossAx val="107494016"/>
        <c:crosses val="autoZero"/>
        <c:crossBetween val="midCat"/>
        <c:majorUnit val="1"/>
      </c:valAx>
      <c:spPr>
        <a:blipFill dpi="0" rotWithShape="1">
          <a:blip xmlns:r="http://schemas.openxmlformats.org/officeDocument/2006/relationships" r:embed="rId2">
            <a:alphaModFix amt="45000"/>
          </a:blip>
          <a:srcRect/>
          <a:stretch>
            <a:fillRect/>
          </a:stretch>
        </a:blipFill>
        <a:ln w="25400">
          <a:solidFill>
            <a:schemeClr val="tx1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3.9665755919854287E-2"/>
          <c:y val="0.86699360445967288"/>
          <c:w val="0.93905794626593808"/>
          <c:h val="0.11302832029809805"/>
        </c:manualLayout>
      </c:layout>
      <c:overlay val="0"/>
      <c:spPr>
        <a:solidFill>
          <a:sysClr val="window" lastClr="FFFFFF">
            <a:lumMod val="85000"/>
            <a:alpha val="51000"/>
          </a:sysClr>
        </a:solidFill>
        <a:ln w="25400">
          <a:solidFill>
            <a:schemeClr val="tx1"/>
          </a:solidFill>
          <a:prstDash val="solid"/>
        </a:ln>
      </c:spPr>
      <c:txPr>
        <a:bodyPr/>
        <a:lstStyle/>
        <a:p>
          <a:pPr>
            <a:defRPr sz="800" b="1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gap"/>
    <c:showDLblsOverMax val="0"/>
  </c:chart>
  <c:spPr>
    <a:solidFill>
      <a:srgbClr val="4F81BD">
        <a:lumMod val="20000"/>
        <a:lumOff val="80000"/>
      </a:srgbClr>
    </a:solidFill>
    <a:ln w="3175">
      <a:solidFill>
        <a:srgbClr val="000000"/>
      </a:solidFill>
      <a:prstDash val="solid"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Arial Narrow" pitchFamily="34" charset="0"/>
          <a:ea typeface="Arial"/>
          <a:cs typeface="Arial"/>
        </a:defRPr>
      </a:pPr>
      <a:endParaRPr lang="es-CO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 rtl="0">
              <a:defRPr lang="es-CO" sz="1400" b="1" i="0" u="none" strike="noStrike" kern="120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pPr>
            <a:r>
              <a:rPr lang="en-US">
                <a:solidFill>
                  <a:schemeClr val="tx2">
                    <a:lumMod val="75000"/>
                  </a:schemeClr>
                </a:solidFill>
              </a:rPr>
              <a:t>IDEAM - Oficina del Servicio de Pronósticos y Alertas</a:t>
            </a:r>
          </a:p>
          <a:p>
            <a:pPr algn="ctr" rtl="0">
              <a:defRPr lang="es-CO" sz="1400" b="1" i="0" u="none" strike="noStrike" kern="120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pPr>
            <a:r>
              <a:rPr lang="en-US">
                <a:solidFill>
                  <a:srgbClr val="FF0000"/>
                </a:solidFill>
              </a:rPr>
              <a:t>EL BANCO - RIO MAGDALENA</a:t>
            </a:r>
            <a:r>
              <a:rPr lang="en-US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0" i="1">
                <a:solidFill>
                  <a:schemeClr val="tx2">
                    <a:lumMod val="75000"/>
                  </a:schemeClr>
                </a:solidFill>
              </a:rPr>
              <a:t>(Municipio de EL BANCO - Magdalena) </a:t>
            </a:r>
          </a:p>
        </c:rich>
      </c:tx>
      <c:layout>
        <c:manualLayout>
          <c:xMode val="edge"/>
          <c:yMode val="edge"/>
          <c:x val="0.17836748633879784"/>
          <c:y val="8.7411944568706584E-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5.4243852459016396E-2"/>
          <c:y val="0.10555286275396587"/>
          <c:w val="0.92424908925318772"/>
          <c:h val="0.70457617870152356"/>
        </c:manualLayout>
      </c:layout>
      <c:lineChart>
        <c:grouping val="standard"/>
        <c:varyColors val="0"/>
        <c:ser>
          <c:idx val="13"/>
          <c:order val="0"/>
          <c:tx>
            <c:v>2010</c:v>
          </c:tx>
          <c:spPr>
            <a:ln w="3175">
              <a:solidFill>
                <a:schemeClr val="accent3">
                  <a:lumMod val="75000"/>
                </a:schemeClr>
              </a:solidFill>
              <a:prstDash val="solid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DATOS!$AB$3:$AB$734</c:f>
              <c:numCache>
                <c:formatCode>0.00</c:formatCode>
                <c:ptCount val="732"/>
                <c:pt idx="0">
                  <c:v>5.68</c:v>
                </c:pt>
                <c:pt idx="1">
                  <c:v>5.62</c:v>
                </c:pt>
                <c:pt idx="2">
                  <c:v>5.53</c:v>
                </c:pt>
                <c:pt idx="3">
                  <c:v>5.48</c:v>
                </c:pt>
                <c:pt idx="4">
                  <c:v>5.38</c:v>
                </c:pt>
                <c:pt idx="5">
                  <c:v>5.28</c:v>
                </c:pt>
                <c:pt idx="6">
                  <c:v>5.12</c:v>
                </c:pt>
                <c:pt idx="7">
                  <c:v>5.0199999999999996</c:v>
                </c:pt>
                <c:pt idx="8">
                  <c:v>4.9000000000000004</c:v>
                </c:pt>
                <c:pt idx="9">
                  <c:v>4.8</c:v>
                </c:pt>
                <c:pt idx="10">
                  <c:v>4.72</c:v>
                </c:pt>
                <c:pt idx="11">
                  <c:v>4.6500000000000004</c:v>
                </c:pt>
                <c:pt idx="12">
                  <c:v>4.5999999999999996</c:v>
                </c:pt>
                <c:pt idx="13">
                  <c:v>4.5599999999999996</c:v>
                </c:pt>
                <c:pt idx="14">
                  <c:v>4.54</c:v>
                </c:pt>
                <c:pt idx="15">
                  <c:v>4.53</c:v>
                </c:pt>
                <c:pt idx="16">
                  <c:v>4.5199999999999996</c:v>
                </c:pt>
                <c:pt idx="17">
                  <c:v>4.49</c:v>
                </c:pt>
                <c:pt idx="18">
                  <c:v>4.47</c:v>
                </c:pt>
                <c:pt idx="19">
                  <c:v>4.46</c:v>
                </c:pt>
                <c:pt idx="20">
                  <c:v>4.43</c:v>
                </c:pt>
                <c:pt idx="21">
                  <c:v>4.3899999999999997</c:v>
                </c:pt>
                <c:pt idx="22">
                  <c:v>4.34</c:v>
                </c:pt>
                <c:pt idx="23">
                  <c:v>4.3099999999999996</c:v>
                </c:pt>
                <c:pt idx="24">
                  <c:v>4.28</c:v>
                </c:pt>
                <c:pt idx="25">
                  <c:v>4.25</c:v>
                </c:pt>
                <c:pt idx="26">
                  <c:v>4.24</c:v>
                </c:pt>
                <c:pt idx="27">
                  <c:v>4.2300000000000004</c:v>
                </c:pt>
                <c:pt idx="28">
                  <c:v>4.2300000000000004</c:v>
                </c:pt>
                <c:pt idx="29">
                  <c:v>4.2</c:v>
                </c:pt>
                <c:pt idx="30">
                  <c:v>4.1900000000000004</c:v>
                </c:pt>
                <c:pt idx="31">
                  <c:v>4.18</c:v>
                </c:pt>
                <c:pt idx="32">
                  <c:v>4.18</c:v>
                </c:pt>
                <c:pt idx="33">
                  <c:v>4.1399999999999997</c:v>
                </c:pt>
                <c:pt idx="34">
                  <c:v>4.04</c:v>
                </c:pt>
                <c:pt idx="35">
                  <c:v>3.97</c:v>
                </c:pt>
                <c:pt idx="36">
                  <c:v>3.91</c:v>
                </c:pt>
                <c:pt idx="37">
                  <c:v>3.91</c:v>
                </c:pt>
                <c:pt idx="38">
                  <c:v>3.9</c:v>
                </c:pt>
                <c:pt idx="39">
                  <c:v>3.88</c:v>
                </c:pt>
                <c:pt idx="40">
                  <c:v>3.84</c:v>
                </c:pt>
                <c:pt idx="41">
                  <c:v>3.85</c:v>
                </c:pt>
                <c:pt idx="42">
                  <c:v>3.9</c:v>
                </c:pt>
                <c:pt idx="43">
                  <c:v>3.92</c:v>
                </c:pt>
                <c:pt idx="44">
                  <c:v>3.89</c:v>
                </c:pt>
                <c:pt idx="45">
                  <c:v>3.84</c:v>
                </c:pt>
                <c:pt idx="46">
                  <c:v>3.84</c:v>
                </c:pt>
                <c:pt idx="47">
                  <c:v>3.89</c:v>
                </c:pt>
                <c:pt idx="48">
                  <c:v>3.86</c:v>
                </c:pt>
                <c:pt idx="49">
                  <c:v>3.81</c:v>
                </c:pt>
                <c:pt idx="50">
                  <c:v>3.76</c:v>
                </c:pt>
                <c:pt idx="51">
                  <c:v>3.78</c:v>
                </c:pt>
                <c:pt idx="52">
                  <c:v>3.87</c:v>
                </c:pt>
                <c:pt idx="53">
                  <c:v>3.9</c:v>
                </c:pt>
                <c:pt idx="54">
                  <c:v>3.86</c:v>
                </c:pt>
                <c:pt idx="55">
                  <c:v>3.81</c:v>
                </c:pt>
                <c:pt idx="56">
                  <c:v>3.8</c:v>
                </c:pt>
                <c:pt idx="57">
                  <c:v>3.82</c:v>
                </c:pt>
                <c:pt idx="58">
                  <c:v>3.84</c:v>
                </c:pt>
                <c:pt idx="59">
                  <c:v>3.9</c:v>
                </c:pt>
                <c:pt idx="60">
                  <c:v>3.9</c:v>
                </c:pt>
                <c:pt idx="61">
                  <c:v>3.9</c:v>
                </c:pt>
                <c:pt idx="62">
                  <c:v>3.91</c:v>
                </c:pt>
                <c:pt idx="63">
                  <c:v>3.98</c:v>
                </c:pt>
                <c:pt idx="64">
                  <c:v>4.05</c:v>
                </c:pt>
                <c:pt idx="65">
                  <c:v>4.08</c:v>
                </c:pt>
                <c:pt idx="66">
                  <c:v>4.08</c:v>
                </c:pt>
                <c:pt idx="67">
                  <c:v>4.05</c:v>
                </c:pt>
                <c:pt idx="68">
                  <c:v>4.07</c:v>
                </c:pt>
                <c:pt idx="69">
                  <c:v>3.88</c:v>
                </c:pt>
                <c:pt idx="70">
                  <c:v>3.84</c:v>
                </c:pt>
                <c:pt idx="71">
                  <c:v>3.76</c:v>
                </c:pt>
                <c:pt idx="72">
                  <c:v>3.69</c:v>
                </c:pt>
                <c:pt idx="73">
                  <c:v>3.66</c:v>
                </c:pt>
                <c:pt idx="74">
                  <c:v>3.64</c:v>
                </c:pt>
                <c:pt idx="75">
                  <c:v>3.62</c:v>
                </c:pt>
                <c:pt idx="76">
                  <c:v>3.6</c:v>
                </c:pt>
                <c:pt idx="77">
                  <c:v>3.56</c:v>
                </c:pt>
                <c:pt idx="78">
                  <c:v>3.5</c:v>
                </c:pt>
                <c:pt idx="79">
                  <c:v>3.61</c:v>
                </c:pt>
                <c:pt idx="80">
                  <c:v>3.72</c:v>
                </c:pt>
                <c:pt idx="81">
                  <c:v>3.75</c:v>
                </c:pt>
                <c:pt idx="82">
                  <c:v>3.74</c:v>
                </c:pt>
                <c:pt idx="83">
                  <c:v>3.63</c:v>
                </c:pt>
                <c:pt idx="84">
                  <c:v>3.6</c:v>
                </c:pt>
                <c:pt idx="85">
                  <c:v>3.59</c:v>
                </c:pt>
                <c:pt idx="86">
                  <c:v>3.7</c:v>
                </c:pt>
                <c:pt idx="87">
                  <c:v>3.75</c:v>
                </c:pt>
                <c:pt idx="88">
                  <c:v>3.78</c:v>
                </c:pt>
                <c:pt idx="89">
                  <c:v>3.72</c:v>
                </c:pt>
                <c:pt idx="90">
                  <c:v>3.74</c:v>
                </c:pt>
                <c:pt idx="91">
                  <c:v>3.79</c:v>
                </c:pt>
                <c:pt idx="92">
                  <c:v>3.82</c:v>
                </c:pt>
                <c:pt idx="93">
                  <c:v>3.83</c:v>
                </c:pt>
                <c:pt idx="94">
                  <c:v>3.82</c:v>
                </c:pt>
                <c:pt idx="95">
                  <c:v>3.79</c:v>
                </c:pt>
                <c:pt idx="96">
                  <c:v>3.76</c:v>
                </c:pt>
                <c:pt idx="97">
                  <c:v>3.75</c:v>
                </c:pt>
                <c:pt idx="98">
                  <c:v>3.76</c:v>
                </c:pt>
                <c:pt idx="99">
                  <c:v>3.78</c:v>
                </c:pt>
                <c:pt idx="100">
                  <c:v>3.8</c:v>
                </c:pt>
                <c:pt idx="101">
                  <c:v>3.85</c:v>
                </c:pt>
                <c:pt idx="102">
                  <c:v>3.84</c:v>
                </c:pt>
                <c:pt idx="103">
                  <c:v>3.73</c:v>
                </c:pt>
                <c:pt idx="104">
                  <c:v>3.63</c:v>
                </c:pt>
                <c:pt idx="105">
                  <c:v>3.67</c:v>
                </c:pt>
                <c:pt idx="106">
                  <c:v>3.7</c:v>
                </c:pt>
                <c:pt idx="107">
                  <c:v>3.77</c:v>
                </c:pt>
                <c:pt idx="108">
                  <c:v>3.85</c:v>
                </c:pt>
                <c:pt idx="109">
                  <c:v>3.85</c:v>
                </c:pt>
                <c:pt idx="110">
                  <c:v>3.83</c:v>
                </c:pt>
                <c:pt idx="111">
                  <c:v>3.78</c:v>
                </c:pt>
                <c:pt idx="112">
                  <c:v>3.73</c:v>
                </c:pt>
                <c:pt idx="113">
                  <c:v>3.8</c:v>
                </c:pt>
                <c:pt idx="114">
                  <c:v>3.95</c:v>
                </c:pt>
                <c:pt idx="115">
                  <c:v>4.12</c:v>
                </c:pt>
                <c:pt idx="116">
                  <c:v>4.25</c:v>
                </c:pt>
                <c:pt idx="117">
                  <c:v>4.45</c:v>
                </c:pt>
                <c:pt idx="118">
                  <c:v>4.51</c:v>
                </c:pt>
                <c:pt idx="119">
                  <c:v>4.5599999999999996</c:v>
                </c:pt>
                <c:pt idx="120">
                  <c:v>4.62</c:v>
                </c:pt>
                <c:pt idx="121">
                  <c:v>4.5999999999999996</c:v>
                </c:pt>
                <c:pt idx="122">
                  <c:v>4.58</c:v>
                </c:pt>
                <c:pt idx="123">
                  <c:v>4.5</c:v>
                </c:pt>
                <c:pt idx="124">
                  <c:v>4.4000000000000004</c:v>
                </c:pt>
                <c:pt idx="125">
                  <c:v>4.2300000000000004</c:v>
                </c:pt>
                <c:pt idx="126">
                  <c:v>4.1500000000000004</c:v>
                </c:pt>
                <c:pt idx="127">
                  <c:v>4.1399999999999997</c:v>
                </c:pt>
                <c:pt idx="128">
                  <c:v>4.22</c:v>
                </c:pt>
                <c:pt idx="129">
                  <c:v>4.3</c:v>
                </c:pt>
                <c:pt idx="130">
                  <c:v>4.3899999999999997</c:v>
                </c:pt>
                <c:pt idx="131">
                  <c:v>4.3899999999999997</c:v>
                </c:pt>
                <c:pt idx="132">
                  <c:v>4.5199999999999996</c:v>
                </c:pt>
                <c:pt idx="133">
                  <c:v>4.5199999999999996</c:v>
                </c:pt>
                <c:pt idx="134">
                  <c:v>4.53</c:v>
                </c:pt>
                <c:pt idx="135">
                  <c:v>4.4400000000000004</c:v>
                </c:pt>
                <c:pt idx="136">
                  <c:v>4.3600000000000003</c:v>
                </c:pt>
                <c:pt idx="137">
                  <c:v>4.3899999999999997</c:v>
                </c:pt>
                <c:pt idx="138">
                  <c:v>4.5</c:v>
                </c:pt>
                <c:pt idx="139">
                  <c:v>4.66</c:v>
                </c:pt>
                <c:pt idx="140">
                  <c:v>4.7699999999999996</c:v>
                </c:pt>
                <c:pt idx="141">
                  <c:v>4.75</c:v>
                </c:pt>
                <c:pt idx="142">
                  <c:v>4.7300000000000004</c:v>
                </c:pt>
                <c:pt idx="143">
                  <c:v>4.72</c:v>
                </c:pt>
                <c:pt idx="144">
                  <c:v>4.79</c:v>
                </c:pt>
                <c:pt idx="145">
                  <c:v>4.91</c:v>
                </c:pt>
                <c:pt idx="146">
                  <c:v>4.97</c:v>
                </c:pt>
                <c:pt idx="147">
                  <c:v>4.99</c:v>
                </c:pt>
                <c:pt idx="148">
                  <c:v>5.05</c:v>
                </c:pt>
                <c:pt idx="149">
                  <c:v>5</c:v>
                </c:pt>
                <c:pt idx="150">
                  <c:v>4.91</c:v>
                </c:pt>
                <c:pt idx="151">
                  <c:v>4.8899999999999997</c:v>
                </c:pt>
                <c:pt idx="152">
                  <c:v>4.8499999999999996</c:v>
                </c:pt>
                <c:pt idx="153">
                  <c:v>4.83</c:v>
                </c:pt>
                <c:pt idx="154">
                  <c:v>4.82</c:v>
                </c:pt>
                <c:pt idx="155">
                  <c:v>4.8099999999999996</c:v>
                </c:pt>
                <c:pt idx="156">
                  <c:v>4.8099999999999996</c:v>
                </c:pt>
                <c:pt idx="157">
                  <c:v>4.82</c:v>
                </c:pt>
                <c:pt idx="158">
                  <c:v>4.8099999999999996</c:v>
                </c:pt>
                <c:pt idx="159">
                  <c:v>4.8899999999999997</c:v>
                </c:pt>
                <c:pt idx="160">
                  <c:v>5</c:v>
                </c:pt>
                <c:pt idx="161">
                  <c:v>5.19</c:v>
                </c:pt>
                <c:pt idx="162">
                  <c:v>5.3</c:v>
                </c:pt>
                <c:pt idx="163">
                  <c:v>5.39</c:v>
                </c:pt>
                <c:pt idx="164">
                  <c:v>5.38</c:v>
                </c:pt>
                <c:pt idx="165">
                  <c:v>5.3</c:v>
                </c:pt>
                <c:pt idx="166">
                  <c:v>5.14</c:v>
                </c:pt>
                <c:pt idx="167">
                  <c:v>5.07</c:v>
                </c:pt>
                <c:pt idx="168">
                  <c:v>5.01</c:v>
                </c:pt>
                <c:pt idx="169">
                  <c:v>4.9400000000000004</c:v>
                </c:pt>
                <c:pt idx="170">
                  <c:v>4.9000000000000004</c:v>
                </c:pt>
                <c:pt idx="171">
                  <c:v>4.82</c:v>
                </c:pt>
                <c:pt idx="172">
                  <c:v>4.75</c:v>
                </c:pt>
                <c:pt idx="173">
                  <c:v>4.7</c:v>
                </c:pt>
                <c:pt idx="174">
                  <c:v>4.62</c:v>
                </c:pt>
                <c:pt idx="175">
                  <c:v>4.58</c:v>
                </c:pt>
                <c:pt idx="176">
                  <c:v>4.5999999999999996</c:v>
                </c:pt>
                <c:pt idx="177">
                  <c:v>4.68</c:v>
                </c:pt>
                <c:pt idx="178">
                  <c:v>4.68</c:v>
                </c:pt>
                <c:pt idx="179">
                  <c:v>4.75</c:v>
                </c:pt>
                <c:pt idx="180">
                  <c:v>4.7699999999999996</c:v>
                </c:pt>
                <c:pt idx="181">
                  <c:v>4.75</c:v>
                </c:pt>
                <c:pt idx="182">
                  <c:v>4.7300000000000004</c:v>
                </c:pt>
                <c:pt idx="183">
                  <c:v>4.7699999999999996</c:v>
                </c:pt>
                <c:pt idx="184">
                  <c:v>4.84</c:v>
                </c:pt>
                <c:pt idx="185">
                  <c:v>4.9000000000000004</c:v>
                </c:pt>
                <c:pt idx="186">
                  <c:v>4.96</c:v>
                </c:pt>
                <c:pt idx="187">
                  <c:v>4.92</c:v>
                </c:pt>
                <c:pt idx="188">
                  <c:v>4.87</c:v>
                </c:pt>
                <c:pt idx="189">
                  <c:v>4.8099999999999996</c:v>
                </c:pt>
                <c:pt idx="190">
                  <c:v>4.8</c:v>
                </c:pt>
                <c:pt idx="191">
                  <c:v>4.87</c:v>
                </c:pt>
                <c:pt idx="192">
                  <c:v>4.95</c:v>
                </c:pt>
                <c:pt idx="193">
                  <c:v>4.95</c:v>
                </c:pt>
                <c:pt idx="194">
                  <c:v>5</c:v>
                </c:pt>
                <c:pt idx="195">
                  <c:v>5</c:v>
                </c:pt>
                <c:pt idx="196">
                  <c:v>5.01</c:v>
                </c:pt>
                <c:pt idx="197">
                  <c:v>5.09</c:v>
                </c:pt>
                <c:pt idx="198">
                  <c:v>5.15</c:v>
                </c:pt>
                <c:pt idx="199">
                  <c:v>5.24</c:v>
                </c:pt>
                <c:pt idx="200">
                  <c:v>5.38</c:v>
                </c:pt>
                <c:pt idx="201">
                  <c:v>5.44</c:v>
                </c:pt>
                <c:pt idx="202">
                  <c:v>5.51</c:v>
                </c:pt>
                <c:pt idx="203">
                  <c:v>5.57</c:v>
                </c:pt>
                <c:pt idx="204">
                  <c:v>5.68</c:v>
                </c:pt>
                <c:pt idx="205">
                  <c:v>5.83</c:v>
                </c:pt>
                <c:pt idx="206">
                  <c:v>5.84</c:v>
                </c:pt>
                <c:pt idx="207">
                  <c:v>5.92</c:v>
                </c:pt>
                <c:pt idx="208">
                  <c:v>6</c:v>
                </c:pt>
                <c:pt idx="209">
                  <c:v>6.08</c:v>
                </c:pt>
                <c:pt idx="210">
                  <c:v>6.1</c:v>
                </c:pt>
                <c:pt idx="211">
                  <c:v>6.15</c:v>
                </c:pt>
                <c:pt idx="212">
                  <c:v>6.19</c:v>
                </c:pt>
                <c:pt idx="213">
                  <c:v>6.25</c:v>
                </c:pt>
                <c:pt idx="214">
                  <c:v>6.28</c:v>
                </c:pt>
                <c:pt idx="215">
                  <c:v>6.31</c:v>
                </c:pt>
                <c:pt idx="216">
                  <c:v>6.35</c:v>
                </c:pt>
                <c:pt idx="217">
                  <c:v>6.4</c:v>
                </c:pt>
                <c:pt idx="218">
                  <c:v>6.44</c:v>
                </c:pt>
                <c:pt idx="219">
                  <c:v>6.49</c:v>
                </c:pt>
                <c:pt idx="220">
                  <c:v>6.49</c:v>
                </c:pt>
                <c:pt idx="221">
                  <c:v>6.47</c:v>
                </c:pt>
                <c:pt idx="222">
                  <c:v>6.46</c:v>
                </c:pt>
                <c:pt idx="223">
                  <c:v>6.41</c:v>
                </c:pt>
                <c:pt idx="224">
                  <c:v>6.38</c:v>
                </c:pt>
                <c:pt idx="225">
                  <c:v>6.38</c:v>
                </c:pt>
                <c:pt idx="226">
                  <c:v>6.38</c:v>
                </c:pt>
                <c:pt idx="227">
                  <c:v>6.38</c:v>
                </c:pt>
                <c:pt idx="228">
                  <c:v>6.38</c:v>
                </c:pt>
                <c:pt idx="229">
                  <c:v>6.4</c:v>
                </c:pt>
                <c:pt idx="230">
                  <c:v>6.43</c:v>
                </c:pt>
                <c:pt idx="231">
                  <c:v>6.38</c:v>
                </c:pt>
                <c:pt idx="232">
                  <c:v>6.3</c:v>
                </c:pt>
                <c:pt idx="233">
                  <c:v>6.22</c:v>
                </c:pt>
                <c:pt idx="234">
                  <c:v>6.18</c:v>
                </c:pt>
                <c:pt idx="235">
                  <c:v>6.17</c:v>
                </c:pt>
                <c:pt idx="236">
                  <c:v>6.17</c:v>
                </c:pt>
                <c:pt idx="237">
                  <c:v>6.18</c:v>
                </c:pt>
                <c:pt idx="238">
                  <c:v>6.2</c:v>
                </c:pt>
                <c:pt idx="239">
                  <c:v>6.22</c:v>
                </c:pt>
                <c:pt idx="240">
                  <c:v>6.21</c:v>
                </c:pt>
                <c:pt idx="241">
                  <c:v>6.27</c:v>
                </c:pt>
                <c:pt idx="242">
                  <c:v>6.32</c:v>
                </c:pt>
                <c:pt idx="243">
                  <c:v>6.35</c:v>
                </c:pt>
                <c:pt idx="244">
                  <c:v>6.38</c:v>
                </c:pt>
                <c:pt idx="245">
                  <c:v>6.41</c:v>
                </c:pt>
                <c:pt idx="246">
                  <c:v>6.46</c:v>
                </c:pt>
                <c:pt idx="247">
                  <c:v>6.5</c:v>
                </c:pt>
                <c:pt idx="248">
                  <c:v>6.56</c:v>
                </c:pt>
                <c:pt idx="249">
                  <c:v>6.59</c:v>
                </c:pt>
                <c:pt idx="250">
                  <c:v>6.7</c:v>
                </c:pt>
                <c:pt idx="251">
                  <c:v>6.74</c:v>
                </c:pt>
                <c:pt idx="252">
                  <c:v>6.79</c:v>
                </c:pt>
                <c:pt idx="253">
                  <c:v>6.84</c:v>
                </c:pt>
                <c:pt idx="254">
                  <c:v>6.9</c:v>
                </c:pt>
                <c:pt idx="255">
                  <c:v>6.92</c:v>
                </c:pt>
                <c:pt idx="256">
                  <c:v>6.99</c:v>
                </c:pt>
                <c:pt idx="257">
                  <c:v>7.05</c:v>
                </c:pt>
                <c:pt idx="258">
                  <c:v>7.13</c:v>
                </c:pt>
                <c:pt idx="259">
                  <c:v>7.14</c:v>
                </c:pt>
                <c:pt idx="260">
                  <c:v>7.19</c:v>
                </c:pt>
                <c:pt idx="261">
                  <c:v>7.23</c:v>
                </c:pt>
                <c:pt idx="262">
                  <c:v>7.26</c:v>
                </c:pt>
                <c:pt idx="263">
                  <c:v>7.28</c:v>
                </c:pt>
                <c:pt idx="264">
                  <c:v>7.28</c:v>
                </c:pt>
                <c:pt idx="265">
                  <c:v>7.32</c:v>
                </c:pt>
                <c:pt idx="266">
                  <c:v>7.3</c:v>
                </c:pt>
                <c:pt idx="267">
                  <c:v>7.3</c:v>
                </c:pt>
                <c:pt idx="268">
                  <c:v>7.28</c:v>
                </c:pt>
                <c:pt idx="269">
                  <c:v>7.3</c:v>
                </c:pt>
                <c:pt idx="270">
                  <c:v>7.3</c:v>
                </c:pt>
                <c:pt idx="271">
                  <c:v>7.3</c:v>
                </c:pt>
                <c:pt idx="272">
                  <c:v>7.25</c:v>
                </c:pt>
                <c:pt idx="273">
                  <c:v>7.22</c:v>
                </c:pt>
                <c:pt idx="274">
                  <c:v>7.2</c:v>
                </c:pt>
                <c:pt idx="275">
                  <c:v>7.19</c:v>
                </c:pt>
                <c:pt idx="276">
                  <c:v>7.17</c:v>
                </c:pt>
                <c:pt idx="277">
                  <c:v>7.18</c:v>
                </c:pt>
                <c:pt idx="278">
                  <c:v>7.16</c:v>
                </c:pt>
                <c:pt idx="279">
                  <c:v>7.16</c:v>
                </c:pt>
                <c:pt idx="280">
                  <c:v>7.18</c:v>
                </c:pt>
                <c:pt idx="281">
                  <c:v>7.19</c:v>
                </c:pt>
                <c:pt idx="282">
                  <c:v>7.18</c:v>
                </c:pt>
                <c:pt idx="283">
                  <c:v>7.18</c:v>
                </c:pt>
                <c:pt idx="284">
                  <c:v>7.19</c:v>
                </c:pt>
                <c:pt idx="285">
                  <c:v>7.21</c:v>
                </c:pt>
                <c:pt idx="286">
                  <c:v>7.25</c:v>
                </c:pt>
                <c:pt idx="287">
                  <c:v>7.27</c:v>
                </c:pt>
                <c:pt idx="288">
                  <c:v>7.29</c:v>
                </c:pt>
                <c:pt idx="289">
                  <c:v>7.32</c:v>
                </c:pt>
                <c:pt idx="290">
                  <c:v>7.38</c:v>
                </c:pt>
                <c:pt idx="291">
                  <c:v>7.41</c:v>
                </c:pt>
                <c:pt idx="292">
                  <c:v>7.44</c:v>
                </c:pt>
                <c:pt idx="293">
                  <c:v>7.46</c:v>
                </c:pt>
                <c:pt idx="294">
                  <c:v>7.56</c:v>
                </c:pt>
                <c:pt idx="295">
                  <c:v>7.61</c:v>
                </c:pt>
                <c:pt idx="296">
                  <c:v>7.66</c:v>
                </c:pt>
                <c:pt idx="297">
                  <c:v>7.69</c:v>
                </c:pt>
                <c:pt idx="298">
                  <c:v>7.74</c:v>
                </c:pt>
                <c:pt idx="299">
                  <c:v>7.79</c:v>
                </c:pt>
                <c:pt idx="300">
                  <c:v>7.83</c:v>
                </c:pt>
                <c:pt idx="301">
                  <c:v>7.84</c:v>
                </c:pt>
                <c:pt idx="302">
                  <c:v>7.85</c:v>
                </c:pt>
                <c:pt idx="303">
                  <c:v>7.86</c:v>
                </c:pt>
                <c:pt idx="304">
                  <c:v>7.91</c:v>
                </c:pt>
                <c:pt idx="305">
                  <c:v>7.93</c:v>
                </c:pt>
                <c:pt idx="306">
                  <c:v>7.94</c:v>
                </c:pt>
                <c:pt idx="307">
                  <c:v>7.97</c:v>
                </c:pt>
                <c:pt idx="308">
                  <c:v>8.01</c:v>
                </c:pt>
                <c:pt idx="309">
                  <c:v>8.01</c:v>
                </c:pt>
                <c:pt idx="310">
                  <c:v>8.01</c:v>
                </c:pt>
                <c:pt idx="311">
                  <c:v>8.0299999999999994</c:v>
                </c:pt>
                <c:pt idx="312">
                  <c:v>8.06</c:v>
                </c:pt>
                <c:pt idx="313">
                  <c:v>8.0500000000000007</c:v>
                </c:pt>
                <c:pt idx="314">
                  <c:v>8.0399999999999991</c:v>
                </c:pt>
                <c:pt idx="315">
                  <c:v>8.0399999999999991</c:v>
                </c:pt>
                <c:pt idx="316">
                  <c:v>8.06</c:v>
                </c:pt>
                <c:pt idx="317">
                  <c:v>8.07</c:v>
                </c:pt>
                <c:pt idx="318">
                  <c:v>8.08</c:v>
                </c:pt>
                <c:pt idx="319">
                  <c:v>8.1</c:v>
                </c:pt>
                <c:pt idx="320">
                  <c:v>8.11</c:v>
                </c:pt>
                <c:pt idx="321">
                  <c:v>8.1</c:v>
                </c:pt>
                <c:pt idx="322">
                  <c:v>8.11</c:v>
                </c:pt>
                <c:pt idx="323">
                  <c:v>8.08</c:v>
                </c:pt>
                <c:pt idx="324">
                  <c:v>8.07</c:v>
                </c:pt>
                <c:pt idx="325">
                  <c:v>8.06</c:v>
                </c:pt>
                <c:pt idx="326">
                  <c:v>8.0500000000000007</c:v>
                </c:pt>
                <c:pt idx="327">
                  <c:v>8.0399999999999991</c:v>
                </c:pt>
                <c:pt idx="328">
                  <c:v>8.0399999999999991</c:v>
                </c:pt>
                <c:pt idx="329">
                  <c:v>8.0399999999999991</c:v>
                </c:pt>
                <c:pt idx="330">
                  <c:v>8.06</c:v>
                </c:pt>
                <c:pt idx="331">
                  <c:v>8.0399999999999991</c:v>
                </c:pt>
                <c:pt idx="332">
                  <c:v>8.02</c:v>
                </c:pt>
                <c:pt idx="333">
                  <c:v>8</c:v>
                </c:pt>
                <c:pt idx="334">
                  <c:v>8</c:v>
                </c:pt>
                <c:pt idx="335">
                  <c:v>8</c:v>
                </c:pt>
                <c:pt idx="336">
                  <c:v>8</c:v>
                </c:pt>
                <c:pt idx="337">
                  <c:v>8</c:v>
                </c:pt>
                <c:pt idx="338">
                  <c:v>8</c:v>
                </c:pt>
                <c:pt idx="339">
                  <c:v>8</c:v>
                </c:pt>
                <c:pt idx="340">
                  <c:v>8.01</c:v>
                </c:pt>
                <c:pt idx="341">
                  <c:v>8.0299999999999994</c:v>
                </c:pt>
                <c:pt idx="342">
                  <c:v>8.0500000000000007</c:v>
                </c:pt>
                <c:pt idx="343">
                  <c:v>8.07</c:v>
                </c:pt>
                <c:pt idx="344">
                  <c:v>8.07</c:v>
                </c:pt>
                <c:pt idx="345">
                  <c:v>8.09</c:v>
                </c:pt>
                <c:pt idx="346">
                  <c:v>8.1199999999999992</c:v>
                </c:pt>
                <c:pt idx="347">
                  <c:v>8.1199999999999992</c:v>
                </c:pt>
                <c:pt idx="348">
                  <c:v>8.14</c:v>
                </c:pt>
                <c:pt idx="349">
                  <c:v>8.18</c:v>
                </c:pt>
                <c:pt idx="350">
                  <c:v>8.18</c:v>
                </c:pt>
                <c:pt idx="351">
                  <c:v>8.18</c:v>
                </c:pt>
                <c:pt idx="352">
                  <c:v>8.1999999999999993</c:v>
                </c:pt>
                <c:pt idx="353">
                  <c:v>8.1999999999999993</c:v>
                </c:pt>
                <c:pt idx="354">
                  <c:v>8.2100000000000009</c:v>
                </c:pt>
                <c:pt idx="355">
                  <c:v>8.2200000000000006</c:v>
                </c:pt>
                <c:pt idx="356">
                  <c:v>8.24</c:v>
                </c:pt>
                <c:pt idx="357">
                  <c:v>8.2799999999999994</c:v>
                </c:pt>
                <c:pt idx="358">
                  <c:v>8.2899999999999991</c:v>
                </c:pt>
                <c:pt idx="359">
                  <c:v>8.3000000000000007</c:v>
                </c:pt>
                <c:pt idx="360">
                  <c:v>8.3000000000000007</c:v>
                </c:pt>
                <c:pt idx="361">
                  <c:v>8.2799999999999994</c:v>
                </c:pt>
                <c:pt idx="362">
                  <c:v>8.26</c:v>
                </c:pt>
                <c:pt idx="363">
                  <c:v>8.26</c:v>
                </c:pt>
                <c:pt idx="364">
                  <c:v>8.26</c:v>
                </c:pt>
                <c:pt idx="365">
                  <c:v>8.24</c:v>
                </c:pt>
                <c:pt idx="366">
                  <c:v>8.23</c:v>
                </c:pt>
                <c:pt idx="367">
                  <c:v>8.23</c:v>
                </c:pt>
                <c:pt idx="368">
                  <c:v>8.23</c:v>
                </c:pt>
                <c:pt idx="369">
                  <c:v>8.2200000000000006</c:v>
                </c:pt>
                <c:pt idx="370">
                  <c:v>8.17</c:v>
                </c:pt>
                <c:pt idx="371">
                  <c:v>8.16</c:v>
                </c:pt>
                <c:pt idx="372">
                  <c:v>8.15</c:v>
                </c:pt>
                <c:pt idx="373">
                  <c:v>8.15</c:v>
                </c:pt>
                <c:pt idx="374">
                  <c:v>8.15</c:v>
                </c:pt>
                <c:pt idx="375">
                  <c:v>8.17</c:v>
                </c:pt>
                <c:pt idx="376">
                  <c:v>8.19</c:v>
                </c:pt>
                <c:pt idx="377">
                  <c:v>8.2200000000000006</c:v>
                </c:pt>
                <c:pt idx="378">
                  <c:v>8.23</c:v>
                </c:pt>
                <c:pt idx="379">
                  <c:v>8.25</c:v>
                </c:pt>
                <c:pt idx="380">
                  <c:v>8.25</c:v>
                </c:pt>
                <c:pt idx="381">
                  <c:v>8.26</c:v>
                </c:pt>
                <c:pt idx="382">
                  <c:v>8.26</c:v>
                </c:pt>
                <c:pt idx="383">
                  <c:v>8.2799999999999994</c:v>
                </c:pt>
                <c:pt idx="384">
                  <c:v>8.2799999999999994</c:v>
                </c:pt>
                <c:pt idx="385">
                  <c:v>8.2799999999999994</c:v>
                </c:pt>
                <c:pt idx="386">
                  <c:v>8.2899999999999991</c:v>
                </c:pt>
                <c:pt idx="387">
                  <c:v>8.31</c:v>
                </c:pt>
                <c:pt idx="388">
                  <c:v>8.32</c:v>
                </c:pt>
                <c:pt idx="389">
                  <c:v>8.32</c:v>
                </c:pt>
                <c:pt idx="390">
                  <c:v>8.33</c:v>
                </c:pt>
                <c:pt idx="391">
                  <c:v>8.4</c:v>
                </c:pt>
                <c:pt idx="392">
                  <c:v>8.43</c:v>
                </c:pt>
                <c:pt idx="393">
                  <c:v>8.44</c:v>
                </c:pt>
                <c:pt idx="394">
                  <c:v>8.4600000000000009</c:v>
                </c:pt>
                <c:pt idx="395">
                  <c:v>8.48</c:v>
                </c:pt>
                <c:pt idx="396">
                  <c:v>8.48</c:v>
                </c:pt>
                <c:pt idx="397">
                  <c:v>8.49</c:v>
                </c:pt>
                <c:pt idx="398">
                  <c:v>8.4700000000000006</c:v>
                </c:pt>
                <c:pt idx="399">
                  <c:v>8.4499999999999993</c:v>
                </c:pt>
                <c:pt idx="400">
                  <c:v>8.4700000000000006</c:v>
                </c:pt>
                <c:pt idx="401">
                  <c:v>8.5</c:v>
                </c:pt>
                <c:pt idx="402">
                  <c:v>8.51</c:v>
                </c:pt>
                <c:pt idx="403">
                  <c:v>8.5399999999999991</c:v>
                </c:pt>
                <c:pt idx="404">
                  <c:v>8.58</c:v>
                </c:pt>
                <c:pt idx="405">
                  <c:v>8.6</c:v>
                </c:pt>
                <c:pt idx="406">
                  <c:v>8.6199999999999992</c:v>
                </c:pt>
                <c:pt idx="407">
                  <c:v>8.64</c:v>
                </c:pt>
                <c:pt idx="408">
                  <c:v>8.68</c:v>
                </c:pt>
                <c:pt idx="409">
                  <c:v>8.68</c:v>
                </c:pt>
                <c:pt idx="410">
                  <c:v>8.68</c:v>
                </c:pt>
                <c:pt idx="411">
                  <c:v>8.73</c:v>
                </c:pt>
                <c:pt idx="412">
                  <c:v>8.76</c:v>
                </c:pt>
                <c:pt idx="413">
                  <c:v>8.7799999999999994</c:v>
                </c:pt>
                <c:pt idx="414">
                  <c:v>8.8000000000000007</c:v>
                </c:pt>
                <c:pt idx="415">
                  <c:v>8.82</c:v>
                </c:pt>
                <c:pt idx="416">
                  <c:v>8.84</c:v>
                </c:pt>
                <c:pt idx="417">
                  <c:v>8.84</c:v>
                </c:pt>
                <c:pt idx="418">
                  <c:v>8.84</c:v>
                </c:pt>
                <c:pt idx="419">
                  <c:v>8.84</c:v>
                </c:pt>
                <c:pt idx="420">
                  <c:v>8.8800000000000008</c:v>
                </c:pt>
                <c:pt idx="421">
                  <c:v>8.8800000000000008</c:v>
                </c:pt>
                <c:pt idx="422">
                  <c:v>8.89</c:v>
                </c:pt>
                <c:pt idx="423">
                  <c:v>8.9</c:v>
                </c:pt>
                <c:pt idx="424">
                  <c:v>8.9</c:v>
                </c:pt>
                <c:pt idx="425">
                  <c:v>8.9</c:v>
                </c:pt>
                <c:pt idx="426">
                  <c:v>8.89</c:v>
                </c:pt>
                <c:pt idx="427">
                  <c:v>8.8699999999999992</c:v>
                </c:pt>
                <c:pt idx="428">
                  <c:v>8.85</c:v>
                </c:pt>
                <c:pt idx="429">
                  <c:v>8.85</c:v>
                </c:pt>
                <c:pt idx="430">
                  <c:v>8.84</c:v>
                </c:pt>
                <c:pt idx="431">
                  <c:v>8.84</c:v>
                </c:pt>
                <c:pt idx="432">
                  <c:v>8.86</c:v>
                </c:pt>
                <c:pt idx="433">
                  <c:v>8.85</c:v>
                </c:pt>
                <c:pt idx="434">
                  <c:v>8.84</c:v>
                </c:pt>
                <c:pt idx="435">
                  <c:v>8.83</c:v>
                </c:pt>
                <c:pt idx="436">
                  <c:v>8.82</c:v>
                </c:pt>
                <c:pt idx="437">
                  <c:v>8.82</c:v>
                </c:pt>
                <c:pt idx="438">
                  <c:v>8.81</c:v>
                </c:pt>
                <c:pt idx="439">
                  <c:v>8.81</c:v>
                </c:pt>
                <c:pt idx="440">
                  <c:v>8.81</c:v>
                </c:pt>
                <c:pt idx="441">
                  <c:v>8.8000000000000007</c:v>
                </c:pt>
                <c:pt idx="442">
                  <c:v>8.7799999999999994</c:v>
                </c:pt>
                <c:pt idx="443">
                  <c:v>8.75</c:v>
                </c:pt>
                <c:pt idx="444">
                  <c:v>8.6999999999999993</c:v>
                </c:pt>
                <c:pt idx="445">
                  <c:v>8.6999999999999993</c:v>
                </c:pt>
                <c:pt idx="446">
                  <c:v>8.7200000000000006</c:v>
                </c:pt>
                <c:pt idx="447">
                  <c:v>8.68</c:v>
                </c:pt>
                <c:pt idx="448">
                  <c:v>8.67</c:v>
                </c:pt>
                <c:pt idx="449">
                  <c:v>8.66</c:v>
                </c:pt>
                <c:pt idx="450">
                  <c:v>8.65</c:v>
                </c:pt>
                <c:pt idx="451">
                  <c:v>8.6300000000000008</c:v>
                </c:pt>
                <c:pt idx="452">
                  <c:v>8.59</c:v>
                </c:pt>
                <c:pt idx="453">
                  <c:v>8.5500000000000007</c:v>
                </c:pt>
                <c:pt idx="454">
                  <c:v>8.52</c:v>
                </c:pt>
                <c:pt idx="455">
                  <c:v>8.5</c:v>
                </c:pt>
                <c:pt idx="456">
                  <c:v>8.4600000000000009</c:v>
                </c:pt>
                <c:pt idx="457">
                  <c:v>8.43</c:v>
                </c:pt>
                <c:pt idx="458">
                  <c:v>8.41</c:v>
                </c:pt>
                <c:pt idx="459">
                  <c:v>8.35</c:v>
                </c:pt>
                <c:pt idx="460">
                  <c:v>8.27</c:v>
                </c:pt>
                <c:pt idx="461">
                  <c:v>8.2200000000000006</c:v>
                </c:pt>
                <c:pt idx="462">
                  <c:v>8.19</c:v>
                </c:pt>
                <c:pt idx="463">
                  <c:v>8.18</c:v>
                </c:pt>
                <c:pt idx="464">
                  <c:v>8.17</c:v>
                </c:pt>
                <c:pt idx="465">
                  <c:v>8.1999999999999993</c:v>
                </c:pt>
                <c:pt idx="466">
                  <c:v>8.2200000000000006</c:v>
                </c:pt>
                <c:pt idx="467">
                  <c:v>8.1999999999999993</c:v>
                </c:pt>
                <c:pt idx="468">
                  <c:v>8.19</c:v>
                </c:pt>
                <c:pt idx="469">
                  <c:v>8.19</c:v>
                </c:pt>
                <c:pt idx="470">
                  <c:v>8.19</c:v>
                </c:pt>
                <c:pt idx="471">
                  <c:v>8.15</c:v>
                </c:pt>
                <c:pt idx="472">
                  <c:v>8.07</c:v>
                </c:pt>
                <c:pt idx="473">
                  <c:v>8.0399999999999991</c:v>
                </c:pt>
                <c:pt idx="474">
                  <c:v>7.98</c:v>
                </c:pt>
                <c:pt idx="475">
                  <c:v>7.98</c:v>
                </c:pt>
                <c:pt idx="476">
                  <c:v>7.96</c:v>
                </c:pt>
                <c:pt idx="477">
                  <c:v>7.98</c:v>
                </c:pt>
                <c:pt idx="478">
                  <c:v>7.99</c:v>
                </c:pt>
                <c:pt idx="479">
                  <c:v>8</c:v>
                </c:pt>
                <c:pt idx="480">
                  <c:v>8.01</c:v>
                </c:pt>
                <c:pt idx="481">
                  <c:v>8.0299999999999994</c:v>
                </c:pt>
                <c:pt idx="482">
                  <c:v>8.0399999999999991</c:v>
                </c:pt>
                <c:pt idx="483">
                  <c:v>8.06</c:v>
                </c:pt>
                <c:pt idx="484">
                  <c:v>8.07</c:v>
                </c:pt>
                <c:pt idx="485">
                  <c:v>8.1</c:v>
                </c:pt>
                <c:pt idx="486">
                  <c:v>8.14</c:v>
                </c:pt>
                <c:pt idx="487">
                  <c:v>8.17</c:v>
                </c:pt>
                <c:pt idx="488">
                  <c:v>8.1999999999999993</c:v>
                </c:pt>
                <c:pt idx="489">
                  <c:v>8.1999999999999993</c:v>
                </c:pt>
                <c:pt idx="490">
                  <c:v>8.23</c:v>
                </c:pt>
                <c:pt idx="491">
                  <c:v>8.23</c:v>
                </c:pt>
                <c:pt idx="492">
                  <c:v>8.26</c:v>
                </c:pt>
                <c:pt idx="493">
                  <c:v>8.2799999999999994</c:v>
                </c:pt>
                <c:pt idx="494">
                  <c:v>8.3000000000000007</c:v>
                </c:pt>
                <c:pt idx="495">
                  <c:v>8.32</c:v>
                </c:pt>
                <c:pt idx="496">
                  <c:v>8.35</c:v>
                </c:pt>
                <c:pt idx="497">
                  <c:v>8.3800000000000008</c:v>
                </c:pt>
                <c:pt idx="498">
                  <c:v>8.4</c:v>
                </c:pt>
                <c:pt idx="499">
                  <c:v>8.4499999999999993</c:v>
                </c:pt>
                <c:pt idx="500">
                  <c:v>8.48</c:v>
                </c:pt>
                <c:pt idx="501">
                  <c:v>8.48</c:v>
                </c:pt>
                <c:pt idx="502">
                  <c:v>8.51</c:v>
                </c:pt>
                <c:pt idx="503">
                  <c:v>8.51</c:v>
                </c:pt>
                <c:pt idx="504">
                  <c:v>8.51</c:v>
                </c:pt>
                <c:pt idx="505">
                  <c:v>8.5299999999999994</c:v>
                </c:pt>
                <c:pt idx="506">
                  <c:v>8.5500000000000007</c:v>
                </c:pt>
                <c:pt idx="507">
                  <c:v>8.56</c:v>
                </c:pt>
                <c:pt idx="508">
                  <c:v>8.57</c:v>
                </c:pt>
                <c:pt idx="509">
                  <c:v>8.58</c:v>
                </c:pt>
                <c:pt idx="510">
                  <c:v>8.6</c:v>
                </c:pt>
                <c:pt idx="511">
                  <c:v>8.61</c:v>
                </c:pt>
                <c:pt idx="512">
                  <c:v>8.64</c:v>
                </c:pt>
                <c:pt idx="513">
                  <c:v>8.65</c:v>
                </c:pt>
                <c:pt idx="514">
                  <c:v>8.69</c:v>
                </c:pt>
                <c:pt idx="515">
                  <c:v>8.6999999999999993</c:v>
                </c:pt>
                <c:pt idx="516">
                  <c:v>8.7200000000000006</c:v>
                </c:pt>
                <c:pt idx="517">
                  <c:v>8.7200000000000006</c:v>
                </c:pt>
                <c:pt idx="518">
                  <c:v>8.74</c:v>
                </c:pt>
                <c:pt idx="519">
                  <c:v>8.74</c:v>
                </c:pt>
                <c:pt idx="520">
                  <c:v>8.75</c:v>
                </c:pt>
                <c:pt idx="521">
                  <c:v>8.7799999999999994</c:v>
                </c:pt>
                <c:pt idx="522">
                  <c:v>8.82</c:v>
                </c:pt>
                <c:pt idx="523">
                  <c:v>8.84</c:v>
                </c:pt>
                <c:pt idx="524">
                  <c:v>8.84</c:v>
                </c:pt>
                <c:pt idx="525">
                  <c:v>8.85</c:v>
                </c:pt>
                <c:pt idx="526">
                  <c:v>8.86</c:v>
                </c:pt>
                <c:pt idx="527">
                  <c:v>8.8800000000000008</c:v>
                </c:pt>
                <c:pt idx="528">
                  <c:v>8.8800000000000008</c:v>
                </c:pt>
                <c:pt idx="529">
                  <c:v>8.8800000000000008</c:v>
                </c:pt>
                <c:pt idx="530">
                  <c:v>8.8800000000000008</c:v>
                </c:pt>
                <c:pt idx="531">
                  <c:v>8.8699999999999992</c:v>
                </c:pt>
                <c:pt idx="532">
                  <c:v>8.8800000000000008</c:v>
                </c:pt>
                <c:pt idx="533">
                  <c:v>8.8800000000000008</c:v>
                </c:pt>
                <c:pt idx="534">
                  <c:v>8.8800000000000008</c:v>
                </c:pt>
                <c:pt idx="535">
                  <c:v>8.8800000000000008</c:v>
                </c:pt>
                <c:pt idx="536">
                  <c:v>8.92</c:v>
                </c:pt>
                <c:pt idx="537">
                  <c:v>8.93</c:v>
                </c:pt>
                <c:pt idx="538">
                  <c:v>8.93</c:v>
                </c:pt>
                <c:pt idx="539">
                  <c:v>8.9499999999999993</c:v>
                </c:pt>
                <c:pt idx="540">
                  <c:v>9.01</c:v>
                </c:pt>
                <c:pt idx="541">
                  <c:v>9.01</c:v>
                </c:pt>
                <c:pt idx="542">
                  <c:v>9.01</c:v>
                </c:pt>
                <c:pt idx="543">
                  <c:v>9.01</c:v>
                </c:pt>
                <c:pt idx="544">
                  <c:v>9.01</c:v>
                </c:pt>
                <c:pt idx="545">
                  <c:v>9.02</c:v>
                </c:pt>
                <c:pt idx="546">
                  <c:v>9.0399999999999991</c:v>
                </c:pt>
                <c:pt idx="547">
                  <c:v>9.06</c:v>
                </c:pt>
                <c:pt idx="548">
                  <c:v>9.07</c:v>
                </c:pt>
                <c:pt idx="549">
                  <c:v>9.08</c:v>
                </c:pt>
                <c:pt idx="550">
                  <c:v>9.09</c:v>
                </c:pt>
                <c:pt idx="551">
                  <c:v>9.09</c:v>
                </c:pt>
                <c:pt idx="552">
                  <c:v>9.1199999999999992</c:v>
                </c:pt>
                <c:pt idx="553">
                  <c:v>9.1199999999999992</c:v>
                </c:pt>
                <c:pt idx="554">
                  <c:v>9.15</c:v>
                </c:pt>
                <c:pt idx="555">
                  <c:v>9.15</c:v>
                </c:pt>
                <c:pt idx="556">
                  <c:v>9.16</c:v>
                </c:pt>
                <c:pt idx="557">
                  <c:v>9.16</c:v>
                </c:pt>
                <c:pt idx="558">
                  <c:v>9.16</c:v>
                </c:pt>
                <c:pt idx="559">
                  <c:v>9.17</c:v>
                </c:pt>
                <c:pt idx="560">
                  <c:v>9.15</c:v>
                </c:pt>
                <c:pt idx="561">
                  <c:v>9.15</c:v>
                </c:pt>
                <c:pt idx="562">
                  <c:v>9.15</c:v>
                </c:pt>
                <c:pt idx="563">
                  <c:v>9.15</c:v>
                </c:pt>
                <c:pt idx="564">
                  <c:v>9.15</c:v>
                </c:pt>
                <c:pt idx="565">
                  <c:v>9.15</c:v>
                </c:pt>
                <c:pt idx="566">
                  <c:v>9.14</c:v>
                </c:pt>
                <c:pt idx="567">
                  <c:v>9.14</c:v>
                </c:pt>
                <c:pt idx="568">
                  <c:v>9.14</c:v>
                </c:pt>
                <c:pt idx="569">
                  <c:v>9.15</c:v>
                </c:pt>
                <c:pt idx="570">
                  <c:v>9.15</c:v>
                </c:pt>
                <c:pt idx="571">
                  <c:v>9.15</c:v>
                </c:pt>
                <c:pt idx="572">
                  <c:v>9.17</c:v>
                </c:pt>
                <c:pt idx="573">
                  <c:v>9.15</c:v>
                </c:pt>
                <c:pt idx="574">
                  <c:v>9.15</c:v>
                </c:pt>
                <c:pt idx="575">
                  <c:v>9.16</c:v>
                </c:pt>
                <c:pt idx="576">
                  <c:v>9.18</c:v>
                </c:pt>
                <c:pt idx="577">
                  <c:v>9.17</c:v>
                </c:pt>
                <c:pt idx="578">
                  <c:v>9.17</c:v>
                </c:pt>
                <c:pt idx="579">
                  <c:v>9.16</c:v>
                </c:pt>
                <c:pt idx="580">
                  <c:v>9.14</c:v>
                </c:pt>
                <c:pt idx="581">
                  <c:v>9.11</c:v>
                </c:pt>
                <c:pt idx="582">
                  <c:v>9.11</c:v>
                </c:pt>
                <c:pt idx="583">
                  <c:v>9.1</c:v>
                </c:pt>
                <c:pt idx="584">
                  <c:v>9.09</c:v>
                </c:pt>
                <c:pt idx="585">
                  <c:v>9.08</c:v>
                </c:pt>
                <c:pt idx="586">
                  <c:v>9.08</c:v>
                </c:pt>
                <c:pt idx="587">
                  <c:v>9.08</c:v>
                </c:pt>
                <c:pt idx="588">
                  <c:v>9.08</c:v>
                </c:pt>
                <c:pt idx="589">
                  <c:v>9.06</c:v>
                </c:pt>
                <c:pt idx="590">
                  <c:v>9.0399999999999991</c:v>
                </c:pt>
                <c:pt idx="591">
                  <c:v>9.0399999999999991</c:v>
                </c:pt>
                <c:pt idx="592">
                  <c:v>9.0399999999999991</c:v>
                </c:pt>
                <c:pt idx="593">
                  <c:v>9.0399999999999991</c:v>
                </c:pt>
                <c:pt idx="594">
                  <c:v>9.0500000000000007</c:v>
                </c:pt>
                <c:pt idx="595">
                  <c:v>9.0399999999999991</c:v>
                </c:pt>
                <c:pt idx="596">
                  <c:v>9.02</c:v>
                </c:pt>
                <c:pt idx="597">
                  <c:v>8.98</c:v>
                </c:pt>
                <c:pt idx="598">
                  <c:v>8.9600000000000009</c:v>
                </c:pt>
                <c:pt idx="599">
                  <c:v>8.9600000000000009</c:v>
                </c:pt>
                <c:pt idx="600">
                  <c:v>8.9499999999999993</c:v>
                </c:pt>
                <c:pt idx="601">
                  <c:v>8.9499999999999993</c:v>
                </c:pt>
                <c:pt idx="602">
                  <c:v>8.94</c:v>
                </c:pt>
                <c:pt idx="603">
                  <c:v>8.91</c:v>
                </c:pt>
                <c:pt idx="604">
                  <c:v>8.89</c:v>
                </c:pt>
                <c:pt idx="605">
                  <c:v>8.85</c:v>
                </c:pt>
                <c:pt idx="606">
                  <c:v>8.8800000000000008</c:v>
                </c:pt>
                <c:pt idx="607">
                  <c:v>8.8800000000000008</c:v>
                </c:pt>
                <c:pt idx="608">
                  <c:v>8.86</c:v>
                </c:pt>
                <c:pt idx="609">
                  <c:v>8.84</c:v>
                </c:pt>
                <c:pt idx="610">
                  <c:v>8.84</c:v>
                </c:pt>
                <c:pt idx="611">
                  <c:v>8.84</c:v>
                </c:pt>
                <c:pt idx="612">
                  <c:v>8.86</c:v>
                </c:pt>
                <c:pt idx="613">
                  <c:v>8.86</c:v>
                </c:pt>
                <c:pt idx="614">
                  <c:v>8.8699999999999992</c:v>
                </c:pt>
                <c:pt idx="615">
                  <c:v>8.8699999999999992</c:v>
                </c:pt>
                <c:pt idx="616">
                  <c:v>8.8699999999999992</c:v>
                </c:pt>
                <c:pt idx="617">
                  <c:v>8.8699999999999992</c:v>
                </c:pt>
                <c:pt idx="618">
                  <c:v>8.8800000000000008</c:v>
                </c:pt>
                <c:pt idx="619">
                  <c:v>8.8800000000000008</c:v>
                </c:pt>
                <c:pt idx="620">
                  <c:v>8.8800000000000008</c:v>
                </c:pt>
                <c:pt idx="621">
                  <c:v>8.8800000000000008</c:v>
                </c:pt>
                <c:pt idx="622">
                  <c:v>8.89</c:v>
                </c:pt>
                <c:pt idx="623">
                  <c:v>8.9</c:v>
                </c:pt>
                <c:pt idx="624">
                  <c:v>8.93</c:v>
                </c:pt>
                <c:pt idx="625">
                  <c:v>8.94</c:v>
                </c:pt>
                <c:pt idx="626">
                  <c:v>8.9700000000000006</c:v>
                </c:pt>
                <c:pt idx="627">
                  <c:v>9</c:v>
                </c:pt>
                <c:pt idx="628">
                  <c:v>9.0399999999999991</c:v>
                </c:pt>
                <c:pt idx="629">
                  <c:v>9.07</c:v>
                </c:pt>
                <c:pt idx="630">
                  <c:v>9.09</c:v>
                </c:pt>
                <c:pt idx="631">
                  <c:v>9.09</c:v>
                </c:pt>
                <c:pt idx="632">
                  <c:v>9.1</c:v>
                </c:pt>
                <c:pt idx="633">
                  <c:v>9.14</c:v>
                </c:pt>
                <c:pt idx="634">
                  <c:v>9.15</c:v>
                </c:pt>
                <c:pt idx="635">
                  <c:v>9.18</c:v>
                </c:pt>
                <c:pt idx="636">
                  <c:v>9.18</c:v>
                </c:pt>
                <c:pt idx="637">
                  <c:v>9.1999999999999993</c:v>
                </c:pt>
                <c:pt idx="638">
                  <c:v>9.25</c:v>
                </c:pt>
                <c:pt idx="639">
                  <c:v>9.3000000000000007</c:v>
                </c:pt>
                <c:pt idx="640">
                  <c:v>9.32</c:v>
                </c:pt>
                <c:pt idx="641">
                  <c:v>9.35</c:v>
                </c:pt>
                <c:pt idx="642">
                  <c:v>9.3800000000000008</c:v>
                </c:pt>
                <c:pt idx="643">
                  <c:v>9.4</c:v>
                </c:pt>
                <c:pt idx="644">
                  <c:v>9.44</c:v>
                </c:pt>
                <c:pt idx="645">
                  <c:v>9.4700000000000006</c:v>
                </c:pt>
                <c:pt idx="646">
                  <c:v>9.5</c:v>
                </c:pt>
                <c:pt idx="647">
                  <c:v>9.51</c:v>
                </c:pt>
                <c:pt idx="648">
                  <c:v>9.5299999999999994</c:v>
                </c:pt>
                <c:pt idx="649">
                  <c:v>9.5299999999999994</c:v>
                </c:pt>
                <c:pt idx="650">
                  <c:v>9.5299999999999994</c:v>
                </c:pt>
                <c:pt idx="651">
                  <c:v>9.5500000000000007</c:v>
                </c:pt>
                <c:pt idx="652">
                  <c:v>9.56</c:v>
                </c:pt>
                <c:pt idx="653">
                  <c:v>9.56</c:v>
                </c:pt>
                <c:pt idx="654">
                  <c:v>9.57</c:v>
                </c:pt>
                <c:pt idx="655">
                  <c:v>9.57</c:v>
                </c:pt>
                <c:pt idx="656">
                  <c:v>9.56</c:v>
                </c:pt>
                <c:pt idx="657">
                  <c:v>9.56</c:v>
                </c:pt>
                <c:pt idx="658">
                  <c:v>9.5500000000000007</c:v>
                </c:pt>
                <c:pt idx="659">
                  <c:v>9.52</c:v>
                </c:pt>
                <c:pt idx="660">
                  <c:v>9.52</c:v>
                </c:pt>
                <c:pt idx="661">
                  <c:v>9.5</c:v>
                </c:pt>
                <c:pt idx="662">
                  <c:v>9.49</c:v>
                </c:pt>
                <c:pt idx="663">
                  <c:v>9.4700000000000006</c:v>
                </c:pt>
                <c:pt idx="664">
                  <c:v>9.4700000000000006</c:v>
                </c:pt>
                <c:pt idx="665">
                  <c:v>9.4600000000000009</c:v>
                </c:pt>
                <c:pt idx="666">
                  <c:v>9.4600000000000009</c:v>
                </c:pt>
                <c:pt idx="667">
                  <c:v>9.4499999999999993</c:v>
                </c:pt>
                <c:pt idx="668">
                  <c:v>9.42</c:v>
                </c:pt>
                <c:pt idx="669">
                  <c:v>9.4</c:v>
                </c:pt>
                <c:pt idx="670">
                  <c:v>9.39</c:v>
                </c:pt>
                <c:pt idx="671">
                  <c:v>9.3699999999999992</c:v>
                </c:pt>
                <c:pt idx="672">
                  <c:v>9.34</c:v>
                </c:pt>
                <c:pt idx="673">
                  <c:v>9.34</c:v>
                </c:pt>
                <c:pt idx="674">
                  <c:v>9.35</c:v>
                </c:pt>
                <c:pt idx="675">
                  <c:v>9.35</c:v>
                </c:pt>
                <c:pt idx="676">
                  <c:v>9.3699999999999992</c:v>
                </c:pt>
                <c:pt idx="677">
                  <c:v>9.3699999999999992</c:v>
                </c:pt>
                <c:pt idx="678">
                  <c:v>9.3699999999999992</c:v>
                </c:pt>
                <c:pt idx="679">
                  <c:v>9.34</c:v>
                </c:pt>
                <c:pt idx="680">
                  <c:v>9.34</c:v>
                </c:pt>
                <c:pt idx="681">
                  <c:v>9.33</c:v>
                </c:pt>
                <c:pt idx="682">
                  <c:v>9.33</c:v>
                </c:pt>
                <c:pt idx="683">
                  <c:v>9.32</c:v>
                </c:pt>
                <c:pt idx="684">
                  <c:v>9.36</c:v>
                </c:pt>
                <c:pt idx="685">
                  <c:v>9.33</c:v>
                </c:pt>
                <c:pt idx="686">
                  <c:v>9.33</c:v>
                </c:pt>
                <c:pt idx="687">
                  <c:v>9.3699999999999992</c:v>
                </c:pt>
                <c:pt idx="688">
                  <c:v>9.39</c:v>
                </c:pt>
                <c:pt idx="689">
                  <c:v>9.41</c:v>
                </c:pt>
                <c:pt idx="690">
                  <c:v>9.43</c:v>
                </c:pt>
                <c:pt idx="691">
                  <c:v>9.44</c:v>
                </c:pt>
                <c:pt idx="692">
                  <c:v>9.43</c:v>
                </c:pt>
                <c:pt idx="693">
                  <c:v>9.42</c:v>
                </c:pt>
                <c:pt idx="694">
                  <c:v>9.41</c:v>
                </c:pt>
                <c:pt idx="695">
                  <c:v>9.4</c:v>
                </c:pt>
                <c:pt idx="696">
                  <c:v>9.4</c:v>
                </c:pt>
                <c:pt idx="697">
                  <c:v>9.4</c:v>
                </c:pt>
                <c:pt idx="698">
                  <c:v>9.4</c:v>
                </c:pt>
                <c:pt idx="699">
                  <c:v>9.4</c:v>
                </c:pt>
                <c:pt idx="700">
                  <c:v>9.4</c:v>
                </c:pt>
                <c:pt idx="701">
                  <c:v>9.36</c:v>
                </c:pt>
                <c:pt idx="702">
                  <c:v>9.34</c:v>
                </c:pt>
                <c:pt idx="703">
                  <c:v>9.32</c:v>
                </c:pt>
                <c:pt idx="704">
                  <c:v>9.3000000000000007</c:v>
                </c:pt>
                <c:pt idx="705">
                  <c:v>9.25</c:v>
                </c:pt>
                <c:pt idx="706">
                  <c:v>9.23</c:v>
                </c:pt>
                <c:pt idx="707">
                  <c:v>9.2200000000000006</c:v>
                </c:pt>
                <c:pt idx="708">
                  <c:v>9.1999999999999993</c:v>
                </c:pt>
                <c:pt idx="709">
                  <c:v>9.19</c:v>
                </c:pt>
                <c:pt idx="710">
                  <c:v>9.16</c:v>
                </c:pt>
                <c:pt idx="711">
                  <c:v>9.1300000000000008</c:v>
                </c:pt>
                <c:pt idx="712">
                  <c:v>9.11</c:v>
                </c:pt>
                <c:pt idx="713">
                  <c:v>9.08</c:v>
                </c:pt>
                <c:pt idx="714">
                  <c:v>9.0299999999999994</c:v>
                </c:pt>
                <c:pt idx="715">
                  <c:v>9.0299999999999994</c:v>
                </c:pt>
                <c:pt idx="716">
                  <c:v>9</c:v>
                </c:pt>
                <c:pt idx="717">
                  <c:v>8.98</c:v>
                </c:pt>
                <c:pt idx="718">
                  <c:v>8.98</c:v>
                </c:pt>
                <c:pt idx="719">
                  <c:v>8.9499999999999993</c:v>
                </c:pt>
                <c:pt idx="720">
                  <c:v>8.91</c:v>
                </c:pt>
                <c:pt idx="721">
                  <c:v>8.8699999999999992</c:v>
                </c:pt>
                <c:pt idx="722">
                  <c:v>8.84</c:v>
                </c:pt>
                <c:pt idx="723">
                  <c:v>8.81</c:v>
                </c:pt>
                <c:pt idx="724">
                  <c:v>8.7899999999999991</c:v>
                </c:pt>
                <c:pt idx="725">
                  <c:v>8.76</c:v>
                </c:pt>
                <c:pt idx="726">
                  <c:v>8.75</c:v>
                </c:pt>
                <c:pt idx="727">
                  <c:v>8.7100000000000009</c:v>
                </c:pt>
                <c:pt idx="728">
                  <c:v>8.69</c:v>
                </c:pt>
                <c:pt idx="729">
                  <c:v>8.6300000000000008</c:v>
                </c:pt>
                <c:pt idx="730">
                  <c:v>8.57</c:v>
                </c:pt>
                <c:pt idx="731">
                  <c:v>8.5399999999999991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8B22-44C4-839A-AF81C20BD3F4}"/>
            </c:ext>
          </c:extLst>
        </c:ser>
        <c:ser>
          <c:idx val="11"/>
          <c:order val="1"/>
          <c:tx>
            <c:v>2011</c:v>
          </c:tx>
          <c:spPr>
            <a:ln w="3175">
              <a:solidFill>
                <a:srgbClr val="C00000"/>
              </a:solidFill>
              <a:prstDash val="sysDot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DATOS!$AC$3:$AC$734</c:f>
              <c:numCache>
                <c:formatCode>0.00</c:formatCode>
                <c:ptCount val="732"/>
                <c:pt idx="0">
                  <c:v>8.51</c:v>
                </c:pt>
                <c:pt idx="1">
                  <c:v>8.4499999999999993</c:v>
                </c:pt>
                <c:pt idx="2">
                  <c:v>8.43</c:v>
                </c:pt>
                <c:pt idx="3">
                  <c:v>8.35</c:v>
                </c:pt>
                <c:pt idx="4">
                  <c:v>8.31</c:v>
                </c:pt>
                <c:pt idx="5">
                  <c:v>8.23</c:v>
                </c:pt>
                <c:pt idx="6">
                  <c:v>8.17</c:v>
                </c:pt>
                <c:pt idx="7">
                  <c:v>8.1</c:v>
                </c:pt>
                <c:pt idx="8">
                  <c:v>8.06</c:v>
                </c:pt>
                <c:pt idx="9">
                  <c:v>8.0399999999999991</c:v>
                </c:pt>
                <c:pt idx="10">
                  <c:v>7.97</c:v>
                </c:pt>
                <c:pt idx="11">
                  <c:v>7.94</c:v>
                </c:pt>
                <c:pt idx="12">
                  <c:v>7.84</c:v>
                </c:pt>
                <c:pt idx="13">
                  <c:v>7.85</c:v>
                </c:pt>
                <c:pt idx="14">
                  <c:v>7.83</c:v>
                </c:pt>
                <c:pt idx="15">
                  <c:v>7.8</c:v>
                </c:pt>
                <c:pt idx="16">
                  <c:v>7.76</c:v>
                </c:pt>
                <c:pt idx="17">
                  <c:v>7.77</c:v>
                </c:pt>
                <c:pt idx="18">
                  <c:v>7.76</c:v>
                </c:pt>
                <c:pt idx="19">
                  <c:v>7.74</c:v>
                </c:pt>
                <c:pt idx="20">
                  <c:v>7.72</c:v>
                </c:pt>
                <c:pt idx="21">
                  <c:v>7.68</c:v>
                </c:pt>
                <c:pt idx="22">
                  <c:v>7.65</c:v>
                </c:pt>
                <c:pt idx="23">
                  <c:v>7.58</c:v>
                </c:pt>
                <c:pt idx="24">
                  <c:v>7.54</c:v>
                </c:pt>
                <c:pt idx="25">
                  <c:v>7.5</c:v>
                </c:pt>
                <c:pt idx="26">
                  <c:v>7.44</c:v>
                </c:pt>
                <c:pt idx="27">
                  <c:v>7.39</c:v>
                </c:pt>
                <c:pt idx="28">
                  <c:v>7.36</c:v>
                </c:pt>
                <c:pt idx="29">
                  <c:v>7.35</c:v>
                </c:pt>
                <c:pt idx="30">
                  <c:v>7.32</c:v>
                </c:pt>
                <c:pt idx="31">
                  <c:v>7.21</c:v>
                </c:pt>
                <c:pt idx="32">
                  <c:v>7.17</c:v>
                </c:pt>
                <c:pt idx="33">
                  <c:v>7.14</c:v>
                </c:pt>
                <c:pt idx="34">
                  <c:v>7.13</c:v>
                </c:pt>
                <c:pt idx="35">
                  <c:v>7.1</c:v>
                </c:pt>
                <c:pt idx="36">
                  <c:v>7.09</c:v>
                </c:pt>
                <c:pt idx="37">
                  <c:v>7.05</c:v>
                </c:pt>
                <c:pt idx="38">
                  <c:v>7.02</c:v>
                </c:pt>
                <c:pt idx="39">
                  <c:v>7</c:v>
                </c:pt>
                <c:pt idx="40">
                  <c:v>6.99</c:v>
                </c:pt>
                <c:pt idx="41">
                  <c:v>6.92</c:v>
                </c:pt>
                <c:pt idx="42">
                  <c:v>6.84</c:v>
                </c:pt>
                <c:pt idx="43">
                  <c:v>6.73</c:v>
                </c:pt>
                <c:pt idx="44">
                  <c:v>6.68</c:v>
                </c:pt>
                <c:pt idx="45">
                  <c:v>6.61</c:v>
                </c:pt>
                <c:pt idx="46">
                  <c:v>6.56</c:v>
                </c:pt>
                <c:pt idx="47">
                  <c:v>6.51</c:v>
                </c:pt>
                <c:pt idx="48">
                  <c:v>6.45</c:v>
                </c:pt>
                <c:pt idx="49">
                  <c:v>6.4</c:v>
                </c:pt>
                <c:pt idx="50">
                  <c:v>6.33</c:v>
                </c:pt>
                <c:pt idx="51">
                  <c:v>6.28</c:v>
                </c:pt>
                <c:pt idx="52">
                  <c:v>6.23</c:v>
                </c:pt>
                <c:pt idx="53">
                  <c:v>6.19</c:v>
                </c:pt>
                <c:pt idx="54">
                  <c:v>6.15</c:v>
                </c:pt>
                <c:pt idx="55">
                  <c:v>6.12</c:v>
                </c:pt>
                <c:pt idx="56">
                  <c:v>6.06</c:v>
                </c:pt>
                <c:pt idx="57">
                  <c:v>6.08</c:v>
                </c:pt>
                <c:pt idx="58">
                  <c:v>6.15</c:v>
                </c:pt>
                <c:pt idx="59">
                  <c:v>6.18</c:v>
                </c:pt>
                <c:pt idx="60">
                  <c:v>6.11</c:v>
                </c:pt>
                <c:pt idx="61">
                  <c:v>6.09</c:v>
                </c:pt>
                <c:pt idx="62">
                  <c:v>5.96</c:v>
                </c:pt>
                <c:pt idx="63">
                  <c:v>5.92</c:v>
                </c:pt>
                <c:pt idx="64">
                  <c:v>5.9</c:v>
                </c:pt>
                <c:pt idx="65">
                  <c:v>5.87</c:v>
                </c:pt>
                <c:pt idx="66">
                  <c:v>5.8</c:v>
                </c:pt>
                <c:pt idx="67">
                  <c:v>5.79</c:v>
                </c:pt>
                <c:pt idx="68">
                  <c:v>5.77</c:v>
                </c:pt>
                <c:pt idx="69">
                  <c:v>5.71</c:v>
                </c:pt>
                <c:pt idx="70">
                  <c:v>5.64</c:v>
                </c:pt>
                <c:pt idx="71">
                  <c:v>5.6</c:v>
                </c:pt>
                <c:pt idx="72">
                  <c:v>5.58</c:v>
                </c:pt>
                <c:pt idx="73">
                  <c:v>5.55</c:v>
                </c:pt>
                <c:pt idx="74">
                  <c:v>5.5</c:v>
                </c:pt>
                <c:pt idx="75">
                  <c:v>5.52</c:v>
                </c:pt>
                <c:pt idx="76">
                  <c:v>5.5</c:v>
                </c:pt>
                <c:pt idx="77">
                  <c:v>5.49</c:v>
                </c:pt>
                <c:pt idx="78">
                  <c:v>5.46</c:v>
                </c:pt>
                <c:pt idx="79">
                  <c:v>5.43</c:v>
                </c:pt>
                <c:pt idx="80">
                  <c:v>5.4</c:v>
                </c:pt>
                <c:pt idx="81">
                  <c:v>5.49</c:v>
                </c:pt>
                <c:pt idx="82">
                  <c:v>5.6</c:v>
                </c:pt>
                <c:pt idx="83">
                  <c:v>5.65</c:v>
                </c:pt>
                <c:pt idx="84">
                  <c:v>5.66</c:v>
                </c:pt>
                <c:pt idx="85">
                  <c:v>5.66</c:v>
                </c:pt>
                <c:pt idx="86">
                  <c:v>5.67</c:v>
                </c:pt>
                <c:pt idx="87">
                  <c:v>5.69</c:v>
                </c:pt>
                <c:pt idx="88">
                  <c:v>5.7</c:v>
                </c:pt>
                <c:pt idx="89">
                  <c:v>5.74</c:v>
                </c:pt>
                <c:pt idx="90">
                  <c:v>5.78</c:v>
                </c:pt>
                <c:pt idx="91">
                  <c:v>5.8</c:v>
                </c:pt>
                <c:pt idx="92">
                  <c:v>5.83</c:v>
                </c:pt>
                <c:pt idx="93">
                  <c:v>5.89</c:v>
                </c:pt>
                <c:pt idx="94">
                  <c:v>5.96</c:v>
                </c:pt>
                <c:pt idx="95">
                  <c:v>5.96</c:v>
                </c:pt>
                <c:pt idx="96">
                  <c:v>5.95</c:v>
                </c:pt>
                <c:pt idx="97">
                  <c:v>5.98</c:v>
                </c:pt>
                <c:pt idx="98">
                  <c:v>6.03</c:v>
                </c:pt>
                <c:pt idx="99">
                  <c:v>6.1</c:v>
                </c:pt>
                <c:pt idx="100">
                  <c:v>6.19</c:v>
                </c:pt>
                <c:pt idx="101">
                  <c:v>6.19</c:v>
                </c:pt>
                <c:pt idx="102">
                  <c:v>6.2</c:v>
                </c:pt>
                <c:pt idx="103">
                  <c:v>6.18</c:v>
                </c:pt>
                <c:pt idx="104">
                  <c:v>6.17</c:v>
                </c:pt>
                <c:pt idx="105">
                  <c:v>6.12</c:v>
                </c:pt>
                <c:pt idx="106">
                  <c:v>6.07</c:v>
                </c:pt>
                <c:pt idx="107">
                  <c:v>6.03</c:v>
                </c:pt>
                <c:pt idx="108">
                  <c:v>6</c:v>
                </c:pt>
                <c:pt idx="109">
                  <c:v>5.99</c:v>
                </c:pt>
                <c:pt idx="110">
                  <c:v>5.97</c:v>
                </c:pt>
                <c:pt idx="111">
                  <c:v>5.9</c:v>
                </c:pt>
                <c:pt idx="112">
                  <c:v>5.86</c:v>
                </c:pt>
                <c:pt idx="113">
                  <c:v>5.86</c:v>
                </c:pt>
                <c:pt idx="114">
                  <c:v>5.89</c:v>
                </c:pt>
                <c:pt idx="115">
                  <c:v>5.89</c:v>
                </c:pt>
                <c:pt idx="116">
                  <c:v>5.89</c:v>
                </c:pt>
                <c:pt idx="117">
                  <c:v>5.87</c:v>
                </c:pt>
                <c:pt idx="118">
                  <c:v>5.86</c:v>
                </c:pt>
                <c:pt idx="119">
                  <c:v>5.86</c:v>
                </c:pt>
                <c:pt idx="120">
                  <c:v>5.85</c:v>
                </c:pt>
                <c:pt idx="121">
                  <c:v>5.9</c:v>
                </c:pt>
                <c:pt idx="122">
                  <c:v>5.94</c:v>
                </c:pt>
                <c:pt idx="123">
                  <c:v>5.95</c:v>
                </c:pt>
                <c:pt idx="124">
                  <c:v>6</c:v>
                </c:pt>
                <c:pt idx="125">
                  <c:v>6.06</c:v>
                </c:pt>
                <c:pt idx="126">
                  <c:v>6.22</c:v>
                </c:pt>
                <c:pt idx="127">
                  <c:v>6.34</c:v>
                </c:pt>
                <c:pt idx="128">
                  <c:v>6.46</c:v>
                </c:pt>
                <c:pt idx="129">
                  <c:v>6.55</c:v>
                </c:pt>
                <c:pt idx="130">
                  <c:v>6.63</c:v>
                </c:pt>
                <c:pt idx="131">
                  <c:v>6.65</c:v>
                </c:pt>
                <c:pt idx="132">
                  <c:v>6.68</c:v>
                </c:pt>
                <c:pt idx="133">
                  <c:v>6.67</c:v>
                </c:pt>
                <c:pt idx="134">
                  <c:v>6.65</c:v>
                </c:pt>
                <c:pt idx="135">
                  <c:v>6.66</c:v>
                </c:pt>
                <c:pt idx="136">
                  <c:v>6.69</c:v>
                </c:pt>
                <c:pt idx="137">
                  <c:v>6.7</c:v>
                </c:pt>
                <c:pt idx="138">
                  <c:v>6.76</c:v>
                </c:pt>
                <c:pt idx="139">
                  <c:v>6.76</c:v>
                </c:pt>
                <c:pt idx="140">
                  <c:v>6.78</c:v>
                </c:pt>
                <c:pt idx="141">
                  <c:v>6.8</c:v>
                </c:pt>
                <c:pt idx="142">
                  <c:v>6.86</c:v>
                </c:pt>
                <c:pt idx="143">
                  <c:v>6.9</c:v>
                </c:pt>
                <c:pt idx="144">
                  <c:v>6.94</c:v>
                </c:pt>
                <c:pt idx="145">
                  <c:v>6.98</c:v>
                </c:pt>
                <c:pt idx="146">
                  <c:v>6.99</c:v>
                </c:pt>
                <c:pt idx="147">
                  <c:v>6.99</c:v>
                </c:pt>
                <c:pt idx="148">
                  <c:v>7</c:v>
                </c:pt>
                <c:pt idx="149">
                  <c:v>6.99</c:v>
                </c:pt>
                <c:pt idx="150">
                  <c:v>6.96</c:v>
                </c:pt>
                <c:pt idx="151">
                  <c:v>6.9</c:v>
                </c:pt>
                <c:pt idx="152">
                  <c:v>6.88</c:v>
                </c:pt>
                <c:pt idx="153">
                  <c:v>6.88</c:v>
                </c:pt>
                <c:pt idx="154">
                  <c:v>6.82</c:v>
                </c:pt>
                <c:pt idx="155">
                  <c:v>6.8</c:v>
                </c:pt>
                <c:pt idx="156">
                  <c:v>6.77</c:v>
                </c:pt>
                <c:pt idx="157">
                  <c:v>6.74</c:v>
                </c:pt>
                <c:pt idx="158">
                  <c:v>6.68</c:v>
                </c:pt>
                <c:pt idx="159">
                  <c:v>6.64</c:v>
                </c:pt>
                <c:pt idx="160">
                  <c:v>6.58</c:v>
                </c:pt>
                <c:pt idx="161">
                  <c:v>6.6</c:v>
                </c:pt>
                <c:pt idx="162">
                  <c:v>6.67</c:v>
                </c:pt>
                <c:pt idx="163">
                  <c:v>6.71</c:v>
                </c:pt>
                <c:pt idx="164">
                  <c:v>6.76</c:v>
                </c:pt>
                <c:pt idx="165">
                  <c:v>6.78</c:v>
                </c:pt>
                <c:pt idx="166">
                  <c:v>6.8</c:v>
                </c:pt>
                <c:pt idx="167">
                  <c:v>6.84</c:v>
                </c:pt>
                <c:pt idx="168">
                  <c:v>6.86</c:v>
                </c:pt>
                <c:pt idx="169">
                  <c:v>6.86</c:v>
                </c:pt>
                <c:pt idx="170">
                  <c:v>6.9</c:v>
                </c:pt>
                <c:pt idx="171">
                  <c:v>6.91</c:v>
                </c:pt>
                <c:pt idx="172">
                  <c:v>6.94</c:v>
                </c:pt>
                <c:pt idx="173">
                  <c:v>6.96</c:v>
                </c:pt>
                <c:pt idx="174">
                  <c:v>7</c:v>
                </c:pt>
                <c:pt idx="175">
                  <c:v>7.04</c:v>
                </c:pt>
                <c:pt idx="176">
                  <c:v>7.07</c:v>
                </c:pt>
                <c:pt idx="177">
                  <c:v>7.1</c:v>
                </c:pt>
                <c:pt idx="178">
                  <c:v>7.13</c:v>
                </c:pt>
                <c:pt idx="179">
                  <c:v>7.13</c:v>
                </c:pt>
                <c:pt idx="180">
                  <c:v>7.13</c:v>
                </c:pt>
                <c:pt idx="181">
                  <c:v>7.13</c:v>
                </c:pt>
                <c:pt idx="182">
                  <c:v>7.17</c:v>
                </c:pt>
                <c:pt idx="183">
                  <c:v>7.16</c:v>
                </c:pt>
                <c:pt idx="184">
                  <c:v>7.16</c:v>
                </c:pt>
                <c:pt idx="185">
                  <c:v>7.15</c:v>
                </c:pt>
                <c:pt idx="186">
                  <c:v>7.15</c:v>
                </c:pt>
                <c:pt idx="187">
                  <c:v>7.15</c:v>
                </c:pt>
                <c:pt idx="188">
                  <c:v>7.15</c:v>
                </c:pt>
                <c:pt idx="189">
                  <c:v>7.15</c:v>
                </c:pt>
                <c:pt idx="190">
                  <c:v>7.16</c:v>
                </c:pt>
                <c:pt idx="191">
                  <c:v>7.19</c:v>
                </c:pt>
                <c:pt idx="192">
                  <c:v>7.19</c:v>
                </c:pt>
                <c:pt idx="193">
                  <c:v>7.16</c:v>
                </c:pt>
                <c:pt idx="194">
                  <c:v>7.14</c:v>
                </c:pt>
                <c:pt idx="195">
                  <c:v>7.17</c:v>
                </c:pt>
                <c:pt idx="196">
                  <c:v>7.2</c:v>
                </c:pt>
                <c:pt idx="197">
                  <c:v>7.24</c:v>
                </c:pt>
                <c:pt idx="198">
                  <c:v>7.26</c:v>
                </c:pt>
                <c:pt idx="199">
                  <c:v>7.27</c:v>
                </c:pt>
                <c:pt idx="200">
                  <c:v>7.28</c:v>
                </c:pt>
                <c:pt idx="201">
                  <c:v>7.3</c:v>
                </c:pt>
                <c:pt idx="202">
                  <c:v>7.34</c:v>
                </c:pt>
                <c:pt idx="203">
                  <c:v>7.38</c:v>
                </c:pt>
                <c:pt idx="204">
                  <c:v>7.4</c:v>
                </c:pt>
                <c:pt idx="205">
                  <c:v>7.45</c:v>
                </c:pt>
                <c:pt idx="206">
                  <c:v>7.48</c:v>
                </c:pt>
                <c:pt idx="207">
                  <c:v>7.5</c:v>
                </c:pt>
                <c:pt idx="208">
                  <c:v>7.54</c:v>
                </c:pt>
                <c:pt idx="209">
                  <c:v>7.58</c:v>
                </c:pt>
                <c:pt idx="210">
                  <c:v>7.6</c:v>
                </c:pt>
                <c:pt idx="211">
                  <c:v>7.68</c:v>
                </c:pt>
                <c:pt idx="212">
                  <c:v>7.74</c:v>
                </c:pt>
                <c:pt idx="213">
                  <c:v>7.78</c:v>
                </c:pt>
                <c:pt idx="214">
                  <c:v>7.8</c:v>
                </c:pt>
                <c:pt idx="215">
                  <c:v>7.85</c:v>
                </c:pt>
                <c:pt idx="216">
                  <c:v>7.88</c:v>
                </c:pt>
                <c:pt idx="217">
                  <c:v>7.92</c:v>
                </c:pt>
                <c:pt idx="218">
                  <c:v>7.98</c:v>
                </c:pt>
                <c:pt idx="219">
                  <c:v>8.0399999999999991</c:v>
                </c:pt>
                <c:pt idx="220">
                  <c:v>8.1</c:v>
                </c:pt>
                <c:pt idx="221">
                  <c:v>8.16</c:v>
                </c:pt>
                <c:pt idx="222">
                  <c:v>8.1999999999999993</c:v>
                </c:pt>
                <c:pt idx="223">
                  <c:v>8.1999999999999993</c:v>
                </c:pt>
                <c:pt idx="224">
                  <c:v>8.32</c:v>
                </c:pt>
                <c:pt idx="225">
                  <c:v>8.35</c:v>
                </c:pt>
                <c:pt idx="226">
                  <c:v>8.42</c:v>
                </c:pt>
                <c:pt idx="227">
                  <c:v>8.44</c:v>
                </c:pt>
                <c:pt idx="228">
                  <c:v>8.5</c:v>
                </c:pt>
                <c:pt idx="229">
                  <c:v>8.5399999999999991</c:v>
                </c:pt>
                <c:pt idx="230">
                  <c:v>8.57</c:v>
                </c:pt>
                <c:pt idx="231">
                  <c:v>8.6300000000000008</c:v>
                </c:pt>
                <c:pt idx="232">
                  <c:v>8.68</c:v>
                </c:pt>
                <c:pt idx="233">
                  <c:v>8.7200000000000006</c:v>
                </c:pt>
                <c:pt idx="234">
                  <c:v>8.77</c:v>
                </c:pt>
                <c:pt idx="235">
                  <c:v>8.7899999999999991</c:v>
                </c:pt>
                <c:pt idx="236">
                  <c:v>8.83</c:v>
                </c:pt>
                <c:pt idx="237">
                  <c:v>8.89</c:v>
                </c:pt>
                <c:pt idx="238">
                  <c:v>8.9</c:v>
                </c:pt>
                <c:pt idx="239">
                  <c:v>9</c:v>
                </c:pt>
                <c:pt idx="240">
                  <c:v>9.06</c:v>
                </c:pt>
                <c:pt idx="241">
                  <c:v>9.09</c:v>
                </c:pt>
                <c:pt idx="242">
                  <c:v>9.19</c:v>
                </c:pt>
                <c:pt idx="243">
                  <c:v>9.24</c:v>
                </c:pt>
                <c:pt idx="244">
                  <c:v>9.3000000000000007</c:v>
                </c:pt>
                <c:pt idx="245">
                  <c:v>9.34</c:v>
                </c:pt>
                <c:pt idx="246">
                  <c:v>9.3699999999999992</c:v>
                </c:pt>
                <c:pt idx="247">
                  <c:v>9.4499999999999993</c:v>
                </c:pt>
                <c:pt idx="248">
                  <c:v>9.4700000000000006</c:v>
                </c:pt>
                <c:pt idx="249">
                  <c:v>9.5</c:v>
                </c:pt>
                <c:pt idx="250">
                  <c:v>9.52</c:v>
                </c:pt>
                <c:pt idx="251">
                  <c:v>9.51</c:v>
                </c:pt>
                <c:pt idx="252">
                  <c:v>9.5</c:v>
                </c:pt>
                <c:pt idx="253">
                  <c:v>9.5</c:v>
                </c:pt>
                <c:pt idx="254">
                  <c:v>9.49</c:v>
                </c:pt>
                <c:pt idx="255">
                  <c:v>9.49</c:v>
                </c:pt>
                <c:pt idx="256">
                  <c:v>9.4600000000000009</c:v>
                </c:pt>
                <c:pt idx="257">
                  <c:v>9.44</c:v>
                </c:pt>
                <c:pt idx="258">
                  <c:v>9.4</c:v>
                </c:pt>
                <c:pt idx="259">
                  <c:v>9.39</c:v>
                </c:pt>
                <c:pt idx="260">
                  <c:v>9.3699999999999992</c:v>
                </c:pt>
                <c:pt idx="261">
                  <c:v>9.34</c:v>
                </c:pt>
                <c:pt idx="262">
                  <c:v>9.32</c:v>
                </c:pt>
                <c:pt idx="263">
                  <c:v>9.2799999999999994</c:v>
                </c:pt>
                <c:pt idx="264">
                  <c:v>9.1999999999999993</c:v>
                </c:pt>
                <c:pt idx="265">
                  <c:v>9.14</c:v>
                </c:pt>
                <c:pt idx="266">
                  <c:v>9.09</c:v>
                </c:pt>
                <c:pt idx="267">
                  <c:v>9.0399999999999991</c:v>
                </c:pt>
                <c:pt idx="268">
                  <c:v>9</c:v>
                </c:pt>
                <c:pt idx="269">
                  <c:v>8.9600000000000009</c:v>
                </c:pt>
                <c:pt idx="270">
                  <c:v>8.92</c:v>
                </c:pt>
                <c:pt idx="271">
                  <c:v>8.8699999999999992</c:v>
                </c:pt>
                <c:pt idx="272">
                  <c:v>8.8699999999999992</c:v>
                </c:pt>
                <c:pt idx="273">
                  <c:v>8.84</c:v>
                </c:pt>
                <c:pt idx="274">
                  <c:v>8.82</c:v>
                </c:pt>
                <c:pt idx="275">
                  <c:v>8.82</c:v>
                </c:pt>
                <c:pt idx="276">
                  <c:v>8.7899999999999991</c:v>
                </c:pt>
                <c:pt idx="277">
                  <c:v>8.74</c:v>
                </c:pt>
                <c:pt idx="278">
                  <c:v>8.74</c:v>
                </c:pt>
                <c:pt idx="279">
                  <c:v>8.74</c:v>
                </c:pt>
                <c:pt idx="280">
                  <c:v>8.74</c:v>
                </c:pt>
                <c:pt idx="281">
                  <c:v>8.76</c:v>
                </c:pt>
                <c:pt idx="282">
                  <c:v>8.74</c:v>
                </c:pt>
                <c:pt idx="283">
                  <c:v>8.7899999999999991</c:v>
                </c:pt>
                <c:pt idx="284">
                  <c:v>8.8000000000000007</c:v>
                </c:pt>
                <c:pt idx="285">
                  <c:v>8.82</c:v>
                </c:pt>
                <c:pt idx="286">
                  <c:v>8.84</c:v>
                </c:pt>
                <c:pt idx="287">
                  <c:v>8.86</c:v>
                </c:pt>
                <c:pt idx="288">
                  <c:v>8.89</c:v>
                </c:pt>
                <c:pt idx="289">
                  <c:v>8.9</c:v>
                </c:pt>
                <c:pt idx="290">
                  <c:v>8.92</c:v>
                </c:pt>
                <c:pt idx="291">
                  <c:v>8.92</c:v>
                </c:pt>
                <c:pt idx="292">
                  <c:v>8.92</c:v>
                </c:pt>
                <c:pt idx="293">
                  <c:v>8.92</c:v>
                </c:pt>
                <c:pt idx="294">
                  <c:v>8.94</c:v>
                </c:pt>
                <c:pt idx="295">
                  <c:v>8.94</c:v>
                </c:pt>
                <c:pt idx="296">
                  <c:v>8.92</c:v>
                </c:pt>
                <c:pt idx="297">
                  <c:v>8.92</c:v>
                </c:pt>
                <c:pt idx="298">
                  <c:v>8.93</c:v>
                </c:pt>
                <c:pt idx="299">
                  <c:v>8.93</c:v>
                </c:pt>
                <c:pt idx="300">
                  <c:v>8.93</c:v>
                </c:pt>
                <c:pt idx="301">
                  <c:v>8.91</c:v>
                </c:pt>
                <c:pt idx="302">
                  <c:v>8.9</c:v>
                </c:pt>
                <c:pt idx="303">
                  <c:v>8.8800000000000008</c:v>
                </c:pt>
                <c:pt idx="304">
                  <c:v>8.8800000000000008</c:v>
                </c:pt>
                <c:pt idx="305">
                  <c:v>8.85</c:v>
                </c:pt>
                <c:pt idx="306">
                  <c:v>8.83</c:v>
                </c:pt>
                <c:pt idx="307">
                  <c:v>8.82</c:v>
                </c:pt>
                <c:pt idx="308">
                  <c:v>8.82</c:v>
                </c:pt>
                <c:pt idx="309">
                  <c:v>8.7899999999999991</c:v>
                </c:pt>
                <c:pt idx="310">
                  <c:v>8.76</c:v>
                </c:pt>
                <c:pt idx="311">
                  <c:v>8.75</c:v>
                </c:pt>
                <c:pt idx="312">
                  <c:v>8.74</c:v>
                </c:pt>
                <c:pt idx="313">
                  <c:v>8.74</c:v>
                </c:pt>
                <c:pt idx="314">
                  <c:v>8.7100000000000009</c:v>
                </c:pt>
                <c:pt idx="315">
                  <c:v>8.7100000000000009</c:v>
                </c:pt>
                <c:pt idx="316">
                  <c:v>8.6999999999999993</c:v>
                </c:pt>
                <c:pt idx="317">
                  <c:v>8.6999999999999993</c:v>
                </c:pt>
                <c:pt idx="318">
                  <c:v>8.6999999999999993</c:v>
                </c:pt>
                <c:pt idx="319">
                  <c:v>8.7100000000000009</c:v>
                </c:pt>
                <c:pt idx="320">
                  <c:v>8.7200000000000006</c:v>
                </c:pt>
                <c:pt idx="321">
                  <c:v>8.7100000000000009</c:v>
                </c:pt>
                <c:pt idx="322">
                  <c:v>8.6999999999999993</c:v>
                </c:pt>
                <c:pt idx="323">
                  <c:v>8.6999999999999993</c:v>
                </c:pt>
                <c:pt idx="324">
                  <c:v>8.69</c:v>
                </c:pt>
                <c:pt idx="325">
                  <c:v>8.68</c:v>
                </c:pt>
                <c:pt idx="326">
                  <c:v>8.67</c:v>
                </c:pt>
                <c:pt idx="327">
                  <c:v>8.65</c:v>
                </c:pt>
                <c:pt idx="328">
                  <c:v>8.6199999999999992</c:v>
                </c:pt>
                <c:pt idx="329">
                  <c:v>8.58</c:v>
                </c:pt>
                <c:pt idx="330">
                  <c:v>8.5500000000000007</c:v>
                </c:pt>
                <c:pt idx="331">
                  <c:v>8.51</c:v>
                </c:pt>
                <c:pt idx="332">
                  <c:v>8.48</c:v>
                </c:pt>
                <c:pt idx="333">
                  <c:v>8.4499999999999993</c:v>
                </c:pt>
                <c:pt idx="334">
                  <c:v>8.43</c:v>
                </c:pt>
                <c:pt idx="335">
                  <c:v>8.35</c:v>
                </c:pt>
                <c:pt idx="336">
                  <c:v>8.32</c:v>
                </c:pt>
                <c:pt idx="337">
                  <c:v>8.25</c:v>
                </c:pt>
                <c:pt idx="338">
                  <c:v>8.1999999999999993</c:v>
                </c:pt>
                <c:pt idx="339">
                  <c:v>8.16</c:v>
                </c:pt>
                <c:pt idx="340">
                  <c:v>8.1</c:v>
                </c:pt>
                <c:pt idx="341">
                  <c:v>8.0399999999999991</c:v>
                </c:pt>
                <c:pt idx="342">
                  <c:v>8.06</c:v>
                </c:pt>
                <c:pt idx="343">
                  <c:v>8.01</c:v>
                </c:pt>
                <c:pt idx="344">
                  <c:v>7.98</c:v>
                </c:pt>
                <c:pt idx="345">
                  <c:v>7.94</c:v>
                </c:pt>
                <c:pt idx="346">
                  <c:v>7.9</c:v>
                </c:pt>
                <c:pt idx="347">
                  <c:v>7.87</c:v>
                </c:pt>
                <c:pt idx="348">
                  <c:v>7.85</c:v>
                </c:pt>
                <c:pt idx="349">
                  <c:v>7.82</c:v>
                </c:pt>
                <c:pt idx="350">
                  <c:v>7.78</c:v>
                </c:pt>
                <c:pt idx="351">
                  <c:v>7.78</c:v>
                </c:pt>
                <c:pt idx="352">
                  <c:v>7.78</c:v>
                </c:pt>
                <c:pt idx="353">
                  <c:v>7.76</c:v>
                </c:pt>
                <c:pt idx="354">
                  <c:v>7.75</c:v>
                </c:pt>
                <c:pt idx="355">
                  <c:v>7.75</c:v>
                </c:pt>
                <c:pt idx="356">
                  <c:v>7.74</c:v>
                </c:pt>
                <c:pt idx="357">
                  <c:v>7.73</c:v>
                </c:pt>
                <c:pt idx="358">
                  <c:v>7.72</c:v>
                </c:pt>
                <c:pt idx="359">
                  <c:v>7.7</c:v>
                </c:pt>
                <c:pt idx="360">
                  <c:v>7.68</c:v>
                </c:pt>
                <c:pt idx="361">
                  <c:v>7.66</c:v>
                </c:pt>
                <c:pt idx="362">
                  <c:v>7.64</c:v>
                </c:pt>
                <c:pt idx="363">
                  <c:v>7.61</c:v>
                </c:pt>
                <c:pt idx="364">
                  <c:v>7.58</c:v>
                </c:pt>
                <c:pt idx="365">
                  <c:v>7.6</c:v>
                </c:pt>
                <c:pt idx="366">
                  <c:v>7.62</c:v>
                </c:pt>
                <c:pt idx="367">
                  <c:v>7.62</c:v>
                </c:pt>
                <c:pt idx="368">
                  <c:v>7.62</c:v>
                </c:pt>
                <c:pt idx="369">
                  <c:v>7.62</c:v>
                </c:pt>
                <c:pt idx="370">
                  <c:v>7.61</c:v>
                </c:pt>
                <c:pt idx="371">
                  <c:v>7.61</c:v>
                </c:pt>
                <c:pt idx="372">
                  <c:v>7.6</c:v>
                </c:pt>
                <c:pt idx="373">
                  <c:v>7.6</c:v>
                </c:pt>
                <c:pt idx="374">
                  <c:v>7.59</c:v>
                </c:pt>
                <c:pt idx="375">
                  <c:v>7.59</c:v>
                </c:pt>
                <c:pt idx="376">
                  <c:v>7.58</c:v>
                </c:pt>
                <c:pt idx="377">
                  <c:v>7.54</c:v>
                </c:pt>
                <c:pt idx="378">
                  <c:v>7.52</c:v>
                </c:pt>
                <c:pt idx="379">
                  <c:v>7.49</c:v>
                </c:pt>
                <c:pt idx="380">
                  <c:v>7.47</c:v>
                </c:pt>
                <c:pt idx="381">
                  <c:v>7.44</c:v>
                </c:pt>
                <c:pt idx="382">
                  <c:v>7.4</c:v>
                </c:pt>
                <c:pt idx="383">
                  <c:v>7.39</c:v>
                </c:pt>
                <c:pt idx="384">
                  <c:v>7.34</c:v>
                </c:pt>
                <c:pt idx="385">
                  <c:v>7.31</c:v>
                </c:pt>
                <c:pt idx="386">
                  <c:v>7.32</c:v>
                </c:pt>
                <c:pt idx="387">
                  <c:v>7.29</c:v>
                </c:pt>
                <c:pt idx="388">
                  <c:v>7.28</c:v>
                </c:pt>
                <c:pt idx="389">
                  <c:v>7.3</c:v>
                </c:pt>
                <c:pt idx="390">
                  <c:v>7.32</c:v>
                </c:pt>
                <c:pt idx="391">
                  <c:v>7.31</c:v>
                </c:pt>
                <c:pt idx="392">
                  <c:v>7.32</c:v>
                </c:pt>
                <c:pt idx="393">
                  <c:v>7.32</c:v>
                </c:pt>
                <c:pt idx="394">
                  <c:v>7.34</c:v>
                </c:pt>
                <c:pt idx="395">
                  <c:v>7.34</c:v>
                </c:pt>
                <c:pt idx="396">
                  <c:v>7.35</c:v>
                </c:pt>
                <c:pt idx="397">
                  <c:v>7.35</c:v>
                </c:pt>
                <c:pt idx="398">
                  <c:v>7.39</c:v>
                </c:pt>
                <c:pt idx="399">
                  <c:v>7.39</c:v>
                </c:pt>
                <c:pt idx="400">
                  <c:v>7.39</c:v>
                </c:pt>
                <c:pt idx="401">
                  <c:v>7.39</c:v>
                </c:pt>
                <c:pt idx="402">
                  <c:v>7.39</c:v>
                </c:pt>
                <c:pt idx="403">
                  <c:v>7.39</c:v>
                </c:pt>
                <c:pt idx="404">
                  <c:v>7.4</c:v>
                </c:pt>
                <c:pt idx="405">
                  <c:v>7.4</c:v>
                </c:pt>
                <c:pt idx="406">
                  <c:v>7.4</c:v>
                </c:pt>
                <c:pt idx="407">
                  <c:v>7.38</c:v>
                </c:pt>
                <c:pt idx="408">
                  <c:v>7.36</c:v>
                </c:pt>
                <c:pt idx="409">
                  <c:v>7.33</c:v>
                </c:pt>
                <c:pt idx="410">
                  <c:v>7.3</c:v>
                </c:pt>
                <c:pt idx="411">
                  <c:v>7.26</c:v>
                </c:pt>
                <c:pt idx="412">
                  <c:v>7.24</c:v>
                </c:pt>
                <c:pt idx="413">
                  <c:v>7.2</c:v>
                </c:pt>
                <c:pt idx="414">
                  <c:v>7.16</c:v>
                </c:pt>
                <c:pt idx="415">
                  <c:v>7.12</c:v>
                </c:pt>
                <c:pt idx="416">
                  <c:v>7.08</c:v>
                </c:pt>
                <c:pt idx="417">
                  <c:v>7.02</c:v>
                </c:pt>
                <c:pt idx="418">
                  <c:v>6.97</c:v>
                </c:pt>
                <c:pt idx="419">
                  <c:v>6.96</c:v>
                </c:pt>
                <c:pt idx="420">
                  <c:v>6.96</c:v>
                </c:pt>
                <c:pt idx="421">
                  <c:v>6.95</c:v>
                </c:pt>
                <c:pt idx="422">
                  <c:v>6.94</c:v>
                </c:pt>
                <c:pt idx="423">
                  <c:v>6.99</c:v>
                </c:pt>
                <c:pt idx="424">
                  <c:v>7.08</c:v>
                </c:pt>
                <c:pt idx="425">
                  <c:v>7.12</c:v>
                </c:pt>
                <c:pt idx="426">
                  <c:v>7.17</c:v>
                </c:pt>
                <c:pt idx="427">
                  <c:v>7.19</c:v>
                </c:pt>
                <c:pt idx="428">
                  <c:v>7.21</c:v>
                </c:pt>
                <c:pt idx="429">
                  <c:v>7.18</c:v>
                </c:pt>
                <c:pt idx="430">
                  <c:v>7.16</c:v>
                </c:pt>
                <c:pt idx="431">
                  <c:v>7.16</c:v>
                </c:pt>
                <c:pt idx="432">
                  <c:v>7.16</c:v>
                </c:pt>
                <c:pt idx="433">
                  <c:v>7.18</c:v>
                </c:pt>
                <c:pt idx="434">
                  <c:v>7.2</c:v>
                </c:pt>
                <c:pt idx="435">
                  <c:v>7.2</c:v>
                </c:pt>
                <c:pt idx="436">
                  <c:v>7.2</c:v>
                </c:pt>
                <c:pt idx="437">
                  <c:v>7.2</c:v>
                </c:pt>
                <c:pt idx="438">
                  <c:v>7.19</c:v>
                </c:pt>
                <c:pt idx="439">
                  <c:v>7.19</c:v>
                </c:pt>
                <c:pt idx="440">
                  <c:v>7.19</c:v>
                </c:pt>
                <c:pt idx="441">
                  <c:v>7.17</c:v>
                </c:pt>
                <c:pt idx="442">
                  <c:v>7.15</c:v>
                </c:pt>
                <c:pt idx="443">
                  <c:v>7.12</c:v>
                </c:pt>
                <c:pt idx="444">
                  <c:v>7.08</c:v>
                </c:pt>
                <c:pt idx="445">
                  <c:v>7.04</c:v>
                </c:pt>
                <c:pt idx="446">
                  <c:v>7</c:v>
                </c:pt>
                <c:pt idx="447">
                  <c:v>6.96</c:v>
                </c:pt>
                <c:pt idx="448">
                  <c:v>6.9</c:v>
                </c:pt>
                <c:pt idx="449">
                  <c:v>6.88</c:v>
                </c:pt>
                <c:pt idx="450">
                  <c:v>6.84</c:v>
                </c:pt>
                <c:pt idx="451">
                  <c:v>6.8</c:v>
                </c:pt>
                <c:pt idx="452">
                  <c:v>6.74</c:v>
                </c:pt>
                <c:pt idx="453">
                  <c:v>6.72</c:v>
                </c:pt>
                <c:pt idx="454">
                  <c:v>6.7</c:v>
                </c:pt>
                <c:pt idx="455">
                  <c:v>6.7</c:v>
                </c:pt>
                <c:pt idx="456">
                  <c:v>6.68</c:v>
                </c:pt>
                <c:pt idx="457">
                  <c:v>6.65</c:v>
                </c:pt>
                <c:pt idx="458">
                  <c:v>6.6</c:v>
                </c:pt>
                <c:pt idx="459">
                  <c:v>6.6</c:v>
                </c:pt>
                <c:pt idx="460">
                  <c:v>6.62</c:v>
                </c:pt>
                <c:pt idx="461">
                  <c:v>6.62</c:v>
                </c:pt>
                <c:pt idx="462">
                  <c:v>6.62</c:v>
                </c:pt>
                <c:pt idx="463">
                  <c:v>6.64</c:v>
                </c:pt>
                <c:pt idx="464">
                  <c:v>6.64</c:v>
                </c:pt>
                <c:pt idx="465">
                  <c:v>6.72</c:v>
                </c:pt>
                <c:pt idx="466">
                  <c:v>6.8</c:v>
                </c:pt>
                <c:pt idx="467">
                  <c:v>6.85</c:v>
                </c:pt>
                <c:pt idx="468">
                  <c:v>6.92</c:v>
                </c:pt>
                <c:pt idx="469">
                  <c:v>6.93</c:v>
                </c:pt>
                <c:pt idx="470">
                  <c:v>6.96</c:v>
                </c:pt>
                <c:pt idx="471">
                  <c:v>6.96</c:v>
                </c:pt>
                <c:pt idx="472">
                  <c:v>6.96</c:v>
                </c:pt>
                <c:pt idx="473">
                  <c:v>7</c:v>
                </c:pt>
                <c:pt idx="474">
                  <c:v>7.02</c:v>
                </c:pt>
                <c:pt idx="475">
                  <c:v>7.04</c:v>
                </c:pt>
                <c:pt idx="476">
                  <c:v>7.06</c:v>
                </c:pt>
                <c:pt idx="477">
                  <c:v>7.07</c:v>
                </c:pt>
                <c:pt idx="478">
                  <c:v>7.08</c:v>
                </c:pt>
                <c:pt idx="479">
                  <c:v>7.08</c:v>
                </c:pt>
                <c:pt idx="480">
                  <c:v>7.1</c:v>
                </c:pt>
                <c:pt idx="481">
                  <c:v>7.1</c:v>
                </c:pt>
                <c:pt idx="482">
                  <c:v>7.11</c:v>
                </c:pt>
                <c:pt idx="483">
                  <c:v>7.1</c:v>
                </c:pt>
                <c:pt idx="484">
                  <c:v>7.09</c:v>
                </c:pt>
                <c:pt idx="485">
                  <c:v>7.08</c:v>
                </c:pt>
                <c:pt idx="486">
                  <c:v>7.08</c:v>
                </c:pt>
                <c:pt idx="487">
                  <c:v>7.08</c:v>
                </c:pt>
                <c:pt idx="488">
                  <c:v>7.07</c:v>
                </c:pt>
                <c:pt idx="489">
                  <c:v>7.04</c:v>
                </c:pt>
                <c:pt idx="490">
                  <c:v>7</c:v>
                </c:pt>
                <c:pt idx="491">
                  <c:v>6.99</c:v>
                </c:pt>
                <c:pt idx="492">
                  <c:v>6.98</c:v>
                </c:pt>
                <c:pt idx="493">
                  <c:v>6.89</c:v>
                </c:pt>
                <c:pt idx="494">
                  <c:v>6.82</c:v>
                </c:pt>
                <c:pt idx="495">
                  <c:v>6.76</c:v>
                </c:pt>
                <c:pt idx="496">
                  <c:v>6.72</c:v>
                </c:pt>
                <c:pt idx="497">
                  <c:v>6.67</c:v>
                </c:pt>
                <c:pt idx="498">
                  <c:v>6.62</c:v>
                </c:pt>
                <c:pt idx="499">
                  <c:v>6.56</c:v>
                </c:pt>
                <c:pt idx="500">
                  <c:v>6.51</c:v>
                </c:pt>
                <c:pt idx="501">
                  <c:v>6.43</c:v>
                </c:pt>
                <c:pt idx="502">
                  <c:v>6.34</c:v>
                </c:pt>
                <c:pt idx="503">
                  <c:v>6.28</c:v>
                </c:pt>
                <c:pt idx="504">
                  <c:v>6.34</c:v>
                </c:pt>
                <c:pt idx="505">
                  <c:v>6.4</c:v>
                </c:pt>
                <c:pt idx="506">
                  <c:v>6.42</c:v>
                </c:pt>
                <c:pt idx="507">
                  <c:v>6.48</c:v>
                </c:pt>
                <c:pt idx="508">
                  <c:v>6.5</c:v>
                </c:pt>
                <c:pt idx="509">
                  <c:v>6.57</c:v>
                </c:pt>
                <c:pt idx="510">
                  <c:v>6.68</c:v>
                </c:pt>
                <c:pt idx="511">
                  <c:v>6.65</c:v>
                </c:pt>
                <c:pt idx="512">
                  <c:v>6.62</c:v>
                </c:pt>
                <c:pt idx="513">
                  <c:v>6.66</c:v>
                </c:pt>
                <c:pt idx="514">
                  <c:v>6.57</c:v>
                </c:pt>
                <c:pt idx="515">
                  <c:v>6.55</c:v>
                </c:pt>
                <c:pt idx="516">
                  <c:v>6.53</c:v>
                </c:pt>
                <c:pt idx="517">
                  <c:v>6.49</c:v>
                </c:pt>
                <c:pt idx="518">
                  <c:v>6.46</c:v>
                </c:pt>
                <c:pt idx="519">
                  <c:v>6.43</c:v>
                </c:pt>
                <c:pt idx="520">
                  <c:v>6.4</c:v>
                </c:pt>
                <c:pt idx="521">
                  <c:v>6.42</c:v>
                </c:pt>
                <c:pt idx="522">
                  <c:v>6.44</c:v>
                </c:pt>
                <c:pt idx="523">
                  <c:v>6.44</c:v>
                </c:pt>
                <c:pt idx="524">
                  <c:v>6.45</c:v>
                </c:pt>
                <c:pt idx="525">
                  <c:v>6.48</c:v>
                </c:pt>
                <c:pt idx="526">
                  <c:v>6.54</c:v>
                </c:pt>
                <c:pt idx="527">
                  <c:v>6.59</c:v>
                </c:pt>
                <c:pt idx="528">
                  <c:v>6.63</c:v>
                </c:pt>
                <c:pt idx="529">
                  <c:v>6.65</c:v>
                </c:pt>
                <c:pt idx="530">
                  <c:v>6.69</c:v>
                </c:pt>
                <c:pt idx="531">
                  <c:v>6.68</c:v>
                </c:pt>
                <c:pt idx="532">
                  <c:v>6.66</c:v>
                </c:pt>
                <c:pt idx="533">
                  <c:v>6.65</c:v>
                </c:pt>
                <c:pt idx="534">
                  <c:v>6.63</c:v>
                </c:pt>
                <c:pt idx="535">
                  <c:v>6.61</c:v>
                </c:pt>
                <c:pt idx="536">
                  <c:v>6.6</c:v>
                </c:pt>
                <c:pt idx="537">
                  <c:v>6.6</c:v>
                </c:pt>
                <c:pt idx="538">
                  <c:v>6.61</c:v>
                </c:pt>
                <c:pt idx="539">
                  <c:v>6.63</c:v>
                </c:pt>
                <c:pt idx="540">
                  <c:v>6.64</c:v>
                </c:pt>
                <c:pt idx="541">
                  <c:v>6.62</c:v>
                </c:pt>
                <c:pt idx="542">
                  <c:v>6.6</c:v>
                </c:pt>
                <c:pt idx="543">
                  <c:v>6.56</c:v>
                </c:pt>
                <c:pt idx="544">
                  <c:v>6.52</c:v>
                </c:pt>
                <c:pt idx="545">
                  <c:v>6.5</c:v>
                </c:pt>
                <c:pt idx="546">
                  <c:v>6.48</c:v>
                </c:pt>
                <c:pt idx="547">
                  <c:v>6.48</c:v>
                </c:pt>
                <c:pt idx="548">
                  <c:v>6.48</c:v>
                </c:pt>
                <c:pt idx="549">
                  <c:v>6.46</c:v>
                </c:pt>
                <c:pt idx="550">
                  <c:v>6.45</c:v>
                </c:pt>
                <c:pt idx="551">
                  <c:v>6.45</c:v>
                </c:pt>
                <c:pt idx="552">
                  <c:v>6.45</c:v>
                </c:pt>
                <c:pt idx="553">
                  <c:v>6.48</c:v>
                </c:pt>
                <c:pt idx="554">
                  <c:v>6.5</c:v>
                </c:pt>
                <c:pt idx="555">
                  <c:v>6.48</c:v>
                </c:pt>
                <c:pt idx="556">
                  <c:v>6.58</c:v>
                </c:pt>
                <c:pt idx="557">
                  <c:v>6.6</c:v>
                </c:pt>
                <c:pt idx="558">
                  <c:v>6.66</c:v>
                </c:pt>
                <c:pt idx="559">
                  <c:v>6.66</c:v>
                </c:pt>
                <c:pt idx="560">
                  <c:v>6.66</c:v>
                </c:pt>
                <c:pt idx="561">
                  <c:v>6.7</c:v>
                </c:pt>
                <c:pt idx="562">
                  <c:v>6.72</c:v>
                </c:pt>
                <c:pt idx="563">
                  <c:v>6.74</c:v>
                </c:pt>
                <c:pt idx="564">
                  <c:v>6.76</c:v>
                </c:pt>
                <c:pt idx="565">
                  <c:v>6.78</c:v>
                </c:pt>
                <c:pt idx="566">
                  <c:v>6.8</c:v>
                </c:pt>
                <c:pt idx="567">
                  <c:v>6.83</c:v>
                </c:pt>
                <c:pt idx="568">
                  <c:v>6.86</c:v>
                </c:pt>
                <c:pt idx="569">
                  <c:v>6.89</c:v>
                </c:pt>
                <c:pt idx="570">
                  <c:v>6.91</c:v>
                </c:pt>
                <c:pt idx="571">
                  <c:v>7</c:v>
                </c:pt>
                <c:pt idx="572">
                  <c:v>7.07</c:v>
                </c:pt>
                <c:pt idx="573">
                  <c:v>7.13</c:v>
                </c:pt>
                <c:pt idx="574">
                  <c:v>7.23</c:v>
                </c:pt>
                <c:pt idx="575">
                  <c:v>7.28</c:v>
                </c:pt>
                <c:pt idx="576">
                  <c:v>7.35</c:v>
                </c:pt>
                <c:pt idx="577">
                  <c:v>7.43</c:v>
                </c:pt>
                <c:pt idx="578">
                  <c:v>7.55</c:v>
                </c:pt>
                <c:pt idx="579">
                  <c:v>7.57</c:v>
                </c:pt>
                <c:pt idx="580">
                  <c:v>7.7</c:v>
                </c:pt>
                <c:pt idx="581">
                  <c:v>7.74</c:v>
                </c:pt>
                <c:pt idx="582">
                  <c:v>7.84</c:v>
                </c:pt>
                <c:pt idx="583">
                  <c:v>7.88</c:v>
                </c:pt>
                <c:pt idx="584">
                  <c:v>7.93</c:v>
                </c:pt>
                <c:pt idx="585">
                  <c:v>7.96</c:v>
                </c:pt>
                <c:pt idx="586">
                  <c:v>7.98</c:v>
                </c:pt>
                <c:pt idx="587">
                  <c:v>8.0299999999999994</c:v>
                </c:pt>
                <c:pt idx="588">
                  <c:v>8.1</c:v>
                </c:pt>
                <c:pt idx="589">
                  <c:v>8.14</c:v>
                </c:pt>
                <c:pt idx="590">
                  <c:v>8.17</c:v>
                </c:pt>
                <c:pt idx="591">
                  <c:v>8.19</c:v>
                </c:pt>
                <c:pt idx="592">
                  <c:v>8.2100000000000009</c:v>
                </c:pt>
                <c:pt idx="593">
                  <c:v>8.2100000000000009</c:v>
                </c:pt>
                <c:pt idx="594">
                  <c:v>8.26</c:v>
                </c:pt>
                <c:pt idx="595">
                  <c:v>8.2799999999999994</c:v>
                </c:pt>
                <c:pt idx="596">
                  <c:v>8.32</c:v>
                </c:pt>
                <c:pt idx="597">
                  <c:v>8.32</c:v>
                </c:pt>
                <c:pt idx="598">
                  <c:v>8.32</c:v>
                </c:pt>
                <c:pt idx="599">
                  <c:v>8.32</c:v>
                </c:pt>
                <c:pt idx="600">
                  <c:v>8.32</c:v>
                </c:pt>
                <c:pt idx="601">
                  <c:v>8.32</c:v>
                </c:pt>
                <c:pt idx="602">
                  <c:v>8.34</c:v>
                </c:pt>
                <c:pt idx="603">
                  <c:v>8.34</c:v>
                </c:pt>
                <c:pt idx="604">
                  <c:v>8.36</c:v>
                </c:pt>
                <c:pt idx="605">
                  <c:v>8.34</c:v>
                </c:pt>
                <c:pt idx="606">
                  <c:v>8.32</c:v>
                </c:pt>
                <c:pt idx="607">
                  <c:v>8.32</c:v>
                </c:pt>
                <c:pt idx="608">
                  <c:v>8.34</c:v>
                </c:pt>
                <c:pt idx="609">
                  <c:v>8.34</c:v>
                </c:pt>
                <c:pt idx="610">
                  <c:v>8.34</c:v>
                </c:pt>
                <c:pt idx="611">
                  <c:v>8.34</c:v>
                </c:pt>
                <c:pt idx="612">
                  <c:v>8.34</c:v>
                </c:pt>
                <c:pt idx="613">
                  <c:v>8.32</c:v>
                </c:pt>
                <c:pt idx="614">
                  <c:v>8.31</c:v>
                </c:pt>
                <c:pt idx="615">
                  <c:v>8.3000000000000007</c:v>
                </c:pt>
                <c:pt idx="616">
                  <c:v>8.2799999999999994</c:v>
                </c:pt>
                <c:pt idx="617">
                  <c:v>8.24</c:v>
                </c:pt>
                <c:pt idx="618">
                  <c:v>8.2200000000000006</c:v>
                </c:pt>
                <c:pt idx="619">
                  <c:v>8.2200000000000006</c:v>
                </c:pt>
                <c:pt idx="620">
                  <c:v>8.19</c:v>
                </c:pt>
                <c:pt idx="621">
                  <c:v>8.17</c:v>
                </c:pt>
                <c:pt idx="622">
                  <c:v>8.15</c:v>
                </c:pt>
                <c:pt idx="623">
                  <c:v>8.1300000000000008</c:v>
                </c:pt>
                <c:pt idx="624">
                  <c:v>8.1199999999999992</c:v>
                </c:pt>
                <c:pt idx="625">
                  <c:v>8.1</c:v>
                </c:pt>
                <c:pt idx="626">
                  <c:v>8.07</c:v>
                </c:pt>
                <c:pt idx="627">
                  <c:v>8.08</c:v>
                </c:pt>
                <c:pt idx="628">
                  <c:v>8.1</c:v>
                </c:pt>
                <c:pt idx="629">
                  <c:v>8.1</c:v>
                </c:pt>
                <c:pt idx="630">
                  <c:v>8.11</c:v>
                </c:pt>
                <c:pt idx="631">
                  <c:v>8.11</c:v>
                </c:pt>
                <c:pt idx="632">
                  <c:v>8.1199999999999992</c:v>
                </c:pt>
                <c:pt idx="633">
                  <c:v>8.1199999999999992</c:v>
                </c:pt>
                <c:pt idx="634">
                  <c:v>8.1300000000000008</c:v>
                </c:pt>
                <c:pt idx="635">
                  <c:v>8.14</c:v>
                </c:pt>
                <c:pt idx="636">
                  <c:v>8.15</c:v>
                </c:pt>
                <c:pt idx="637">
                  <c:v>8.16</c:v>
                </c:pt>
                <c:pt idx="638">
                  <c:v>8.17</c:v>
                </c:pt>
                <c:pt idx="639">
                  <c:v>8.23</c:v>
                </c:pt>
                <c:pt idx="640">
                  <c:v>8.24</c:v>
                </c:pt>
                <c:pt idx="641">
                  <c:v>8.25</c:v>
                </c:pt>
                <c:pt idx="642">
                  <c:v>8.26</c:v>
                </c:pt>
                <c:pt idx="643">
                  <c:v>8.3000000000000007</c:v>
                </c:pt>
                <c:pt idx="644">
                  <c:v>8.33</c:v>
                </c:pt>
                <c:pt idx="645">
                  <c:v>8.39</c:v>
                </c:pt>
                <c:pt idx="646">
                  <c:v>8.44</c:v>
                </c:pt>
                <c:pt idx="647">
                  <c:v>8.48</c:v>
                </c:pt>
                <c:pt idx="648">
                  <c:v>8.51</c:v>
                </c:pt>
                <c:pt idx="649">
                  <c:v>8.5299999999999994</c:v>
                </c:pt>
                <c:pt idx="650">
                  <c:v>8.56</c:v>
                </c:pt>
                <c:pt idx="651">
                  <c:v>8.58</c:v>
                </c:pt>
                <c:pt idx="652">
                  <c:v>8.6</c:v>
                </c:pt>
                <c:pt idx="653">
                  <c:v>8.6</c:v>
                </c:pt>
                <c:pt idx="654">
                  <c:v>8.6</c:v>
                </c:pt>
                <c:pt idx="655">
                  <c:v>8.6199999999999992</c:v>
                </c:pt>
                <c:pt idx="656">
                  <c:v>8.64</c:v>
                </c:pt>
                <c:pt idx="657">
                  <c:v>8.66</c:v>
                </c:pt>
                <c:pt idx="658">
                  <c:v>8.68</c:v>
                </c:pt>
                <c:pt idx="659">
                  <c:v>8.73</c:v>
                </c:pt>
                <c:pt idx="660">
                  <c:v>8.7799999999999994</c:v>
                </c:pt>
                <c:pt idx="661">
                  <c:v>8.82</c:v>
                </c:pt>
                <c:pt idx="662">
                  <c:v>8.84</c:v>
                </c:pt>
                <c:pt idx="663">
                  <c:v>8.8699999999999992</c:v>
                </c:pt>
                <c:pt idx="664">
                  <c:v>8.92</c:v>
                </c:pt>
                <c:pt idx="665">
                  <c:v>8.93</c:v>
                </c:pt>
                <c:pt idx="666">
                  <c:v>8.94</c:v>
                </c:pt>
                <c:pt idx="667">
                  <c:v>9.01</c:v>
                </c:pt>
                <c:pt idx="668">
                  <c:v>9.02</c:v>
                </c:pt>
                <c:pt idx="669">
                  <c:v>9.02</c:v>
                </c:pt>
                <c:pt idx="670">
                  <c:v>9.0399999999999991</c:v>
                </c:pt>
                <c:pt idx="671">
                  <c:v>9.0399999999999991</c:v>
                </c:pt>
                <c:pt idx="672">
                  <c:v>9.0500000000000007</c:v>
                </c:pt>
                <c:pt idx="673">
                  <c:v>9.07</c:v>
                </c:pt>
                <c:pt idx="674">
                  <c:v>9.0500000000000007</c:v>
                </c:pt>
                <c:pt idx="675">
                  <c:v>9.0500000000000007</c:v>
                </c:pt>
                <c:pt idx="676">
                  <c:v>9.06</c:v>
                </c:pt>
                <c:pt idx="677">
                  <c:v>9.07</c:v>
                </c:pt>
                <c:pt idx="678">
                  <c:v>9.07</c:v>
                </c:pt>
                <c:pt idx="679">
                  <c:v>9.08</c:v>
                </c:pt>
                <c:pt idx="680">
                  <c:v>9.08</c:v>
                </c:pt>
                <c:pt idx="681">
                  <c:v>9.1</c:v>
                </c:pt>
                <c:pt idx="682">
                  <c:v>9.1300000000000008</c:v>
                </c:pt>
                <c:pt idx="683">
                  <c:v>9.1300000000000008</c:v>
                </c:pt>
                <c:pt idx="684">
                  <c:v>9.1999999999999993</c:v>
                </c:pt>
                <c:pt idx="685">
                  <c:v>9.1999999999999993</c:v>
                </c:pt>
                <c:pt idx="686">
                  <c:v>9.1999999999999993</c:v>
                </c:pt>
                <c:pt idx="687">
                  <c:v>9.1999999999999993</c:v>
                </c:pt>
                <c:pt idx="688">
                  <c:v>9.1999999999999993</c:v>
                </c:pt>
                <c:pt idx="689">
                  <c:v>9.1999999999999993</c:v>
                </c:pt>
                <c:pt idx="690">
                  <c:v>9.1999999999999993</c:v>
                </c:pt>
                <c:pt idx="691">
                  <c:v>9.2100000000000009</c:v>
                </c:pt>
                <c:pt idx="692">
                  <c:v>9.2200000000000006</c:v>
                </c:pt>
                <c:pt idx="693">
                  <c:v>9.24</c:v>
                </c:pt>
                <c:pt idx="694">
                  <c:v>9.3000000000000007</c:v>
                </c:pt>
                <c:pt idx="695">
                  <c:v>9.3000000000000007</c:v>
                </c:pt>
                <c:pt idx="696">
                  <c:v>9.3000000000000007</c:v>
                </c:pt>
                <c:pt idx="697">
                  <c:v>9.3000000000000007</c:v>
                </c:pt>
                <c:pt idx="698">
                  <c:v>9.2799999999999994</c:v>
                </c:pt>
                <c:pt idx="699">
                  <c:v>9.25</c:v>
                </c:pt>
                <c:pt idx="700">
                  <c:v>9.25</c:v>
                </c:pt>
                <c:pt idx="701">
                  <c:v>9.25</c:v>
                </c:pt>
                <c:pt idx="702">
                  <c:v>9.26</c:v>
                </c:pt>
                <c:pt idx="703">
                  <c:v>9.26</c:v>
                </c:pt>
                <c:pt idx="704">
                  <c:v>9.26</c:v>
                </c:pt>
                <c:pt idx="705">
                  <c:v>9.26</c:v>
                </c:pt>
                <c:pt idx="706">
                  <c:v>9.26</c:v>
                </c:pt>
                <c:pt idx="707">
                  <c:v>9.26</c:v>
                </c:pt>
                <c:pt idx="708">
                  <c:v>9.2799999999999994</c:v>
                </c:pt>
                <c:pt idx="709">
                  <c:v>9.2799999999999994</c:v>
                </c:pt>
                <c:pt idx="710">
                  <c:v>9.2799999999999994</c:v>
                </c:pt>
                <c:pt idx="711">
                  <c:v>9.2799999999999994</c:v>
                </c:pt>
                <c:pt idx="712">
                  <c:v>9.3000000000000007</c:v>
                </c:pt>
                <c:pt idx="713">
                  <c:v>9.27</c:v>
                </c:pt>
                <c:pt idx="714">
                  <c:v>9.3000000000000007</c:v>
                </c:pt>
                <c:pt idx="715">
                  <c:v>9.31</c:v>
                </c:pt>
                <c:pt idx="716">
                  <c:v>9.31</c:v>
                </c:pt>
                <c:pt idx="717">
                  <c:v>9.3000000000000007</c:v>
                </c:pt>
                <c:pt idx="718">
                  <c:v>9.39</c:v>
                </c:pt>
                <c:pt idx="719">
                  <c:v>9.27</c:v>
                </c:pt>
                <c:pt idx="720">
                  <c:v>9.25</c:v>
                </c:pt>
                <c:pt idx="721">
                  <c:v>9.24</c:v>
                </c:pt>
                <c:pt idx="722">
                  <c:v>9.24</c:v>
                </c:pt>
                <c:pt idx="723">
                  <c:v>9.2100000000000009</c:v>
                </c:pt>
                <c:pt idx="724">
                  <c:v>9.19</c:v>
                </c:pt>
                <c:pt idx="725">
                  <c:v>9.16</c:v>
                </c:pt>
                <c:pt idx="726">
                  <c:v>9.11</c:v>
                </c:pt>
                <c:pt idx="727">
                  <c:v>9.09</c:v>
                </c:pt>
                <c:pt idx="728">
                  <c:v>9.02</c:v>
                </c:pt>
                <c:pt idx="729">
                  <c:v>8.9700000000000006</c:v>
                </c:pt>
                <c:pt idx="730">
                  <c:v>8.9700000000000006</c:v>
                </c:pt>
                <c:pt idx="731">
                  <c:v>8.92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8B22-44C4-839A-AF81C20BD3F4}"/>
            </c:ext>
          </c:extLst>
        </c:ser>
        <c:ser>
          <c:idx val="14"/>
          <c:order val="2"/>
          <c:tx>
            <c:v>2012</c:v>
          </c:tx>
          <c:spPr>
            <a:ln w="12700">
              <a:solidFill>
                <a:srgbClr val="000000"/>
              </a:solidFill>
              <a:prstDash val="sysDash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DATOS!$AD$3:$AD$734</c:f>
              <c:numCache>
                <c:formatCode>0.00</c:formatCode>
                <c:ptCount val="732"/>
                <c:pt idx="0">
                  <c:v>8.8000000000000007</c:v>
                </c:pt>
                <c:pt idx="1">
                  <c:v>8.6999999999999993</c:v>
                </c:pt>
                <c:pt idx="2">
                  <c:v>8.64</c:v>
                </c:pt>
                <c:pt idx="3">
                  <c:v>8.5399999999999991</c:v>
                </c:pt>
                <c:pt idx="4">
                  <c:v>8.49</c:v>
                </c:pt>
                <c:pt idx="5">
                  <c:v>8.42</c:v>
                </c:pt>
                <c:pt idx="6">
                  <c:v>8.33</c:v>
                </c:pt>
                <c:pt idx="7">
                  <c:v>8.3000000000000007</c:v>
                </c:pt>
                <c:pt idx="8">
                  <c:v>8.2799999999999994</c:v>
                </c:pt>
                <c:pt idx="9">
                  <c:v>8.1</c:v>
                </c:pt>
                <c:pt idx="10">
                  <c:v>8</c:v>
                </c:pt>
                <c:pt idx="11">
                  <c:v>7.97</c:v>
                </c:pt>
                <c:pt idx="12">
                  <c:v>7.9</c:v>
                </c:pt>
                <c:pt idx="13">
                  <c:v>7.82</c:v>
                </c:pt>
                <c:pt idx="14">
                  <c:v>7.78</c:v>
                </c:pt>
                <c:pt idx="15">
                  <c:v>7.74</c:v>
                </c:pt>
                <c:pt idx="16">
                  <c:v>7.7</c:v>
                </c:pt>
                <c:pt idx="17">
                  <c:v>7.65</c:v>
                </c:pt>
                <c:pt idx="18">
                  <c:v>7.6</c:v>
                </c:pt>
                <c:pt idx="19">
                  <c:v>7.55</c:v>
                </c:pt>
                <c:pt idx="20">
                  <c:v>7.5</c:v>
                </c:pt>
                <c:pt idx="21">
                  <c:v>7.48</c:v>
                </c:pt>
                <c:pt idx="22">
                  <c:v>7.46</c:v>
                </c:pt>
                <c:pt idx="23">
                  <c:v>7.41</c:v>
                </c:pt>
                <c:pt idx="24">
                  <c:v>7.35</c:v>
                </c:pt>
                <c:pt idx="25">
                  <c:v>7.3</c:v>
                </c:pt>
                <c:pt idx="26">
                  <c:v>7.24</c:v>
                </c:pt>
                <c:pt idx="27">
                  <c:v>7.2</c:v>
                </c:pt>
                <c:pt idx="28">
                  <c:v>7.16</c:v>
                </c:pt>
                <c:pt idx="29">
                  <c:v>7.12</c:v>
                </c:pt>
                <c:pt idx="30">
                  <c:v>7.08</c:v>
                </c:pt>
                <c:pt idx="31">
                  <c:v>7.08</c:v>
                </c:pt>
                <c:pt idx="32">
                  <c:v>6.95</c:v>
                </c:pt>
                <c:pt idx="33">
                  <c:v>6.91</c:v>
                </c:pt>
                <c:pt idx="34">
                  <c:v>6.91</c:v>
                </c:pt>
                <c:pt idx="35">
                  <c:v>6.88</c:v>
                </c:pt>
                <c:pt idx="36">
                  <c:v>6.87</c:v>
                </c:pt>
                <c:pt idx="37">
                  <c:v>6.8</c:v>
                </c:pt>
                <c:pt idx="38">
                  <c:v>6.78</c:v>
                </c:pt>
                <c:pt idx="39">
                  <c:v>6.76</c:v>
                </c:pt>
                <c:pt idx="40">
                  <c:v>6.76</c:v>
                </c:pt>
                <c:pt idx="41">
                  <c:v>6.71</c:v>
                </c:pt>
                <c:pt idx="42">
                  <c:v>6.69</c:v>
                </c:pt>
                <c:pt idx="43">
                  <c:v>6.64</c:v>
                </c:pt>
                <c:pt idx="44">
                  <c:v>6.63</c:v>
                </c:pt>
                <c:pt idx="45">
                  <c:v>6.63</c:v>
                </c:pt>
                <c:pt idx="46">
                  <c:v>6.61</c:v>
                </c:pt>
                <c:pt idx="47">
                  <c:v>6.59</c:v>
                </c:pt>
                <c:pt idx="48">
                  <c:v>6.58</c:v>
                </c:pt>
                <c:pt idx="49">
                  <c:v>6.56</c:v>
                </c:pt>
                <c:pt idx="50">
                  <c:v>6.55</c:v>
                </c:pt>
                <c:pt idx="51">
                  <c:v>6.55</c:v>
                </c:pt>
                <c:pt idx="52">
                  <c:v>6.58</c:v>
                </c:pt>
                <c:pt idx="53">
                  <c:v>6.61</c:v>
                </c:pt>
                <c:pt idx="54">
                  <c:v>6.61</c:v>
                </c:pt>
                <c:pt idx="55">
                  <c:v>6.6</c:v>
                </c:pt>
                <c:pt idx="56">
                  <c:v>6.57</c:v>
                </c:pt>
                <c:pt idx="57">
                  <c:v>6.54</c:v>
                </c:pt>
                <c:pt idx="58">
                  <c:v>6.51</c:v>
                </c:pt>
                <c:pt idx="59">
                  <c:v>6.46</c:v>
                </c:pt>
                <c:pt idx="60">
                  <c:v>6.44</c:v>
                </c:pt>
                <c:pt idx="61">
                  <c:v>6.44</c:v>
                </c:pt>
                <c:pt idx="62">
                  <c:v>6.43</c:v>
                </c:pt>
                <c:pt idx="63">
                  <c:v>6.43</c:v>
                </c:pt>
                <c:pt idx="64">
                  <c:v>6.43</c:v>
                </c:pt>
                <c:pt idx="65">
                  <c:v>6.43</c:v>
                </c:pt>
                <c:pt idx="66">
                  <c:v>6.45</c:v>
                </c:pt>
                <c:pt idx="67">
                  <c:v>6.42</c:v>
                </c:pt>
                <c:pt idx="68">
                  <c:v>6.4</c:v>
                </c:pt>
                <c:pt idx="69">
                  <c:v>6.35</c:v>
                </c:pt>
                <c:pt idx="70">
                  <c:v>6.32</c:v>
                </c:pt>
                <c:pt idx="71">
                  <c:v>6.3</c:v>
                </c:pt>
                <c:pt idx="72">
                  <c:v>6.26</c:v>
                </c:pt>
                <c:pt idx="73">
                  <c:v>6.23</c:v>
                </c:pt>
                <c:pt idx="74">
                  <c:v>6.2</c:v>
                </c:pt>
                <c:pt idx="75">
                  <c:v>6.19</c:v>
                </c:pt>
                <c:pt idx="76">
                  <c:v>6.19</c:v>
                </c:pt>
                <c:pt idx="77">
                  <c:v>6.19</c:v>
                </c:pt>
                <c:pt idx="78">
                  <c:v>6.21</c:v>
                </c:pt>
                <c:pt idx="79">
                  <c:v>6.21</c:v>
                </c:pt>
                <c:pt idx="80">
                  <c:v>6.22</c:v>
                </c:pt>
                <c:pt idx="81">
                  <c:v>6.24</c:v>
                </c:pt>
                <c:pt idx="82">
                  <c:v>6.3</c:v>
                </c:pt>
                <c:pt idx="83">
                  <c:v>6.27</c:v>
                </c:pt>
                <c:pt idx="84">
                  <c:v>6.28</c:v>
                </c:pt>
                <c:pt idx="85">
                  <c:v>6.25</c:v>
                </c:pt>
                <c:pt idx="86">
                  <c:v>6.24</c:v>
                </c:pt>
                <c:pt idx="87">
                  <c:v>6.23</c:v>
                </c:pt>
                <c:pt idx="88">
                  <c:v>6.24</c:v>
                </c:pt>
                <c:pt idx="89">
                  <c:v>6.22</c:v>
                </c:pt>
                <c:pt idx="90">
                  <c:v>6.22</c:v>
                </c:pt>
                <c:pt idx="91">
                  <c:v>6.22</c:v>
                </c:pt>
                <c:pt idx="92">
                  <c:v>6.19</c:v>
                </c:pt>
                <c:pt idx="93">
                  <c:v>6.19</c:v>
                </c:pt>
                <c:pt idx="94">
                  <c:v>6.17</c:v>
                </c:pt>
                <c:pt idx="95">
                  <c:v>6.08</c:v>
                </c:pt>
                <c:pt idx="96">
                  <c:v>6.02</c:v>
                </c:pt>
                <c:pt idx="97">
                  <c:v>5.96</c:v>
                </c:pt>
                <c:pt idx="98">
                  <c:v>5.93</c:v>
                </c:pt>
                <c:pt idx="99">
                  <c:v>5.9</c:v>
                </c:pt>
                <c:pt idx="100">
                  <c:v>5.88</c:v>
                </c:pt>
                <c:pt idx="101">
                  <c:v>5.84</c:v>
                </c:pt>
                <c:pt idx="102">
                  <c:v>5.76</c:v>
                </c:pt>
                <c:pt idx="103">
                  <c:v>5.72</c:v>
                </c:pt>
                <c:pt idx="104">
                  <c:v>5.67</c:v>
                </c:pt>
                <c:pt idx="105">
                  <c:v>5.67</c:v>
                </c:pt>
                <c:pt idx="106">
                  <c:v>5.64</c:v>
                </c:pt>
                <c:pt idx="107">
                  <c:v>5.59</c:v>
                </c:pt>
                <c:pt idx="108">
                  <c:v>5.53</c:v>
                </c:pt>
                <c:pt idx="109">
                  <c:v>5.53</c:v>
                </c:pt>
                <c:pt idx="110">
                  <c:v>5.5</c:v>
                </c:pt>
                <c:pt idx="111">
                  <c:v>5.47</c:v>
                </c:pt>
                <c:pt idx="112">
                  <c:v>5.45</c:v>
                </c:pt>
                <c:pt idx="113">
                  <c:v>5.38</c:v>
                </c:pt>
                <c:pt idx="114">
                  <c:v>5.3</c:v>
                </c:pt>
                <c:pt idx="115">
                  <c:v>5.28</c:v>
                </c:pt>
                <c:pt idx="116">
                  <c:v>5.27</c:v>
                </c:pt>
                <c:pt idx="117">
                  <c:v>5.25</c:v>
                </c:pt>
                <c:pt idx="118">
                  <c:v>5.25</c:v>
                </c:pt>
                <c:pt idx="119">
                  <c:v>5.25</c:v>
                </c:pt>
                <c:pt idx="120">
                  <c:v>5.25</c:v>
                </c:pt>
                <c:pt idx="121">
                  <c:v>5.14</c:v>
                </c:pt>
                <c:pt idx="122">
                  <c:v>5.0999999999999996</c:v>
                </c:pt>
                <c:pt idx="123">
                  <c:v>5.0999999999999996</c:v>
                </c:pt>
                <c:pt idx="124">
                  <c:v>5.12</c:v>
                </c:pt>
                <c:pt idx="125">
                  <c:v>5.16</c:v>
                </c:pt>
                <c:pt idx="126">
                  <c:v>5.15</c:v>
                </c:pt>
                <c:pt idx="127">
                  <c:v>5.14</c:v>
                </c:pt>
                <c:pt idx="128">
                  <c:v>5.08</c:v>
                </c:pt>
                <c:pt idx="129">
                  <c:v>5.04</c:v>
                </c:pt>
                <c:pt idx="130">
                  <c:v>5.0199999999999996</c:v>
                </c:pt>
                <c:pt idx="131">
                  <c:v>5.0199999999999996</c:v>
                </c:pt>
                <c:pt idx="132">
                  <c:v>5.07</c:v>
                </c:pt>
                <c:pt idx="133">
                  <c:v>5.0599999999999996</c:v>
                </c:pt>
                <c:pt idx="134">
                  <c:v>5.1100000000000003</c:v>
                </c:pt>
                <c:pt idx="135">
                  <c:v>5.22</c:v>
                </c:pt>
                <c:pt idx="136">
                  <c:v>5.24</c:v>
                </c:pt>
                <c:pt idx="137">
                  <c:v>5.27</c:v>
                </c:pt>
                <c:pt idx="138">
                  <c:v>5.26</c:v>
                </c:pt>
                <c:pt idx="139">
                  <c:v>5.25</c:v>
                </c:pt>
                <c:pt idx="140">
                  <c:v>5.24</c:v>
                </c:pt>
                <c:pt idx="141">
                  <c:v>5.23</c:v>
                </c:pt>
                <c:pt idx="142">
                  <c:v>5.25</c:v>
                </c:pt>
                <c:pt idx="143">
                  <c:v>5.27</c:v>
                </c:pt>
                <c:pt idx="144">
                  <c:v>5.31</c:v>
                </c:pt>
                <c:pt idx="145">
                  <c:v>5.32</c:v>
                </c:pt>
                <c:pt idx="146">
                  <c:v>5.29</c:v>
                </c:pt>
                <c:pt idx="147">
                  <c:v>5.28</c:v>
                </c:pt>
                <c:pt idx="148">
                  <c:v>5.27</c:v>
                </c:pt>
                <c:pt idx="149">
                  <c:v>5.25</c:v>
                </c:pt>
                <c:pt idx="150">
                  <c:v>5.2</c:v>
                </c:pt>
                <c:pt idx="151">
                  <c:v>5.24</c:v>
                </c:pt>
                <c:pt idx="152">
                  <c:v>5.32</c:v>
                </c:pt>
                <c:pt idx="153">
                  <c:v>5.3</c:v>
                </c:pt>
                <c:pt idx="154">
                  <c:v>5.26</c:v>
                </c:pt>
                <c:pt idx="155">
                  <c:v>5.26</c:v>
                </c:pt>
                <c:pt idx="156">
                  <c:v>5.24</c:v>
                </c:pt>
                <c:pt idx="157">
                  <c:v>5.27</c:v>
                </c:pt>
                <c:pt idx="158">
                  <c:v>5.35</c:v>
                </c:pt>
                <c:pt idx="159">
                  <c:v>5.43</c:v>
                </c:pt>
                <c:pt idx="160">
                  <c:v>5.45</c:v>
                </c:pt>
                <c:pt idx="161">
                  <c:v>5.41</c:v>
                </c:pt>
                <c:pt idx="162">
                  <c:v>5.44</c:v>
                </c:pt>
                <c:pt idx="163">
                  <c:v>5.5</c:v>
                </c:pt>
                <c:pt idx="164">
                  <c:v>5.52</c:v>
                </c:pt>
                <c:pt idx="165">
                  <c:v>5.56</c:v>
                </c:pt>
                <c:pt idx="166">
                  <c:v>5.61</c:v>
                </c:pt>
                <c:pt idx="167">
                  <c:v>5.76</c:v>
                </c:pt>
                <c:pt idx="168">
                  <c:v>5.8</c:v>
                </c:pt>
                <c:pt idx="169">
                  <c:v>5.9</c:v>
                </c:pt>
                <c:pt idx="170">
                  <c:v>5.9</c:v>
                </c:pt>
                <c:pt idx="171">
                  <c:v>5.9</c:v>
                </c:pt>
                <c:pt idx="172">
                  <c:v>5.9</c:v>
                </c:pt>
                <c:pt idx="173">
                  <c:v>5.92</c:v>
                </c:pt>
                <c:pt idx="174">
                  <c:v>5.94</c:v>
                </c:pt>
                <c:pt idx="175">
                  <c:v>5.98</c:v>
                </c:pt>
                <c:pt idx="176">
                  <c:v>6.04</c:v>
                </c:pt>
                <c:pt idx="177">
                  <c:v>6.16</c:v>
                </c:pt>
                <c:pt idx="178">
                  <c:v>6.17</c:v>
                </c:pt>
                <c:pt idx="179">
                  <c:v>6.13</c:v>
                </c:pt>
                <c:pt idx="180">
                  <c:v>6.09</c:v>
                </c:pt>
                <c:pt idx="181">
                  <c:v>6.1</c:v>
                </c:pt>
                <c:pt idx="182">
                  <c:v>6.12</c:v>
                </c:pt>
                <c:pt idx="183">
                  <c:v>6.15</c:v>
                </c:pt>
                <c:pt idx="184">
                  <c:v>6.16</c:v>
                </c:pt>
                <c:pt idx="185">
                  <c:v>6.15</c:v>
                </c:pt>
                <c:pt idx="186">
                  <c:v>6.15</c:v>
                </c:pt>
                <c:pt idx="187">
                  <c:v>6.15</c:v>
                </c:pt>
                <c:pt idx="188">
                  <c:v>6.14</c:v>
                </c:pt>
                <c:pt idx="189">
                  <c:v>6.17</c:v>
                </c:pt>
                <c:pt idx="190">
                  <c:v>6.18</c:v>
                </c:pt>
                <c:pt idx="191">
                  <c:v>6.18</c:v>
                </c:pt>
                <c:pt idx="192">
                  <c:v>6.2</c:v>
                </c:pt>
                <c:pt idx="193">
                  <c:v>6.23</c:v>
                </c:pt>
                <c:pt idx="194">
                  <c:v>6.3</c:v>
                </c:pt>
                <c:pt idx="195">
                  <c:v>6.33</c:v>
                </c:pt>
                <c:pt idx="196">
                  <c:v>6.33</c:v>
                </c:pt>
                <c:pt idx="197">
                  <c:v>6.33</c:v>
                </c:pt>
                <c:pt idx="198">
                  <c:v>6.35</c:v>
                </c:pt>
                <c:pt idx="199">
                  <c:v>6.41</c:v>
                </c:pt>
                <c:pt idx="200">
                  <c:v>6.48</c:v>
                </c:pt>
                <c:pt idx="201">
                  <c:v>6.56</c:v>
                </c:pt>
                <c:pt idx="202">
                  <c:v>6.63</c:v>
                </c:pt>
                <c:pt idx="203">
                  <c:v>6.69</c:v>
                </c:pt>
                <c:pt idx="204">
                  <c:v>6.7</c:v>
                </c:pt>
                <c:pt idx="205">
                  <c:v>6.74</c:v>
                </c:pt>
                <c:pt idx="206">
                  <c:v>6.75</c:v>
                </c:pt>
                <c:pt idx="207">
                  <c:v>6.79</c:v>
                </c:pt>
                <c:pt idx="208">
                  <c:v>6.83</c:v>
                </c:pt>
                <c:pt idx="209">
                  <c:v>6.89</c:v>
                </c:pt>
                <c:pt idx="210">
                  <c:v>6.97</c:v>
                </c:pt>
                <c:pt idx="211">
                  <c:v>7.03</c:v>
                </c:pt>
                <c:pt idx="212">
                  <c:v>7.09</c:v>
                </c:pt>
                <c:pt idx="213">
                  <c:v>7.14</c:v>
                </c:pt>
                <c:pt idx="214">
                  <c:v>7.15</c:v>
                </c:pt>
                <c:pt idx="215">
                  <c:v>7.17</c:v>
                </c:pt>
                <c:pt idx="216">
                  <c:v>7.18</c:v>
                </c:pt>
                <c:pt idx="217">
                  <c:v>7.2</c:v>
                </c:pt>
                <c:pt idx="218">
                  <c:v>7.23</c:v>
                </c:pt>
                <c:pt idx="219">
                  <c:v>7.25</c:v>
                </c:pt>
                <c:pt idx="220">
                  <c:v>7.28</c:v>
                </c:pt>
                <c:pt idx="221">
                  <c:v>7.28</c:v>
                </c:pt>
                <c:pt idx="222">
                  <c:v>7.32</c:v>
                </c:pt>
                <c:pt idx="223">
                  <c:v>7.32</c:v>
                </c:pt>
                <c:pt idx="224">
                  <c:v>7.35</c:v>
                </c:pt>
                <c:pt idx="225">
                  <c:v>7.37</c:v>
                </c:pt>
                <c:pt idx="226">
                  <c:v>7.4</c:v>
                </c:pt>
                <c:pt idx="227">
                  <c:v>7.47</c:v>
                </c:pt>
                <c:pt idx="228">
                  <c:v>7.47</c:v>
                </c:pt>
                <c:pt idx="229">
                  <c:v>7.55</c:v>
                </c:pt>
                <c:pt idx="230">
                  <c:v>7.55</c:v>
                </c:pt>
                <c:pt idx="231">
                  <c:v>7.58</c:v>
                </c:pt>
                <c:pt idx="232">
                  <c:v>7.61</c:v>
                </c:pt>
                <c:pt idx="233">
                  <c:v>7.61</c:v>
                </c:pt>
                <c:pt idx="234">
                  <c:v>7.68</c:v>
                </c:pt>
                <c:pt idx="235">
                  <c:v>7.7</c:v>
                </c:pt>
                <c:pt idx="236">
                  <c:v>7.74</c:v>
                </c:pt>
                <c:pt idx="237">
                  <c:v>7.74</c:v>
                </c:pt>
                <c:pt idx="238">
                  <c:v>7.78</c:v>
                </c:pt>
                <c:pt idx="239">
                  <c:v>7.8</c:v>
                </c:pt>
                <c:pt idx="240">
                  <c:v>7.84</c:v>
                </c:pt>
                <c:pt idx="241">
                  <c:v>7.9</c:v>
                </c:pt>
                <c:pt idx="242">
                  <c:v>7.94</c:v>
                </c:pt>
                <c:pt idx="243">
                  <c:v>7.95</c:v>
                </c:pt>
                <c:pt idx="244">
                  <c:v>7.96</c:v>
                </c:pt>
                <c:pt idx="245">
                  <c:v>7.96</c:v>
                </c:pt>
                <c:pt idx="246">
                  <c:v>7.96</c:v>
                </c:pt>
                <c:pt idx="247">
                  <c:v>7.98</c:v>
                </c:pt>
                <c:pt idx="248">
                  <c:v>7.98</c:v>
                </c:pt>
                <c:pt idx="249">
                  <c:v>8.02</c:v>
                </c:pt>
                <c:pt idx="250">
                  <c:v>8.02</c:v>
                </c:pt>
                <c:pt idx="251">
                  <c:v>8.1199999999999992</c:v>
                </c:pt>
                <c:pt idx="252">
                  <c:v>8.16</c:v>
                </c:pt>
                <c:pt idx="253">
                  <c:v>8.18</c:v>
                </c:pt>
                <c:pt idx="254">
                  <c:v>8.1999999999999993</c:v>
                </c:pt>
                <c:pt idx="255">
                  <c:v>8.1999999999999993</c:v>
                </c:pt>
                <c:pt idx="256">
                  <c:v>8.2200000000000006</c:v>
                </c:pt>
                <c:pt idx="257">
                  <c:v>8.2200000000000006</c:v>
                </c:pt>
                <c:pt idx="258">
                  <c:v>8.2200000000000006</c:v>
                </c:pt>
                <c:pt idx="259">
                  <c:v>8.2200000000000006</c:v>
                </c:pt>
                <c:pt idx="260">
                  <c:v>8.24</c:v>
                </c:pt>
                <c:pt idx="261">
                  <c:v>8.25</c:v>
                </c:pt>
                <c:pt idx="262">
                  <c:v>8.27</c:v>
                </c:pt>
                <c:pt idx="263">
                  <c:v>8.27</c:v>
                </c:pt>
                <c:pt idx="264">
                  <c:v>8.26</c:v>
                </c:pt>
                <c:pt idx="265">
                  <c:v>8.26</c:v>
                </c:pt>
                <c:pt idx="266">
                  <c:v>8.2799999999999994</c:v>
                </c:pt>
                <c:pt idx="267">
                  <c:v>8.2799999999999994</c:v>
                </c:pt>
                <c:pt idx="268">
                  <c:v>8.3000000000000007</c:v>
                </c:pt>
                <c:pt idx="269">
                  <c:v>8.3000000000000007</c:v>
                </c:pt>
                <c:pt idx="270">
                  <c:v>8.31</c:v>
                </c:pt>
                <c:pt idx="271">
                  <c:v>8.32</c:v>
                </c:pt>
                <c:pt idx="272">
                  <c:v>8.32</c:v>
                </c:pt>
                <c:pt idx="273">
                  <c:v>8.3000000000000007</c:v>
                </c:pt>
                <c:pt idx="274">
                  <c:v>8.3000000000000007</c:v>
                </c:pt>
                <c:pt idx="275">
                  <c:v>8.2799999999999994</c:v>
                </c:pt>
                <c:pt idx="276">
                  <c:v>8.2799999999999994</c:v>
                </c:pt>
                <c:pt idx="277">
                  <c:v>8.2799999999999994</c:v>
                </c:pt>
                <c:pt idx="278">
                  <c:v>8.26</c:v>
                </c:pt>
                <c:pt idx="279">
                  <c:v>8.23</c:v>
                </c:pt>
                <c:pt idx="280">
                  <c:v>8.2200000000000006</c:v>
                </c:pt>
                <c:pt idx="281">
                  <c:v>8.2100000000000009</c:v>
                </c:pt>
                <c:pt idx="282">
                  <c:v>8.19</c:v>
                </c:pt>
                <c:pt idx="283">
                  <c:v>8.18</c:v>
                </c:pt>
                <c:pt idx="284">
                  <c:v>8.17</c:v>
                </c:pt>
                <c:pt idx="285">
                  <c:v>8.16</c:v>
                </c:pt>
                <c:pt idx="286">
                  <c:v>8.16</c:v>
                </c:pt>
                <c:pt idx="287">
                  <c:v>8.14</c:v>
                </c:pt>
                <c:pt idx="288">
                  <c:v>8.1199999999999992</c:v>
                </c:pt>
                <c:pt idx="289">
                  <c:v>8.1199999999999992</c:v>
                </c:pt>
                <c:pt idx="290">
                  <c:v>8.1199999999999992</c:v>
                </c:pt>
                <c:pt idx="291">
                  <c:v>8.1199999999999992</c:v>
                </c:pt>
                <c:pt idx="292">
                  <c:v>8.1199999999999992</c:v>
                </c:pt>
                <c:pt idx="293">
                  <c:v>8.1</c:v>
                </c:pt>
                <c:pt idx="294">
                  <c:v>8.07</c:v>
                </c:pt>
                <c:pt idx="295">
                  <c:v>8.0299999999999994</c:v>
                </c:pt>
                <c:pt idx="296">
                  <c:v>7.99</c:v>
                </c:pt>
                <c:pt idx="297">
                  <c:v>7.94</c:v>
                </c:pt>
                <c:pt idx="298">
                  <c:v>7.93</c:v>
                </c:pt>
                <c:pt idx="299">
                  <c:v>7.91</c:v>
                </c:pt>
                <c:pt idx="300">
                  <c:v>7.83</c:v>
                </c:pt>
                <c:pt idx="301">
                  <c:v>7.78</c:v>
                </c:pt>
                <c:pt idx="302">
                  <c:v>7.73</c:v>
                </c:pt>
                <c:pt idx="303">
                  <c:v>7.67</c:v>
                </c:pt>
                <c:pt idx="304">
                  <c:v>7.61</c:v>
                </c:pt>
                <c:pt idx="305">
                  <c:v>7.51</c:v>
                </c:pt>
                <c:pt idx="306">
                  <c:v>7.44</c:v>
                </c:pt>
                <c:pt idx="307">
                  <c:v>7.35</c:v>
                </c:pt>
                <c:pt idx="308">
                  <c:v>7.3</c:v>
                </c:pt>
                <c:pt idx="309">
                  <c:v>7.25</c:v>
                </c:pt>
                <c:pt idx="310">
                  <c:v>7.2</c:v>
                </c:pt>
                <c:pt idx="311">
                  <c:v>7.15</c:v>
                </c:pt>
                <c:pt idx="312">
                  <c:v>7.09</c:v>
                </c:pt>
                <c:pt idx="313">
                  <c:v>7.07</c:v>
                </c:pt>
                <c:pt idx="314">
                  <c:v>7.04</c:v>
                </c:pt>
                <c:pt idx="315">
                  <c:v>7.01</c:v>
                </c:pt>
                <c:pt idx="316">
                  <c:v>6.98</c:v>
                </c:pt>
                <c:pt idx="317">
                  <c:v>6.98</c:v>
                </c:pt>
                <c:pt idx="318">
                  <c:v>6.96</c:v>
                </c:pt>
                <c:pt idx="319">
                  <c:v>6.87</c:v>
                </c:pt>
                <c:pt idx="320">
                  <c:v>6.75</c:v>
                </c:pt>
                <c:pt idx="321">
                  <c:v>6.72</c:v>
                </c:pt>
                <c:pt idx="322">
                  <c:v>6.67</c:v>
                </c:pt>
                <c:pt idx="323">
                  <c:v>6.64</c:v>
                </c:pt>
                <c:pt idx="324">
                  <c:v>6.59</c:v>
                </c:pt>
                <c:pt idx="325">
                  <c:v>6.55</c:v>
                </c:pt>
                <c:pt idx="326">
                  <c:v>6.5</c:v>
                </c:pt>
                <c:pt idx="327">
                  <c:v>6.42</c:v>
                </c:pt>
                <c:pt idx="328">
                  <c:v>6.36</c:v>
                </c:pt>
                <c:pt idx="329">
                  <c:v>6.36</c:v>
                </c:pt>
                <c:pt idx="330">
                  <c:v>6.38</c:v>
                </c:pt>
                <c:pt idx="331">
                  <c:v>6.26</c:v>
                </c:pt>
                <c:pt idx="332">
                  <c:v>6.32</c:v>
                </c:pt>
                <c:pt idx="333">
                  <c:v>6.34</c:v>
                </c:pt>
                <c:pt idx="334">
                  <c:v>6.38</c:v>
                </c:pt>
                <c:pt idx="335">
                  <c:v>6.4</c:v>
                </c:pt>
                <c:pt idx="336">
                  <c:v>6.44</c:v>
                </c:pt>
                <c:pt idx="337">
                  <c:v>6.5</c:v>
                </c:pt>
                <c:pt idx="338">
                  <c:v>6.59</c:v>
                </c:pt>
                <c:pt idx="339">
                  <c:v>6.71</c:v>
                </c:pt>
                <c:pt idx="340">
                  <c:v>6.76</c:v>
                </c:pt>
                <c:pt idx="341">
                  <c:v>6.76</c:v>
                </c:pt>
                <c:pt idx="342">
                  <c:v>6.78</c:v>
                </c:pt>
                <c:pt idx="343">
                  <c:v>6.63</c:v>
                </c:pt>
                <c:pt idx="344">
                  <c:v>6.61</c:v>
                </c:pt>
                <c:pt idx="345">
                  <c:v>6.56</c:v>
                </c:pt>
                <c:pt idx="346">
                  <c:v>6.59</c:v>
                </c:pt>
                <c:pt idx="347">
                  <c:v>6.47</c:v>
                </c:pt>
                <c:pt idx="348">
                  <c:v>6.45</c:v>
                </c:pt>
                <c:pt idx="349">
                  <c:v>6.45</c:v>
                </c:pt>
                <c:pt idx="350">
                  <c:v>6.46</c:v>
                </c:pt>
                <c:pt idx="351">
                  <c:v>6.44</c:v>
                </c:pt>
                <c:pt idx="352">
                  <c:v>6.42</c:v>
                </c:pt>
                <c:pt idx="353">
                  <c:v>6.38</c:v>
                </c:pt>
                <c:pt idx="354">
                  <c:v>6.3</c:v>
                </c:pt>
                <c:pt idx="355">
                  <c:v>6.3</c:v>
                </c:pt>
                <c:pt idx="356">
                  <c:v>6.3</c:v>
                </c:pt>
                <c:pt idx="357">
                  <c:v>6.27</c:v>
                </c:pt>
                <c:pt idx="358">
                  <c:v>6.22</c:v>
                </c:pt>
                <c:pt idx="359">
                  <c:v>6.18</c:v>
                </c:pt>
                <c:pt idx="360">
                  <c:v>6.12</c:v>
                </c:pt>
                <c:pt idx="361">
                  <c:v>6.1</c:v>
                </c:pt>
                <c:pt idx="362">
                  <c:v>6.07</c:v>
                </c:pt>
                <c:pt idx="363">
                  <c:v>6.01</c:v>
                </c:pt>
                <c:pt idx="364">
                  <c:v>5.98</c:v>
                </c:pt>
                <c:pt idx="365">
                  <c:v>5.94</c:v>
                </c:pt>
                <c:pt idx="366">
                  <c:v>5.92</c:v>
                </c:pt>
                <c:pt idx="367">
                  <c:v>5.92</c:v>
                </c:pt>
                <c:pt idx="368">
                  <c:v>5.91</c:v>
                </c:pt>
                <c:pt idx="369">
                  <c:v>5.98</c:v>
                </c:pt>
                <c:pt idx="370">
                  <c:v>6.01</c:v>
                </c:pt>
                <c:pt idx="371">
                  <c:v>6</c:v>
                </c:pt>
                <c:pt idx="372">
                  <c:v>5.91</c:v>
                </c:pt>
                <c:pt idx="373">
                  <c:v>5.95</c:v>
                </c:pt>
                <c:pt idx="374">
                  <c:v>6.07</c:v>
                </c:pt>
                <c:pt idx="375">
                  <c:v>6.14</c:v>
                </c:pt>
                <c:pt idx="376">
                  <c:v>6.18</c:v>
                </c:pt>
                <c:pt idx="377">
                  <c:v>6.19</c:v>
                </c:pt>
                <c:pt idx="378">
                  <c:v>6.2</c:v>
                </c:pt>
                <c:pt idx="379">
                  <c:v>6.2</c:v>
                </c:pt>
                <c:pt idx="380">
                  <c:v>6.23</c:v>
                </c:pt>
                <c:pt idx="381">
                  <c:v>6.15</c:v>
                </c:pt>
                <c:pt idx="382">
                  <c:v>6.11</c:v>
                </c:pt>
                <c:pt idx="383">
                  <c:v>6.07</c:v>
                </c:pt>
                <c:pt idx="384">
                  <c:v>5.97</c:v>
                </c:pt>
                <c:pt idx="385">
                  <c:v>5.87</c:v>
                </c:pt>
                <c:pt idx="386">
                  <c:v>5.79</c:v>
                </c:pt>
                <c:pt idx="387">
                  <c:v>5.76</c:v>
                </c:pt>
                <c:pt idx="388">
                  <c:v>5.75</c:v>
                </c:pt>
                <c:pt idx="389">
                  <c:v>5.75</c:v>
                </c:pt>
                <c:pt idx="390">
                  <c:v>5.74</c:v>
                </c:pt>
                <c:pt idx="391">
                  <c:v>5.84</c:v>
                </c:pt>
                <c:pt idx="392">
                  <c:v>5.94</c:v>
                </c:pt>
                <c:pt idx="393">
                  <c:v>5.97</c:v>
                </c:pt>
                <c:pt idx="394">
                  <c:v>5.97</c:v>
                </c:pt>
                <c:pt idx="395">
                  <c:v>5.97</c:v>
                </c:pt>
                <c:pt idx="396">
                  <c:v>5.97</c:v>
                </c:pt>
                <c:pt idx="397">
                  <c:v>6.01</c:v>
                </c:pt>
                <c:pt idx="398">
                  <c:v>6.03</c:v>
                </c:pt>
                <c:pt idx="399">
                  <c:v>5.99</c:v>
                </c:pt>
                <c:pt idx="400">
                  <c:v>5.96</c:v>
                </c:pt>
                <c:pt idx="401">
                  <c:v>5.95</c:v>
                </c:pt>
                <c:pt idx="402">
                  <c:v>5.93</c:v>
                </c:pt>
                <c:pt idx="403">
                  <c:v>5.93</c:v>
                </c:pt>
                <c:pt idx="404">
                  <c:v>5.9</c:v>
                </c:pt>
                <c:pt idx="405">
                  <c:v>5.86</c:v>
                </c:pt>
                <c:pt idx="406">
                  <c:v>5.82</c:v>
                </c:pt>
                <c:pt idx="407">
                  <c:v>5.74</c:v>
                </c:pt>
                <c:pt idx="408">
                  <c:v>5.63</c:v>
                </c:pt>
                <c:pt idx="409">
                  <c:v>5.55</c:v>
                </c:pt>
                <c:pt idx="410">
                  <c:v>5.5</c:v>
                </c:pt>
                <c:pt idx="411">
                  <c:v>5.48</c:v>
                </c:pt>
                <c:pt idx="412">
                  <c:v>5.44</c:v>
                </c:pt>
                <c:pt idx="413">
                  <c:v>5.41</c:v>
                </c:pt>
                <c:pt idx="414">
                  <c:v>5.33</c:v>
                </c:pt>
                <c:pt idx="415">
                  <c:v>5.3</c:v>
                </c:pt>
                <c:pt idx="416">
                  <c:v>5.23</c:v>
                </c:pt>
                <c:pt idx="417">
                  <c:v>5.26</c:v>
                </c:pt>
                <c:pt idx="418">
                  <c:v>5.28</c:v>
                </c:pt>
                <c:pt idx="419">
                  <c:v>5.29</c:v>
                </c:pt>
                <c:pt idx="420">
                  <c:v>5.3</c:v>
                </c:pt>
                <c:pt idx="421">
                  <c:v>5.25</c:v>
                </c:pt>
                <c:pt idx="422">
                  <c:v>5.25</c:v>
                </c:pt>
                <c:pt idx="423">
                  <c:v>5.24</c:v>
                </c:pt>
                <c:pt idx="424">
                  <c:v>5.26</c:v>
                </c:pt>
                <c:pt idx="425">
                  <c:v>5.26</c:v>
                </c:pt>
                <c:pt idx="426">
                  <c:v>5.28</c:v>
                </c:pt>
                <c:pt idx="427">
                  <c:v>5.34</c:v>
                </c:pt>
                <c:pt idx="428">
                  <c:v>5.4</c:v>
                </c:pt>
                <c:pt idx="429">
                  <c:v>5.45</c:v>
                </c:pt>
                <c:pt idx="430">
                  <c:v>5.5</c:v>
                </c:pt>
                <c:pt idx="431">
                  <c:v>5.5</c:v>
                </c:pt>
                <c:pt idx="432">
                  <c:v>5.5</c:v>
                </c:pt>
                <c:pt idx="433">
                  <c:v>5.54</c:v>
                </c:pt>
                <c:pt idx="434">
                  <c:v>5.66</c:v>
                </c:pt>
                <c:pt idx="435">
                  <c:v>5.69</c:v>
                </c:pt>
                <c:pt idx="436">
                  <c:v>5.72</c:v>
                </c:pt>
                <c:pt idx="437">
                  <c:v>5.75</c:v>
                </c:pt>
                <c:pt idx="438">
                  <c:v>5.76</c:v>
                </c:pt>
                <c:pt idx="439">
                  <c:v>5.76</c:v>
                </c:pt>
                <c:pt idx="440">
                  <c:v>5.76</c:v>
                </c:pt>
                <c:pt idx="441">
                  <c:v>5.8</c:v>
                </c:pt>
                <c:pt idx="442">
                  <c:v>5.87</c:v>
                </c:pt>
                <c:pt idx="443">
                  <c:v>5.88</c:v>
                </c:pt>
                <c:pt idx="444">
                  <c:v>5.88</c:v>
                </c:pt>
                <c:pt idx="445">
                  <c:v>5.84</c:v>
                </c:pt>
                <c:pt idx="446">
                  <c:v>5.79</c:v>
                </c:pt>
                <c:pt idx="447">
                  <c:v>5.74</c:v>
                </c:pt>
                <c:pt idx="448">
                  <c:v>5.69</c:v>
                </c:pt>
                <c:pt idx="449">
                  <c:v>5.6</c:v>
                </c:pt>
                <c:pt idx="450">
                  <c:v>5.56</c:v>
                </c:pt>
                <c:pt idx="451">
                  <c:v>5.56</c:v>
                </c:pt>
                <c:pt idx="452">
                  <c:v>5.55</c:v>
                </c:pt>
                <c:pt idx="453">
                  <c:v>5.56</c:v>
                </c:pt>
                <c:pt idx="454">
                  <c:v>5.56</c:v>
                </c:pt>
                <c:pt idx="455">
                  <c:v>5.64</c:v>
                </c:pt>
                <c:pt idx="456">
                  <c:v>5.72</c:v>
                </c:pt>
                <c:pt idx="457">
                  <c:v>5.79</c:v>
                </c:pt>
                <c:pt idx="458">
                  <c:v>5.85</c:v>
                </c:pt>
                <c:pt idx="459">
                  <c:v>5.8</c:v>
                </c:pt>
                <c:pt idx="460">
                  <c:v>5.79</c:v>
                </c:pt>
                <c:pt idx="461">
                  <c:v>5.75</c:v>
                </c:pt>
                <c:pt idx="462">
                  <c:v>5.73</c:v>
                </c:pt>
                <c:pt idx="463">
                  <c:v>5.75</c:v>
                </c:pt>
                <c:pt idx="464">
                  <c:v>5.76</c:v>
                </c:pt>
                <c:pt idx="465">
                  <c:v>5.78</c:v>
                </c:pt>
                <c:pt idx="466">
                  <c:v>5.8</c:v>
                </c:pt>
                <c:pt idx="467">
                  <c:v>5.8</c:v>
                </c:pt>
                <c:pt idx="468">
                  <c:v>5.75</c:v>
                </c:pt>
                <c:pt idx="469">
                  <c:v>5.75</c:v>
                </c:pt>
                <c:pt idx="470">
                  <c:v>5.74</c:v>
                </c:pt>
                <c:pt idx="471">
                  <c:v>5.78</c:v>
                </c:pt>
                <c:pt idx="472">
                  <c:v>5.8</c:v>
                </c:pt>
                <c:pt idx="473">
                  <c:v>5.84</c:v>
                </c:pt>
                <c:pt idx="474">
                  <c:v>5.86</c:v>
                </c:pt>
                <c:pt idx="475">
                  <c:v>5.93</c:v>
                </c:pt>
                <c:pt idx="476">
                  <c:v>5.97</c:v>
                </c:pt>
                <c:pt idx="477">
                  <c:v>6.02</c:v>
                </c:pt>
                <c:pt idx="478">
                  <c:v>6.09</c:v>
                </c:pt>
                <c:pt idx="479">
                  <c:v>6.15</c:v>
                </c:pt>
                <c:pt idx="480">
                  <c:v>6.14</c:v>
                </c:pt>
                <c:pt idx="481">
                  <c:v>6.11</c:v>
                </c:pt>
                <c:pt idx="482">
                  <c:v>6.11</c:v>
                </c:pt>
                <c:pt idx="483">
                  <c:v>6.1</c:v>
                </c:pt>
                <c:pt idx="484">
                  <c:v>6.09</c:v>
                </c:pt>
                <c:pt idx="485">
                  <c:v>6</c:v>
                </c:pt>
                <c:pt idx="486">
                  <c:v>5.94</c:v>
                </c:pt>
                <c:pt idx="487">
                  <c:v>5.87</c:v>
                </c:pt>
                <c:pt idx="488">
                  <c:v>5.8</c:v>
                </c:pt>
                <c:pt idx="489">
                  <c:v>5.76</c:v>
                </c:pt>
                <c:pt idx="490">
                  <c:v>5.73</c:v>
                </c:pt>
                <c:pt idx="491">
                  <c:v>5.69</c:v>
                </c:pt>
                <c:pt idx="492">
                  <c:v>5.6</c:v>
                </c:pt>
                <c:pt idx="493">
                  <c:v>5.6</c:v>
                </c:pt>
                <c:pt idx="494">
                  <c:v>5.59</c:v>
                </c:pt>
                <c:pt idx="495">
                  <c:v>5.61</c:v>
                </c:pt>
                <c:pt idx="496">
                  <c:v>5.66</c:v>
                </c:pt>
                <c:pt idx="497">
                  <c:v>5.7</c:v>
                </c:pt>
                <c:pt idx="498">
                  <c:v>5.72</c:v>
                </c:pt>
                <c:pt idx="499">
                  <c:v>5.72</c:v>
                </c:pt>
                <c:pt idx="500">
                  <c:v>5.69</c:v>
                </c:pt>
                <c:pt idx="501">
                  <c:v>5.64</c:v>
                </c:pt>
                <c:pt idx="502">
                  <c:v>5.63</c:v>
                </c:pt>
                <c:pt idx="503">
                  <c:v>5.63</c:v>
                </c:pt>
                <c:pt idx="504">
                  <c:v>5.63</c:v>
                </c:pt>
                <c:pt idx="505">
                  <c:v>5.63</c:v>
                </c:pt>
                <c:pt idx="506">
                  <c:v>5.64</c:v>
                </c:pt>
                <c:pt idx="507">
                  <c:v>5.64</c:v>
                </c:pt>
                <c:pt idx="508">
                  <c:v>5.57</c:v>
                </c:pt>
                <c:pt idx="509">
                  <c:v>5.47</c:v>
                </c:pt>
                <c:pt idx="510">
                  <c:v>5.47</c:v>
                </c:pt>
                <c:pt idx="511">
                  <c:v>5.32</c:v>
                </c:pt>
                <c:pt idx="512">
                  <c:v>5.31</c:v>
                </c:pt>
                <c:pt idx="513">
                  <c:v>5.35</c:v>
                </c:pt>
                <c:pt idx="514">
                  <c:v>5.38</c:v>
                </c:pt>
                <c:pt idx="515">
                  <c:v>5.37</c:v>
                </c:pt>
                <c:pt idx="516">
                  <c:v>5.36</c:v>
                </c:pt>
                <c:pt idx="517">
                  <c:v>5.32</c:v>
                </c:pt>
                <c:pt idx="518">
                  <c:v>5.3</c:v>
                </c:pt>
                <c:pt idx="519">
                  <c:v>5.23</c:v>
                </c:pt>
                <c:pt idx="520">
                  <c:v>5.16</c:v>
                </c:pt>
                <c:pt idx="521">
                  <c:v>5.0999999999999996</c:v>
                </c:pt>
                <c:pt idx="522">
                  <c:v>5.05</c:v>
                </c:pt>
                <c:pt idx="523">
                  <c:v>5.03</c:v>
                </c:pt>
                <c:pt idx="524">
                  <c:v>5</c:v>
                </c:pt>
                <c:pt idx="525">
                  <c:v>4.9800000000000004</c:v>
                </c:pt>
                <c:pt idx="526">
                  <c:v>4.93</c:v>
                </c:pt>
                <c:pt idx="527">
                  <c:v>4.92</c:v>
                </c:pt>
                <c:pt idx="528">
                  <c:v>4.9400000000000004</c:v>
                </c:pt>
                <c:pt idx="529">
                  <c:v>5</c:v>
                </c:pt>
                <c:pt idx="530">
                  <c:v>5.03</c:v>
                </c:pt>
                <c:pt idx="531">
                  <c:v>5.1100000000000003</c:v>
                </c:pt>
                <c:pt idx="532">
                  <c:v>5.2</c:v>
                </c:pt>
                <c:pt idx="533">
                  <c:v>5.26</c:v>
                </c:pt>
                <c:pt idx="534">
                  <c:v>5.33</c:v>
                </c:pt>
                <c:pt idx="535">
                  <c:v>5.38</c:v>
                </c:pt>
                <c:pt idx="536">
                  <c:v>5.43</c:v>
                </c:pt>
                <c:pt idx="537">
                  <c:v>5.47</c:v>
                </c:pt>
                <c:pt idx="538">
                  <c:v>5.48</c:v>
                </c:pt>
                <c:pt idx="539">
                  <c:v>5.48</c:v>
                </c:pt>
                <c:pt idx="540">
                  <c:v>5.54</c:v>
                </c:pt>
                <c:pt idx="541">
                  <c:v>5.56</c:v>
                </c:pt>
                <c:pt idx="542">
                  <c:v>5.57</c:v>
                </c:pt>
                <c:pt idx="543">
                  <c:v>5.53</c:v>
                </c:pt>
                <c:pt idx="544">
                  <c:v>5.52</c:v>
                </c:pt>
                <c:pt idx="545">
                  <c:v>5.51</c:v>
                </c:pt>
                <c:pt idx="546">
                  <c:v>5.5</c:v>
                </c:pt>
                <c:pt idx="547">
                  <c:v>5.51</c:v>
                </c:pt>
                <c:pt idx="548">
                  <c:v>5.53</c:v>
                </c:pt>
                <c:pt idx="549">
                  <c:v>5.52</c:v>
                </c:pt>
                <c:pt idx="550">
                  <c:v>5.45</c:v>
                </c:pt>
                <c:pt idx="551">
                  <c:v>5.35</c:v>
                </c:pt>
                <c:pt idx="552">
                  <c:v>5.26</c:v>
                </c:pt>
                <c:pt idx="553">
                  <c:v>5.25</c:v>
                </c:pt>
                <c:pt idx="554">
                  <c:v>5.28</c:v>
                </c:pt>
                <c:pt idx="555">
                  <c:v>5.3</c:v>
                </c:pt>
                <c:pt idx="556">
                  <c:v>5.41</c:v>
                </c:pt>
                <c:pt idx="557">
                  <c:v>5.44</c:v>
                </c:pt>
                <c:pt idx="558">
                  <c:v>5.43</c:v>
                </c:pt>
                <c:pt idx="559">
                  <c:v>5.43</c:v>
                </c:pt>
                <c:pt idx="560">
                  <c:v>5.47</c:v>
                </c:pt>
                <c:pt idx="561">
                  <c:v>5.6</c:v>
                </c:pt>
                <c:pt idx="562">
                  <c:v>5.7</c:v>
                </c:pt>
                <c:pt idx="563">
                  <c:v>5.74</c:v>
                </c:pt>
                <c:pt idx="564">
                  <c:v>5.77</c:v>
                </c:pt>
                <c:pt idx="565">
                  <c:v>5.81</c:v>
                </c:pt>
                <c:pt idx="566">
                  <c:v>5.87</c:v>
                </c:pt>
                <c:pt idx="567">
                  <c:v>5.9</c:v>
                </c:pt>
                <c:pt idx="568">
                  <c:v>5.94</c:v>
                </c:pt>
                <c:pt idx="569">
                  <c:v>5.93</c:v>
                </c:pt>
                <c:pt idx="570">
                  <c:v>5.92</c:v>
                </c:pt>
                <c:pt idx="571">
                  <c:v>5.96</c:v>
                </c:pt>
                <c:pt idx="572">
                  <c:v>5.99</c:v>
                </c:pt>
                <c:pt idx="573">
                  <c:v>5.96</c:v>
                </c:pt>
                <c:pt idx="574">
                  <c:v>5.96</c:v>
                </c:pt>
                <c:pt idx="575">
                  <c:v>5.94</c:v>
                </c:pt>
                <c:pt idx="576">
                  <c:v>5.96</c:v>
                </c:pt>
                <c:pt idx="577">
                  <c:v>6.04</c:v>
                </c:pt>
                <c:pt idx="578">
                  <c:v>6.13</c:v>
                </c:pt>
                <c:pt idx="579">
                  <c:v>6.13</c:v>
                </c:pt>
                <c:pt idx="580">
                  <c:v>6.13</c:v>
                </c:pt>
                <c:pt idx="581">
                  <c:v>6.19</c:v>
                </c:pt>
                <c:pt idx="582">
                  <c:v>6.26</c:v>
                </c:pt>
                <c:pt idx="583">
                  <c:v>6.3</c:v>
                </c:pt>
                <c:pt idx="584">
                  <c:v>6.35</c:v>
                </c:pt>
                <c:pt idx="585">
                  <c:v>6.39</c:v>
                </c:pt>
                <c:pt idx="586">
                  <c:v>6.41</c:v>
                </c:pt>
                <c:pt idx="587">
                  <c:v>6.46</c:v>
                </c:pt>
                <c:pt idx="588">
                  <c:v>6.51</c:v>
                </c:pt>
                <c:pt idx="589">
                  <c:v>6.56</c:v>
                </c:pt>
                <c:pt idx="590">
                  <c:v>6.58</c:v>
                </c:pt>
                <c:pt idx="591">
                  <c:v>6.65</c:v>
                </c:pt>
                <c:pt idx="592">
                  <c:v>6.74</c:v>
                </c:pt>
                <c:pt idx="593">
                  <c:v>6.82</c:v>
                </c:pt>
                <c:pt idx="594">
                  <c:v>6.91</c:v>
                </c:pt>
                <c:pt idx="595">
                  <c:v>6.94</c:v>
                </c:pt>
                <c:pt idx="596">
                  <c:v>6.96</c:v>
                </c:pt>
                <c:pt idx="597">
                  <c:v>6.98</c:v>
                </c:pt>
                <c:pt idx="598">
                  <c:v>7.02</c:v>
                </c:pt>
                <c:pt idx="599">
                  <c:v>7.04</c:v>
                </c:pt>
                <c:pt idx="600">
                  <c:v>7.08</c:v>
                </c:pt>
                <c:pt idx="601">
                  <c:v>7.14</c:v>
                </c:pt>
                <c:pt idx="602">
                  <c:v>7.15</c:v>
                </c:pt>
                <c:pt idx="603">
                  <c:v>7.18</c:v>
                </c:pt>
                <c:pt idx="604">
                  <c:v>7.21</c:v>
                </c:pt>
                <c:pt idx="605">
                  <c:v>7.19</c:v>
                </c:pt>
                <c:pt idx="606">
                  <c:v>7.17</c:v>
                </c:pt>
                <c:pt idx="607">
                  <c:v>7.08</c:v>
                </c:pt>
                <c:pt idx="608">
                  <c:v>7.06</c:v>
                </c:pt>
                <c:pt idx="609">
                  <c:v>7.05</c:v>
                </c:pt>
                <c:pt idx="610">
                  <c:v>7.04</c:v>
                </c:pt>
                <c:pt idx="611">
                  <c:v>7.07</c:v>
                </c:pt>
                <c:pt idx="612">
                  <c:v>7.12</c:v>
                </c:pt>
                <c:pt idx="613">
                  <c:v>7.17</c:v>
                </c:pt>
                <c:pt idx="614">
                  <c:v>7.19</c:v>
                </c:pt>
                <c:pt idx="615">
                  <c:v>7.16</c:v>
                </c:pt>
                <c:pt idx="616">
                  <c:v>7.12</c:v>
                </c:pt>
                <c:pt idx="617">
                  <c:v>7.09</c:v>
                </c:pt>
                <c:pt idx="618">
                  <c:v>7.04</c:v>
                </c:pt>
                <c:pt idx="619">
                  <c:v>7.03</c:v>
                </c:pt>
                <c:pt idx="620">
                  <c:v>7.05</c:v>
                </c:pt>
                <c:pt idx="621">
                  <c:v>7.06</c:v>
                </c:pt>
                <c:pt idx="622">
                  <c:v>7.02</c:v>
                </c:pt>
                <c:pt idx="623">
                  <c:v>7.02</c:v>
                </c:pt>
                <c:pt idx="624">
                  <c:v>7</c:v>
                </c:pt>
                <c:pt idx="625">
                  <c:v>6.98</c:v>
                </c:pt>
                <c:pt idx="626">
                  <c:v>6.96</c:v>
                </c:pt>
                <c:pt idx="627">
                  <c:v>6.82</c:v>
                </c:pt>
                <c:pt idx="628">
                  <c:v>6.75</c:v>
                </c:pt>
                <c:pt idx="629">
                  <c:v>6.7</c:v>
                </c:pt>
                <c:pt idx="630">
                  <c:v>6.65</c:v>
                </c:pt>
                <c:pt idx="631">
                  <c:v>6.56</c:v>
                </c:pt>
                <c:pt idx="632">
                  <c:v>6.56</c:v>
                </c:pt>
                <c:pt idx="633">
                  <c:v>6.51</c:v>
                </c:pt>
                <c:pt idx="634">
                  <c:v>6.54</c:v>
                </c:pt>
                <c:pt idx="635">
                  <c:v>6.59</c:v>
                </c:pt>
                <c:pt idx="636">
                  <c:v>6.62</c:v>
                </c:pt>
                <c:pt idx="637">
                  <c:v>6.67</c:v>
                </c:pt>
                <c:pt idx="638">
                  <c:v>6.67</c:v>
                </c:pt>
                <c:pt idx="639">
                  <c:v>6.6</c:v>
                </c:pt>
                <c:pt idx="640">
                  <c:v>6.57</c:v>
                </c:pt>
                <c:pt idx="641">
                  <c:v>6.58</c:v>
                </c:pt>
                <c:pt idx="642">
                  <c:v>6.57</c:v>
                </c:pt>
                <c:pt idx="643">
                  <c:v>6.69</c:v>
                </c:pt>
                <c:pt idx="644">
                  <c:v>6.91</c:v>
                </c:pt>
                <c:pt idx="645">
                  <c:v>7.04</c:v>
                </c:pt>
                <c:pt idx="646">
                  <c:v>7.09</c:v>
                </c:pt>
                <c:pt idx="647">
                  <c:v>7.12</c:v>
                </c:pt>
                <c:pt idx="648">
                  <c:v>7.19</c:v>
                </c:pt>
                <c:pt idx="649">
                  <c:v>7.23</c:v>
                </c:pt>
                <c:pt idx="650">
                  <c:v>7.25</c:v>
                </c:pt>
                <c:pt idx="651">
                  <c:v>7.25</c:v>
                </c:pt>
                <c:pt idx="652">
                  <c:v>7.25</c:v>
                </c:pt>
                <c:pt idx="653">
                  <c:v>7.25</c:v>
                </c:pt>
                <c:pt idx="654">
                  <c:v>7.25</c:v>
                </c:pt>
                <c:pt idx="655">
                  <c:v>7.28</c:v>
                </c:pt>
                <c:pt idx="656">
                  <c:v>7.28</c:v>
                </c:pt>
                <c:pt idx="657">
                  <c:v>7.28</c:v>
                </c:pt>
                <c:pt idx="658">
                  <c:v>7.27</c:v>
                </c:pt>
                <c:pt idx="659">
                  <c:v>7.26</c:v>
                </c:pt>
                <c:pt idx="660">
                  <c:v>7.16</c:v>
                </c:pt>
                <c:pt idx="661">
                  <c:v>7.17</c:v>
                </c:pt>
                <c:pt idx="662">
                  <c:v>7.09</c:v>
                </c:pt>
                <c:pt idx="663">
                  <c:v>7.04</c:v>
                </c:pt>
                <c:pt idx="664">
                  <c:v>7</c:v>
                </c:pt>
                <c:pt idx="665">
                  <c:v>6.94</c:v>
                </c:pt>
                <c:pt idx="666">
                  <c:v>6.89</c:v>
                </c:pt>
                <c:pt idx="667">
                  <c:v>6.88</c:v>
                </c:pt>
                <c:pt idx="668">
                  <c:v>6.91</c:v>
                </c:pt>
                <c:pt idx="669">
                  <c:v>6.93</c:v>
                </c:pt>
                <c:pt idx="670">
                  <c:v>6.95</c:v>
                </c:pt>
                <c:pt idx="671">
                  <c:v>6.93</c:v>
                </c:pt>
                <c:pt idx="672">
                  <c:v>6.88</c:v>
                </c:pt>
                <c:pt idx="673">
                  <c:v>6.87</c:v>
                </c:pt>
                <c:pt idx="674">
                  <c:v>6.89</c:v>
                </c:pt>
                <c:pt idx="675">
                  <c:v>6.87</c:v>
                </c:pt>
                <c:pt idx="676">
                  <c:v>6.85</c:v>
                </c:pt>
                <c:pt idx="677">
                  <c:v>6.76</c:v>
                </c:pt>
                <c:pt idx="678">
                  <c:v>6.67</c:v>
                </c:pt>
                <c:pt idx="679">
                  <c:v>6.65</c:v>
                </c:pt>
                <c:pt idx="680">
                  <c:v>6.61</c:v>
                </c:pt>
                <c:pt idx="681">
                  <c:v>6.51</c:v>
                </c:pt>
                <c:pt idx="682">
                  <c:v>6.48</c:v>
                </c:pt>
                <c:pt idx="683">
                  <c:v>6.47</c:v>
                </c:pt>
                <c:pt idx="684">
                  <c:v>6.44</c:v>
                </c:pt>
                <c:pt idx="685">
                  <c:v>6.43</c:v>
                </c:pt>
                <c:pt idx="686">
                  <c:v>6.41</c:v>
                </c:pt>
                <c:pt idx="687">
                  <c:v>6.34</c:v>
                </c:pt>
                <c:pt idx="688">
                  <c:v>6.26</c:v>
                </c:pt>
                <c:pt idx="689">
                  <c:v>6.16</c:v>
                </c:pt>
                <c:pt idx="690">
                  <c:v>6.12</c:v>
                </c:pt>
                <c:pt idx="691">
                  <c:v>6</c:v>
                </c:pt>
                <c:pt idx="692">
                  <c:v>6</c:v>
                </c:pt>
                <c:pt idx="693">
                  <c:v>5.94</c:v>
                </c:pt>
                <c:pt idx="694">
                  <c:v>5.93</c:v>
                </c:pt>
                <c:pt idx="695">
                  <c:v>5.93</c:v>
                </c:pt>
                <c:pt idx="696">
                  <c:v>5.92</c:v>
                </c:pt>
                <c:pt idx="697">
                  <c:v>5.92</c:v>
                </c:pt>
                <c:pt idx="698">
                  <c:v>5.94</c:v>
                </c:pt>
                <c:pt idx="699">
                  <c:v>5.97</c:v>
                </c:pt>
                <c:pt idx="700">
                  <c:v>5.98</c:v>
                </c:pt>
                <c:pt idx="701">
                  <c:v>5.98</c:v>
                </c:pt>
                <c:pt idx="702">
                  <c:v>6.01</c:v>
                </c:pt>
                <c:pt idx="703">
                  <c:v>6.01</c:v>
                </c:pt>
                <c:pt idx="704">
                  <c:v>6.07</c:v>
                </c:pt>
                <c:pt idx="705">
                  <c:v>6.03</c:v>
                </c:pt>
                <c:pt idx="706">
                  <c:v>5.98</c:v>
                </c:pt>
                <c:pt idx="707">
                  <c:v>5.94</c:v>
                </c:pt>
                <c:pt idx="708">
                  <c:v>5.86</c:v>
                </c:pt>
                <c:pt idx="709">
                  <c:v>5.8</c:v>
                </c:pt>
                <c:pt idx="710">
                  <c:v>5.76</c:v>
                </c:pt>
                <c:pt idx="711">
                  <c:v>5.76</c:v>
                </c:pt>
                <c:pt idx="712">
                  <c:v>5.76</c:v>
                </c:pt>
                <c:pt idx="713">
                  <c:v>5.8</c:v>
                </c:pt>
                <c:pt idx="714">
                  <c:v>5.83</c:v>
                </c:pt>
                <c:pt idx="715">
                  <c:v>5.82</c:v>
                </c:pt>
                <c:pt idx="716">
                  <c:v>5.8</c:v>
                </c:pt>
                <c:pt idx="717">
                  <c:v>5.8</c:v>
                </c:pt>
                <c:pt idx="718">
                  <c:v>5.8</c:v>
                </c:pt>
                <c:pt idx="719">
                  <c:v>5.74</c:v>
                </c:pt>
                <c:pt idx="720">
                  <c:v>5.72</c:v>
                </c:pt>
                <c:pt idx="721">
                  <c:v>5.68</c:v>
                </c:pt>
                <c:pt idx="722">
                  <c:v>5.62</c:v>
                </c:pt>
                <c:pt idx="723">
                  <c:v>5.68</c:v>
                </c:pt>
                <c:pt idx="724">
                  <c:v>5.72</c:v>
                </c:pt>
                <c:pt idx="725">
                  <c:v>5.78</c:v>
                </c:pt>
                <c:pt idx="726">
                  <c:v>5.79</c:v>
                </c:pt>
                <c:pt idx="727">
                  <c:v>5.7</c:v>
                </c:pt>
                <c:pt idx="728">
                  <c:v>5.63</c:v>
                </c:pt>
                <c:pt idx="729">
                  <c:v>5.59</c:v>
                </c:pt>
                <c:pt idx="730">
                  <c:v>5.56</c:v>
                </c:pt>
                <c:pt idx="731">
                  <c:v>5.51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8B22-44C4-839A-AF81C20BD3F4}"/>
            </c:ext>
          </c:extLst>
        </c:ser>
        <c:ser>
          <c:idx val="15"/>
          <c:order val="3"/>
          <c:tx>
            <c:v>2013</c:v>
          </c:tx>
          <c:spPr>
            <a:ln w="127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DATOS!$AE$3:$AE$734</c:f>
              <c:numCache>
                <c:formatCode>0.00</c:formatCode>
                <c:ptCount val="732"/>
                <c:pt idx="0">
                  <c:v>5.48</c:v>
                </c:pt>
                <c:pt idx="1">
                  <c:v>5.42</c:v>
                </c:pt>
                <c:pt idx="2">
                  <c:v>5.39</c:v>
                </c:pt>
                <c:pt idx="3">
                  <c:v>5.36</c:v>
                </c:pt>
                <c:pt idx="4">
                  <c:v>5.34</c:v>
                </c:pt>
                <c:pt idx="5">
                  <c:v>5.31</c:v>
                </c:pt>
                <c:pt idx="6">
                  <c:v>5.29</c:v>
                </c:pt>
                <c:pt idx="7">
                  <c:v>5.29</c:v>
                </c:pt>
                <c:pt idx="8">
                  <c:v>5.3</c:v>
                </c:pt>
                <c:pt idx="9">
                  <c:v>5.28</c:v>
                </c:pt>
                <c:pt idx="10">
                  <c:v>5.26</c:v>
                </c:pt>
                <c:pt idx="11">
                  <c:v>5.25</c:v>
                </c:pt>
                <c:pt idx="12">
                  <c:v>5.08</c:v>
                </c:pt>
                <c:pt idx="13">
                  <c:v>4.9800000000000004</c:v>
                </c:pt>
                <c:pt idx="14">
                  <c:v>4.8899999999999997</c:v>
                </c:pt>
                <c:pt idx="15">
                  <c:v>4.84</c:v>
                </c:pt>
                <c:pt idx="16">
                  <c:v>4.7300000000000004</c:v>
                </c:pt>
                <c:pt idx="17">
                  <c:v>4.68</c:v>
                </c:pt>
                <c:pt idx="18">
                  <c:v>4.54</c:v>
                </c:pt>
                <c:pt idx="19">
                  <c:v>4.47</c:v>
                </c:pt>
                <c:pt idx="20">
                  <c:v>4.4400000000000004</c:v>
                </c:pt>
                <c:pt idx="21">
                  <c:v>4.43</c:v>
                </c:pt>
                <c:pt idx="22">
                  <c:v>4.38</c:v>
                </c:pt>
                <c:pt idx="23">
                  <c:v>4.34</c:v>
                </c:pt>
                <c:pt idx="24">
                  <c:v>4.26</c:v>
                </c:pt>
                <c:pt idx="25">
                  <c:v>4.26</c:v>
                </c:pt>
                <c:pt idx="26">
                  <c:v>4.25</c:v>
                </c:pt>
                <c:pt idx="27">
                  <c:v>4.33</c:v>
                </c:pt>
                <c:pt idx="28">
                  <c:v>4.34</c:v>
                </c:pt>
                <c:pt idx="29">
                  <c:v>4.29</c:v>
                </c:pt>
                <c:pt idx="30">
                  <c:v>4.2</c:v>
                </c:pt>
                <c:pt idx="31">
                  <c:v>4.18</c:v>
                </c:pt>
                <c:pt idx="32">
                  <c:v>4.12</c:v>
                </c:pt>
                <c:pt idx="33">
                  <c:v>4.12</c:v>
                </c:pt>
                <c:pt idx="34">
                  <c:v>4.0999999999999996</c:v>
                </c:pt>
                <c:pt idx="35">
                  <c:v>4.05</c:v>
                </c:pt>
                <c:pt idx="36">
                  <c:v>4</c:v>
                </c:pt>
                <c:pt idx="37">
                  <c:v>4.0599999999999996</c:v>
                </c:pt>
                <c:pt idx="38">
                  <c:v>4.09</c:v>
                </c:pt>
                <c:pt idx="39">
                  <c:v>4.16</c:v>
                </c:pt>
                <c:pt idx="40">
                  <c:v>4.17</c:v>
                </c:pt>
                <c:pt idx="41">
                  <c:v>4.1500000000000004</c:v>
                </c:pt>
                <c:pt idx="42">
                  <c:v>4.12</c:v>
                </c:pt>
                <c:pt idx="43">
                  <c:v>4.12</c:v>
                </c:pt>
                <c:pt idx="44">
                  <c:v>4.1100000000000003</c:v>
                </c:pt>
                <c:pt idx="45">
                  <c:v>4.1500000000000004</c:v>
                </c:pt>
                <c:pt idx="46">
                  <c:v>4.17</c:v>
                </c:pt>
                <c:pt idx="47">
                  <c:v>4.1900000000000004</c:v>
                </c:pt>
                <c:pt idx="48">
                  <c:v>4.21</c:v>
                </c:pt>
                <c:pt idx="49">
                  <c:v>4.18</c:v>
                </c:pt>
                <c:pt idx="50">
                  <c:v>4.1399999999999997</c:v>
                </c:pt>
                <c:pt idx="51">
                  <c:v>4.1500000000000004</c:v>
                </c:pt>
                <c:pt idx="52">
                  <c:v>4.16</c:v>
                </c:pt>
                <c:pt idx="53">
                  <c:v>4.1900000000000004</c:v>
                </c:pt>
                <c:pt idx="54">
                  <c:v>4.24</c:v>
                </c:pt>
                <c:pt idx="55">
                  <c:v>4.29</c:v>
                </c:pt>
                <c:pt idx="56">
                  <c:v>4.3</c:v>
                </c:pt>
                <c:pt idx="57">
                  <c:v>4.25</c:v>
                </c:pt>
                <c:pt idx="58">
                  <c:v>4.24</c:v>
                </c:pt>
                <c:pt idx="59">
                  <c:v>4.25</c:v>
                </c:pt>
                <c:pt idx="60">
                  <c:v>4.2699999999999996</c:v>
                </c:pt>
                <c:pt idx="61">
                  <c:v>4.28</c:v>
                </c:pt>
                <c:pt idx="62">
                  <c:v>4.2699999999999996</c:v>
                </c:pt>
                <c:pt idx="63">
                  <c:v>4.28</c:v>
                </c:pt>
                <c:pt idx="64">
                  <c:v>4.25</c:v>
                </c:pt>
                <c:pt idx="65">
                  <c:v>4.17</c:v>
                </c:pt>
                <c:pt idx="66">
                  <c:v>4.07</c:v>
                </c:pt>
                <c:pt idx="67">
                  <c:v>4.07</c:v>
                </c:pt>
                <c:pt idx="68">
                  <c:v>4.09</c:v>
                </c:pt>
                <c:pt idx="69">
                  <c:v>4.24</c:v>
                </c:pt>
                <c:pt idx="70">
                  <c:v>4.33</c:v>
                </c:pt>
                <c:pt idx="71">
                  <c:v>4.3600000000000003</c:v>
                </c:pt>
                <c:pt idx="72">
                  <c:v>4.38</c:v>
                </c:pt>
                <c:pt idx="73">
                  <c:v>4.3099999999999996</c:v>
                </c:pt>
                <c:pt idx="74">
                  <c:v>4.26</c:v>
                </c:pt>
                <c:pt idx="75">
                  <c:v>4.29</c:v>
                </c:pt>
                <c:pt idx="76">
                  <c:v>4.34</c:v>
                </c:pt>
                <c:pt idx="77">
                  <c:v>4.42</c:v>
                </c:pt>
                <c:pt idx="78">
                  <c:v>4.57</c:v>
                </c:pt>
                <c:pt idx="79">
                  <c:v>4.72</c:v>
                </c:pt>
                <c:pt idx="80">
                  <c:v>4.82</c:v>
                </c:pt>
                <c:pt idx="81">
                  <c:v>4.84</c:v>
                </c:pt>
                <c:pt idx="82">
                  <c:v>4.88</c:v>
                </c:pt>
                <c:pt idx="83">
                  <c:v>4.91</c:v>
                </c:pt>
                <c:pt idx="84">
                  <c:v>5.04</c:v>
                </c:pt>
                <c:pt idx="85">
                  <c:v>5.1100000000000003</c:v>
                </c:pt>
                <c:pt idx="86">
                  <c:v>5.15</c:v>
                </c:pt>
                <c:pt idx="87">
                  <c:v>5.15</c:v>
                </c:pt>
                <c:pt idx="88">
                  <c:v>5.2</c:v>
                </c:pt>
                <c:pt idx="89">
                  <c:v>5.29</c:v>
                </c:pt>
                <c:pt idx="90">
                  <c:v>5.4</c:v>
                </c:pt>
                <c:pt idx="91">
                  <c:v>5.46</c:v>
                </c:pt>
                <c:pt idx="92">
                  <c:v>5.43</c:v>
                </c:pt>
                <c:pt idx="93">
                  <c:v>5.43</c:v>
                </c:pt>
                <c:pt idx="94">
                  <c:v>5.43</c:v>
                </c:pt>
                <c:pt idx="95">
                  <c:v>5.45</c:v>
                </c:pt>
                <c:pt idx="96">
                  <c:v>5.5</c:v>
                </c:pt>
                <c:pt idx="97">
                  <c:v>5.45</c:v>
                </c:pt>
                <c:pt idx="98">
                  <c:v>5.43</c:v>
                </c:pt>
                <c:pt idx="99">
                  <c:v>5.38</c:v>
                </c:pt>
                <c:pt idx="100">
                  <c:v>5.34</c:v>
                </c:pt>
                <c:pt idx="101">
                  <c:v>5.36</c:v>
                </c:pt>
                <c:pt idx="102">
                  <c:v>5.38</c:v>
                </c:pt>
                <c:pt idx="103">
                  <c:v>5.35</c:v>
                </c:pt>
                <c:pt idx="104">
                  <c:v>5.29</c:v>
                </c:pt>
                <c:pt idx="105">
                  <c:v>5.24</c:v>
                </c:pt>
                <c:pt idx="106">
                  <c:v>5.2</c:v>
                </c:pt>
                <c:pt idx="107">
                  <c:v>5.2</c:v>
                </c:pt>
                <c:pt idx="108">
                  <c:v>5.2</c:v>
                </c:pt>
                <c:pt idx="109">
                  <c:v>5.16</c:v>
                </c:pt>
                <c:pt idx="110">
                  <c:v>5.12</c:v>
                </c:pt>
                <c:pt idx="111">
                  <c:v>5.14</c:v>
                </c:pt>
                <c:pt idx="112">
                  <c:v>5.14</c:v>
                </c:pt>
                <c:pt idx="113">
                  <c:v>5.12</c:v>
                </c:pt>
                <c:pt idx="114">
                  <c:v>5.12</c:v>
                </c:pt>
                <c:pt idx="115">
                  <c:v>5.17</c:v>
                </c:pt>
                <c:pt idx="116">
                  <c:v>5.2</c:v>
                </c:pt>
                <c:pt idx="117">
                  <c:v>5.17</c:v>
                </c:pt>
                <c:pt idx="118">
                  <c:v>5.08</c:v>
                </c:pt>
                <c:pt idx="119">
                  <c:v>5.08</c:v>
                </c:pt>
                <c:pt idx="120">
                  <c:v>5.08</c:v>
                </c:pt>
                <c:pt idx="121">
                  <c:v>5.08</c:v>
                </c:pt>
                <c:pt idx="122">
                  <c:v>5.07</c:v>
                </c:pt>
                <c:pt idx="123">
                  <c:v>5.0999999999999996</c:v>
                </c:pt>
                <c:pt idx="124">
                  <c:v>5.13</c:v>
                </c:pt>
                <c:pt idx="125">
                  <c:v>5.18</c:v>
                </c:pt>
                <c:pt idx="126">
                  <c:v>5.21</c:v>
                </c:pt>
                <c:pt idx="127">
                  <c:v>5.24</c:v>
                </c:pt>
                <c:pt idx="128">
                  <c:v>5.25</c:v>
                </c:pt>
                <c:pt idx="129">
                  <c:v>5.22</c:v>
                </c:pt>
                <c:pt idx="130">
                  <c:v>5.18</c:v>
                </c:pt>
                <c:pt idx="131">
                  <c:v>5.19</c:v>
                </c:pt>
                <c:pt idx="132">
                  <c:v>5.21</c:v>
                </c:pt>
                <c:pt idx="133">
                  <c:v>5.22</c:v>
                </c:pt>
                <c:pt idx="134">
                  <c:v>5.25</c:v>
                </c:pt>
                <c:pt idx="135">
                  <c:v>5.22</c:v>
                </c:pt>
                <c:pt idx="136">
                  <c:v>5.15</c:v>
                </c:pt>
                <c:pt idx="137">
                  <c:v>5.12</c:v>
                </c:pt>
                <c:pt idx="138">
                  <c:v>5.1100000000000003</c:v>
                </c:pt>
                <c:pt idx="139">
                  <c:v>5.0999999999999996</c:v>
                </c:pt>
                <c:pt idx="140">
                  <c:v>5.0999999999999996</c:v>
                </c:pt>
                <c:pt idx="141">
                  <c:v>5.0999999999999996</c:v>
                </c:pt>
                <c:pt idx="142">
                  <c:v>5.09</c:v>
                </c:pt>
                <c:pt idx="143">
                  <c:v>5.09</c:v>
                </c:pt>
                <c:pt idx="144">
                  <c:v>5.09</c:v>
                </c:pt>
                <c:pt idx="145">
                  <c:v>5.08</c:v>
                </c:pt>
                <c:pt idx="146">
                  <c:v>5.0199999999999996</c:v>
                </c:pt>
                <c:pt idx="147">
                  <c:v>5</c:v>
                </c:pt>
                <c:pt idx="148">
                  <c:v>5.04</c:v>
                </c:pt>
                <c:pt idx="149">
                  <c:v>5.0999999999999996</c:v>
                </c:pt>
                <c:pt idx="150">
                  <c:v>5.14</c:v>
                </c:pt>
                <c:pt idx="151">
                  <c:v>5.14</c:v>
                </c:pt>
                <c:pt idx="152">
                  <c:v>5.21</c:v>
                </c:pt>
                <c:pt idx="153">
                  <c:v>5.33</c:v>
                </c:pt>
                <c:pt idx="154">
                  <c:v>5.42</c:v>
                </c:pt>
                <c:pt idx="155">
                  <c:v>5.56</c:v>
                </c:pt>
                <c:pt idx="156">
                  <c:v>5.68</c:v>
                </c:pt>
                <c:pt idx="157">
                  <c:v>5.69</c:v>
                </c:pt>
                <c:pt idx="158">
                  <c:v>5.71</c:v>
                </c:pt>
                <c:pt idx="159">
                  <c:v>5.71</c:v>
                </c:pt>
                <c:pt idx="160">
                  <c:v>5.75</c:v>
                </c:pt>
                <c:pt idx="161">
                  <c:v>5.8</c:v>
                </c:pt>
                <c:pt idx="162">
                  <c:v>5.81</c:v>
                </c:pt>
                <c:pt idx="163">
                  <c:v>5.83</c:v>
                </c:pt>
                <c:pt idx="164">
                  <c:v>5.84</c:v>
                </c:pt>
                <c:pt idx="165">
                  <c:v>5.87</c:v>
                </c:pt>
                <c:pt idx="166">
                  <c:v>5.92</c:v>
                </c:pt>
                <c:pt idx="167">
                  <c:v>5.97</c:v>
                </c:pt>
                <c:pt idx="168">
                  <c:v>5.92</c:v>
                </c:pt>
                <c:pt idx="169">
                  <c:v>5.82</c:v>
                </c:pt>
                <c:pt idx="170">
                  <c:v>5.76</c:v>
                </c:pt>
                <c:pt idx="171">
                  <c:v>5.78</c:v>
                </c:pt>
                <c:pt idx="172">
                  <c:v>5.8</c:v>
                </c:pt>
                <c:pt idx="173">
                  <c:v>5.86</c:v>
                </c:pt>
                <c:pt idx="174">
                  <c:v>5.9</c:v>
                </c:pt>
                <c:pt idx="175">
                  <c:v>5.87</c:v>
                </c:pt>
                <c:pt idx="176">
                  <c:v>5.85</c:v>
                </c:pt>
                <c:pt idx="177">
                  <c:v>5.8</c:v>
                </c:pt>
                <c:pt idx="178">
                  <c:v>5.75</c:v>
                </c:pt>
                <c:pt idx="179">
                  <c:v>5.75</c:v>
                </c:pt>
                <c:pt idx="180">
                  <c:v>5.74</c:v>
                </c:pt>
                <c:pt idx="181">
                  <c:v>5.74</c:v>
                </c:pt>
                <c:pt idx="182">
                  <c:v>5.76</c:v>
                </c:pt>
                <c:pt idx="183">
                  <c:v>5.74</c:v>
                </c:pt>
                <c:pt idx="184">
                  <c:v>5.72</c:v>
                </c:pt>
                <c:pt idx="185">
                  <c:v>5.69</c:v>
                </c:pt>
                <c:pt idx="186">
                  <c:v>5.66</c:v>
                </c:pt>
                <c:pt idx="187">
                  <c:v>5.62</c:v>
                </c:pt>
                <c:pt idx="188">
                  <c:v>5.59</c:v>
                </c:pt>
                <c:pt idx="189">
                  <c:v>5.6</c:v>
                </c:pt>
                <c:pt idx="190">
                  <c:v>5.61</c:v>
                </c:pt>
                <c:pt idx="191">
                  <c:v>5.61</c:v>
                </c:pt>
                <c:pt idx="192">
                  <c:v>5.6</c:v>
                </c:pt>
                <c:pt idx="193">
                  <c:v>5.54</c:v>
                </c:pt>
                <c:pt idx="194">
                  <c:v>5.5</c:v>
                </c:pt>
                <c:pt idx="195">
                  <c:v>5.48</c:v>
                </c:pt>
                <c:pt idx="196">
                  <c:v>5.4</c:v>
                </c:pt>
                <c:pt idx="197">
                  <c:v>5.42</c:v>
                </c:pt>
                <c:pt idx="198">
                  <c:v>5.44</c:v>
                </c:pt>
                <c:pt idx="199">
                  <c:v>5.44</c:v>
                </c:pt>
                <c:pt idx="200">
                  <c:v>5.44</c:v>
                </c:pt>
                <c:pt idx="201">
                  <c:v>5.41</c:v>
                </c:pt>
                <c:pt idx="202">
                  <c:v>5.38</c:v>
                </c:pt>
                <c:pt idx="203">
                  <c:v>5.49</c:v>
                </c:pt>
                <c:pt idx="204">
                  <c:v>5.49</c:v>
                </c:pt>
                <c:pt idx="205">
                  <c:v>5.49</c:v>
                </c:pt>
                <c:pt idx="206">
                  <c:v>5.49</c:v>
                </c:pt>
                <c:pt idx="207">
                  <c:v>5.49</c:v>
                </c:pt>
                <c:pt idx="208">
                  <c:v>5.47</c:v>
                </c:pt>
                <c:pt idx="209">
                  <c:v>5.46</c:v>
                </c:pt>
                <c:pt idx="210">
                  <c:v>5.45</c:v>
                </c:pt>
                <c:pt idx="211">
                  <c:v>5.4</c:v>
                </c:pt>
                <c:pt idx="212">
                  <c:v>5.36</c:v>
                </c:pt>
                <c:pt idx="213">
                  <c:v>5.36</c:v>
                </c:pt>
                <c:pt idx="214">
                  <c:v>5.34</c:v>
                </c:pt>
                <c:pt idx="215">
                  <c:v>5.33</c:v>
                </c:pt>
                <c:pt idx="216">
                  <c:v>5.31</c:v>
                </c:pt>
                <c:pt idx="217">
                  <c:v>5.32</c:v>
                </c:pt>
                <c:pt idx="218">
                  <c:v>5.3</c:v>
                </c:pt>
                <c:pt idx="219">
                  <c:v>5.32</c:v>
                </c:pt>
                <c:pt idx="220">
                  <c:v>5.34</c:v>
                </c:pt>
                <c:pt idx="221">
                  <c:v>5.34</c:v>
                </c:pt>
                <c:pt idx="222">
                  <c:v>5.35</c:v>
                </c:pt>
                <c:pt idx="223">
                  <c:v>5.41</c:v>
                </c:pt>
                <c:pt idx="224">
                  <c:v>5.5</c:v>
                </c:pt>
                <c:pt idx="225">
                  <c:v>5.6</c:v>
                </c:pt>
                <c:pt idx="226">
                  <c:v>5.7</c:v>
                </c:pt>
                <c:pt idx="227">
                  <c:v>5.9</c:v>
                </c:pt>
                <c:pt idx="228">
                  <c:v>6.03</c:v>
                </c:pt>
                <c:pt idx="229">
                  <c:v>6.12</c:v>
                </c:pt>
                <c:pt idx="230">
                  <c:v>6.12</c:v>
                </c:pt>
                <c:pt idx="231">
                  <c:v>6.09</c:v>
                </c:pt>
                <c:pt idx="232">
                  <c:v>6.05</c:v>
                </c:pt>
                <c:pt idx="233">
                  <c:v>6.04</c:v>
                </c:pt>
                <c:pt idx="234">
                  <c:v>6.03</c:v>
                </c:pt>
                <c:pt idx="235">
                  <c:v>6.06</c:v>
                </c:pt>
                <c:pt idx="236">
                  <c:v>6.11</c:v>
                </c:pt>
                <c:pt idx="237">
                  <c:v>6.14</c:v>
                </c:pt>
                <c:pt idx="238">
                  <c:v>6.16</c:v>
                </c:pt>
                <c:pt idx="239">
                  <c:v>6.18</c:v>
                </c:pt>
                <c:pt idx="240">
                  <c:v>6.15</c:v>
                </c:pt>
                <c:pt idx="241">
                  <c:v>6.15</c:v>
                </c:pt>
                <c:pt idx="242">
                  <c:v>6.16</c:v>
                </c:pt>
                <c:pt idx="243">
                  <c:v>6.15</c:v>
                </c:pt>
                <c:pt idx="244">
                  <c:v>6.15</c:v>
                </c:pt>
                <c:pt idx="245">
                  <c:v>6.17</c:v>
                </c:pt>
                <c:pt idx="246">
                  <c:v>6.18</c:v>
                </c:pt>
                <c:pt idx="247">
                  <c:v>6.22</c:v>
                </c:pt>
                <c:pt idx="248">
                  <c:v>6.26</c:v>
                </c:pt>
                <c:pt idx="249">
                  <c:v>6.29</c:v>
                </c:pt>
                <c:pt idx="250">
                  <c:v>6.42</c:v>
                </c:pt>
                <c:pt idx="251">
                  <c:v>6.58</c:v>
                </c:pt>
                <c:pt idx="252">
                  <c:v>6.74</c:v>
                </c:pt>
                <c:pt idx="253">
                  <c:v>6.76</c:v>
                </c:pt>
                <c:pt idx="254">
                  <c:v>6.78</c:v>
                </c:pt>
                <c:pt idx="255">
                  <c:v>6.86</c:v>
                </c:pt>
                <c:pt idx="256">
                  <c:v>6.96</c:v>
                </c:pt>
                <c:pt idx="257">
                  <c:v>7.02</c:v>
                </c:pt>
                <c:pt idx="258">
                  <c:v>7.06</c:v>
                </c:pt>
                <c:pt idx="259">
                  <c:v>7.1</c:v>
                </c:pt>
                <c:pt idx="260">
                  <c:v>7.12</c:v>
                </c:pt>
                <c:pt idx="261">
                  <c:v>7.12</c:v>
                </c:pt>
                <c:pt idx="262">
                  <c:v>7.18</c:v>
                </c:pt>
                <c:pt idx="263">
                  <c:v>7.12</c:v>
                </c:pt>
                <c:pt idx="264">
                  <c:v>7.18</c:v>
                </c:pt>
                <c:pt idx="265">
                  <c:v>7.18</c:v>
                </c:pt>
                <c:pt idx="266">
                  <c:v>7.18</c:v>
                </c:pt>
                <c:pt idx="267">
                  <c:v>7.14</c:v>
                </c:pt>
                <c:pt idx="268">
                  <c:v>7.1</c:v>
                </c:pt>
                <c:pt idx="269">
                  <c:v>7.04</c:v>
                </c:pt>
                <c:pt idx="270">
                  <c:v>7</c:v>
                </c:pt>
                <c:pt idx="271">
                  <c:v>7</c:v>
                </c:pt>
                <c:pt idx="272">
                  <c:v>7</c:v>
                </c:pt>
                <c:pt idx="273">
                  <c:v>7</c:v>
                </c:pt>
                <c:pt idx="274">
                  <c:v>7</c:v>
                </c:pt>
                <c:pt idx="275">
                  <c:v>7</c:v>
                </c:pt>
                <c:pt idx="276">
                  <c:v>7</c:v>
                </c:pt>
                <c:pt idx="277">
                  <c:v>7.03</c:v>
                </c:pt>
                <c:pt idx="278">
                  <c:v>7.04</c:v>
                </c:pt>
                <c:pt idx="279">
                  <c:v>7.1</c:v>
                </c:pt>
                <c:pt idx="280">
                  <c:v>7.16</c:v>
                </c:pt>
                <c:pt idx="281">
                  <c:v>7.17</c:v>
                </c:pt>
                <c:pt idx="282">
                  <c:v>7.19</c:v>
                </c:pt>
                <c:pt idx="283">
                  <c:v>7.2</c:v>
                </c:pt>
                <c:pt idx="284">
                  <c:v>7.22</c:v>
                </c:pt>
                <c:pt idx="285">
                  <c:v>7.27</c:v>
                </c:pt>
                <c:pt idx="286">
                  <c:v>7.3</c:v>
                </c:pt>
                <c:pt idx="287">
                  <c:v>7.35</c:v>
                </c:pt>
                <c:pt idx="288">
                  <c:v>7.4</c:v>
                </c:pt>
                <c:pt idx="289">
                  <c:v>7.46</c:v>
                </c:pt>
                <c:pt idx="290">
                  <c:v>7.51</c:v>
                </c:pt>
                <c:pt idx="291">
                  <c:v>7.55</c:v>
                </c:pt>
                <c:pt idx="292">
                  <c:v>7.62</c:v>
                </c:pt>
                <c:pt idx="293">
                  <c:v>7.68</c:v>
                </c:pt>
                <c:pt idx="294">
                  <c:v>7.71</c:v>
                </c:pt>
                <c:pt idx="295">
                  <c:v>7.73</c:v>
                </c:pt>
                <c:pt idx="296">
                  <c:v>7.73</c:v>
                </c:pt>
                <c:pt idx="297">
                  <c:v>7.75</c:v>
                </c:pt>
                <c:pt idx="298">
                  <c:v>7.78</c:v>
                </c:pt>
                <c:pt idx="299">
                  <c:v>7.81</c:v>
                </c:pt>
                <c:pt idx="300">
                  <c:v>7.82</c:v>
                </c:pt>
                <c:pt idx="301">
                  <c:v>7.82</c:v>
                </c:pt>
                <c:pt idx="302">
                  <c:v>7.84</c:v>
                </c:pt>
                <c:pt idx="303">
                  <c:v>7.84</c:v>
                </c:pt>
                <c:pt idx="304">
                  <c:v>7.85</c:v>
                </c:pt>
                <c:pt idx="305">
                  <c:v>7.84</c:v>
                </c:pt>
                <c:pt idx="306">
                  <c:v>7.83</c:v>
                </c:pt>
                <c:pt idx="307">
                  <c:v>7.86</c:v>
                </c:pt>
                <c:pt idx="308">
                  <c:v>7.88</c:v>
                </c:pt>
                <c:pt idx="309">
                  <c:v>7.91</c:v>
                </c:pt>
                <c:pt idx="310">
                  <c:v>7.91</c:v>
                </c:pt>
                <c:pt idx="311">
                  <c:v>7.91</c:v>
                </c:pt>
                <c:pt idx="312">
                  <c:v>7.9</c:v>
                </c:pt>
                <c:pt idx="313">
                  <c:v>7.88</c:v>
                </c:pt>
                <c:pt idx="314">
                  <c:v>7.86</c:v>
                </c:pt>
                <c:pt idx="315">
                  <c:v>7.84</c:v>
                </c:pt>
                <c:pt idx="316">
                  <c:v>7.8</c:v>
                </c:pt>
                <c:pt idx="317">
                  <c:v>7.76</c:v>
                </c:pt>
                <c:pt idx="318">
                  <c:v>7.7</c:v>
                </c:pt>
                <c:pt idx="319">
                  <c:v>7.64</c:v>
                </c:pt>
                <c:pt idx="320">
                  <c:v>7.65</c:v>
                </c:pt>
                <c:pt idx="321">
                  <c:v>7.48</c:v>
                </c:pt>
                <c:pt idx="322">
                  <c:v>7.45</c:v>
                </c:pt>
                <c:pt idx="323">
                  <c:v>7.39</c:v>
                </c:pt>
                <c:pt idx="324">
                  <c:v>7.34</c:v>
                </c:pt>
                <c:pt idx="325">
                  <c:v>7.28</c:v>
                </c:pt>
                <c:pt idx="326">
                  <c:v>7.21</c:v>
                </c:pt>
                <c:pt idx="327">
                  <c:v>7.19</c:v>
                </c:pt>
                <c:pt idx="328">
                  <c:v>7.17</c:v>
                </c:pt>
                <c:pt idx="329">
                  <c:v>7.15</c:v>
                </c:pt>
                <c:pt idx="330">
                  <c:v>7.12</c:v>
                </c:pt>
                <c:pt idx="331">
                  <c:v>7.14</c:v>
                </c:pt>
                <c:pt idx="332">
                  <c:v>7.16</c:v>
                </c:pt>
                <c:pt idx="333">
                  <c:v>7.18</c:v>
                </c:pt>
                <c:pt idx="334">
                  <c:v>7.2</c:v>
                </c:pt>
                <c:pt idx="335">
                  <c:v>7.18</c:v>
                </c:pt>
                <c:pt idx="336">
                  <c:v>7.1</c:v>
                </c:pt>
                <c:pt idx="337">
                  <c:v>7.1</c:v>
                </c:pt>
                <c:pt idx="338">
                  <c:v>7.12</c:v>
                </c:pt>
                <c:pt idx="339">
                  <c:v>7.09</c:v>
                </c:pt>
                <c:pt idx="340">
                  <c:v>7.07</c:v>
                </c:pt>
                <c:pt idx="341">
                  <c:v>7.04</c:v>
                </c:pt>
                <c:pt idx="342">
                  <c:v>7</c:v>
                </c:pt>
                <c:pt idx="343">
                  <c:v>7</c:v>
                </c:pt>
                <c:pt idx="344">
                  <c:v>7</c:v>
                </c:pt>
                <c:pt idx="345">
                  <c:v>6.98</c:v>
                </c:pt>
                <c:pt idx="346">
                  <c:v>6.9</c:v>
                </c:pt>
                <c:pt idx="347">
                  <c:v>6.88</c:v>
                </c:pt>
                <c:pt idx="348">
                  <c:v>6.86</c:v>
                </c:pt>
                <c:pt idx="349">
                  <c:v>6.82</c:v>
                </c:pt>
                <c:pt idx="350">
                  <c:v>6.79</c:v>
                </c:pt>
                <c:pt idx="351">
                  <c:v>6.72</c:v>
                </c:pt>
                <c:pt idx="352">
                  <c:v>6.76</c:v>
                </c:pt>
                <c:pt idx="353">
                  <c:v>6.7</c:v>
                </c:pt>
                <c:pt idx="354">
                  <c:v>6.67</c:v>
                </c:pt>
                <c:pt idx="355">
                  <c:v>6.57</c:v>
                </c:pt>
                <c:pt idx="356">
                  <c:v>6.58</c:v>
                </c:pt>
                <c:pt idx="357">
                  <c:v>6.58</c:v>
                </c:pt>
                <c:pt idx="358">
                  <c:v>6.58</c:v>
                </c:pt>
                <c:pt idx="359">
                  <c:v>6.53</c:v>
                </c:pt>
                <c:pt idx="360">
                  <c:v>6.47</c:v>
                </c:pt>
                <c:pt idx="361">
                  <c:v>6.45</c:v>
                </c:pt>
                <c:pt idx="362">
                  <c:v>6.43</c:v>
                </c:pt>
                <c:pt idx="363">
                  <c:v>6.52</c:v>
                </c:pt>
                <c:pt idx="364">
                  <c:v>6.62</c:v>
                </c:pt>
                <c:pt idx="365">
                  <c:v>6.64</c:v>
                </c:pt>
                <c:pt idx="366">
                  <c:v>6.65</c:v>
                </c:pt>
                <c:pt idx="367">
                  <c:v>6.64</c:v>
                </c:pt>
                <c:pt idx="368">
                  <c:v>6.66</c:v>
                </c:pt>
                <c:pt idx="369">
                  <c:v>6.66</c:v>
                </c:pt>
                <c:pt idx="370">
                  <c:v>6.66</c:v>
                </c:pt>
                <c:pt idx="371">
                  <c:v>6.65</c:v>
                </c:pt>
                <c:pt idx="372">
                  <c:v>6.64</c:v>
                </c:pt>
                <c:pt idx="373">
                  <c:v>6.63</c:v>
                </c:pt>
                <c:pt idx="374">
                  <c:v>6.62</c:v>
                </c:pt>
                <c:pt idx="375">
                  <c:v>6.58</c:v>
                </c:pt>
                <c:pt idx="376">
                  <c:v>6.54</c:v>
                </c:pt>
                <c:pt idx="377">
                  <c:v>6.49</c:v>
                </c:pt>
                <c:pt idx="378">
                  <c:v>6.44</c:v>
                </c:pt>
                <c:pt idx="379">
                  <c:v>6.41</c:v>
                </c:pt>
                <c:pt idx="380">
                  <c:v>6.36</c:v>
                </c:pt>
                <c:pt idx="381">
                  <c:v>6.32</c:v>
                </c:pt>
                <c:pt idx="382">
                  <c:v>6.3</c:v>
                </c:pt>
                <c:pt idx="383">
                  <c:v>6.28</c:v>
                </c:pt>
                <c:pt idx="384">
                  <c:v>6.24</c:v>
                </c:pt>
                <c:pt idx="385">
                  <c:v>6.24</c:v>
                </c:pt>
                <c:pt idx="386">
                  <c:v>6.23</c:v>
                </c:pt>
                <c:pt idx="387">
                  <c:v>6.2</c:v>
                </c:pt>
                <c:pt idx="388">
                  <c:v>6.13</c:v>
                </c:pt>
                <c:pt idx="389">
                  <c:v>6.04</c:v>
                </c:pt>
                <c:pt idx="390">
                  <c:v>5.98</c:v>
                </c:pt>
                <c:pt idx="391">
                  <c:v>5.9</c:v>
                </c:pt>
                <c:pt idx="392">
                  <c:v>5.88</c:v>
                </c:pt>
                <c:pt idx="393">
                  <c:v>5.88</c:v>
                </c:pt>
                <c:pt idx="394">
                  <c:v>5.88</c:v>
                </c:pt>
                <c:pt idx="395">
                  <c:v>5.88</c:v>
                </c:pt>
                <c:pt idx="396">
                  <c:v>5.94</c:v>
                </c:pt>
                <c:pt idx="397">
                  <c:v>5.89</c:v>
                </c:pt>
                <c:pt idx="398">
                  <c:v>5.84</c:v>
                </c:pt>
                <c:pt idx="399">
                  <c:v>5.86</c:v>
                </c:pt>
                <c:pt idx="400">
                  <c:v>5.8</c:v>
                </c:pt>
                <c:pt idx="401">
                  <c:v>5.88</c:v>
                </c:pt>
                <c:pt idx="402">
                  <c:v>5.81</c:v>
                </c:pt>
                <c:pt idx="403">
                  <c:v>5.81</c:v>
                </c:pt>
                <c:pt idx="404">
                  <c:v>5.8</c:v>
                </c:pt>
                <c:pt idx="405">
                  <c:v>5.82</c:v>
                </c:pt>
                <c:pt idx="406">
                  <c:v>5.85</c:v>
                </c:pt>
                <c:pt idx="407">
                  <c:v>5.88</c:v>
                </c:pt>
                <c:pt idx="408">
                  <c:v>5.83</c:v>
                </c:pt>
                <c:pt idx="409">
                  <c:v>5.79</c:v>
                </c:pt>
                <c:pt idx="410">
                  <c:v>5.77</c:v>
                </c:pt>
                <c:pt idx="411">
                  <c:v>5.77</c:v>
                </c:pt>
                <c:pt idx="412">
                  <c:v>5.76</c:v>
                </c:pt>
                <c:pt idx="413">
                  <c:v>5.74</c:v>
                </c:pt>
                <c:pt idx="414">
                  <c:v>5.73</c:v>
                </c:pt>
                <c:pt idx="415">
                  <c:v>5.7</c:v>
                </c:pt>
                <c:pt idx="416">
                  <c:v>5.67</c:v>
                </c:pt>
                <c:pt idx="417">
                  <c:v>5.62</c:v>
                </c:pt>
                <c:pt idx="418">
                  <c:v>5.59</c:v>
                </c:pt>
                <c:pt idx="419">
                  <c:v>5.56</c:v>
                </c:pt>
                <c:pt idx="420">
                  <c:v>5.52</c:v>
                </c:pt>
                <c:pt idx="421">
                  <c:v>5.5</c:v>
                </c:pt>
                <c:pt idx="422">
                  <c:v>5.49</c:v>
                </c:pt>
                <c:pt idx="423">
                  <c:v>5.42</c:v>
                </c:pt>
                <c:pt idx="424">
                  <c:v>5.41</c:v>
                </c:pt>
                <c:pt idx="425">
                  <c:v>5.35</c:v>
                </c:pt>
                <c:pt idx="426">
                  <c:v>5.28</c:v>
                </c:pt>
                <c:pt idx="427">
                  <c:v>5.26</c:v>
                </c:pt>
                <c:pt idx="428">
                  <c:v>5.24</c:v>
                </c:pt>
                <c:pt idx="429">
                  <c:v>5.26</c:v>
                </c:pt>
                <c:pt idx="430">
                  <c:v>5.29</c:v>
                </c:pt>
                <c:pt idx="431">
                  <c:v>5.37</c:v>
                </c:pt>
                <c:pt idx="432">
                  <c:v>5.41</c:v>
                </c:pt>
                <c:pt idx="433">
                  <c:v>5.41</c:v>
                </c:pt>
                <c:pt idx="434">
                  <c:v>5.41</c:v>
                </c:pt>
                <c:pt idx="435">
                  <c:v>5.44</c:v>
                </c:pt>
                <c:pt idx="436">
                  <c:v>5.47</c:v>
                </c:pt>
                <c:pt idx="437">
                  <c:v>5.42</c:v>
                </c:pt>
                <c:pt idx="438">
                  <c:v>5.38</c:v>
                </c:pt>
                <c:pt idx="439">
                  <c:v>5.35</c:v>
                </c:pt>
                <c:pt idx="440">
                  <c:v>5.33</c:v>
                </c:pt>
                <c:pt idx="441">
                  <c:v>5.33</c:v>
                </c:pt>
                <c:pt idx="442">
                  <c:v>5.33</c:v>
                </c:pt>
                <c:pt idx="443">
                  <c:v>5.35</c:v>
                </c:pt>
                <c:pt idx="444">
                  <c:v>5.33</c:v>
                </c:pt>
                <c:pt idx="445">
                  <c:v>5.3</c:v>
                </c:pt>
                <c:pt idx="446">
                  <c:v>5.34</c:v>
                </c:pt>
                <c:pt idx="447">
                  <c:v>5.36</c:v>
                </c:pt>
                <c:pt idx="448">
                  <c:v>5.37</c:v>
                </c:pt>
                <c:pt idx="449">
                  <c:v>5.41</c:v>
                </c:pt>
                <c:pt idx="450">
                  <c:v>5.49</c:v>
                </c:pt>
                <c:pt idx="451">
                  <c:v>5.68</c:v>
                </c:pt>
                <c:pt idx="452">
                  <c:v>5.71</c:v>
                </c:pt>
                <c:pt idx="453">
                  <c:v>5.95</c:v>
                </c:pt>
                <c:pt idx="454">
                  <c:v>6</c:v>
                </c:pt>
                <c:pt idx="455">
                  <c:v>6.06</c:v>
                </c:pt>
                <c:pt idx="456">
                  <c:v>6.1</c:v>
                </c:pt>
                <c:pt idx="457">
                  <c:v>6.15</c:v>
                </c:pt>
                <c:pt idx="458">
                  <c:v>6.23</c:v>
                </c:pt>
                <c:pt idx="459">
                  <c:v>6.2</c:v>
                </c:pt>
                <c:pt idx="460">
                  <c:v>6.17</c:v>
                </c:pt>
                <c:pt idx="461">
                  <c:v>6.15</c:v>
                </c:pt>
                <c:pt idx="462">
                  <c:v>6.11</c:v>
                </c:pt>
                <c:pt idx="463">
                  <c:v>6.14</c:v>
                </c:pt>
                <c:pt idx="464">
                  <c:v>6.16</c:v>
                </c:pt>
                <c:pt idx="465">
                  <c:v>6.22</c:v>
                </c:pt>
                <c:pt idx="466">
                  <c:v>6.28</c:v>
                </c:pt>
                <c:pt idx="467">
                  <c:v>6.22</c:v>
                </c:pt>
                <c:pt idx="468">
                  <c:v>6.28</c:v>
                </c:pt>
                <c:pt idx="469">
                  <c:v>6.34</c:v>
                </c:pt>
                <c:pt idx="470">
                  <c:v>6.36</c:v>
                </c:pt>
                <c:pt idx="471">
                  <c:v>6.38</c:v>
                </c:pt>
                <c:pt idx="472">
                  <c:v>6.4</c:v>
                </c:pt>
                <c:pt idx="473">
                  <c:v>6.39</c:v>
                </c:pt>
                <c:pt idx="474">
                  <c:v>6.39</c:v>
                </c:pt>
                <c:pt idx="475">
                  <c:v>6.39</c:v>
                </c:pt>
                <c:pt idx="476">
                  <c:v>6.4</c:v>
                </c:pt>
                <c:pt idx="477">
                  <c:v>6.45</c:v>
                </c:pt>
                <c:pt idx="478">
                  <c:v>6.49</c:v>
                </c:pt>
                <c:pt idx="479">
                  <c:v>6.47</c:v>
                </c:pt>
                <c:pt idx="480">
                  <c:v>6.48</c:v>
                </c:pt>
                <c:pt idx="481">
                  <c:v>6.48</c:v>
                </c:pt>
                <c:pt idx="482">
                  <c:v>6.5</c:v>
                </c:pt>
                <c:pt idx="483">
                  <c:v>6.48</c:v>
                </c:pt>
                <c:pt idx="484">
                  <c:v>6.45</c:v>
                </c:pt>
                <c:pt idx="485">
                  <c:v>6.43</c:v>
                </c:pt>
                <c:pt idx="486">
                  <c:v>6.41</c:v>
                </c:pt>
                <c:pt idx="487">
                  <c:v>6.4</c:v>
                </c:pt>
                <c:pt idx="488">
                  <c:v>6.36</c:v>
                </c:pt>
                <c:pt idx="489">
                  <c:v>6.36</c:v>
                </c:pt>
                <c:pt idx="490">
                  <c:v>6.34</c:v>
                </c:pt>
                <c:pt idx="491">
                  <c:v>6.32</c:v>
                </c:pt>
                <c:pt idx="492">
                  <c:v>6.28</c:v>
                </c:pt>
                <c:pt idx="493">
                  <c:v>6.31</c:v>
                </c:pt>
                <c:pt idx="494">
                  <c:v>6.32</c:v>
                </c:pt>
                <c:pt idx="495">
                  <c:v>6.32</c:v>
                </c:pt>
                <c:pt idx="496">
                  <c:v>6.32</c:v>
                </c:pt>
                <c:pt idx="497">
                  <c:v>6.32</c:v>
                </c:pt>
                <c:pt idx="498">
                  <c:v>6.32</c:v>
                </c:pt>
                <c:pt idx="499">
                  <c:v>6.41</c:v>
                </c:pt>
                <c:pt idx="500">
                  <c:v>6.47</c:v>
                </c:pt>
                <c:pt idx="501">
                  <c:v>6.5</c:v>
                </c:pt>
                <c:pt idx="502">
                  <c:v>6.52</c:v>
                </c:pt>
                <c:pt idx="503">
                  <c:v>6.53</c:v>
                </c:pt>
                <c:pt idx="504">
                  <c:v>6.54</c:v>
                </c:pt>
                <c:pt idx="505">
                  <c:v>6.6</c:v>
                </c:pt>
                <c:pt idx="506">
                  <c:v>6.65</c:v>
                </c:pt>
                <c:pt idx="507">
                  <c:v>6.65</c:v>
                </c:pt>
                <c:pt idx="508">
                  <c:v>6.65</c:v>
                </c:pt>
                <c:pt idx="509">
                  <c:v>6.69</c:v>
                </c:pt>
                <c:pt idx="510">
                  <c:v>6.73</c:v>
                </c:pt>
                <c:pt idx="511">
                  <c:v>6.73</c:v>
                </c:pt>
                <c:pt idx="512">
                  <c:v>6.73</c:v>
                </c:pt>
                <c:pt idx="513">
                  <c:v>6.74</c:v>
                </c:pt>
                <c:pt idx="514">
                  <c:v>6.74</c:v>
                </c:pt>
                <c:pt idx="515">
                  <c:v>6.76</c:v>
                </c:pt>
                <c:pt idx="516">
                  <c:v>6.78</c:v>
                </c:pt>
                <c:pt idx="517">
                  <c:v>6.78</c:v>
                </c:pt>
                <c:pt idx="518">
                  <c:v>6.8</c:v>
                </c:pt>
                <c:pt idx="519">
                  <c:v>6.8</c:v>
                </c:pt>
                <c:pt idx="520">
                  <c:v>6.82</c:v>
                </c:pt>
                <c:pt idx="521">
                  <c:v>6.78</c:v>
                </c:pt>
                <c:pt idx="522">
                  <c:v>6.72</c:v>
                </c:pt>
                <c:pt idx="523">
                  <c:v>6.77</c:v>
                </c:pt>
                <c:pt idx="524">
                  <c:v>6.78</c:v>
                </c:pt>
                <c:pt idx="525">
                  <c:v>6.65</c:v>
                </c:pt>
                <c:pt idx="526">
                  <c:v>6.62</c:v>
                </c:pt>
                <c:pt idx="527">
                  <c:v>6.61</c:v>
                </c:pt>
                <c:pt idx="528">
                  <c:v>6.6</c:v>
                </c:pt>
                <c:pt idx="529">
                  <c:v>6.58</c:v>
                </c:pt>
                <c:pt idx="530">
                  <c:v>6.57</c:v>
                </c:pt>
                <c:pt idx="531">
                  <c:v>6.52</c:v>
                </c:pt>
                <c:pt idx="532">
                  <c:v>6.48</c:v>
                </c:pt>
                <c:pt idx="533">
                  <c:v>6.4</c:v>
                </c:pt>
                <c:pt idx="534">
                  <c:v>6.34</c:v>
                </c:pt>
                <c:pt idx="535">
                  <c:v>6.3</c:v>
                </c:pt>
                <c:pt idx="536">
                  <c:v>6.24</c:v>
                </c:pt>
                <c:pt idx="537">
                  <c:v>6.23</c:v>
                </c:pt>
                <c:pt idx="538">
                  <c:v>6.27</c:v>
                </c:pt>
                <c:pt idx="539">
                  <c:v>6.32</c:v>
                </c:pt>
                <c:pt idx="540">
                  <c:v>6.34</c:v>
                </c:pt>
                <c:pt idx="541">
                  <c:v>6.31</c:v>
                </c:pt>
                <c:pt idx="542">
                  <c:v>6.28</c:v>
                </c:pt>
                <c:pt idx="543">
                  <c:v>6.25</c:v>
                </c:pt>
                <c:pt idx="544">
                  <c:v>6.22</c:v>
                </c:pt>
                <c:pt idx="545">
                  <c:v>6.3</c:v>
                </c:pt>
                <c:pt idx="546">
                  <c:v>6.4</c:v>
                </c:pt>
                <c:pt idx="547">
                  <c:v>6.42</c:v>
                </c:pt>
                <c:pt idx="548">
                  <c:v>6.52</c:v>
                </c:pt>
                <c:pt idx="549">
                  <c:v>6.61</c:v>
                </c:pt>
                <c:pt idx="550">
                  <c:v>6.66</c:v>
                </c:pt>
                <c:pt idx="551">
                  <c:v>6.72</c:v>
                </c:pt>
                <c:pt idx="552">
                  <c:v>6.78</c:v>
                </c:pt>
                <c:pt idx="553">
                  <c:v>6.82</c:v>
                </c:pt>
                <c:pt idx="554">
                  <c:v>6.9</c:v>
                </c:pt>
                <c:pt idx="555">
                  <c:v>6.96</c:v>
                </c:pt>
                <c:pt idx="556">
                  <c:v>6.98</c:v>
                </c:pt>
                <c:pt idx="557">
                  <c:v>6.97</c:v>
                </c:pt>
                <c:pt idx="558">
                  <c:v>6.96</c:v>
                </c:pt>
                <c:pt idx="559">
                  <c:v>6.96</c:v>
                </c:pt>
                <c:pt idx="560">
                  <c:v>6.96</c:v>
                </c:pt>
                <c:pt idx="561">
                  <c:v>6.96</c:v>
                </c:pt>
                <c:pt idx="562">
                  <c:v>6.96</c:v>
                </c:pt>
                <c:pt idx="563">
                  <c:v>6.96</c:v>
                </c:pt>
                <c:pt idx="564">
                  <c:v>6.84</c:v>
                </c:pt>
                <c:pt idx="565">
                  <c:v>6.79</c:v>
                </c:pt>
                <c:pt idx="566">
                  <c:v>6.75</c:v>
                </c:pt>
                <c:pt idx="567">
                  <c:v>6.74</c:v>
                </c:pt>
                <c:pt idx="568">
                  <c:v>6.68</c:v>
                </c:pt>
                <c:pt idx="569">
                  <c:v>6.62</c:v>
                </c:pt>
                <c:pt idx="570">
                  <c:v>6.66</c:v>
                </c:pt>
                <c:pt idx="571">
                  <c:v>6.64</c:v>
                </c:pt>
                <c:pt idx="572">
                  <c:v>6.64</c:v>
                </c:pt>
                <c:pt idx="573">
                  <c:v>6.62</c:v>
                </c:pt>
                <c:pt idx="574">
                  <c:v>6.71</c:v>
                </c:pt>
                <c:pt idx="575">
                  <c:v>6.73</c:v>
                </c:pt>
                <c:pt idx="576">
                  <c:v>6.74</c:v>
                </c:pt>
                <c:pt idx="577">
                  <c:v>6.77</c:v>
                </c:pt>
                <c:pt idx="578">
                  <c:v>6.83</c:v>
                </c:pt>
                <c:pt idx="579">
                  <c:v>6.94</c:v>
                </c:pt>
                <c:pt idx="580">
                  <c:v>7.04</c:v>
                </c:pt>
                <c:pt idx="581">
                  <c:v>7.05</c:v>
                </c:pt>
                <c:pt idx="582">
                  <c:v>7.09</c:v>
                </c:pt>
                <c:pt idx="583">
                  <c:v>7.12</c:v>
                </c:pt>
                <c:pt idx="584">
                  <c:v>7.16</c:v>
                </c:pt>
                <c:pt idx="585">
                  <c:v>7.2</c:v>
                </c:pt>
                <c:pt idx="586">
                  <c:v>7.25</c:v>
                </c:pt>
                <c:pt idx="587">
                  <c:v>7.25</c:v>
                </c:pt>
                <c:pt idx="588">
                  <c:v>7.26</c:v>
                </c:pt>
                <c:pt idx="589">
                  <c:v>7.26</c:v>
                </c:pt>
                <c:pt idx="590">
                  <c:v>7.29</c:v>
                </c:pt>
                <c:pt idx="591">
                  <c:v>7.36</c:v>
                </c:pt>
                <c:pt idx="592">
                  <c:v>7.4</c:v>
                </c:pt>
                <c:pt idx="593">
                  <c:v>7.42</c:v>
                </c:pt>
                <c:pt idx="594">
                  <c:v>7.42</c:v>
                </c:pt>
                <c:pt idx="595">
                  <c:v>7.46</c:v>
                </c:pt>
                <c:pt idx="596">
                  <c:v>7.45</c:v>
                </c:pt>
                <c:pt idx="597">
                  <c:v>7.48</c:v>
                </c:pt>
                <c:pt idx="598">
                  <c:v>7.48</c:v>
                </c:pt>
                <c:pt idx="599">
                  <c:v>7.46</c:v>
                </c:pt>
                <c:pt idx="600">
                  <c:v>7.45</c:v>
                </c:pt>
                <c:pt idx="601">
                  <c:v>7.38</c:v>
                </c:pt>
                <c:pt idx="602">
                  <c:v>7.36</c:v>
                </c:pt>
                <c:pt idx="603">
                  <c:v>7.33</c:v>
                </c:pt>
                <c:pt idx="604">
                  <c:v>7.29</c:v>
                </c:pt>
                <c:pt idx="605">
                  <c:v>7.24</c:v>
                </c:pt>
                <c:pt idx="606">
                  <c:v>7.22</c:v>
                </c:pt>
                <c:pt idx="607">
                  <c:v>7.2</c:v>
                </c:pt>
                <c:pt idx="608">
                  <c:v>7.25</c:v>
                </c:pt>
                <c:pt idx="609">
                  <c:v>7.28</c:v>
                </c:pt>
                <c:pt idx="610">
                  <c:v>7.3</c:v>
                </c:pt>
                <c:pt idx="611">
                  <c:v>7.25</c:v>
                </c:pt>
                <c:pt idx="612">
                  <c:v>7.2</c:v>
                </c:pt>
                <c:pt idx="613">
                  <c:v>7.15</c:v>
                </c:pt>
                <c:pt idx="614">
                  <c:v>7.18</c:v>
                </c:pt>
                <c:pt idx="615">
                  <c:v>7.18</c:v>
                </c:pt>
                <c:pt idx="616">
                  <c:v>7.15</c:v>
                </c:pt>
                <c:pt idx="617">
                  <c:v>7.09</c:v>
                </c:pt>
                <c:pt idx="618">
                  <c:v>7.04</c:v>
                </c:pt>
                <c:pt idx="619">
                  <c:v>7.01</c:v>
                </c:pt>
                <c:pt idx="620">
                  <c:v>7.01</c:v>
                </c:pt>
                <c:pt idx="621">
                  <c:v>7.01</c:v>
                </c:pt>
                <c:pt idx="622">
                  <c:v>7.05</c:v>
                </c:pt>
                <c:pt idx="623">
                  <c:v>7.18</c:v>
                </c:pt>
                <c:pt idx="624">
                  <c:v>7.27</c:v>
                </c:pt>
                <c:pt idx="625">
                  <c:v>7.32</c:v>
                </c:pt>
                <c:pt idx="626">
                  <c:v>7.41</c:v>
                </c:pt>
                <c:pt idx="627">
                  <c:v>7.48</c:v>
                </c:pt>
                <c:pt idx="628">
                  <c:v>7.54</c:v>
                </c:pt>
                <c:pt idx="629">
                  <c:v>7.54</c:v>
                </c:pt>
                <c:pt idx="630">
                  <c:v>7.54</c:v>
                </c:pt>
                <c:pt idx="631">
                  <c:v>7.56</c:v>
                </c:pt>
                <c:pt idx="632">
                  <c:v>7.58</c:v>
                </c:pt>
                <c:pt idx="633">
                  <c:v>7.58</c:v>
                </c:pt>
                <c:pt idx="634">
                  <c:v>7.61</c:v>
                </c:pt>
                <c:pt idx="635">
                  <c:v>7.6</c:v>
                </c:pt>
                <c:pt idx="636">
                  <c:v>7.59</c:v>
                </c:pt>
                <c:pt idx="637">
                  <c:v>7.58</c:v>
                </c:pt>
                <c:pt idx="638">
                  <c:v>7.57</c:v>
                </c:pt>
                <c:pt idx="639">
                  <c:v>7.57</c:v>
                </c:pt>
                <c:pt idx="640">
                  <c:v>7.54</c:v>
                </c:pt>
                <c:pt idx="641">
                  <c:v>7.53</c:v>
                </c:pt>
                <c:pt idx="642">
                  <c:v>7.53</c:v>
                </c:pt>
                <c:pt idx="643">
                  <c:v>7.5</c:v>
                </c:pt>
                <c:pt idx="644">
                  <c:v>7.47</c:v>
                </c:pt>
                <c:pt idx="645">
                  <c:v>7.45</c:v>
                </c:pt>
                <c:pt idx="646">
                  <c:v>7.38</c:v>
                </c:pt>
                <c:pt idx="647">
                  <c:v>7.35</c:v>
                </c:pt>
                <c:pt idx="648">
                  <c:v>7.38</c:v>
                </c:pt>
                <c:pt idx="649">
                  <c:v>7.23</c:v>
                </c:pt>
                <c:pt idx="650">
                  <c:v>7.2</c:v>
                </c:pt>
                <c:pt idx="651">
                  <c:v>7.2</c:v>
                </c:pt>
                <c:pt idx="652">
                  <c:v>7.28</c:v>
                </c:pt>
                <c:pt idx="653">
                  <c:v>7.29</c:v>
                </c:pt>
                <c:pt idx="654">
                  <c:v>7.25</c:v>
                </c:pt>
                <c:pt idx="655">
                  <c:v>7.23</c:v>
                </c:pt>
                <c:pt idx="656">
                  <c:v>7.2</c:v>
                </c:pt>
                <c:pt idx="657">
                  <c:v>7.16</c:v>
                </c:pt>
                <c:pt idx="658">
                  <c:v>7.16</c:v>
                </c:pt>
                <c:pt idx="659">
                  <c:v>7.14</c:v>
                </c:pt>
                <c:pt idx="660">
                  <c:v>7.18</c:v>
                </c:pt>
                <c:pt idx="661">
                  <c:v>7.24</c:v>
                </c:pt>
                <c:pt idx="662">
                  <c:v>7.33</c:v>
                </c:pt>
                <c:pt idx="663">
                  <c:v>7.37</c:v>
                </c:pt>
                <c:pt idx="664">
                  <c:v>7.43</c:v>
                </c:pt>
                <c:pt idx="665">
                  <c:v>7.39</c:v>
                </c:pt>
                <c:pt idx="666">
                  <c:v>7.34</c:v>
                </c:pt>
                <c:pt idx="667">
                  <c:v>7.33</c:v>
                </c:pt>
                <c:pt idx="668">
                  <c:v>7.32</c:v>
                </c:pt>
                <c:pt idx="669">
                  <c:v>7.35</c:v>
                </c:pt>
                <c:pt idx="670">
                  <c:v>7.36</c:v>
                </c:pt>
                <c:pt idx="671">
                  <c:v>7.36</c:v>
                </c:pt>
                <c:pt idx="672">
                  <c:v>7.35</c:v>
                </c:pt>
                <c:pt idx="673">
                  <c:v>7.37</c:v>
                </c:pt>
                <c:pt idx="674">
                  <c:v>7.39</c:v>
                </c:pt>
                <c:pt idx="675">
                  <c:v>7.43</c:v>
                </c:pt>
                <c:pt idx="676">
                  <c:v>7.46</c:v>
                </c:pt>
                <c:pt idx="677">
                  <c:v>7.49</c:v>
                </c:pt>
                <c:pt idx="678">
                  <c:v>7.49</c:v>
                </c:pt>
                <c:pt idx="679">
                  <c:v>7.5</c:v>
                </c:pt>
                <c:pt idx="680">
                  <c:v>7.52</c:v>
                </c:pt>
                <c:pt idx="681">
                  <c:v>7.56</c:v>
                </c:pt>
                <c:pt idx="682">
                  <c:v>7.58</c:v>
                </c:pt>
                <c:pt idx="683">
                  <c:v>7.6</c:v>
                </c:pt>
                <c:pt idx="684">
                  <c:v>7.6</c:v>
                </c:pt>
                <c:pt idx="685">
                  <c:v>7.57</c:v>
                </c:pt>
                <c:pt idx="686">
                  <c:v>7.57</c:v>
                </c:pt>
                <c:pt idx="687">
                  <c:v>7.57</c:v>
                </c:pt>
                <c:pt idx="688">
                  <c:v>7.59</c:v>
                </c:pt>
                <c:pt idx="689">
                  <c:v>7.6</c:v>
                </c:pt>
                <c:pt idx="690">
                  <c:v>7.62</c:v>
                </c:pt>
                <c:pt idx="691">
                  <c:v>7.65</c:v>
                </c:pt>
                <c:pt idx="692">
                  <c:v>7.68</c:v>
                </c:pt>
                <c:pt idx="693">
                  <c:v>7.7</c:v>
                </c:pt>
                <c:pt idx="694">
                  <c:v>7.72</c:v>
                </c:pt>
                <c:pt idx="695">
                  <c:v>7.71</c:v>
                </c:pt>
                <c:pt idx="696">
                  <c:v>7.69</c:v>
                </c:pt>
                <c:pt idx="697">
                  <c:v>7.67</c:v>
                </c:pt>
                <c:pt idx="698">
                  <c:v>7.64</c:v>
                </c:pt>
                <c:pt idx="699">
                  <c:v>7.62</c:v>
                </c:pt>
                <c:pt idx="700">
                  <c:v>7.62</c:v>
                </c:pt>
                <c:pt idx="701">
                  <c:v>7.61</c:v>
                </c:pt>
                <c:pt idx="702">
                  <c:v>7.59</c:v>
                </c:pt>
                <c:pt idx="703">
                  <c:v>7.57</c:v>
                </c:pt>
                <c:pt idx="704">
                  <c:v>7.52</c:v>
                </c:pt>
                <c:pt idx="705">
                  <c:v>7.45</c:v>
                </c:pt>
                <c:pt idx="706">
                  <c:v>7.4</c:v>
                </c:pt>
                <c:pt idx="707">
                  <c:v>7.38</c:v>
                </c:pt>
                <c:pt idx="708">
                  <c:v>7.4</c:v>
                </c:pt>
                <c:pt idx="709">
                  <c:v>7.43</c:v>
                </c:pt>
                <c:pt idx="710">
                  <c:v>7.45</c:v>
                </c:pt>
                <c:pt idx="711">
                  <c:v>7.44</c:v>
                </c:pt>
                <c:pt idx="712">
                  <c:v>7.42</c:v>
                </c:pt>
                <c:pt idx="713">
                  <c:v>7.35</c:v>
                </c:pt>
                <c:pt idx="714">
                  <c:v>7.29</c:v>
                </c:pt>
                <c:pt idx="715">
                  <c:v>7.2</c:v>
                </c:pt>
                <c:pt idx="716">
                  <c:v>7.14</c:v>
                </c:pt>
                <c:pt idx="717">
                  <c:v>7.06</c:v>
                </c:pt>
                <c:pt idx="718">
                  <c:v>6.98</c:v>
                </c:pt>
                <c:pt idx="719">
                  <c:v>6.9</c:v>
                </c:pt>
                <c:pt idx="720">
                  <c:v>6.82</c:v>
                </c:pt>
                <c:pt idx="721">
                  <c:v>6.81</c:v>
                </c:pt>
                <c:pt idx="722">
                  <c:v>6.85</c:v>
                </c:pt>
                <c:pt idx="723">
                  <c:v>6.95</c:v>
                </c:pt>
                <c:pt idx="724">
                  <c:v>7.01</c:v>
                </c:pt>
                <c:pt idx="725">
                  <c:v>7.01</c:v>
                </c:pt>
                <c:pt idx="726">
                  <c:v>7.01</c:v>
                </c:pt>
                <c:pt idx="727">
                  <c:v>6.95</c:v>
                </c:pt>
                <c:pt idx="728">
                  <c:v>6.92</c:v>
                </c:pt>
                <c:pt idx="729">
                  <c:v>6.9</c:v>
                </c:pt>
                <c:pt idx="730">
                  <c:v>6.75</c:v>
                </c:pt>
                <c:pt idx="731">
                  <c:v>6.72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8B22-44C4-839A-AF81C20BD3F4}"/>
            </c:ext>
          </c:extLst>
        </c:ser>
        <c:ser>
          <c:idx val="16"/>
          <c:order val="4"/>
          <c:tx>
            <c:v>2014</c:v>
          </c:tx>
          <c:spPr>
            <a:ln w="12700">
              <a:solidFill>
                <a:schemeClr val="accent5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DATOS!$AF$3:$AF$734</c:f>
              <c:numCache>
                <c:formatCode>0.00</c:formatCode>
                <c:ptCount val="732"/>
                <c:pt idx="0">
                  <c:v>6.65</c:v>
                </c:pt>
                <c:pt idx="1">
                  <c:v>6.45</c:v>
                </c:pt>
                <c:pt idx="2">
                  <c:v>6.46</c:v>
                </c:pt>
                <c:pt idx="3">
                  <c:v>6.36</c:v>
                </c:pt>
                <c:pt idx="4">
                  <c:v>6.22</c:v>
                </c:pt>
                <c:pt idx="5">
                  <c:v>6.15</c:v>
                </c:pt>
                <c:pt idx="6">
                  <c:v>6.13</c:v>
                </c:pt>
                <c:pt idx="7">
                  <c:v>6.12</c:v>
                </c:pt>
                <c:pt idx="8">
                  <c:v>6.05</c:v>
                </c:pt>
                <c:pt idx="9">
                  <c:v>6.01</c:v>
                </c:pt>
                <c:pt idx="10">
                  <c:v>6</c:v>
                </c:pt>
                <c:pt idx="11">
                  <c:v>6</c:v>
                </c:pt>
                <c:pt idx="12">
                  <c:v>5.99</c:v>
                </c:pt>
                <c:pt idx="13">
                  <c:v>5.98</c:v>
                </c:pt>
                <c:pt idx="14">
                  <c:v>5.96</c:v>
                </c:pt>
                <c:pt idx="15">
                  <c:v>5.99</c:v>
                </c:pt>
                <c:pt idx="16">
                  <c:v>6</c:v>
                </c:pt>
                <c:pt idx="17">
                  <c:v>6.02</c:v>
                </c:pt>
                <c:pt idx="18">
                  <c:v>6.04</c:v>
                </c:pt>
                <c:pt idx="19">
                  <c:v>6.01</c:v>
                </c:pt>
                <c:pt idx="20">
                  <c:v>5.96</c:v>
                </c:pt>
                <c:pt idx="21">
                  <c:v>5.95</c:v>
                </c:pt>
                <c:pt idx="22">
                  <c:v>5.95</c:v>
                </c:pt>
                <c:pt idx="23">
                  <c:v>5.99</c:v>
                </c:pt>
                <c:pt idx="24">
                  <c:v>6.03</c:v>
                </c:pt>
                <c:pt idx="25">
                  <c:v>6.05</c:v>
                </c:pt>
                <c:pt idx="26">
                  <c:v>6.04</c:v>
                </c:pt>
                <c:pt idx="27">
                  <c:v>6.09</c:v>
                </c:pt>
                <c:pt idx="28">
                  <c:v>6.11</c:v>
                </c:pt>
                <c:pt idx="29">
                  <c:v>6.05</c:v>
                </c:pt>
                <c:pt idx="30">
                  <c:v>6.02</c:v>
                </c:pt>
                <c:pt idx="31">
                  <c:v>6.02</c:v>
                </c:pt>
                <c:pt idx="32">
                  <c:v>6</c:v>
                </c:pt>
                <c:pt idx="33">
                  <c:v>5.96</c:v>
                </c:pt>
                <c:pt idx="34">
                  <c:v>5.93</c:v>
                </c:pt>
                <c:pt idx="35">
                  <c:v>5.9</c:v>
                </c:pt>
                <c:pt idx="36">
                  <c:v>5.85</c:v>
                </c:pt>
                <c:pt idx="37">
                  <c:v>5.84</c:v>
                </c:pt>
                <c:pt idx="38">
                  <c:v>5.76</c:v>
                </c:pt>
                <c:pt idx="39">
                  <c:v>5.76</c:v>
                </c:pt>
                <c:pt idx="40">
                  <c:v>5.74</c:v>
                </c:pt>
                <c:pt idx="41">
                  <c:v>5.6</c:v>
                </c:pt>
                <c:pt idx="42">
                  <c:v>5.5</c:v>
                </c:pt>
                <c:pt idx="43">
                  <c:v>5.44</c:v>
                </c:pt>
                <c:pt idx="44">
                  <c:v>5.37</c:v>
                </c:pt>
                <c:pt idx="45">
                  <c:v>5.33</c:v>
                </c:pt>
                <c:pt idx="46">
                  <c:v>5.25</c:v>
                </c:pt>
                <c:pt idx="47">
                  <c:v>5.25</c:v>
                </c:pt>
                <c:pt idx="48">
                  <c:v>5.22</c:v>
                </c:pt>
                <c:pt idx="49">
                  <c:v>5.28</c:v>
                </c:pt>
                <c:pt idx="50">
                  <c:v>5.28</c:v>
                </c:pt>
                <c:pt idx="51">
                  <c:v>5.31</c:v>
                </c:pt>
                <c:pt idx="52">
                  <c:v>5.35</c:v>
                </c:pt>
                <c:pt idx="53">
                  <c:v>5.35</c:v>
                </c:pt>
                <c:pt idx="54">
                  <c:v>5.35</c:v>
                </c:pt>
                <c:pt idx="55">
                  <c:v>5.2</c:v>
                </c:pt>
                <c:pt idx="56">
                  <c:v>5.15</c:v>
                </c:pt>
                <c:pt idx="57">
                  <c:v>5.07</c:v>
                </c:pt>
                <c:pt idx="58">
                  <c:v>5.03</c:v>
                </c:pt>
                <c:pt idx="59">
                  <c:v>5</c:v>
                </c:pt>
                <c:pt idx="60">
                  <c:v>4.9800000000000004</c:v>
                </c:pt>
                <c:pt idx="61">
                  <c:v>4.9400000000000004</c:v>
                </c:pt>
                <c:pt idx="62">
                  <c:v>4.92</c:v>
                </c:pt>
                <c:pt idx="63">
                  <c:v>4.97</c:v>
                </c:pt>
                <c:pt idx="64">
                  <c:v>5.03</c:v>
                </c:pt>
                <c:pt idx="65">
                  <c:v>5.0999999999999996</c:v>
                </c:pt>
                <c:pt idx="66">
                  <c:v>5.19</c:v>
                </c:pt>
                <c:pt idx="67">
                  <c:v>5.17</c:v>
                </c:pt>
                <c:pt idx="68">
                  <c:v>5.09</c:v>
                </c:pt>
                <c:pt idx="69">
                  <c:v>5.03</c:v>
                </c:pt>
                <c:pt idx="70">
                  <c:v>4.99</c:v>
                </c:pt>
                <c:pt idx="71">
                  <c:v>4.97</c:v>
                </c:pt>
                <c:pt idx="72">
                  <c:v>5.03</c:v>
                </c:pt>
                <c:pt idx="73">
                  <c:v>5.09</c:v>
                </c:pt>
                <c:pt idx="74">
                  <c:v>5.1100000000000003</c:v>
                </c:pt>
                <c:pt idx="75">
                  <c:v>5.0199999999999996</c:v>
                </c:pt>
                <c:pt idx="76">
                  <c:v>4.95</c:v>
                </c:pt>
                <c:pt idx="77">
                  <c:v>5.0199999999999996</c:v>
                </c:pt>
                <c:pt idx="78">
                  <c:v>4.95</c:v>
                </c:pt>
                <c:pt idx="79">
                  <c:v>4.9000000000000004</c:v>
                </c:pt>
                <c:pt idx="80">
                  <c:v>4.88</c:v>
                </c:pt>
                <c:pt idx="81">
                  <c:v>4.9000000000000004</c:v>
                </c:pt>
                <c:pt idx="82">
                  <c:v>4.92</c:v>
                </c:pt>
                <c:pt idx="83">
                  <c:v>4.9000000000000004</c:v>
                </c:pt>
                <c:pt idx="84">
                  <c:v>4.8899999999999997</c:v>
                </c:pt>
                <c:pt idx="85">
                  <c:v>4.9400000000000004</c:v>
                </c:pt>
                <c:pt idx="86">
                  <c:v>4.93</c:v>
                </c:pt>
                <c:pt idx="87">
                  <c:v>4.93</c:v>
                </c:pt>
                <c:pt idx="88">
                  <c:v>4.9400000000000004</c:v>
                </c:pt>
                <c:pt idx="89">
                  <c:v>4.99</c:v>
                </c:pt>
                <c:pt idx="90">
                  <c:v>4.99</c:v>
                </c:pt>
                <c:pt idx="91">
                  <c:v>4.97</c:v>
                </c:pt>
                <c:pt idx="92">
                  <c:v>4.91</c:v>
                </c:pt>
                <c:pt idx="93">
                  <c:v>4.88</c:v>
                </c:pt>
                <c:pt idx="94">
                  <c:v>4.8899999999999997</c:v>
                </c:pt>
                <c:pt idx="95">
                  <c:v>4.8499999999999996</c:v>
                </c:pt>
                <c:pt idx="96">
                  <c:v>4.87</c:v>
                </c:pt>
                <c:pt idx="97">
                  <c:v>4.9000000000000004</c:v>
                </c:pt>
                <c:pt idx="98">
                  <c:v>4.79</c:v>
                </c:pt>
                <c:pt idx="99">
                  <c:v>4.7699999999999996</c:v>
                </c:pt>
                <c:pt idx="100">
                  <c:v>4.8099999999999996</c:v>
                </c:pt>
                <c:pt idx="101">
                  <c:v>4.87</c:v>
                </c:pt>
                <c:pt idx="102">
                  <c:v>4.91</c:v>
                </c:pt>
                <c:pt idx="103">
                  <c:v>4.92</c:v>
                </c:pt>
                <c:pt idx="104">
                  <c:v>4.97</c:v>
                </c:pt>
                <c:pt idx="105">
                  <c:v>4.97</c:v>
                </c:pt>
                <c:pt idx="106">
                  <c:v>5.05</c:v>
                </c:pt>
                <c:pt idx="107">
                  <c:v>5.0599999999999996</c:v>
                </c:pt>
                <c:pt idx="108">
                  <c:v>5.0599999999999996</c:v>
                </c:pt>
                <c:pt idx="109">
                  <c:v>5.07</c:v>
                </c:pt>
                <c:pt idx="110">
                  <c:v>5.09</c:v>
                </c:pt>
                <c:pt idx="111">
                  <c:v>5.15</c:v>
                </c:pt>
                <c:pt idx="112">
                  <c:v>5.19</c:v>
                </c:pt>
                <c:pt idx="113">
                  <c:v>5.2</c:v>
                </c:pt>
                <c:pt idx="114">
                  <c:v>5.23</c:v>
                </c:pt>
                <c:pt idx="115">
                  <c:v>5.28</c:v>
                </c:pt>
                <c:pt idx="116">
                  <c:v>5.42</c:v>
                </c:pt>
                <c:pt idx="117">
                  <c:v>5.58</c:v>
                </c:pt>
                <c:pt idx="118">
                  <c:v>5.63</c:v>
                </c:pt>
                <c:pt idx="119">
                  <c:v>5.64</c:v>
                </c:pt>
                <c:pt idx="120">
                  <c:v>5.67</c:v>
                </c:pt>
                <c:pt idx="121">
                  <c:v>5.7</c:v>
                </c:pt>
                <c:pt idx="122">
                  <c:v>5.9</c:v>
                </c:pt>
                <c:pt idx="123">
                  <c:v>6</c:v>
                </c:pt>
                <c:pt idx="124">
                  <c:v>6.02</c:v>
                </c:pt>
                <c:pt idx="125">
                  <c:v>5.98</c:v>
                </c:pt>
                <c:pt idx="126">
                  <c:v>5.98</c:v>
                </c:pt>
                <c:pt idx="127">
                  <c:v>5.98</c:v>
                </c:pt>
                <c:pt idx="128">
                  <c:v>5.94</c:v>
                </c:pt>
                <c:pt idx="129">
                  <c:v>5.91</c:v>
                </c:pt>
                <c:pt idx="130">
                  <c:v>5.92</c:v>
                </c:pt>
                <c:pt idx="131">
                  <c:v>5.94</c:v>
                </c:pt>
                <c:pt idx="132">
                  <c:v>5.94</c:v>
                </c:pt>
                <c:pt idx="133">
                  <c:v>6.02</c:v>
                </c:pt>
                <c:pt idx="134">
                  <c:v>6.08</c:v>
                </c:pt>
                <c:pt idx="135">
                  <c:v>6.09</c:v>
                </c:pt>
                <c:pt idx="136">
                  <c:v>6.1</c:v>
                </c:pt>
                <c:pt idx="137">
                  <c:v>6.1</c:v>
                </c:pt>
                <c:pt idx="138">
                  <c:v>6.11</c:v>
                </c:pt>
                <c:pt idx="139">
                  <c:v>6.3</c:v>
                </c:pt>
                <c:pt idx="140">
                  <c:v>6.36</c:v>
                </c:pt>
                <c:pt idx="141">
                  <c:v>6.38</c:v>
                </c:pt>
                <c:pt idx="142">
                  <c:v>6.33</c:v>
                </c:pt>
                <c:pt idx="143">
                  <c:v>6.27</c:v>
                </c:pt>
                <c:pt idx="144">
                  <c:v>6.22</c:v>
                </c:pt>
                <c:pt idx="145">
                  <c:v>6.18</c:v>
                </c:pt>
                <c:pt idx="146">
                  <c:v>6.15</c:v>
                </c:pt>
                <c:pt idx="147">
                  <c:v>6.15</c:v>
                </c:pt>
                <c:pt idx="148">
                  <c:v>6.16</c:v>
                </c:pt>
                <c:pt idx="149">
                  <c:v>6.17</c:v>
                </c:pt>
                <c:pt idx="150">
                  <c:v>6.13</c:v>
                </c:pt>
                <c:pt idx="151">
                  <c:v>6.11</c:v>
                </c:pt>
                <c:pt idx="152">
                  <c:v>6.09</c:v>
                </c:pt>
                <c:pt idx="153">
                  <c:v>6.08</c:v>
                </c:pt>
                <c:pt idx="154">
                  <c:v>6.08</c:v>
                </c:pt>
                <c:pt idx="155">
                  <c:v>6.09</c:v>
                </c:pt>
                <c:pt idx="156">
                  <c:v>6.11</c:v>
                </c:pt>
                <c:pt idx="157">
                  <c:v>6.09</c:v>
                </c:pt>
                <c:pt idx="158">
                  <c:v>6.11</c:v>
                </c:pt>
                <c:pt idx="159">
                  <c:v>6.14</c:v>
                </c:pt>
                <c:pt idx="160">
                  <c:v>6.16</c:v>
                </c:pt>
                <c:pt idx="161">
                  <c:v>6.12</c:v>
                </c:pt>
                <c:pt idx="162">
                  <c:v>6.05</c:v>
                </c:pt>
                <c:pt idx="163">
                  <c:v>6.04</c:v>
                </c:pt>
                <c:pt idx="164">
                  <c:v>6.03</c:v>
                </c:pt>
                <c:pt idx="165">
                  <c:v>6.04</c:v>
                </c:pt>
                <c:pt idx="166">
                  <c:v>6.05</c:v>
                </c:pt>
                <c:pt idx="167">
                  <c:v>6.06</c:v>
                </c:pt>
                <c:pt idx="168">
                  <c:v>6.07</c:v>
                </c:pt>
                <c:pt idx="169">
                  <c:v>6.07</c:v>
                </c:pt>
                <c:pt idx="170">
                  <c:v>6.08</c:v>
                </c:pt>
                <c:pt idx="171">
                  <c:v>6.08</c:v>
                </c:pt>
                <c:pt idx="172">
                  <c:v>6.1</c:v>
                </c:pt>
                <c:pt idx="173">
                  <c:v>6.14</c:v>
                </c:pt>
                <c:pt idx="174">
                  <c:v>6.16</c:v>
                </c:pt>
                <c:pt idx="175">
                  <c:v>6.18</c:v>
                </c:pt>
                <c:pt idx="176">
                  <c:v>6.17</c:v>
                </c:pt>
                <c:pt idx="177">
                  <c:v>6.15</c:v>
                </c:pt>
                <c:pt idx="178">
                  <c:v>6.12</c:v>
                </c:pt>
                <c:pt idx="179">
                  <c:v>6.05</c:v>
                </c:pt>
                <c:pt idx="180">
                  <c:v>5.99</c:v>
                </c:pt>
                <c:pt idx="181">
                  <c:v>5.92</c:v>
                </c:pt>
                <c:pt idx="182">
                  <c:v>5.83</c:v>
                </c:pt>
                <c:pt idx="183">
                  <c:v>5.71</c:v>
                </c:pt>
                <c:pt idx="184">
                  <c:v>5.62</c:v>
                </c:pt>
                <c:pt idx="185">
                  <c:v>5.61</c:v>
                </c:pt>
                <c:pt idx="186">
                  <c:v>5.59</c:v>
                </c:pt>
                <c:pt idx="187">
                  <c:v>5.56</c:v>
                </c:pt>
                <c:pt idx="188">
                  <c:v>5.5</c:v>
                </c:pt>
                <c:pt idx="189">
                  <c:v>5.46</c:v>
                </c:pt>
                <c:pt idx="190">
                  <c:v>5.41</c:v>
                </c:pt>
                <c:pt idx="191">
                  <c:v>5.44</c:v>
                </c:pt>
                <c:pt idx="192">
                  <c:v>5.43</c:v>
                </c:pt>
                <c:pt idx="193">
                  <c:v>5.4</c:v>
                </c:pt>
                <c:pt idx="194">
                  <c:v>5.37</c:v>
                </c:pt>
                <c:pt idx="195">
                  <c:v>5.35</c:v>
                </c:pt>
                <c:pt idx="196">
                  <c:v>5.33</c:v>
                </c:pt>
                <c:pt idx="197">
                  <c:v>5.29</c:v>
                </c:pt>
                <c:pt idx="198">
                  <c:v>5.29</c:v>
                </c:pt>
                <c:pt idx="199">
                  <c:v>5.27</c:v>
                </c:pt>
                <c:pt idx="200">
                  <c:v>5.22</c:v>
                </c:pt>
                <c:pt idx="201">
                  <c:v>5.19</c:v>
                </c:pt>
                <c:pt idx="202">
                  <c:v>5.04</c:v>
                </c:pt>
                <c:pt idx="203">
                  <c:v>4.97</c:v>
                </c:pt>
                <c:pt idx="204">
                  <c:v>4.92</c:v>
                </c:pt>
                <c:pt idx="205">
                  <c:v>4.8600000000000003</c:v>
                </c:pt>
                <c:pt idx="206">
                  <c:v>4.82</c:v>
                </c:pt>
                <c:pt idx="207">
                  <c:v>4.8600000000000003</c:v>
                </c:pt>
                <c:pt idx="208">
                  <c:v>4.93</c:v>
                </c:pt>
                <c:pt idx="209">
                  <c:v>4.9400000000000004</c:v>
                </c:pt>
                <c:pt idx="210">
                  <c:v>4.9800000000000004</c:v>
                </c:pt>
                <c:pt idx="211">
                  <c:v>4.97</c:v>
                </c:pt>
                <c:pt idx="212">
                  <c:v>4.97</c:v>
                </c:pt>
                <c:pt idx="213">
                  <c:v>5</c:v>
                </c:pt>
                <c:pt idx="214">
                  <c:v>5.0199999999999996</c:v>
                </c:pt>
                <c:pt idx="215">
                  <c:v>5.05</c:v>
                </c:pt>
                <c:pt idx="216">
                  <c:v>5.17</c:v>
                </c:pt>
                <c:pt idx="217">
                  <c:v>5.21</c:v>
                </c:pt>
                <c:pt idx="218">
                  <c:v>5.27</c:v>
                </c:pt>
                <c:pt idx="219">
                  <c:v>5.22</c:v>
                </c:pt>
                <c:pt idx="220">
                  <c:v>5.21</c:v>
                </c:pt>
                <c:pt idx="221">
                  <c:v>5.22</c:v>
                </c:pt>
                <c:pt idx="222">
                  <c:v>5.25</c:v>
                </c:pt>
                <c:pt idx="223">
                  <c:v>5.28</c:v>
                </c:pt>
                <c:pt idx="224">
                  <c:v>5.38</c:v>
                </c:pt>
                <c:pt idx="225">
                  <c:v>5.4</c:v>
                </c:pt>
                <c:pt idx="226">
                  <c:v>5.41</c:v>
                </c:pt>
                <c:pt idx="227">
                  <c:v>5.46</c:v>
                </c:pt>
                <c:pt idx="228">
                  <c:v>5.5</c:v>
                </c:pt>
                <c:pt idx="229">
                  <c:v>5.53</c:v>
                </c:pt>
                <c:pt idx="230">
                  <c:v>5.56</c:v>
                </c:pt>
                <c:pt idx="231">
                  <c:v>5.63</c:v>
                </c:pt>
                <c:pt idx="232">
                  <c:v>5.85</c:v>
                </c:pt>
                <c:pt idx="233">
                  <c:v>5.99</c:v>
                </c:pt>
                <c:pt idx="234">
                  <c:v>6</c:v>
                </c:pt>
                <c:pt idx="235">
                  <c:v>6.22</c:v>
                </c:pt>
                <c:pt idx="236">
                  <c:v>6.34</c:v>
                </c:pt>
                <c:pt idx="237">
                  <c:v>6.42</c:v>
                </c:pt>
                <c:pt idx="238">
                  <c:v>6.42</c:v>
                </c:pt>
                <c:pt idx="239">
                  <c:v>6.48</c:v>
                </c:pt>
                <c:pt idx="240">
                  <c:v>6.48</c:v>
                </c:pt>
                <c:pt idx="241">
                  <c:v>6.52</c:v>
                </c:pt>
                <c:pt idx="242">
                  <c:v>6.55</c:v>
                </c:pt>
                <c:pt idx="243">
                  <c:v>6.54</c:v>
                </c:pt>
                <c:pt idx="244">
                  <c:v>6.55</c:v>
                </c:pt>
                <c:pt idx="245">
                  <c:v>6.63</c:v>
                </c:pt>
                <c:pt idx="246">
                  <c:v>6.66</c:v>
                </c:pt>
                <c:pt idx="247">
                  <c:v>6.7</c:v>
                </c:pt>
                <c:pt idx="248">
                  <c:v>6.71</c:v>
                </c:pt>
                <c:pt idx="249">
                  <c:v>6.74</c:v>
                </c:pt>
                <c:pt idx="250">
                  <c:v>6.78</c:v>
                </c:pt>
                <c:pt idx="251">
                  <c:v>6.85</c:v>
                </c:pt>
                <c:pt idx="252">
                  <c:v>6.84</c:v>
                </c:pt>
                <c:pt idx="253">
                  <c:v>6.84</c:v>
                </c:pt>
                <c:pt idx="254">
                  <c:v>6.87</c:v>
                </c:pt>
                <c:pt idx="255">
                  <c:v>6.87</c:v>
                </c:pt>
                <c:pt idx="256">
                  <c:v>6.87</c:v>
                </c:pt>
                <c:pt idx="257">
                  <c:v>6.89</c:v>
                </c:pt>
                <c:pt idx="258">
                  <c:v>6.91</c:v>
                </c:pt>
                <c:pt idx="259">
                  <c:v>6.93</c:v>
                </c:pt>
                <c:pt idx="260">
                  <c:v>7.02</c:v>
                </c:pt>
                <c:pt idx="261">
                  <c:v>7.13</c:v>
                </c:pt>
                <c:pt idx="262">
                  <c:v>7.2</c:v>
                </c:pt>
                <c:pt idx="263">
                  <c:v>7.27</c:v>
                </c:pt>
                <c:pt idx="264">
                  <c:v>7.28</c:v>
                </c:pt>
                <c:pt idx="265">
                  <c:v>7.29</c:v>
                </c:pt>
                <c:pt idx="266">
                  <c:v>7.35</c:v>
                </c:pt>
                <c:pt idx="267">
                  <c:v>7.37</c:v>
                </c:pt>
                <c:pt idx="268">
                  <c:v>7.42</c:v>
                </c:pt>
                <c:pt idx="269">
                  <c:v>7.41</c:v>
                </c:pt>
                <c:pt idx="270">
                  <c:v>7.41</c:v>
                </c:pt>
                <c:pt idx="271">
                  <c:v>7.43</c:v>
                </c:pt>
                <c:pt idx="272">
                  <c:v>7.47</c:v>
                </c:pt>
                <c:pt idx="273">
                  <c:v>7.5</c:v>
                </c:pt>
                <c:pt idx="274">
                  <c:v>7.54</c:v>
                </c:pt>
                <c:pt idx="275">
                  <c:v>7.57</c:v>
                </c:pt>
                <c:pt idx="276">
                  <c:v>7.54</c:v>
                </c:pt>
                <c:pt idx="277">
                  <c:v>7.51</c:v>
                </c:pt>
                <c:pt idx="278">
                  <c:v>7.51</c:v>
                </c:pt>
                <c:pt idx="279">
                  <c:v>7.51</c:v>
                </c:pt>
                <c:pt idx="280">
                  <c:v>7.51</c:v>
                </c:pt>
                <c:pt idx="281">
                  <c:v>7.51</c:v>
                </c:pt>
                <c:pt idx="282">
                  <c:v>7.51</c:v>
                </c:pt>
                <c:pt idx="283">
                  <c:v>7.51</c:v>
                </c:pt>
                <c:pt idx="284">
                  <c:v>7.52</c:v>
                </c:pt>
                <c:pt idx="285">
                  <c:v>7.47</c:v>
                </c:pt>
                <c:pt idx="286">
                  <c:v>7.48</c:v>
                </c:pt>
                <c:pt idx="287">
                  <c:v>7.48</c:v>
                </c:pt>
                <c:pt idx="288">
                  <c:v>7.5</c:v>
                </c:pt>
                <c:pt idx="289">
                  <c:v>7.5</c:v>
                </c:pt>
                <c:pt idx="290">
                  <c:v>7.51</c:v>
                </c:pt>
                <c:pt idx="291">
                  <c:v>7.5</c:v>
                </c:pt>
                <c:pt idx="292">
                  <c:v>7.51</c:v>
                </c:pt>
                <c:pt idx="293">
                  <c:v>7.55</c:v>
                </c:pt>
                <c:pt idx="294">
                  <c:v>7.52</c:v>
                </c:pt>
                <c:pt idx="295">
                  <c:v>7.5</c:v>
                </c:pt>
                <c:pt idx="296">
                  <c:v>7.5</c:v>
                </c:pt>
                <c:pt idx="297">
                  <c:v>7.4</c:v>
                </c:pt>
                <c:pt idx="298">
                  <c:v>7.33</c:v>
                </c:pt>
                <c:pt idx="299">
                  <c:v>7.29</c:v>
                </c:pt>
                <c:pt idx="300">
                  <c:v>7.22</c:v>
                </c:pt>
                <c:pt idx="301">
                  <c:v>7.22</c:v>
                </c:pt>
                <c:pt idx="302">
                  <c:v>7.22</c:v>
                </c:pt>
                <c:pt idx="303">
                  <c:v>7.22</c:v>
                </c:pt>
                <c:pt idx="304">
                  <c:v>7.24</c:v>
                </c:pt>
                <c:pt idx="305">
                  <c:v>7.24</c:v>
                </c:pt>
                <c:pt idx="306">
                  <c:v>7.21</c:v>
                </c:pt>
                <c:pt idx="307">
                  <c:v>7.14</c:v>
                </c:pt>
                <c:pt idx="308">
                  <c:v>7.1</c:v>
                </c:pt>
                <c:pt idx="309">
                  <c:v>7.08</c:v>
                </c:pt>
                <c:pt idx="310">
                  <c:v>7.05</c:v>
                </c:pt>
                <c:pt idx="311">
                  <c:v>7.05</c:v>
                </c:pt>
                <c:pt idx="312">
                  <c:v>7.04</c:v>
                </c:pt>
                <c:pt idx="313">
                  <c:v>7.02</c:v>
                </c:pt>
                <c:pt idx="314">
                  <c:v>7</c:v>
                </c:pt>
                <c:pt idx="315">
                  <c:v>6.91</c:v>
                </c:pt>
                <c:pt idx="316">
                  <c:v>6.93</c:v>
                </c:pt>
                <c:pt idx="317">
                  <c:v>6.9</c:v>
                </c:pt>
                <c:pt idx="318">
                  <c:v>6.9</c:v>
                </c:pt>
                <c:pt idx="319">
                  <c:v>6.87</c:v>
                </c:pt>
                <c:pt idx="320">
                  <c:v>6.83</c:v>
                </c:pt>
                <c:pt idx="321">
                  <c:v>6.83</c:v>
                </c:pt>
                <c:pt idx="322">
                  <c:v>6.83</c:v>
                </c:pt>
                <c:pt idx="323">
                  <c:v>6.84</c:v>
                </c:pt>
                <c:pt idx="324">
                  <c:v>6.8</c:v>
                </c:pt>
                <c:pt idx="325">
                  <c:v>6.77</c:v>
                </c:pt>
                <c:pt idx="326">
                  <c:v>6.78</c:v>
                </c:pt>
                <c:pt idx="327">
                  <c:v>6.8</c:v>
                </c:pt>
                <c:pt idx="328">
                  <c:v>6.8</c:v>
                </c:pt>
                <c:pt idx="329">
                  <c:v>6.74</c:v>
                </c:pt>
                <c:pt idx="330">
                  <c:v>6.64</c:v>
                </c:pt>
                <c:pt idx="331">
                  <c:v>6.62</c:v>
                </c:pt>
                <c:pt idx="332">
                  <c:v>6.6</c:v>
                </c:pt>
                <c:pt idx="333">
                  <c:v>6.6</c:v>
                </c:pt>
                <c:pt idx="334">
                  <c:v>6.51</c:v>
                </c:pt>
                <c:pt idx="335">
                  <c:v>6.5</c:v>
                </c:pt>
                <c:pt idx="336">
                  <c:v>6.5</c:v>
                </c:pt>
                <c:pt idx="337">
                  <c:v>6.51</c:v>
                </c:pt>
                <c:pt idx="338">
                  <c:v>6.52</c:v>
                </c:pt>
                <c:pt idx="339">
                  <c:v>6.41</c:v>
                </c:pt>
                <c:pt idx="340">
                  <c:v>6.37</c:v>
                </c:pt>
                <c:pt idx="341">
                  <c:v>6.34</c:v>
                </c:pt>
                <c:pt idx="342">
                  <c:v>6.28</c:v>
                </c:pt>
                <c:pt idx="343">
                  <c:v>6.23</c:v>
                </c:pt>
                <c:pt idx="344">
                  <c:v>6.16</c:v>
                </c:pt>
                <c:pt idx="345">
                  <c:v>6.14</c:v>
                </c:pt>
                <c:pt idx="346">
                  <c:v>6.08</c:v>
                </c:pt>
                <c:pt idx="347">
                  <c:v>6.08</c:v>
                </c:pt>
                <c:pt idx="348">
                  <c:v>6.09</c:v>
                </c:pt>
                <c:pt idx="349">
                  <c:v>6.1</c:v>
                </c:pt>
                <c:pt idx="350">
                  <c:v>6.11</c:v>
                </c:pt>
                <c:pt idx="351">
                  <c:v>6.08</c:v>
                </c:pt>
                <c:pt idx="352">
                  <c:v>6</c:v>
                </c:pt>
                <c:pt idx="353">
                  <c:v>5.97</c:v>
                </c:pt>
                <c:pt idx="354">
                  <c:v>5.93</c:v>
                </c:pt>
                <c:pt idx="355">
                  <c:v>5.94</c:v>
                </c:pt>
                <c:pt idx="356">
                  <c:v>5.94</c:v>
                </c:pt>
                <c:pt idx="357">
                  <c:v>5.97</c:v>
                </c:pt>
                <c:pt idx="358">
                  <c:v>5.97</c:v>
                </c:pt>
                <c:pt idx="359">
                  <c:v>5.96</c:v>
                </c:pt>
                <c:pt idx="360">
                  <c:v>5.94</c:v>
                </c:pt>
                <c:pt idx="361">
                  <c:v>5.8</c:v>
                </c:pt>
                <c:pt idx="362">
                  <c:v>5.79</c:v>
                </c:pt>
                <c:pt idx="363">
                  <c:v>5.75</c:v>
                </c:pt>
                <c:pt idx="364">
                  <c:v>5.72</c:v>
                </c:pt>
                <c:pt idx="365">
                  <c:v>5.68</c:v>
                </c:pt>
                <c:pt idx="366">
                  <c:v>5.6</c:v>
                </c:pt>
                <c:pt idx="367">
                  <c:v>5.72</c:v>
                </c:pt>
                <c:pt idx="368">
                  <c:v>5.73</c:v>
                </c:pt>
                <c:pt idx="369">
                  <c:v>5.74</c:v>
                </c:pt>
                <c:pt idx="370">
                  <c:v>5.79</c:v>
                </c:pt>
                <c:pt idx="371">
                  <c:v>5.79</c:v>
                </c:pt>
                <c:pt idx="372">
                  <c:v>5.77</c:v>
                </c:pt>
                <c:pt idx="373">
                  <c:v>5.72</c:v>
                </c:pt>
                <c:pt idx="374">
                  <c:v>5.66</c:v>
                </c:pt>
                <c:pt idx="375">
                  <c:v>5.65</c:v>
                </c:pt>
                <c:pt idx="376">
                  <c:v>5.63</c:v>
                </c:pt>
                <c:pt idx="377">
                  <c:v>5.69</c:v>
                </c:pt>
                <c:pt idx="378">
                  <c:v>5.64</c:v>
                </c:pt>
                <c:pt idx="379">
                  <c:v>5.6</c:v>
                </c:pt>
                <c:pt idx="380">
                  <c:v>5.66</c:v>
                </c:pt>
                <c:pt idx="381">
                  <c:v>5.56</c:v>
                </c:pt>
                <c:pt idx="382">
                  <c:v>5.56</c:v>
                </c:pt>
                <c:pt idx="383">
                  <c:v>5.48</c:v>
                </c:pt>
                <c:pt idx="384">
                  <c:v>5.36</c:v>
                </c:pt>
                <c:pt idx="385">
                  <c:v>5.29</c:v>
                </c:pt>
                <c:pt idx="386">
                  <c:v>5.25</c:v>
                </c:pt>
                <c:pt idx="387">
                  <c:v>5.23</c:v>
                </c:pt>
                <c:pt idx="388">
                  <c:v>5.21</c:v>
                </c:pt>
                <c:pt idx="389">
                  <c:v>5.23</c:v>
                </c:pt>
                <c:pt idx="390">
                  <c:v>5.3</c:v>
                </c:pt>
                <c:pt idx="391">
                  <c:v>5.3</c:v>
                </c:pt>
                <c:pt idx="392">
                  <c:v>5.3</c:v>
                </c:pt>
                <c:pt idx="393">
                  <c:v>5.34</c:v>
                </c:pt>
                <c:pt idx="394">
                  <c:v>5.37</c:v>
                </c:pt>
                <c:pt idx="395">
                  <c:v>5.43</c:v>
                </c:pt>
                <c:pt idx="396">
                  <c:v>5.44</c:v>
                </c:pt>
                <c:pt idx="397">
                  <c:v>5.46</c:v>
                </c:pt>
                <c:pt idx="398">
                  <c:v>5.51</c:v>
                </c:pt>
                <c:pt idx="399">
                  <c:v>5.53</c:v>
                </c:pt>
                <c:pt idx="400">
                  <c:v>5.56</c:v>
                </c:pt>
                <c:pt idx="401">
                  <c:v>5.55</c:v>
                </c:pt>
                <c:pt idx="402">
                  <c:v>5.54</c:v>
                </c:pt>
                <c:pt idx="403">
                  <c:v>5.53</c:v>
                </c:pt>
                <c:pt idx="404">
                  <c:v>5.52</c:v>
                </c:pt>
                <c:pt idx="405">
                  <c:v>5.47</c:v>
                </c:pt>
                <c:pt idx="406">
                  <c:v>5.38</c:v>
                </c:pt>
                <c:pt idx="407">
                  <c:v>5.28</c:v>
                </c:pt>
                <c:pt idx="408">
                  <c:v>5.21</c:v>
                </c:pt>
                <c:pt idx="409">
                  <c:v>5.14</c:v>
                </c:pt>
                <c:pt idx="410">
                  <c:v>5.1100000000000003</c:v>
                </c:pt>
                <c:pt idx="411">
                  <c:v>5.09</c:v>
                </c:pt>
                <c:pt idx="412">
                  <c:v>5.0599999999999996</c:v>
                </c:pt>
                <c:pt idx="413">
                  <c:v>5.0599999999999996</c:v>
                </c:pt>
                <c:pt idx="414">
                  <c:v>5</c:v>
                </c:pt>
                <c:pt idx="415">
                  <c:v>4.9800000000000004</c:v>
                </c:pt>
                <c:pt idx="416">
                  <c:v>4.9800000000000004</c:v>
                </c:pt>
                <c:pt idx="417">
                  <c:v>4.9800000000000004</c:v>
                </c:pt>
                <c:pt idx="418">
                  <c:v>4.9800000000000004</c:v>
                </c:pt>
                <c:pt idx="419">
                  <c:v>5</c:v>
                </c:pt>
                <c:pt idx="420">
                  <c:v>5</c:v>
                </c:pt>
                <c:pt idx="421">
                  <c:v>4.9800000000000004</c:v>
                </c:pt>
                <c:pt idx="422">
                  <c:v>4.9400000000000004</c:v>
                </c:pt>
                <c:pt idx="423">
                  <c:v>4.84</c:v>
                </c:pt>
                <c:pt idx="424">
                  <c:v>4.7699999999999996</c:v>
                </c:pt>
                <c:pt idx="425">
                  <c:v>4.5999999999999996</c:v>
                </c:pt>
                <c:pt idx="426">
                  <c:v>4.59</c:v>
                </c:pt>
                <c:pt idx="427">
                  <c:v>4.59</c:v>
                </c:pt>
                <c:pt idx="428">
                  <c:v>4.45</c:v>
                </c:pt>
                <c:pt idx="429">
                  <c:v>4.3899999999999997</c:v>
                </c:pt>
                <c:pt idx="430">
                  <c:v>4.37</c:v>
                </c:pt>
                <c:pt idx="431">
                  <c:v>4.32</c:v>
                </c:pt>
                <c:pt idx="432">
                  <c:v>4.29</c:v>
                </c:pt>
                <c:pt idx="433">
                  <c:v>4.33</c:v>
                </c:pt>
                <c:pt idx="434">
                  <c:v>4.32</c:v>
                </c:pt>
                <c:pt idx="435">
                  <c:v>4.29</c:v>
                </c:pt>
                <c:pt idx="436">
                  <c:v>4.2</c:v>
                </c:pt>
                <c:pt idx="437">
                  <c:v>4.2300000000000004</c:v>
                </c:pt>
                <c:pt idx="438">
                  <c:v>4.37</c:v>
                </c:pt>
                <c:pt idx="439">
                  <c:v>4.5199999999999996</c:v>
                </c:pt>
                <c:pt idx="440">
                  <c:v>4.55</c:v>
                </c:pt>
                <c:pt idx="441">
                  <c:v>4.58</c:v>
                </c:pt>
                <c:pt idx="442">
                  <c:v>4.5999999999999996</c:v>
                </c:pt>
                <c:pt idx="443">
                  <c:v>4.6500000000000004</c:v>
                </c:pt>
                <c:pt idx="444">
                  <c:v>4.7</c:v>
                </c:pt>
                <c:pt idx="445">
                  <c:v>4.71</c:v>
                </c:pt>
                <c:pt idx="446">
                  <c:v>4.72</c:v>
                </c:pt>
                <c:pt idx="447">
                  <c:v>4.7</c:v>
                </c:pt>
                <c:pt idx="448">
                  <c:v>4.6500000000000004</c:v>
                </c:pt>
                <c:pt idx="449">
                  <c:v>4.63</c:v>
                </c:pt>
                <c:pt idx="450">
                  <c:v>4.6500000000000004</c:v>
                </c:pt>
                <c:pt idx="451">
                  <c:v>4.7</c:v>
                </c:pt>
                <c:pt idx="452">
                  <c:v>4.7699999999999996</c:v>
                </c:pt>
                <c:pt idx="453">
                  <c:v>4.84</c:v>
                </c:pt>
                <c:pt idx="454">
                  <c:v>4.83</c:v>
                </c:pt>
                <c:pt idx="455">
                  <c:v>4.75</c:v>
                </c:pt>
                <c:pt idx="456">
                  <c:v>4.7300000000000004</c:v>
                </c:pt>
                <c:pt idx="457">
                  <c:v>4.76</c:v>
                </c:pt>
                <c:pt idx="458">
                  <c:v>4.83</c:v>
                </c:pt>
                <c:pt idx="459">
                  <c:v>4.8</c:v>
                </c:pt>
                <c:pt idx="460">
                  <c:v>4.76</c:v>
                </c:pt>
                <c:pt idx="461">
                  <c:v>4.79</c:v>
                </c:pt>
                <c:pt idx="462">
                  <c:v>4.8099999999999996</c:v>
                </c:pt>
                <c:pt idx="463">
                  <c:v>4.8099999999999996</c:v>
                </c:pt>
                <c:pt idx="464">
                  <c:v>4.8099999999999996</c:v>
                </c:pt>
                <c:pt idx="465">
                  <c:v>4.8</c:v>
                </c:pt>
                <c:pt idx="466">
                  <c:v>4.78</c:v>
                </c:pt>
                <c:pt idx="467">
                  <c:v>4.68</c:v>
                </c:pt>
                <c:pt idx="468">
                  <c:v>4.68</c:v>
                </c:pt>
                <c:pt idx="469">
                  <c:v>4.8</c:v>
                </c:pt>
                <c:pt idx="470">
                  <c:v>4.8600000000000003</c:v>
                </c:pt>
                <c:pt idx="471">
                  <c:v>4.9400000000000004</c:v>
                </c:pt>
                <c:pt idx="472">
                  <c:v>5.04</c:v>
                </c:pt>
                <c:pt idx="473">
                  <c:v>5.12</c:v>
                </c:pt>
                <c:pt idx="474">
                  <c:v>5.19</c:v>
                </c:pt>
                <c:pt idx="475">
                  <c:v>5.21</c:v>
                </c:pt>
                <c:pt idx="476">
                  <c:v>5.22</c:v>
                </c:pt>
                <c:pt idx="477">
                  <c:v>5.22</c:v>
                </c:pt>
                <c:pt idx="478">
                  <c:v>5.24</c:v>
                </c:pt>
                <c:pt idx="479">
                  <c:v>5.27</c:v>
                </c:pt>
                <c:pt idx="480">
                  <c:v>5.3</c:v>
                </c:pt>
                <c:pt idx="481">
                  <c:v>5.24</c:v>
                </c:pt>
                <c:pt idx="482">
                  <c:v>5.19</c:v>
                </c:pt>
                <c:pt idx="483">
                  <c:v>5.1100000000000003</c:v>
                </c:pt>
                <c:pt idx="484">
                  <c:v>5.0599999999999996</c:v>
                </c:pt>
                <c:pt idx="485">
                  <c:v>5.09</c:v>
                </c:pt>
                <c:pt idx="486">
                  <c:v>5.1100000000000003</c:v>
                </c:pt>
                <c:pt idx="487">
                  <c:v>5.1100000000000003</c:v>
                </c:pt>
                <c:pt idx="488">
                  <c:v>5.03</c:v>
                </c:pt>
                <c:pt idx="489">
                  <c:v>5.01</c:v>
                </c:pt>
                <c:pt idx="490">
                  <c:v>4.8099999999999996</c:v>
                </c:pt>
                <c:pt idx="491">
                  <c:v>4.76</c:v>
                </c:pt>
                <c:pt idx="492">
                  <c:v>4.71</c:v>
                </c:pt>
                <c:pt idx="493">
                  <c:v>4.71</c:v>
                </c:pt>
                <c:pt idx="494">
                  <c:v>4.76</c:v>
                </c:pt>
                <c:pt idx="495">
                  <c:v>4.76</c:v>
                </c:pt>
                <c:pt idx="496">
                  <c:v>4.78</c:v>
                </c:pt>
                <c:pt idx="497">
                  <c:v>4.66</c:v>
                </c:pt>
                <c:pt idx="498">
                  <c:v>4.5999999999999996</c:v>
                </c:pt>
                <c:pt idx="499">
                  <c:v>4.63</c:v>
                </c:pt>
                <c:pt idx="500">
                  <c:v>4.72</c:v>
                </c:pt>
                <c:pt idx="501">
                  <c:v>4.7300000000000004</c:v>
                </c:pt>
                <c:pt idx="502">
                  <c:v>4.67</c:v>
                </c:pt>
                <c:pt idx="503">
                  <c:v>4.6500000000000004</c:v>
                </c:pt>
                <c:pt idx="504">
                  <c:v>4.6100000000000003</c:v>
                </c:pt>
                <c:pt idx="505">
                  <c:v>4.55</c:v>
                </c:pt>
                <c:pt idx="506">
                  <c:v>4.4800000000000004</c:v>
                </c:pt>
                <c:pt idx="507">
                  <c:v>4.41</c:v>
                </c:pt>
                <c:pt idx="508">
                  <c:v>4.3499999999999996</c:v>
                </c:pt>
                <c:pt idx="509">
                  <c:v>4.32</c:v>
                </c:pt>
                <c:pt idx="510">
                  <c:v>4.33</c:v>
                </c:pt>
                <c:pt idx="511">
                  <c:v>4.3499999999999996</c:v>
                </c:pt>
                <c:pt idx="512">
                  <c:v>4.4000000000000004</c:v>
                </c:pt>
                <c:pt idx="513">
                  <c:v>4.43</c:v>
                </c:pt>
                <c:pt idx="514">
                  <c:v>4.79</c:v>
                </c:pt>
                <c:pt idx="515">
                  <c:v>5.03</c:v>
                </c:pt>
                <c:pt idx="516">
                  <c:v>5.27</c:v>
                </c:pt>
                <c:pt idx="517">
                  <c:v>5.42</c:v>
                </c:pt>
                <c:pt idx="518">
                  <c:v>5.61</c:v>
                </c:pt>
                <c:pt idx="519">
                  <c:v>5.63</c:v>
                </c:pt>
                <c:pt idx="520">
                  <c:v>5.67</c:v>
                </c:pt>
                <c:pt idx="521">
                  <c:v>5.5</c:v>
                </c:pt>
                <c:pt idx="522">
                  <c:v>5.58</c:v>
                </c:pt>
                <c:pt idx="523">
                  <c:v>5.46</c:v>
                </c:pt>
                <c:pt idx="524">
                  <c:v>5.45</c:v>
                </c:pt>
                <c:pt idx="525">
                  <c:v>5.5</c:v>
                </c:pt>
                <c:pt idx="526">
                  <c:v>5.56</c:v>
                </c:pt>
                <c:pt idx="527">
                  <c:v>5.58</c:v>
                </c:pt>
                <c:pt idx="528">
                  <c:v>5.71</c:v>
                </c:pt>
                <c:pt idx="529">
                  <c:v>5.78</c:v>
                </c:pt>
                <c:pt idx="530">
                  <c:v>5.88</c:v>
                </c:pt>
                <c:pt idx="531">
                  <c:v>5.96</c:v>
                </c:pt>
                <c:pt idx="532">
                  <c:v>6</c:v>
                </c:pt>
                <c:pt idx="533">
                  <c:v>6.03</c:v>
                </c:pt>
                <c:pt idx="534">
                  <c:v>6.11</c:v>
                </c:pt>
                <c:pt idx="535">
                  <c:v>6.26</c:v>
                </c:pt>
                <c:pt idx="536">
                  <c:v>6.32</c:v>
                </c:pt>
                <c:pt idx="537">
                  <c:v>6.34</c:v>
                </c:pt>
                <c:pt idx="538">
                  <c:v>6.38</c:v>
                </c:pt>
                <c:pt idx="539">
                  <c:v>6.36</c:v>
                </c:pt>
                <c:pt idx="540">
                  <c:v>6.33</c:v>
                </c:pt>
                <c:pt idx="541">
                  <c:v>6.32</c:v>
                </c:pt>
                <c:pt idx="542">
                  <c:v>6.32</c:v>
                </c:pt>
                <c:pt idx="543">
                  <c:v>6.32</c:v>
                </c:pt>
                <c:pt idx="544">
                  <c:v>6.3</c:v>
                </c:pt>
                <c:pt idx="545">
                  <c:v>6.28</c:v>
                </c:pt>
                <c:pt idx="546">
                  <c:v>6.25</c:v>
                </c:pt>
                <c:pt idx="547">
                  <c:v>6.2</c:v>
                </c:pt>
                <c:pt idx="548">
                  <c:v>6.16</c:v>
                </c:pt>
                <c:pt idx="549">
                  <c:v>6.14</c:v>
                </c:pt>
                <c:pt idx="550">
                  <c:v>6.09</c:v>
                </c:pt>
                <c:pt idx="551">
                  <c:v>6.06</c:v>
                </c:pt>
                <c:pt idx="552">
                  <c:v>5.93</c:v>
                </c:pt>
                <c:pt idx="553">
                  <c:v>5.79</c:v>
                </c:pt>
                <c:pt idx="554">
                  <c:v>5.77</c:v>
                </c:pt>
                <c:pt idx="555">
                  <c:v>5.79</c:v>
                </c:pt>
                <c:pt idx="556">
                  <c:v>5.77</c:v>
                </c:pt>
                <c:pt idx="557">
                  <c:v>5.73</c:v>
                </c:pt>
                <c:pt idx="558">
                  <c:v>5.7</c:v>
                </c:pt>
                <c:pt idx="559">
                  <c:v>5.67</c:v>
                </c:pt>
                <c:pt idx="560">
                  <c:v>5.63</c:v>
                </c:pt>
                <c:pt idx="561">
                  <c:v>5.63</c:v>
                </c:pt>
                <c:pt idx="562">
                  <c:v>5.73</c:v>
                </c:pt>
                <c:pt idx="563">
                  <c:v>5.84</c:v>
                </c:pt>
                <c:pt idx="564">
                  <c:v>6.05</c:v>
                </c:pt>
                <c:pt idx="565">
                  <c:v>6.13</c:v>
                </c:pt>
                <c:pt idx="566">
                  <c:v>6.16</c:v>
                </c:pt>
                <c:pt idx="567">
                  <c:v>6.43</c:v>
                </c:pt>
                <c:pt idx="568">
                  <c:v>6.63</c:v>
                </c:pt>
                <c:pt idx="569">
                  <c:v>6.73</c:v>
                </c:pt>
                <c:pt idx="570">
                  <c:v>6.81</c:v>
                </c:pt>
                <c:pt idx="571">
                  <c:v>6.79</c:v>
                </c:pt>
                <c:pt idx="572">
                  <c:v>6.81</c:v>
                </c:pt>
                <c:pt idx="573">
                  <c:v>6.87</c:v>
                </c:pt>
                <c:pt idx="574">
                  <c:v>6.93</c:v>
                </c:pt>
                <c:pt idx="575">
                  <c:v>6.94</c:v>
                </c:pt>
                <c:pt idx="576">
                  <c:v>6.94</c:v>
                </c:pt>
                <c:pt idx="577">
                  <c:v>6.94</c:v>
                </c:pt>
                <c:pt idx="578">
                  <c:v>6.94</c:v>
                </c:pt>
                <c:pt idx="579">
                  <c:v>6.96</c:v>
                </c:pt>
                <c:pt idx="580">
                  <c:v>7.02</c:v>
                </c:pt>
                <c:pt idx="581">
                  <c:v>7.03</c:v>
                </c:pt>
                <c:pt idx="582">
                  <c:v>7.04</c:v>
                </c:pt>
                <c:pt idx="583">
                  <c:v>7.06</c:v>
                </c:pt>
                <c:pt idx="584">
                  <c:v>7.1</c:v>
                </c:pt>
                <c:pt idx="585">
                  <c:v>7.13</c:v>
                </c:pt>
                <c:pt idx="586">
                  <c:v>7.14</c:v>
                </c:pt>
                <c:pt idx="587">
                  <c:v>7.14</c:v>
                </c:pt>
                <c:pt idx="588">
                  <c:v>7.14</c:v>
                </c:pt>
                <c:pt idx="589">
                  <c:v>7.18</c:v>
                </c:pt>
                <c:pt idx="590">
                  <c:v>7.2</c:v>
                </c:pt>
                <c:pt idx="591">
                  <c:v>7.23</c:v>
                </c:pt>
                <c:pt idx="592">
                  <c:v>7.25</c:v>
                </c:pt>
                <c:pt idx="593">
                  <c:v>7.21</c:v>
                </c:pt>
                <c:pt idx="594">
                  <c:v>7.21</c:v>
                </c:pt>
                <c:pt idx="595">
                  <c:v>7.24</c:v>
                </c:pt>
                <c:pt idx="596">
                  <c:v>7.22</c:v>
                </c:pt>
                <c:pt idx="597">
                  <c:v>7.22</c:v>
                </c:pt>
                <c:pt idx="598">
                  <c:v>7.2</c:v>
                </c:pt>
                <c:pt idx="599">
                  <c:v>7.2</c:v>
                </c:pt>
                <c:pt idx="600">
                  <c:v>7.2</c:v>
                </c:pt>
                <c:pt idx="601">
                  <c:v>7.21</c:v>
                </c:pt>
                <c:pt idx="602">
                  <c:v>7.21</c:v>
                </c:pt>
                <c:pt idx="603">
                  <c:v>7.21</c:v>
                </c:pt>
                <c:pt idx="604">
                  <c:v>7.23</c:v>
                </c:pt>
                <c:pt idx="605">
                  <c:v>7.19</c:v>
                </c:pt>
                <c:pt idx="606">
                  <c:v>7.15</c:v>
                </c:pt>
                <c:pt idx="607">
                  <c:v>7.11</c:v>
                </c:pt>
                <c:pt idx="608">
                  <c:v>7.09</c:v>
                </c:pt>
                <c:pt idx="609">
                  <c:v>7.1</c:v>
                </c:pt>
                <c:pt idx="610">
                  <c:v>7.13</c:v>
                </c:pt>
                <c:pt idx="611">
                  <c:v>7.16</c:v>
                </c:pt>
                <c:pt idx="612">
                  <c:v>7.19</c:v>
                </c:pt>
                <c:pt idx="613">
                  <c:v>7.22</c:v>
                </c:pt>
                <c:pt idx="614">
                  <c:v>7.25</c:v>
                </c:pt>
                <c:pt idx="615">
                  <c:v>7.29</c:v>
                </c:pt>
                <c:pt idx="616">
                  <c:v>7.33</c:v>
                </c:pt>
                <c:pt idx="617">
                  <c:v>7.31</c:v>
                </c:pt>
                <c:pt idx="618">
                  <c:v>7.3</c:v>
                </c:pt>
                <c:pt idx="619">
                  <c:v>7.27</c:v>
                </c:pt>
                <c:pt idx="620">
                  <c:v>7.27</c:v>
                </c:pt>
                <c:pt idx="621">
                  <c:v>7.32</c:v>
                </c:pt>
                <c:pt idx="622">
                  <c:v>7.39</c:v>
                </c:pt>
                <c:pt idx="623">
                  <c:v>7.43</c:v>
                </c:pt>
                <c:pt idx="624">
                  <c:v>7.44</c:v>
                </c:pt>
                <c:pt idx="625">
                  <c:v>7.4</c:v>
                </c:pt>
                <c:pt idx="626">
                  <c:v>7.4</c:v>
                </c:pt>
                <c:pt idx="627">
                  <c:v>7.45</c:v>
                </c:pt>
                <c:pt idx="628">
                  <c:v>7.49</c:v>
                </c:pt>
                <c:pt idx="629">
                  <c:v>7.52</c:v>
                </c:pt>
                <c:pt idx="630">
                  <c:v>7.6</c:v>
                </c:pt>
                <c:pt idx="631">
                  <c:v>7.62</c:v>
                </c:pt>
                <c:pt idx="632">
                  <c:v>7.72</c:v>
                </c:pt>
                <c:pt idx="633">
                  <c:v>7.82</c:v>
                </c:pt>
                <c:pt idx="634">
                  <c:v>7.87</c:v>
                </c:pt>
                <c:pt idx="635">
                  <c:v>7.94</c:v>
                </c:pt>
                <c:pt idx="636">
                  <c:v>7.98</c:v>
                </c:pt>
                <c:pt idx="637">
                  <c:v>8</c:v>
                </c:pt>
                <c:pt idx="638">
                  <c:v>8.0399999999999991</c:v>
                </c:pt>
                <c:pt idx="639">
                  <c:v>8.0399999999999991</c:v>
                </c:pt>
                <c:pt idx="640">
                  <c:v>8.09</c:v>
                </c:pt>
                <c:pt idx="641">
                  <c:v>8.09</c:v>
                </c:pt>
                <c:pt idx="642">
                  <c:v>8.08</c:v>
                </c:pt>
                <c:pt idx="643">
                  <c:v>8.08</c:v>
                </c:pt>
                <c:pt idx="644">
                  <c:v>8.07</c:v>
                </c:pt>
                <c:pt idx="645">
                  <c:v>8.0500000000000007</c:v>
                </c:pt>
                <c:pt idx="646">
                  <c:v>8.06</c:v>
                </c:pt>
                <c:pt idx="647">
                  <c:v>8.0500000000000007</c:v>
                </c:pt>
                <c:pt idx="648">
                  <c:v>8.0500000000000007</c:v>
                </c:pt>
                <c:pt idx="649">
                  <c:v>8.0399999999999991</c:v>
                </c:pt>
                <c:pt idx="650">
                  <c:v>8.0299999999999994</c:v>
                </c:pt>
                <c:pt idx="651">
                  <c:v>8</c:v>
                </c:pt>
                <c:pt idx="652">
                  <c:v>7.96</c:v>
                </c:pt>
                <c:pt idx="653">
                  <c:v>7.91</c:v>
                </c:pt>
                <c:pt idx="654">
                  <c:v>7.86</c:v>
                </c:pt>
                <c:pt idx="655">
                  <c:v>7.85</c:v>
                </c:pt>
                <c:pt idx="656">
                  <c:v>7.84</c:v>
                </c:pt>
                <c:pt idx="657">
                  <c:v>7.83</c:v>
                </c:pt>
                <c:pt idx="658">
                  <c:v>7.82</c:v>
                </c:pt>
                <c:pt idx="659">
                  <c:v>7.82</c:v>
                </c:pt>
                <c:pt idx="660">
                  <c:v>7.81</c:v>
                </c:pt>
                <c:pt idx="661">
                  <c:v>7.8</c:v>
                </c:pt>
                <c:pt idx="662">
                  <c:v>7.8</c:v>
                </c:pt>
                <c:pt idx="663">
                  <c:v>7.8</c:v>
                </c:pt>
                <c:pt idx="664">
                  <c:v>7.82</c:v>
                </c:pt>
                <c:pt idx="665">
                  <c:v>7.84</c:v>
                </c:pt>
                <c:pt idx="666">
                  <c:v>7.85</c:v>
                </c:pt>
                <c:pt idx="667">
                  <c:v>7.83</c:v>
                </c:pt>
                <c:pt idx="668">
                  <c:v>7.76</c:v>
                </c:pt>
                <c:pt idx="669">
                  <c:v>7.7</c:v>
                </c:pt>
                <c:pt idx="670">
                  <c:v>7.67</c:v>
                </c:pt>
                <c:pt idx="671">
                  <c:v>7.63</c:v>
                </c:pt>
                <c:pt idx="672">
                  <c:v>7.59</c:v>
                </c:pt>
                <c:pt idx="673">
                  <c:v>7.54</c:v>
                </c:pt>
                <c:pt idx="674">
                  <c:v>7.5</c:v>
                </c:pt>
                <c:pt idx="675">
                  <c:v>7.45</c:v>
                </c:pt>
                <c:pt idx="676">
                  <c:v>7.45</c:v>
                </c:pt>
                <c:pt idx="677">
                  <c:v>7.44</c:v>
                </c:pt>
                <c:pt idx="678">
                  <c:v>7.42</c:v>
                </c:pt>
                <c:pt idx="679">
                  <c:v>7.33</c:v>
                </c:pt>
                <c:pt idx="680">
                  <c:v>7.21</c:v>
                </c:pt>
                <c:pt idx="681">
                  <c:v>7.16</c:v>
                </c:pt>
                <c:pt idx="682">
                  <c:v>7.14</c:v>
                </c:pt>
                <c:pt idx="683">
                  <c:v>7.11</c:v>
                </c:pt>
                <c:pt idx="684">
                  <c:v>7.08</c:v>
                </c:pt>
                <c:pt idx="685">
                  <c:v>7.06</c:v>
                </c:pt>
                <c:pt idx="686">
                  <c:v>7.04</c:v>
                </c:pt>
                <c:pt idx="687">
                  <c:v>7.04</c:v>
                </c:pt>
                <c:pt idx="688">
                  <c:v>7</c:v>
                </c:pt>
                <c:pt idx="689">
                  <c:v>6.98</c:v>
                </c:pt>
                <c:pt idx="690">
                  <c:v>6.96</c:v>
                </c:pt>
                <c:pt idx="691">
                  <c:v>6.99</c:v>
                </c:pt>
                <c:pt idx="692">
                  <c:v>7.02</c:v>
                </c:pt>
                <c:pt idx="693">
                  <c:v>7.1</c:v>
                </c:pt>
                <c:pt idx="694">
                  <c:v>7.21</c:v>
                </c:pt>
                <c:pt idx="695">
                  <c:v>7.3</c:v>
                </c:pt>
                <c:pt idx="696">
                  <c:v>7.31</c:v>
                </c:pt>
                <c:pt idx="697">
                  <c:v>7.32</c:v>
                </c:pt>
                <c:pt idx="698">
                  <c:v>7.37</c:v>
                </c:pt>
                <c:pt idx="699">
                  <c:v>7.38</c:v>
                </c:pt>
                <c:pt idx="700">
                  <c:v>7.42</c:v>
                </c:pt>
                <c:pt idx="701">
                  <c:v>7.4</c:v>
                </c:pt>
                <c:pt idx="702">
                  <c:v>7.38</c:v>
                </c:pt>
                <c:pt idx="703">
                  <c:v>7.36</c:v>
                </c:pt>
                <c:pt idx="704">
                  <c:v>7.36</c:v>
                </c:pt>
                <c:pt idx="705">
                  <c:v>7.35</c:v>
                </c:pt>
                <c:pt idx="706">
                  <c:v>7.34</c:v>
                </c:pt>
                <c:pt idx="707">
                  <c:v>7.24</c:v>
                </c:pt>
                <c:pt idx="708">
                  <c:v>7.23</c:v>
                </c:pt>
                <c:pt idx="709">
                  <c:v>7.2</c:v>
                </c:pt>
                <c:pt idx="710">
                  <c:v>7.16</c:v>
                </c:pt>
                <c:pt idx="711">
                  <c:v>7.16</c:v>
                </c:pt>
                <c:pt idx="712">
                  <c:v>7.14</c:v>
                </c:pt>
                <c:pt idx="713">
                  <c:v>7.03</c:v>
                </c:pt>
                <c:pt idx="714">
                  <c:v>6.97</c:v>
                </c:pt>
                <c:pt idx="715">
                  <c:v>6.89</c:v>
                </c:pt>
                <c:pt idx="716">
                  <c:v>6.82</c:v>
                </c:pt>
                <c:pt idx="717">
                  <c:v>6.8</c:v>
                </c:pt>
                <c:pt idx="718">
                  <c:v>6.8</c:v>
                </c:pt>
                <c:pt idx="719">
                  <c:v>6.77</c:v>
                </c:pt>
                <c:pt idx="720">
                  <c:v>6.75</c:v>
                </c:pt>
                <c:pt idx="721">
                  <c:v>6.6</c:v>
                </c:pt>
                <c:pt idx="722">
                  <c:v>6.43</c:v>
                </c:pt>
                <c:pt idx="723">
                  <c:v>6.23</c:v>
                </c:pt>
                <c:pt idx="724">
                  <c:v>6.13</c:v>
                </c:pt>
                <c:pt idx="725">
                  <c:v>6.03</c:v>
                </c:pt>
                <c:pt idx="726">
                  <c:v>5.96</c:v>
                </c:pt>
                <c:pt idx="727">
                  <c:v>5.9</c:v>
                </c:pt>
                <c:pt idx="728">
                  <c:v>5.87</c:v>
                </c:pt>
                <c:pt idx="729">
                  <c:v>5.82</c:v>
                </c:pt>
                <c:pt idx="730">
                  <c:v>5.79</c:v>
                </c:pt>
                <c:pt idx="731">
                  <c:v>5.75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8B22-44C4-839A-AF81C20BD3F4}"/>
            </c:ext>
          </c:extLst>
        </c:ser>
        <c:ser>
          <c:idx val="17"/>
          <c:order val="5"/>
          <c:tx>
            <c:v>2015</c:v>
          </c:tx>
          <c:spPr>
            <a:ln w="12700">
              <a:solidFill>
                <a:schemeClr val="accent6"/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DATOS!$AG$3:$AG$734</c:f>
              <c:numCache>
                <c:formatCode>0.00</c:formatCode>
                <c:ptCount val="732"/>
                <c:pt idx="0">
                  <c:v>5.71</c:v>
                </c:pt>
                <c:pt idx="1">
                  <c:v>5.66</c:v>
                </c:pt>
                <c:pt idx="2">
                  <c:v>5.66</c:v>
                </c:pt>
                <c:pt idx="3">
                  <c:v>5.52</c:v>
                </c:pt>
                <c:pt idx="4">
                  <c:v>5.44</c:v>
                </c:pt>
                <c:pt idx="5">
                  <c:v>5.41</c:v>
                </c:pt>
                <c:pt idx="6">
                  <c:v>5.45</c:v>
                </c:pt>
                <c:pt idx="7">
                  <c:v>5.49</c:v>
                </c:pt>
                <c:pt idx="8">
                  <c:v>5.54</c:v>
                </c:pt>
                <c:pt idx="9">
                  <c:v>5.4</c:v>
                </c:pt>
                <c:pt idx="10">
                  <c:v>5.3</c:v>
                </c:pt>
                <c:pt idx="11">
                  <c:v>5.19</c:v>
                </c:pt>
                <c:pt idx="12">
                  <c:v>5.12</c:v>
                </c:pt>
                <c:pt idx="13">
                  <c:v>5.12</c:v>
                </c:pt>
                <c:pt idx="14">
                  <c:v>5.1100000000000003</c:v>
                </c:pt>
                <c:pt idx="15">
                  <c:v>5.01</c:v>
                </c:pt>
                <c:pt idx="16">
                  <c:v>4.92</c:v>
                </c:pt>
                <c:pt idx="17">
                  <c:v>4.8600000000000003</c:v>
                </c:pt>
                <c:pt idx="18">
                  <c:v>4.8</c:v>
                </c:pt>
                <c:pt idx="19">
                  <c:v>4.78</c:v>
                </c:pt>
                <c:pt idx="20">
                  <c:v>4.79</c:v>
                </c:pt>
                <c:pt idx="21">
                  <c:v>4.8099999999999996</c:v>
                </c:pt>
                <c:pt idx="22">
                  <c:v>4.83</c:v>
                </c:pt>
                <c:pt idx="23">
                  <c:v>4.84</c:v>
                </c:pt>
                <c:pt idx="24">
                  <c:v>4.8099999999999996</c:v>
                </c:pt>
                <c:pt idx="25">
                  <c:v>4.79</c:v>
                </c:pt>
                <c:pt idx="26">
                  <c:v>4.79</c:v>
                </c:pt>
                <c:pt idx="27">
                  <c:v>4.7699999999999996</c:v>
                </c:pt>
                <c:pt idx="28">
                  <c:v>4.71</c:v>
                </c:pt>
                <c:pt idx="29">
                  <c:v>4.62</c:v>
                </c:pt>
                <c:pt idx="30">
                  <c:v>4.58</c:v>
                </c:pt>
                <c:pt idx="31">
                  <c:v>4.6500000000000004</c:v>
                </c:pt>
                <c:pt idx="32">
                  <c:v>4.67</c:v>
                </c:pt>
                <c:pt idx="33">
                  <c:v>4.62</c:v>
                </c:pt>
                <c:pt idx="34">
                  <c:v>4.5999999999999996</c:v>
                </c:pt>
                <c:pt idx="35">
                  <c:v>4.6500000000000004</c:v>
                </c:pt>
                <c:pt idx="36">
                  <c:v>4.74</c:v>
                </c:pt>
                <c:pt idx="37">
                  <c:v>4.8600000000000003</c:v>
                </c:pt>
                <c:pt idx="38">
                  <c:v>4.87</c:v>
                </c:pt>
                <c:pt idx="39">
                  <c:v>4.82</c:v>
                </c:pt>
                <c:pt idx="40">
                  <c:v>4.84</c:v>
                </c:pt>
                <c:pt idx="41">
                  <c:v>4.84</c:v>
                </c:pt>
                <c:pt idx="42">
                  <c:v>4.83</c:v>
                </c:pt>
                <c:pt idx="43">
                  <c:v>4.84</c:v>
                </c:pt>
                <c:pt idx="44">
                  <c:v>4.9400000000000004</c:v>
                </c:pt>
                <c:pt idx="45">
                  <c:v>5.03</c:v>
                </c:pt>
                <c:pt idx="46">
                  <c:v>5.0599999999999996</c:v>
                </c:pt>
                <c:pt idx="47">
                  <c:v>5.19</c:v>
                </c:pt>
                <c:pt idx="48">
                  <c:v>5.21</c:v>
                </c:pt>
                <c:pt idx="49">
                  <c:v>5.27</c:v>
                </c:pt>
                <c:pt idx="50">
                  <c:v>5.3</c:v>
                </c:pt>
                <c:pt idx="51">
                  <c:v>5.34</c:v>
                </c:pt>
                <c:pt idx="52">
                  <c:v>5.38</c:v>
                </c:pt>
                <c:pt idx="53">
                  <c:v>5.36</c:v>
                </c:pt>
                <c:pt idx="54">
                  <c:v>5.34</c:v>
                </c:pt>
                <c:pt idx="55">
                  <c:v>5.31</c:v>
                </c:pt>
                <c:pt idx="56">
                  <c:v>5.29</c:v>
                </c:pt>
                <c:pt idx="57">
                  <c:v>5.23</c:v>
                </c:pt>
                <c:pt idx="58">
                  <c:v>5.2</c:v>
                </c:pt>
                <c:pt idx="59">
                  <c:v>5.28</c:v>
                </c:pt>
                <c:pt idx="60">
                  <c:v>5.35</c:v>
                </c:pt>
                <c:pt idx="61">
                  <c:v>5.36</c:v>
                </c:pt>
                <c:pt idx="62">
                  <c:v>5.34</c:v>
                </c:pt>
                <c:pt idx="63">
                  <c:v>5.31</c:v>
                </c:pt>
                <c:pt idx="64">
                  <c:v>5.26</c:v>
                </c:pt>
                <c:pt idx="65">
                  <c:v>5.14</c:v>
                </c:pt>
                <c:pt idx="66">
                  <c:v>5.05</c:v>
                </c:pt>
                <c:pt idx="67">
                  <c:v>5.25</c:v>
                </c:pt>
                <c:pt idx="68">
                  <c:v>5.27</c:v>
                </c:pt>
                <c:pt idx="69">
                  <c:v>5.27</c:v>
                </c:pt>
                <c:pt idx="70">
                  <c:v>5.26</c:v>
                </c:pt>
                <c:pt idx="71">
                  <c:v>5.23</c:v>
                </c:pt>
                <c:pt idx="72">
                  <c:v>5.23</c:v>
                </c:pt>
                <c:pt idx="73">
                  <c:v>5.28</c:v>
                </c:pt>
                <c:pt idx="74">
                  <c:v>5.3</c:v>
                </c:pt>
                <c:pt idx="75">
                  <c:v>5.27</c:v>
                </c:pt>
                <c:pt idx="76">
                  <c:v>5.18</c:v>
                </c:pt>
                <c:pt idx="77">
                  <c:v>5.0599999999999996</c:v>
                </c:pt>
                <c:pt idx="78">
                  <c:v>5.08</c:v>
                </c:pt>
                <c:pt idx="79">
                  <c:v>5.0999999999999996</c:v>
                </c:pt>
                <c:pt idx="80">
                  <c:v>5.22</c:v>
                </c:pt>
                <c:pt idx="81">
                  <c:v>5.39</c:v>
                </c:pt>
                <c:pt idx="82">
                  <c:v>5.49</c:v>
                </c:pt>
                <c:pt idx="83">
                  <c:v>5.5</c:v>
                </c:pt>
                <c:pt idx="84">
                  <c:v>5.56</c:v>
                </c:pt>
                <c:pt idx="85">
                  <c:v>5.62</c:v>
                </c:pt>
                <c:pt idx="86">
                  <c:v>5.65</c:v>
                </c:pt>
                <c:pt idx="87">
                  <c:v>5.66</c:v>
                </c:pt>
                <c:pt idx="88">
                  <c:v>5.65</c:v>
                </c:pt>
                <c:pt idx="89">
                  <c:v>5.63</c:v>
                </c:pt>
                <c:pt idx="90">
                  <c:v>5.61</c:v>
                </c:pt>
                <c:pt idx="91">
                  <c:v>5.6</c:v>
                </c:pt>
                <c:pt idx="92">
                  <c:v>5.61</c:v>
                </c:pt>
                <c:pt idx="93">
                  <c:v>5.73</c:v>
                </c:pt>
                <c:pt idx="94">
                  <c:v>5.78</c:v>
                </c:pt>
                <c:pt idx="95">
                  <c:v>5.78</c:v>
                </c:pt>
                <c:pt idx="96">
                  <c:v>5.78</c:v>
                </c:pt>
                <c:pt idx="97">
                  <c:v>5.78</c:v>
                </c:pt>
                <c:pt idx="98">
                  <c:v>5.78</c:v>
                </c:pt>
                <c:pt idx="99">
                  <c:v>5.74</c:v>
                </c:pt>
                <c:pt idx="100">
                  <c:v>5.78</c:v>
                </c:pt>
                <c:pt idx="101">
                  <c:v>5.68</c:v>
                </c:pt>
                <c:pt idx="102">
                  <c:v>5.62</c:v>
                </c:pt>
                <c:pt idx="103">
                  <c:v>5.61</c:v>
                </c:pt>
                <c:pt idx="104">
                  <c:v>5.59</c:v>
                </c:pt>
                <c:pt idx="105">
                  <c:v>5.57</c:v>
                </c:pt>
                <c:pt idx="106">
                  <c:v>5.54</c:v>
                </c:pt>
                <c:pt idx="107">
                  <c:v>5.47</c:v>
                </c:pt>
                <c:pt idx="108">
                  <c:v>5.39</c:v>
                </c:pt>
                <c:pt idx="109">
                  <c:v>5.36</c:v>
                </c:pt>
                <c:pt idx="110">
                  <c:v>5.27</c:v>
                </c:pt>
                <c:pt idx="111">
                  <c:v>5.19</c:v>
                </c:pt>
                <c:pt idx="112">
                  <c:v>5.1100000000000003</c:v>
                </c:pt>
                <c:pt idx="113">
                  <c:v>5.04</c:v>
                </c:pt>
                <c:pt idx="114">
                  <c:v>5</c:v>
                </c:pt>
                <c:pt idx="115">
                  <c:v>4.91</c:v>
                </c:pt>
                <c:pt idx="116">
                  <c:v>4.8499999999999996</c:v>
                </c:pt>
                <c:pt idx="117">
                  <c:v>4.87</c:v>
                </c:pt>
                <c:pt idx="118">
                  <c:v>4.91</c:v>
                </c:pt>
                <c:pt idx="119">
                  <c:v>4.9000000000000004</c:v>
                </c:pt>
                <c:pt idx="120">
                  <c:v>4.91</c:v>
                </c:pt>
                <c:pt idx="121">
                  <c:v>4.9000000000000004</c:v>
                </c:pt>
                <c:pt idx="122">
                  <c:v>4.9000000000000004</c:v>
                </c:pt>
                <c:pt idx="123">
                  <c:v>4.9000000000000004</c:v>
                </c:pt>
                <c:pt idx="124">
                  <c:v>4.91</c:v>
                </c:pt>
                <c:pt idx="125">
                  <c:v>4.95</c:v>
                </c:pt>
                <c:pt idx="126">
                  <c:v>5.01</c:v>
                </c:pt>
                <c:pt idx="127">
                  <c:v>5</c:v>
                </c:pt>
                <c:pt idx="128">
                  <c:v>4.97</c:v>
                </c:pt>
                <c:pt idx="129">
                  <c:v>4.93</c:v>
                </c:pt>
                <c:pt idx="130">
                  <c:v>4.88</c:v>
                </c:pt>
                <c:pt idx="131">
                  <c:v>4.8600000000000003</c:v>
                </c:pt>
                <c:pt idx="132">
                  <c:v>4.8499999999999996</c:v>
                </c:pt>
                <c:pt idx="133">
                  <c:v>4.8499999999999996</c:v>
                </c:pt>
                <c:pt idx="134">
                  <c:v>4.8499999999999996</c:v>
                </c:pt>
                <c:pt idx="135">
                  <c:v>4.8499999999999996</c:v>
                </c:pt>
                <c:pt idx="136">
                  <c:v>4.8499999999999996</c:v>
                </c:pt>
                <c:pt idx="137">
                  <c:v>4.8</c:v>
                </c:pt>
                <c:pt idx="138">
                  <c:v>4.74</c:v>
                </c:pt>
                <c:pt idx="139">
                  <c:v>4.71</c:v>
                </c:pt>
                <c:pt idx="140">
                  <c:v>4.71</c:v>
                </c:pt>
                <c:pt idx="141">
                  <c:v>4.7699999999999996</c:v>
                </c:pt>
                <c:pt idx="142">
                  <c:v>4.8099999999999996</c:v>
                </c:pt>
                <c:pt idx="143">
                  <c:v>4.7699999999999996</c:v>
                </c:pt>
                <c:pt idx="144">
                  <c:v>4.71</c:v>
                </c:pt>
                <c:pt idx="145">
                  <c:v>4.68</c:v>
                </c:pt>
                <c:pt idx="146">
                  <c:v>4.62</c:v>
                </c:pt>
                <c:pt idx="147">
                  <c:v>4.59</c:v>
                </c:pt>
                <c:pt idx="148">
                  <c:v>4.49</c:v>
                </c:pt>
                <c:pt idx="149">
                  <c:v>4.46</c:v>
                </c:pt>
                <c:pt idx="150">
                  <c:v>4.4400000000000004</c:v>
                </c:pt>
                <c:pt idx="151">
                  <c:v>4.43</c:v>
                </c:pt>
                <c:pt idx="152">
                  <c:v>4.5599999999999996</c:v>
                </c:pt>
                <c:pt idx="153">
                  <c:v>4.55</c:v>
                </c:pt>
                <c:pt idx="154">
                  <c:v>4.45</c:v>
                </c:pt>
                <c:pt idx="155">
                  <c:v>4.42</c:v>
                </c:pt>
                <c:pt idx="156">
                  <c:v>4.45</c:v>
                </c:pt>
                <c:pt idx="157">
                  <c:v>4.78</c:v>
                </c:pt>
                <c:pt idx="158">
                  <c:v>4.9400000000000004</c:v>
                </c:pt>
                <c:pt idx="159">
                  <c:v>4.97</c:v>
                </c:pt>
                <c:pt idx="160">
                  <c:v>4.91</c:v>
                </c:pt>
                <c:pt idx="161">
                  <c:v>4.9400000000000004</c:v>
                </c:pt>
                <c:pt idx="162">
                  <c:v>5.14</c:v>
                </c:pt>
                <c:pt idx="163">
                  <c:v>5.39</c:v>
                </c:pt>
                <c:pt idx="164">
                  <c:v>5.57</c:v>
                </c:pt>
                <c:pt idx="165">
                  <c:v>5.61</c:v>
                </c:pt>
                <c:pt idx="166">
                  <c:v>5.63</c:v>
                </c:pt>
                <c:pt idx="167">
                  <c:v>5.61</c:v>
                </c:pt>
                <c:pt idx="168">
                  <c:v>5.6</c:v>
                </c:pt>
                <c:pt idx="169">
                  <c:v>5.6</c:v>
                </c:pt>
                <c:pt idx="170">
                  <c:v>5.6</c:v>
                </c:pt>
                <c:pt idx="171">
                  <c:v>5.63</c:v>
                </c:pt>
                <c:pt idx="172">
                  <c:v>5.6</c:v>
                </c:pt>
                <c:pt idx="173">
                  <c:v>5.57</c:v>
                </c:pt>
                <c:pt idx="174">
                  <c:v>5.56</c:v>
                </c:pt>
                <c:pt idx="175">
                  <c:v>5.55</c:v>
                </c:pt>
                <c:pt idx="176">
                  <c:v>5.53</c:v>
                </c:pt>
                <c:pt idx="177">
                  <c:v>5.51</c:v>
                </c:pt>
                <c:pt idx="178">
                  <c:v>5.52</c:v>
                </c:pt>
                <c:pt idx="179">
                  <c:v>5.52</c:v>
                </c:pt>
                <c:pt idx="180">
                  <c:v>5.56</c:v>
                </c:pt>
                <c:pt idx="181">
                  <c:v>5.59</c:v>
                </c:pt>
                <c:pt idx="182">
                  <c:v>5.62</c:v>
                </c:pt>
                <c:pt idx="183">
                  <c:v>5.66</c:v>
                </c:pt>
                <c:pt idx="184">
                  <c:v>5.81</c:v>
                </c:pt>
                <c:pt idx="185">
                  <c:v>5.79</c:v>
                </c:pt>
                <c:pt idx="186">
                  <c:v>5.77</c:v>
                </c:pt>
                <c:pt idx="187">
                  <c:v>5.74</c:v>
                </c:pt>
                <c:pt idx="188">
                  <c:v>5.72</c:v>
                </c:pt>
                <c:pt idx="189">
                  <c:v>5.77</c:v>
                </c:pt>
                <c:pt idx="190">
                  <c:v>5.83</c:v>
                </c:pt>
                <c:pt idx="191">
                  <c:v>5.85</c:v>
                </c:pt>
                <c:pt idx="192">
                  <c:v>5.88</c:v>
                </c:pt>
                <c:pt idx="193">
                  <c:v>5.97</c:v>
                </c:pt>
                <c:pt idx="194">
                  <c:v>5.98</c:v>
                </c:pt>
                <c:pt idx="195">
                  <c:v>6.02</c:v>
                </c:pt>
                <c:pt idx="196">
                  <c:v>6.05</c:v>
                </c:pt>
                <c:pt idx="197">
                  <c:v>6.13</c:v>
                </c:pt>
                <c:pt idx="198">
                  <c:v>6.22</c:v>
                </c:pt>
                <c:pt idx="199">
                  <c:v>6.22</c:v>
                </c:pt>
                <c:pt idx="200">
                  <c:v>6.23</c:v>
                </c:pt>
                <c:pt idx="201">
                  <c:v>6.26</c:v>
                </c:pt>
                <c:pt idx="202">
                  <c:v>6.34</c:v>
                </c:pt>
                <c:pt idx="203">
                  <c:v>6.38</c:v>
                </c:pt>
                <c:pt idx="204">
                  <c:v>6.34</c:v>
                </c:pt>
                <c:pt idx="205">
                  <c:v>6.29</c:v>
                </c:pt>
                <c:pt idx="206">
                  <c:v>6.24</c:v>
                </c:pt>
                <c:pt idx="207">
                  <c:v>6.22</c:v>
                </c:pt>
                <c:pt idx="208">
                  <c:v>6.19</c:v>
                </c:pt>
                <c:pt idx="209">
                  <c:v>6.14</c:v>
                </c:pt>
                <c:pt idx="210">
                  <c:v>6.09</c:v>
                </c:pt>
                <c:pt idx="211">
                  <c:v>6.07</c:v>
                </c:pt>
                <c:pt idx="212">
                  <c:v>6.06</c:v>
                </c:pt>
                <c:pt idx="213">
                  <c:v>6.07</c:v>
                </c:pt>
                <c:pt idx="214">
                  <c:v>6.09</c:v>
                </c:pt>
                <c:pt idx="215">
                  <c:v>6.1</c:v>
                </c:pt>
                <c:pt idx="216">
                  <c:v>6.13</c:v>
                </c:pt>
                <c:pt idx="217">
                  <c:v>6.16</c:v>
                </c:pt>
                <c:pt idx="218">
                  <c:v>6.27</c:v>
                </c:pt>
                <c:pt idx="219">
                  <c:v>6.35</c:v>
                </c:pt>
                <c:pt idx="220">
                  <c:v>6.39</c:v>
                </c:pt>
                <c:pt idx="221">
                  <c:v>6.42</c:v>
                </c:pt>
                <c:pt idx="222">
                  <c:v>6.46</c:v>
                </c:pt>
                <c:pt idx="223">
                  <c:v>6.49</c:v>
                </c:pt>
                <c:pt idx="224">
                  <c:v>6.57</c:v>
                </c:pt>
                <c:pt idx="225">
                  <c:v>6.59</c:v>
                </c:pt>
                <c:pt idx="226">
                  <c:v>6.62</c:v>
                </c:pt>
                <c:pt idx="227">
                  <c:v>6.65</c:v>
                </c:pt>
                <c:pt idx="228">
                  <c:v>6.7</c:v>
                </c:pt>
                <c:pt idx="229">
                  <c:v>6.73</c:v>
                </c:pt>
                <c:pt idx="230">
                  <c:v>6.75</c:v>
                </c:pt>
                <c:pt idx="231">
                  <c:v>6.77</c:v>
                </c:pt>
                <c:pt idx="232">
                  <c:v>6.78</c:v>
                </c:pt>
                <c:pt idx="233">
                  <c:v>6.79</c:v>
                </c:pt>
                <c:pt idx="234">
                  <c:v>6.8</c:v>
                </c:pt>
                <c:pt idx="235">
                  <c:v>6.76</c:v>
                </c:pt>
                <c:pt idx="236">
                  <c:v>6.7</c:v>
                </c:pt>
                <c:pt idx="237">
                  <c:v>6.7</c:v>
                </c:pt>
                <c:pt idx="238">
                  <c:v>6.68</c:v>
                </c:pt>
                <c:pt idx="239">
                  <c:v>6.53</c:v>
                </c:pt>
                <c:pt idx="240">
                  <c:v>6.57</c:v>
                </c:pt>
                <c:pt idx="241">
                  <c:v>6.54</c:v>
                </c:pt>
                <c:pt idx="242">
                  <c:v>6.51</c:v>
                </c:pt>
                <c:pt idx="243">
                  <c:v>6.52</c:v>
                </c:pt>
                <c:pt idx="244">
                  <c:v>6.52</c:v>
                </c:pt>
                <c:pt idx="245">
                  <c:v>6.52</c:v>
                </c:pt>
                <c:pt idx="246">
                  <c:v>6.53</c:v>
                </c:pt>
                <c:pt idx="247">
                  <c:v>6.55</c:v>
                </c:pt>
                <c:pt idx="248">
                  <c:v>6.57</c:v>
                </c:pt>
                <c:pt idx="249">
                  <c:v>6.54</c:v>
                </c:pt>
                <c:pt idx="250">
                  <c:v>6.5</c:v>
                </c:pt>
                <c:pt idx="251">
                  <c:v>6.58</c:v>
                </c:pt>
                <c:pt idx="252">
                  <c:v>6.56</c:v>
                </c:pt>
                <c:pt idx="253">
                  <c:v>6.48</c:v>
                </c:pt>
                <c:pt idx="254">
                  <c:v>6.5</c:v>
                </c:pt>
                <c:pt idx="255">
                  <c:v>6.5</c:v>
                </c:pt>
                <c:pt idx="256">
                  <c:v>6.51</c:v>
                </c:pt>
                <c:pt idx="257">
                  <c:v>6.5</c:v>
                </c:pt>
                <c:pt idx="258">
                  <c:v>6.49</c:v>
                </c:pt>
                <c:pt idx="259">
                  <c:v>6.49</c:v>
                </c:pt>
                <c:pt idx="260">
                  <c:v>6.49</c:v>
                </c:pt>
                <c:pt idx="261">
                  <c:v>6.49</c:v>
                </c:pt>
                <c:pt idx="262">
                  <c:v>6.47</c:v>
                </c:pt>
                <c:pt idx="263">
                  <c:v>6.44</c:v>
                </c:pt>
                <c:pt idx="264">
                  <c:v>6.38</c:v>
                </c:pt>
                <c:pt idx="265">
                  <c:v>6.31</c:v>
                </c:pt>
                <c:pt idx="266">
                  <c:v>6.21</c:v>
                </c:pt>
                <c:pt idx="267">
                  <c:v>6.12</c:v>
                </c:pt>
                <c:pt idx="268">
                  <c:v>6.03</c:v>
                </c:pt>
                <c:pt idx="269">
                  <c:v>5.95</c:v>
                </c:pt>
                <c:pt idx="270">
                  <c:v>5.87</c:v>
                </c:pt>
                <c:pt idx="271">
                  <c:v>5.82</c:v>
                </c:pt>
                <c:pt idx="272">
                  <c:v>5.78</c:v>
                </c:pt>
                <c:pt idx="273">
                  <c:v>5.83</c:v>
                </c:pt>
                <c:pt idx="274">
                  <c:v>5.88</c:v>
                </c:pt>
                <c:pt idx="275">
                  <c:v>5.92</c:v>
                </c:pt>
                <c:pt idx="276">
                  <c:v>5.97</c:v>
                </c:pt>
                <c:pt idx="277">
                  <c:v>5.95</c:v>
                </c:pt>
                <c:pt idx="278">
                  <c:v>5.96</c:v>
                </c:pt>
                <c:pt idx="279">
                  <c:v>5.98</c:v>
                </c:pt>
                <c:pt idx="280">
                  <c:v>6</c:v>
                </c:pt>
                <c:pt idx="281">
                  <c:v>6.02</c:v>
                </c:pt>
                <c:pt idx="282">
                  <c:v>6.03</c:v>
                </c:pt>
                <c:pt idx="283">
                  <c:v>6.07</c:v>
                </c:pt>
                <c:pt idx="284">
                  <c:v>6.07</c:v>
                </c:pt>
                <c:pt idx="285">
                  <c:v>6.07</c:v>
                </c:pt>
                <c:pt idx="286">
                  <c:v>5.97</c:v>
                </c:pt>
                <c:pt idx="287">
                  <c:v>6</c:v>
                </c:pt>
                <c:pt idx="288">
                  <c:v>6.07</c:v>
                </c:pt>
                <c:pt idx="289">
                  <c:v>6.14</c:v>
                </c:pt>
                <c:pt idx="290">
                  <c:v>6.14</c:v>
                </c:pt>
                <c:pt idx="291">
                  <c:v>6.14</c:v>
                </c:pt>
                <c:pt idx="292">
                  <c:v>6.13</c:v>
                </c:pt>
                <c:pt idx="293">
                  <c:v>6.15</c:v>
                </c:pt>
                <c:pt idx="294">
                  <c:v>6.17</c:v>
                </c:pt>
                <c:pt idx="295">
                  <c:v>6.19</c:v>
                </c:pt>
                <c:pt idx="296">
                  <c:v>6.21</c:v>
                </c:pt>
                <c:pt idx="297">
                  <c:v>6.22</c:v>
                </c:pt>
                <c:pt idx="298">
                  <c:v>6.22</c:v>
                </c:pt>
                <c:pt idx="299">
                  <c:v>6.19</c:v>
                </c:pt>
                <c:pt idx="300">
                  <c:v>6.21</c:v>
                </c:pt>
                <c:pt idx="301">
                  <c:v>6.26</c:v>
                </c:pt>
                <c:pt idx="302">
                  <c:v>6.3</c:v>
                </c:pt>
                <c:pt idx="303">
                  <c:v>6.4</c:v>
                </c:pt>
                <c:pt idx="304">
                  <c:v>6.46</c:v>
                </c:pt>
                <c:pt idx="305">
                  <c:v>6.51</c:v>
                </c:pt>
                <c:pt idx="306">
                  <c:v>6.56</c:v>
                </c:pt>
                <c:pt idx="307">
                  <c:v>6.6</c:v>
                </c:pt>
                <c:pt idx="308">
                  <c:v>6.62</c:v>
                </c:pt>
                <c:pt idx="309">
                  <c:v>6.6</c:v>
                </c:pt>
                <c:pt idx="310">
                  <c:v>6.53</c:v>
                </c:pt>
                <c:pt idx="311">
                  <c:v>6.57</c:v>
                </c:pt>
                <c:pt idx="312">
                  <c:v>6.44</c:v>
                </c:pt>
                <c:pt idx="313">
                  <c:v>6.4</c:v>
                </c:pt>
                <c:pt idx="314">
                  <c:v>6.39</c:v>
                </c:pt>
                <c:pt idx="315">
                  <c:v>6.39</c:v>
                </c:pt>
                <c:pt idx="316">
                  <c:v>6.39</c:v>
                </c:pt>
                <c:pt idx="317">
                  <c:v>6.39</c:v>
                </c:pt>
                <c:pt idx="318">
                  <c:v>6.37</c:v>
                </c:pt>
                <c:pt idx="319">
                  <c:v>6.3</c:v>
                </c:pt>
                <c:pt idx="320">
                  <c:v>6.24</c:v>
                </c:pt>
                <c:pt idx="321">
                  <c:v>6.24</c:v>
                </c:pt>
                <c:pt idx="322">
                  <c:v>6.24</c:v>
                </c:pt>
                <c:pt idx="323">
                  <c:v>6.24</c:v>
                </c:pt>
                <c:pt idx="324">
                  <c:v>6.24</c:v>
                </c:pt>
                <c:pt idx="325">
                  <c:v>6.38</c:v>
                </c:pt>
                <c:pt idx="326">
                  <c:v>6.4</c:v>
                </c:pt>
                <c:pt idx="327">
                  <c:v>6.42</c:v>
                </c:pt>
                <c:pt idx="328">
                  <c:v>6.47</c:v>
                </c:pt>
                <c:pt idx="329">
                  <c:v>6.5</c:v>
                </c:pt>
                <c:pt idx="330">
                  <c:v>6.56</c:v>
                </c:pt>
                <c:pt idx="331">
                  <c:v>6.54</c:v>
                </c:pt>
                <c:pt idx="332">
                  <c:v>6.52</c:v>
                </c:pt>
                <c:pt idx="333">
                  <c:v>6.52</c:v>
                </c:pt>
                <c:pt idx="334">
                  <c:v>6.48</c:v>
                </c:pt>
                <c:pt idx="335">
                  <c:v>6.46</c:v>
                </c:pt>
                <c:pt idx="336">
                  <c:v>6.44</c:v>
                </c:pt>
                <c:pt idx="337">
                  <c:v>6.32</c:v>
                </c:pt>
                <c:pt idx="338">
                  <c:v>6.22</c:v>
                </c:pt>
                <c:pt idx="339">
                  <c:v>6.4</c:v>
                </c:pt>
                <c:pt idx="340">
                  <c:v>6.38</c:v>
                </c:pt>
                <c:pt idx="341">
                  <c:v>6.38</c:v>
                </c:pt>
                <c:pt idx="342">
                  <c:v>6.38</c:v>
                </c:pt>
                <c:pt idx="343">
                  <c:v>6.33</c:v>
                </c:pt>
                <c:pt idx="344">
                  <c:v>6.25</c:v>
                </c:pt>
                <c:pt idx="345">
                  <c:v>6.13</c:v>
                </c:pt>
                <c:pt idx="346">
                  <c:v>6.05</c:v>
                </c:pt>
                <c:pt idx="347">
                  <c:v>5.9</c:v>
                </c:pt>
                <c:pt idx="348">
                  <c:v>5.84</c:v>
                </c:pt>
                <c:pt idx="349">
                  <c:v>5.83</c:v>
                </c:pt>
                <c:pt idx="350">
                  <c:v>5.82</c:v>
                </c:pt>
                <c:pt idx="351">
                  <c:v>5.81</c:v>
                </c:pt>
                <c:pt idx="352">
                  <c:v>5.86</c:v>
                </c:pt>
                <c:pt idx="353">
                  <c:v>5.88</c:v>
                </c:pt>
                <c:pt idx="354">
                  <c:v>5.9</c:v>
                </c:pt>
                <c:pt idx="355">
                  <c:v>5.87</c:v>
                </c:pt>
                <c:pt idx="356">
                  <c:v>5.8</c:v>
                </c:pt>
                <c:pt idx="357">
                  <c:v>5.72</c:v>
                </c:pt>
                <c:pt idx="358">
                  <c:v>5.72</c:v>
                </c:pt>
                <c:pt idx="359">
                  <c:v>5.76</c:v>
                </c:pt>
                <c:pt idx="360">
                  <c:v>5.81</c:v>
                </c:pt>
                <c:pt idx="361">
                  <c:v>5.84</c:v>
                </c:pt>
                <c:pt idx="362">
                  <c:v>5.86</c:v>
                </c:pt>
                <c:pt idx="363">
                  <c:v>5.84</c:v>
                </c:pt>
                <c:pt idx="364">
                  <c:v>5.83</c:v>
                </c:pt>
                <c:pt idx="365">
                  <c:v>5.85</c:v>
                </c:pt>
                <c:pt idx="366">
                  <c:v>5.87</c:v>
                </c:pt>
                <c:pt idx="367">
                  <c:v>5.91</c:v>
                </c:pt>
                <c:pt idx="368">
                  <c:v>5.91</c:v>
                </c:pt>
                <c:pt idx="369">
                  <c:v>5.91</c:v>
                </c:pt>
                <c:pt idx="370">
                  <c:v>5.91</c:v>
                </c:pt>
                <c:pt idx="371">
                  <c:v>5.91</c:v>
                </c:pt>
                <c:pt idx="372">
                  <c:v>5.91</c:v>
                </c:pt>
                <c:pt idx="373">
                  <c:v>5.83</c:v>
                </c:pt>
                <c:pt idx="374">
                  <c:v>5.85</c:v>
                </c:pt>
                <c:pt idx="375">
                  <c:v>5.64</c:v>
                </c:pt>
                <c:pt idx="376">
                  <c:v>5.56</c:v>
                </c:pt>
                <c:pt idx="377">
                  <c:v>5.51</c:v>
                </c:pt>
                <c:pt idx="378">
                  <c:v>5.42</c:v>
                </c:pt>
                <c:pt idx="379">
                  <c:v>5.3</c:v>
                </c:pt>
                <c:pt idx="380">
                  <c:v>5.24</c:v>
                </c:pt>
                <c:pt idx="381">
                  <c:v>5.21</c:v>
                </c:pt>
                <c:pt idx="382">
                  <c:v>5.16</c:v>
                </c:pt>
                <c:pt idx="383">
                  <c:v>5.13</c:v>
                </c:pt>
                <c:pt idx="384">
                  <c:v>5.1100000000000003</c:v>
                </c:pt>
                <c:pt idx="385">
                  <c:v>5.08</c:v>
                </c:pt>
                <c:pt idx="386">
                  <c:v>5.03</c:v>
                </c:pt>
                <c:pt idx="387">
                  <c:v>4.95</c:v>
                </c:pt>
                <c:pt idx="388">
                  <c:v>4.93</c:v>
                </c:pt>
                <c:pt idx="389">
                  <c:v>4.8600000000000003</c:v>
                </c:pt>
                <c:pt idx="390">
                  <c:v>4.82</c:v>
                </c:pt>
                <c:pt idx="391">
                  <c:v>4.79</c:v>
                </c:pt>
                <c:pt idx="392">
                  <c:v>4.76</c:v>
                </c:pt>
                <c:pt idx="393">
                  <c:v>4.74</c:v>
                </c:pt>
                <c:pt idx="394">
                  <c:v>4.7300000000000004</c:v>
                </c:pt>
                <c:pt idx="395">
                  <c:v>4.83</c:v>
                </c:pt>
                <c:pt idx="396">
                  <c:v>4.96</c:v>
                </c:pt>
                <c:pt idx="397">
                  <c:v>4.96</c:v>
                </c:pt>
                <c:pt idx="398">
                  <c:v>4.9400000000000004</c:v>
                </c:pt>
                <c:pt idx="399">
                  <c:v>5.0199999999999996</c:v>
                </c:pt>
                <c:pt idx="400">
                  <c:v>5.14</c:v>
                </c:pt>
                <c:pt idx="401">
                  <c:v>5.17</c:v>
                </c:pt>
                <c:pt idx="402">
                  <c:v>5.16</c:v>
                </c:pt>
                <c:pt idx="403">
                  <c:v>5.16</c:v>
                </c:pt>
                <c:pt idx="404">
                  <c:v>5.17</c:v>
                </c:pt>
                <c:pt idx="405">
                  <c:v>5.31</c:v>
                </c:pt>
                <c:pt idx="406">
                  <c:v>5.39</c:v>
                </c:pt>
                <c:pt idx="407">
                  <c:v>5.41</c:v>
                </c:pt>
                <c:pt idx="408">
                  <c:v>5.43</c:v>
                </c:pt>
                <c:pt idx="409">
                  <c:v>5.26</c:v>
                </c:pt>
                <c:pt idx="410">
                  <c:v>5.18</c:v>
                </c:pt>
                <c:pt idx="411">
                  <c:v>5.14</c:v>
                </c:pt>
                <c:pt idx="412">
                  <c:v>5.16</c:v>
                </c:pt>
                <c:pt idx="413">
                  <c:v>5.16</c:v>
                </c:pt>
                <c:pt idx="414">
                  <c:v>5.16</c:v>
                </c:pt>
                <c:pt idx="415">
                  <c:v>5.13</c:v>
                </c:pt>
                <c:pt idx="416">
                  <c:v>5.08</c:v>
                </c:pt>
                <c:pt idx="417">
                  <c:v>5.05</c:v>
                </c:pt>
                <c:pt idx="418">
                  <c:v>5.03</c:v>
                </c:pt>
                <c:pt idx="419">
                  <c:v>5.05</c:v>
                </c:pt>
                <c:pt idx="420">
                  <c:v>5.05</c:v>
                </c:pt>
                <c:pt idx="421">
                  <c:v>5.03</c:v>
                </c:pt>
                <c:pt idx="422">
                  <c:v>5</c:v>
                </c:pt>
                <c:pt idx="423">
                  <c:v>4.8600000000000003</c:v>
                </c:pt>
                <c:pt idx="424">
                  <c:v>4.82</c:v>
                </c:pt>
                <c:pt idx="425">
                  <c:v>4.8</c:v>
                </c:pt>
                <c:pt idx="426">
                  <c:v>4.79</c:v>
                </c:pt>
                <c:pt idx="427">
                  <c:v>4.76</c:v>
                </c:pt>
                <c:pt idx="428">
                  <c:v>4.74</c:v>
                </c:pt>
                <c:pt idx="429">
                  <c:v>4.9400000000000004</c:v>
                </c:pt>
                <c:pt idx="430">
                  <c:v>5.07</c:v>
                </c:pt>
                <c:pt idx="431">
                  <c:v>5.05</c:v>
                </c:pt>
                <c:pt idx="432">
                  <c:v>5</c:v>
                </c:pt>
                <c:pt idx="433">
                  <c:v>4.9800000000000004</c:v>
                </c:pt>
                <c:pt idx="434">
                  <c:v>5.03</c:v>
                </c:pt>
                <c:pt idx="435">
                  <c:v>5.04</c:v>
                </c:pt>
                <c:pt idx="436">
                  <c:v>4.9800000000000004</c:v>
                </c:pt>
                <c:pt idx="437">
                  <c:v>4.83</c:v>
                </c:pt>
                <c:pt idx="438">
                  <c:v>4.7699999999999996</c:v>
                </c:pt>
                <c:pt idx="439">
                  <c:v>4.74</c:v>
                </c:pt>
                <c:pt idx="440">
                  <c:v>4.74</c:v>
                </c:pt>
                <c:pt idx="441">
                  <c:v>4.7300000000000004</c:v>
                </c:pt>
                <c:pt idx="442">
                  <c:v>4.72</c:v>
                </c:pt>
                <c:pt idx="443">
                  <c:v>4.66</c:v>
                </c:pt>
                <c:pt idx="444">
                  <c:v>4.63</c:v>
                </c:pt>
                <c:pt idx="445">
                  <c:v>4.62</c:v>
                </c:pt>
                <c:pt idx="446">
                  <c:v>4.67</c:v>
                </c:pt>
                <c:pt idx="447">
                  <c:v>4.72</c:v>
                </c:pt>
                <c:pt idx="448">
                  <c:v>4.75</c:v>
                </c:pt>
                <c:pt idx="449">
                  <c:v>4.82</c:v>
                </c:pt>
                <c:pt idx="450">
                  <c:v>4.9000000000000004</c:v>
                </c:pt>
                <c:pt idx="451">
                  <c:v>4.8499999999999996</c:v>
                </c:pt>
                <c:pt idx="452">
                  <c:v>4.79</c:v>
                </c:pt>
                <c:pt idx="453">
                  <c:v>4.76</c:v>
                </c:pt>
                <c:pt idx="454">
                  <c:v>4.72</c:v>
                </c:pt>
                <c:pt idx="455">
                  <c:v>4.6900000000000004</c:v>
                </c:pt>
                <c:pt idx="456">
                  <c:v>4.66</c:v>
                </c:pt>
                <c:pt idx="457">
                  <c:v>4.63</c:v>
                </c:pt>
                <c:pt idx="458">
                  <c:v>4.6500000000000004</c:v>
                </c:pt>
                <c:pt idx="459">
                  <c:v>4.43</c:v>
                </c:pt>
                <c:pt idx="460">
                  <c:v>4.45</c:v>
                </c:pt>
                <c:pt idx="461">
                  <c:v>4.42</c:v>
                </c:pt>
                <c:pt idx="462">
                  <c:v>4.32</c:v>
                </c:pt>
                <c:pt idx="463">
                  <c:v>4.29</c:v>
                </c:pt>
                <c:pt idx="464">
                  <c:v>4.26</c:v>
                </c:pt>
                <c:pt idx="465">
                  <c:v>4.26</c:v>
                </c:pt>
                <c:pt idx="466">
                  <c:v>4.26</c:v>
                </c:pt>
                <c:pt idx="467">
                  <c:v>4.4800000000000004</c:v>
                </c:pt>
                <c:pt idx="468">
                  <c:v>4.49</c:v>
                </c:pt>
                <c:pt idx="469">
                  <c:v>4.55</c:v>
                </c:pt>
                <c:pt idx="470">
                  <c:v>4.58</c:v>
                </c:pt>
                <c:pt idx="471">
                  <c:v>4.62</c:v>
                </c:pt>
                <c:pt idx="472">
                  <c:v>4.68</c:v>
                </c:pt>
                <c:pt idx="473">
                  <c:v>4.83</c:v>
                </c:pt>
                <c:pt idx="474">
                  <c:v>4.97</c:v>
                </c:pt>
                <c:pt idx="475">
                  <c:v>5</c:v>
                </c:pt>
                <c:pt idx="476">
                  <c:v>5.04</c:v>
                </c:pt>
                <c:pt idx="477">
                  <c:v>5.03</c:v>
                </c:pt>
                <c:pt idx="478">
                  <c:v>5.0199999999999996</c:v>
                </c:pt>
                <c:pt idx="479">
                  <c:v>4.99</c:v>
                </c:pt>
                <c:pt idx="480">
                  <c:v>4.9400000000000004</c:v>
                </c:pt>
                <c:pt idx="481">
                  <c:v>4.91</c:v>
                </c:pt>
                <c:pt idx="482">
                  <c:v>4.95</c:v>
                </c:pt>
                <c:pt idx="483">
                  <c:v>4.88</c:v>
                </c:pt>
                <c:pt idx="484">
                  <c:v>4.8600000000000003</c:v>
                </c:pt>
                <c:pt idx="485">
                  <c:v>4.92</c:v>
                </c:pt>
                <c:pt idx="486">
                  <c:v>4.96</c:v>
                </c:pt>
                <c:pt idx="487">
                  <c:v>4.96</c:v>
                </c:pt>
                <c:pt idx="488">
                  <c:v>4.96</c:v>
                </c:pt>
                <c:pt idx="489">
                  <c:v>4.9000000000000004</c:v>
                </c:pt>
                <c:pt idx="490">
                  <c:v>4.8499999999999996</c:v>
                </c:pt>
                <c:pt idx="491">
                  <c:v>4.82</c:v>
                </c:pt>
                <c:pt idx="492">
                  <c:v>4.79</c:v>
                </c:pt>
                <c:pt idx="493">
                  <c:v>4.79</c:v>
                </c:pt>
                <c:pt idx="494">
                  <c:v>4.8499999999999996</c:v>
                </c:pt>
                <c:pt idx="495">
                  <c:v>4.9000000000000004</c:v>
                </c:pt>
                <c:pt idx="496">
                  <c:v>4.92</c:v>
                </c:pt>
                <c:pt idx="497">
                  <c:v>4.92</c:v>
                </c:pt>
                <c:pt idx="498">
                  <c:v>4.91</c:v>
                </c:pt>
                <c:pt idx="499">
                  <c:v>4.83</c:v>
                </c:pt>
                <c:pt idx="500">
                  <c:v>4.75</c:v>
                </c:pt>
                <c:pt idx="501">
                  <c:v>4.72</c:v>
                </c:pt>
                <c:pt idx="502">
                  <c:v>4.72</c:v>
                </c:pt>
                <c:pt idx="503">
                  <c:v>4.7</c:v>
                </c:pt>
                <c:pt idx="504">
                  <c:v>4.6900000000000004</c:v>
                </c:pt>
                <c:pt idx="505">
                  <c:v>4.7</c:v>
                </c:pt>
                <c:pt idx="506">
                  <c:v>4.75</c:v>
                </c:pt>
                <c:pt idx="507">
                  <c:v>4.7300000000000004</c:v>
                </c:pt>
                <c:pt idx="508">
                  <c:v>4.7</c:v>
                </c:pt>
                <c:pt idx="509">
                  <c:v>4.6399999999999997</c:v>
                </c:pt>
                <c:pt idx="510">
                  <c:v>4.6399999999999997</c:v>
                </c:pt>
                <c:pt idx="511">
                  <c:v>4.67</c:v>
                </c:pt>
                <c:pt idx="512">
                  <c:v>4.71</c:v>
                </c:pt>
                <c:pt idx="513">
                  <c:v>4.75</c:v>
                </c:pt>
                <c:pt idx="514">
                  <c:v>4.8099999999999996</c:v>
                </c:pt>
                <c:pt idx="515">
                  <c:v>4.8</c:v>
                </c:pt>
                <c:pt idx="516">
                  <c:v>4.8600000000000003</c:v>
                </c:pt>
                <c:pt idx="517">
                  <c:v>4.75</c:v>
                </c:pt>
                <c:pt idx="518">
                  <c:v>4.74</c:v>
                </c:pt>
                <c:pt idx="519">
                  <c:v>4.71</c:v>
                </c:pt>
                <c:pt idx="520">
                  <c:v>4.6100000000000003</c:v>
                </c:pt>
                <c:pt idx="521">
                  <c:v>4.5599999999999996</c:v>
                </c:pt>
                <c:pt idx="522">
                  <c:v>4.5999999999999996</c:v>
                </c:pt>
                <c:pt idx="523">
                  <c:v>4.5999999999999996</c:v>
                </c:pt>
                <c:pt idx="524">
                  <c:v>4.6500000000000004</c:v>
                </c:pt>
                <c:pt idx="525">
                  <c:v>4.74</c:v>
                </c:pt>
                <c:pt idx="526">
                  <c:v>4.8099999999999996</c:v>
                </c:pt>
                <c:pt idx="527">
                  <c:v>4.84</c:v>
                </c:pt>
                <c:pt idx="528">
                  <c:v>4.87</c:v>
                </c:pt>
                <c:pt idx="529">
                  <c:v>5.0199999999999996</c:v>
                </c:pt>
                <c:pt idx="530">
                  <c:v>5.0999999999999996</c:v>
                </c:pt>
                <c:pt idx="531">
                  <c:v>5.1100000000000003</c:v>
                </c:pt>
                <c:pt idx="532">
                  <c:v>5.1559999999999997</c:v>
                </c:pt>
                <c:pt idx="533">
                  <c:v>5.24</c:v>
                </c:pt>
                <c:pt idx="534">
                  <c:v>5.32</c:v>
                </c:pt>
                <c:pt idx="535">
                  <c:v>5.45</c:v>
                </c:pt>
                <c:pt idx="536">
                  <c:v>5.39</c:v>
                </c:pt>
                <c:pt idx="537">
                  <c:v>5.28</c:v>
                </c:pt>
                <c:pt idx="538">
                  <c:v>5.18</c:v>
                </c:pt>
                <c:pt idx="539">
                  <c:v>5.18</c:v>
                </c:pt>
                <c:pt idx="540">
                  <c:v>5.19</c:v>
                </c:pt>
                <c:pt idx="541">
                  <c:v>5.22</c:v>
                </c:pt>
                <c:pt idx="542">
                  <c:v>5.09</c:v>
                </c:pt>
                <c:pt idx="543">
                  <c:v>4.9800000000000004</c:v>
                </c:pt>
                <c:pt idx="544">
                  <c:v>4.84</c:v>
                </c:pt>
                <c:pt idx="545">
                  <c:v>4.75</c:v>
                </c:pt>
                <c:pt idx="546">
                  <c:v>4.7</c:v>
                </c:pt>
                <c:pt idx="547">
                  <c:v>4.58</c:v>
                </c:pt>
                <c:pt idx="548">
                  <c:v>4.49</c:v>
                </c:pt>
                <c:pt idx="549">
                  <c:v>4.4800000000000004</c:v>
                </c:pt>
                <c:pt idx="550">
                  <c:v>4.46</c:v>
                </c:pt>
                <c:pt idx="551">
                  <c:v>4.45</c:v>
                </c:pt>
                <c:pt idx="552">
                  <c:v>4.47</c:v>
                </c:pt>
                <c:pt idx="553">
                  <c:v>4.6100000000000003</c:v>
                </c:pt>
                <c:pt idx="554">
                  <c:v>4.72</c:v>
                </c:pt>
                <c:pt idx="555">
                  <c:v>4.7</c:v>
                </c:pt>
                <c:pt idx="556">
                  <c:v>4.5599999999999996</c:v>
                </c:pt>
                <c:pt idx="557">
                  <c:v>4.53</c:v>
                </c:pt>
                <c:pt idx="558">
                  <c:v>4.54</c:v>
                </c:pt>
                <c:pt idx="559">
                  <c:v>4.5599999999999996</c:v>
                </c:pt>
                <c:pt idx="560">
                  <c:v>4.57</c:v>
                </c:pt>
                <c:pt idx="561">
                  <c:v>4.57</c:v>
                </c:pt>
                <c:pt idx="562">
                  <c:v>4.57</c:v>
                </c:pt>
                <c:pt idx="563">
                  <c:v>4.57</c:v>
                </c:pt>
                <c:pt idx="564">
                  <c:v>4.58</c:v>
                </c:pt>
                <c:pt idx="565">
                  <c:v>4.58</c:v>
                </c:pt>
                <c:pt idx="566">
                  <c:v>4.53</c:v>
                </c:pt>
                <c:pt idx="567">
                  <c:v>4.51</c:v>
                </c:pt>
                <c:pt idx="568">
                  <c:v>4.47</c:v>
                </c:pt>
                <c:pt idx="569">
                  <c:v>4.49</c:v>
                </c:pt>
                <c:pt idx="570">
                  <c:v>4.51</c:v>
                </c:pt>
                <c:pt idx="571">
                  <c:v>4.55</c:v>
                </c:pt>
                <c:pt idx="572">
                  <c:v>4.71</c:v>
                </c:pt>
                <c:pt idx="573">
                  <c:v>4.75</c:v>
                </c:pt>
                <c:pt idx="574">
                  <c:v>4.75</c:v>
                </c:pt>
                <c:pt idx="575">
                  <c:v>4.8499999999999996</c:v>
                </c:pt>
                <c:pt idx="576">
                  <c:v>4.97</c:v>
                </c:pt>
                <c:pt idx="577">
                  <c:v>5.12</c:v>
                </c:pt>
                <c:pt idx="578">
                  <c:v>5.21</c:v>
                </c:pt>
                <c:pt idx="579">
                  <c:v>5.29</c:v>
                </c:pt>
                <c:pt idx="580">
                  <c:v>5.37</c:v>
                </c:pt>
                <c:pt idx="581">
                  <c:v>5.46</c:v>
                </c:pt>
                <c:pt idx="582">
                  <c:v>5.46</c:v>
                </c:pt>
                <c:pt idx="583">
                  <c:v>5.4</c:v>
                </c:pt>
                <c:pt idx="584">
                  <c:v>5.35</c:v>
                </c:pt>
                <c:pt idx="585">
                  <c:v>5.4</c:v>
                </c:pt>
                <c:pt idx="586">
                  <c:v>5.45</c:v>
                </c:pt>
                <c:pt idx="587">
                  <c:v>5.46</c:v>
                </c:pt>
                <c:pt idx="588">
                  <c:v>5.55</c:v>
                </c:pt>
                <c:pt idx="589">
                  <c:v>5.51</c:v>
                </c:pt>
                <c:pt idx="590">
                  <c:v>5.49</c:v>
                </c:pt>
                <c:pt idx="591">
                  <c:v>5.42</c:v>
                </c:pt>
                <c:pt idx="592">
                  <c:v>5.39</c:v>
                </c:pt>
                <c:pt idx="593">
                  <c:v>5.31</c:v>
                </c:pt>
                <c:pt idx="594">
                  <c:v>5.34</c:v>
                </c:pt>
                <c:pt idx="595">
                  <c:v>5.31</c:v>
                </c:pt>
                <c:pt idx="596">
                  <c:v>5.24</c:v>
                </c:pt>
                <c:pt idx="597">
                  <c:v>5.24</c:v>
                </c:pt>
                <c:pt idx="598">
                  <c:v>5.23</c:v>
                </c:pt>
                <c:pt idx="599">
                  <c:v>5.16</c:v>
                </c:pt>
                <c:pt idx="600">
                  <c:v>5.13</c:v>
                </c:pt>
                <c:pt idx="601">
                  <c:v>5.15</c:v>
                </c:pt>
                <c:pt idx="602">
                  <c:v>5.21</c:v>
                </c:pt>
                <c:pt idx="603">
                  <c:v>5.26</c:v>
                </c:pt>
                <c:pt idx="604">
                  <c:v>5.26</c:v>
                </c:pt>
                <c:pt idx="605">
                  <c:v>5.29</c:v>
                </c:pt>
                <c:pt idx="606">
                  <c:v>5.31</c:v>
                </c:pt>
                <c:pt idx="607">
                  <c:v>5.25</c:v>
                </c:pt>
                <c:pt idx="608">
                  <c:v>5.22</c:v>
                </c:pt>
                <c:pt idx="609">
                  <c:v>5.24</c:v>
                </c:pt>
                <c:pt idx="610">
                  <c:v>5.26</c:v>
                </c:pt>
                <c:pt idx="611">
                  <c:v>5.27</c:v>
                </c:pt>
                <c:pt idx="612">
                  <c:v>5.42</c:v>
                </c:pt>
                <c:pt idx="613">
                  <c:v>5.56</c:v>
                </c:pt>
                <c:pt idx="614">
                  <c:v>5.62</c:v>
                </c:pt>
                <c:pt idx="615">
                  <c:v>5.62</c:v>
                </c:pt>
                <c:pt idx="616">
                  <c:v>5.71</c:v>
                </c:pt>
                <c:pt idx="617">
                  <c:v>5.75</c:v>
                </c:pt>
                <c:pt idx="618">
                  <c:v>5.81</c:v>
                </c:pt>
                <c:pt idx="619">
                  <c:v>5.91</c:v>
                </c:pt>
                <c:pt idx="620">
                  <c:v>5.94</c:v>
                </c:pt>
                <c:pt idx="621">
                  <c:v>5.94</c:v>
                </c:pt>
                <c:pt idx="622">
                  <c:v>5.94</c:v>
                </c:pt>
                <c:pt idx="623">
                  <c:v>5.98</c:v>
                </c:pt>
                <c:pt idx="624">
                  <c:v>6</c:v>
                </c:pt>
                <c:pt idx="625">
                  <c:v>6.05</c:v>
                </c:pt>
                <c:pt idx="626">
                  <c:v>6.1</c:v>
                </c:pt>
                <c:pt idx="627">
                  <c:v>6.13</c:v>
                </c:pt>
                <c:pt idx="628">
                  <c:v>6.12</c:v>
                </c:pt>
                <c:pt idx="629">
                  <c:v>6.12</c:v>
                </c:pt>
                <c:pt idx="630">
                  <c:v>6.11</c:v>
                </c:pt>
                <c:pt idx="631">
                  <c:v>6.1</c:v>
                </c:pt>
                <c:pt idx="632">
                  <c:v>6.07</c:v>
                </c:pt>
                <c:pt idx="633">
                  <c:v>6.09</c:v>
                </c:pt>
                <c:pt idx="634">
                  <c:v>6.1</c:v>
                </c:pt>
                <c:pt idx="635">
                  <c:v>6.15</c:v>
                </c:pt>
                <c:pt idx="636">
                  <c:v>6.19</c:v>
                </c:pt>
                <c:pt idx="637">
                  <c:v>6.16</c:v>
                </c:pt>
                <c:pt idx="638">
                  <c:v>6.07</c:v>
                </c:pt>
                <c:pt idx="639">
                  <c:v>6.03</c:v>
                </c:pt>
                <c:pt idx="640">
                  <c:v>5.98</c:v>
                </c:pt>
                <c:pt idx="641">
                  <c:v>5.94</c:v>
                </c:pt>
                <c:pt idx="642">
                  <c:v>5.96</c:v>
                </c:pt>
                <c:pt idx="643">
                  <c:v>5.91</c:v>
                </c:pt>
                <c:pt idx="644">
                  <c:v>5.85</c:v>
                </c:pt>
                <c:pt idx="645">
                  <c:v>5.89</c:v>
                </c:pt>
                <c:pt idx="646">
                  <c:v>5.96</c:v>
                </c:pt>
                <c:pt idx="647">
                  <c:v>5.93</c:v>
                </c:pt>
                <c:pt idx="648">
                  <c:v>5.87</c:v>
                </c:pt>
                <c:pt idx="649">
                  <c:v>5.84</c:v>
                </c:pt>
                <c:pt idx="650">
                  <c:v>5.86</c:v>
                </c:pt>
                <c:pt idx="651">
                  <c:v>5.84</c:v>
                </c:pt>
                <c:pt idx="652">
                  <c:v>5.85</c:v>
                </c:pt>
                <c:pt idx="653">
                  <c:v>5.84</c:v>
                </c:pt>
                <c:pt idx="654">
                  <c:v>5.84</c:v>
                </c:pt>
                <c:pt idx="655">
                  <c:v>5.82</c:v>
                </c:pt>
                <c:pt idx="656">
                  <c:v>5.8</c:v>
                </c:pt>
                <c:pt idx="657">
                  <c:v>5.74</c:v>
                </c:pt>
                <c:pt idx="658">
                  <c:v>5.68</c:v>
                </c:pt>
                <c:pt idx="659">
                  <c:v>5.73</c:v>
                </c:pt>
                <c:pt idx="660">
                  <c:v>5.82</c:v>
                </c:pt>
                <c:pt idx="661">
                  <c:v>5.93</c:v>
                </c:pt>
                <c:pt idx="662">
                  <c:v>5.98</c:v>
                </c:pt>
                <c:pt idx="663">
                  <c:v>6.03</c:v>
                </c:pt>
                <c:pt idx="664">
                  <c:v>6</c:v>
                </c:pt>
                <c:pt idx="665">
                  <c:v>6.02</c:v>
                </c:pt>
                <c:pt idx="666">
                  <c:v>6.05</c:v>
                </c:pt>
                <c:pt idx="667">
                  <c:v>6.01</c:v>
                </c:pt>
                <c:pt idx="668">
                  <c:v>5.99</c:v>
                </c:pt>
                <c:pt idx="669">
                  <c:v>5.99</c:v>
                </c:pt>
                <c:pt idx="670">
                  <c:v>5.96</c:v>
                </c:pt>
                <c:pt idx="671">
                  <c:v>5.91</c:v>
                </c:pt>
                <c:pt idx="672">
                  <c:v>5.87</c:v>
                </c:pt>
                <c:pt idx="673">
                  <c:v>5.85</c:v>
                </c:pt>
                <c:pt idx="674">
                  <c:v>5.82</c:v>
                </c:pt>
                <c:pt idx="675">
                  <c:v>5.81</c:v>
                </c:pt>
                <c:pt idx="676">
                  <c:v>5.72</c:v>
                </c:pt>
                <c:pt idx="677">
                  <c:v>5.61</c:v>
                </c:pt>
                <c:pt idx="678">
                  <c:v>5.48</c:v>
                </c:pt>
                <c:pt idx="679">
                  <c:v>5.44</c:v>
                </c:pt>
                <c:pt idx="680">
                  <c:v>5.4</c:v>
                </c:pt>
                <c:pt idx="681">
                  <c:v>5.35</c:v>
                </c:pt>
                <c:pt idx="682">
                  <c:v>5.4</c:v>
                </c:pt>
                <c:pt idx="683">
                  <c:v>5.41</c:v>
                </c:pt>
                <c:pt idx="684">
                  <c:v>5.34</c:v>
                </c:pt>
                <c:pt idx="685">
                  <c:v>5.24</c:v>
                </c:pt>
                <c:pt idx="686">
                  <c:v>5.15</c:v>
                </c:pt>
                <c:pt idx="687">
                  <c:v>5.1100000000000003</c:v>
                </c:pt>
                <c:pt idx="688">
                  <c:v>5.07</c:v>
                </c:pt>
                <c:pt idx="689">
                  <c:v>5.08</c:v>
                </c:pt>
                <c:pt idx="690">
                  <c:v>5.09</c:v>
                </c:pt>
                <c:pt idx="691">
                  <c:v>5.01</c:v>
                </c:pt>
                <c:pt idx="692">
                  <c:v>4.9000000000000004</c:v>
                </c:pt>
                <c:pt idx="693">
                  <c:v>4.83</c:v>
                </c:pt>
                <c:pt idx="694">
                  <c:v>4.82</c:v>
                </c:pt>
                <c:pt idx="695">
                  <c:v>4.8</c:v>
                </c:pt>
                <c:pt idx="696">
                  <c:v>4.7699999999999996</c:v>
                </c:pt>
                <c:pt idx="697">
                  <c:v>4.6900000000000004</c:v>
                </c:pt>
                <c:pt idx="698">
                  <c:v>4.62</c:v>
                </c:pt>
                <c:pt idx="699">
                  <c:v>4.57</c:v>
                </c:pt>
                <c:pt idx="700">
                  <c:v>4.57</c:v>
                </c:pt>
                <c:pt idx="701">
                  <c:v>4.66</c:v>
                </c:pt>
                <c:pt idx="702">
                  <c:v>4.7300000000000004</c:v>
                </c:pt>
                <c:pt idx="703">
                  <c:v>4.6399999999999997</c:v>
                </c:pt>
                <c:pt idx="704">
                  <c:v>4.62</c:v>
                </c:pt>
                <c:pt idx="705">
                  <c:v>4.72</c:v>
                </c:pt>
                <c:pt idx="706">
                  <c:v>4.78</c:v>
                </c:pt>
                <c:pt idx="707">
                  <c:v>4.78</c:v>
                </c:pt>
                <c:pt idx="708">
                  <c:v>4.8</c:v>
                </c:pt>
                <c:pt idx="709">
                  <c:v>4.88</c:v>
                </c:pt>
                <c:pt idx="710">
                  <c:v>4.87</c:v>
                </c:pt>
                <c:pt idx="711">
                  <c:v>4.83</c:v>
                </c:pt>
                <c:pt idx="712">
                  <c:v>4.92</c:v>
                </c:pt>
                <c:pt idx="713">
                  <c:v>4.8899999999999997</c:v>
                </c:pt>
                <c:pt idx="714">
                  <c:v>4.72</c:v>
                </c:pt>
                <c:pt idx="715">
                  <c:v>4.58</c:v>
                </c:pt>
                <c:pt idx="716">
                  <c:v>4.46</c:v>
                </c:pt>
                <c:pt idx="717">
                  <c:v>4.34</c:v>
                </c:pt>
                <c:pt idx="718">
                  <c:v>4.2699999999999996</c:v>
                </c:pt>
                <c:pt idx="719">
                  <c:v>4.32</c:v>
                </c:pt>
                <c:pt idx="720">
                  <c:v>4.4000000000000004</c:v>
                </c:pt>
                <c:pt idx="721">
                  <c:v>4.3099999999999996</c:v>
                </c:pt>
                <c:pt idx="722">
                  <c:v>4.1500000000000004</c:v>
                </c:pt>
                <c:pt idx="723">
                  <c:v>4.0999999999999996</c:v>
                </c:pt>
                <c:pt idx="724">
                  <c:v>3.95</c:v>
                </c:pt>
                <c:pt idx="725">
                  <c:v>3.9</c:v>
                </c:pt>
                <c:pt idx="726">
                  <c:v>3.88</c:v>
                </c:pt>
                <c:pt idx="727">
                  <c:v>3.85</c:v>
                </c:pt>
                <c:pt idx="728">
                  <c:v>3.8</c:v>
                </c:pt>
                <c:pt idx="729">
                  <c:v>3.78</c:v>
                </c:pt>
                <c:pt idx="730">
                  <c:v>3.81</c:v>
                </c:pt>
                <c:pt idx="731">
                  <c:v>3.84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5-8B22-44C4-839A-AF81C20BD3F4}"/>
            </c:ext>
          </c:extLst>
        </c:ser>
        <c:ser>
          <c:idx val="18"/>
          <c:order val="6"/>
          <c:tx>
            <c:v>2016</c:v>
          </c:tx>
          <c:spPr>
            <a:ln w="25400">
              <a:solidFill>
                <a:schemeClr val="accent5">
                  <a:lumMod val="50000"/>
                </a:schemeClr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DATOS!$AH$3:$AH$733</c:f>
              <c:numCache>
                <c:formatCode>0.00</c:formatCode>
                <c:ptCount val="731"/>
                <c:pt idx="0">
                  <c:v>3.89</c:v>
                </c:pt>
                <c:pt idx="1">
                  <c:v>3.92</c:v>
                </c:pt>
                <c:pt idx="2">
                  <c:v>3.98</c:v>
                </c:pt>
                <c:pt idx="3">
                  <c:v>4</c:v>
                </c:pt>
                <c:pt idx="4">
                  <c:v>4.04</c:v>
                </c:pt>
                <c:pt idx="5">
                  <c:v>3.93</c:v>
                </c:pt>
                <c:pt idx="6">
                  <c:v>3.91</c:v>
                </c:pt>
                <c:pt idx="7">
                  <c:v>3.9</c:v>
                </c:pt>
                <c:pt idx="8">
                  <c:v>3.89</c:v>
                </c:pt>
                <c:pt idx="9">
                  <c:v>3.88</c:v>
                </c:pt>
                <c:pt idx="10">
                  <c:v>3.86</c:v>
                </c:pt>
                <c:pt idx="11">
                  <c:v>3.84</c:v>
                </c:pt>
                <c:pt idx="12">
                  <c:v>3.72</c:v>
                </c:pt>
                <c:pt idx="13">
                  <c:v>3.65</c:v>
                </c:pt>
                <c:pt idx="14">
                  <c:v>3.69</c:v>
                </c:pt>
                <c:pt idx="15">
                  <c:v>3.8</c:v>
                </c:pt>
                <c:pt idx="16">
                  <c:v>3.77</c:v>
                </c:pt>
                <c:pt idx="17">
                  <c:v>3.97</c:v>
                </c:pt>
                <c:pt idx="18">
                  <c:v>4.0199999999999996</c:v>
                </c:pt>
                <c:pt idx="19">
                  <c:v>3.87</c:v>
                </c:pt>
                <c:pt idx="20">
                  <c:v>3.74</c:v>
                </c:pt>
                <c:pt idx="21">
                  <c:v>3.63</c:v>
                </c:pt>
                <c:pt idx="22">
                  <c:v>3.56</c:v>
                </c:pt>
                <c:pt idx="23">
                  <c:v>3.56</c:v>
                </c:pt>
                <c:pt idx="24">
                  <c:v>3.59</c:v>
                </c:pt>
                <c:pt idx="25">
                  <c:v>3.58</c:v>
                </c:pt>
                <c:pt idx="26">
                  <c:v>3.55</c:v>
                </c:pt>
                <c:pt idx="27">
                  <c:v>3.6</c:v>
                </c:pt>
                <c:pt idx="28">
                  <c:v>3.79</c:v>
                </c:pt>
                <c:pt idx="29">
                  <c:v>3.77</c:v>
                </c:pt>
                <c:pt idx="30">
                  <c:v>3.75</c:v>
                </c:pt>
                <c:pt idx="31">
                  <c:v>3.71</c:v>
                </c:pt>
                <c:pt idx="32">
                  <c:v>3.68</c:v>
                </c:pt>
                <c:pt idx="33">
                  <c:v>3.66</c:v>
                </c:pt>
                <c:pt idx="34">
                  <c:v>3.52</c:v>
                </c:pt>
                <c:pt idx="35">
                  <c:v>3.47</c:v>
                </c:pt>
                <c:pt idx="36">
                  <c:v>3.43</c:v>
                </c:pt>
                <c:pt idx="37">
                  <c:v>3.44</c:v>
                </c:pt>
                <c:pt idx="38">
                  <c:v>3.4</c:v>
                </c:pt>
                <c:pt idx="39">
                  <c:v>3.43</c:v>
                </c:pt>
                <c:pt idx="40">
                  <c:v>3.54</c:v>
                </c:pt>
                <c:pt idx="41">
                  <c:v>3.56</c:v>
                </c:pt>
                <c:pt idx="42">
                  <c:v>3.42</c:v>
                </c:pt>
                <c:pt idx="43">
                  <c:v>3.33</c:v>
                </c:pt>
                <c:pt idx="44">
                  <c:v>3.26</c:v>
                </c:pt>
                <c:pt idx="45">
                  <c:v>3.2</c:v>
                </c:pt>
                <c:pt idx="46">
                  <c:v>3.16</c:v>
                </c:pt>
                <c:pt idx="47">
                  <c:v>3.21</c:v>
                </c:pt>
                <c:pt idx="48">
                  <c:v>3.31</c:v>
                </c:pt>
                <c:pt idx="49">
                  <c:v>3.44</c:v>
                </c:pt>
                <c:pt idx="50">
                  <c:v>3.52</c:v>
                </c:pt>
                <c:pt idx="51">
                  <c:v>3.48</c:v>
                </c:pt>
                <c:pt idx="52">
                  <c:v>3.35</c:v>
                </c:pt>
                <c:pt idx="53">
                  <c:v>3.29</c:v>
                </c:pt>
                <c:pt idx="54">
                  <c:v>3.27</c:v>
                </c:pt>
                <c:pt idx="55">
                  <c:v>3.28</c:v>
                </c:pt>
                <c:pt idx="56">
                  <c:v>3.32</c:v>
                </c:pt>
                <c:pt idx="57">
                  <c:v>3.35</c:v>
                </c:pt>
                <c:pt idx="58">
                  <c:v>3.39</c:v>
                </c:pt>
                <c:pt idx="59">
                  <c:v>3.38</c:v>
                </c:pt>
                <c:pt idx="60">
                  <c:v>3.37</c:v>
                </c:pt>
                <c:pt idx="61">
                  <c:v>3.33</c:v>
                </c:pt>
                <c:pt idx="62">
                  <c:v>3.25</c:v>
                </c:pt>
                <c:pt idx="63">
                  <c:v>3.24</c:v>
                </c:pt>
                <c:pt idx="64">
                  <c:v>3.37</c:v>
                </c:pt>
                <c:pt idx="65">
                  <c:v>3.46</c:v>
                </c:pt>
                <c:pt idx="66">
                  <c:v>3.46</c:v>
                </c:pt>
                <c:pt idx="67">
                  <c:v>3.41</c:v>
                </c:pt>
                <c:pt idx="68">
                  <c:v>3.38</c:v>
                </c:pt>
                <c:pt idx="69">
                  <c:v>3.32</c:v>
                </c:pt>
                <c:pt idx="70">
                  <c:v>3.28</c:v>
                </c:pt>
                <c:pt idx="71">
                  <c:v>3.18</c:v>
                </c:pt>
                <c:pt idx="72">
                  <c:v>3.16</c:v>
                </c:pt>
                <c:pt idx="73">
                  <c:v>3.14</c:v>
                </c:pt>
                <c:pt idx="74">
                  <c:v>3.12</c:v>
                </c:pt>
                <c:pt idx="75">
                  <c:v>3.14</c:v>
                </c:pt>
                <c:pt idx="76">
                  <c:v>3.28</c:v>
                </c:pt>
                <c:pt idx="77">
                  <c:v>3.32</c:v>
                </c:pt>
                <c:pt idx="78">
                  <c:v>3.2</c:v>
                </c:pt>
                <c:pt idx="79">
                  <c:v>3.05</c:v>
                </c:pt>
                <c:pt idx="80">
                  <c:v>3.04</c:v>
                </c:pt>
                <c:pt idx="81">
                  <c:v>3.11</c:v>
                </c:pt>
                <c:pt idx="82">
                  <c:v>3.17</c:v>
                </c:pt>
                <c:pt idx="83">
                  <c:v>3.18</c:v>
                </c:pt>
                <c:pt idx="84">
                  <c:v>3.14</c:v>
                </c:pt>
                <c:pt idx="85">
                  <c:v>3.17</c:v>
                </c:pt>
                <c:pt idx="86">
                  <c:v>3.22</c:v>
                </c:pt>
                <c:pt idx="87">
                  <c:v>3.27</c:v>
                </c:pt>
                <c:pt idx="88">
                  <c:v>3.26</c:v>
                </c:pt>
                <c:pt idx="89">
                  <c:v>3.24</c:v>
                </c:pt>
                <c:pt idx="90">
                  <c:v>3.27</c:v>
                </c:pt>
                <c:pt idx="91">
                  <c:v>3.32</c:v>
                </c:pt>
                <c:pt idx="92">
                  <c:v>3.41</c:v>
                </c:pt>
                <c:pt idx="93">
                  <c:v>3.39</c:v>
                </c:pt>
                <c:pt idx="94">
                  <c:v>3.31</c:v>
                </c:pt>
                <c:pt idx="95">
                  <c:v>3.28</c:v>
                </c:pt>
                <c:pt idx="96">
                  <c:v>3.48</c:v>
                </c:pt>
                <c:pt idx="97">
                  <c:v>3.57</c:v>
                </c:pt>
                <c:pt idx="98">
                  <c:v>3.5</c:v>
                </c:pt>
                <c:pt idx="99">
                  <c:v>3.39</c:v>
                </c:pt>
                <c:pt idx="100">
                  <c:v>3.23</c:v>
                </c:pt>
                <c:pt idx="101">
                  <c:v>3.38</c:v>
                </c:pt>
                <c:pt idx="102">
                  <c:v>3.43</c:v>
                </c:pt>
                <c:pt idx="103">
                  <c:v>3.36</c:v>
                </c:pt>
                <c:pt idx="104">
                  <c:v>3.38</c:v>
                </c:pt>
                <c:pt idx="105">
                  <c:v>3.43</c:v>
                </c:pt>
                <c:pt idx="106">
                  <c:v>3.45</c:v>
                </c:pt>
                <c:pt idx="107">
                  <c:v>3.49</c:v>
                </c:pt>
                <c:pt idx="108">
                  <c:v>3.52</c:v>
                </c:pt>
                <c:pt idx="109">
                  <c:v>3.55</c:v>
                </c:pt>
                <c:pt idx="110">
                  <c:v>3.83</c:v>
                </c:pt>
                <c:pt idx="111">
                  <c:v>3.94</c:v>
                </c:pt>
                <c:pt idx="112">
                  <c:v>3.89</c:v>
                </c:pt>
                <c:pt idx="113">
                  <c:v>3.8</c:v>
                </c:pt>
                <c:pt idx="114">
                  <c:v>3.84</c:v>
                </c:pt>
                <c:pt idx="115">
                  <c:v>3.82</c:v>
                </c:pt>
                <c:pt idx="116">
                  <c:v>3.81</c:v>
                </c:pt>
                <c:pt idx="117">
                  <c:v>3.88</c:v>
                </c:pt>
                <c:pt idx="118">
                  <c:v>4.18</c:v>
                </c:pt>
                <c:pt idx="119">
                  <c:v>4.2300000000000004</c:v>
                </c:pt>
                <c:pt idx="120">
                  <c:v>4.3</c:v>
                </c:pt>
                <c:pt idx="121">
                  <c:v>4.18</c:v>
                </c:pt>
                <c:pt idx="122">
                  <c:v>4.0599999999999996</c:v>
                </c:pt>
                <c:pt idx="123">
                  <c:v>4</c:v>
                </c:pt>
                <c:pt idx="124">
                  <c:v>3.97</c:v>
                </c:pt>
                <c:pt idx="125">
                  <c:v>3.95</c:v>
                </c:pt>
                <c:pt idx="126">
                  <c:v>3.91</c:v>
                </c:pt>
                <c:pt idx="127">
                  <c:v>3.86</c:v>
                </c:pt>
                <c:pt idx="128">
                  <c:v>3.83</c:v>
                </c:pt>
                <c:pt idx="129">
                  <c:v>3.79</c:v>
                </c:pt>
                <c:pt idx="130">
                  <c:v>3.72</c:v>
                </c:pt>
                <c:pt idx="131">
                  <c:v>3.71</c:v>
                </c:pt>
                <c:pt idx="132">
                  <c:v>3.75</c:v>
                </c:pt>
                <c:pt idx="133">
                  <c:v>3.74</c:v>
                </c:pt>
                <c:pt idx="134">
                  <c:v>3.83</c:v>
                </c:pt>
                <c:pt idx="135">
                  <c:v>3.89</c:v>
                </c:pt>
                <c:pt idx="136">
                  <c:v>3.91</c:v>
                </c:pt>
                <c:pt idx="137">
                  <c:v>3.94</c:v>
                </c:pt>
                <c:pt idx="138">
                  <c:v>4.0999999999999996</c:v>
                </c:pt>
                <c:pt idx="139">
                  <c:v>4.24</c:v>
                </c:pt>
                <c:pt idx="140">
                  <c:v>4.21</c:v>
                </c:pt>
                <c:pt idx="141">
                  <c:v>4.1399999999999997</c:v>
                </c:pt>
                <c:pt idx="142">
                  <c:v>4.07</c:v>
                </c:pt>
                <c:pt idx="143">
                  <c:v>3.92</c:v>
                </c:pt>
                <c:pt idx="144">
                  <c:v>3.86</c:v>
                </c:pt>
                <c:pt idx="145">
                  <c:v>3.79</c:v>
                </c:pt>
                <c:pt idx="146">
                  <c:v>3.84</c:v>
                </c:pt>
                <c:pt idx="147">
                  <c:v>3.93</c:v>
                </c:pt>
                <c:pt idx="148">
                  <c:v>3.88</c:v>
                </c:pt>
                <c:pt idx="149">
                  <c:v>3.81</c:v>
                </c:pt>
                <c:pt idx="150">
                  <c:v>3.78</c:v>
                </c:pt>
                <c:pt idx="151">
                  <c:v>3.79</c:v>
                </c:pt>
                <c:pt idx="152">
                  <c:v>3.77</c:v>
                </c:pt>
                <c:pt idx="153">
                  <c:v>3.78</c:v>
                </c:pt>
                <c:pt idx="154">
                  <c:v>3.84</c:v>
                </c:pt>
                <c:pt idx="155">
                  <c:v>4.3600000000000003</c:v>
                </c:pt>
                <c:pt idx="156">
                  <c:v>4.33</c:v>
                </c:pt>
                <c:pt idx="157">
                  <c:v>4.21</c:v>
                </c:pt>
                <c:pt idx="158">
                  <c:v>4.34</c:v>
                </c:pt>
                <c:pt idx="159">
                  <c:v>4.34</c:v>
                </c:pt>
                <c:pt idx="160">
                  <c:v>4.34</c:v>
                </c:pt>
                <c:pt idx="161">
                  <c:v>4.28</c:v>
                </c:pt>
                <c:pt idx="162">
                  <c:v>4.24</c:v>
                </c:pt>
                <c:pt idx="163">
                  <c:v>4.18</c:v>
                </c:pt>
                <c:pt idx="164">
                  <c:v>4.12</c:v>
                </c:pt>
                <c:pt idx="165">
                  <c:v>4.12</c:v>
                </c:pt>
                <c:pt idx="166">
                  <c:v>4.18</c:v>
                </c:pt>
                <c:pt idx="167">
                  <c:v>4.2300000000000004</c:v>
                </c:pt>
                <c:pt idx="168">
                  <c:v>4.21</c:v>
                </c:pt>
                <c:pt idx="169">
                  <c:v>4.0999999999999996</c:v>
                </c:pt>
                <c:pt idx="170">
                  <c:v>4.0999999999999996</c:v>
                </c:pt>
                <c:pt idx="171">
                  <c:v>4.08</c:v>
                </c:pt>
                <c:pt idx="172">
                  <c:v>4.1399999999999997</c:v>
                </c:pt>
                <c:pt idx="173">
                  <c:v>4.24</c:v>
                </c:pt>
                <c:pt idx="174">
                  <c:v>4.3099999999999996</c:v>
                </c:pt>
                <c:pt idx="175">
                  <c:v>4.32</c:v>
                </c:pt>
                <c:pt idx="176">
                  <c:v>4.33</c:v>
                </c:pt>
                <c:pt idx="177">
                  <c:v>4.33</c:v>
                </c:pt>
                <c:pt idx="178">
                  <c:v>4.33</c:v>
                </c:pt>
                <c:pt idx="179">
                  <c:v>4.3099999999999996</c:v>
                </c:pt>
                <c:pt idx="180">
                  <c:v>4.21</c:v>
                </c:pt>
                <c:pt idx="181">
                  <c:v>4.0999999999999996</c:v>
                </c:pt>
                <c:pt idx="182">
                  <c:v>4</c:v>
                </c:pt>
                <c:pt idx="183">
                  <c:v>4.07</c:v>
                </c:pt>
                <c:pt idx="184">
                  <c:v>4.16</c:v>
                </c:pt>
                <c:pt idx="185">
                  <c:v>4.1900000000000004</c:v>
                </c:pt>
                <c:pt idx="186">
                  <c:v>4.13</c:v>
                </c:pt>
                <c:pt idx="187">
                  <c:v>4.21</c:v>
                </c:pt>
                <c:pt idx="188">
                  <c:v>4.28</c:v>
                </c:pt>
                <c:pt idx="189">
                  <c:v>4.2699999999999996</c:v>
                </c:pt>
                <c:pt idx="190">
                  <c:v>4.25</c:v>
                </c:pt>
                <c:pt idx="191">
                  <c:v>4.55</c:v>
                </c:pt>
                <c:pt idx="192">
                  <c:v>4.76</c:v>
                </c:pt>
                <c:pt idx="193">
                  <c:v>4.84</c:v>
                </c:pt>
                <c:pt idx="194">
                  <c:v>4.93</c:v>
                </c:pt>
                <c:pt idx="195">
                  <c:v>4.95</c:v>
                </c:pt>
                <c:pt idx="196">
                  <c:v>4.91</c:v>
                </c:pt>
                <c:pt idx="197">
                  <c:v>4.78</c:v>
                </c:pt>
                <c:pt idx="198">
                  <c:v>4.6399999999999997</c:v>
                </c:pt>
                <c:pt idx="199">
                  <c:v>4.59</c:v>
                </c:pt>
                <c:pt idx="200">
                  <c:v>4.53</c:v>
                </c:pt>
                <c:pt idx="201">
                  <c:v>4.6100000000000003</c:v>
                </c:pt>
                <c:pt idx="202">
                  <c:v>4.72</c:v>
                </c:pt>
                <c:pt idx="203">
                  <c:v>4.6500000000000004</c:v>
                </c:pt>
                <c:pt idx="204">
                  <c:v>4.68</c:v>
                </c:pt>
                <c:pt idx="205">
                  <c:v>4.66</c:v>
                </c:pt>
                <c:pt idx="206">
                  <c:v>4.6100000000000003</c:v>
                </c:pt>
                <c:pt idx="207">
                  <c:v>4.5599999999999996</c:v>
                </c:pt>
                <c:pt idx="208">
                  <c:v>4.58</c:v>
                </c:pt>
                <c:pt idx="209">
                  <c:v>4.6500000000000004</c:v>
                </c:pt>
                <c:pt idx="210">
                  <c:v>4.92</c:v>
                </c:pt>
                <c:pt idx="211">
                  <c:v>5.26</c:v>
                </c:pt>
                <c:pt idx="212">
                  <c:v>5.42</c:v>
                </c:pt>
                <c:pt idx="213">
                  <c:v>5.61</c:v>
                </c:pt>
                <c:pt idx="214">
                  <c:v>5.69</c:v>
                </c:pt>
                <c:pt idx="215">
                  <c:v>5.72</c:v>
                </c:pt>
                <c:pt idx="216">
                  <c:v>5.66</c:v>
                </c:pt>
                <c:pt idx="217">
                  <c:v>5.55</c:v>
                </c:pt>
                <c:pt idx="218">
                  <c:v>5.44</c:v>
                </c:pt>
                <c:pt idx="219">
                  <c:v>5.37</c:v>
                </c:pt>
                <c:pt idx="220">
                  <c:v>5.33</c:v>
                </c:pt>
                <c:pt idx="221">
                  <c:v>5.33</c:v>
                </c:pt>
                <c:pt idx="222">
                  <c:v>5.32</c:v>
                </c:pt>
                <c:pt idx="223">
                  <c:v>5.41</c:v>
                </c:pt>
                <c:pt idx="224">
                  <c:v>5.57</c:v>
                </c:pt>
                <c:pt idx="225">
                  <c:v>5.65</c:v>
                </c:pt>
                <c:pt idx="226">
                  <c:v>5.72</c:v>
                </c:pt>
                <c:pt idx="227">
                  <c:v>5.72</c:v>
                </c:pt>
                <c:pt idx="228">
                  <c:v>5.74</c:v>
                </c:pt>
                <c:pt idx="229">
                  <c:v>5.81</c:v>
                </c:pt>
                <c:pt idx="230">
                  <c:v>5.62</c:v>
                </c:pt>
                <c:pt idx="231">
                  <c:v>5.51</c:v>
                </c:pt>
                <c:pt idx="232">
                  <c:v>5.45</c:v>
                </c:pt>
                <c:pt idx="233">
                  <c:v>5.52</c:v>
                </c:pt>
                <c:pt idx="234">
                  <c:v>5.61</c:v>
                </c:pt>
                <c:pt idx="235">
                  <c:v>5.62</c:v>
                </c:pt>
                <c:pt idx="236">
                  <c:v>5.56</c:v>
                </c:pt>
                <c:pt idx="237">
                  <c:v>5.53</c:v>
                </c:pt>
                <c:pt idx="238">
                  <c:v>5.41</c:v>
                </c:pt>
                <c:pt idx="239">
                  <c:v>5.34</c:v>
                </c:pt>
                <c:pt idx="240">
                  <c:v>5.33</c:v>
                </c:pt>
                <c:pt idx="241">
                  <c:v>5.49</c:v>
                </c:pt>
                <c:pt idx="242">
                  <c:v>5.82</c:v>
                </c:pt>
                <c:pt idx="243">
                  <c:v>5.82</c:v>
                </c:pt>
                <c:pt idx="244">
                  <c:v>5.82</c:v>
                </c:pt>
                <c:pt idx="245">
                  <c:v>6.02</c:v>
                </c:pt>
                <c:pt idx="246">
                  <c:v>6.12</c:v>
                </c:pt>
                <c:pt idx="247">
                  <c:v>6.21</c:v>
                </c:pt>
                <c:pt idx="248">
                  <c:v>6.26</c:v>
                </c:pt>
                <c:pt idx="249">
                  <c:v>6.27</c:v>
                </c:pt>
                <c:pt idx="250">
                  <c:v>6.28</c:v>
                </c:pt>
                <c:pt idx="251">
                  <c:v>6.29</c:v>
                </c:pt>
                <c:pt idx="252">
                  <c:v>6.3</c:v>
                </c:pt>
                <c:pt idx="253">
                  <c:v>6.35</c:v>
                </c:pt>
                <c:pt idx="254">
                  <c:v>6.47</c:v>
                </c:pt>
                <c:pt idx="255">
                  <c:v>6.53</c:v>
                </c:pt>
                <c:pt idx="256">
                  <c:v>6.55</c:v>
                </c:pt>
                <c:pt idx="257">
                  <c:v>6.55</c:v>
                </c:pt>
                <c:pt idx="258">
                  <c:v>6.49</c:v>
                </c:pt>
                <c:pt idx="259">
                  <c:v>6.52</c:v>
                </c:pt>
                <c:pt idx="260">
                  <c:v>6.58</c:v>
                </c:pt>
                <c:pt idx="261">
                  <c:v>6.67</c:v>
                </c:pt>
                <c:pt idx="262">
                  <c:v>6.75</c:v>
                </c:pt>
                <c:pt idx="263">
                  <c:v>6.8</c:v>
                </c:pt>
                <c:pt idx="264">
                  <c:v>6.86</c:v>
                </c:pt>
                <c:pt idx="265">
                  <c:v>6.92</c:v>
                </c:pt>
                <c:pt idx="266">
                  <c:v>7.02</c:v>
                </c:pt>
                <c:pt idx="267">
                  <c:v>7.08</c:v>
                </c:pt>
                <c:pt idx="268">
                  <c:v>7.08</c:v>
                </c:pt>
                <c:pt idx="269">
                  <c:v>7.09</c:v>
                </c:pt>
                <c:pt idx="270">
                  <c:v>7.1</c:v>
                </c:pt>
                <c:pt idx="271">
                  <c:v>7.06</c:v>
                </c:pt>
                <c:pt idx="272">
                  <c:v>7</c:v>
                </c:pt>
                <c:pt idx="273">
                  <c:v>6.96</c:v>
                </c:pt>
                <c:pt idx="274">
                  <c:v>6.88</c:v>
                </c:pt>
                <c:pt idx="275">
                  <c:v>6.79</c:v>
                </c:pt>
                <c:pt idx="276">
                  <c:v>6.77</c:v>
                </c:pt>
                <c:pt idx="277">
                  <c:v>6.73</c:v>
                </c:pt>
                <c:pt idx="278">
                  <c:v>6.7</c:v>
                </c:pt>
                <c:pt idx="279">
                  <c:v>6.68</c:v>
                </c:pt>
                <c:pt idx="280">
                  <c:v>6.63</c:v>
                </c:pt>
                <c:pt idx="281">
                  <c:v>6.56</c:v>
                </c:pt>
                <c:pt idx="282">
                  <c:v>6.62</c:v>
                </c:pt>
                <c:pt idx="283">
                  <c:v>6.5</c:v>
                </c:pt>
                <c:pt idx="284">
                  <c:v>6.45</c:v>
                </c:pt>
                <c:pt idx="285">
                  <c:v>6.42</c:v>
                </c:pt>
                <c:pt idx="286">
                  <c:v>6.39</c:v>
                </c:pt>
                <c:pt idx="287">
                  <c:v>6.39</c:v>
                </c:pt>
                <c:pt idx="288">
                  <c:v>6.38</c:v>
                </c:pt>
                <c:pt idx="289">
                  <c:v>6.35</c:v>
                </c:pt>
                <c:pt idx="290">
                  <c:v>6.31</c:v>
                </c:pt>
                <c:pt idx="291">
                  <c:v>6.27</c:v>
                </c:pt>
                <c:pt idx="292">
                  <c:v>6.2</c:v>
                </c:pt>
                <c:pt idx="293">
                  <c:v>6.14</c:v>
                </c:pt>
                <c:pt idx="294">
                  <c:v>6.12</c:v>
                </c:pt>
                <c:pt idx="295">
                  <c:v>6.15</c:v>
                </c:pt>
                <c:pt idx="296">
                  <c:v>6.18</c:v>
                </c:pt>
                <c:pt idx="297">
                  <c:v>6.2</c:v>
                </c:pt>
                <c:pt idx="298">
                  <c:v>6.23</c:v>
                </c:pt>
                <c:pt idx="299">
                  <c:v>6.29</c:v>
                </c:pt>
                <c:pt idx="300">
                  <c:v>6.3</c:v>
                </c:pt>
                <c:pt idx="301">
                  <c:v>6.3</c:v>
                </c:pt>
                <c:pt idx="302">
                  <c:v>6.3</c:v>
                </c:pt>
                <c:pt idx="303">
                  <c:v>6.35</c:v>
                </c:pt>
                <c:pt idx="304">
                  <c:v>6.49</c:v>
                </c:pt>
                <c:pt idx="305">
                  <c:v>6.4</c:v>
                </c:pt>
                <c:pt idx="306">
                  <c:v>6.38</c:v>
                </c:pt>
                <c:pt idx="307">
                  <c:v>6.39</c:v>
                </c:pt>
                <c:pt idx="308">
                  <c:v>6.41</c:v>
                </c:pt>
                <c:pt idx="309">
                  <c:v>6.41</c:v>
                </c:pt>
                <c:pt idx="310">
                  <c:v>6.4</c:v>
                </c:pt>
                <c:pt idx="311">
                  <c:v>6.4</c:v>
                </c:pt>
                <c:pt idx="312">
                  <c:v>6.4</c:v>
                </c:pt>
                <c:pt idx="313">
                  <c:v>6.41</c:v>
                </c:pt>
                <c:pt idx="314">
                  <c:v>6.42</c:v>
                </c:pt>
                <c:pt idx="315">
                  <c:v>6.43</c:v>
                </c:pt>
                <c:pt idx="316">
                  <c:v>6.45</c:v>
                </c:pt>
                <c:pt idx="317">
                  <c:v>6.44</c:v>
                </c:pt>
                <c:pt idx="318">
                  <c:v>6.41</c:v>
                </c:pt>
                <c:pt idx="319">
                  <c:v>6.36</c:v>
                </c:pt>
                <c:pt idx="320">
                  <c:v>6.37</c:v>
                </c:pt>
                <c:pt idx="321">
                  <c:v>6.38</c:v>
                </c:pt>
                <c:pt idx="322">
                  <c:v>6.4</c:v>
                </c:pt>
                <c:pt idx="323">
                  <c:v>6.46</c:v>
                </c:pt>
                <c:pt idx="324">
                  <c:v>6.43</c:v>
                </c:pt>
                <c:pt idx="325">
                  <c:v>6.4</c:v>
                </c:pt>
                <c:pt idx="326">
                  <c:v>6.36</c:v>
                </c:pt>
                <c:pt idx="327">
                  <c:v>6.32</c:v>
                </c:pt>
                <c:pt idx="328">
                  <c:v>6.3</c:v>
                </c:pt>
                <c:pt idx="329">
                  <c:v>6.24</c:v>
                </c:pt>
                <c:pt idx="330">
                  <c:v>6.19</c:v>
                </c:pt>
                <c:pt idx="331">
                  <c:v>6.18</c:v>
                </c:pt>
                <c:pt idx="332">
                  <c:v>6.16</c:v>
                </c:pt>
                <c:pt idx="333">
                  <c:v>6.15</c:v>
                </c:pt>
                <c:pt idx="334">
                  <c:v>6.14</c:v>
                </c:pt>
                <c:pt idx="335">
                  <c:v>6.11</c:v>
                </c:pt>
                <c:pt idx="336">
                  <c:v>6.02</c:v>
                </c:pt>
                <c:pt idx="337">
                  <c:v>6.01</c:v>
                </c:pt>
                <c:pt idx="338">
                  <c:v>5.95</c:v>
                </c:pt>
                <c:pt idx="339">
                  <c:v>5.86</c:v>
                </c:pt>
                <c:pt idx="340">
                  <c:v>5.82</c:v>
                </c:pt>
                <c:pt idx="341">
                  <c:v>5.72</c:v>
                </c:pt>
                <c:pt idx="342">
                  <c:v>5.75</c:v>
                </c:pt>
                <c:pt idx="343">
                  <c:v>5.75</c:v>
                </c:pt>
                <c:pt idx="344">
                  <c:v>5.78</c:v>
                </c:pt>
                <c:pt idx="345">
                  <c:v>5.78</c:v>
                </c:pt>
                <c:pt idx="346">
                  <c:v>5.78</c:v>
                </c:pt>
                <c:pt idx="347">
                  <c:v>5.76</c:v>
                </c:pt>
                <c:pt idx="348">
                  <c:v>5.73</c:v>
                </c:pt>
                <c:pt idx="349">
                  <c:v>5.73</c:v>
                </c:pt>
                <c:pt idx="350">
                  <c:v>5.73</c:v>
                </c:pt>
                <c:pt idx="351">
                  <c:v>5.65</c:v>
                </c:pt>
                <c:pt idx="352">
                  <c:v>5.6</c:v>
                </c:pt>
                <c:pt idx="353">
                  <c:v>5.57</c:v>
                </c:pt>
                <c:pt idx="354">
                  <c:v>5.62</c:v>
                </c:pt>
                <c:pt idx="355">
                  <c:v>5.66</c:v>
                </c:pt>
                <c:pt idx="356">
                  <c:v>5.68</c:v>
                </c:pt>
                <c:pt idx="357">
                  <c:v>5.63</c:v>
                </c:pt>
                <c:pt idx="358">
                  <c:v>5.68</c:v>
                </c:pt>
                <c:pt idx="359">
                  <c:v>5.65</c:v>
                </c:pt>
                <c:pt idx="360">
                  <c:v>5.72</c:v>
                </c:pt>
                <c:pt idx="361">
                  <c:v>5.73</c:v>
                </c:pt>
                <c:pt idx="362">
                  <c:v>5.72</c:v>
                </c:pt>
                <c:pt idx="363">
                  <c:v>5.73</c:v>
                </c:pt>
                <c:pt idx="364">
                  <c:v>5.72</c:v>
                </c:pt>
                <c:pt idx="365">
                  <c:v>5.72</c:v>
                </c:pt>
                <c:pt idx="366">
                  <c:v>5.7</c:v>
                </c:pt>
                <c:pt idx="367">
                  <c:v>5.68</c:v>
                </c:pt>
                <c:pt idx="368">
                  <c:v>5.67</c:v>
                </c:pt>
                <c:pt idx="369">
                  <c:v>5.52</c:v>
                </c:pt>
                <c:pt idx="370">
                  <c:v>5.52</c:v>
                </c:pt>
                <c:pt idx="371">
                  <c:v>5.42</c:v>
                </c:pt>
                <c:pt idx="372">
                  <c:v>5.38</c:v>
                </c:pt>
                <c:pt idx="373">
                  <c:v>5.36</c:v>
                </c:pt>
                <c:pt idx="374">
                  <c:v>5.34</c:v>
                </c:pt>
                <c:pt idx="375">
                  <c:v>5.43</c:v>
                </c:pt>
                <c:pt idx="376">
                  <c:v>5.52</c:v>
                </c:pt>
                <c:pt idx="377">
                  <c:v>5.57</c:v>
                </c:pt>
                <c:pt idx="378">
                  <c:v>5.62</c:v>
                </c:pt>
                <c:pt idx="379">
                  <c:v>5.66</c:v>
                </c:pt>
                <c:pt idx="380">
                  <c:v>5.69</c:v>
                </c:pt>
                <c:pt idx="381">
                  <c:v>5.73</c:v>
                </c:pt>
                <c:pt idx="382">
                  <c:v>5.76</c:v>
                </c:pt>
                <c:pt idx="383">
                  <c:v>5.78</c:v>
                </c:pt>
                <c:pt idx="384">
                  <c:v>5.79</c:v>
                </c:pt>
                <c:pt idx="385">
                  <c:v>5.8</c:v>
                </c:pt>
                <c:pt idx="386">
                  <c:v>5.75</c:v>
                </c:pt>
                <c:pt idx="387">
                  <c:v>5.69</c:v>
                </c:pt>
                <c:pt idx="388">
                  <c:v>5.56</c:v>
                </c:pt>
                <c:pt idx="389">
                  <c:v>5.4</c:v>
                </c:pt>
                <c:pt idx="390">
                  <c:v>5.46</c:v>
                </c:pt>
                <c:pt idx="391">
                  <c:v>5.32</c:v>
                </c:pt>
                <c:pt idx="392">
                  <c:v>5.31</c:v>
                </c:pt>
                <c:pt idx="393">
                  <c:v>5.29</c:v>
                </c:pt>
                <c:pt idx="394">
                  <c:v>5.29</c:v>
                </c:pt>
                <c:pt idx="395">
                  <c:v>5.22</c:v>
                </c:pt>
                <c:pt idx="396">
                  <c:v>5.19</c:v>
                </c:pt>
                <c:pt idx="397">
                  <c:v>5.17</c:v>
                </c:pt>
                <c:pt idx="398">
                  <c:v>5.15</c:v>
                </c:pt>
                <c:pt idx="399">
                  <c:v>5.19</c:v>
                </c:pt>
                <c:pt idx="400">
                  <c:v>5.28</c:v>
                </c:pt>
                <c:pt idx="401">
                  <c:v>5.32</c:v>
                </c:pt>
                <c:pt idx="402">
                  <c:v>5.37</c:v>
                </c:pt>
                <c:pt idx="403">
                  <c:v>5.42</c:v>
                </c:pt>
                <c:pt idx="404">
                  <c:v>5.46</c:v>
                </c:pt>
                <c:pt idx="405">
                  <c:v>5.53</c:v>
                </c:pt>
                <c:pt idx="406">
                  <c:v>5.57</c:v>
                </c:pt>
                <c:pt idx="407">
                  <c:v>5.53</c:v>
                </c:pt>
                <c:pt idx="408">
                  <c:v>5.48</c:v>
                </c:pt>
                <c:pt idx="409">
                  <c:v>5.46</c:v>
                </c:pt>
                <c:pt idx="410">
                  <c:v>5.48</c:v>
                </c:pt>
                <c:pt idx="411">
                  <c:v>5.42</c:v>
                </c:pt>
                <c:pt idx="412">
                  <c:v>5.53</c:v>
                </c:pt>
                <c:pt idx="413">
                  <c:v>5.53</c:v>
                </c:pt>
                <c:pt idx="414">
                  <c:v>5.48</c:v>
                </c:pt>
                <c:pt idx="415">
                  <c:v>5.47</c:v>
                </c:pt>
                <c:pt idx="416">
                  <c:v>5.49</c:v>
                </c:pt>
                <c:pt idx="417">
                  <c:v>5.5</c:v>
                </c:pt>
                <c:pt idx="418">
                  <c:v>5.51</c:v>
                </c:pt>
                <c:pt idx="419">
                  <c:v>5.5</c:v>
                </c:pt>
                <c:pt idx="420">
                  <c:v>5.45</c:v>
                </c:pt>
                <c:pt idx="421">
                  <c:v>5.43</c:v>
                </c:pt>
                <c:pt idx="422">
                  <c:v>5.4</c:v>
                </c:pt>
                <c:pt idx="423">
                  <c:v>5.41</c:v>
                </c:pt>
                <c:pt idx="424">
                  <c:v>5.44</c:v>
                </c:pt>
                <c:pt idx="425">
                  <c:v>5.44</c:v>
                </c:pt>
                <c:pt idx="426">
                  <c:v>5.39</c:v>
                </c:pt>
                <c:pt idx="427">
                  <c:v>5.32</c:v>
                </c:pt>
                <c:pt idx="428">
                  <c:v>5.3</c:v>
                </c:pt>
                <c:pt idx="429">
                  <c:v>5.31</c:v>
                </c:pt>
                <c:pt idx="430">
                  <c:v>5.37</c:v>
                </c:pt>
                <c:pt idx="431">
                  <c:v>5.39</c:v>
                </c:pt>
                <c:pt idx="432">
                  <c:v>5.4</c:v>
                </c:pt>
                <c:pt idx="433">
                  <c:v>5.5</c:v>
                </c:pt>
                <c:pt idx="434">
                  <c:v>5.52</c:v>
                </c:pt>
                <c:pt idx="435">
                  <c:v>5.55</c:v>
                </c:pt>
                <c:pt idx="436">
                  <c:v>5.57</c:v>
                </c:pt>
                <c:pt idx="437">
                  <c:v>5.56</c:v>
                </c:pt>
                <c:pt idx="438">
                  <c:v>5.56</c:v>
                </c:pt>
                <c:pt idx="439">
                  <c:v>5.58</c:v>
                </c:pt>
                <c:pt idx="440">
                  <c:v>5.59</c:v>
                </c:pt>
                <c:pt idx="441">
                  <c:v>5.54</c:v>
                </c:pt>
                <c:pt idx="442">
                  <c:v>5.53</c:v>
                </c:pt>
                <c:pt idx="443">
                  <c:v>5.57</c:v>
                </c:pt>
                <c:pt idx="444">
                  <c:v>5.52</c:v>
                </c:pt>
                <c:pt idx="445">
                  <c:v>5.5</c:v>
                </c:pt>
                <c:pt idx="446">
                  <c:v>5.46</c:v>
                </c:pt>
                <c:pt idx="447">
                  <c:v>5.46</c:v>
                </c:pt>
                <c:pt idx="448">
                  <c:v>5.47</c:v>
                </c:pt>
                <c:pt idx="449">
                  <c:v>5.45</c:v>
                </c:pt>
                <c:pt idx="450">
                  <c:v>5.42</c:v>
                </c:pt>
                <c:pt idx="451">
                  <c:v>5.4</c:v>
                </c:pt>
                <c:pt idx="452">
                  <c:v>5.35</c:v>
                </c:pt>
                <c:pt idx="453">
                  <c:v>5.36</c:v>
                </c:pt>
                <c:pt idx="454">
                  <c:v>5.37</c:v>
                </c:pt>
                <c:pt idx="455">
                  <c:v>5.37</c:v>
                </c:pt>
                <c:pt idx="456">
                  <c:v>5.38</c:v>
                </c:pt>
                <c:pt idx="457">
                  <c:v>5.39</c:v>
                </c:pt>
                <c:pt idx="458">
                  <c:v>5.39</c:v>
                </c:pt>
                <c:pt idx="459">
                  <c:v>5.4</c:v>
                </c:pt>
                <c:pt idx="460">
                  <c:v>5.4</c:v>
                </c:pt>
                <c:pt idx="461">
                  <c:v>5.42</c:v>
                </c:pt>
                <c:pt idx="462">
                  <c:v>5.42</c:v>
                </c:pt>
                <c:pt idx="463">
                  <c:v>5.42</c:v>
                </c:pt>
                <c:pt idx="464">
                  <c:v>5.43</c:v>
                </c:pt>
                <c:pt idx="465">
                  <c:v>5.45</c:v>
                </c:pt>
                <c:pt idx="466">
                  <c:v>5.46</c:v>
                </c:pt>
                <c:pt idx="467">
                  <c:v>5.45</c:v>
                </c:pt>
                <c:pt idx="468">
                  <c:v>5.44</c:v>
                </c:pt>
                <c:pt idx="469">
                  <c:v>5.43</c:v>
                </c:pt>
                <c:pt idx="470">
                  <c:v>5.36</c:v>
                </c:pt>
                <c:pt idx="471">
                  <c:v>5.28</c:v>
                </c:pt>
                <c:pt idx="472">
                  <c:v>5.19</c:v>
                </c:pt>
                <c:pt idx="473">
                  <c:v>5.12</c:v>
                </c:pt>
                <c:pt idx="474">
                  <c:v>5.04</c:v>
                </c:pt>
                <c:pt idx="475">
                  <c:v>4.97</c:v>
                </c:pt>
                <c:pt idx="476">
                  <c:v>4.97</c:v>
                </c:pt>
                <c:pt idx="477">
                  <c:v>4.93</c:v>
                </c:pt>
                <c:pt idx="478">
                  <c:v>4.9000000000000004</c:v>
                </c:pt>
                <c:pt idx="479">
                  <c:v>4.9400000000000004</c:v>
                </c:pt>
                <c:pt idx="480">
                  <c:v>4.9800000000000004</c:v>
                </c:pt>
                <c:pt idx="481">
                  <c:v>4.9400000000000004</c:v>
                </c:pt>
                <c:pt idx="482">
                  <c:v>5</c:v>
                </c:pt>
                <c:pt idx="483">
                  <c:v>5.0999999999999996</c:v>
                </c:pt>
                <c:pt idx="484">
                  <c:v>5.19</c:v>
                </c:pt>
                <c:pt idx="485">
                  <c:v>5.24</c:v>
                </c:pt>
                <c:pt idx="486">
                  <c:v>5.3</c:v>
                </c:pt>
                <c:pt idx="487">
                  <c:v>5.33</c:v>
                </c:pt>
                <c:pt idx="488">
                  <c:v>5.32</c:v>
                </c:pt>
                <c:pt idx="489">
                  <c:v>5.29</c:v>
                </c:pt>
                <c:pt idx="490">
                  <c:v>5.31</c:v>
                </c:pt>
                <c:pt idx="491">
                  <c:v>5.38</c:v>
                </c:pt>
                <c:pt idx="492">
                  <c:v>5.49</c:v>
                </c:pt>
                <c:pt idx="493">
                  <c:v>5.47</c:v>
                </c:pt>
                <c:pt idx="494">
                  <c:v>5.45</c:v>
                </c:pt>
                <c:pt idx="495">
                  <c:v>5.47</c:v>
                </c:pt>
                <c:pt idx="496">
                  <c:v>5.5</c:v>
                </c:pt>
                <c:pt idx="497">
                  <c:v>5.53</c:v>
                </c:pt>
                <c:pt idx="498">
                  <c:v>5.58</c:v>
                </c:pt>
                <c:pt idx="499">
                  <c:v>5.62</c:v>
                </c:pt>
                <c:pt idx="500">
                  <c:v>5.71</c:v>
                </c:pt>
                <c:pt idx="501">
                  <c:v>5.78</c:v>
                </c:pt>
                <c:pt idx="502">
                  <c:v>5.86</c:v>
                </c:pt>
                <c:pt idx="503">
                  <c:v>5.92</c:v>
                </c:pt>
                <c:pt idx="504">
                  <c:v>5.96</c:v>
                </c:pt>
                <c:pt idx="505">
                  <c:v>5.99</c:v>
                </c:pt>
                <c:pt idx="506">
                  <c:v>6</c:v>
                </c:pt>
                <c:pt idx="507">
                  <c:v>5.95</c:v>
                </c:pt>
                <c:pt idx="508">
                  <c:v>5.91</c:v>
                </c:pt>
                <c:pt idx="509">
                  <c:v>5.86</c:v>
                </c:pt>
                <c:pt idx="510">
                  <c:v>5.86</c:v>
                </c:pt>
                <c:pt idx="511">
                  <c:v>5.84</c:v>
                </c:pt>
                <c:pt idx="512">
                  <c:v>5.82</c:v>
                </c:pt>
                <c:pt idx="513">
                  <c:v>5.84</c:v>
                </c:pt>
                <c:pt idx="514">
                  <c:v>5.86</c:v>
                </c:pt>
                <c:pt idx="515">
                  <c:v>5.93</c:v>
                </c:pt>
                <c:pt idx="516">
                  <c:v>6.03</c:v>
                </c:pt>
                <c:pt idx="517">
                  <c:v>6.06</c:v>
                </c:pt>
                <c:pt idx="518">
                  <c:v>6.09</c:v>
                </c:pt>
                <c:pt idx="519">
                  <c:v>6.1</c:v>
                </c:pt>
                <c:pt idx="520">
                  <c:v>6.06</c:v>
                </c:pt>
                <c:pt idx="521">
                  <c:v>6.08</c:v>
                </c:pt>
                <c:pt idx="522">
                  <c:v>6.15</c:v>
                </c:pt>
                <c:pt idx="523">
                  <c:v>6.03</c:v>
                </c:pt>
                <c:pt idx="524">
                  <c:v>6.1</c:v>
                </c:pt>
                <c:pt idx="525">
                  <c:v>6.22</c:v>
                </c:pt>
                <c:pt idx="526">
                  <c:v>6.22</c:v>
                </c:pt>
                <c:pt idx="527">
                  <c:v>6.29</c:v>
                </c:pt>
                <c:pt idx="528">
                  <c:v>6.32</c:v>
                </c:pt>
                <c:pt idx="529">
                  <c:v>6.29</c:v>
                </c:pt>
                <c:pt idx="530">
                  <c:v>6.23</c:v>
                </c:pt>
                <c:pt idx="531">
                  <c:v>6.23</c:v>
                </c:pt>
                <c:pt idx="532">
                  <c:v>6.23</c:v>
                </c:pt>
                <c:pt idx="533">
                  <c:v>6.24</c:v>
                </c:pt>
                <c:pt idx="534">
                  <c:v>6.24</c:v>
                </c:pt>
                <c:pt idx="535">
                  <c:v>6.24</c:v>
                </c:pt>
                <c:pt idx="536">
                  <c:v>6.21</c:v>
                </c:pt>
                <c:pt idx="537">
                  <c:v>6.22</c:v>
                </c:pt>
                <c:pt idx="538">
                  <c:v>6.18</c:v>
                </c:pt>
                <c:pt idx="539">
                  <c:v>6.15</c:v>
                </c:pt>
                <c:pt idx="540">
                  <c:v>6.17</c:v>
                </c:pt>
                <c:pt idx="541">
                  <c:v>6.19</c:v>
                </c:pt>
                <c:pt idx="542">
                  <c:v>6.21</c:v>
                </c:pt>
                <c:pt idx="543">
                  <c:v>6.23</c:v>
                </c:pt>
                <c:pt idx="544">
                  <c:v>6.21</c:v>
                </c:pt>
                <c:pt idx="545">
                  <c:v>6.18</c:v>
                </c:pt>
                <c:pt idx="546">
                  <c:v>6.2</c:v>
                </c:pt>
                <c:pt idx="547">
                  <c:v>6.2</c:v>
                </c:pt>
                <c:pt idx="548">
                  <c:v>6.21</c:v>
                </c:pt>
                <c:pt idx="549">
                  <c:v>6.24</c:v>
                </c:pt>
                <c:pt idx="550">
                  <c:v>6.25</c:v>
                </c:pt>
                <c:pt idx="551">
                  <c:v>6.3</c:v>
                </c:pt>
                <c:pt idx="552">
                  <c:v>6.32</c:v>
                </c:pt>
                <c:pt idx="553">
                  <c:v>6.33</c:v>
                </c:pt>
                <c:pt idx="554">
                  <c:v>6.35</c:v>
                </c:pt>
                <c:pt idx="555">
                  <c:v>6.36</c:v>
                </c:pt>
                <c:pt idx="556">
                  <c:v>6.36</c:v>
                </c:pt>
                <c:pt idx="557">
                  <c:v>6.37</c:v>
                </c:pt>
                <c:pt idx="558">
                  <c:v>6.38</c:v>
                </c:pt>
                <c:pt idx="559">
                  <c:v>6.4</c:v>
                </c:pt>
                <c:pt idx="560">
                  <c:v>6.41</c:v>
                </c:pt>
                <c:pt idx="561">
                  <c:v>6.43</c:v>
                </c:pt>
                <c:pt idx="562">
                  <c:v>6.45</c:v>
                </c:pt>
                <c:pt idx="563">
                  <c:v>6.49</c:v>
                </c:pt>
                <c:pt idx="564">
                  <c:v>6.51</c:v>
                </c:pt>
                <c:pt idx="565">
                  <c:v>6.49</c:v>
                </c:pt>
                <c:pt idx="566">
                  <c:v>6.55</c:v>
                </c:pt>
                <c:pt idx="567">
                  <c:v>6.56</c:v>
                </c:pt>
                <c:pt idx="568">
                  <c:v>6.62</c:v>
                </c:pt>
                <c:pt idx="569">
                  <c:v>6.62</c:v>
                </c:pt>
                <c:pt idx="570">
                  <c:v>6.69</c:v>
                </c:pt>
                <c:pt idx="571">
                  <c:v>6.72</c:v>
                </c:pt>
                <c:pt idx="572">
                  <c:v>6.8</c:v>
                </c:pt>
                <c:pt idx="573">
                  <c:v>6.87</c:v>
                </c:pt>
                <c:pt idx="574">
                  <c:v>6.98</c:v>
                </c:pt>
                <c:pt idx="575">
                  <c:v>7.07</c:v>
                </c:pt>
                <c:pt idx="576">
                  <c:v>7.11</c:v>
                </c:pt>
                <c:pt idx="577">
                  <c:v>7.16</c:v>
                </c:pt>
                <c:pt idx="578">
                  <c:v>7.17</c:v>
                </c:pt>
                <c:pt idx="579">
                  <c:v>7.19</c:v>
                </c:pt>
                <c:pt idx="580">
                  <c:v>7.19</c:v>
                </c:pt>
                <c:pt idx="581">
                  <c:v>7.22</c:v>
                </c:pt>
                <c:pt idx="582">
                  <c:v>7.22</c:v>
                </c:pt>
                <c:pt idx="587">
                  <c:v>7.25</c:v>
                </c:pt>
                <c:pt idx="588">
                  <c:v>7.26</c:v>
                </c:pt>
                <c:pt idx="589">
                  <c:v>7.26</c:v>
                </c:pt>
                <c:pt idx="590">
                  <c:v>7.28</c:v>
                </c:pt>
                <c:pt idx="591">
                  <c:v>7.26</c:v>
                </c:pt>
                <c:pt idx="592">
                  <c:v>7.27</c:v>
                </c:pt>
                <c:pt idx="593">
                  <c:v>7.28</c:v>
                </c:pt>
                <c:pt idx="594">
                  <c:v>7.28</c:v>
                </c:pt>
                <c:pt idx="595">
                  <c:v>7.29</c:v>
                </c:pt>
                <c:pt idx="596">
                  <c:v>7.3</c:v>
                </c:pt>
                <c:pt idx="597">
                  <c:v>7.33</c:v>
                </c:pt>
                <c:pt idx="598">
                  <c:v>7.37</c:v>
                </c:pt>
                <c:pt idx="599">
                  <c:v>7.41</c:v>
                </c:pt>
                <c:pt idx="600">
                  <c:v>7.42</c:v>
                </c:pt>
                <c:pt idx="601">
                  <c:v>7.44</c:v>
                </c:pt>
                <c:pt idx="602">
                  <c:v>7.44</c:v>
                </c:pt>
                <c:pt idx="603">
                  <c:v>7.44</c:v>
                </c:pt>
                <c:pt idx="604">
                  <c:v>7.48</c:v>
                </c:pt>
                <c:pt idx="605">
                  <c:v>7.52</c:v>
                </c:pt>
                <c:pt idx="606">
                  <c:v>7.57</c:v>
                </c:pt>
                <c:pt idx="607">
                  <c:v>7.57</c:v>
                </c:pt>
                <c:pt idx="608">
                  <c:v>7.62</c:v>
                </c:pt>
                <c:pt idx="609">
                  <c:v>7.65</c:v>
                </c:pt>
                <c:pt idx="610">
                  <c:v>7.68</c:v>
                </c:pt>
                <c:pt idx="613">
                  <c:v>7.82</c:v>
                </c:pt>
                <c:pt idx="614">
                  <c:v>7.86</c:v>
                </c:pt>
                <c:pt idx="615">
                  <c:v>7.9</c:v>
                </c:pt>
                <c:pt idx="616">
                  <c:v>7.91</c:v>
                </c:pt>
                <c:pt idx="617">
                  <c:v>7.96</c:v>
                </c:pt>
                <c:pt idx="618">
                  <c:v>7.96</c:v>
                </c:pt>
                <c:pt idx="619">
                  <c:v>7.99</c:v>
                </c:pt>
                <c:pt idx="620">
                  <c:v>7.99</c:v>
                </c:pt>
                <c:pt idx="621">
                  <c:v>8.02</c:v>
                </c:pt>
                <c:pt idx="622">
                  <c:v>8.02</c:v>
                </c:pt>
                <c:pt idx="623">
                  <c:v>8.02</c:v>
                </c:pt>
                <c:pt idx="624">
                  <c:v>8.0500000000000007</c:v>
                </c:pt>
                <c:pt idx="625">
                  <c:v>8.02</c:v>
                </c:pt>
                <c:pt idx="626">
                  <c:v>8.0299999999999994</c:v>
                </c:pt>
                <c:pt idx="627">
                  <c:v>8</c:v>
                </c:pt>
                <c:pt idx="628">
                  <c:v>8.02</c:v>
                </c:pt>
                <c:pt idx="629">
                  <c:v>8.02</c:v>
                </c:pt>
                <c:pt idx="630">
                  <c:v>8</c:v>
                </c:pt>
                <c:pt idx="631">
                  <c:v>8.02</c:v>
                </c:pt>
                <c:pt idx="632">
                  <c:v>8</c:v>
                </c:pt>
                <c:pt idx="633">
                  <c:v>7.89</c:v>
                </c:pt>
                <c:pt idx="634">
                  <c:v>7.88</c:v>
                </c:pt>
                <c:pt idx="635">
                  <c:v>7.92</c:v>
                </c:pt>
                <c:pt idx="636">
                  <c:v>7.98</c:v>
                </c:pt>
                <c:pt idx="637">
                  <c:v>8.0299999999999994</c:v>
                </c:pt>
                <c:pt idx="638">
                  <c:v>8.08</c:v>
                </c:pt>
                <c:pt idx="639">
                  <c:v>8.07</c:v>
                </c:pt>
                <c:pt idx="640">
                  <c:v>8.1</c:v>
                </c:pt>
                <c:pt idx="641">
                  <c:v>8.1199999999999992</c:v>
                </c:pt>
                <c:pt idx="642">
                  <c:v>8.17</c:v>
                </c:pt>
                <c:pt idx="643">
                  <c:v>8.19</c:v>
                </c:pt>
                <c:pt idx="644">
                  <c:v>8.2100000000000009</c:v>
                </c:pt>
                <c:pt idx="645">
                  <c:v>8.23</c:v>
                </c:pt>
                <c:pt idx="646">
                  <c:v>8.24</c:v>
                </c:pt>
                <c:pt idx="647">
                  <c:v>8.2799999999999994</c:v>
                </c:pt>
                <c:pt idx="648">
                  <c:v>8.34</c:v>
                </c:pt>
                <c:pt idx="649">
                  <c:v>8.36</c:v>
                </c:pt>
                <c:pt idx="650">
                  <c:v>8.39</c:v>
                </c:pt>
                <c:pt idx="651">
                  <c:v>8.39</c:v>
                </c:pt>
                <c:pt idx="652">
                  <c:v>8.4</c:v>
                </c:pt>
                <c:pt idx="653">
                  <c:v>8.43</c:v>
                </c:pt>
                <c:pt idx="654">
                  <c:v>8.44</c:v>
                </c:pt>
                <c:pt idx="655">
                  <c:v>8.44</c:v>
                </c:pt>
                <c:pt idx="656">
                  <c:v>8.51</c:v>
                </c:pt>
                <c:pt idx="657">
                  <c:v>8.51</c:v>
                </c:pt>
                <c:pt idx="658">
                  <c:v>8.57</c:v>
                </c:pt>
                <c:pt idx="659">
                  <c:v>8.57</c:v>
                </c:pt>
                <c:pt idx="660">
                  <c:v>8.5399999999999991</c:v>
                </c:pt>
                <c:pt idx="661">
                  <c:v>8.59</c:v>
                </c:pt>
                <c:pt idx="662">
                  <c:v>8.59</c:v>
                </c:pt>
                <c:pt idx="663">
                  <c:v>8.6</c:v>
                </c:pt>
                <c:pt idx="664">
                  <c:v>8.61</c:v>
                </c:pt>
                <c:pt idx="665">
                  <c:v>8.61</c:v>
                </c:pt>
                <c:pt idx="666">
                  <c:v>8.6199999999999992</c:v>
                </c:pt>
                <c:pt idx="667">
                  <c:v>8.6300000000000008</c:v>
                </c:pt>
                <c:pt idx="668">
                  <c:v>8.65</c:v>
                </c:pt>
                <c:pt idx="669">
                  <c:v>8.68</c:v>
                </c:pt>
                <c:pt idx="670">
                  <c:v>8.68</c:v>
                </c:pt>
                <c:pt idx="671">
                  <c:v>8.68</c:v>
                </c:pt>
                <c:pt idx="672">
                  <c:v>8.7100000000000009</c:v>
                </c:pt>
                <c:pt idx="673">
                  <c:v>8.7100000000000009</c:v>
                </c:pt>
                <c:pt idx="674">
                  <c:v>8.75</c:v>
                </c:pt>
                <c:pt idx="675">
                  <c:v>8.7200000000000006</c:v>
                </c:pt>
                <c:pt idx="676">
                  <c:v>8.6999999999999993</c:v>
                </c:pt>
                <c:pt idx="677">
                  <c:v>8.7100000000000009</c:v>
                </c:pt>
                <c:pt idx="678">
                  <c:v>8.7200000000000006</c:v>
                </c:pt>
                <c:pt idx="679">
                  <c:v>8.73</c:v>
                </c:pt>
                <c:pt idx="680">
                  <c:v>8.74</c:v>
                </c:pt>
                <c:pt idx="685">
                  <c:v>8.77</c:v>
                </c:pt>
                <c:pt idx="686">
                  <c:v>8.7899999999999991</c:v>
                </c:pt>
                <c:pt idx="687">
                  <c:v>8.77</c:v>
                </c:pt>
                <c:pt idx="688">
                  <c:v>8.77</c:v>
                </c:pt>
                <c:pt idx="689">
                  <c:v>8.77</c:v>
                </c:pt>
                <c:pt idx="690">
                  <c:v>8.76</c:v>
                </c:pt>
                <c:pt idx="691">
                  <c:v>8.76</c:v>
                </c:pt>
                <c:pt idx="692">
                  <c:v>8.77</c:v>
                </c:pt>
                <c:pt idx="693">
                  <c:v>8.76</c:v>
                </c:pt>
                <c:pt idx="694">
                  <c:v>8.77</c:v>
                </c:pt>
                <c:pt idx="695">
                  <c:v>8.76</c:v>
                </c:pt>
                <c:pt idx="696">
                  <c:v>8.76</c:v>
                </c:pt>
                <c:pt idx="697">
                  <c:v>8.76</c:v>
                </c:pt>
                <c:pt idx="698">
                  <c:v>8.73</c:v>
                </c:pt>
                <c:pt idx="699">
                  <c:v>8.69</c:v>
                </c:pt>
                <c:pt idx="700">
                  <c:v>8.66</c:v>
                </c:pt>
                <c:pt idx="703">
                  <c:v>8.59</c:v>
                </c:pt>
                <c:pt idx="704">
                  <c:v>8.5399999999999991</c:v>
                </c:pt>
                <c:pt idx="705">
                  <c:v>8.5</c:v>
                </c:pt>
                <c:pt idx="706">
                  <c:v>8.4600000000000009</c:v>
                </c:pt>
                <c:pt idx="707">
                  <c:v>8.39</c:v>
                </c:pt>
                <c:pt idx="708">
                  <c:v>8.35</c:v>
                </c:pt>
                <c:pt idx="711">
                  <c:v>8.3000000000000007</c:v>
                </c:pt>
                <c:pt idx="712">
                  <c:v>8.2899999999999991</c:v>
                </c:pt>
                <c:pt idx="713">
                  <c:v>8.25</c:v>
                </c:pt>
                <c:pt idx="714">
                  <c:v>8.19</c:v>
                </c:pt>
                <c:pt idx="715">
                  <c:v>8.15</c:v>
                </c:pt>
                <c:pt idx="716">
                  <c:v>8.08</c:v>
                </c:pt>
                <c:pt idx="717">
                  <c:v>8.08</c:v>
                </c:pt>
                <c:pt idx="718">
                  <c:v>8.0500000000000007</c:v>
                </c:pt>
                <c:pt idx="719">
                  <c:v>8</c:v>
                </c:pt>
                <c:pt idx="720">
                  <c:v>7.93</c:v>
                </c:pt>
                <c:pt idx="721">
                  <c:v>7.87</c:v>
                </c:pt>
                <c:pt idx="722">
                  <c:v>7.79</c:v>
                </c:pt>
                <c:pt idx="723">
                  <c:v>7.77</c:v>
                </c:pt>
                <c:pt idx="724">
                  <c:v>7.64</c:v>
                </c:pt>
                <c:pt idx="725">
                  <c:v>7.62</c:v>
                </c:pt>
                <c:pt idx="726">
                  <c:v>7.58</c:v>
                </c:pt>
                <c:pt idx="727">
                  <c:v>7.58</c:v>
                </c:pt>
                <c:pt idx="728">
                  <c:v>7.57</c:v>
                </c:pt>
                <c:pt idx="729">
                  <c:v>7.62</c:v>
                </c:pt>
                <c:pt idx="730">
                  <c:v>7.6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8B22-44C4-839A-AF81C20BD3F4}"/>
            </c:ext>
          </c:extLst>
        </c:ser>
        <c:ser>
          <c:idx val="19"/>
          <c:order val="7"/>
          <c:tx>
            <c:v>2017</c:v>
          </c:tx>
          <c:spPr>
            <a:ln w="38100">
              <a:solidFill>
                <a:schemeClr val="tx1"/>
              </a:solidFill>
            </a:ln>
          </c:spPr>
          <c:marker>
            <c:symbol val="none"/>
          </c:marker>
          <c:val>
            <c:numRef>
              <c:f>[1]Teléfono!$AZ$5122:$AZ$5851</c:f>
              <c:numCache>
                <c:formatCode>General</c:formatCode>
                <c:ptCount val="730"/>
                <c:pt idx="0">
                  <c:v>7.55</c:v>
                </c:pt>
                <c:pt idx="1">
                  <c:v>7.57</c:v>
                </c:pt>
                <c:pt idx="2">
                  <c:v>7.55</c:v>
                </c:pt>
                <c:pt idx="3">
                  <c:v>7.52</c:v>
                </c:pt>
                <c:pt idx="4">
                  <c:v>7.55</c:v>
                </c:pt>
                <c:pt idx="5">
                  <c:v>7.53</c:v>
                </c:pt>
                <c:pt idx="6">
                  <c:v>7.5</c:v>
                </c:pt>
                <c:pt idx="7">
                  <c:v>7.48</c:v>
                </c:pt>
                <c:pt idx="8">
                  <c:v>7.42</c:v>
                </c:pt>
                <c:pt idx="9">
                  <c:v>7.39</c:v>
                </c:pt>
                <c:pt idx="10">
                  <c:v>7.37</c:v>
                </c:pt>
                <c:pt idx="11">
                  <c:v>7.35</c:v>
                </c:pt>
                <c:pt idx="12">
                  <c:v>7.35</c:v>
                </c:pt>
                <c:pt idx="13">
                  <c:v>7.33</c:v>
                </c:pt>
                <c:pt idx="14">
                  <c:v>7.28</c:v>
                </c:pt>
                <c:pt idx="15">
                  <c:v>7.22</c:v>
                </c:pt>
                <c:pt idx="16">
                  <c:v>7.21</c:v>
                </c:pt>
                <c:pt idx="17">
                  <c:v>7.13</c:v>
                </c:pt>
                <c:pt idx="18">
                  <c:v>7.1</c:v>
                </c:pt>
                <c:pt idx="19">
                  <c:v>7.1</c:v>
                </c:pt>
                <c:pt idx="20">
                  <c:v>7.02</c:v>
                </c:pt>
                <c:pt idx="21">
                  <c:v>7.13</c:v>
                </c:pt>
                <c:pt idx="22">
                  <c:v>7.19</c:v>
                </c:pt>
                <c:pt idx="23">
                  <c:v>7.23</c:v>
                </c:pt>
                <c:pt idx="24">
                  <c:v>7.28</c:v>
                </c:pt>
                <c:pt idx="25">
                  <c:v>7.27</c:v>
                </c:pt>
                <c:pt idx="26">
                  <c:v>7.24</c:v>
                </c:pt>
                <c:pt idx="27">
                  <c:v>7.19</c:v>
                </c:pt>
                <c:pt idx="28">
                  <c:v>7.16</c:v>
                </c:pt>
                <c:pt idx="29">
                  <c:v>7.1</c:v>
                </c:pt>
                <c:pt idx="30">
                  <c:v>7.04</c:v>
                </c:pt>
                <c:pt idx="31">
                  <c:v>7.02</c:v>
                </c:pt>
                <c:pt idx="32">
                  <c:v>7.01</c:v>
                </c:pt>
                <c:pt idx="33">
                  <c:v>7.01</c:v>
                </c:pt>
                <c:pt idx="34">
                  <c:v>7</c:v>
                </c:pt>
                <c:pt idx="35">
                  <c:v>7</c:v>
                </c:pt>
                <c:pt idx="36">
                  <c:v>6.97</c:v>
                </c:pt>
                <c:pt idx="37">
                  <c:v>6.96</c:v>
                </c:pt>
                <c:pt idx="38">
                  <c:v>6.96</c:v>
                </c:pt>
                <c:pt idx="39">
                  <c:v>6.88</c:v>
                </c:pt>
                <c:pt idx="40">
                  <c:v>6.81</c:v>
                </c:pt>
                <c:pt idx="41">
                  <c:v>6.78</c:v>
                </c:pt>
                <c:pt idx="42">
                  <c:v>6.74</c:v>
                </c:pt>
                <c:pt idx="43">
                  <c:v>6.7</c:v>
                </c:pt>
                <c:pt idx="44">
                  <c:v>6.7</c:v>
                </c:pt>
                <c:pt idx="45">
                  <c:v>6.72</c:v>
                </c:pt>
                <c:pt idx="46">
                  <c:v>6.74</c:v>
                </c:pt>
                <c:pt idx="47">
                  <c:v>6.77</c:v>
                </c:pt>
                <c:pt idx="48">
                  <c:v>6.54</c:v>
                </c:pt>
                <c:pt idx="49">
                  <c:v>6.47</c:v>
                </c:pt>
                <c:pt idx="50">
                  <c:v>6.43</c:v>
                </c:pt>
                <c:pt idx="51">
                  <c:v>6.46</c:v>
                </c:pt>
                <c:pt idx="52">
                  <c:v>6.5</c:v>
                </c:pt>
                <c:pt idx="53">
                  <c:v>6.45</c:v>
                </c:pt>
                <c:pt idx="54">
                  <c:v>6.34</c:v>
                </c:pt>
                <c:pt idx="55">
                  <c:v>6.28</c:v>
                </c:pt>
                <c:pt idx="56">
                  <c:v>6.19</c:v>
                </c:pt>
                <c:pt idx="57">
                  <c:v>6.12</c:v>
                </c:pt>
                <c:pt idx="58">
                  <c:v>6.05</c:v>
                </c:pt>
                <c:pt idx="59">
                  <c:v>6.03</c:v>
                </c:pt>
                <c:pt idx="60">
                  <c:v>6.03</c:v>
                </c:pt>
                <c:pt idx="61">
                  <c:v>6.03</c:v>
                </c:pt>
                <c:pt idx="62">
                  <c:v>6.02</c:v>
                </c:pt>
                <c:pt idx="63">
                  <c:v>6.01</c:v>
                </c:pt>
                <c:pt idx="64">
                  <c:v>6</c:v>
                </c:pt>
                <c:pt idx="65">
                  <c:v>6.01</c:v>
                </c:pt>
                <c:pt idx="66">
                  <c:v>6.03</c:v>
                </c:pt>
                <c:pt idx="67">
                  <c:v>5.84</c:v>
                </c:pt>
                <c:pt idx="68">
                  <c:v>5.8</c:v>
                </c:pt>
                <c:pt idx="69">
                  <c:v>5.82</c:v>
                </c:pt>
                <c:pt idx="70">
                  <c:v>5.95</c:v>
                </c:pt>
                <c:pt idx="71">
                  <c:v>6.04</c:v>
                </c:pt>
                <c:pt idx="72">
                  <c:v>6.08</c:v>
                </c:pt>
                <c:pt idx="73">
                  <c:v>6.08</c:v>
                </c:pt>
                <c:pt idx="74">
                  <c:v>5.98</c:v>
                </c:pt>
                <c:pt idx="75">
                  <c:v>5.88</c:v>
                </c:pt>
                <c:pt idx="76">
                  <c:v>5.77</c:v>
                </c:pt>
                <c:pt idx="77">
                  <c:v>5.78</c:v>
                </c:pt>
                <c:pt idx="78">
                  <c:v>5.78</c:v>
                </c:pt>
                <c:pt idx="79">
                  <c:v>5.78</c:v>
                </c:pt>
                <c:pt idx="80">
                  <c:v>5.79</c:v>
                </c:pt>
                <c:pt idx="81">
                  <c:v>5.78</c:v>
                </c:pt>
                <c:pt idx="82">
                  <c:v>5.78</c:v>
                </c:pt>
                <c:pt idx="83">
                  <c:v>5.73</c:v>
                </c:pt>
                <c:pt idx="84">
                  <c:v>5.72</c:v>
                </c:pt>
                <c:pt idx="85">
                  <c:v>5.74</c:v>
                </c:pt>
                <c:pt idx="86">
                  <c:v>5.78</c:v>
                </c:pt>
                <c:pt idx="87">
                  <c:v>5.78</c:v>
                </c:pt>
                <c:pt idx="88">
                  <c:v>5.77</c:v>
                </c:pt>
                <c:pt idx="89">
                  <c:v>5.76</c:v>
                </c:pt>
                <c:pt idx="90">
                  <c:v>5.74</c:v>
                </c:pt>
                <c:pt idx="91">
                  <c:v>5.71</c:v>
                </c:pt>
                <c:pt idx="92">
                  <c:v>5.63</c:v>
                </c:pt>
                <c:pt idx="93">
                  <c:v>5.54</c:v>
                </c:pt>
                <c:pt idx="94">
                  <c:v>5.45</c:v>
                </c:pt>
                <c:pt idx="95">
                  <c:v>5.38</c:v>
                </c:pt>
                <c:pt idx="96">
                  <c:v>5.35</c:v>
                </c:pt>
                <c:pt idx="97">
                  <c:v>5.32</c:v>
                </c:pt>
                <c:pt idx="98">
                  <c:v>5.31</c:v>
                </c:pt>
                <c:pt idx="99">
                  <c:v>5.28</c:v>
                </c:pt>
                <c:pt idx="100">
                  <c:v>5.31</c:v>
                </c:pt>
                <c:pt idx="101">
                  <c:v>5.24</c:v>
                </c:pt>
                <c:pt idx="102">
                  <c:v>5.22</c:v>
                </c:pt>
                <c:pt idx="103">
                  <c:v>5.24</c:v>
                </c:pt>
                <c:pt idx="104">
                  <c:v>5.22</c:v>
                </c:pt>
                <c:pt idx="105">
                  <c:v>5.1100000000000003</c:v>
                </c:pt>
                <c:pt idx="106">
                  <c:v>5.0199999999999996</c:v>
                </c:pt>
                <c:pt idx="107">
                  <c:v>5.01</c:v>
                </c:pt>
                <c:pt idx="108">
                  <c:v>5.05</c:v>
                </c:pt>
                <c:pt idx="109">
                  <c:v>5.1100000000000003</c:v>
                </c:pt>
                <c:pt idx="110">
                  <c:v>5.15</c:v>
                </c:pt>
                <c:pt idx="111">
                  <c:v>5.13</c:v>
                </c:pt>
                <c:pt idx="112">
                  <c:v>5.13</c:v>
                </c:pt>
                <c:pt idx="113">
                  <c:v>5.14</c:v>
                </c:pt>
                <c:pt idx="114">
                  <c:v>5.19</c:v>
                </c:pt>
                <c:pt idx="115">
                  <c:v>5.23</c:v>
                </c:pt>
                <c:pt idx="116">
                  <c:v>5.28</c:v>
                </c:pt>
                <c:pt idx="117">
                  <c:v>5.32</c:v>
                </c:pt>
                <c:pt idx="118">
                  <c:v>5.37</c:v>
                </c:pt>
                <c:pt idx="119">
                  <c:v>5.38</c:v>
                </c:pt>
                <c:pt idx="120">
                  <c:v>5.38</c:v>
                </c:pt>
                <c:pt idx="121">
                  <c:v>5.34</c:v>
                </c:pt>
                <c:pt idx="122">
                  <c:v>5.33</c:v>
                </c:pt>
                <c:pt idx="123">
                  <c:v>5.3</c:v>
                </c:pt>
                <c:pt idx="124">
                  <c:v>5.3</c:v>
                </c:pt>
                <c:pt idx="125">
                  <c:v>5.32</c:v>
                </c:pt>
                <c:pt idx="126">
                  <c:v>5.29</c:v>
                </c:pt>
                <c:pt idx="127">
                  <c:v>5.27</c:v>
                </c:pt>
                <c:pt idx="128">
                  <c:v>5.3</c:v>
                </c:pt>
                <c:pt idx="129">
                  <c:v>5.32</c:v>
                </c:pt>
                <c:pt idx="130">
                  <c:v>5.34</c:v>
                </c:pt>
                <c:pt idx="131">
                  <c:v>5.36</c:v>
                </c:pt>
                <c:pt idx="132">
                  <c:v>5.4</c:v>
                </c:pt>
                <c:pt idx="133">
                  <c:v>5.38</c:v>
                </c:pt>
                <c:pt idx="134">
                  <c:v>5.36</c:v>
                </c:pt>
                <c:pt idx="135">
                  <c:v>5.34</c:v>
                </c:pt>
                <c:pt idx="136">
                  <c:v>5.41</c:v>
                </c:pt>
                <c:pt idx="137">
                  <c:v>5.51</c:v>
                </c:pt>
                <c:pt idx="138">
                  <c:v>5.6</c:v>
                </c:pt>
                <c:pt idx="139">
                  <c:v>5.65</c:v>
                </c:pt>
                <c:pt idx="140">
                  <c:v>5.62</c:v>
                </c:pt>
                <c:pt idx="141">
                  <c:v>5.58</c:v>
                </c:pt>
                <c:pt idx="142">
                  <c:v>5.55</c:v>
                </c:pt>
                <c:pt idx="143">
                  <c:v>5.52</c:v>
                </c:pt>
                <c:pt idx="144">
                  <c:v>5.61</c:v>
                </c:pt>
                <c:pt idx="145">
                  <c:v>5.77</c:v>
                </c:pt>
                <c:pt idx="146">
                  <c:v>5.79</c:v>
                </c:pt>
                <c:pt idx="147">
                  <c:v>5.86</c:v>
                </c:pt>
                <c:pt idx="148">
                  <c:v>5.91</c:v>
                </c:pt>
                <c:pt idx="149">
                  <c:v>5.95</c:v>
                </c:pt>
                <c:pt idx="150">
                  <c:v>5.97</c:v>
                </c:pt>
                <c:pt idx="151">
                  <c:v>6.09</c:v>
                </c:pt>
                <c:pt idx="152">
                  <c:v>6.21</c:v>
                </c:pt>
                <c:pt idx="153">
                  <c:v>6.33</c:v>
                </c:pt>
                <c:pt idx="154">
                  <c:v>6.43</c:v>
                </c:pt>
                <c:pt idx="155">
                  <c:v>6.48</c:v>
                </c:pt>
                <c:pt idx="156">
                  <c:v>6.51</c:v>
                </c:pt>
                <c:pt idx="157">
                  <c:v>6.51</c:v>
                </c:pt>
                <c:pt idx="158">
                  <c:v>6.53</c:v>
                </c:pt>
                <c:pt idx="159">
                  <c:v>6.51</c:v>
                </c:pt>
                <c:pt idx="160">
                  <c:v>6.49</c:v>
                </c:pt>
                <c:pt idx="161">
                  <c:v>6.45</c:v>
                </c:pt>
                <c:pt idx="162">
                  <c:v>6.45</c:v>
                </c:pt>
                <c:pt idx="163">
                  <c:v>6.42</c:v>
                </c:pt>
                <c:pt idx="164">
                  <c:v>6.41</c:v>
                </c:pt>
                <c:pt idx="165">
                  <c:v>6.42</c:v>
                </c:pt>
                <c:pt idx="166">
                  <c:v>6.39</c:v>
                </c:pt>
                <c:pt idx="167">
                  <c:v>6.39</c:v>
                </c:pt>
                <c:pt idx="168">
                  <c:v>6.4</c:v>
                </c:pt>
                <c:pt idx="169">
                  <c:v>6.43</c:v>
                </c:pt>
                <c:pt idx="170">
                  <c:v>6.5</c:v>
                </c:pt>
                <c:pt idx="171">
                  <c:v>6.52</c:v>
                </c:pt>
                <c:pt idx="172">
                  <c:v>6.54</c:v>
                </c:pt>
                <c:pt idx="173">
                  <c:v>6.55</c:v>
                </c:pt>
                <c:pt idx="174">
                  <c:v>6.62</c:v>
                </c:pt>
                <c:pt idx="175">
                  <c:v>6.7</c:v>
                </c:pt>
                <c:pt idx="176">
                  <c:v>6.76</c:v>
                </c:pt>
                <c:pt idx="177">
                  <c:v>6.76</c:v>
                </c:pt>
                <c:pt idx="178">
                  <c:v>6.77</c:v>
                </c:pt>
                <c:pt idx="179">
                  <c:v>6.79</c:v>
                </c:pt>
                <c:pt idx="180">
                  <c:v>6.84</c:v>
                </c:pt>
                <c:pt idx="181">
                  <c:v>6.84</c:v>
                </c:pt>
                <c:pt idx="182">
                  <c:v>6.92</c:v>
                </c:pt>
                <c:pt idx="183">
                  <c:v>6.94</c:v>
                </c:pt>
                <c:pt idx="184">
                  <c:v>7</c:v>
                </c:pt>
                <c:pt idx="185">
                  <c:v>7.05</c:v>
                </c:pt>
                <c:pt idx="186">
                  <c:v>7.11</c:v>
                </c:pt>
                <c:pt idx="187">
                  <c:v>7.16</c:v>
                </c:pt>
                <c:pt idx="188">
                  <c:v>7.2</c:v>
                </c:pt>
                <c:pt idx="189">
                  <c:v>7.23</c:v>
                </c:pt>
                <c:pt idx="190">
                  <c:v>7.23</c:v>
                </c:pt>
                <c:pt idx="191">
                  <c:v>7.28</c:v>
                </c:pt>
                <c:pt idx="192">
                  <c:v>7.32</c:v>
                </c:pt>
                <c:pt idx="193">
                  <c:v>7.32</c:v>
                </c:pt>
                <c:pt idx="194">
                  <c:v>7.34</c:v>
                </c:pt>
                <c:pt idx="195">
                  <c:v>7.32</c:v>
                </c:pt>
                <c:pt idx="196">
                  <c:v>7.31</c:v>
                </c:pt>
                <c:pt idx="197">
                  <c:v>7.28</c:v>
                </c:pt>
                <c:pt idx="198">
                  <c:v>7.21</c:v>
                </c:pt>
                <c:pt idx="199">
                  <c:v>7.2</c:v>
                </c:pt>
                <c:pt idx="200">
                  <c:v>7.2</c:v>
                </c:pt>
                <c:pt idx="201">
                  <c:v>7.21</c:v>
                </c:pt>
                <c:pt idx="202">
                  <c:v>7.21</c:v>
                </c:pt>
                <c:pt idx="203">
                  <c:v>7.23</c:v>
                </c:pt>
                <c:pt idx="204">
                  <c:v>7.24</c:v>
                </c:pt>
                <c:pt idx="205">
                  <c:v>7.22</c:v>
                </c:pt>
                <c:pt idx="206">
                  <c:v>7.25</c:v>
                </c:pt>
                <c:pt idx="207">
                  <c:v>7.27</c:v>
                </c:pt>
                <c:pt idx="208">
                  <c:v>7.31</c:v>
                </c:pt>
                <c:pt idx="209">
                  <c:v>7.32</c:v>
                </c:pt>
                <c:pt idx="210">
                  <c:v>7.32</c:v>
                </c:pt>
                <c:pt idx="211">
                  <c:v>7.32</c:v>
                </c:pt>
                <c:pt idx="212">
                  <c:v>7.32</c:v>
                </c:pt>
                <c:pt idx="213">
                  <c:v>7.35</c:v>
                </c:pt>
                <c:pt idx="214">
                  <c:v>7.37</c:v>
                </c:pt>
                <c:pt idx="215">
                  <c:v>7.37</c:v>
                </c:pt>
                <c:pt idx="216">
                  <c:v>7.37</c:v>
                </c:pt>
                <c:pt idx="217">
                  <c:v>7.37</c:v>
                </c:pt>
                <c:pt idx="218">
                  <c:v>7.38</c:v>
                </c:pt>
                <c:pt idx="219">
                  <c:v>7.39</c:v>
                </c:pt>
                <c:pt idx="220">
                  <c:v>7.4</c:v>
                </c:pt>
                <c:pt idx="221">
                  <c:v>7.41</c:v>
                </c:pt>
                <c:pt idx="222">
                  <c:v>7.44</c:v>
                </c:pt>
                <c:pt idx="223">
                  <c:v>7.45</c:v>
                </c:pt>
                <c:pt idx="224">
                  <c:v>7.46</c:v>
                </c:pt>
                <c:pt idx="225">
                  <c:v>7.49</c:v>
                </c:pt>
                <c:pt idx="226">
                  <c:v>7.51</c:v>
                </c:pt>
                <c:pt idx="227">
                  <c:v>7.53</c:v>
                </c:pt>
                <c:pt idx="228">
                  <c:v>7.54</c:v>
                </c:pt>
                <c:pt idx="229">
                  <c:v>7.58</c:v>
                </c:pt>
                <c:pt idx="230">
                  <c:v>7.54</c:v>
                </c:pt>
                <c:pt idx="231">
                  <c:v>7.58</c:v>
                </c:pt>
                <c:pt idx="232">
                  <c:v>7.54</c:v>
                </c:pt>
                <c:pt idx="233">
                  <c:v>7.61</c:v>
                </c:pt>
                <c:pt idx="234">
                  <c:v>7.61</c:v>
                </c:pt>
                <c:pt idx="235">
                  <c:v>7.61</c:v>
                </c:pt>
                <c:pt idx="236">
                  <c:v>7.61</c:v>
                </c:pt>
                <c:pt idx="237">
                  <c:v>7.62</c:v>
                </c:pt>
                <c:pt idx="238">
                  <c:v>7.65</c:v>
                </c:pt>
                <c:pt idx="239">
                  <c:v>7.67</c:v>
                </c:pt>
                <c:pt idx="240">
                  <c:v>7.67</c:v>
                </c:pt>
                <c:pt idx="241">
                  <c:v>7.69</c:v>
                </c:pt>
                <c:pt idx="242">
                  <c:v>7.7</c:v>
                </c:pt>
                <c:pt idx="243">
                  <c:v>7.7</c:v>
                </c:pt>
                <c:pt idx="244">
                  <c:v>7.73</c:v>
                </c:pt>
                <c:pt idx="246">
                  <c:v>7.72</c:v>
                </c:pt>
                <c:pt idx="247">
                  <c:v>7.72</c:v>
                </c:pt>
                <c:pt idx="248">
                  <c:v>7.73</c:v>
                </c:pt>
                <c:pt idx="249">
                  <c:v>7.75</c:v>
                </c:pt>
                <c:pt idx="250">
                  <c:v>7.8</c:v>
                </c:pt>
                <c:pt idx="251">
                  <c:v>7.85</c:v>
                </c:pt>
                <c:pt idx="252">
                  <c:v>7.88</c:v>
                </c:pt>
                <c:pt idx="253">
                  <c:v>7.89</c:v>
                </c:pt>
                <c:pt idx="254">
                  <c:v>7.93</c:v>
                </c:pt>
                <c:pt idx="255">
                  <c:v>7.94</c:v>
                </c:pt>
                <c:pt idx="256">
                  <c:v>8.0399999999999991</c:v>
                </c:pt>
                <c:pt idx="257">
                  <c:v>8.0500000000000007</c:v>
                </c:pt>
                <c:pt idx="258">
                  <c:v>8.11</c:v>
                </c:pt>
                <c:pt idx="259">
                  <c:v>8.17</c:v>
                </c:pt>
                <c:pt idx="260">
                  <c:v>8.23</c:v>
                </c:pt>
                <c:pt idx="261">
                  <c:v>8.2799999999999994</c:v>
                </c:pt>
                <c:pt idx="262">
                  <c:v>8.4</c:v>
                </c:pt>
                <c:pt idx="263">
                  <c:v>8.42</c:v>
                </c:pt>
                <c:pt idx="264">
                  <c:v>8.4600000000000009</c:v>
                </c:pt>
                <c:pt idx="265">
                  <c:v>8.5</c:v>
                </c:pt>
                <c:pt idx="266">
                  <c:v>8.56</c:v>
                </c:pt>
                <c:pt idx="267">
                  <c:v>8.59</c:v>
                </c:pt>
                <c:pt idx="268">
                  <c:v>8.6300000000000008</c:v>
                </c:pt>
                <c:pt idx="269">
                  <c:v>8.66</c:v>
                </c:pt>
                <c:pt idx="270">
                  <c:v>8.69</c:v>
                </c:pt>
                <c:pt idx="271">
                  <c:v>8.73</c:v>
                </c:pt>
                <c:pt idx="272">
                  <c:v>8.77</c:v>
                </c:pt>
                <c:pt idx="273">
                  <c:v>8.81</c:v>
                </c:pt>
                <c:pt idx="274">
                  <c:v>8.84</c:v>
                </c:pt>
                <c:pt idx="275">
                  <c:v>8.8699999999999992</c:v>
                </c:pt>
                <c:pt idx="276">
                  <c:v>8.9</c:v>
                </c:pt>
                <c:pt idx="277">
                  <c:v>8.92</c:v>
                </c:pt>
                <c:pt idx="278">
                  <c:v>8.9499999999999993</c:v>
                </c:pt>
                <c:pt idx="279">
                  <c:v>8.9600000000000009</c:v>
                </c:pt>
                <c:pt idx="280">
                  <c:v>9</c:v>
                </c:pt>
                <c:pt idx="281">
                  <c:v>9.02</c:v>
                </c:pt>
                <c:pt idx="282">
                  <c:v>9.06</c:v>
                </c:pt>
                <c:pt idx="283">
                  <c:v>9.1</c:v>
                </c:pt>
                <c:pt idx="284">
                  <c:v>9.1199999999999992</c:v>
                </c:pt>
                <c:pt idx="285">
                  <c:v>9.15</c:v>
                </c:pt>
                <c:pt idx="286">
                  <c:v>9.18</c:v>
                </c:pt>
                <c:pt idx="287">
                  <c:v>9.23</c:v>
                </c:pt>
                <c:pt idx="288">
                  <c:v>9.24</c:v>
                </c:pt>
                <c:pt idx="289">
                  <c:v>9.24</c:v>
                </c:pt>
                <c:pt idx="290">
                  <c:v>9.26</c:v>
                </c:pt>
                <c:pt idx="291">
                  <c:v>9.26</c:v>
                </c:pt>
                <c:pt idx="292">
                  <c:v>9.32</c:v>
                </c:pt>
                <c:pt idx="293">
                  <c:v>9.32</c:v>
                </c:pt>
                <c:pt idx="294">
                  <c:v>9.33</c:v>
                </c:pt>
                <c:pt idx="295">
                  <c:v>9.33</c:v>
                </c:pt>
                <c:pt idx="296">
                  <c:v>9.31</c:v>
                </c:pt>
                <c:pt idx="297">
                  <c:v>9.31</c:v>
                </c:pt>
                <c:pt idx="298">
                  <c:v>9.31</c:v>
                </c:pt>
                <c:pt idx="299">
                  <c:v>9.2899999999999991</c:v>
                </c:pt>
                <c:pt idx="300">
                  <c:v>9.2899999999999991</c:v>
                </c:pt>
                <c:pt idx="301">
                  <c:v>9.27</c:v>
                </c:pt>
                <c:pt idx="302">
                  <c:v>9.24</c:v>
                </c:pt>
                <c:pt idx="303">
                  <c:v>9.23</c:v>
                </c:pt>
                <c:pt idx="304">
                  <c:v>9.19</c:v>
                </c:pt>
                <c:pt idx="305">
                  <c:v>9.19</c:v>
                </c:pt>
                <c:pt idx="306">
                  <c:v>9.14</c:v>
                </c:pt>
                <c:pt idx="307">
                  <c:v>9.1</c:v>
                </c:pt>
                <c:pt idx="308">
                  <c:v>9.07</c:v>
                </c:pt>
                <c:pt idx="309">
                  <c:v>9.0399999999999991</c:v>
                </c:pt>
                <c:pt idx="310">
                  <c:v>9</c:v>
                </c:pt>
                <c:pt idx="311">
                  <c:v>8.9600000000000009</c:v>
                </c:pt>
                <c:pt idx="312">
                  <c:v>8.93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7-8B22-44C4-839A-AF81C20BD3F4}"/>
            </c:ext>
          </c:extLst>
        </c:ser>
        <c:ser>
          <c:idx val="8"/>
          <c:order val="8"/>
          <c:tx>
            <c:v>COTA CRITICA</c:v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DATOS!$AI$3:$AI$734</c:f>
              <c:numCache>
                <c:formatCode>0.00</c:formatCode>
                <c:ptCount val="732"/>
                <c:pt idx="0">
                  <c:v>8.3000000000000007</c:v>
                </c:pt>
                <c:pt idx="1">
                  <c:v>8.3000000000000007</c:v>
                </c:pt>
                <c:pt idx="2">
                  <c:v>8.3000000000000007</c:v>
                </c:pt>
                <c:pt idx="3">
                  <c:v>8.3000000000000007</c:v>
                </c:pt>
                <c:pt idx="4">
                  <c:v>8.3000000000000007</c:v>
                </c:pt>
                <c:pt idx="5">
                  <c:v>8.3000000000000007</c:v>
                </c:pt>
                <c:pt idx="6">
                  <c:v>8.3000000000000007</c:v>
                </c:pt>
                <c:pt idx="7">
                  <c:v>8.3000000000000007</c:v>
                </c:pt>
                <c:pt idx="8">
                  <c:v>8.3000000000000007</c:v>
                </c:pt>
                <c:pt idx="9">
                  <c:v>8.3000000000000007</c:v>
                </c:pt>
                <c:pt idx="10">
                  <c:v>8.3000000000000007</c:v>
                </c:pt>
                <c:pt idx="11">
                  <c:v>8.3000000000000007</c:v>
                </c:pt>
                <c:pt idx="12">
                  <c:v>8.3000000000000007</c:v>
                </c:pt>
                <c:pt idx="13">
                  <c:v>8.3000000000000007</c:v>
                </c:pt>
                <c:pt idx="14">
                  <c:v>8.3000000000000007</c:v>
                </c:pt>
                <c:pt idx="15">
                  <c:v>8.3000000000000007</c:v>
                </c:pt>
                <c:pt idx="16">
                  <c:v>8.3000000000000007</c:v>
                </c:pt>
                <c:pt idx="17">
                  <c:v>8.3000000000000007</c:v>
                </c:pt>
                <c:pt idx="18">
                  <c:v>8.3000000000000007</c:v>
                </c:pt>
                <c:pt idx="19">
                  <c:v>8.3000000000000007</c:v>
                </c:pt>
                <c:pt idx="20">
                  <c:v>8.3000000000000007</c:v>
                </c:pt>
                <c:pt idx="21">
                  <c:v>8.3000000000000007</c:v>
                </c:pt>
                <c:pt idx="22">
                  <c:v>8.3000000000000007</c:v>
                </c:pt>
                <c:pt idx="23">
                  <c:v>8.3000000000000007</c:v>
                </c:pt>
                <c:pt idx="24">
                  <c:v>8.3000000000000007</c:v>
                </c:pt>
                <c:pt idx="25">
                  <c:v>8.3000000000000007</c:v>
                </c:pt>
                <c:pt idx="26">
                  <c:v>8.3000000000000007</c:v>
                </c:pt>
                <c:pt idx="27">
                  <c:v>8.3000000000000007</c:v>
                </c:pt>
                <c:pt idx="28">
                  <c:v>8.3000000000000007</c:v>
                </c:pt>
                <c:pt idx="29">
                  <c:v>8.3000000000000007</c:v>
                </c:pt>
                <c:pt idx="30">
                  <c:v>8.3000000000000007</c:v>
                </c:pt>
                <c:pt idx="31">
                  <c:v>8.3000000000000007</c:v>
                </c:pt>
                <c:pt idx="32">
                  <c:v>8.3000000000000007</c:v>
                </c:pt>
                <c:pt idx="33">
                  <c:v>8.3000000000000007</c:v>
                </c:pt>
                <c:pt idx="34">
                  <c:v>8.3000000000000007</c:v>
                </c:pt>
                <c:pt idx="35">
                  <c:v>8.3000000000000007</c:v>
                </c:pt>
                <c:pt idx="36">
                  <c:v>8.3000000000000007</c:v>
                </c:pt>
                <c:pt idx="37">
                  <c:v>8.3000000000000007</c:v>
                </c:pt>
                <c:pt idx="38">
                  <c:v>8.3000000000000007</c:v>
                </c:pt>
                <c:pt idx="39">
                  <c:v>8.3000000000000007</c:v>
                </c:pt>
                <c:pt idx="40">
                  <c:v>8.3000000000000007</c:v>
                </c:pt>
                <c:pt idx="41">
                  <c:v>8.3000000000000007</c:v>
                </c:pt>
                <c:pt idx="42">
                  <c:v>8.3000000000000007</c:v>
                </c:pt>
                <c:pt idx="43">
                  <c:v>8.3000000000000007</c:v>
                </c:pt>
                <c:pt idx="44">
                  <c:v>8.3000000000000007</c:v>
                </c:pt>
                <c:pt idx="45">
                  <c:v>8.3000000000000007</c:v>
                </c:pt>
                <c:pt idx="46">
                  <c:v>8.3000000000000007</c:v>
                </c:pt>
                <c:pt idx="47">
                  <c:v>8.3000000000000007</c:v>
                </c:pt>
                <c:pt idx="48">
                  <c:v>8.3000000000000007</c:v>
                </c:pt>
                <c:pt idx="49">
                  <c:v>8.3000000000000007</c:v>
                </c:pt>
                <c:pt idx="50">
                  <c:v>8.3000000000000007</c:v>
                </c:pt>
                <c:pt idx="51">
                  <c:v>8.3000000000000007</c:v>
                </c:pt>
                <c:pt idx="52">
                  <c:v>8.3000000000000007</c:v>
                </c:pt>
                <c:pt idx="53">
                  <c:v>8.3000000000000007</c:v>
                </c:pt>
                <c:pt idx="54">
                  <c:v>8.3000000000000007</c:v>
                </c:pt>
                <c:pt idx="55">
                  <c:v>8.3000000000000007</c:v>
                </c:pt>
                <c:pt idx="56">
                  <c:v>8.3000000000000007</c:v>
                </c:pt>
                <c:pt idx="57">
                  <c:v>8.3000000000000007</c:v>
                </c:pt>
                <c:pt idx="58">
                  <c:v>8.3000000000000007</c:v>
                </c:pt>
                <c:pt idx="59">
                  <c:v>8.3000000000000007</c:v>
                </c:pt>
                <c:pt idx="60">
                  <c:v>8.3000000000000007</c:v>
                </c:pt>
                <c:pt idx="61">
                  <c:v>8.3000000000000007</c:v>
                </c:pt>
                <c:pt idx="62">
                  <c:v>8.3000000000000007</c:v>
                </c:pt>
                <c:pt idx="63">
                  <c:v>8.3000000000000007</c:v>
                </c:pt>
                <c:pt idx="64">
                  <c:v>8.3000000000000007</c:v>
                </c:pt>
                <c:pt idx="65">
                  <c:v>8.3000000000000007</c:v>
                </c:pt>
                <c:pt idx="66">
                  <c:v>8.3000000000000007</c:v>
                </c:pt>
                <c:pt idx="67">
                  <c:v>8.3000000000000007</c:v>
                </c:pt>
                <c:pt idx="68">
                  <c:v>8.3000000000000007</c:v>
                </c:pt>
                <c:pt idx="69">
                  <c:v>8.3000000000000007</c:v>
                </c:pt>
                <c:pt idx="70">
                  <c:v>8.3000000000000007</c:v>
                </c:pt>
                <c:pt idx="71">
                  <c:v>8.3000000000000007</c:v>
                </c:pt>
                <c:pt idx="72">
                  <c:v>8.3000000000000007</c:v>
                </c:pt>
                <c:pt idx="73">
                  <c:v>8.3000000000000007</c:v>
                </c:pt>
                <c:pt idx="74">
                  <c:v>8.3000000000000007</c:v>
                </c:pt>
                <c:pt idx="75">
                  <c:v>8.3000000000000007</c:v>
                </c:pt>
                <c:pt idx="76">
                  <c:v>8.3000000000000007</c:v>
                </c:pt>
                <c:pt idx="77">
                  <c:v>8.3000000000000007</c:v>
                </c:pt>
                <c:pt idx="78">
                  <c:v>8.3000000000000007</c:v>
                </c:pt>
                <c:pt idx="79">
                  <c:v>8.3000000000000007</c:v>
                </c:pt>
                <c:pt idx="80">
                  <c:v>8.3000000000000007</c:v>
                </c:pt>
                <c:pt idx="81">
                  <c:v>8.3000000000000007</c:v>
                </c:pt>
                <c:pt idx="82">
                  <c:v>8.3000000000000007</c:v>
                </c:pt>
                <c:pt idx="83">
                  <c:v>8.3000000000000007</c:v>
                </c:pt>
                <c:pt idx="84">
                  <c:v>8.3000000000000007</c:v>
                </c:pt>
                <c:pt idx="85">
                  <c:v>8.3000000000000007</c:v>
                </c:pt>
                <c:pt idx="86">
                  <c:v>8.3000000000000007</c:v>
                </c:pt>
                <c:pt idx="87">
                  <c:v>8.3000000000000007</c:v>
                </c:pt>
                <c:pt idx="88">
                  <c:v>8.3000000000000007</c:v>
                </c:pt>
                <c:pt idx="89">
                  <c:v>8.3000000000000007</c:v>
                </c:pt>
                <c:pt idx="90">
                  <c:v>8.3000000000000007</c:v>
                </c:pt>
                <c:pt idx="91">
                  <c:v>8.3000000000000007</c:v>
                </c:pt>
                <c:pt idx="92">
                  <c:v>8.3000000000000007</c:v>
                </c:pt>
                <c:pt idx="93">
                  <c:v>8.3000000000000007</c:v>
                </c:pt>
                <c:pt idx="94">
                  <c:v>8.3000000000000007</c:v>
                </c:pt>
                <c:pt idx="95">
                  <c:v>8.3000000000000007</c:v>
                </c:pt>
                <c:pt idx="96">
                  <c:v>8.3000000000000007</c:v>
                </c:pt>
                <c:pt idx="97">
                  <c:v>8.3000000000000007</c:v>
                </c:pt>
                <c:pt idx="98">
                  <c:v>8.3000000000000007</c:v>
                </c:pt>
                <c:pt idx="99">
                  <c:v>8.3000000000000007</c:v>
                </c:pt>
                <c:pt idx="100">
                  <c:v>8.3000000000000007</c:v>
                </c:pt>
                <c:pt idx="101">
                  <c:v>8.3000000000000007</c:v>
                </c:pt>
                <c:pt idx="102">
                  <c:v>8.3000000000000007</c:v>
                </c:pt>
                <c:pt idx="103">
                  <c:v>8.3000000000000007</c:v>
                </c:pt>
                <c:pt idx="104">
                  <c:v>8.3000000000000007</c:v>
                </c:pt>
                <c:pt idx="105">
                  <c:v>8.3000000000000007</c:v>
                </c:pt>
                <c:pt idx="106">
                  <c:v>8.3000000000000007</c:v>
                </c:pt>
                <c:pt idx="107">
                  <c:v>8.3000000000000007</c:v>
                </c:pt>
                <c:pt idx="108">
                  <c:v>8.3000000000000007</c:v>
                </c:pt>
                <c:pt idx="109">
                  <c:v>8.3000000000000007</c:v>
                </c:pt>
                <c:pt idx="110">
                  <c:v>8.3000000000000007</c:v>
                </c:pt>
                <c:pt idx="111">
                  <c:v>8.3000000000000007</c:v>
                </c:pt>
                <c:pt idx="112">
                  <c:v>8.3000000000000007</c:v>
                </c:pt>
                <c:pt idx="113">
                  <c:v>8.3000000000000007</c:v>
                </c:pt>
                <c:pt idx="114">
                  <c:v>8.3000000000000007</c:v>
                </c:pt>
                <c:pt idx="115">
                  <c:v>8.3000000000000007</c:v>
                </c:pt>
                <c:pt idx="116">
                  <c:v>8.3000000000000007</c:v>
                </c:pt>
                <c:pt idx="117">
                  <c:v>8.3000000000000007</c:v>
                </c:pt>
                <c:pt idx="118">
                  <c:v>8.3000000000000007</c:v>
                </c:pt>
                <c:pt idx="119">
                  <c:v>8.3000000000000007</c:v>
                </c:pt>
                <c:pt idx="120">
                  <c:v>8.3000000000000007</c:v>
                </c:pt>
                <c:pt idx="121">
                  <c:v>8.3000000000000007</c:v>
                </c:pt>
                <c:pt idx="122">
                  <c:v>8.3000000000000007</c:v>
                </c:pt>
                <c:pt idx="123">
                  <c:v>8.3000000000000007</c:v>
                </c:pt>
                <c:pt idx="124">
                  <c:v>8.3000000000000007</c:v>
                </c:pt>
                <c:pt idx="125">
                  <c:v>8.3000000000000007</c:v>
                </c:pt>
                <c:pt idx="126">
                  <c:v>8.3000000000000007</c:v>
                </c:pt>
                <c:pt idx="127">
                  <c:v>8.3000000000000007</c:v>
                </c:pt>
                <c:pt idx="128">
                  <c:v>8.3000000000000007</c:v>
                </c:pt>
                <c:pt idx="129">
                  <c:v>8.3000000000000007</c:v>
                </c:pt>
                <c:pt idx="130">
                  <c:v>8.3000000000000007</c:v>
                </c:pt>
                <c:pt idx="131">
                  <c:v>8.3000000000000007</c:v>
                </c:pt>
                <c:pt idx="132">
                  <c:v>8.3000000000000007</c:v>
                </c:pt>
                <c:pt idx="133">
                  <c:v>8.3000000000000007</c:v>
                </c:pt>
                <c:pt idx="134">
                  <c:v>8.3000000000000007</c:v>
                </c:pt>
                <c:pt idx="135">
                  <c:v>8.3000000000000007</c:v>
                </c:pt>
                <c:pt idx="136">
                  <c:v>8.3000000000000007</c:v>
                </c:pt>
                <c:pt idx="137">
                  <c:v>8.3000000000000007</c:v>
                </c:pt>
                <c:pt idx="138">
                  <c:v>8.3000000000000007</c:v>
                </c:pt>
                <c:pt idx="139">
                  <c:v>8.3000000000000007</c:v>
                </c:pt>
                <c:pt idx="140">
                  <c:v>8.3000000000000007</c:v>
                </c:pt>
                <c:pt idx="141">
                  <c:v>8.3000000000000007</c:v>
                </c:pt>
                <c:pt idx="142">
                  <c:v>8.3000000000000007</c:v>
                </c:pt>
                <c:pt idx="143">
                  <c:v>8.3000000000000007</c:v>
                </c:pt>
                <c:pt idx="144">
                  <c:v>8.3000000000000007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8.3000000000000007</c:v>
                </c:pt>
                <c:pt idx="148">
                  <c:v>8.3000000000000007</c:v>
                </c:pt>
                <c:pt idx="149">
                  <c:v>8.3000000000000007</c:v>
                </c:pt>
                <c:pt idx="150">
                  <c:v>8.3000000000000007</c:v>
                </c:pt>
                <c:pt idx="151">
                  <c:v>8.3000000000000007</c:v>
                </c:pt>
                <c:pt idx="152">
                  <c:v>8.3000000000000007</c:v>
                </c:pt>
                <c:pt idx="153">
                  <c:v>8.3000000000000007</c:v>
                </c:pt>
                <c:pt idx="154">
                  <c:v>8.3000000000000007</c:v>
                </c:pt>
                <c:pt idx="155">
                  <c:v>8.3000000000000007</c:v>
                </c:pt>
                <c:pt idx="156">
                  <c:v>8.3000000000000007</c:v>
                </c:pt>
                <c:pt idx="157">
                  <c:v>8.3000000000000007</c:v>
                </c:pt>
                <c:pt idx="158">
                  <c:v>8.3000000000000007</c:v>
                </c:pt>
                <c:pt idx="159">
                  <c:v>8.3000000000000007</c:v>
                </c:pt>
                <c:pt idx="160">
                  <c:v>8.3000000000000007</c:v>
                </c:pt>
                <c:pt idx="161">
                  <c:v>8.3000000000000007</c:v>
                </c:pt>
                <c:pt idx="162">
                  <c:v>8.3000000000000007</c:v>
                </c:pt>
                <c:pt idx="163">
                  <c:v>8.3000000000000007</c:v>
                </c:pt>
                <c:pt idx="164">
                  <c:v>8.3000000000000007</c:v>
                </c:pt>
                <c:pt idx="165">
                  <c:v>8.3000000000000007</c:v>
                </c:pt>
                <c:pt idx="166">
                  <c:v>8.3000000000000007</c:v>
                </c:pt>
                <c:pt idx="167">
                  <c:v>8.3000000000000007</c:v>
                </c:pt>
                <c:pt idx="168">
                  <c:v>8.3000000000000007</c:v>
                </c:pt>
                <c:pt idx="169">
                  <c:v>8.3000000000000007</c:v>
                </c:pt>
                <c:pt idx="170">
                  <c:v>8.3000000000000007</c:v>
                </c:pt>
                <c:pt idx="171">
                  <c:v>8.3000000000000007</c:v>
                </c:pt>
                <c:pt idx="172">
                  <c:v>8.3000000000000007</c:v>
                </c:pt>
                <c:pt idx="173">
                  <c:v>8.3000000000000007</c:v>
                </c:pt>
                <c:pt idx="174">
                  <c:v>8.3000000000000007</c:v>
                </c:pt>
                <c:pt idx="175">
                  <c:v>8.3000000000000007</c:v>
                </c:pt>
                <c:pt idx="176">
                  <c:v>8.3000000000000007</c:v>
                </c:pt>
                <c:pt idx="177">
                  <c:v>8.3000000000000007</c:v>
                </c:pt>
                <c:pt idx="178">
                  <c:v>8.3000000000000007</c:v>
                </c:pt>
                <c:pt idx="179">
                  <c:v>8.3000000000000007</c:v>
                </c:pt>
                <c:pt idx="180">
                  <c:v>8.3000000000000007</c:v>
                </c:pt>
                <c:pt idx="181">
                  <c:v>8.3000000000000007</c:v>
                </c:pt>
                <c:pt idx="182">
                  <c:v>8.3000000000000007</c:v>
                </c:pt>
                <c:pt idx="183">
                  <c:v>8.3000000000000007</c:v>
                </c:pt>
                <c:pt idx="184">
                  <c:v>8.3000000000000007</c:v>
                </c:pt>
                <c:pt idx="185">
                  <c:v>8.3000000000000007</c:v>
                </c:pt>
                <c:pt idx="186">
                  <c:v>8.3000000000000007</c:v>
                </c:pt>
                <c:pt idx="187">
                  <c:v>8.3000000000000007</c:v>
                </c:pt>
                <c:pt idx="188">
                  <c:v>8.3000000000000007</c:v>
                </c:pt>
                <c:pt idx="189">
                  <c:v>8.3000000000000007</c:v>
                </c:pt>
                <c:pt idx="190">
                  <c:v>8.3000000000000007</c:v>
                </c:pt>
                <c:pt idx="191">
                  <c:v>8.3000000000000007</c:v>
                </c:pt>
                <c:pt idx="192">
                  <c:v>8.3000000000000007</c:v>
                </c:pt>
                <c:pt idx="193">
                  <c:v>8.3000000000000007</c:v>
                </c:pt>
                <c:pt idx="194">
                  <c:v>8.3000000000000007</c:v>
                </c:pt>
                <c:pt idx="195">
                  <c:v>8.3000000000000007</c:v>
                </c:pt>
                <c:pt idx="196">
                  <c:v>8.3000000000000007</c:v>
                </c:pt>
                <c:pt idx="197">
                  <c:v>8.3000000000000007</c:v>
                </c:pt>
                <c:pt idx="198">
                  <c:v>8.3000000000000007</c:v>
                </c:pt>
                <c:pt idx="199">
                  <c:v>8.3000000000000007</c:v>
                </c:pt>
                <c:pt idx="200">
                  <c:v>8.3000000000000007</c:v>
                </c:pt>
                <c:pt idx="201">
                  <c:v>8.3000000000000007</c:v>
                </c:pt>
                <c:pt idx="202">
                  <c:v>8.3000000000000007</c:v>
                </c:pt>
                <c:pt idx="203">
                  <c:v>8.3000000000000007</c:v>
                </c:pt>
                <c:pt idx="204">
                  <c:v>8.3000000000000007</c:v>
                </c:pt>
                <c:pt idx="205">
                  <c:v>8.3000000000000007</c:v>
                </c:pt>
                <c:pt idx="206">
                  <c:v>8.3000000000000007</c:v>
                </c:pt>
                <c:pt idx="207">
                  <c:v>8.3000000000000007</c:v>
                </c:pt>
                <c:pt idx="208">
                  <c:v>8.3000000000000007</c:v>
                </c:pt>
                <c:pt idx="209">
                  <c:v>8.3000000000000007</c:v>
                </c:pt>
                <c:pt idx="210">
                  <c:v>8.3000000000000007</c:v>
                </c:pt>
                <c:pt idx="211">
                  <c:v>8.3000000000000007</c:v>
                </c:pt>
                <c:pt idx="212">
                  <c:v>8.3000000000000007</c:v>
                </c:pt>
                <c:pt idx="213">
                  <c:v>8.3000000000000007</c:v>
                </c:pt>
                <c:pt idx="214">
                  <c:v>8.3000000000000007</c:v>
                </c:pt>
                <c:pt idx="215">
                  <c:v>8.3000000000000007</c:v>
                </c:pt>
                <c:pt idx="216">
                  <c:v>8.3000000000000007</c:v>
                </c:pt>
                <c:pt idx="217">
                  <c:v>8.3000000000000007</c:v>
                </c:pt>
                <c:pt idx="218">
                  <c:v>8.3000000000000007</c:v>
                </c:pt>
                <c:pt idx="219">
                  <c:v>8.3000000000000007</c:v>
                </c:pt>
                <c:pt idx="220">
                  <c:v>8.3000000000000007</c:v>
                </c:pt>
                <c:pt idx="221">
                  <c:v>8.3000000000000007</c:v>
                </c:pt>
                <c:pt idx="222">
                  <c:v>8.3000000000000007</c:v>
                </c:pt>
                <c:pt idx="223">
                  <c:v>8.3000000000000007</c:v>
                </c:pt>
                <c:pt idx="224">
                  <c:v>8.3000000000000007</c:v>
                </c:pt>
                <c:pt idx="225">
                  <c:v>8.3000000000000007</c:v>
                </c:pt>
                <c:pt idx="226">
                  <c:v>8.3000000000000007</c:v>
                </c:pt>
                <c:pt idx="227">
                  <c:v>8.3000000000000007</c:v>
                </c:pt>
                <c:pt idx="228">
                  <c:v>8.3000000000000007</c:v>
                </c:pt>
                <c:pt idx="229">
                  <c:v>8.3000000000000007</c:v>
                </c:pt>
                <c:pt idx="230">
                  <c:v>8.3000000000000007</c:v>
                </c:pt>
                <c:pt idx="231">
                  <c:v>8.3000000000000007</c:v>
                </c:pt>
                <c:pt idx="232">
                  <c:v>8.3000000000000007</c:v>
                </c:pt>
                <c:pt idx="233">
                  <c:v>8.3000000000000007</c:v>
                </c:pt>
                <c:pt idx="234">
                  <c:v>8.3000000000000007</c:v>
                </c:pt>
                <c:pt idx="235">
                  <c:v>8.3000000000000007</c:v>
                </c:pt>
                <c:pt idx="236">
                  <c:v>8.3000000000000007</c:v>
                </c:pt>
                <c:pt idx="237">
                  <c:v>8.3000000000000007</c:v>
                </c:pt>
                <c:pt idx="238">
                  <c:v>8.3000000000000007</c:v>
                </c:pt>
                <c:pt idx="239">
                  <c:v>8.3000000000000007</c:v>
                </c:pt>
                <c:pt idx="240">
                  <c:v>8.3000000000000007</c:v>
                </c:pt>
                <c:pt idx="241">
                  <c:v>8.3000000000000007</c:v>
                </c:pt>
                <c:pt idx="242">
                  <c:v>8.3000000000000007</c:v>
                </c:pt>
                <c:pt idx="243">
                  <c:v>8.3000000000000007</c:v>
                </c:pt>
                <c:pt idx="244">
                  <c:v>8.3000000000000007</c:v>
                </c:pt>
                <c:pt idx="245">
                  <c:v>8.3000000000000007</c:v>
                </c:pt>
                <c:pt idx="246">
                  <c:v>8.3000000000000007</c:v>
                </c:pt>
                <c:pt idx="247">
                  <c:v>8.3000000000000007</c:v>
                </c:pt>
                <c:pt idx="248">
                  <c:v>8.3000000000000007</c:v>
                </c:pt>
                <c:pt idx="249">
                  <c:v>8.3000000000000007</c:v>
                </c:pt>
                <c:pt idx="250">
                  <c:v>8.3000000000000007</c:v>
                </c:pt>
                <c:pt idx="251">
                  <c:v>8.3000000000000007</c:v>
                </c:pt>
                <c:pt idx="252">
                  <c:v>8.3000000000000007</c:v>
                </c:pt>
                <c:pt idx="253">
                  <c:v>8.3000000000000007</c:v>
                </c:pt>
                <c:pt idx="254">
                  <c:v>8.3000000000000007</c:v>
                </c:pt>
                <c:pt idx="255">
                  <c:v>8.3000000000000007</c:v>
                </c:pt>
                <c:pt idx="256">
                  <c:v>8.3000000000000007</c:v>
                </c:pt>
                <c:pt idx="257">
                  <c:v>8.3000000000000007</c:v>
                </c:pt>
                <c:pt idx="258">
                  <c:v>8.3000000000000007</c:v>
                </c:pt>
                <c:pt idx="259">
                  <c:v>8.3000000000000007</c:v>
                </c:pt>
                <c:pt idx="260">
                  <c:v>8.3000000000000007</c:v>
                </c:pt>
                <c:pt idx="261">
                  <c:v>8.3000000000000007</c:v>
                </c:pt>
                <c:pt idx="262">
                  <c:v>8.3000000000000007</c:v>
                </c:pt>
                <c:pt idx="263">
                  <c:v>8.3000000000000007</c:v>
                </c:pt>
                <c:pt idx="264">
                  <c:v>8.3000000000000007</c:v>
                </c:pt>
                <c:pt idx="265">
                  <c:v>8.3000000000000007</c:v>
                </c:pt>
                <c:pt idx="266">
                  <c:v>8.3000000000000007</c:v>
                </c:pt>
                <c:pt idx="267">
                  <c:v>8.3000000000000007</c:v>
                </c:pt>
                <c:pt idx="268">
                  <c:v>8.3000000000000007</c:v>
                </c:pt>
                <c:pt idx="269">
                  <c:v>8.3000000000000007</c:v>
                </c:pt>
                <c:pt idx="270">
                  <c:v>8.3000000000000007</c:v>
                </c:pt>
                <c:pt idx="271">
                  <c:v>8.3000000000000007</c:v>
                </c:pt>
                <c:pt idx="272">
                  <c:v>8.3000000000000007</c:v>
                </c:pt>
                <c:pt idx="273">
                  <c:v>8.3000000000000007</c:v>
                </c:pt>
                <c:pt idx="274">
                  <c:v>8.3000000000000007</c:v>
                </c:pt>
                <c:pt idx="275">
                  <c:v>8.3000000000000007</c:v>
                </c:pt>
                <c:pt idx="276">
                  <c:v>8.3000000000000007</c:v>
                </c:pt>
                <c:pt idx="277">
                  <c:v>8.3000000000000007</c:v>
                </c:pt>
                <c:pt idx="278">
                  <c:v>8.3000000000000007</c:v>
                </c:pt>
                <c:pt idx="279">
                  <c:v>8.3000000000000007</c:v>
                </c:pt>
                <c:pt idx="280">
                  <c:v>8.3000000000000007</c:v>
                </c:pt>
                <c:pt idx="281">
                  <c:v>8.3000000000000007</c:v>
                </c:pt>
                <c:pt idx="282">
                  <c:v>8.3000000000000007</c:v>
                </c:pt>
                <c:pt idx="283">
                  <c:v>8.3000000000000007</c:v>
                </c:pt>
                <c:pt idx="284">
                  <c:v>8.3000000000000007</c:v>
                </c:pt>
                <c:pt idx="285">
                  <c:v>8.3000000000000007</c:v>
                </c:pt>
                <c:pt idx="286">
                  <c:v>8.3000000000000007</c:v>
                </c:pt>
                <c:pt idx="287">
                  <c:v>8.3000000000000007</c:v>
                </c:pt>
                <c:pt idx="288">
                  <c:v>8.3000000000000007</c:v>
                </c:pt>
                <c:pt idx="289">
                  <c:v>8.3000000000000007</c:v>
                </c:pt>
                <c:pt idx="290">
                  <c:v>8.3000000000000007</c:v>
                </c:pt>
                <c:pt idx="291">
                  <c:v>8.3000000000000007</c:v>
                </c:pt>
                <c:pt idx="292">
                  <c:v>8.3000000000000007</c:v>
                </c:pt>
                <c:pt idx="293">
                  <c:v>8.3000000000000007</c:v>
                </c:pt>
                <c:pt idx="294">
                  <c:v>8.3000000000000007</c:v>
                </c:pt>
                <c:pt idx="295">
                  <c:v>8.3000000000000007</c:v>
                </c:pt>
                <c:pt idx="296">
                  <c:v>8.3000000000000007</c:v>
                </c:pt>
                <c:pt idx="297">
                  <c:v>8.3000000000000007</c:v>
                </c:pt>
                <c:pt idx="298">
                  <c:v>8.3000000000000007</c:v>
                </c:pt>
                <c:pt idx="299">
                  <c:v>8.3000000000000007</c:v>
                </c:pt>
                <c:pt idx="300">
                  <c:v>8.3000000000000007</c:v>
                </c:pt>
                <c:pt idx="301">
                  <c:v>8.3000000000000007</c:v>
                </c:pt>
                <c:pt idx="302">
                  <c:v>8.3000000000000007</c:v>
                </c:pt>
                <c:pt idx="303">
                  <c:v>8.3000000000000007</c:v>
                </c:pt>
                <c:pt idx="304">
                  <c:v>8.3000000000000007</c:v>
                </c:pt>
                <c:pt idx="305">
                  <c:v>8.3000000000000007</c:v>
                </c:pt>
                <c:pt idx="306">
                  <c:v>8.3000000000000007</c:v>
                </c:pt>
                <c:pt idx="307">
                  <c:v>8.3000000000000007</c:v>
                </c:pt>
                <c:pt idx="308">
                  <c:v>8.3000000000000007</c:v>
                </c:pt>
                <c:pt idx="309">
                  <c:v>8.3000000000000007</c:v>
                </c:pt>
                <c:pt idx="310">
                  <c:v>8.3000000000000007</c:v>
                </c:pt>
                <c:pt idx="311">
                  <c:v>8.3000000000000007</c:v>
                </c:pt>
                <c:pt idx="312">
                  <c:v>8.3000000000000007</c:v>
                </c:pt>
                <c:pt idx="313">
                  <c:v>8.3000000000000007</c:v>
                </c:pt>
                <c:pt idx="314">
                  <c:v>8.3000000000000007</c:v>
                </c:pt>
                <c:pt idx="315">
                  <c:v>8.3000000000000007</c:v>
                </c:pt>
                <c:pt idx="316">
                  <c:v>8.3000000000000007</c:v>
                </c:pt>
                <c:pt idx="317">
                  <c:v>8.3000000000000007</c:v>
                </c:pt>
                <c:pt idx="318">
                  <c:v>8.3000000000000007</c:v>
                </c:pt>
                <c:pt idx="319">
                  <c:v>8.3000000000000007</c:v>
                </c:pt>
                <c:pt idx="320">
                  <c:v>8.3000000000000007</c:v>
                </c:pt>
                <c:pt idx="321">
                  <c:v>8.3000000000000007</c:v>
                </c:pt>
                <c:pt idx="322">
                  <c:v>8.3000000000000007</c:v>
                </c:pt>
                <c:pt idx="323">
                  <c:v>8.3000000000000007</c:v>
                </c:pt>
                <c:pt idx="324">
                  <c:v>8.3000000000000007</c:v>
                </c:pt>
                <c:pt idx="325">
                  <c:v>8.3000000000000007</c:v>
                </c:pt>
                <c:pt idx="326">
                  <c:v>8.3000000000000007</c:v>
                </c:pt>
                <c:pt idx="327">
                  <c:v>8.3000000000000007</c:v>
                </c:pt>
                <c:pt idx="328">
                  <c:v>8.3000000000000007</c:v>
                </c:pt>
                <c:pt idx="329">
                  <c:v>8.3000000000000007</c:v>
                </c:pt>
                <c:pt idx="330">
                  <c:v>8.3000000000000007</c:v>
                </c:pt>
                <c:pt idx="331">
                  <c:v>8.3000000000000007</c:v>
                </c:pt>
                <c:pt idx="332">
                  <c:v>8.3000000000000007</c:v>
                </c:pt>
                <c:pt idx="333">
                  <c:v>8.3000000000000007</c:v>
                </c:pt>
                <c:pt idx="334">
                  <c:v>8.3000000000000007</c:v>
                </c:pt>
                <c:pt idx="335">
                  <c:v>8.3000000000000007</c:v>
                </c:pt>
                <c:pt idx="336">
                  <c:v>8.3000000000000007</c:v>
                </c:pt>
                <c:pt idx="337">
                  <c:v>8.3000000000000007</c:v>
                </c:pt>
                <c:pt idx="338">
                  <c:v>8.3000000000000007</c:v>
                </c:pt>
                <c:pt idx="339">
                  <c:v>8.3000000000000007</c:v>
                </c:pt>
                <c:pt idx="340">
                  <c:v>8.3000000000000007</c:v>
                </c:pt>
                <c:pt idx="341">
                  <c:v>8.3000000000000007</c:v>
                </c:pt>
                <c:pt idx="342">
                  <c:v>8.3000000000000007</c:v>
                </c:pt>
                <c:pt idx="343">
                  <c:v>8.3000000000000007</c:v>
                </c:pt>
                <c:pt idx="344">
                  <c:v>8.3000000000000007</c:v>
                </c:pt>
                <c:pt idx="345">
                  <c:v>8.3000000000000007</c:v>
                </c:pt>
                <c:pt idx="346">
                  <c:v>8.3000000000000007</c:v>
                </c:pt>
                <c:pt idx="347">
                  <c:v>8.3000000000000007</c:v>
                </c:pt>
                <c:pt idx="348">
                  <c:v>8.3000000000000007</c:v>
                </c:pt>
                <c:pt idx="349">
                  <c:v>8.3000000000000007</c:v>
                </c:pt>
                <c:pt idx="350">
                  <c:v>8.3000000000000007</c:v>
                </c:pt>
                <c:pt idx="351">
                  <c:v>8.3000000000000007</c:v>
                </c:pt>
                <c:pt idx="352">
                  <c:v>8.3000000000000007</c:v>
                </c:pt>
                <c:pt idx="353">
                  <c:v>8.3000000000000007</c:v>
                </c:pt>
                <c:pt idx="354">
                  <c:v>8.3000000000000007</c:v>
                </c:pt>
                <c:pt idx="355">
                  <c:v>8.3000000000000007</c:v>
                </c:pt>
                <c:pt idx="356">
                  <c:v>8.3000000000000007</c:v>
                </c:pt>
                <c:pt idx="357">
                  <c:v>8.3000000000000007</c:v>
                </c:pt>
                <c:pt idx="358">
                  <c:v>8.3000000000000007</c:v>
                </c:pt>
                <c:pt idx="359">
                  <c:v>8.3000000000000007</c:v>
                </c:pt>
                <c:pt idx="360">
                  <c:v>8.3000000000000007</c:v>
                </c:pt>
                <c:pt idx="361">
                  <c:v>8.3000000000000007</c:v>
                </c:pt>
                <c:pt idx="362">
                  <c:v>8.3000000000000007</c:v>
                </c:pt>
                <c:pt idx="363">
                  <c:v>8.3000000000000007</c:v>
                </c:pt>
                <c:pt idx="364">
                  <c:v>8.3000000000000007</c:v>
                </c:pt>
                <c:pt idx="365">
                  <c:v>8.3000000000000007</c:v>
                </c:pt>
                <c:pt idx="366">
                  <c:v>8.3000000000000007</c:v>
                </c:pt>
                <c:pt idx="367">
                  <c:v>8.3000000000000007</c:v>
                </c:pt>
                <c:pt idx="368">
                  <c:v>8.3000000000000007</c:v>
                </c:pt>
                <c:pt idx="369">
                  <c:v>8.3000000000000007</c:v>
                </c:pt>
                <c:pt idx="370">
                  <c:v>8.3000000000000007</c:v>
                </c:pt>
                <c:pt idx="371">
                  <c:v>8.3000000000000007</c:v>
                </c:pt>
                <c:pt idx="372">
                  <c:v>8.3000000000000007</c:v>
                </c:pt>
                <c:pt idx="373">
                  <c:v>8.3000000000000007</c:v>
                </c:pt>
                <c:pt idx="374">
                  <c:v>8.3000000000000007</c:v>
                </c:pt>
                <c:pt idx="375">
                  <c:v>8.3000000000000007</c:v>
                </c:pt>
                <c:pt idx="376">
                  <c:v>8.3000000000000007</c:v>
                </c:pt>
                <c:pt idx="377">
                  <c:v>8.3000000000000007</c:v>
                </c:pt>
                <c:pt idx="378">
                  <c:v>8.3000000000000007</c:v>
                </c:pt>
                <c:pt idx="379">
                  <c:v>8.3000000000000007</c:v>
                </c:pt>
                <c:pt idx="380">
                  <c:v>8.3000000000000007</c:v>
                </c:pt>
                <c:pt idx="381">
                  <c:v>8.3000000000000007</c:v>
                </c:pt>
                <c:pt idx="382">
                  <c:v>8.3000000000000007</c:v>
                </c:pt>
                <c:pt idx="383">
                  <c:v>8.3000000000000007</c:v>
                </c:pt>
                <c:pt idx="384">
                  <c:v>8.3000000000000007</c:v>
                </c:pt>
                <c:pt idx="385">
                  <c:v>8.3000000000000007</c:v>
                </c:pt>
                <c:pt idx="386">
                  <c:v>8.3000000000000007</c:v>
                </c:pt>
                <c:pt idx="387">
                  <c:v>8.3000000000000007</c:v>
                </c:pt>
                <c:pt idx="388">
                  <c:v>8.3000000000000007</c:v>
                </c:pt>
                <c:pt idx="389">
                  <c:v>8.3000000000000007</c:v>
                </c:pt>
                <c:pt idx="390">
                  <c:v>8.3000000000000007</c:v>
                </c:pt>
                <c:pt idx="391">
                  <c:v>8.3000000000000007</c:v>
                </c:pt>
                <c:pt idx="392">
                  <c:v>8.3000000000000007</c:v>
                </c:pt>
                <c:pt idx="393">
                  <c:v>8.3000000000000007</c:v>
                </c:pt>
                <c:pt idx="394">
                  <c:v>8.3000000000000007</c:v>
                </c:pt>
                <c:pt idx="395">
                  <c:v>8.3000000000000007</c:v>
                </c:pt>
                <c:pt idx="396">
                  <c:v>8.3000000000000007</c:v>
                </c:pt>
                <c:pt idx="397">
                  <c:v>8.3000000000000007</c:v>
                </c:pt>
                <c:pt idx="398">
                  <c:v>8.3000000000000007</c:v>
                </c:pt>
                <c:pt idx="399">
                  <c:v>8.3000000000000007</c:v>
                </c:pt>
                <c:pt idx="400">
                  <c:v>8.3000000000000007</c:v>
                </c:pt>
                <c:pt idx="401">
                  <c:v>8.3000000000000007</c:v>
                </c:pt>
                <c:pt idx="402">
                  <c:v>8.3000000000000007</c:v>
                </c:pt>
                <c:pt idx="403">
                  <c:v>8.3000000000000007</c:v>
                </c:pt>
                <c:pt idx="404">
                  <c:v>8.3000000000000007</c:v>
                </c:pt>
                <c:pt idx="405">
                  <c:v>8.3000000000000007</c:v>
                </c:pt>
                <c:pt idx="406">
                  <c:v>8.3000000000000007</c:v>
                </c:pt>
                <c:pt idx="407">
                  <c:v>8.3000000000000007</c:v>
                </c:pt>
                <c:pt idx="408">
                  <c:v>8.3000000000000007</c:v>
                </c:pt>
                <c:pt idx="409">
                  <c:v>8.3000000000000007</c:v>
                </c:pt>
                <c:pt idx="410">
                  <c:v>8.3000000000000007</c:v>
                </c:pt>
                <c:pt idx="411">
                  <c:v>8.3000000000000007</c:v>
                </c:pt>
                <c:pt idx="412">
                  <c:v>8.3000000000000007</c:v>
                </c:pt>
                <c:pt idx="413">
                  <c:v>8.3000000000000007</c:v>
                </c:pt>
                <c:pt idx="414">
                  <c:v>8.3000000000000007</c:v>
                </c:pt>
                <c:pt idx="415">
                  <c:v>8.3000000000000007</c:v>
                </c:pt>
                <c:pt idx="416">
                  <c:v>8.3000000000000007</c:v>
                </c:pt>
                <c:pt idx="417">
                  <c:v>8.3000000000000007</c:v>
                </c:pt>
                <c:pt idx="418">
                  <c:v>8.3000000000000007</c:v>
                </c:pt>
                <c:pt idx="419">
                  <c:v>8.3000000000000007</c:v>
                </c:pt>
                <c:pt idx="420">
                  <c:v>8.3000000000000007</c:v>
                </c:pt>
                <c:pt idx="421">
                  <c:v>8.3000000000000007</c:v>
                </c:pt>
                <c:pt idx="422">
                  <c:v>8.3000000000000007</c:v>
                </c:pt>
                <c:pt idx="423">
                  <c:v>8.3000000000000007</c:v>
                </c:pt>
                <c:pt idx="424">
                  <c:v>8.3000000000000007</c:v>
                </c:pt>
                <c:pt idx="425">
                  <c:v>8.3000000000000007</c:v>
                </c:pt>
                <c:pt idx="426">
                  <c:v>8.3000000000000007</c:v>
                </c:pt>
                <c:pt idx="427">
                  <c:v>8.3000000000000007</c:v>
                </c:pt>
                <c:pt idx="428">
                  <c:v>8.3000000000000007</c:v>
                </c:pt>
                <c:pt idx="429">
                  <c:v>8.3000000000000007</c:v>
                </c:pt>
                <c:pt idx="430">
                  <c:v>8.3000000000000007</c:v>
                </c:pt>
                <c:pt idx="431">
                  <c:v>8.3000000000000007</c:v>
                </c:pt>
                <c:pt idx="432">
                  <c:v>8.3000000000000007</c:v>
                </c:pt>
                <c:pt idx="433">
                  <c:v>8.3000000000000007</c:v>
                </c:pt>
                <c:pt idx="434">
                  <c:v>8.3000000000000007</c:v>
                </c:pt>
                <c:pt idx="435">
                  <c:v>8.3000000000000007</c:v>
                </c:pt>
                <c:pt idx="436">
                  <c:v>8.3000000000000007</c:v>
                </c:pt>
                <c:pt idx="437">
                  <c:v>8.3000000000000007</c:v>
                </c:pt>
                <c:pt idx="438">
                  <c:v>8.3000000000000007</c:v>
                </c:pt>
                <c:pt idx="439">
                  <c:v>8.3000000000000007</c:v>
                </c:pt>
                <c:pt idx="440">
                  <c:v>8.3000000000000007</c:v>
                </c:pt>
                <c:pt idx="441">
                  <c:v>8.3000000000000007</c:v>
                </c:pt>
                <c:pt idx="442">
                  <c:v>8.3000000000000007</c:v>
                </c:pt>
                <c:pt idx="443">
                  <c:v>8.3000000000000007</c:v>
                </c:pt>
                <c:pt idx="444">
                  <c:v>8.3000000000000007</c:v>
                </c:pt>
                <c:pt idx="445">
                  <c:v>8.3000000000000007</c:v>
                </c:pt>
                <c:pt idx="446">
                  <c:v>8.3000000000000007</c:v>
                </c:pt>
                <c:pt idx="447">
                  <c:v>8.3000000000000007</c:v>
                </c:pt>
                <c:pt idx="448">
                  <c:v>8.3000000000000007</c:v>
                </c:pt>
                <c:pt idx="449">
                  <c:v>8.3000000000000007</c:v>
                </c:pt>
                <c:pt idx="450">
                  <c:v>8.3000000000000007</c:v>
                </c:pt>
                <c:pt idx="451">
                  <c:v>8.3000000000000007</c:v>
                </c:pt>
                <c:pt idx="452">
                  <c:v>8.3000000000000007</c:v>
                </c:pt>
                <c:pt idx="453">
                  <c:v>8.3000000000000007</c:v>
                </c:pt>
                <c:pt idx="454">
                  <c:v>8.3000000000000007</c:v>
                </c:pt>
                <c:pt idx="455">
                  <c:v>8.3000000000000007</c:v>
                </c:pt>
                <c:pt idx="456">
                  <c:v>8.3000000000000007</c:v>
                </c:pt>
                <c:pt idx="457">
                  <c:v>8.3000000000000007</c:v>
                </c:pt>
                <c:pt idx="458">
                  <c:v>8.3000000000000007</c:v>
                </c:pt>
                <c:pt idx="459">
                  <c:v>8.3000000000000007</c:v>
                </c:pt>
                <c:pt idx="460">
                  <c:v>8.3000000000000007</c:v>
                </c:pt>
                <c:pt idx="461">
                  <c:v>8.3000000000000007</c:v>
                </c:pt>
                <c:pt idx="462">
                  <c:v>8.3000000000000007</c:v>
                </c:pt>
                <c:pt idx="463">
                  <c:v>8.3000000000000007</c:v>
                </c:pt>
                <c:pt idx="464">
                  <c:v>8.3000000000000007</c:v>
                </c:pt>
                <c:pt idx="465">
                  <c:v>8.3000000000000007</c:v>
                </c:pt>
                <c:pt idx="466">
                  <c:v>8.3000000000000007</c:v>
                </c:pt>
                <c:pt idx="467">
                  <c:v>8.3000000000000007</c:v>
                </c:pt>
                <c:pt idx="468">
                  <c:v>8.3000000000000007</c:v>
                </c:pt>
                <c:pt idx="469">
                  <c:v>8.3000000000000007</c:v>
                </c:pt>
                <c:pt idx="470">
                  <c:v>8.3000000000000007</c:v>
                </c:pt>
                <c:pt idx="471">
                  <c:v>8.3000000000000007</c:v>
                </c:pt>
                <c:pt idx="472">
                  <c:v>8.3000000000000007</c:v>
                </c:pt>
                <c:pt idx="473">
                  <c:v>8.3000000000000007</c:v>
                </c:pt>
                <c:pt idx="474">
                  <c:v>8.3000000000000007</c:v>
                </c:pt>
                <c:pt idx="475">
                  <c:v>8.3000000000000007</c:v>
                </c:pt>
                <c:pt idx="476">
                  <c:v>8.3000000000000007</c:v>
                </c:pt>
                <c:pt idx="477">
                  <c:v>8.3000000000000007</c:v>
                </c:pt>
                <c:pt idx="478">
                  <c:v>8.3000000000000007</c:v>
                </c:pt>
                <c:pt idx="479">
                  <c:v>8.3000000000000007</c:v>
                </c:pt>
                <c:pt idx="480">
                  <c:v>8.3000000000000007</c:v>
                </c:pt>
                <c:pt idx="481">
                  <c:v>8.3000000000000007</c:v>
                </c:pt>
                <c:pt idx="482">
                  <c:v>8.3000000000000007</c:v>
                </c:pt>
                <c:pt idx="483">
                  <c:v>8.3000000000000007</c:v>
                </c:pt>
                <c:pt idx="484">
                  <c:v>8.3000000000000007</c:v>
                </c:pt>
                <c:pt idx="485">
                  <c:v>8.3000000000000007</c:v>
                </c:pt>
                <c:pt idx="486">
                  <c:v>8.3000000000000007</c:v>
                </c:pt>
                <c:pt idx="487">
                  <c:v>8.3000000000000007</c:v>
                </c:pt>
                <c:pt idx="488">
                  <c:v>8.3000000000000007</c:v>
                </c:pt>
                <c:pt idx="489">
                  <c:v>8.3000000000000007</c:v>
                </c:pt>
                <c:pt idx="490">
                  <c:v>8.3000000000000007</c:v>
                </c:pt>
                <c:pt idx="491">
                  <c:v>8.3000000000000007</c:v>
                </c:pt>
                <c:pt idx="492">
                  <c:v>8.3000000000000007</c:v>
                </c:pt>
                <c:pt idx="493">
                  <c:v>8.3000000000000007</c:v>
                </c:pt>
                <c:pt idx="494">
                  <c:v>8.3000000000000007</c:v>
                </c:pt>
                <c:pt idx="495">
                  <c:v>8.3000000000000007</c:v>
                </c:pt>
                <c:pt idx="496">
                  <c:v>8.3000000000000007</c:v>
                </c:pt>
                <c:pt idx="497">
                  <c:v>8.3000000000000007</c:v>
                </c:pt>
                <c:pt idx="498">
                  <c:v>8.3000000000000007</c:v>
                </c:pt>
                <c:pt idx="499">
                  <c:v>8.3000000000000007</c:v>
                </c:pt>
                <c:pt idx="500">
                  <c:v>8.3000000000000007</c:v>
                </c:pt>
                <c:pt idx="501">
                  <c:v>8.3000000000000007</c:v>
                </c:pt>
                <c:pt idx="502">
                  <c:v>8.3000000000000007</c:v>
                </c:pt>
                <c:pt idx="503">
                  <c:v>8.3000000000000007</c:v>
                </c:pt>
                <c:pt idx="504">
                  <c:v>8.3000000000000007</c:v>
                </c:pt>
                <c:pt idx="505">
                  <c:v>8.3000000000000007</c:v>
                </c:pt>
                <c:pt idx="506">
                  <c:v>8.3000000000000007</c:v>
                </c:pt>
                <c:pt idx="507">
                  <c:v>8.3000000000000007</c:v>
                </c:pt>
                <c:pt idx="508">
                  <c:v>8.3000000000000007</c:v>
                </c:pt>
                <c:pt idx="509">
                  <c:v>8.3000000000000007</c:v>
                </c:pt>
                <c:pt idx="510">
                  <c:v>8.3000000000000007</c:v>
                </c:pt>
                <c:pt idx="511">
                  <c:v>8.3000000000000007</c:v>
                </c:pt>
                <c:pt idx="512">
                  <c:v>8.3000000000000007</c:v>
                </c:pt>
                <c:pt idx="513">
                  <c:v>8.3000000000000007</c:v>
                </c:pt>
                <c:pt idx="514">
                  <c:v>8.3000000000000007</c:v>
                </c:pt>
                <c:pt idx="515">
                  <c:v>8.3000000000000007</c:v>
                </c:pt>
                <c:pt idx="516">
                  <c:v>8.3000000000000007</c:v>
                </c:pt>
                <c:pt idx="517">
                  <c:v>8.3000000000000007</c:v>
                </c:pt>
                <c:pt idx="518">
                  <c:v>8.3000000000000007</c:v>
                </c:pt>
                <c:pt idx="519">
                  <c:v>8.3000000000000007</c:v>
                </c:pt>
                <c:pt idx="520">
                  <c:v>8.3000000000000007</c:v>
                </c:pt>
                <c:pt idx="521">
                  <c:v>8.3000000000000007</c:v>
                </c:pt>
                <c:pt idx="522">
                  <c:v>8.3000000000000007</c:v>
                </c:pt>
                <c:pt idx="523">
                  <c:v>8.3000000000000007</c:v>
                </c:pt>
                <c:pt idx="524">
                  <c:v>8.3000000000000007</c:v>
                </c:pt>
                <c:pt idx="525">
                  <c:v>8.3000000000000007</c:v>
                </c:pt>
                <c:pt idx="526">
                  <c:v>8.3000000000000007</c:v>
                </c:pt>
                <c:pt idx="527">
                  <c:v>8.3000000000000007</c:v>
                </c:pt>
                <c:pt idx="528">
                  <c:v>8.3000000000000007</c:v>
                </c:pt>
                <c:pt idx="529">
                  <c:v>8.3000000000000007</c:v>
                </c:pt>
                <c:pt idx="530">
                  <c:v>8.3000000000000007</c:v>
                </c:pt>
                <c:pt idx="531">
                  <c:v>8.3000000000000007</c:v>
                </c:pt>
                <c:pt idx="532">
                  <c:v>8.3000000000000007</c:v>
                </c:pt>
                <c:pt idx="533">
                  <c:v>8.3000000000000007</c:v>
                </c:pt>
                <c:pt idx="534">
                  <c:v>8.3000000000000007</c:v>
                </c:pt>
                <c:pt idx="535">
                  <c:v>8.3000000000000007</c:v>
                </c:pt>
                <c:pt idx="536">
                  <c:v>8.3000000000000007</c:v>
                </c:pt>
                <c:pt idx="537">
                  <c:v>8.3000000000000007</c:v>
                </c:pt>
                <c:pt idx="538">
                  <c:v>8.3000000000000007</c:v>
                </c:pt>
                <c:pt idx="539">
                  <c:v>8.3000000000000007</c:v>
                </c:pt>
                <c:pt idx="540">
                  <c:v>8.3000000000000007</c:v>
                </c:pt>
                <c:pt idx="541">
                  <c:v>8.3000000000000007</c:v>
                </c:pt>
                <c:pt idx="542">
                  <c:v>8.3000000000000007</c:v>
                </c:pt>
                <c:pt idx="543">
                  <c:v>8.3000000000000007</c:v>
                </c:pt>
                <c:pt idx="544">
                  <c:v>8.3000000000000007</c:v>
                </c:pt>
                <c:pt idx="545">
                  <c:v>8.3000000000000007</c:v>
                </c:pt>
                <c:pt idx="546">
                  <c:v>8.3000000000000007</c:v>
                </c:pt>
                <c:pt idx="547">
                  <c:v>8.3000000000000007</c:v>
                </c:pt>
                <c:pt idx="548">
                  <c:v>8.3000000000000007</c:v>
                </c:pt>
                <c:pt idx="549">
                  <c:v>8.3000000000000007</c:v>
                </c:pt>
                <c:pt idx="550">
                  <c:v>8.3000000000000007</c:v>
                </c:pt>
                <c:pt idx="551">
                  <c:v>8.3000000000000007</c:v>
                </c:pt>
                <c:pt idx="552">
                  <c:v>8.3000000000000007</c:v>
                </c:pt>
                <c:pt idx="553">
                  <c:v>8.3000000000000007</c:v>
                </c:pt>
                <c:pt idx="554">
                  <c:v>8.3000000000000007</c:v>
                </c:pt>
                <c:pt idx="555">
                  <c:v>8.3000000000000007</c:v>
                </c:pt>
                <c:pt idx="556">
                  <c:v>8.3000000000000007</c:v>
                </c:pt>
                <c:pt idx="557">
                  <c:v>8.3000000000000007</c:v>
                </c:pt>
                <c:pt idx="558">
                  <c:v>8.3000000000000007</c:v>
                </c:pt>
                <c:pt idx="559">
                  <c:v>8.3000000000000007</c:v>
                </c:pt>
                <c:pt idx="560">
                  <c:v>8.3000000000000007</c:v>
                </c:pt>
                <c:pt idx="561">
                  <c:v>8.3000000000000007</c:v>
                </c:pt>
                <c:pt idx="562">
                  <c:v>8.3000000000000007</c:v>
                </c:pt>
                <c:pt idx="563">
                  <c:v>8.3000000000000007</c:v>
                </c:pt>
                <c:pt idx="564">
                  <c:v>8.3000000000000007</c:v>
                </c:pt>
                <c:pt idx="565">
                  <c:v>8.3000000000000007</c:v>
                </c:pt>
                <c:pt idx="566">
                  <c:v>8.3000000000000007</c:v>
                </c:pt>
                <c:pt idx="567">
                  <c:v>8.3000000000000007</c:v>
                </c:pt>
                <c:pt idx="568">
                  <c:v>8.3000000000000007</c:v>
                </c:pt>
                <c:pt idx="569">
                  <c:v>8.3000000000000007</c:v>
                </c:pt>
                <c:pt idx="570">
                  <c:v>8.3000000000000007</c:v>
                </c:pt>
                <c:pt idx="571">
                  <c:v>8.3000000000000007</c:v>
                </c:pt>
                <c:pt idx="572">
                  <c:v>8.3000000000000007</c:v>
                </c:pt>
                <c:pt idx="573">
                  <c:v>8.3000000000000007</c:v>
                </c:pt>
                <c:pt idx="574">
                  <c:v>8.3000000000000007</c:v>
                </c:pt>
                <c:pt idx="575">
                  <c:v>8.3000000000000007</c:v>
                </c:pt>
                <c:pt idx="576">
                  <c:v>8.3000000000000007</c:v>
                </c:pt>
                <c:pt idx="577">
                  <c:v>8.3000000000000007</c:v>
                </c:pt>
                <c:pt idx="578">
                  <c:v>8.3000000000000007</c:v>
                </c:pt>
                <c:pt idx="579">
                  <c:v>8.3000000000000007</c:v>
                </c:pt>
                <c:pt idx="580">
                  <c:v>8.3000000000000007</c:v>
                </c:pt>
                <c:pt idx="581">
                  <c:v>8.3000000000000007</c:v>
                </c:pt>
                <c:pt idx="582">
                  <c:v>8.3000000000000007</c:v>
                </c:pt>
                <c:pt idx="583">
                  <c:v>8.3000000000000007</c:v>
                </c:pt>
                <c:pt idx="584">
                  <c:v>8.3000000000000007</c:v>
                </c:pt>
                <c:pt idx="585">
                  <c:v>8.3000000000000007</c:v>
                </c:pt>
                <c:pt idx="586">
                  <c:v>8.3000000000000007</c:v>
                </c:pt>
                <c:pt idx="587">
                  <c:v>8.3000000000000007</c:v>
                </c:pt>
                <c:pt idx="588">
                  <c:v>8.3000000000000007</c:v>
                </c:pt>
                <c:pt idx="589">
                  <c:v>8.3000000000000007</c:v>
                </c:pt>
                <c:pt idx="590">
                  <c:v>8.3000000000000007</c:v>
                </c:pt>
                <c:pt idx="591">
                  <c:v>8.3000000000000007</c:v>
                </c:pt>
                <c:pt idx="592">
                  <c:v>8.3000000000000007</c:v>
                </c:pt>
                <c:pt idx="593">
                  <c:v>8.3000000000000007</c:v>
                </c:pt>
                <c:pt idx="594">
                  <c:v>8.3000000000000007</c:v>
                </c:pt>
                <c:pt idx="595">
                  <c:v>8.3000000000000007</c:v>
                </c:pt>
                <c:pt idx="596">
                  <c:v>8.3000000000000007</c:v>
                </c:pt>
                <c:pt idx="597">
                  <c:v>8.3000000000000007</c:v>
                </c:pt>
                <c:pt idx="598">
                  <c:v>8.3000000000000007</c:v>
                </c:pt>
                <c:pt idx="599">
                  <c:v>8.3000000000000007</c:v>
                </c:pt>
                <c:pt idx="600">
                  <c:v>8.3000000000000007</c:v>
                </c:pt>
                <c:pt idx="601">
                  <c:v>8.3000000000000007</c:v>
                </c:pt>
                <c:pt idx="602">
                  <c:v>8.3000000000000007</c:v>
                </c:pt>
                <c:pt idx="603">
                  <c:v>8.3000000000000007</c:v>
                </c:pt>
                <c:pt idx="604">
                  <c:v>8.3000000000000007</c:v>
                </c:pt>
                <c:pt idx="605">
                  <c:v>8.3000000000000007</c:v>
                </c:pt>
                <c:pt idx="606">
                  <c:v>8.3000000000000007</c:v>
                </c:pt>
                <c:pt idx="607">
                  <c:v>8.3000000000000007</c:v>
                </c:pt>
                <c:pt idx="608">
                  <c:v>8.3000000000000007</c:v>
                </c:pt>
                <c:pt idx="609">
                  <c:v>8.3000000000000007</c:v>
                </c:pt>
                <c:pt idx="610">
                  <c:v>8.3000000000000007</c:v>
                </c:pt>
                <c:pt idx="611">
                  <c:v>8.3000000000000007</c:v>
                </c:pt>
                <c:pt idx="612">
                  <c:v>8.3000000000000007</c:v>
                </c:pt>
                <c:pt idx="613">
                  <c:v>8.3000000000000007</c:v>
                </c:pt>
                <c:pt idx="614">
                  <c:v>8.3000000000000007</c:v>
                </c:pt>
                <c:pt idx="615">
                  <c:v>8.3000000000000007</c:v>
                </c:pt>
                <c:pt idx="616">
                  <c:v>8.3000000000000007</c:v>
                </c:pt>
                <c:pt idx="617">
                  <c:v>8.3000000000000007</c:v>
                </c:pt>
                <c:pt idx="618">
                  <c:v>8.3000000000000007</c:v>
                </c:pt>
                <c:pt idx="619">
                  <c:v>8.3000000000000007</c:v>
                </c:pt>
                <c:pt idx="620">
                  <c:v>8.3000000000000007</c:v>
                </c:pt>
                <c:pt idx="621">
                  <c:v>8.3000000000000007</c:v>
                </c:pt>
                <c:pt idx="622">
                  <c:v>8.3000000000000007</c:v>
                </c:pt>
                <c:pt idx="623">
                  <c:v>8.3000000000000007</c:v>
                </c:pt>
                <c:pt idx="624">
                  <c:v>8.3000000000000007</c:v>
                </c:pt>
                <c:pt idx="625">
                  <c:v>8.3000000000000007</c:v>
                </c:pt>
                <c:pt idx="626">
                  <c:v>8.3000000000000007</c:v>
                </c:pt>
                <c:pt idx="627">
                  <c:v>8.3000000000000007</c:v>
                </c:pt>
                <c:pt idx="628">
                  <c:v>8.3000000000000007</c:v>
                </c:pt>
                <c:pt idx="629">
                  <c:v>8.3000000000000007</c:v>
                </c:pt>
                <c:pt idx="630">
                  <c:v>8.3000000000000007</c:v>
                </c:pt>
                <c:pt idx="631">
                  <c:v>8.3000000000000007</c:v>
                </c:pt>
                <c:pt idx="632">
                  <c:v>8.3000000000000007</c:v>
                </c:pt>
                <c:pt idx="633">
                  <c:v>8.3000000000000007</c:v>
                </c:pt>
                <c:pt idx="634">
                  <c:v>8.3000000000000007</c:v>
                </c:pt>
                <c:pt idx="635">
                  <c:v>8.3000000000000007</c:v>
                </c:pt>
                <c:pt idx="636">
                  <c:v>8.3000000000000007</c:v>
                </c:pt>
                <c:pt idx="637">
                  <c:v>8.3000000000000007</c:v>
                </c:pt>
                <c:pt idx="638">
                  <c:v>8.3000000000000007</c:v>
                </c:pt>
                <c:pt idx="639">
                  <c:v>8.3000000000000007</c:v>
                </c:pt>
                <c:pt idx="640">
                  <c:v>8.3000000000000007</c:v>
                </c:pt>
                <c:pt idx="641">
                  <c:v>8.3000000000000007</c:v>
                </c:pt>
                <c:pt idx="642">
                  <c:v>8.3000000000000007</c:v>
                </c:pt>
                <c:pt idx="643">
                  <c:v>8.3000000000000007</c:v>
                </c:pt>
                <c:pt idx="644">
                  <c:v>8.3000000000000007</c:v>
                </c:pt>
                <c:pt idx="645">
                  <c:v>8.3000000000000007</c:v>
                </c:pt>
                <c:pt idx="646">
                  <c:v>8.3000000000000007</c:v>
                </c:pt>
                <c:pt idx="647">
                  <c:v>8.3000000000000007</c:v>
                </c:pt>
                <c:pt idx="648">
                  <c:v>8.3000000000000007</c:v>
                </c:pt>
                <c:pt idx="649">
                  <c:v>8.3000000000000007</c:v>
                </c:pt>
                <c:pt idx="650">
                  <c:v>8.3000000000000007</c:v>
                </c:pt>
                <c:pt idx="651">
                  <c:v>8.3000000000000007</c:v>
                </c:pt>
                <c:pt idx="652">
                  <c:v>8.3000000000000007</c:v>
                </c:pt>
                <c:pt idx="653">
                  <c:v>8.3000000000000007</c:v>
                </c:pt>
                <c:pt idx="654">
                  <c:v>8.3000000000000007</c:v>
                </c:pt>
                <c:pt idx="655">
                  <c:v>8.3000000000000007</c:v>
                </c:pt>
                <c:pt idx="656">
                  <c:v>8.3000000000000007</c:v>
                </c:pt>
                <c:pt idx="657">
                  <c:v>8.3000000000000007</c:v>
                </c:pt>
                <c:pt idx="658">
                  <c:v>8.3000000000000007</c:v>
                </c:pt>
                <c:pt idx="659">
                  <c:v>8.3000000000000007</c:v>
                </c:pt>
                <c:pt idx="660">
                  <c:v>8.3000000000000007</c:v>
                </c:pt>
                <c:pt idx="661">
                  <c:v>8.3000000000000007</c:v>
                </c:pt>
                <c:pt idx="662">
                  <c:v>8.3000000000000007</c:v>
                </c:pt>
                <c:pt idx="663">
                  <c:v>8.3000000000000007</c:v>
                </c:pt>
                <c:pt idx="664">
                  <c:v>8.3000000000000007</c:v>
                </c:pt>
                <c:pt idx="665">
                  <c:v>8.3000000000000007</c:v>
                </c:pt>
                <c:pt idx="666">
                  <c:v>8.3000000000000007</c:v>
                </c:pt>
                <c:pt idx="667">
                  <c:v>8.3000000000000007</c:v>
                </c:pt>
                <c:pt idx="668">
                  <c:v>8.3000000000000007</c:v>
                </c:pt>
                <c:pt idx="669">
                  <c:v>8.3000000000000007</c:v>
                </c:pt>
                <c:pt idx="670">
                  <c:v>8.3000000000000007</c:v>
                </c:pt>
                <c:pt idx="671">
                  <c:v>8.3000000000000007</c:v>
                </c:pt>
                <c:pt idx="672">
                  <c:v>8.3000000000000007</c:v>
                </c:pt>
                <c:pt idx="673">
                  <c:v>8.3000000000000007</c:v>
                </c:pt>
                <c:pt idx="674">
                  <c:v>8.3000000000000007</c:v>
                </c:pt>
                <c:pt idx="675">
                  <c:v>8.3000000000000007</c:v>
                </c:pt>
                <c:pt idx="676">
                  <c:v>8.3000000000000007</c:v>
                </c:pt>
                <c:pt idx="677">
                  <c:v>8.3000000000000007</c:v>
                </c:pt>
                <c:pt idx="678">
                  <c:v>8.3000000000000007</c:v>
                </c:pt>
                <c:pt idx="679">
                  <c:v>8.3000000000000007</c:v>
                </c:pt>
                <c:pt idx="680">
                  <c:v>8.3000000000000007</c:v>
                </c:pt>
                <c:pt idx="681">
                  <c:v>8.3000000000000007</c:v>
                </c:pt>
                <c:pt idx="682">
                  <c:v>8.3000000000000007</c:v>
                </c:pt>
                <c:pt idx="683">
                  <c:v>8.3000000000000007</c:v>
                </c:pt>
                <c:pt idx="684">
                  <c:v>8.3000000000000007</c:v>
                </c:pt>
                <c:pt idx="685">
                  <c:v>8.3000000000000007</c:v>
                </c:pt>
                <c:pt idx="686">
                  <c:v>8.3000000000000007</c:v>
                </c:pt>
                <c:pt idx="687">
                  <c:v>8.3000000000000007</c:v>
                </c:pt>
                <c:pt idx="688">
                  <c:v>8.3000000000000007</c:v>
                </c:pt>
                <c:pt idx="689">
                  <c:v>8.3000000000000007</c:v>
                </c:pt>
                <c:pt idx="690">
                  <c:v>8.3000000000000007</c:v>
                </c:pt>
                <c:pt idx="691">
                  <c:v>8.3000000000000007</c:v>
                </c:pt>
                <c:pt idx="692">
                  <c:v>8.3000000000000007</c:v>
                </c:pt>
                <c:pt idx="693">
                  <c:v>8.3000000000000007</c:v>
                </c:pt>
                <c:pt idx="694">
                  <c:v>8.3000000000000007</c:v>
                </c:pt>
                <c:pt idx="695">
                  <c:v>8.3000000000000007</c:v>
                </c:pt>
                <c:pt idx="696">
                  <c:v>8.3000000000000007</c:v>
                </c:pt>
                <c:pt idx="697">
                  <c:v>8.3000000000000007</c:v>
                </c:pt>
                <c:pt idx="698">
                  <c:v>8.3000000000000007</c:v>
                </c:pt>
                <c:pt idx="699">
                  <c:v>8.3000000000000007</c:v>
                </c:pt>
                <c:pt idx="700">
                  <c:v>8.3000000000000007</c:v>
                </c:pt>
                <c:pt idx="701">
                  <c:v>8.3000000000000007</c:v>
                </c:pt>
                <c:pt idx="702">
                  <c:v>8.3000000000000007</c:v>
                </c:pt>
                <c:pt idx="703">
                  <c:v>8.3000000000000007</c:v>
                </c:pt>
                <c:pt idx="704">
                  <c:v>8.3000000000000007</c:v>
                </c:pt>
                <c:pt idx="705">
                  <c:v>8.3000000000000007</c:v>
                </c:pt>
                <c:pt idx="706">
                  <c:v>8.3000000000000007</c:v>
                </c:pt>
                <c:pt idx="707">
                  <c:v>8.3000000000000007</c:v>
                </c:pt>
                <c:pt idx="708">
                  <c:v>8.3000000000000007</c:v>
                </c:pt>
                <c:pt idx="709">
                  <c:v>8.3000000000000007</c:v>
                </c:pt>
                <c:pt idx="710">
                  <c:v>8.3000000000000007</c:v>
                </c:pt>
                <c:pt idx="711">
                  <c:v>8.3000000000000007</c:v>
                </c:pt>
                <c:pt idx="712">
                  <c:v>8.3000000000000007</c:v>
                </c:pt>
                <c:pt idx="713">
                  <c:v>8.3000000000000007</c:v>
                </c:pt>
                <c:pt idx="714">
                  <c:v>8.3000000000000007</c:v>
                </c:pt>
                <c:pt idx="715">
                  <c:v>8.3000000000000007</c:v>
                </c:pt>
                <c:pt idx="716">
                  <c:v>8.3000000000000007</c:v>
                </c:pt>
                <c:pt idx="717">
                  <c:v>8.3000000000000007</c:v>
                </c:pt>
                <c:pt idx="718">
                  <c:v>8.3000000000000007</c:v>
                </c:pt>
                <c:pt idx="719">
                  <c:v>8.3000000000000007</c:v>
                </c:pt>
                <c:pt idx="720">
                  <c:v>8.3000000000000007</c:v>
                </c:pt>
                <c:pt idx="721">
                  <c:v>8.3000000000000007</c:v>
                </c:pt>
                <c:pt idx="722">
                  <c:v>8.3000000000000007</c:v>
                </c:pt>
                <c:pt idx="723">
                  <c:v>8.3000000000000007</c:v>
                </c:pt>
                <c:pt idx="724">
                  <c:v>8.3000000000000007</c:v>
                </c:pt>
                <c:pt idx="725">
                  <c:v>8.3000000000000007</c:v>
                </c:pt>
                <c:pt idx="726">
                  <c:v>8.3000000000000007</c:v>
                </c:pt>
                <c:pt idx="727">
                  <c:v>8.3000000000000007</c:v>
                </c:pt>
                <c:pt idx="728">
                  <c:v>8.3000000000000007</c:v>
                </c:pt>
                <c:pt idx="729">
                  <c:v>8.3000000000000007</c:v>
                </c:pt>
                <c:pt idx="730">
                  <c:v>8.3000000000000007</c:v>
                </c:pt>
                <c:pt idx="731">
                  <c:v>8.3000000000000007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8-8B22-44C4-839A-AF81C20BD3F4}"/>
            </c:ext>
          </c:extLst>
        </c:ser>
        <c:ser>
          <c:idx val="12"/>
          <c:order val="9"/>
          <c:tx>
            <c:v>MINIMO ABSOLUTO 1992</c:v>
          </c:tx>
          <c:spPr>
            <a:ln w="50800">
              <a:solidFill>
                <a:srgbClr val="00B050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DATOS!$AK$3:$AK$734</c:f>
              <c:numCache>
                <c:formatCode>0.00</c:formatCode>
                <c:ptCount val="732"/>
                <c:pt idx="0">
                  <c:v>2.41</c:v>
                </c:pt>
                <c:pt idx="1">
                  <c:v>2.41</c:v>
                </c:pt>
                <c:pt idx="2">
                  <c:v>2.41</c:v>
                </c:pt>
                <c:pt idx="3">
                  <c:v>2.41</c:v>
                </c:pt>
                <c:pt idx="4">
                  <c:v>2.41</c:v>
                </c:pt>
                <c:pt idx="5">
                  <c:v>2.41</c:v>
                </c:pt>
                <c:pt idx="6">
                  <c:v>2.41</c:v>
                </c:pt>
                <c:pt idx="7">
                  <c:v>2.41</c:v>
                </c:pt>
                <c:pt idx="8">
                  <c:v>2.41</c:v>
                </c:pt>
                <c:pt idx="9">
                  <c:v>2.41</c:v>
                </c:pt>
                <c:pt idx="10">
                  <c:v>2.41</c:v>
                </c:pt>
                <c:pt idx="11">
                  <c:v>2.41</c:v>
                </c:pt>
                <c:pt idx="12">
                  <c:v>2.41</c:v>
                </c:pt>
                <c:pt idx="13">
                  <c:v>2.41</c:v>
                </c:pt>
                <c:pt idx="14">
                  <c:v>2.41</c:v>
                </c:pt>
                <c:pt idx="15">
                  <c:v>2.41</c:v>
                </c:pt>
                <c:pt idx="16">
                  <c:v>2.41</c:v>
                </c:pt>
                <c:pt idx="17">
                  <c:v>2.41</c:v>
                </c:pt>
                <c:pt idx="18">
                  <c:v>2.41</c:v>
                </c:pt>
                <c:pt idx="19">
                  <c:v>2.41</c:v>
                </c:pt>
                <c:pt idx="20">
                  <c:v>2.41</c:v>
                </c:pt>
                <c:pt idx="21">
                  <c:v>2.41</c:v>
                </c:pt>
                <c:pt idx="22">
                  <c:v>2.41</c:v>
                </c:pt>
                <c:pt idx="23">
                  <c:v>2.41</c:v>
                </c:pt>
                <c:pt idx="24">
                  <c:v>2.41</c:v>
                </c:pt>
                <c:pt idx="25">
                  <c:v>2.41</c:v>
                </c:pt>
                <c:pt idx="26">
                  <c:v>2.41</c:v>
                </c:pt>
                <c:pt idx="27">
                  <c:v>2.41</c:v>
                </c:pt>
                <c:pt idx="28">
                  <c:v>2.41</c:v>
                </c:pt>
                <c:pt idx="29">
                  <c:v>2.41</c:v>
                </c:pt>
                <c:pt idx="30">
                  <c:v>2.41</c:v>
                </c:pt>
                <c:pt idx="31">
                  <c:v>2.41</c:v>
                </c:pt>
                <c:pt idx="32">
                  <c:v>2.41</c:v>
                </c:pt>
                <c:pt idx="33">
                  <c:v>2.41</c:v>
                </c:pt>
                <c:pt idx="34">
                  <c:v>2.41</c:v>
                </c:pt>
                <c:pt idx="35">
                  <c:v>2.41</c:v>
                </c:pt>
                <c:pt idx="36">
                  <c:v>2.41</c:v>
                </c:pt>
                <c:pt idx="37">
                  <c:v>2.41</c:v>
                </c:pt>
                <c:pt idx="38">
                  <c:v>2.41</c:v>
                </c:pt>
                <c:pt idx="39">
                  <c:v>2.41</c:v>
                </c:pt>
                <c:pt idx="40">
                  <c:v>2.41</c:v>
                </c:pt>
                <c:pt idx="41">
                  <c:v>2.41</c:v>
                </c:pt>
                <c:pt idx="42">
                  <c:v>2.41</c:v>
                </c:pt>
                <c:pt idx="43">
                  <c:v>2.41</c:v>
                </c:pt>
                <c:pt idx="44">
                  <c:v>2.41</c:v>
                </c:pt>
                <c:pt idx="45">
                  <c:v>2.41</c:v>
                </c:pt>
                <c:pt idx="46">
                  <c:v>2.41</c:v>
                </c:pt>
                <c:pt idx="47">
                  <c:v>2.41</c:v>
                </c:pt>
                <c:pt idx="48">
                  <c:v>2.41</c:v>
                </c:pt>
                <c:pt idx="49">
                  <c:v>2.41</c:v>
                </c:pt>
                <c:pt idx="50">
                  <c:v>2.41</c:v>
                </c:pt>
                <c:pt idx="51">
                  <c:v>2.41</c:v>
                </c:pt>
                <c:pt idx="52">
                  <c:v>2.41</c:v>
                </c:pt>
                <c:pt idx="53">
                  <c:v>2.41</c:v>
                </c:pt>
                <c:pt idx="54">
                  <c:v>2.41</c:v>
                </c:pt>
                <c:pt idx="55">
                  <c:v>2.41</c:v>
                </c:pt>
                <c:pt idx="56">
                  <c:v>2.41</c:v>
                </c:pt>
                <c:pt idx="57">
                  <c:v>2.41</c:v>
                </c:pt>
                <c:pt idx="58">
                  <c:v>2.41</c:v>
                </c:pt>
                <c:pt idx="59">
                  <c:v>2.41</c:v>
                </c:pt>
                <c:pt idx="60">
                  <c:v>2.41</c:v>
                </c:pt>
                <c:pt idx="61">
                  <c:v>2.41</c:v>
                </c:pt>
                <c:pt idx="62">
                  <c:v>2.41</c:v>
                </c:pt>
                <c:pt idx="63">
                  <c:v>2.41</c:v>
                </c:pt>
                <c:pt idx="64">
                  <c:v>2.41</c:v>
                </c:pt>
                <c:pt idx="65">
                  <c:v>2.41</c:v>
                </c:pt>
                <c:pt idx="66">
                  <c:v>2.41</c:v>
                </c:pt>
                <c:pt idx="67">
                  <c:v>2.41</c:v>
                </c:pt>
                <c:pt idx="68">
                  <c:v>2.41</c:v>
                </c:pt>
                <c:pt idx="69">
                  <c:v>2.41</c:v>
                </c:pt>
                <c:pt idx="70">
                  <c:v>2.41</c:v>
                </c:pt>
                <c:pt idx="71">
                  <c:v>2.41</c:v>
                </c:pt>
                <c:pt idx="72">
                  <c:v>2.41</c:v>
                </c:pt>
                <c:pt idx="73">
                  <c:v>2.41</c:v>
                </c:pt>
                <c:pt idx="74">
                  <c:v>2.41</c:v>
                </c:pt>
                <c:pt idx="75">
                  <c:v>2.41</c:v>
                </c:pt>
                <c:pt idx="76">
                  <c:v>2.41</c:v>
                </c:pt>
                <c:pt idx="77">
                  <c:v>2.41</c:v>
                </c:pt>
                <c:pt idx="78">
                  <c:v>2.41</c:v>
                </c:pt>
                <c:pt idx="79">
                  <c:v>2.41</c:v>
                </c:pt>
                <c:pt idx="80">
                  <c:v>2.41</c:v>
                </c:pt>
                <c:pt idx="81">
                  <c:v>2.41</c:v>
                </c:pt>
                <c:pt idx="82">
                  <c:v>2.41</c:v>
                </c:pt>
                <c:pt idx="83">
                  <c:v>2.41</c:v>
                </c:pt>
                <c:pt idx="84">
                  <c:v>2.41</c:v>
                </c:pt>
                <c:pt idx="85">
                  <c:v>2.41</c:v>
                </c:pt>
                <c:pt idx="86">
                  <c:v>2.41</c:v>
                </c:pt>
                <c:pt idx="87">
                  <c:v>2.41</c:v>
                </c:pt>
                <c:pt idx="88">
                  <c:v>2.41</c:v>
                </c:pt>
                <c:pt idx="89">
                  <c:v>2.41</c:v>
                </c:pt>
                <c:pt idx="90">
                  <c:v>2.41</c:v>
                </c:pt>
                <c:pt idx="91">
                  <c:v>2.41</c:v>
                </c:pt>
                <c:pt idx="92">
                  <c:v>2.41</c:v>
                </c:pt>
                <c:pt idx="93">
                  <c:v>2.41</c:v>
                </c:pt>
                <c:pt idx="94">
                  <c:v>2.41</c:v>
                </c:pt>
                <c:pt idx="95">
                  <c:v>2.41</c:v>
                </c:pt>
                <c:pt idx="96">
                  <c:v>2.41</c:v>
                </c:pt>
                <c:pt idx="97">
                  <c:v>2.41</c:v>
                </c:pt>
                <c:pt idx="98">
                  <c:v>2.41</c:v>
                </c:pt>
                <c:pt idx="99">
                  <c:v>2.41</c:v>
                </c:pt>
                <c:pt idx="100">
                  <c:v>2.41</c:v>
                </c:pt>
                <c:pt idx="101">
                  <c:v>2.41</c:v>
                </c:pt>
                <c:pt idx="102">
                  <c:v>2.41</c:v>
                </c:pt>
                <c:pt idx="103">
                  <c:v>2.41</c:v>
                </c:pt>
                <c:pt idx="104">
                  <c:v>2.41</c:v>
                </c:pt>
                <c:pt idx="105">
                  <c:v>2.41</c:v>
                </c:pt>
                <c:pt idx="106">
                  <c:v>2.41</c:v>
                </c:pt>
                <c:pt idx="107">
                  <c:v>2.41</c:v>
                </c:pt>
                <c:pt idx="108">
                  <c:v>2.41</c:v>
                </c:pt>
                <c:pt idx="109">
                  <c:v>2.41</c:v>
                </c:pt>
                <c:pt idx="110">
                  <c:v>2.41</c:v>
                </c:pt>
                <c:pt idx="111">
                  <c:v>2.41</c:v>
                </c:pt>
                <c:pt idx="112">
                  <c:v>2.41</c:v>
                </c:pt>
                <c:pt idx="113">
                  <c:v>2.41</c:v>
                </c:pt>
                <c:pt idx="114">
                  <c:v>2.41</c:v>
                </c:pt>
                <c:pt idx="115">
                  <c:v>2.41</c:v>
                </c:pt>
                <c:pt idx="116">
                  <c:v>2.41</c:v>
                </c:pt>
                <c:pt idx="117">
                  <c:v>2.41</c:v>
                </c:pt>
                <c:pt idx="118">
                  <c:v>2.41</c:v>
                </c:pt>
                <c:pt idx="119">
                  <c:v>2.41</c:v>
                </c:pt>
                <c:pt idx="120">
                  <c:v>2.41</c:v>
                </c:pt>
                <c:pt idx="121">
                  <c:v>2.41</c:v>
                </c:pt>
                <c:pt idx="122">
                  <c:v>2.41</c:v>
                </c:pt>
                <c:pt idx="123">
                  <c:v>2.41</c:v>
                </c:pt>
                <c:pt idx="124">
                  <c:v>2.41</c:v>
                </c:pt>
                <c:pt idx="125">
                  <c:v>2.41</c:v>
                </c:pt>
                <c:pt idx="126">
                  <c:v>2.41</c:v>
                </c:pt>
                <c:pt idx="127">
                  <c:v>2.41</c:v>
                </c:pt>
                <c:pt idx="128">
                  <c:v>2.41</c:v>
                </c:pt>
                <c:pt idx="129">
                  <c:v>2.41</c:v>
                </c:pt>
                <c:pt idx="130">
                  <c:v>2.41</c:v>
                </c:pt>
                <c:pt idx="131">
                  <c:v>2.41</c:v>
                </c:pt>
                <c:pt idx="132">
                  <c:v>2.41</c:v>
                </c:pt>
                <c:pt idx="133">
                  <c:v>2.41</c:v>
                </c:pt>
                <c:pt idx="134">
                  <c:v>2.41</c:v>
                </c:pt>
                <c:pt idx="135">
                  <c:v>2.41</c:v>
                </c:pt>
                <c:pt idx="136">
                  <c:v>2.41</c:v>
                </c:pt>
                <c:pt idx="137">
                  <c:v>2.41</c:v>
                </c:pt>
                <c:pt idx="138">
                  <c:v>2.41</c:v>
                </c:pt>
                <c:pt idx="139">
                  <c:v>2.41</c:v>
                </c:pt>
                <c:pt idx="140">
                  <c:v>2.41</c:v>
                </c:pt>
                <c:pt idx="141">
                  <c:v>2.41</c:v>
                </c:pt>
                <c:pt idx="142">
                  <c:v>2.41</c:v>
                </c:pt>
                <c:pt idx="143">
                  <c:v>2.41</c:v>
                </c:pt>
                <c:pt idx="144">
                  <c:v>2.41</c:v>
                </c:pt>
                <c:pt idx="145">
                  <c:v>2.41</c:v>
                </c:pt>
                <c:pt idx="146">
                  <c:v>2.41</c:v>
                </c:pt>
                <c:pt idx="147">
                  <c:v>2.41</c:v>
                </c:pt>
                <c:pt idx="148">
                  <c:v>2.41</c:v>
                </c:pt>
                <c:pt idx="149">
                  <c:v>2.41</c:v>
                </c:pt>
                <c:pt idx="150">
                  <c:v>2.41</c:v>
                </c:pt>
                <c:pt idx="151">
                  <c:v>2.41</c:v>
                </c:pt>
                <c:pt idx="152">
                  <c:v>2.41</c:v>
                </c:pt>
                <c:pt idx="153">
                  <c:v>2.41</c:v>
                </c:pt>
                <c:pt idx="154">
                  <c:v>2.41</c:v>
                </c:pt>
                <c:pt idx="155">
                  <c:v>2.41</c:v>
                </c:pt>
                <c:pt idx="156">
                  <c:v>2.41</c:v>
                </c:pt>
                <c:pt idx="157">
                  <c:v>2.41</c:v>
                </c:pt>
                <c:pt idx="158">
                  <c:v>2.41</c:v>
                </c:pt>
                <c:pt idx="159">
                  <c:v>2.41</c:v>
                </c:pt>
                <c:pt idx="160">
                  <c:v>2.41</c:v>
                </c:pt>
                <c:pt idx="161">
                  <c:v>2.41</c:v>
                </c:pt>
                <c:pt idx="162">
                  <c:v>2.41</c:v>
                </c:pt>
                <c:pt idx="163">
                  <c:v>2.41</c:v>
                </c:pt>
                <c:pt idx="164">
                  <c:v>2.41</c:v>
                </c:pt>
                <c:pt idx="165">
                  <c:v>2.41</c:v>
                </c:pt>
                <c:pt idx="166">
                  <c:v>2.41</c:v>
                </c:pt>
                <c:pt idx="167">
                  <c:v>2.41</c:v>
                </c:pt>
                <c:pt idx="168">
                  <c:v>2.41</c:v>
                </c:pt>
                <c:pt idx="169">
                  <c:v>2.41</c:v>
                </c:pt>
                <c:pt idx="170">
                  <c:v>2.41</c:v>
                </c:pt>
                <c:pt idx="171">
                  <c:v>2.41</c:v>
                </c:pt>
                <c:pt idx="172">
                  <c:v>2.41</c:v>
                </c:pt>
                <c:pt idx="173">
                  <c:v>2.41</c:v>
                </c:pt>
                <c:pt idx="174">
                  <c:v>2.41</c:v>
                </c:pt>
                <c:pt idx="175">
                  <c:v>2.41</c:v>
                </c:pt>
                <c:pt idx="176">
                  <c:v>2.41</c:v>
                </c:pt>
                <c:pt idx="177">
                  <c:v>2.41</c:v>
                </c:pt>
                <c:pt idx="178">
                  <c:v>2.41</c:v>
                </c:pt>
                <c:pt idx="179">
                  <c:v>2.41</c:v>
                </c:pt>
                <c:pt idx="180">
                  <c:v>2.41</c:v>
                </c:pt>
                <c:pt idx="181">
                  <c:v>2.41</c:v>
                </c:pt>
                <c:pt idx="182">
                  <c:v>2.41</c:v>
                </c:pt>
                <c:pt idx="183">
                  <c:v>2.41</c:v>
                </c:pt>
                <c:pt idx="184">
                  <c:v>2.41</c:v>
                </c:pt>
                <c:pt idx="185">
                  <c:v>2.41</c:v>
                </c:pt>
                <c:pt idx="186">
                  <c:v>2.41</c:v>
                </c:pt>
                <c:pt idx="187">
                  <c:v>2.41</c:v>
                </c:pt>
                <c:pt idx="188">
                  <c:v>2.41</c:v>
                </c:pt>
                <c:pt idx="189">
                  <c:v>2.41</c:v>
                </c:pt>
                <c:pt idx="190">
                  <c:v>2.41</c:v>
                </c:pt>
                <c:pt idx="191">
                  <c:v>2.41</c:v>
                </c:pt>
                <c:pt idx="192">
                  <c:v>2.41</c:v>
                </c:pt>
                <c:pt idx="193">
                  <c:v>2.41</c:v>
                </c:pt>
                <c:pt idx="194">
                  <c:v>2.41</c:v>
                </c:pt>
                <c:pt idx="195">
                  <c:v>2.41</c:v>
                </c:pt>
                <c:pt idx="196">
                  <c:v>2.41</c:v>
                </c:pt>
                <c:pt idx="197">
                  <c:v>2.41</c:v>
                </c:pt>
                <c:pt idx="198">
                  <c:v>2.41</c:v>
                </c:pt>
                <c:pt idx="199">
                  <c:v>2.41</c:v>
                </c:pt>
                <c:pt idx="200">
                  <c:v>2.41</c:v>
                </c:pt>
                <c:pt idx="201">
                  <c:v>2.41</c:v>
                </c:pt>
                <c:pt idx="202">
                  <c:v>2.41</c:v>
                </c:pt>
                <c:pt idx="203">
                  <c:v>2.41</c:v>
                </c:pt>
                <c:pt idx="204">
                  <c:v>2.41</c:v>
                </c:pt>
                <c:pt idx="205">
                  <c:v>2.41</c:v>
                </c:pt>
                <c:pt idx="206">
                  <c:v>2.41</c:v>
                </c:pt>
                <c:pt idx="207">
                  <c:v>2.41</c:v>
                </c:pt>
                <c:pt idx="208">
                  <c:v>2.41</c:v>
                </c:pt>
                <c:pt idx="209">
                  <c:v>2.41</c:v>
                </c:pt>
                <c:pt idx="210">
                  <c:v>2.41</c:v>
                </c:pt>
                <c:pt idx="211">
                  <c:v>2.41</c:v>
                </c:pt>
                <c:pt idx="212">
                  <c:v>2.41</c:v>
                </c:pt>
                <c:pt idx="213">
                  <c:v>2.41</c:v>
                </c:pt>
                <c:pt idx="214">
                  <c:v>2.41</c:v>
                </c:pt>
                <c:pt idx="215">
                  <c:v>2.41</c:v>
                </c:pt>
                <c:pt idx="216">
                  <c:v>2.41</c:v>
                </c:pt>
                <c:pt idx="217">
                  <c:v>2.41</c:v>
                </c:pt>
                <c:pt idx="218">
                  <c:v>2.41</c:v>
                </c:pt>
                <c:pt idx="219">
                  <c:v>2.41</c:v>
                </c:pt>
                <c:pt idx="220">
                  <c:v>2.41</c:v>
                </c:pt>
                <c:pt idx="221">
                  <c:v>2.41</c:v>
                </c:pt>
                <c:pt idx="222">
                  <c:v>2.41</c:v>
                </c:pt>
                <c:pt idx="223">
                  <c:v>2.41</c:v>
                </c:pt>
                <c:pt idx="224">
                  <c:v>2.41</c:v>
                </c:pt>
                <c:pt idx="225">
                  <c:v>2.41</c:v>
                </c:pt>
                <c:pt idx="226">
                  <c:v>2.41</c:v>
                </c:pt>
                <c:pt idx="227">
                  <c:v>2.41</c:v>
                </c:pt>
                <c:pt idx="228">
                  <c:v>2.41</c:v>
                </c:pt>
                <c:pt idx="229">
                  <c:v>2.41</c:v>
                </c:pt>
                <c:pt idx="230">
                  <c:v>2.41</c:v>
                </c:pt>
                <c:pt idx="231">
                  <c:v>2.41</c:v>
                </c:pt>
                <c:pt idx="232">
                  <c:v>2.41</c:v>
                </c:pt>
                <c:pt idx="233">
                  <c:v>2.41</c:v>
                </c:pt>
                <c:pt idx="234">
                  <c:v>2.41</c:v>
                </c:pt>
                <c:pt idx="235">
                  <c:v>2.41</c:v>
                </c:pt>
                <c:pt idx="236">
                  <c:v>2.41</c:v>
                </c:pt>
                <c:pt idx="237">
                  <c:v>2.41</c:v>
                </c:pt>
                <c:pt idx="238">
                  <c:v>2.41</c:v>
                </c:pt>
                <c:pt idx="239">
                  <c:v>2.41</c:v>
                </c:pt>
                <c:pt idx="240">
                  <c:v>2.41</c:v>
                </c:pt>
                <c:pt idx="241">
                  <c:v>2.41</c:v>
                </c:pt>
                <c:pt idx="242">
                  <c:v>2.41</c:v>
                </c:pt>
                <c:pt idx="243">
                  <c:v>2.41</c:v>
                </c:pt>
                <c:pt idx="244">
                  <c:v>2.41</c:v>
                </c:pt>
                <c:pt idx="245">
                  <c:v>2.41</c:v>
                </c:pt>
                <c:pt idx="246">
                  <c:v>2.41</c:v>
                </c:pt>
                <c:pt idx="247">
                  <c:v>2.41</c:v>
                </c:pt>
                <c:pt idx="248">
                  <c:v>2.41</c:v>
                </c:pt>
                <c:pt idx="249">
                  <c:v>2.41</c:v>
                </c:pt>
                <c:pt idx="250">
                  <c:v>2.41</c:v>
                </c:pt>
                <c:pt idx="251">
                  <c:v>2.41</c:v>
                </c:pt>
                <c:pt idx="252">
                  <c:v>2.41</c:v>
                </c:pt>
                <c:pt idx="253">
                  <c:v>2.41</c:v>
                </c:pt>
                <c:pt idx="254">
                  <c:v>2.41</c:v>
                </c:pt>
                <c:pt idx="255">
                  <c:v>2.41</c:v>
                </c:pt>
                <c:pt idx="256">
                  <c:v>2.41</c:v>
                </c:pt>
                <c:pt idx="257">
                  <c:v>2.41</c:v>
                </c:pt>
                <c:pt idx="258">
                  <c:v>2.41</c:v>
                </c:pt>
                <c:pt idx="259">
                  <c:v>2.41</c:v>
                </c:pt>
                <c:pt idx="260">
                  <c:v>2.41</c:v>
                </c:pt>
                <c:pt idx="261">
                  <c:v>2.41</c:v>
                </c:pt>
                <c:pt idx="262">
                  <c:v>2.41</c:v>
                </c:pt>
                <c:pt idx="263">
                  <c:v>2.41</c:v>
                </c:pt>
                <c:pt idx="264">
                  <c:v>2.41</c:v>
                </c:pt>
                <c:pt idx="265">
                  <c:v>2.41</c:v>
                </c:pt>
                <c:pt idx="266">
                  <c:v>2.41</c:v>
                </c:pt>
                <c:pt idx="267">
                  <c:v>2.41</c:v>
                </c:pt>
                <c:pt idx="268">
                  <c:v>2.41</c:v>
                </c:pt>
                <c:pt idx="269">
                  <c:v>2.41</c:v>
                </c:pt>
                <c:pt idx="270">
                  <c:v>2.41</c:v>
                </c:pt>
                <c:pt idx="271">
                  <c:v>2.41</c:v>
                </c:pt>
                <c:pt idx="272">
                  <c:v>2.41</c:v>
                </c:pt>
                <c:pt idx="273">
                  <c:v>2.41</c:v>
                </c:pt>
                <c:pt idx="274">
                  <c:v>2.41</c:v>
                </c:pt>
                <c:pt idx="275">
                  <c:v>2.41</c:v>
                </c:pt>
                <c:pt idx="276">
                  <c:v>2.41</c:v>
                </c:pt>
                <c:pt idx="277">
                  <c:v>2.41</c:v>
                </c:pt>
                <c:pt idx="278">
                  <c:v>2.41</c:v>
                </c:pt>
                <c:pt idx="279">
                  <c:v>2.41</c:v>
                </c:pt>
                <c:pt idx="280">
                  <c:v>2.41</c:v>
                </c:pt>
                <c:pt idx="281">
                  <c:v>2.41</c:v>
                </c:pt>
                <c:pt idx="282">
                  <c:v>2.41</c:v>
                </c:pt>
                <c:pt idx="283">
                  <c:v>2.41</c:v>
                </c:pt>
                <c:pt idx="284">
                  <c:v>2.41</c:v>
                </c:pt>
                <c:pt idx="285">
                  <c:v>2.41</c:v>
                </c:pt>
                <c:pt idx="286">
                  <c:v>2.41</c:v>
                </c:pt>
                <c:pt idx="287">
                  <c:v>2.41</c:v>
                </c:pt>
                <c:pt idx="288">
                  <c:v>2.41</c:v>
                </c:pt>
                <c:pt idx="289">
                  <c:v>2.41</c:v>
                </c:pt>
                <c:pt idx="290">
                  <c:v>2.41</c:v>
                </c:pt>
                <c:pt idx="291">
                  <c:v>2.41</c:v>
                </c:pt>
                <c:pt idx="292">
                  <c:v>2.41</c:v>
                </c:pt>
                <c:pt idx="293">
                  <c:v>2.41</c:v>
                </c:pt>
                <c:pt idx="294">
                  <c:v>2.41</c:v>
                </c:pt>
                <c:pt idx="295">
                  <c:v>2.41</c:v>
                </c:pt>
                <c:pt idx="296">
                  <c:v>2.41</c:v>
                </c:pt>
                <c:pt idx="297">
                  <c:v>2.41</c:v>
                </c:pt>
                <c:pt idx="298">
                  <c:v>2.41</c:v>
                </c:pt>
                <c:pt idx="299">
                  <c:v>2.41</c:v>
                </c:pt>
                <c:pt idx="300">
                  <c:v>2.41</c:v>
                </c:pt>
                <c:pt idx="301">
                  <c:v>2.41</c:v>
                </c:pt>
                <c:pt idx="302">
                  <c:v>2.41</c:v>
                </c:pt>
                <c:pt idx="303">
                  <c:v>2.41</c:v>
                </c:pt>
                <c:pt idx="304">
                  <c:v>2.41</c:v>
                </c:pt>
                <c:pt idx="305">
                  <c:v>2.41</c:v>
                </c:pt>
                <c:pt idx="306">
                  <c:v>2.41</c:v>
                </c:pt>
                <c:pt idx="307">
                  <c:v>2.41</c:v>
                </c:pt>
                <c:pt idx="308">
                  <c:v>2.41</c:v>
                </c:pt>
                <c:pt idx="309">
                  <c:v>2.41</c:v>
                </c:pt>
                <c:pt idx="310">
                  <c:v>2.41</c:v>
                </c:pt>
                <c:pt idx="311">
                  <c:v>2.41</c:v>
                </c:pt>
                <c:pt idx="312">
                  <c:v>2.41</c:v>
                </c:pt>
                <c:pt idx="313">
                  <c:v>2.41</c:v>
                </c:pt>
                <c:pt idx="314">
                  <c:v>2.41</c:v>
                </c:pt>
                <c:pt idx="315">
                  <c:v>2.41</c:v>
                </c:pt>
                <c:pt idx="316">
                  <c:v>2.41</c:v>
                </c:pt>
                <c:pt idx="317">
                  <c:v>2.41</c:v>
                </c:pt>
                <c:pt idx="318">
                  <c:v>2.41</c:v>
                </c:pt>
                <c:pt idx="319">
                  <c:v>2.41</c:v>
                </c:pt>
                <c:pt idx="320">
                  <c:v>2.41</c:v>
                </c:pt>
                <c:pt idx="321">
                  <c:v>2.41</c:v>
                </c:pt>
                <c:pt idx="322">
                  <c:v>2.41</c:v>
                </c:pt>
                <c:pt idx="323">
                  <c:v>2.41</c:v>
                </c:pt>
                <c:pt idx="324">
                  <c:v>2.41</c:v>
                </c:pt>
                <c:pt idx="325">
                  <c:v>2.41</c:v>
                </c:pt>
                <c:pt idx="326">
                  <c:v>2.41</c:v>
                </c:pt>
                <c:pt idx="327">
                  <c:v>2.41</c:v>
                </c:pt>
                <c:pt idx="328">
                  <c:v>2.41</c:v>
                </c:pt>
                <c:pt idx="329">
                  <c:v>2.41</c:v>
                </c:pt>
                <c:pt idx="330">
                  <c:v>2.41</c:v>
                </c:pt>
                <c:pt idx="331">
                  <c:v>2.41</c:v>
                </c:pt>
                <c:pt idx="332">
                  <c:v>2.41</c:v>
                </c:pt>
                <c:pt idx="333">
                  <c:v>2.41</c:v>
                </c:pt>
                <c:pt idx="334">
                  <c:v>2.41</c:v>
                </c:pt>
                <c:pt idx="335">
                  <c:v>2.41</c:v>
                </c:pt>
                <c:pt idx="336">
                  <c:v>2.41</c:v>
                </c:pt>
                <c:pt idx="337">
                  <c:v>2.41</c:v>
                </c:pt>
                <c:pt idx="338">
                  <c:v>2.41</c:v>
                </c:pt>
                <c:pt idx="339">
                  <c:v>2.41</c:v>
                </c:pt>
                <c:pt idx="340">
                  <c:v>2.41</c:v>
                </c:pt>
                <c:pt idx="341">
                  <c:v>2.41</c:v>
                </c:pt>
                <c:pt idx="342">
                  <c:v>2.41</c:v>
                </c:pt>
                <c:pt idx="343">
                  <c:v>2.41</c:v>
                </c:pt>
                <c:pt idx="344">
                  <c:v>2.41</c:v>
                </c:pt>
                <c:pt idx="345">
                  <c:v>2.41</c:v>
                </c:pt>
                <c:pt idx="346">
                  <c:v>2.41</c:v>
                </c:pt>
                <c:pt idx="347">
                  <c:v>2.41</c:v>
                </c:pt>
                <c:pt idx="348">
                  <c:v>2.41</c:v>
                </c:pt>
                <c:pt idx="349">
                  <c:v>2.41</c:v>
                </c:pt>
                <c:pt idx="350">
                  <c:v>2.41</c:v>
                </c:pt>
                <c:pt idx="351">
                  <c:v>2.41</c:v>
                </c:pt>
                <c:pt idx="352">
                  <c:v>2.41</c:v>
                </c:pt>
                <c:pt idx="353">
                  <c:v>2.41</c:v>
                </c:pt>
                <c:pt idx="354">
                  <c:v>2.41</c:v>
                </c:pt>
                <c:pt idx="355">
                  <c:v>2.41</c:v>
                </c:pt>
                <c:pt idx="356">
                  <c:v>2.41</c:v>
                </c:pt>
                <c:pt idx="357">
                  <c:v>2.41</c:v>
                </c:pt>
                <c:pt idx="358">
                  <c:v>2.41</c:v>
                </c:pt>
                <c:pt idx="359">
                  <c:v>2.41</c:v>
                </c:pt>
                <c:pt idx="360">
                  <c:v>2.41</c:v>
                </c:pt>
                <c:pt idx="361">
                  <c:v>2.41</c:v>
                </c:pt>
                <c:pt idx="362">
                  <c:v>2.41</c:v>
                </c:pt>
                <c:pt idx="363">
                  <c:v>2.41</c:v>
                </c:pt>
                <c:pt idx="364">
                  <c:v>2.41</c:v>
                </c:pt>
                <c:pt idx="365">
                  <c:v>2.41</c:v>
                </c:pt>
                <c:pt idx="366">
                  <c:v>2.41</c:v>
                </c:pt>
                <c:pt idx="367">
                  <c:v>2.41</c:v>
                </c:pt>
                <c:pt idx="368">
                  <c:v>2.41</c:v>
                </c:pt>
                <c:pt idx="369">
                  <c:v>2.41</c:v>
                </c:pt>
                <c:pt idx="370">
                  <c:v>2.41</c:v>
                </c:pt>
                <c:pt idx="371">
                  <c:v>2.41</c:v>
                </c:pt>
                <c:pt idx="372">
                  <c:v>2.41</c:v>
                </c:pt>
                <c:pt idx="373">
                  <c:v>2.41</c:v>
                </c:pt>
                <c:pt idx="374">
                  <c:v>2.41</c:v>
                </c:pt>
                <c:pt idx="375">
                  <c:v>2.41</c:v>
                </c:pt>
                <c:pt idx="376">
                  <c:v>2.41</c:v>
                </c:pt>
                <c:pt idx="377">
                  <c:v>2.41</c:v>
                </c:pt>
                <c:pt idx="378">
                  <c:v>2.41</c:v>
                </c:pt>
                <c:pt idx="379">
                  <c:v>2.41</c:v>
                </c:pt>
                <c:pt idx="380">
                  <c:v>2.41</c:v>
                </c:pt>
                <c:pt idx="381">
                  <c:v>2.41</c:v>
                </c:pt>
                <c:pt idx="382">
                  <c:v>2.41</c:v>
                </c:pt>
                <c:pt idx="383">
                  <c:v>2.41</c:v>
                </c:pt>
                <c:pt idx="384">
                  <c:v>2.41</c:v>
                </c:pt>
                <c:pt idx="385">
                  <c:v>2.41</c:v>
                </c:pt>
                <c:pt idx="386">
                  <c:v>2.41</c:v>
                </c:pt>
                <c:pt idx="387">
                  <c:v>2.41</c:v>
                </c:pt>
                <c:pt idx="388">
                  <c:v>2.41</c:v>
                </c:pt>
                <c:pt idx="389">
                  <c:v>2.41</c:v>
                </c:pt>
                <c:pt idx="390">
                  <c:v>2.41</c:v>
                </c:pt>
                <c:pt idx="391">
                  <c:v>2.41</c:v>
                </c:pt>
                <c:pt idx="392">
                  <c:v>2.41</c:v>
                </c:pt>
                <c:pt idx="393">
                  <c:v>2.41</c:v>
                </c:pt>
                <c:pt idx="394">
                  <c:v>2.41</c:v>
                </c:pt>
                <c:pt idx="395">
                  <c:v>2.41</c:v>
                </c:pt>
                <c:pt idx="396">
                  <c:v>2.41</c:v>
                </c:pt>
                <c:pt idx="397">
                  <c:v>2.41</c:v>
                </c:pt>
                <c:pt idx="398">
                  <c:v>2.41</c:v>
                </c:pt>
                <c:pt idx="399">
                  <c:v>2.41</c:v>
                </c:pt>
                <c:pt idx="400">
                  <c:v>2.41</c:v>
                </c:pt>
                <c:pt idx="401">
                  <c:v>2.41</c:v>
                </c:pt>
                <c:pt idx="402">
                  <c:v>2.41</c:v>
                </c:pt>
                <c:pt idx="403">
                  <c:v>2.41</c:v>
                </c:pt>
                <c:pt idx="404">
                  <c:v>2.41</c:v>
                </c:pt>
                <c:pt idx="405">
                  <c:v>2.41</c:v>
                </c:pt>
                <c:pt idx="406">
                  <c:v>2.41</c:v>
                </c:pt>
                <c:pt idx="407">
                  <c:v>2.41</c:v>
                </c:pt>
                <c:pt idx="408">
                  <c:v>2.41</c:v>
                </c:pt>
                <c:pt idx="409">
                  <c:v>2.41</c:v>
                </c:pt>
                <c:pt idx="410">
                  <c:v>2.41</c:v>
                </c:pt>
                <c:pt idx="411">
                  <c:v>2.41</c:v>
                </c:pt>
                <c:pt idx="412">
                  <c:v>2.41</c:v>
                </c:pt>
                <c:pt idx="413">
                  <c:v>2.41</c:v>
                </c:pt>
                <c:pt idx="414">
                  <c:v>2.41</c:v>
                </c:pt>
                <c:pt idx="415">
                  <c:v>2.41</c:v>
                </c:pt>
                <c:pt idx="416">
                  <c:v>2.41</c:v>
                </c:pt>
                <c:pt idx="417">
                  <c:v>2.41</c:v>
                </c:pt>
                <c:pt idx="418">
                  <c:v>2.41</c:v>
                </c:pt>
                <c:pt idx="419">
                  <c:v>2.41</c:v>
                </c:pt>
                <c:pt idx="420">
                  <c:v>2.41</c:v>
                </c:pt>
                <c:pt idx="421">
                  <c:v>2.41</c:v>
                </c:pt>
                <c:pt idx="422">
                  <c:v>2.41</c:v>
                </c:pt>
                <c:pt idx="423">
                  <c:v>2.41</c:v>
                </c:pt>
                <c:pt idx="424">
                  <c:v>2.41</c:v>
                </c:pt>
                <c:pt idx="425">
                  <c:v>2.41</c:v>
                </c:pt>
                <c:pt idx="426">
                  <c:v>2.41</c:v>
                </c:pt>
                <c:pt idx="427">
                  <c:v>2.41</c:v>
                </c:pt>
                <c:pt idx="428">
                  <c:v>2.41</c:v>
                </c:pt>
                <c:pt idx="429">
                  <c:v>2.41</c:v>
                </c:pt>
                <c:pt idx="430">
                  <c:v>2.41</c:v>
                </c:pt>
                <c:pt idx="431">
                  <c:v>2.41</c:v>
                </c:pt>
                <c:pt idx="432">
                  <c:v>2.41</c:v>
                </c:pt>
                <c:pt idx="433">
                  <c:v>2.41</c:v>
                </c:pt>
                <c:pt idx="434">
                  <c:v>2.41</c:v>
                </c:pt>
                <c:pt idx="435">
                  <c:v>2.41</c:v>
                </c:pt>
                <c:pt idx="436">
                  <c:v>2.41</c:v>
                </c:pt>
                <c:pt idx="437">
                  <c:v>2.41</c:v>
                </c:pt>
                <c:pt idx="438">
                  <c:v>2.41</c:v>
                </c:pt>
                <c:pt idx="439">
                  <c:v>2.41</c:v>
                </c:pt>
                <c:pt idx="440">
                  <c:v>2.41</c:v>
                </c:pt>
                <c:pt idx="441">
                  <c:v>2.41</c:v>
                </c:pt>
                <c:pt idx="442">
                  <c:v>2.41</c:v>
                </c:pt>
                <c:pt idx="443">
                  <c:v>2.41</c:v>
                </c:pt>
                <c:pt idx="444">
                  <c:v>2.41</c:v>
                </c:pt>
                <c:pt idx="445">
                  <c:v>2.41</c:v>
                </c:pt>
                <c:pt idx="446">
                  <c:v>2.41</c:v>
                </c:pt>
                <c:pt idx="447">
                  <c:v>2.41</c:v>
                </c:pt>
                <c:pt idx="448">
                  <c:v>2.41</c:v>
                </c:pt>
                <c:pt idx="449">
                  <c:v>2.41</c:v>
                </c:pt>
                <c:pt idx="450">
                  <c:v>2.41</c:v>
                </c:pt>
                <c:pt idx="451">
                  <c:v>2.41</c:v>
                </c:pt>
                <c:pt idx="452">
                  <c:v>2.41</c:v>
                </c:pt>
                <c:pt idx="453">
                  <c:v>2.41</c:v>
                </c:pt>
                <c:pt idx="454">
                  <c:v>2.41</c:v>
                </c:pt>
                <c:pt idx="455">
                  <c:v>2.41</c:v>
                </c:pt>
                <c:pt idx="456">
                  <c:v>2.41</c:v>
                </c:pt>
                <c:pt idx="457">
                  <c:v>2.41</c:v>
                </c:pt>
                <c:pt idx="458">
                  <c:v>2.41</c:v>
                </c:pt>
                <c:pt idx="459">
                  <c:v>2.41</c:v>
                </c:pt>
                <c:pt idx="460">
                  <c:v>2.41</c:v>
                </c:pt>
                <c:pt idx="461">
                  <c:v>2.41</c:v>
                </c:pt>
                <c:pt idx="462">
                  <c:v>2.41</c:v>
                </c:pt>
                <c:pt idx="463">
                  <c:v>2.41</c:v>
                </c:pt>
                <c:pt idx="464">
                  <c:v>2.41</c:v>
                </c:pt>
                <c:pt idx="465">
                  <c:v>2.41</c:v>
                </c:pt>
                <c:pt idx="466">
                  <c:v>2.41</c:v>
                </c:pt>
                <c:pt idx="467">
                  <c:v>2.41</c:v>
                </c:pt>
                <c:pt idx="468">
                  <c:v>2.41</c:v>
                </c:pt>
                <c:pt idx="469">
                  <c:v>2.41</c:v>
                </c:pt>
                <c:pt idx="470">
                  <c:v>2.41</c:v>
                </c:pt>
                <c:pt idx="471">
                  <c:v>2.41</c:v>
                </c:pt>
                <c:pt idx="472">
                  <c:v>2.41</c:v>
                </c:pt>
                <c:pt idx="473">
                  <c:v>2.41</c:v>
                </c:pt>
                <c:pt idx="474">
                  <c:v>2.41</c:v>
                </c:pt>
                <c:pt idx="475">
                  <c:v>2.41</c:v>
                </c:pt>
                <c:pt idx="476">
                  <c:v>2.41</c:v>
                </c:pt>
                <c:pt idx="477">
                  <c:v>2.41</c:v>
                </c:pt>
                <c:pt idx="478">
                  <c:v>2.41</c:v>
                </c:pt>
                <c:pt idx="479">
                  <c:v>2.41</c:v>
                </c:pt>
                <c:pt idx="480">
                  <c:v>2.41</c:v>
                </c:pt>
                <c:pt idx="481">
                  <c:v>2.41</c:v>
                </c:pt>
                <c:pt idx="482">
                  <c:v>2.41</c:v>
                </c:pt>
                <c:pt idx="483">
                  <c:v>2.41</c:v>
                </c:pt>
                <c:pt idx="484">
                  <c:v>2.41</c:v>
                </c:pt>
                <c:pt idx="485">
                  <c:v>2.41</c:v>
                </c:pt>
                <c:pt idx="486">
                  <c:v>2.41</c:v>
                </c:pt>
                <c:pt idx="487">
                  <c:v>2.41</c:v>
                </c:pt>
                <c:pt idx="488">
                  <c:v>2.41</c:v>
                </c:pt>
                <c:pt idx="489">
                  <c:v>2.41</c:v>
                </c:pt>
                <c:pt idx="490">
                  <c:v>2.41</c:v>
                </c:pt>
                <c:pt idx="491">
                  <c:v>2.41</c:v>
                </c:pt>
                <c:pt idx="492">
                  <c:v>2.41</c:v>
                </c:pt>
                <c:pt idx="493">
                  <c:v>2.41</c:v>
                </c:pt>
                <c:pt idx="494">
                  <c:v>2.41</c:v>
                </c:pt>
                <c:pt idx="495">
                  <c:v>2.41</c:v>
                </c:pt>
                <c:pt idx="496">
                  <c:v>2.41</c:v>
                </c:pt>
                <c:pt idx="497">
                  <c:v>2.41</c:v>
                </c:pt>
                <c:pt idx="498">
                  <c:v>2.41</c:v>
                </c:pt>
                <c:pt idx="499">
                  <c:v>2.41</c:v>
                </c:pt>
                <c:pt idx="500">
                  <c:v>2.41</c:v>
                </c:pt>
                <c:pt idx="501">
                  <c:v>2.41</c:v>
                </c:pt>
                <c:pt idx="502">
                  <c:v>2.41</c:v>
                </c:pt>
                <c:pt idx="503">
                  <c:v>2.41</c:v>
                </c:pt>
                <c:pt idx="504">
                  <c:v>2.41</c:v>
                </c:pt>
                <c:pt idx="505">
                  <c:v>2.41</c:v>
                </c:pt>
                <c:pt idx="506">
                  <c:v>2.41</c:v>
                </c:pt>
                <c:pt idx="507">
                  <c:v>2.41</c:v>
                </c:pt>
                <c:pt idx="508">
                  <c:v>2.41</c:v>
                </c:pt>
                <c:pt idx="509">
                  <c:v>2.41</c:v>
                </c:pt>
                <c:pt idx="510">
                  <c:v>2.41</c:v>
                </c:pt>
                <c:pt idx="511">
                  <c:v>2.41</c:v>
                </c:pt>
                <c:pt idx="512">
                  <c:v>2.41</c:v>
                </c:pt>
                <c:pt idx="513">
                  <c:v>2.41</c:v>
                </c:pt>
                <c:pt idx="514">
                  <c:v>2.41</c:v>
                </c:pt>
                <c:pt idx="515">
                  <c:v>2.41</c:v>
                </c:pt>
                <c:pt idx="516">
                  <c:v>2.41</c:v>
                </c:pt>
                <c:pt idx="517">
                  <c:v>2.41</c:v>
                </c:pt>
                <c:pt idx="518">
                  <c:v>2.41</c:v>
                </c:pt>
                <c:pt idx="519">
                  <c:v>2.41</c:v>
                </c:pt>
                <c:pt idx="520">
                  <c:v>2.41</c:v>
                </c:pt>
                <c:pt idx="521">
                  <c:v>2.41</c:v>
                </c:pt>
                <c:pt idx="522">
                  <c:v>2.41</c:v>
                </c:pt>
                <c:pt idx="523">
                  <c:v>2.41</c:v>
                </c:pt>
                <c:pt idx="524">
                  <c:v>2.41</c:v>
                </c:pt>
                <c:pt idx="525">
                  <c:v>2.41</c:v>
                </c:pt>
                <c:pt idx="526">
                  <c:v>2.41</c:v>
                </c:pt>
                <c:pt idx="527">
                  <c:v>2.41</c:v>
                </c:pt>
                <c:pt idx="528">
                  <c:v>2.41</c:v>
                </c:pt>
                <c:pt idx="529">
                  <c:v>2.41</c:v>
                </c:pt>
                <c:pt idx="530">
                  <c:v>2.41</c:v>
                </c:pt>
                <c:pt idx="531">
                  <c:v>2.41</c:v>
                </c:pt>
                <c:pt idx="532">
                  <c:v>2.41</c:v>
                </c:pt>
                <c:pt idx="533">
                  <c:v>2.41</c:v>
                </c:pt>
                <c:pt idx="534">
                  <c:v>2.41</c:v>
                </c:pt>
                <c:pt idx="535">
                  <c:v>2.41</c:v>
                </c:pt>
                <c:pt idx="536">
                  <c:v>2.41</c:v>
                </c:pt>
                <c:pt idx="537">
                  <c:v>2.41</c:v>
                </c:pt>
                <c:pt idx="538">
                  <c:v>2.41</c:v>
                </c:pt>
                <c:pt idx="539">
                  <c:v>2.41</c:v>
                </c:pt>
                <c:pt idx="540">
                  <c:v>2.41</c:v>
                </c:pt>
                <c:pt idx="541">
                  <c:v>2.41</c:v>
                </c:pt>
                <c:pt idx="542">
                  <c:v>2.41</c:v>
                </c:pt>
                <c:pt idx="543">
                  <c:v>2.41</c:v>
                </c:pt>
                <c:pt idx="544">
                  <c:v>2.41</c:v>
                </c:pt>
                <c:pt idx="545">
                  <c:v>2.41</c:v>
                </c:pt>
                <c:pt idx="546">
                  <c:v>2.41</c:v>
                </c:pt>
                <c:pt idx="547">
                  <c:v>2.41</c:v>
                </c:pt>
                <c:pt idx="548">
                  <c:v>2.41</c:v>
                </c:pt>
                <c:pt idx="549">
                  <c:v>2.41</c:v>
                </c:pt>
                <c:pt idx="550">
                  <c:v>2.41</c:v>
                </c:pt>
                <c:pt idx="551">
                  <c:v>2.41</c:v>
                </c:pt>
                <c:pt idx="552">
                  <c:v>2.41</c:v>
                </c:pt>
                <c:pt idx="553">
                  <c:v>2.41</c:v>
                </c:pt>
                <c:pt idx="554">
                  <c:v>2.41</c:v>
                </c:pt>
                <c:pt idx="555">
                  <c:v>2.41</c:v>
                </c:pt>
                <c:pt idx="556">
                  <c:v>2.41</c:v>
                </c:pt>
                <c:pt idx="557">
                  <c:v>2.41</c:v>
                </c:pt>
                <c:pt idx="558">
                  <c:v>2.41</c:v>
                </c:pt>
                <c:pt idx="559">
                  <c:v>2.41</c:v>
                </c:pt>
                <c:pt idx="560">
                  <c:v>2.41</c:v>
                </c:pt>
                <c:pt idx="561">
                  <c:v>2.41</c:v>
                </c:pt>
                <c:pt idx="562">
                  <c:v>2.41</c:v>
                </c:pt>
                <c:pt idx="563">
                  <c:v>2.41</c:v>
                </c:pt>
                <c:pt idx="564">
                  <c:v>2.41</c:v>
                </c:pt>
                <c:pt idx="565">
                  <c:v>2.41</c:v>
                </c:pt>
                <c:pt idx="566">
                  <c:v>2.41</c:v>
                </c:pt>
                <c:pt idx="567">
                  <c:v>2.41</c:v>
                </c:pt>
                <c:pt idx="568">
                  <c:v>2.41</c:v>
                </c:pt>
                <c:pt idx="569">
                  <c:v>2.41</c:v>
                </c:pt>
                <c:pt idx="570">
                  <c:v>2.41</c:v>
                </c:pt>
                <c:pt idx="571">
                  <c:v>2.41</c:v>
                </c:pt>
                <c:pt idx="572">
                  <c:v>2.41</c:v>
                </c:pt>
                <c:pt idx="573">
                  <c:v>2.41</c:v>
                </c:pt>
                <c:pt idx="574">
                  <c:v>2.41</c:v>
                </c:pt>
                <c:pt idx="575">
                  <c:v>2.41</c:v>
                </c:pt>
                <c:pt idx="576">
                  <c:v>2.41</c:v>
                </c:pt>
                <c:pt idx="577">
                  <c:v>2.41</c:v>
                </c:pt>
                <c:pt idx="578">
                  <c:v>2.41</c:v>
                </c:pt>
                <c:pt idx="579">
                  <c:v>2.41</c:v>
                </c:pt>
                <c:pt idx="580">
                  <c:v>2.41</c:v>
                </c:pt>
                <c:pt idx="581">
                  <c:v>2.41</c:v>
                </c:pt>
                <c:pt idx="582">
                  <c:v>2.41</c:v>
                </c:pt>
                <c:pt idx="583">
                  <c:v>2.41</c:v>
                </c:pt>
                <c:pt idx="584">
                  <c:v>2.41</c:v>
                </c:pt>
                <c:pt idx="585">
                  <c:v>2.41</c:v>
                </c:pt>
                <c:pt idx="586">
                  <c:v>2.41</c:v>
                </c:pt>
                <c:pt idx="587">
                  <c:v>2.41</c:v>
                </c:pt>
                <c:pt idx="588">
                  <c:v>2.41</c:v>
                </c:pt>
                <c:pt idx="589">
                  <c:v>2.41</c:v>
                </c:pt>
                <c:pt idx="590">
                  <c:v>2.41</c:v>
                </c:pt>
                <c:pt idx="591">
                  <c:v>2.41</c:v>
                </c:pt>
                <c:pt idx="592">
                  <c:v>2.41</c:v>
                </c:pt>
                <c:pt idx="593">
                  <c:v>2.41</c:v>
                </c:pt>
                <c:pt idx="594">
                  <c:v>2.41</c:v>
                </c:pt>
                <c:pt idx="595">
                  <c:v>2.41</c:v>
                </c:pt>
                <c:pt idx="596">
                  <c:v>2.41</c:v>
                </c:pt>
                <c:pt idx="597">
                  <c:v>2.41</c:v>
                </c:pt>
                <c:pt idx="598">
                  <c:v>2.41</c:v>
                </c:pt>
                <c:pt idx="599">
                  <c:v>2.41</c:v>
                </c:pt>
                <c:pt idx="600">
                  <c:v>2.41</c:v>
                </c:pt>
                <c:pt idx="601">
                  <c:v>2.41</c:v>
                </c:pt>
                <c:pt idx="602">
                  <c:v>2.41</c:v>
                </c:pt>
                <c:pt idx="603">
                  <c:v>2.41</c:v>
                </c:pt>
                <c:pt idx="604">
                  <c:v>2.41</c:v>
                </c:pt>
                <c:pt idx="605">
                  <c:v>2.41</c:v>
                </c:pt>
                <c:pt idx="606">
                  <c:v>2.41</c:v>
                </c:pt>
                <c:pt idx="607">
                  <c:v>2.41</c:v>
                </c:pt>
                <c:pt idx="608">
                  <c:v>2.41</c:v>
                </c:pt>
                <c:pt idx="609">
                  <c:v>2.41</c:v>
                </c:pt>
                <c:pt idx="610">
                  <c:v>2.41</c:v>
                </c:pt>
                <c:pt idx="611">
                  <c:v>2.41</c:v>
                </c:pt>
                <c:pt idx="612">
                  <c:v>2.41</c:v>
                </c:pt>
                <c:pt idx="613">
                  <c:v>2.41</c:v>
                </c:pt>
                <c:pt idx="614">
                  <c:v>2.41</c:v>
                </c:pt>
                <c:pt idx="615">
                  <c:v>2.41</c:v>
                </c:pt>
                <c:pt idx="616">
                  <c:v>2.41</c:v>
                </c:pt>
                <c:pt idx="617">
                  <c:v>2.41</c:v>
                </c:pt>
                <c:pt idx="618">
                  <c:v>2.41</c:v>
                </c:pt>
                <c:pt idx="619">
                  <c:v>2.41</c:v>
                </c:pt>
                <c:pt idx="620">
                  <c:v>2.41</c:v>
                </c:pt>
                <c:pt idx="621">
                  <c:v>2.41</c:v>
                </c:pt>
                <c:pt idx="622">
                  <c:v>2.41</c:v>
                </c:pt>
                <c:pt idx="623">
                  <c:v>2.41</c:v>
                </c:pt>
                <c:pt idx="624">
                  <c:v>2.41</c:v>
                </c:pt>
                <c:pt idx="625">
                  <c:v>2.41</c:v>
                </c:pt>
                <c:pt idx="626">
                  <c:v>2.41</c:v>
                </c:pt>
                <c:pt idx="627">
                  <c:v>2.41</c:v>
                </c:pt>
                <c:pt idx="628">
                  <c:v>2.41</c:v>
                </c:pt>
                <c:pt idx="629">
                  <c:v>2.41</c:v>
                </c:pt>
                <c:pt idx="630">
                  <c:v>2.41</c:v>
                </c:pt>
                <c:pt idx="631">
                  <c:v>2.41</c:v>
                </c:pt>
                <c:pt idx="632">
                  <c:v>2.41</c:v>
                </c:pt>
                <c:pt idx="633">
                  <c:v>2.41</c:v>
                </c:pt>
                <c:pt idx="634">
                  <c:v>2.41</c:v>
                </c:pt>
                <c:pt idx="635">
                  <c:v>2.41</c:v>
                </c:pt>
                <c:pt idx="636">
                  <c:v>2.41</c:v>
                </c:pt>
                <c:pt idx="637">
                  <c:v>2.41</c:v>
                </c:pt>
                <c:pt idx="638">
                  <c:v>2.41</c:v>
                </c:pt>
                <c:pt idx="639">
                  <c:v>2.41</c:v>
                </c:pt>
                <c:pt idx="640">
                  <c:v>2.41</c:v>
                </c:pt>
                <c:pt idx="641">
                  <c:v>2.41</c:v>
                </c:pt>
                <c:pt idx="642">
                  <c:v>2.41</c:v>
                </c:pt>
                <c:pt idx="643">
                  <c:v>2.41</c:v>
                </c:pt>
                <c:pt idx="644">
                  <c:v>2.41</c:v>
                </c:pt>
                <c:pt idx="645">
                  <c:v>2.41</c:v>
                </c:pt>
                <c:pt idx="646">
                  <c:v>2.41</c:v>
                </c:pt>
                <c:pt idx="647">
                  <c:v>2.41</c:v>
                </c:pt>
                <c:pt idx="648">
                  <c:v>2.41</c:v>
                </c:pt>
                <c:pt idx="649">
                  <c:v>2.41</c:v>
                </c:pt>
                <c:pt idx="650">
                  <c:v>2.41</c:v>
                </c:pt>
                <c:pt idx="651">
                  <c:v>2.41</c:v>
                </c:pt>
                <c:pt idx="652">
                  <c:v>2.41</c:v>
                </c:pt>
                <c:pt idx="653">
                  <c:v>2.41</c:v>
                </c:pt>
                <c:pt idx="654">
                  <c:v>2.41</c:v>
                </c:pt>
                <c:pt idx="655">
                  <c:v>2.41</c:v>
                </c:pt>
                <c:pt idx="656">
                  <c:v>2.41</c:v>
                </c:pt>
                <c:pt idx="657">
                  <c:v>2.41</c:v>
                </c:pt>
                <c:pt idx="658">
                  <c:v>2.41</c:v>
                </c:pt>
                <c:pt idx="659">
                  <c:v>2.41</c:v>
                </c:pt>
                <c:pt idx="660">
                  <c:v>2.41</c:v>
                </c:pt>
                <c:pt idx="661">
                  <c:v>2.41</c:v>
                </c:pt>
                <c:pt idx="662">
                  <c:v>2.41</c:v>
                </c:pt>
                <c:pt idx="663">
                  <c:v>2.41</c:v>
                </c:pt>
                <c:pt idx="664">
                  <c:v>2.41</c:v>
                </c:pt>
                <c:pt idx="665">
                  <c:v>2.41</c:v>
                </c:pt>
                <c:pt idx="666">
                  <c:v>2.41</c:v>
                </c:pt>
                <c:pt idx="667">
                  <c:v>2.41</c:v>
                </c:pt>
                <c:pt idx="668">
                  <c:v>2.41</c:v>
                </c:pt>
                <c:pt idx="669">
                  <c:v>2.41</c:v>
                </c:pt>
                <c:pt idx="670">
                  <c:v>2.41</c:v>
                </c:pt>
                <c:pt idx="671">
                  <c:v>2.41</c:v>
                </c:pt>
                <c:pt idx="672">
                  <c:v>2.41</c:v>
                </c:pt>
                <c:pt idx="673">
                  <c:v>2.41</c:v>
                </c:pt>
                <c:pt idx="674">
                  <c:v>2.41</c:v>
                </c:pt>
                <c:pt idx="675">
                  <c:v>2.41</c:v>
                </c:pt>
                <c:pt idx="676">
                  <c:v>2.41</c:v>
                </c:pt>
                <c:pt idx="677">
                  <c:v>2.41</c:v>
                </c:pt>
                <c:pt idx="678">
                  <c:v>2.41</c:v>
                </c:pt>
                <c:pt idx="679">
                  <c:v>2.41</c:v>
                </c:pt>
                <c:pt idx="680">
                  <c:v>2.41</c:v>
                </c:pt>
                <c:pt idx="681">
                  <c:v>2.41</c:v>
                </c:pt>
                <c:pt idx="682">
                  <c:v>2.41</c:v>
                </c:pt>
                <c:pt idx="683">
                  <c:v>2.41</c:v>
                </c:pt>
                <c:pt idx="684">
                  <c:v>2.41</c:v>
                </c:pt>
                <c:pt idx="685">
                  <c:v>2.41</c:v>
                </c:pt>
                <c:pt idx="686">
                  <c:v>2.41</c:v>
                </c:pt>
                <c:pt idx="687">
                  <c:v>2.41</c:v>
                </c:pt>
                <c:pt idx="688">
                  <c:v>2.41</c:v>
                </c:pt>
                <c:pt idx="689">
                  <c:v>2.41</c:v>
                </c:pt>
                <c:pt idx="690">
                  <c:v>2.41</c:v>
                </c:pt>
                <c:pt idx="691">
                  <c:v>2.41</c:v>
                </c:pt>
                <c:pt idx="692">
                  <c:v>2.41</c:v>
                </c:pt>
                <c:pt idx="693">
                  <c:v>2.41</c:v>
                </c:pt>
                <c:pt idx="694">
                  <c:v>2.41</c:v>
                </c:pt>
                <c:pt idx="695">
                  <c:v>2.41</c:v>
                </c:pt>
                <c:pt idx="696">
                  <c:v>2.41</c:v>
                </c:pt>
                <c:pt idx="697">
                  <c:v>2.41</c:v>
                </c:pt>
                <c:pt idx="698">
                  <c:v>2.41</c:v>
                </c:pt>
                <c:pt idx="699">
                  <c:v>2.41</c:v>
                </c:pt>
                <c:pt idx="700">
                  <c:v>2.41</c:v>
                </c:pt>
                <c:pt idx="701">
                  <c:v>2.41</c:v>
                </c:pt>
                <c:pt idx="702">
                  <c:v>2.41</c:v>
                </c:pt>
                <c:pt idx="703">
                  <c:v>2.41</c:v>
                </c:pt>
                <c:pt idx="704">
                  <c:v>2.41</c:v>
                </c:pt>
                <c:pt idx="705">
                  <c:v>2.41</c:v>
                </c:pt>
                <c:pt idx="706">
                  <c:v>2.41</c:v>
                </c:pt>
                <c:pt idx="707">
                  <c:v>2.41</c:v>
                </c:pt>
                <c:pt idx="708">
                  <c:v>2.41</c:v>
                </c:pt>
                <c:pt idx="709">
                  <c:v>2.41</c:v>
                </c:pt>
                <c:pt idx="710">
                  <c:v>2.41</c:v>
                </c:pt>
                <c:pt idx="711">
                  <c:v>2.41</c:v>
                </c:pt>
                <c:pt idx="712">
                  <c:v>2.41</c:v>
                </c:pt>
                <c:pt idx="713">
                  <c:v>2.41</c:v>
                </c:pt>
                <c:pt idx="714">
                  <c:v>2.41</c:v>
                </c:pt>
                <c:pt idx="715">
                  <c:v>2.41</c:v>
                </c:pt>
                <c:pt idx="716">
                  <c:v>2.41</c:v>
                </c:pt>
                <c:pt idx="717">
                  <c:v>2.41</c:v>
                </c:pt>
                <c:pt idx="718">
                  <c:v>2.41</c:v>
                </c:pt>
                <c:pt idx="719">
                  <c:v>2.41</c:v>
                </c:pt>
                <c:pt idx="720">
                  <c:v>2.41</c:v>
                </c:pt>
                <c:pt idx="721">
                  <c:v>2.41</c:v>
                </c:pt>
                <c:pt idx="722">
                  <c:v>2.41</c:v>
                </c:pt>
                <c:pt idx="723">
                  <c:v>2.41</c:v>
                </c:pt>
                <c:pt idx="724">
                  <c:v>2.41</c:v>
                </c:pt>
                <c:pt idx="725">
                  <c:v>2.41</c:v>
                </c:pt>
                <c:pt idx="726">
                  <c:v>2.41</c:v>
                </c:pt>
                <c:pt idx="727">
                  <c:v>2.41</c:v>
                </c:pt>
                <c:pt idx="728">
                  <c:v>2.41</c:v>
                </c:pt>
                <c:pt idx="729">
                  <c:v>2.41</c:v>
                </c:pt>
                <c:pt idx="730">
                  <c:v>2.41</c:v>
                </c:pt>
                <c:pt idx="731">
                  <c:v>2.41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9-8B22-44C4-839A-AF81C20BD3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7651456"/>
        <c:axId val="107653376"/>
        <c:extLst xmlns:c16r2="http://schemas.microsoft.com/office/drawing/2015/06/chart"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v>2000</c:v>
                </c:tx>
                <c:spPr>
                  <a:ln w="12700">
                    <a:solidFill>
                      <a:schemeClr val="tx1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DATOS!$R$3:$R$734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8.4499999999999993</c:v>
                      </c:pt>
                      <c:pt idx="1">
                        <c:v>8.4130000000000003</c:v>
                      </c:pt>
                      <c:pt idx="2">
                        <c:v>8.3699999999999992</c:v>
                      </c:pt>
                      <c:pt idx="3">
                        <c:v>8.3000000000000007</c:v>
                      </c:pt>
                      <c:pt idx="4">
                        <c:v>8.26</c:v>
                      </c:pt>
                      <c:pt idx="5">
                        <c:v>8.19</c:v>
                      </c:pt>
                      <c:pt idx="6">
                        <c:v>8.1</c:v>
                      </c:pt>
                      <c:pt idx="7">
                        <c:v>8.0399999999999991</c:v>
                      </c:pt>
                      <c:pt idx="8">
                        <c:v>7.96</c:v>
                      </c:pt>
                      <c:pt idx="9">
                        <c:v>7.89</c:v>
                      </c:pt>
                      <c:pt idx="10">
                        <c:v>7.78</c:v>
                      </c:pt>
                      <c:pt idx="11">
                        <c:v>7.7</c:v>
                      </c:pt>
                      <c:pt idx="12">
                        <c:v>7.68</c:v>
                      </c:pt>
                      <c:pt idx="13">
                        <c:v>7.64</c:v>
                      </c:pt>
                      <c:pt idx="14">
                        <c:v>7.58</c:v>
                      </c:pt>
                      <c:pt idx="15">
                        <c:v>7.5</c:v>
                      </c:pt>
                      <c:pt idx="16">
                        <c:v>7.4</c:v>
                      </c:pt>
                      <c:pt idx="17">
                        <c:v>7.34</c:v>
                      </c:pt>
                      <c:pt idx="18">
                        <c:v>7.28</c:v>
                      </c:pt>
                      <c:pt idx="19">
                        <c:v>7.19</c:v>
                      </c:pt>
                      <c:pt idx="20">
                        <c:v>7.14</c:v>
                      </c:pt>
                      <c:pt idx="21">
                        <c:v>7.14</c:v>
                      </c:pt>
                      <c:pt idx="22">
                        <c:v>7.14</c:v>
                      </c:pt>
                      <c:pt idx="23">
                        <c:v>7.1</c:v>
                      </c:pt>
                      <c:pt idx="24">
                        <c:v>7.05</c:v>
                      </c:pt>
                      <c:pt idx="25">
                        <c:v>6.98</c:v>
                      </c:pt>
                      <c:pt idx="26">
                        <c:v>6.9</c:v>
                      </c:pt>
                      <c:pt idx="27">
                        <c:v>6.81</c:v>
                      </c:pt>
                      <c:pt idx="28">
                        <c:v>6.75</c:v>
                      </c:pt>
                      <c:pt idx="29">
                        <c:v>6.7</c:v>
                      </c:pt>
                      <c:pt idx="30">
                        <c:v>6.66</c:v>
                      </c:pt>
                      <c:pt idx="31">
                        <c:v>6.52</c:v>
                      </c:pt>
                      <c:pt idx="32">
                        <c:v>6.58</c:v>
                      </c:pt>
                      <c:pt idx="33">
                        <c:v>6.51</c:v>
                      </c:pt>
                      <c:pt idx="34">
                        <c:v>6.45</c:v>
                      </c:pt>
                      <c:pt idx="35">
                        <c:v>6.42</c:v>
                      </c:pt>
                      <c:pt idx="36">
                        <c:v>6.38</c:v>
                      </c:pt>
                      <c:pt idx="37">
                        <c:v>6.32</c:v>
                      </c:pt>
                      <c:pt idx="38">
                        <c:v>6.24</c:v>
                      </c:pt>
                      <c:pt idx="39">
                        <c:v>6.18</c:v>
                      </c:pt>
                      <c:pt idx="40">
                        <c:v>6.12</c:v>
                      </c:pt>
                      <c:pt idx="41">
                        <c:v>6.1</c:v>
                      </c:pt>
                      <c:pt idx="42">
                        <c:v>6.03</c:v>
                      </c:pt>
                      <c:pt idx="43">
                        <c:v>6.03</c:v>
                      </c:pt>
                      <c:pt idx="44">
                        <c:v>6.02</c:v>
                      </c:pt>
                      <c:pt idx="45">
                        <c:v>6.01</c:v>
                      </c:pt>
                      <c:pt idx="46">
                        <c:v>6</c:v>
                      </c:pt>
                      <c:pt idx="47">
                        <c:v>5.96</c:v>
                      </c:pt>
                      <c:pt idx="48">
                        <c:v>5.94</c:v>
                      </c:pt>
                      <c:pt idx="49">
                        <c:v>5.93</c:v>
                      </c:pt>
                      <c:pt idx="50">
                        <c:v>5.9</c:v>
                      </c:pt>
                      <c:pt idx="51">
                        <c:v>5.86</c:v>
                      </c:pt>
                      <c:pt idx="52">
                        <c:v>5.8</c:v>
                      </c:pt>
                      <c:pt idx="53">
                        <c:v>5.8</c:v>
                      </c:pt>
                      <c:pt idx="54">
                        <c:v>5.76</c:v>
                      </c:pt>
                      <c:pt idx="55">
                        <c:v>5.78</c:v>
                      </c:pt>
                      <c:pt idx="56">
                        <c:v>5.83</c:v>
                      </c:pt>
                      <c:pt idx="57">
                        <c:v>5.92</c:v>
                      </c:pt>
                      <c:pt idx="58">
                        <c:v>6</c:v>
                      </c:pt>
                      <c:pt idx="59">
                        <c:v>5.99</c:v>
                      </c:pt>
                      <c:pt idx="60">
                        <c:v>5.94</c:v>
                      </c:pt>
                      <c:pt idx="61">
                        <c:v>5.91</c:v>
                      </c:pt>
                      <c:pt idx="62">
                        <c:v>5.89</c:v>
                      </c:pt>
                      <c:pt idx="63">
                        <c:v>5.8</c:v>
                      </c:pt>
                      <c:pt idx="64">
                        <c:v>5.72</c:v>
                      </c:pt>
                      <c:pt idx="65">
                        <c:v>5.67</c:v>
                      </c:pt>
                      <c:pt idx="66">
                        <c:v>5.65</c:v>
                      </c:pt>
                      <c:pt idx="67">
                        <c:v>5.65</c:v>
                      </c:pt>
                      <c:pt idx="68">
                        <c:v>5.7</c:v>
                      </c:pt>
                      <c:pt idx="69">
                        <c:v>5.72</c:v>
                      </c:pt>
                      <c:pt idx="70">
                        <c:v>5.74</c:v>
                      </c:pt>
                      <c:pt idx="71">
                        <c:v>5.76</c:v>
                      </c:pt>
                      <c:pt idx="72">
                        <c:v>5.79</c:v>
                      </c:pt>
                      <c:pt idx="73">
                        <c:v>5.81</c:v>
                      </c:pt>
                      <c:pt idx="74">
                        <c:v>5.82</c:v>
                      </c:pt>
                      <c:pt idx="75">
                        <c:v>5.83</c:v>
                      </c:pt>
                      <c:pt idx="76">
                        <c:v>5.83</c:v>
                      </c:pt>
                      <c:pt idx="77">
                        <c:v>5.84</c:v>
                      </c:pt>
                      <c:pt idx="78">
                        <c:v>5.85</c:v>
                      </c:pt>
                      <c:pt idx="79">
                        <c:v>5.83</c:v>
                      </c:pt>
                      <c:pt idx="80">
                        <c:v>5.8</c:v>
                      </c:pt>
                      <c:pt idx="81">
                        <c:v>5.75</c:v>
                      </c:pt>
                      <c:pt idx="82">
                        <c:v>5.7</c:v>
                      </c:pt>
                      <c:pt idx="83">
                        <c:v>5.67</c:v>
                      </c:pt>
                      <c:pt idx="84">
                        <c:v>5.59</c:v>
                      </c:pt>
                      <c:pt idx="85">
                        <c:v>5.5</c:v>
                      </c:pt>
                      <c:pt idx="86">
                        <c:v>5.43</c:v>
                      </c:pt>
                      <c:pt idx="87">
                        <c:v>5.39</c:v>
                      </c:pt>
                      <c:pt idx="88">
                        <c:v>5.35</c:v>
                      </c:pt>
                      <c:pt idx="89">
                        <c:v>5.28</c:v>
                      </c:pt>
                      <c:pt idx="90">
                        <c:v>5.22</c:v>
                      </c:pt>
                      <c:pt idx="91">
                        <c:v>5.21</c:v>
                      </c:pt>
                      <c:pt idx="92">
                        <c:v>5.2</c:v>
                      </c:pt>
                      <c:pt idx="93">
                        <c:v>5.2</c:v>
                      </c:pt>
                      <c:pt idx="94">
                        <c:v>5.2</c:v>
                      </c:pt>
                      <c:pt idx="95">
                        <c:v>5.18</c:v>
                      </c:pt>
                      <c:pt idx="96">
                        <c:v>5.15</c:v>
                      </c:pt>
                      <c:pt idx="97">
                        <c:v>5.1100000000000003</c:v>
                      </c:pt>
                      <c:pt idx="98">
                        <c:v>5.08</c:v>
                      </c:pt>
                      <c:pt idx="99">
                        <c:v>5.19</c:v>
                      </c:pt>
                      <c:pt idx="100">
                        <c:v>5.3</c:v>
                      </c:pt>
                      <c:pt idx="101">
                        <c:v>5.38</c:v>
                      </c:pt>
                      <c:pt idx="102">
                        <c:v>5.38</c:v>
                      </c:pt>
                      <c:pt idx="103">
                        <c:v>5.33</c:v>
                      </c:pt>
                      <c:pt idx="104">
                        <c:v>5.24</c:v>
                      </c:pt>
                      <c:pt idx="105">
                        <c:v>5.27</c:v>
                      </c:pt>
                      <c:pt idx="106">
                        <c:v>5.29</c:v>
                      </c:pt>
                      <c:pt idx="107">
                        <c:v>5.35</c:v>
                      </c:pt>
                      <c:pt idx="108">
                        <c:v>5.39</c:v>
                      </c:pt>
                      <c:pt idx="109">
                        <c:v>5.41</c:v>
                      </c:pt>
                      <c:pt idx="110">
                        <c:v>5.4</c:v>
                      </c:pt>
                      <c:pt idx="111">
                        <c:v>5.43</c:v>
                      </c:pt>
                      <c:pt idx="112">
                        <c:v>5.5</c:v>
                      </c:pt>
                      <c:pt idx="113">
                        <c:v>5.7</c:v>
                      </c:pt>
                      <c:pt idx="114">
                        <c:v>5.85</c:v>
                      </c:pt>
                      <c:pt idx="115">
                        <c:v>6.01</c:v>
                      </c:pt>
                      <c:pt idx="116">
                        <c:v>6.06</c:v>
                      </c:pt>
                      <c:pt idx="117">
                        <c:v>6.06</c:v>
                      </c:pt>
                      <c:pt idx="118">
                        <c:v>6.06</c:v>
                      </c:pt>
                      <c:pt idx="119">
                        <c:v>6.12</c:v>
                      </c:pt>
                      <c:pt idx="120">
                        <c:v>6.28</c:v>
                      </c:pt>
                      <c:pt idx="121">
                        <c:v>6.34</c:v>
                      </c:pt>
                      <c:pt idx="122">
                        <c:v>6.37</c:v>
                      </c:pt>
                      <c:pt idx="123">
                        <c:v>6.4</c:v>
                      </c:pt>
                      <c:pt idx="124">
                        <c:v>6.45</c:v>
                      </c:pt>
                      <c:pt idx="125">
                        <c:v>6.45</c:v>
                      </c:pt>
                      <c:pt idx="126">
                        <c:v>6.48</c:v>
                      </c:pt>
                      <c:pt idx="127">
                        <c:v>6.5</c:v>
                      </c:pt>
                      <c:pt idx="128">
                        <c:v>6.52</c:v>
                      </c:pt>
                      <c:pt idx="129">
                        <c:v>6.52</c:v>
                      </c:pt>
                      <c:pt idx="130">
                        <c:v>6.5</c:v>
                      </c:pt>
                      <c:pt idx="131">
                        <c:v>6.52</c:v>
                      </c:pt>
                      <c:pt idx="132">
                        <c:v>6.53</c:v>
                      </c:pt>
                      <c:pt idx="133">
                        <c:v>6.53</c:v>
                      </c:pt>
                      <c:pt idx="134">
                        <c:v>6.53</c:v>
                      </c:pt>
                      <c:pt idx="135">
                        <c:v>6.53</c:v>
                      </c:pt>
                      <c:pt idx="136">
                        <c:v>6.53</c:v>
                      </c:pt>
                      <c:pt idx="137">
                        <c:v>6.54</c:v>
                      </c:pt>
                      <c:pt idx="138">
                        <c:v>6.58</c:v>
                      </c:pt>
                      <c:pt idx="139">
                        <c:v>6.58</c:v>
                      </c:pt>
                      <c:pt idx="140">
                        <c:v>6.59</c:v>
                      </c:pt>
                      <c:pt idx="141">
                        <c:v>6.57</c:v>
                      </c:pt>
                      <c:pt idx="142">
                        <c:v>6.55</c:v>
                      </c:pt>
                      <c:pt idx="143">
                        <c:v>6.54</c:v>
                      </c:pt>
                      <c:pt idx="144">
                        <c:v>6.53</c:v>
                      </c:pt>
                      <c:pt idx="145">
                        <c:v>6.5</c:v>
                      </c:pt>
                      <c:pt idx="146">
                        <c:v>6.46</c:v>
                      </c:pt>
                      <c:pt idx="147">
                        <c:v>6.44</c:v>
                      </c:pt>
                      <c:pt idx="148">
                        <c:v>6.42</c:v>
                      </c:pt>
                      <c:pt idx="149">
                        <c:v>6.42</c:v>
                      </c:pt>
                      <c:pt idx="150">
                        <c:v>6.42</c:v>
                      </c:pt>
                      <c:pt idx="151">
                        <c:v>6.4</c:v>
                      </c:pt>
                      <c:pt idx="152">
                        <c:v>6.4</c:v>
                      </c:pt>
                      <c:pt idx="153">
                        <c:v>6.38</c:v>
                      </c:pt>
                      <c:pt idx="154">
                        <c:v>6.42</c:v>
                      </c:pt>
                      <c:pt idx="155">
                        <c:v>6.4</c:v>
                      </c:pt>
                      <c:pt idx="156">
                        <c:v>6.38</c:v>
                      </c:pt>
                      <c:pt idx="157">
                        <c:v>6.36</c:v>
                      </c:pt>
                      <c:pt idx="158">
                        <c:v>6.36</c:v>
                      </c:pt>
                      <c:pt idx="159">
                        <c:v>6.3</c:v>
                      </c:pt>
                      <c:pt idx="160">
                        <c:v>6.36</c:v>
                      </c:pt>
                      <c:pt idx="161">
                        <c:v>6.34</c:v>
                      </c:pt>
                      <c:pt idx="162">
                        <c:v>6.27</c:v>
                      </c:pt>
                      <c:pt idx="163">
                        <c:v>6.26</c:v>
                      </c:pt>
                      <c:pt idx="164">
                        <c:v>6.2</c:v>
                      </c:pt>
                      <c:pt idx="165">
                        <c:v>6.18</c:v>
                      </c:pt>
                      <c:pt idx="166">
                        <c:v>6.08</c:v>
                      </c:pt>
                      <c:pt idx="167">
                        <c:v>6.02</c:v>
                      </c:pt>
                      <c:pt idx="168">
                        <c:v>6</c:v>
                      </c:pt>
                      <c:pt idx="169">
                        <c:v>6.02</c:v>
                      </c:pt>
                      <c:pt idx="170">
                        <c:v>6.07</c:v>
                      </c:pt>
                      <c:pt idx="171">
                        <c:v>6.1</c:v>
                      </c:pt>
                      <c:pt idx="172">
                        <c:v>6.14</c:v>
                      </c:pt>
                      <c:pt idx="173">
                        <c:v>6.18</c:v>
                      </c:pt>
                      <c:pt idx="174">
                        <c:v>6.19</c:v>
                      </c:pt>
                      <c:pt idx="175">
                        <c:v>6.2</c:v>
                      </c:pt>
                      <c:pt idx="176">
                        <c:v>6.21</c:v>
                      </c:pt>
                      <c:pt idx="177">
                        <c:v>6.22</c:v>
                      </c:pt>
                      <c:pt idx="178">
                        <c:v>6.23</c:v>
                      </c:pt>
                      <c:pt idx="179">
                        <c:v>6.3</c:v>
                      </c:pt>
                      <c:pt idx="180">
                        <c:v>6.32</c:v>
                      </c:pt>
                      <c:pt idx="181">
                        <c:v>6.34</c:v>
                      </c:pt>
                      <c:pt idx="182">
                        <c:v>6.34</c:v>
                      </c:pt>
                      <c:pt idx="183">
                        <c:v>6.36</c:v>
                      </c:pt>
                      <c:pt idx="184">
                        <c:v>6.41</c:v>
                      </c:pt>
                      <c:pt idx="185">
                        <c:v>6.43</c:v>
                      </c:pt>
                      <c:pt idx="186">
                        <c:v>6.45</c:v>
                      </c:pt>
                      <c:pt idx="187">
                        <c:v>6.44</c:v>
                      </c:pt>
                      <c:pt idx="188">
                        <c:v>6.41</c:v>
                      </c:pt>
                      <c:pt idx="189">
                        <c:v>6.4</c:v>
                      </c:pt>
                      <c:pt idx="190">
                        <c:v>6.39</c:v>
                      </c:pt>
                      <c:pt idx="191">
                        <c:v>6.4</c:v>
                      </c:pt>
                      <c:pt idx="192">
                        <c:v>6.43</c:v>
                      </c:pt>
                      <c:pt idx="193">
                        <c:v>6.45</c:v>
                      </c:pt>
                      <c:pt idx="194">
                        <c:v>6.48</c:v>
                      </c:pt>
                      <c:pt idx="195">
                        <c:v>6.51</c:v>
                      </c:pt>
                      <c:pt idx="196">
                        <c:v>6.55</c:v>
                      </c:pt>
                      <c:pt idx="197">
                        <c:v>6.56</c:v>
                      </c:pt>
                      <c:pt idx="198">
                        <c:v>6.55</c:v>
                      </c:pt>
                      <c:pt idx="199">
                        <c:v>6.54</c:v>
                      </c:pt>
                      <c:pt idx="200">
                        <c:v>6.56</c:v>
                      </c:pt>
                      <c:pt idx="201">
                        <c:v>6.58</c:v>
                      </c:pt>
                      <c:pt idx="202">
                        <c:v>6.57</c:v>
                      </c:pt>
                      <c:pt idx="203">
                        <c:v>6.54</c:v>
                      </c:pt>
                      <c:pt idx="204">
                        <c:v>6.52</c:v>
                      </c:pt>
                      <c:pt idx="205">
                        <c:v>6.5</c:v>
                      </c:pt>
                      <c:pt idx="206">
                        <c:v>6.46</c:v>
                      </c:pt>
                      <c:pt idx="207">
                        <c:v>6.46</c:v>
                      </c:pt>
                      <c:pt idx="208">
                        <c:v>6.46</c:v>
                      </c:pt>
                      <c:pt idx="209">
                        <c:v>6.44</c:v>
                      </c:pt>
                      <c:pt idx="210">
                        <c:v>6.52</c:v>
                      </c:pt>
                      <c:pt idx="211">
                        <c:v>6.52</c:v>
                      </c:pt>
                      <c:pt idx="212">
                        <c:v>6.52</c:v>
                      </c:pt>
                      <c:pt idx="213">
                        <c:v>6.54</c:v>
                      </c:pt>
                      <c:pt idx="214">
                        <c:v>6.59</c:v>
                      </c:pt>
                      <c:pt idx="215">
                        <c:v>6.62</c:v>
                      </c:pt>
                      <c:pt idx="216">
                        <c:v>6.63</c:v>
                      </c:pt>
                      <c:pt idx="217">
                        <c:v>6.63</c:v>
                      </c:pt>
                      <c:pt idx="218">
                        <c:v>6.67</c:v>
                      </c:pt>
                      <c:pt idx="219">
                        <c:v>6.7</c:v>
                      </c:pt>
                      <c:pt idx="220">
                        <c:v>6.74</c:v>
                      </c:pt>
                      <c:pt idx="221">
                        <c:v>6.8</c:v>
                      </c:pt>
                      <c:pt idx="222">
                        <c:v>6.82</c:v>
                      </c:pt>
                      <c:pt idx="223">
                        <c:v>6.84</c:v>
                      </c:pt>
                      <c:pt idx="224">
                        <c:v>6.87</c:v>
                      </c:pt>
                      <c:pt idx="225">
                        <c:v>6.88</c:v>
                      </c:pt>
                      <c:pt idx="226">
                        <c:v>6.9</c:v>
                      </c:pt>
                      <c:pt idx="227">
                        <c:v>6.9</c:v>
                      </c:pt>
                      <c:pt idx="228">
                        <c:v>6.94</c:v>
                      </c:pt>
                      <c:pt idx="229">
                        <c:v>6.97</c:v>
                      </c:pt>
                      <c:pt idx="230">
                        <c:v>6.97</c:v>
                      </c:pt>
                      <c:pt idx="231">
                        <c:v>7</c:v>
                      </c:pt>
                      <c:pt idx="232">
                        <c:v>7.04</c:v>
                      </c:pt>
                      <c:pt idx="233">
                        <c:v>7.02</c:v>
                      </c:pt>
                      <c:pt idx="234">
                        <c:v>7.01</c:v>
                      </c:pt>
                      <c:pt idx="235">
                        <c:v>7.03</c:v>
                      </c:pt>
                      <c:pt idx="236">
                        <c:v>7.02</c:v>
                      </c:pt>
                      <c:pt idx="237">
                        <c:v>7</c:v>
                      </c:pt>
                      <c:pt idx="238">
                        <c:v>6.99</c:v>
                      </c:pt>
                      <c:pt idx="239">
                        <c:v>6.99</c:v>
                      </c:pt>
                      <c:pt idx="240">
                        <c:v>6.98</c:v>
                      </c:pt>
                      <c:pt idx="241">
                        <c:v>6.98</c:v>
                      </c:pt>
                      <c:pt idx="242">
                        <c:v>6.98</c:v>
                      </c:pt>
                      <c:pt idx="243">
                        <c:v>6.97</c:v>
                      </c:pt>
                      <c:pt idx="244">
                        <c:v>6.96</c:v>
                      </c:pt>
                      <c:pt idx="245">
                        <c:v>6.94</c:v>
                      </c:pt>
                      <c:pt idx="246">
                        <c:v>6.93</c:v>
                      </c:pt>
                      <c:pt idx="247">
                        <c:v>6.93</c:v>
                      </c:pt>
                      <c:pt idx="248">
                        <c:v>6.92</c:v>
                      </c:pt>
                      <c:pt idx="249">
                        <c:v>6.91</c:v>
                      </c:pt>
                      <c:pt idx="250">
                        <c:v>6.9</c:v>
                      </c:pt>
                      <c:pt idx="251">
                        <c:v>6.88</c:v>
                      </c:pt>
                      <c:pt idx="252">
                        <c:v>6.9</c:v>
                      </c:pt>
                      <c:pt idx="253">
                        <c:v>6.91</c:v>
                      </c:pt>
                      <c:pt idx="254">
                        <c:v>6.92</c:v>
                      </c:pt>
                      <c:pt idx="255">
                        <c:v>6.92</c:v>
                      </c:pt>
                      <c:pt idx="256">
                        <c:v>6.93</c:v>
                      </c:pt>
                      <c:pt idx="257">
                        <c:v>6.95</c:v>
                      </c:pt>
                      <c:pt idx="258">
                        <c:v>6.97</c:v>
                      </c:pt>
                      <c:pt idx="259">
                        <c:v>7</c:v>
                      </c:pt>
                      <c:pt idx="260">
                        <c:v>7.02</c:v>
                      </c:pt>
                      <c:pt idx="261">
                        <c:v>7.04</c:v>
                      </c:pt>
                      <c:pt idx="262">
                        <c:v>7.08</c:v>
                      </c:pt>
                      <c:pt idx="263">
                        <c:v>7.14</c:v>
                      </c:pt>
                      <c:pt idx="264">
                        <c:v>7.15</c:v>
                      </c:pt>
                      <c:pt idx="265">
                        <c:v>7.16</c:v>
                      </c:pt>
                      <c:pt idx="266">
                        <c:v>7.19</c:v>
                      </c:pt>
                      <c:pt idx="267">
                        <c:v>7.2</c:v>
                      </c:pt>
                      <c:pt idx="268">
                        <c:v>7.21</c:v>
                      </c:pt>
                      <c:pt idx="269">
                        <c:v>7.23</c:v>
                      </c:pt>
                      <c:pt idx="270">
                        <c:v>7.26</c:v>
                      </c:pt>
                      <c:pt idx="271">
                        <c:v>7.27</c:v>
                      </c:pt>
                      <c:pt idx="272">
                        <c:v>7.28</c:v>
                      </c:pt>
                      <c:pt idx="273">
                        <c:v>7.29</c:v>
                      </c:pt>
                      <c:pt idx="274">
                        <c:v>7.32</c:v>
                      </c:pt>
                      <c:pt idx="275">
                        <c:v>7.37</c:v>
                      </c:pt>
                      <c:pt idx="276">
                        <c:v>7.38</c:v>
                      </c:pt>
                      <c:pt idx="277">
                        <c:v>7.41</c:v>
                      </c:pt>
                      <c:pt idx="278">
                        <c:v>7.43</c:v>
                      </c:pt>
                      <c:pt idx="279">
                        <c:v>7.45</c:v>
                      </c:pt>
                      <c:pt idx="280">
                        <c:v>7.49</c:v>
                      </c:pt>
                      <c:pt idx="281">
                        <c:v>7.53</c:v>
                      </c:pt>
                      <c:pt idx="282">
                        <c:v>7.56</c:v>
                      </c:pt>
                      <c:pt idx="283">
                        <c:v>7.58</c:v>
                      </c:pt>
                      <c:pt idx="284">
                        <c:v>7.6</c:v>
                      </c:pt>
                      <c:pt idx="285">
                        <c:v>7.62</c:v>
                      </c:pt>
                      <c:pt idx="286">
                        <c:v>7.65</c:v>
                      </c:pt>
                      <c:pt idx="287">
                        <c:v>7.69</c:v>
                      </c:pt>
                      <c:pt idx="288">
                        <c:v>7.72</c:v>
                      </c:pt>
                      <c:pt idx="289">
                        <c:v>7.77</c:v>
                      </c:pt>
                      <c:pt idx="290">
                        <c:v>7.8</c:v>
                      </c:pt>
                      <c:pt idx="291">
                        <c:v>7.8</c:v>
                      </c:pt>
                      <c:pt idx="292">
                        <c:v>7.83</c:v>
                      </c:pt>
                      <c:pt idx="293">
                        <c:v>7.84</c:v>
                      </c:pt>
                      <c:pt idx="294">
                        <c:v>7.85</c:v>
                      </c:pt>
                      <c:pt idx="295">
                        <c:v>7.89</c:v>
                      </c:pt>
                      <c:pt idx="296">
                        <c:v>7.9</c:v>
                      </c:pt>
                      <c:pt idx="297">
                        <c:v>7.92</c:v>
                      </c:pt>
                      <c:pt idx="298">
                        <c:v>7.95</c:v>
                      </c:pt>
                      <c:pt idx="299">
                        <c:v>7.97</c:v>
                      </c:pt>
                      <c:pt idx="300">
                        <c:v>7.99</c:v>
                      </c:pt>
                      <c:pt idx="301">
                        <c:v>7.99</c:v>
                      </c:pt>
                      <c:pt idx="302">
                        <c:v>7.99</c:v>
                      </c:pt>
                      <c:pt idx="303">
                        <c:v>8.02</c:v>
                      </c:pt>
                      <c:pt idx="304">
                        <c:v>8.0399999999999991</c:v>
                      </c:pt>
                      <c:pt idx="305">
                        <c:v>8.0500000000000007</c:v>
                      </c:pt>
                      <c:pt idx="306">
                        <c:v>8.07</c:v>
                      </c:pt>
                      <c:pt idx="307">
                        <c:v>8.07</c:v>
                      </c:pt>
                      <c:pt idx="308">
                        <c:v>8.1</c:v>
                      </c:pt>
                      <c:pt idx="309">
                        <c:v>8.1199999999999992</c:v>
                      </c:pt>
                      <c:pt idx="310">
                        <c:v>8.1300000000000008</c:v>
                      </c:pt>
                      <c:pt idx="311">
                        <c:v>8.14</c:v>
                      </c:pt>
                      <c:pt idx="312">
                        <c:v>8.16</c:v>
                      </c:pt>
                      <c:pt idx="313">
                        <c:v>8.18</c:v>
                      </c:pt>
                      <c:pt idx="314">
                        <c:v>8.18</c:v>
                      </c:pt>
                      <c:pt idx="315">
                        <c:v>8.1999999999999993</c:v>
                      </c:pt>
                      <c:pt idx="316">
                        <c:v>8.2200000000000006</c:v>
                      </c:pt>
                      <c:pt idx="317">
                        <c:v>8.23</c:v>
                      </c:pt>
                      <c:pt idx="318">
                        <c:v>8.25</c:v>
                      </c:pt>
                      <c:pt idx="319">
                        <c:v>8.27</c:v>
                      </c:pt>
                      <c:pt idx="320">
                        <c:v>8.27</c:v>
                      </c:pt>
                      <c:pt idx="321">
                        <c:v>8.27</c:v>
                      </c:pt>
                      <c:pt idx="322">
                        <c:v>8.2899999999999991</c:v>
                      </c:pt>
                      <c:pt idx="323">
                        <c:v>8.31</c:v>
                      </c:pt>
                      <c:pt idx="324">
                        <c:v>8.3000000000000007</c:v>
                      </c:pt>
                      <c:pt idx="325">
                        <c:v>8.3000000000000007</c:v>
                      </c:pt>
                      <c:pt idx="326">
                        <c:v>8.2899999999999991</c:v>
                      </c:pt>
                      <c:pt idx="327">
                        <c:v>8.2799999999999994</c:v>
                      </c:pt>
                      <c:pt idx="328">
                        <c:v>8.27</c:v>
                      </c:pt>
                      <c:pt idx="329">
                        <c:v>8.25</c:v>
                      </c:pt>
                      <c:pt idx="330">
                        <c:v>8.23</c:v>
                      </c:pt>
                      <c:pt idx="331">
                        <c:v>8.2100000000000009</c:v>
                      </c:pt>
                      <c:pt idx="332">
                        <c:v>8.16</c:v>
                      </c:pt>
                      <c:pt idx="333">
                        <c:v>8.14</c:v>
                      </c:pt>
                      <c:pt idx="334">
                        <c:v>8.1199999999999992</c:v>
                      </c:pt>
                      <c:pt idx="335">
                        <c:v>8.11</c:v>
                      </c:pt>
                      <c:pt idx="336">
                        <c:v>8.1</c:v>
                      </c:pt>
                      <c:pt idx="337">
                        <c:v>8.1</c:v>
                      </c:pt>
                      <c:pt idx="338">
                        <c:v>8.1</c:v>
                      </c:pt>
                      <c:pt idx="339">
                        <c:v>8.1</c:v>
                      </c:pt>
                      <c:pt idx="340">
                        <c:v>8.1</c:v>
                      </c:pt>
                      <c:pt idx="341">
                        <c:v>8.1</c:v>
                      </c:pt>
                      <c:pt idx="342">
                        <c:v>8.1</c:v>
                      </c:pt>
                      <c:pt idx="343">
                        <c:v>8.1</c:v>
                      </c:pt>
                      <c:pt idx="344">
                        <c:v>8.1</c:v>
                      </c:pt>
                      <c:pt idx="345">
                        <c:v>8.11</c:v>
                      </c:pt>
                      <c:pt idx="346">
                        <c:v>8.1300000000000008</c:v>
                      </c:pt>
                      <c:pt idx="347">
                        <c:v>8.1300000000000008</c:v>
                      </c:pt>
                      <c:pt idx="348">
                        <c:v>8.1300000000000008</c:v>
                      </c:pt>
                      <c:pt idx="349">
                        <c:v>8.11</c:v>
                      </c:pt>
                      <c:pt idx="350">
                        <c:v>8.1199999999999992</c:v>
                      </c:pt>
                      <c:pt idx="351">
                        <c:v>8.1300000000000008</c:v>
                      </c:pt>
                      <c:pt idx="352">
                        <c:v>8.15</c:v>
                      </c:pt>
                      <c:pt idx="353">
                        <c:v>8.15</c:v>
                      </c:pt>
                      <c:pt idx="354">
                        <c:v>8.17</c:v>
                      </c:pt>
                      <c:pt idx="355">
                        <c:v>8.17</c:v>
                      </c:pt>
                      <c:pt idx="356">
                        <c:v>8.17</c:v>
                      </c:pt>
                      <c:pt idx="357">
                        <c:v>8.17</c:v>
                      </c:pt>
                      <c:pt idx="358">
                        <c:v>8.18</c:v>
                      </c:pt>
                      <c:pt idx="359">
                        <c:v>8.17</c:v>
                      </c:pt>
                      <c:pt idx="360">
                        <c:v>8.17</c:v>
                      </c:pt>
                      <c:pt idx="361">
                        <c:v>8.17</c:v>
                      </c:pt>
                      <c:pt idx="362">
                        <c:v>8.14</c:v>
                      </c:pt>
                      <c:pt idx="363">
                        <c:v>8.15</c:v>
                      </c:pt>
                      <c:pt idx="364">
                        <c:v>8.1199999999999992</c:v>
                      </c:pt>
                      <c:pt idx="365">
                        <c:v>8.1</c:v>
                      </c:pt>
                      <c:pt idx="366">
                        <c:v>8.0500000000000007</c:v>
                      </c:pt>
                      <c:pt idx="367">
                        <c:v>7.94</c:v>
                      </c:pt>
                      <c:pt idx="368">
                        <c:v>7.92</c:v>
                      </c:pt>
                      <c:pt idx="369">
                        <c:v>7.9</c:v>
                      </c:pt>
                      <c:pt idx="370">
                        <c:v>7.84</c:v>
                      </c:pt>
                      <c:pt idx="371">
                        <c:v>7.82</c:v>
                      </c:pt>
                      <c:pt idx="372">
                        <c:v>7.79</c:v>
                      </c:pt>
                      <c:pt idx="373">
                        <c:v>7.73</c:v>
                      </c:pt>
                      <c:pt idx="374">
                        <c:v>7.66</c:v>
                      </c:pt>
                      <c:pt idx="375">
                        <c:v>7.64</c:v>
                      </c:pt>
                      <c:pt idx="376">
                        <c:v>7.58</c:v>
                      </c:pt>
                      <c:pt idx="377">
                        <c:v>7.57</c:v>
                      </c:pt>
                      <c:pt idx="378">
                        <c:v>7.53</c:v>
                      </c:pt>
                      <c:pt idx="379">
                        <c:v>7.5</c:v>
                      </c:pt>
                      <c:pt idx="380">
                        <c:v>7.49</c:v>
                      </c:pt>
                      <c:pt idx="381">
                        <c:v>7.48</c:v>
                      </c:pt>
                      <c:pt idx="382">
                        <c:v>7.47</c:v>
                      </c:pt>
                      <c:pt idx="383">
                        <c:v>7.42</c:v>
                      </c:pt>
                      <c:pt idx="384">
                        <c:v>7.39</c:v>
                      </c:pt>
                      <c:pt idx="385">
                        <c:v>7.36</c:v>
                      </c:pt>
                      <c:pt idx="386">
                        <c:v>7.3</c:v>
                      </c:pt>
                      <c:pt idx="387">
                        <c:v>7.28</c:v>
                      </c:pt>
                      <c:pt idx="388">
                        <c:v>7.2</c:v>
                      </c:pt>
                      <c:pt idx="389">
                        <c:v>7.14</c:v>
                      </c:pt>
                      <c:pt idx="390">
                        <c:v>7.05</c:v>
                      </c:pt>
                      <c:pt idx="391">
                        <c:v>7</c:v>
                      </c:pt>
                      <c:pt idx="392">
                        <c:v>6.92</c:v>
                      </c:pt>
                      <c:pt idx="393">
                        <c:v>6.84</c:v>
                      </c:pt>
                      <c:pt idx="394">
                        <c:v>6.82</c:v>
                      </c:pt>
                      <c:pt idx="395">
                        <c:v>6.81</c:v>
                      </c:pt>
                      <c:pt idx="396">
                        <c:v>6.8</c:v>
                      </c:pt>
                      <c:pt idx="397">
                        <c:v>6.77</c:v>
                      </c:pt>
                      <c:pt idx="398">
                        <c:v>6.77</c:v>
                      </c:pt>
                      <c:pt idx="399">
                        <c:v>6.74</c:v>
                      </c:pt>
                      <c:pt idx="400">
                        <c:v>6.74</c:v>
                      </c:pt>
                      <c:pt idx="401">
                        <c:v>6.74</c:v>
                      </c:pt>
                      <c:pt idx="402">
                        <c:v>6.76</c:v>
                      </c:pt>
                      <c:pt idx="403">
                        <c:v>6.8</c:v>
                      </c:pt>
                      <c:pt idx="404">
                        <c:v>6.89</c:v>
                      </c:pt>
                      <c:pt idx="405">
                        <c:v>6.89</c:v>
                      </c:pt>
                      <c:pt idx="406">
                        <c:v>6.84</c:v>
                      </c:pt>
                      <c:pt idx="407">
                        <c:v>6.82</c:v>
                      </c:pt>
                      <c:pt idx="408">
                        <c:v>6.8</c:v>
                      </c:pt>
                      <c:pt idx="409">
                        <c:v>6.83</c:v>
                      </c:pt>
                      <c:pt idx="410">
                        <c:v>6.85</c:v>
                      </c:pt>
                      <c:pt idx="411">
                        <c:v>6.9</c:v>
                      </c:pt>
                      <c:pt idx="412">
                        <c:v>6.86</c:v>
                      </c:pt>
                      <c:pt idx="413">
                        <c:v>6.8</c:v>
                      </c:pt>
                      <c:pt idx="414">
                        <c:v>6.78</c:v>
                      </c:pt>
                      <c:pt idx="415">
                        <c:v>6.78</c:v>
                      </c:pt>
                      <c:pt idx="416">
                        <c:v>6.74</c:v>
                      </c:pt>
                      <c:pt idx="417">
                        <c:v>6.74</c:v>
                      </c:pt>
                      <c:pt idx="418">
                        <c:v>6.77</c:v>
                      </c:pt>
                      <c:pt idx="419">
                        <c:v>6.8</c:v>
                      </c:pt>
                      <c:pt idx="420">
                        <c:v>6.8</c:v>
                      </c:pt>
                      <c:pt idx="421">
                        <c:v>6.77</c:v>
                      </c:pt>
                      <c:pt idx="422">
                        <c:v>6.81</c:v>
                      </c:pt>
                      <c:pt idx="423">
                        <c:v>6.76</c:v>
                      </c:pt>
                      <c:pt idx="424">
                        <c:v>6.88</c:v>
                      </c:pt>
                      <c:pt idx="425">
                        <c:v>6.9</c:v>
                      </c:pt>
                      <c:pt idx="426">
                        <c:v>6.89</c:v>
                      </c:pt>
                      <c:pt idx="427">
                        <c:v>6.9</c:v>
                      </c:pt>
                      <c:pt idx="428">
                        <c:v>6.9</c:v>
                      </c:pt>
                      <c:pt idx="429">
                        <c:v>6.88</c:v>
                      </c:pt>
                      <c:pt idx="430">
                        <c:v>6.85</c:v>
                      </c:pt>
                      <c:pt idx="431">
                        <c:v>6.85</c:v>
                      </c:pt>
                      <c:pt idx="432">
                        <c:v>6.85</c:v>
                      </c:pt>
                      <c:pt idx="433">
                        <c:v>6.89</c:v>
                      </c:pt>
                      <c:pt idx="434">
                        <c:v>6.92</c:v>
                      </c:pt>
                      <c:pt idx="435">
                        <c:v>6.92</c:v>
                      </c:pt>
                      <c:pt idx="436">
                        <c:v>6.95</c:v>
                      </c:pt>
                      <c:pt idx="437">
                        <c:v>6.95</c:v>
                      </c:pt>
                      <c:pt idx="438">
                        <c:v>6.95</c:v>
                      </c:pt>
                      <c:pt idx="439">
                        <c:v>6.94</c:v>
                      </c:pt>
                      <c:pt idx="440">
                        <c:v>6.94</c:v>
                      </c:pt>
                      <c:pt idx="441">
                        <c:v>6.95</c:v>
                      </c:pt>
                      <c:pt idx="442">
                        <c:v>6.95</c:v>
                      </c:pt>
                      <c:pt idx="443">
                        <c:v>6.97</c:v>
                      </c:pt>
                      <c:pt idx="444">
                        <c:v>6.94</c:v>
                      </c:pt>
                      <c:pt idx="445">
                        <c:v>6.9</c:v>
                      </c:pt>
                      <c:pt idx="446">
                        <c:v>6.87</c:v>
                      </c:pt>
                      <c:pt idx="447">
                        <c:v>6.85</c:v>
                      </c:pt>
                      <c:pt idx="448">
                        <c:v>6.83</c:v>
                      </c:pt>
                      <c:pt idx="449">
                        <c:v>6.82</c:v>
                      </c:pt>
                      <c:pt idx="450">
                        <c:v>6.79</c:v>
                      </c:pt>
                      <c:pt idx="451">
                        <c:v>6.75</c:v>
                      </c:pt>
                      <c:pt idx="452">
                        <c:v>6.68</c:v>
                      </c:pt>
                      <c:pt idx="453">
                        <c:v>6.6</c:v>
                      </c:pt>
                      <c:pt idx="454">
                        <c:v>6.54</c:v>
                      </c:pt>
                      <c:pt idx="455">
                        <c:v>6.51</c:v>
                      </c:pt>
                      <c:pt idx="456">
                        <c:v>6.53</c:v>
                      </c:pt>
                      <c:pt idx="457">
                        <c:v>6.43</c:v>
                      </c:pt>
                      <c:pt idx="458">
                        <c:v>6.32</c:v>
                      </c:pt>
                      <c:pt idx="459">
                        <c:v>6.3</c:v>
                      </c:pt>
                      <c:pt idx="460">
                        <c:v>6.23</c:v>
                      </c:pt>
                      <c:pt idx="461">
                        <c:v>6.23</c:v>
                      </c:pt>
                      <c:pt idx="462">
                        <c:v>6.23</c:v>
                      </c:pt>
                      <c:pt idx="463">
                        <c:v>6.28</c:v>
                      </c:pt>
                      <c:pt idx="464">
                        <c:v>6.2</c:v>
                      </c:pt>
                      <c:pt idx="465">
                        <c:v>6.1</c:v>
                      </c:pt>
                      <c:pt idx="466">
                        <c:v>6</c:v>
                      </c:pt>
                      <c:pt idx="467">
                        <c:v>6</c:v>
                      </c:pt>
                      <c:pt idx="468">
                        <c:v>5.98</c:v>
                      </c:pt>
                      <c:pt idx="469">
                        <c:v>5.95</c:v>
                      </c:pt>
                      <c:pt idx="470">
                        <c:v>5.86</c:v>
                      </c:pt>
                      <c:pt idx="471">
                        <c:v>5.8</c:v>
                      </c:pt>
                      <c:pt idx="472">
                        <c:v>5.73</c:v>
                      </c:pt>
                      <c:pt idx="473">
                        <c:v>5.65</c:v>
                      </c:pt>
                      <c:pt idx="474">
                        <c:v>5.58</c:v>
                      </c:pt>
                      <c:pt idx="475">
                        <c:v>5.54</c:v>
                      </c:pt>
                      <c:pt idx="476">
                        <c:v>5.49</c:v>
                      </c:pt>
                      <c:pt idx="477">
                        <c:v>5.49</c:v>
                      </c:pt>
                      <c:pt idx="478">
                        <c:v>5.52</c:v>
                      </c:pt>
                      <c:pt idx="479">
                        <c:v>5.53</c:v>
                      </c:pt>
                      <c:pt idx="480">
                        <c:v>5.58</c:v>
                      </c:pt>
                      <c:pt idx="481">
                        <c:v>5.6</c:v>
                      </c:pt>
                      <c:pt idx="482">
                        <c:v>5.8</c:v>
                      </c:pt>
                      <c:pt idx="483">
                        <c:v>5.88</c:v>
                      </c:pt>
                      <c:pt idx="484">
                        <c:v>5.82</c:v>
                      </c:pt>
                      <c:pt idx="485">
                        <c:v>5.78</c:v>
                      </c:pt>
                      <c:pt idx="486">
                        <c:v>5.82</c:v>
                      </c:pt>
                      <c:pt idx="487">
                        <c:v>5.92</c:v>
                      </c:pt>
                      <c:pt idx="488">
                        <c:v>6</c:v>
                      </c:pt>
                      <c:pt idx="489">
                        <c:v>6.03</c:v>
                      </c:pt>
                      <c:pt idx="490">
                        <c:v>6.12</c:v>
                      </c:pt>
                      <c:pt idx="491">
                        <c:v>6.14</c:v>
                      </c:pt>
                      <c:pt idx="492">
                        <c:v>6.17</c:v>
                      </c:pt>
                      <c:pt idx="493">
                        <c:v>6.21</c:v>
                      </c:pt>
                      <c:pt idx="494">
                        <c:v>6.3</c:v>
                      </c:pt>
                      <c:pt idx="495">
                        <c:v>6.3</c:v>
                      </c:pt>
                      <c:pt idx="496">
                        <c:v>6.4</c:v>
                      </c:pt>
                      <c:pt idx="497">
                        <c:v>6.42</c:v>
                      </c:pt>
                      <c:pt idx="498">
                        <c:v>6.51</c:v>
                      </c:pt>
                      <c:pt idx="499">
                        <c:v>6.62</c:v>
                      </c:pt>
                      <c:pt idx="500">
                        <c:v>6.78</c:v>
                      </c:pt>
                      <c:pt idx="501">
                        <c:v>6.83</c:v>
                      </c:pt>
                      <c:pt idx="502">
                        <c:v>6.88</c:v>
                      </c:pt>
                      <c:pt idx="503">
                        <c:v>6.86</c:v>
                      </c:pt>
                      <c:pt idx="504">
                        <c:v>6.82</c:v>
                      </c:pt>
                      <c:pt idx="505">
                        <c:v>6.83</c:v>
                      </c:pt>
                      <c:pt idx="506">
                        <c:v>6.85</c:v>
                      </c:pt>
                      <c:pt idx="507">
                        <c:v>6.87</c:v>
                      </c:pt>
                      <c:pt idx="508">
                        <c:v>6.96</c:v>
                      </c:pt>
                      <c:pt idx="509">
                        <c:v>6.97</c:v>
                      </c:pt>
                      <c:pt idx="510">
                        <c:v>6.98</c:v>
                      </c:pt>
                      <c:pt idx="511">
                        <c:v>7.05</c:v>
                      </c:pt>
                      <c:pt idx="512">
                        <c:v>7.12</c:v>
                      </c:pt>
                      <c:pt idx="513">
                        <c:v>7.14</c:v>
                      </c:pt>
                      <c:pt idx="514">
                        <c:v>7.16</c:v>
                      </c:pt>
                      <c:pt idx="515">
                        <c:v>7.16</c:v>
                      </c:pt>
                      <c:pt idx="516">
                        <c:v>7.2</c:v>
                      </c:pt>
                      <c:pt idx="517">
                        <c:v>7.18</c:v>
                      </c:pt>
                      <c:pt idx="518">
                        <c:v>7.21</c:v>
                      </c:pt>
                      <c:pt idx="519">
                        <c:v>7.22</c:v>
                      </c:pt>
                      <c:pt idx="520">
                        <c:v>7.23</c:v>
                      </c:pt>
                      <c:pt idx="521">
                        <c:v>7.26</c:v>
                      </c:pt>
                      <c:pt idx="522">
                        <c:v>7.27</c:v>
                      </c:pt>
                      <c:pt idx="523">
                        <c:v>7.29</c:v>
                      </c:pt>
                      <c:pt idx="524">
                        <c:v>7.29</c:v>
                      </c:pt>
                      <c:pt idx="525">
                        <c:v>7.27</c:v>
                      </c:pt>
                      <c:pt idx="526">
                        <c:v>7.3</c:v>
                      </c:pt>
                      <c:pt idx="527">
                        <c:v>7.33</c:v>
                      </c:pt>
                      <c:pt idx="528">
                        <c:v>7.33</c:v>
                      </c:pt>
                      <c:pt idx="529">
                        <c:v>7.35</c:v>
                      </c:pt>
                      <c:pt idx="530">
                        <c:v>7.36</c:v>
                      </c:pt>
                      <c:pt idx="531">
                        <c:v>7.37</c:v>
                      </c:pt>
                      <c:pt idx="532">
                        <c:v>7.4</c:v>
                      </c:pt>
                      <c:pt idx="533">
                        <c:v>7.44</c:v>
                      </c:pt>
                      <c:pt idx="534">
                        <c:v>7.47</c:v>
                      </c:pt>
                      <c:pt idx="535">
                        <c:v>7.47</c:v>
                      </c:pt>
                      <c:pt idx="536">
                        <c:v>7.51</c:v>
                      </c:pt>
                      <c:pt idx="537">
                        <c:v>7.53</c:v>
                      </c:pt>
                      <c:pt idx="538">
                        <c:v>7.57</c:v>
                      </c:pt>
                      <c:pt idx="539">
                        <c:v>7.57</c:v>
                      </c:pt>
                      <c:pt idx="540">
                        <c:v>7.57</c:v>
                      </c:pt>
                      <c:pt idx="541">
                        <c:v>7.68</c:v>
                      </c:pt>
                      <c:pt idx="542">
                        <c:v>7.7</c:v>
                      </c:pt>
                      <c:pt idx="543">
                        <c:v>7.72</c:v>
                      </c:pt>
                      <c:pt idx="544">
                        <c:v>7.78</c:v>
                      </c:pt>
                      <c:pt idx="545">
                        <c:v>7.81</c:v>
                      </c:pt>
                      <c:pt idx="546">
                        <c:v>7.84</c:v>
                      </c:pt>
                      <c:pt idx="547">
                        <c:v>7.85</c:v>
                      </c:pt>
                      <c:pt idx="548">
                        <c:v>7.87</c:v>
                      </c:pt>
                      <c:pt idx="549">
                        <c:v>7.89</c:v>
                      </c:pt>
                      <c:pt idx="550">
                        <c:v>7.92</c:v>
                      </c:pt>
                      <c:pt idx="551">
                        <c:v>7.95</c:v>
                      </c:pt>
                      <c:pt idx="552">
                        <c:v>7.97</c:v>
                      </c:pt>
                      <c:pt idx="553">
                        <c:v>7.99</c:v>
                      </c:pt>
                      <c:pt idx="554">
                        <c:v>8.02</c:v>
                      </c:pt>
                      <c:pt idx="555">
                        <c:v>8.02</c:v>
                      </c:pt>
                      <c:pt idx="556">
                        <c:v>8.07</c:v>
                      </c:pt>
                      <c:pt idx="557">
                        <c:v>8.08</c:v>
                      </c:pt>
                      <c:pt idx="558">
                        <c:v>8.1</c:v>
                      </c:pt>
                      <c:pt idx="559">
                        <c:v>8.1</c:v>
                      </c:pt>
                      <c:pt idx="560">
                        <c:v>8.14</c:v>
                      </c:pt>
                      <c:pt idx="561">
                        <c:v>8.15</c:v>
                      </c:pt>
                      <c:pt idx="562">
                        <c:v>8.16</c:v>
                      </c:pt>
                      <c:pt idx="563">
                        <c:v>8.19</c:v>
                      </c:pt>
                      <c:pt idx="564">
                        <c:v>8.2100000000000009</c:v>
                      </c:pt>
                      <c:pt idx="565">
                        <c:v>8.24</c:v>
                      </c:pt>
                      <c:pt idx="566">
                        <c:v>8.26</c:v>
                      </c:pt>
                      <c:pt idx="567">
                        <c:v>8.26</c:v>
                      </c:pt>
                      <c:pt idx="568">
                        <c:v>8.26</c:v>
                      </c:pt>
                      <c:pt idx="569">
                        <c:v>8.27</c:v>
                      </c:pt>
                      <c:pt idx="570">
                        <c:v>8.27</c:v>
                      </c:pt>
                      <c:pt idx="571">
                        <c:v>8.2799999999999994</c:v>
                      </c:pt>
                      <c:pt idx="572">
                        <c:v>8.2799999999999994</c:v>
                      </c:pt>
                      <c:pt idx="573">
                        <c:v>8.2799999999999994</c:v>
                      </c:pt>
                      <c:pt idx="574">
                        <c:v>8.2200000000000006</c:v>
                      </c:pt>
                      <c:pt idx="575">
                        <c:v>8.19</c:v>
                      </c:pt>
                      <c:pt idx="576">
                        <c:v>8.14</c:v>
                      </c:pt>
                      <c:pt idx="577">
                        <c:v>8.1</c:v>
                      </c:pt>
                      <c:pt idx="578">
                        <c:v>8.0399999999999991</c:v>
                      </c:pt>
                      <c:pt idx="579">
                        <c:v>8</c:v>
                      </c:pt>
                      <c:pt idx="580">
                        <c:v>7.94</c:v>
                      </c:pt>
                      <c:pt idx="581">
                        <c:v>7.91</c:v>
                      </c:pt>
                      <c:pt idx="582">
                        <c:v>7.86</c:v>
                      </c:pt>
                      <c:pt idx="583">
                        <c:v>7.78</c:v>
                      </c:pt>
                      <c:pt idx="584">
                        <c:v>7.67</c:v>
                      </c:pt>
                      <c:pt idx="585">
                        <c:v>7.62</c:v>
                      </c:pt>
                      <c:pt idx="586">
                        <c:v>7.55</c:v>
                      </c:pt>
                      <c:pt idx="587">
                        <c:v>7.5</c:v>
                      </c:pt>
                      <c:pt idx="588">
                        <c:v>7.44</c:v>
                      </c:pt>
                      <c:pt idx="589">
                        <c:v>7.36</c:v>
                      </c:pt>
                      <c:pt idx="590">
                        <c:v>7.35</c:v>
                      </c:pt>
                      <c:pt idx="591">
                        <c:v>7.34</c:v>
                      </c:pt>
                      <c:pt idx="592">
                        <c:v>7.33</c:v>
                      </c:pt>
                      <c:pt idx="593">
                        <c:v>7.33</c:v>
                      </c:pt>
                      <c:pt idx="594">
                        <c:v>7.33</c:v>
                      </c:pt>
                      <c:pt idx="595">
                        <c:v>7.35</c:v>
                      </c:pt>
                      <c:pt idx="596">
                        <c:v>7.42</c:v>
                      </c:pt>
                      <c:pt idx="597">
                        <c:v>7.42</c:v>
                      </c:pt>
                      <c:pt idx="598">
                        <c:v>7.44</c:v>
                      </c:pt>
                      <c:pt idx="599">
                        <c:v>7.44</c:v>
                      </c:pt>
                      <c:pt idx="600">
                        <c:v>7.47</c:v>
                      </c:pt>
                      <c:pt idx="601">
                        <c:v>7.48</c:v>
                      </c:pt>
                      <c:pt idx="602">
                        <c:v>7.52</c:v>
                      </c:pt>
                      <c:pt idx="603">
                        <c:v>7.55</c:v>
                      </c:pt>
                      <c:pt idx="604">
                        <c:v>7.58</c:v>
                      </c:pt>
                      <c:pt idx="605">
                        <c:v>7.61</c:v>
                      </c:pt>
                      <c:pt idx="606">
                        <c:v>7.63</c:v>
                      </c:pt>
                      <c:pt idx="607">
                        <c:v>7.69</c:v>
                      </c:pt>
                      <c:pt idx="608">
                        <c:v>7.76</c:v>
                      </c:pt>
                      <c:pt idx="609">
                        <c:v>7.73</c:v>
                      </c:pt>
                      <c:pt idx="610">
                        <c:v>7.75</c:v>
                      </c:pt>
                      <c:pt idx="611">
                        <c:v>7.76</c:v>
                      </c:pt>
                      <c:pt idx="612">
                        <c:v>7.8</c:v>
                      </c:pt>
                      <c:pt idx="613">
                        <c:v>7.8</c:v>
                      </c:pt>
                      <c:pt idx="614">
                        <c:v>7.86</c:v>
                      </c:pt>
                      <c:pt idx="615">
                        <c:v>7.89</c:v>
                      </c:pt>
                      <c:pt idx="616">
                        <c:v>7.94</c:v>
                      </c:pt>
                      <c:pt idx="617">
                        <c:v>8</c:v>
                      </c:pt>
                      <c:pt idx="618">
                        <c:v>8.0299999999999994</c:v>
                      </c:pt>
                      <c:pt idx="619">
                        <c:v>8.0399999999999991</c:v>
                      </c:pt>
                      <c:pt idx="620">
                        <c:v>8.0500000000000007</c:v>
                      </c:pt>
                      <c:pt idx="621">
                        <c:v>8.07</c:v>
                      </c:pt>
                      <c:pt idx="622">
                        <c:v>8.11</c:v>
                      </c:pt>
                      <c:pt idx="623">
                        <c:v>8.11</c:v>
                      </c:pt>
                      <c:pt idx="624">
                        <c:v>8.16</c:v>
                      </c:pt>
                      <c:pt idx="625">
                        <c:v>8.1999999999999993</c:v>
                      </c:pt>
                      <c:pt idx="626">
                        <c:v>8.23</c:v>
                      </c:pt>
                      <c:pt idx="627">
                        <c:v>8.25</c:v>
                      </c:pt>
                      <c:pt idx="628">
                        <c:v>8.2899999999999991</c:v>
                      </c:pt>
                      <c:pt idx="629">
                        <c:v>8.31</c:v>
                      </c:pt>
                      <c:pt idx="630">
                        <c:v>8.33</c:v>
                      </c:pt>
                      <c:pt idx="631">
                        <c:v>8.34</c:v>
                      </c:pt>
                      <c:pt idx="632">
                        <c:v>8.36</c:v>
                      </c:pt>
                      <c:pt idx="633">
                        <c:v>8.39</c:v>
                      </c:pt>
                      <c:pt idx="634">
                        <c:v>8.42</c:v>
                      </c:pt>
                      <c:pt idx="635">
                        <c:v>8.4499999999999993</c:v>
                      </c:pt>
                      <c:pt idx="636">
                        <c:v>8.4499999999999993</c:v>
                      </c:pt>
                      <c:pt idx="637">
                        <c:v>8.44</c:v>
                      </c:pt>
                      <c:pt idx="638">
                        <c:v>8.42</c:v>
                      </c:pt>
                      <c:pt idx="639">
                        <c:v>8.4</c:v>
                      </c:pt>
                      <c:pt idx="640">
                        <c:v>8.3800000000000008</c:v>
                      </c:pt>
                      <c:pt idx="641">
                        <c:v>8.3699999999999992</c:v>
                      </c:pt>
                      <c:pt idx="642">
                        <c:v>8.35</c:v>
                      </c:pt>
                      <c:pt idx="643">
                        <c:v>8.31</c:v>
                      </c:pt>
                      <c:pt idx="644">
                        <c:v>8.27</c:v>
                      </c:pt>
                      <c:pt idx="645">
                        <c:v>8.26</c:v>
                      </c:pt>
                      <c:pt idx="646">
                        <c:v>8.18</c:v>
                      </c:pt>
                      <c:pt idx="647">
                        <c:v>8.16</c:v>
                      </c:pt>
                      <c:pt idx="648">
                        <c:v>8.1300000000000008</c:v>
                      </c:pt>
                      <c:pt idx="649">
                        <c:v>8.1</c:v>
                      </c:pt>
                      <c:pt idx="650">
                        <c:v>8.14</c:v>
                      </c:pt>
                      <c:pt idx="651">
                        <c:v>8.16</c:v>
                      </c:pt>
                      <c:pt idx="652">
                        <c:v>8.17</c:v>
                      </c:pt>
                      <c:pt idx="653">
                        <c:v>8.16</c:v>
                      </c:pt>
                      <c:pt idx="654">
                        <c:v>8.16</c:v>
                      </c:pt>
                      <c:pt idx="655">
                        <c:v>8.1300000000000008</c:v>
                      </c:pt>
                      <c:pt idx="656">
                        <c:v>8.1300000000000008</c:v>
                      </c:pt>
                      <c:pt idx="657">
                        <c:v>8.1300000000000008</c:v>
                      </c:pt>
                      <c:pt idx="658">
                        <c:v>8.1199999999999992</c:v>
                      </c:pt>
                      <c:pt idx="659">
                        <c:v>8.08</c:v>
                      </c:pt>
                      <c:pt idx="660">
                        <c:v>8.02</c:v>
                      </c:pt>
                      <c:pt idx="661">
                        <c:v>7.98</c:v>
                      </c:pt>
                      <c:pt idx="662">
                        <c:v>7.93</c:v>
                      </c:pt>
                      <c:pt idx="663">
                        <c:v>7.9</c:v>
                      </c:pt>
                      <c:pt idx="664">
                        <c:v>7.79</c:v>
                      </c:pt>
                      <c:pt idx="665">
                        <c:v>7.7</c:v>
                      </c:pt>
                      <c:pt idx="666">
                        <c:v>7.63</c:v>
                      </c:pt>
                      <c:pt idx="667">
                        <c:v>7.6</c:v>
                      </c:pt>
                      <c:pt idx="668">
                        <c:v>7.58</c:v>
                      </c:pt>
                      <c:pt idx="669">
                        <c:v>7.53</c:v>
                      </c:pt>
                      <c:pt idx="670">
                        <c:v>7.48</c:v>
                      </c:pt>
                      <c:pt idx="671">
                        <c:v>7.48</c:v>
                      </c:pt>
                      <c:pt idx="672">
                        <c:v>7.45</c:v>
                      </c:pt>
                      <c:pt idx="673">
                        <c:v>7.44</c:v>
                      </c:pt>
                      <c:pt idx="674">
                        <c:v>7.43</c:v>
                      </c:pt>
                      <c:pt idx="675">
                        <c:v>7.4</c:v>
                      </c:pt>
                      <c:pt idx="676">
                        <c:v>7.36</c:v>
                      </c:pt>
                      <c:pt idx="677">
                        <c:v>7.34</c:v>
                      </c:pt>
                      <c:pt idx="678">
                        <c:v>7.38</c:v>
                      </c:pt>
                      <c:pt idx="679">
                        <c:v>7.42</c:v>
                      </c:pt>
                      <c:pt idx="680">
                        <c:v>7.42</c:v>
                      </c:pt>
                      <c:pt idx="681">
                        <c:v>7.4</c:v>
                      </c:pt>
                      <c:pt idx="682">
                        <c:v>7.4</c:v>
                      </c:pt>
                      <c:pt idx="683">
                        <c:v>7.4</c:v>
                      </c:pt>
                      <c:pt idx="684">
                        <c:v>7.35</c:v>
                      </c:pt>
                      <c:pt idx="685">
                        <c:v>7.27</c:v>
                      </c:pt>
                      <c:pt idx="686">
                        <c:v>7.22</c:v>
                      </c:pt>
                      <c:pt idx="687">
                        <c:v>7.16</c:v>
                      </c:pt>
                      <c:pt idx="688">
                        <c:v>7.11</c:v>
                      </c:pt>
                      <c:pt idx="689">
                        <c:v>7.09</c:v>
                      </c:pt>
                      <c:pt idx="690">
                        <c:v>7.07</c:v>
                      </c:pt>
                      <c:pt idx="691">
                        <c:v>7.03</c:v>
                      </c:pt>
                      <c:pt idx="692">
                        <c:v>6.95</c:v>
                      </c:pt>
                      <c:pt idx="693">
                        <c:v>6.9</c:v>
                      </c:pt>
                      <c:pt idx="694">
                        <c:v>6.88</c:v>
                      </c:pt>
                      <c:pt idx="695">
                        <c:v>6.88</c:v>
                      </c:pt>
                      <c:pt idx="696">
                        <c:v>6.93</c:v>
                      </c:pt>
                      <c:pt idx="697">
                        <c:v>6.9</c:v>
                      </c:pt>
                      <c:pt idx="698">
                        <c:v>6.82</c:v>
                      </c:pt>
                      <c:pt idx="699">
                        <c:v>6.77</c:v>
                      </c:pt>
                      <c:pt idx="700">
                        <c:v>6.62</c:v>
                      </c:pt>
                      <c:pt idx="701">
                        <c:v>6.56</c:v>
                      </c:pt>
                      <c:pt idx="702">
                        <c:v>6.49</c:v>
                      </c:pt>
                      <c:pt idx="703">
                        <c:v>6.45</c:v>
                      </c:pt>
                      <c:pt idx="704">
                        <c:v>6.4</c:v>
                      </c:pt>
                      <c:pt idx="705">
                        <c:v>6.37</c:v>
                      </c:pt>
                      <c:pt idx="706">
                        <c:v>6.33</c:v>
                      </c:pt>
                      <c:pt idx="707">
                        <c:v>6.28</c:v>
                      </c:pt>
                      <c:pt idx="708">
                        <c:v>6.33</c:v>
                      </c:pt>
                      <c:pt idx="709">
                        <c:v>6.22</c:v>
                      </c:pt>
                      <c:pt idx="710">
                        <c:v>6.08</c:v>
                      </c:pt>
                      <c:pt idx="711">
                        <c:v>6.02</c:v>
                      </c:pt>
                      <c:pt idx="712">
                        <c:v>5.95</c:v>
                      </c:pt>
                      <c:pt idx="713">
                        <c:v>5.95</c:v>
                      </c:pt>
                      <c:pt idx="714">
                        <c:v>5.92</c:v>
                      </c:pt>
                      <c:pt idx="715">
                        <c:v>5.92</c:v>
                      </c:pt>
                      <c:pt idx="716">
                        <c:v>5.9</c:v>
                      </c:pt>
                      <c:pt idx="717">
                        <c:v>5.9</c:v>
                      </c:pt>
                      <c:pt idx="718">
                        <c:v>5.89</c:v>
                      </c:pt>
                      <c:pt idx="719">
                        <c:v>5.87</c:v>
                      </c:pt>
                      <c:pt idx="720">
                        <c:v>5.85</c:v>
                      </c:pt>
                      <c:pt idx="721">
                        <c:v>5.81</c:v>
                      </c:pt>
                      <c:pt idx="722">
                        <c:v>5.74</c:v>
                      </c:pt>
                      <c:pt idx="723">
                        <c:v>5.72</c:v>
                      </c:pt>
                      <c:pt idx="724">
                        <c:v>5.7</c:v>
                      </c:pt>
                      <c:pt idx="725">
                        <c:v>5.72</c:v>
                      </c:pt>
                      <c:pt idx="726">
                        <c:v>5.79</c:v>
                      </c:pt>
                      <c:pt idx="727">
                        <c:v>5.85</c:v>
                      </c:pt>
                      <c:pt idx="728">
                        <c:v>5.9</c:v>
                      </c:pt>
                      <c:pt idx="729">
                        <c:v>5.92</c:v>
                      </c:pt>
                      <c:pt idx="730">
                        <c:v>5.94</c:v>
                      </c:pt>
                      <c:pt idx="731">
                        <c:v>5.99</c:v>
                      </c:pt>
                    </c:numCache>
                  </c:numRef>
                </c:val>
                <c:smooth val="1"/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A-8B22-44C4-839A-AF81C20BD3F4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DATOS!$S$2</c15:sqref>
                        </c15:formulaRef>
                      </c:ext>
                    </c:extLst>
                    <c:strCache>
                      <c:ptCount val="1"/>
                      <c:pt idx="0">
                        <c:v>2001</c:v>
                      </c:pt>
                    </c:strCache>
                  </c:strRef>
                </c:tx>
                <c:spPr>
                  <a:ln w="12700">
                    <a:solidFill>
                      <a:schemeClr val="bg1">
                        <a:lumMod val="50000"/>
                      </a:schemeClr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DATOS!$S$3:$S$734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6.1</c:v>
                      </c:pt>
                      <c:pt idx="1">
                        <c:v>6.15</c:v>
                      </c:pt>
                      <c:pt idx="2">
                        <c:v>6.12</c:v>
                      </c:pt>
                      <c:pt idx="3">
                        <c:v>6.09</c:v>
                      </c:pt>
                      <c:pt idx="4">
                        <c:v>6.04</c:v>
                      </c:pt>
                      <c:pt idx="5">
                        <c:v>6</c:v>
                      </c:pt>
                      <c:pt idx="6">
                        <c:v>5.93</c:v>
                      </c:pt>
                      <c:pt idx="7">
                        <c:v>5.86</c:v>
                      </c:pt>
                      <c:pt idx="8">
                        <c:v>5.82</c:v>
                      </c:pt>
                      <c:pt idx="9">
                        <c:v>5.76</c:v>
                      </c:pt>
                      <c:pt idx="10">
                        <c:v>5.64</c:v>
                      </c:pt>
                      <c:pt idx="11">
                        <c:v>5.6</c:v>
                      </c:pt>
                      <c:pt idx="12">
                        <c:v>5.55</c:v>
                      </c:pt>
                      <c:pt idx="13">
                        <c:v>5.5</c:v>
                      </c:pt>
                      <c:pt idx="14">
                        <c:v>5.45</c:v>
                      </c:pt>
                      <c:pt idx="15">
                        <c:v>5.42</c:v>
                      </c:pt>
                      <c:pt idx="16">
                        <c:v>5.4</c:v>
                      </c:pt>
                      <c:pt idx="17">
                        <c:v>5.38</c:v>
                      </c:pt>
                      <c:pt idx="18">
                        <c:v>5.34</c:v>
                      </c:pt>
                      <c:pt idx="19">
                        <c:v>5.35</c:v>
                      </c:pt>
                      <c:pt idx="20">
                        <c:v>5.24</c:v>
                      </c:pt>
                      <c:pt idx="21">
                        <c:v>5.12</c:v>
                      </c:pt>
                      <c:pt idx="22">
                        <c:v>5.05</c:v>
                      </c:pt>
                      <c:pt idx="23">
                        <c:v>5</c:v>
                      </c:pt>
                      <c:pt idx="24">
                        <c:v>4.95</c:v>
                      </c:pt>
                      <c:pt idx="25">
                        <c:v>4.9800000000000004</c:v>
                      </c:pt>
                      <c:pt idx="26">
                        <c:v>5.0199999999999996</c:v>
                      </c:pt>
                      <c:pt idx="27">
                        <c:v>5</c:v>
                      </c:pt>
                      <c:pt idx="28">
                        <c:v>4.9400000000000004</c:v>
                      </c:pt>
                      <c:pt idx="29">
                        <c:v>4.88</c:v>
                      </c:pt>
                      <c:pt idx="30">
                        <c:v>4.8</c:v>
                      </c:pt>
                      <c:pt idx="31">
                        <c:v>4.78</c:v>
                      </c:pt>
                      <c:pt idx="32">
                        <c:v>4.7</c:v>
                      </c:pt>
                      <c:pt idx="33">
                        <c:v>4.68</c:v>
                      </c:pt>
                      <c:pt idx="34">
                        <c:v>4.67</c:v>
                      </c:pt>
                      <c:pt idx="35">
                        <c:v>4.72</c:v>
                      </c:pt>
                      <c:pt idx="36">
                        <c:v>4.79</c:v>
                      </c:pt>
                      <c:pt idx="37">
                        <c:v>4.8899999999999997</c:v>
                      </c:pt>
                      <c:pt idx="38">
                        <c:v>4.96</c:v>
                      </c:pt>
                      <c:pt idx="39">
                        <c:v>4.99</c:v>
                      </c:pt>
                      <c:pt idx="40">
                        <c:v>4.97</c:v>
                      </c:pt>
                      <c:pt idx="41">
                        <c:v>4.9400000000000004</c:v>
                      </c:pt>
                      <c:pt idx="42">
                        <c:v>4.9000000000000004</c:v>
                      </c:pt>
                      <c:pt idx="43">
                        <c:v>4.88</c:v>
                      </c:pt>
                      <c:pt idx="44">
                        <c:v>5.0199999999999996</c:v>
                      </c:pt>
                      <c:pt idx="45">
                        <c:v>5.1100000000000003</c:v>
                      </c:pt>
                      <c:pt idx="46">
                        <c:v>5.25</c:v>
                      </c:pt>
                      <c:pt idx="47">
                        <c:v>5.25</c:v>
                      </c:pt>
                      <c:pt idx="48">
                        <c:v>5.21</c:v>
                      </c:pt>
                      <c:pt idx="49">
                        <c:v>5.2</c:v>
                      </c:pt>
                      <c:pt idx="50">
                        <c:v>5.21</c:v>
                      </c:pt>
                      <c:pt idx="51">
                        <c:v>5.22</c:v>
                      </c:pt>
                      <c:pt idx="52">
                        <c:v>5.25</c:v>
                      </c:pt>
                      <c:pt idx="53">
                        <c:v>5.25</c:v>
                      </c:pt>
                      <c:pt idx="54">
                        <c:v>5.25</c:v>
                      </c:pt>
                      <c:pt idx="55">
                        <c:v>5.23</c:v>
                      </c:pt>
                      <c:pt idx="56">
                        <c:v>5.2</c:v>
                      </c:pt>
                      <c:pt idx="57">
                        <c:v>5.12</c:v>
                      </c:pt>
                      <c:pt idx="58">
                        <c:v>4.97</c:v>
                      </c:pt>
                      <c:pt idx="59">
                        <c:v>4.91</c:v>
                      </c:pt>
                      <c:pt idx="60">
                        <c:v>4.71</c:v>
                      </c:pt>
                      <c:pt idx="61">
                        <c:v>4.7</c:v>
                      </c:pt>
                      <c:pt idx="62">
                        <c:v>4.58</c:v>
                      </c:pt>
                      <c:pt idx="63">
                        <c:v>4.54</c:v>
                      </c:pt>
                      <c:pt idx="64">
                        <c:v>4.5</c:v>
                      </c:pt>
                      <c:pt idx="65">
                        <c:v>4.4800000000000004</c:v>
                      </c:pt>
                      <c:pt idx="66">
                        <c:v>4.46</c:v>
                      </c:pt>
                      <c:pt idx="67">
                        <c:v>4.4000000000000004</c:v>
                      </c:pt>
                      <c:pt idx="68">
                        <c:v>4.34</c:v>
                      </c:pt>
                      <c:pt idx="69">
                        <c:v>4.26</c:v>
                      </c:pt>
                      <c:pt idx="70">
                        <c:v>4.2</c:v>
                      </c:pt>
                      <c:pt idx="71">
                        <c:v>4.1900000000000004</c:v>
                      </c:pt>
                      <c:pt idx="72">
                        <c:v>4.18</c:v>
                      </c:pt>
                      <c:pt idx="73">
                        <c:v>4.17</c:v>
                      </c:pt>
                      <c:pt idx="74">
                        <c:v>4.1900000000000004</c:v>
                      </c:pt>
                      <c:pt idx="75">
                        <c:v>4.2</c:v>
                      </c:pt>
                      <c:pt idx="76">
                        <c:v>4.28</c:v>
                      </c:pt>
                      <c:pt idx="77">
                        <c:v>4.3600000000000003</c:v>
                      </c:pt>
                      <c:pt idx="78">
                        <c:v>4.37</c:v>
                      </c:pt>
                      <c:pt idx="79">
                        <c:v>4.37</c:v>
                      </c:pt>
                      <c:pt idx="80">
                        <c:v>4.3</c:v>
                      </c:pt>
                      <c:pt idx="81">
                        <c:v>4.1500000000000004</c:v>
                      </c:pt>
                      <c:pt idx="82">
                        <c:v>4.0599999999999996</c:v>
                      </c:pt>
                      <c:pt idx="83">
                        <c:v>4</c:v>
                      </c:pt>
                      <c:pt idx="84">
                        <c:v>3.96</c:v>
                      </c:pt>
                      <c:pt idx="85">
                        <c:v>3.9</c:v>
                      </c:pt>
                      <c:pt idx="86">
                        <c:v>3.86</c:v>
                      </c:pt>
                      <c:pt idx="87">
                        <c:v>3.86</c:v>
                      </c:pt>
                      <c:pt idx="88">
                        <c:v>3.84</c:v>
                      </c:pt>
                      <c:pt idx="89">
                        <c:v>3.82</c:v>
                      </c:pt>
                      <c:pt idx="90">
                        <c:v>3.79</c:v>
                      </c:pt>
                      <c:pt idx="91">
                        <c:v>3.77</c:v>
                      </c:pt>
                      <c:pt idx="92">
                        <c:v>3.73</c:v>
                      </c:pt>
                      <c:pt idx="93">
                        <c:v>3.72</c:v>
                      </c:pt>
                      <c:pt idx="94">
                        <c:v>3.74</c:v>
                      </c:pt>
                      <c:pt idx="95">
                        <c:v>3.76</c:v>
                      </c:pt>
                      <c:pt idx="96">
                        <c:v>3.78</c:v>
                      </c:pt>
                      <c:pt idx="97">
                        <c:v>3.8</c:v>
                      </c:pt>
                      <c:pt idx="98">
                        <c:v>3.83</c:v>
                      </c:pt>
                      <c:pt idx="99">
                        <c:v>3.83</c:v>
                      </c:pt>
                      <c:pt idx="100">
                        <c:v>3.83</c:v>
                      </c:pt>
                      <c:pt idx="101">
                        <c:v>3.86</c:v>
                      </c:pt>
                      <c:pt idx="102">
                        <c:v>3.87</c:v>
                      </c:pt>
                      <c:pt idx="103">
                        <c:v>3.85</c:v>
                      </c:pt>
                      <c:pt idx="104">
                        <c:v>3.74</c:v>
                      </c:pt>
                      <c:pt idx="105">
                        <c:v>3.76</c:v>
                      </c:pt>
                      <c:pt idx="106">
                        <c:v>3.78</c:v>
                      </c:pt>
                      <c:pt idx="107">
                        <c:v>3.84</c:v>
                      </c:pt>
                      <c:pt idx="108">
                        <c:v>3.84</c:v>
                      </c:pt>
                      <c:pt idx="109">
                        <c:v>3.93</c:v>
                      </c:pt>
                      <c:pt idx="110">
                        <c:v>3.96</c:v>
                      </c:pt>
                      <c:pt idx="111">
                        <c:v>4</c:v>
                      </c:pt>
                      <c:pt idx="112">
                        <c:v>3.97</c:v>
                      </c:pt>
                      <c:pt idx="113">
                        <c:v>3.98</c:v>
                      </c:pt>
                      <c:pt idx="114">
                        <c:v>4</c:v>
                      </c:pt>
                      <c:pt idx="115">
                        <c:v>3.98</c:v>
                      </c:pt>
                      <c:pt idx="116">
                        <c:v>3.91</c:v>
                      </c:pt>
                      <c:pt idx="117">
                        <c:v>3.89</c:v>
                      </c:pt>
                      <c:pt idx="118">
                        <c:v>3.91</c:v>
                      </c:pt>
                      <c:pt idx="119">
                        <c:v>3.93</c:v>
                      </c:pt>
                      <c:pt idx="120">
                        <c:v>3.95</c:v>
                      </c:pt>
                      <c:pt idx="121">
                        <c:v>4</c:v>
                      </c:pt>
                      <c:pt idx="122">
                        <c:v>4.17</c:v>
                      </c:pt>
                      <c:pt idx="123">
                        <c:v>4.1900000000000004</c:v>
                      </c:pt>
                      <c:pt idx="124">
                        <c:v>4.17</c:v>
                      </c:pt>
                      <c:pt idx="125">
                        <c:v>4.1500000000000004</c:v>
                      </c:pt>
                      <c:pt idx="126">
                        <c:v>4.09</c:v>
                      </c:pt>
                      <c:pt idx="127">
                        <c:v>4.03</c:v>
                      </c:pt>
                      <c:pt idx="128">
                        <c:v>3.98</c:v>
                      </c:pt>
                      <c:pt idx="129">
                        <c:v>4</c:v>
                      </c:pt>
                      <c:pt idx="130">
                        <c:v>4.09</c:v>
                      </c:pt>
                      <c:pt idx="131">
                        <c:v>4.1500000000000004</c:v>
                      </c:pt>
                      <c:pt idx="132">
                        <c:v>4.24</c:v>
                      </c:pt>
                      <c:pt idx="133">
                        <c:v>4.4000000000000004</c:v>
                      </c:pt>
                      <c:pt idx="134">
                        <c:v>4.57</c:v>
                      </c:pt>
                      <c:pt idx="135">
                        <c:v>4.5999999999999996</c:v>
                      </c:pt>
                      <c:pt idx="136">
                        <c:v>4.6399999999999997</c:v>
                      </c:pt>
                      <c:pt idx="137">
                        <c:v>4.6399999999999997</c:v>
                      </c:pt>
                      <c:pt idx="138">
                        <c:v>4.66</c:v>
                      </c:pt>
                      <c:pt idx="139">
                        <c:v>4.7</c:v>
                      </c:pt>
                      <c:pt idx="140">
                        <c:v>4.8600000000000003</c:v>
                      </c:pt>
                      <c:pt idx="141">
                        <c:v>5</c:v>
                      </c:pt>
                      <c:pt idx="142">
                        <c:v>4.93</c:v>
                      </c:pt>
                      <c:pt idx="143">
                        <c:v>4.83</c:v>
                      </c:pt>
                      <c:pt idx="144">
                        <c:v>4.75</c:v>
                      </c:pt>
                      <c:pt idx="145">
                        <c:v>4.75</c:v>
                      </c:pt>
                      <c:pt idx="146">
                        <c:v>4.82</c:v>
                      </c:pt>
                      <c:pt idx="147">
                        <c:v>4.84</c:v>
                      </c:pt>
                      <c:pt idx="148">
                        <c:v>4.8</c:v>
                      </c:pt>
                      <c:pt idx="149">
                        <c:v>4.75</c:v>
                      </c:pt>
                      <c:pt idx="150">
                        <c:v>4.63</c:v>
                      </c:pt>
                      <c:pt idx="151">
                        <c:v>4.6100000000000003</c:v>
                      </c:pt>
                      <c:pt idx="152">
                        <c:v>4.58</c:v>
                      </c:pt>
                      <c:pt idx="153">
                        <c:v>4.5199999999999996</c:v>
                      </c:pt>
                      <c:pt idx="154">
                        <c:v>4.5999999999999996</c:v>
                      </c:pt>
                      <c:pt idx="155">
                        <c:v>4.5999999999999996</c:v>
                      </c:pt>
                      <c:pt idx="156">
                        <c:v>4.58</c:v>
                      </c:pt>
                      <c:pt idx="157">
                        <c:v>4.59</c:v>
                      </c:pt>
                      <c:pt idx="158">
                        <c:v>4.63</c:v>
                      </c:pt>
                      <c:pt idx="159">
                        <c:v>4.68</c:v>
                      </c:pt>
                      <c:pt idx="160">
                        <c:v>4.7699999999999996</c:v>
                      </c:pt>
                      <c:pt idx="161">
                        <c:v>4.8099999999999996</c:v>
                      </c:pt>
                      <c:pt idx="162">
                        <c:v>4.9000000000000004</c:v>
                      </c:pt>
                      <c:pt idx="163">
                        <c:v>4.93</c:v>
                      </c:pt>
                      <c:pt idx="164">
                        <c:v>5.0199999999999996</c:v>
                      </c:pt>
                      <c:pt idx="165">
                        <c:v>5.0999999999999996</c:v>
                      </c:pt>
                      <c:pt idx="166">
                        <c:v>5.38</c:v>
                      </c:pt>
                      <c:pt idx="167">
                        <c:v>5.58</c:v>
                      </c:pt>
                      <c:pt idx="168">
                        <c:v>5.64</c:v>
                      </c:pt>
                      <c:pt idx="169">
                        <c:v>5.68</c:v>
                      </c:pt>
                      <c:pt idx="170">
                        <c:v>5.64</c:v>
                      </c:pt>
                      <c:pt idx="171">
                        <c:v>5.64</c:v>
                      </c:pt>
                      <c:pt idx="172">
                        <c:v>5.64</c:v>
                      </c:pt>
                      <c:pt idx="173">
                        <c:v>5.68</c:v>
                      </c:pt>
                      <c:pt idx="174">
                        <c:v>5.77</c:v>
                      </c:pt>
                      <c:pt idx="175">
                        <c:v>5.82</c:v>
                      </c:pt>
                      <c:pt idx="176">
                        <c:v>5.87</c:v>
                      </c:pt>
                      <c:pt idx="177">
                        <c:v>5.83</c:v>
                      </c:pt>
                      <c:pt idx="178">
                        <c:v>5.71</c:v>
                      </c:pt>
                      <c:pt idx="179">
                        <c:v>5.66</c:v>
                      </c:pt>
                      <c:pt idx="180">
                        <c:v>5.55</c:v>
                      </c:pt>
                      <c:pt idx="181">
                        <c:v>5.5</c:v>
                      </c:pt>
                      <c:pt idx="182">
                        <c:v>5.46</c:v>
                      </c:pt>
                      <c:pt idx="183">
                        <c:v>5.46</c:v>
                      </c:pt>
                      <c:pt idx="184">
                        <c:v>5.46</c:v>
                      </c:pt>
                      <c:pt idx="185">
                        <c:v>5.4</c:v>
                      </c:pt>
                      <c:pt idx="186">
                        <c:v>5.37</c:v>
                      </c:pt>
                      <c:pt idx="187">
                        <c:v>5.35</c:v>
                      </c:pt>
                      <c:pt idx="188">
                        <c:v>5.31</c:v>
                      </c:pt>
                      <c:pt idx="189">
                        <c:v>5.25</c:v>
                      </c:pt>
                      <c:pt idx="190">
                        <c:v>5.18</c:v>
                      </c:pt>
                      <c:pt idx="191">
                        <c:v>5.15</c:v>
                      </c:pt>
                      <c:pt idx="192">
                        <c:v>5.05</c:v>
                      </c:pt>
                      <c:pt idx="193">
                        <c:v>5</c:v>
                      </c:pt>
                      <c:pt idx="194">
                        <c:v>4.99</c:v>
                      </c:pt>
                      <c:pt idx="195">
                        <c:v>4.92</c:v>
                      </c:pt>
                      <c:pt idx="196">
                        <c:v>4.9000000000000004</c:v>
                      </c:pt>
                      <c:pt idx="197">
                        <c:v>4.88</c:v>
                      </c:pt>
                      <c:pt idx="198">
                        <c:v>4.8600000000000003</c:v>
                      </c:pt>
                      <c:pt idx="199">
                        <c:v>4.83</c:v>
                      </c:pt>
                      <c:pt idx="200">
                        <c:v>4.84</c:v>
                      </c:pt>
                      <c:pt idx="201">
                        <c:v>4.84</c:v>
                      </c:pt>
                      <c:pt idx="202">
                        <c:v>4.8600000000000003</c:v>
                      </c:pt>
                      <c:pt idx="203">
                        <c:v>4.8499999999999996</c:v>
                      </c:pt>
                      <c:pt idx="204">
                        <c:v>4.8499999999999996</c:v>
                      </c:pt>
                      <c:pt idx="205">
                        <c:v>4.9000000000000004</c:v>
                      </c:pt>
                      <c:pt idx="206">
                        <c:v>4.97</c:v>
                      </c:pt>
                      <c:pt idx="207">
                        <c:v>5.0999999999999996</c:v>
                      </c:pt>
                      <c:pt idx="208">
                        <c:v>5.16</c:v>
                      </c:pt>
                      <c:pt idx="209">
                        <c:v>5.14</c:v>
                      </c:pt>
                      <c:pt idx="210">
                        <c:v>5.14</c:v>
                      </c:pt>
                      <c:pt idx="211">
                        <c:v>5.14</c:v>
                      </c:pt>
                      <c:pt idx="212">
                        <c:v>5.13</c:v>
                      </c:pt>
                      <c:pt idx="213">
                        <c:v>5.15</c:v>
                      </c:pt>
                      <c:pt idx="214">
                        <c:v>5.18</c:v>
                      </c:pt>
                      <c:pt idx="215">
                        <c:v>5.18</c:v>
                      </c:pt>
                      <c:pt idx="216">
                        <c:v>5.17</c:v>
                      </c:pt>
                      <c:pt idx="217">
                        <c:v>5.16</c:v>
                      </c:pt>
                      <c:pt idx="218">
                        <c:v>5.2</c:v>
                      </c:pt>
                      <c:pt idx="219">
                        <c:v>5.21</c:v>
                      </c:pt>
                      <c:pt idx="220">
                        <c:v>5.21</c:v>
                      </c:pt>
                      <c:pt idx="221">
                        <c:v>5.21</c:v>
                      </c:pt>
                      <c:pt idx="222">
                        <c:v>5.23</c:v>
                      </c:pt>
                      <c:pt idx="223">
                        <c:v>5.26</c:v>
                      </c:pt>
                      <c:pt idx="224">
                        <c:v>5.32</c:v>
                      </c:pt>
                      <c:pt idx="225">
                        <c:v>5.34</c:v>
                      </c:pt>
                      <c:pt idx="226">
                        <c:v>5.34</c:v>
                      </c:pt>
                      <c:pt idx="227">
                        <c:v>5.3</c:v>
                      </c:pt>
                      <c:pt idx="228">
                        <c:v>5.24</c:v>
                      </c:pt>
                      <c:pt idx="229">
                        <c:v>5.22</c:v>
                      </c:pt>
                      <c:pt idx="230">
                        <c:v>5.15</c:v>
                      </c:pt>
                      <c:pt idx="231">
                        <c:v>5.1100000000000003</c:v>
                      </c:pt>
                      <c:pt idx="232">
                        <c:v>5.09</c:v>
                      </c:pt>
                      <c:pt idx="233">
                        <c:v>5.1100000000000003</c:v>
                      </c:pt>
                      <c:pt idx="234">
                        <c:v>5.07</c:v>
                      </c:pt>
                      <c:pt idx="235">
                        <c:v>5.0199999999999996</c:v>
                      </c:pt>
                      <c:pt idx="236">
                        <c:v>4.9000000000000004</c:v>
                      </c:pt>
                      <c:pt idx="237">
                        <c:v>4.87</c:v>
                      </c:pt>
                      <c:pt idx="238">
                        <c:v>4.8499999999999996</c:v>
                      </c:pt>
                      <c:pt idx="239">
                        <c:v>4.8499999999999996</c:v>
                      </c:pt>
                      <c:pt idx="240">
                        <c:v>4.8499999999999996</c:v>
                      </c:pt>
                      <c:pt idx="241">
                        <c:v>4.8499999999999996</c:v>
                      </c:pt>
                      <c:pt idx="242">
                        <c:v>4.84</c:v>
                      </c:pt>
                      <c:pt idx="243">
                        <c:v>4.84</c:v>
                      </c:pt>
                      <c:pt idx="244">
                        <c:v>4.9000000000000004</c:v>
                      </c:pt>
                      <c:pt idx="245">
                        <c:v>4.91</c:v>
                      </c:pt>
                      <c:pt idx="246">
                        <c:v>4.88</c:v>
                      </c:pt>
                      <c:pt idx="247">
                        <c:v>4.91</c:v>
                      </c:pt>
                      <c:pt idx="248">
                        <c:v>5.01</c:v>
                      </c:pt>
                      <c:pt idx="249">
                        <c:v>5.04</c:v>
                      </c:pt>
                      <c:pt idx="250">
                        <c:v>5.0199999999999996</c:v>
                      </c:pt>
                      <c:pt idx="251">
                        <c:v>5.08</c:v>
                      </c:pt>
                      <c:pt idx="252">
                        <c:v>5.17</c:v>
                      </c:pt>
                      <c:pt idx="253">
                        <c:v>5.27</c:v>
                      </c:pt>
                      <c:pt idx="254">
                        <c:v>5.35</c:v>
                      </c:pt>
                      <c:pt idx="255">
                        <c:v>5.38</c:v>
                      </c:pt>
                      <c:pt idx="256">
                        <c:v>5.41</c:v>
                      </c:pt>
                      <c:pt idx="257">
                        <c:v>5.41</c:v>
                      </c:pt>
                      <c:pt idx="258">
                        <c:v>5.41</c:v>
                      </c:pt>
                      <c:pt idx="259">
                        <c:v>5.54</c:v>
                      </c:pt>
                      <c:pt idx="260">
                        <c:v>5.64</c:v>
                      </c:pt>
                      <c:pt idx="261">
                        <c:v>5.74</c:v>
                      </c:pt>
                      <c:pt idx="262">
                        <c:v>5.87</c:v>
                      </c:pt>
                      <c:pt idx="263">
                        <c:v>5.87</c:v>
                      </c:pt>
                      <c:pt idx="264">
                        <c:v>5.96</c:v>
                      </c:pt>
                      <c:pt idx="265">
                        <c:v>6.05</c:v>
                      </c:pt>
                      <c:pt idx="266">
                        <c:v>6.09</c:v>
                      </c:pt>
                      <c:pt idx="267">
                        <c:v>6.1</c:v>
                      </c:pt>
                      <c:pt idx="268">
                        <c:v>6.1</c:v>
                      </c:pt>
                      <c:pt idx="269">
                        <c:v>6.09</c:v>
                      </c:pt>
                      <c:pt idx="270">
                        <c:v>6.04</c:v>
                      </c:pt>
                      <c:pt idx="271">
                        <c:v>6.05</c:v>
                      </c:pt>
                      <c:pt idx="272">
                        <c:v>6.05</c:v>
                      </c:pt>
                      <c:pt idx="273">
                        <c:v>6.05</c:v>
                      </c:pt>
                      <c:pt idx="274">
                        <c:v>6.04</c:v>
                      </c:pt>
                      <c:pt idx="275">
                        <c:v>6.04</c:v>
                      </c:pt>
                      <c:pt idx="276">
                        <c:v>6.06</c:v>
                      </c:pt>
                      <c:pt idx="277">
                        <c:v>6.1</c:v>
                      </c:pt>
                      <c:pt idx="278">
                        <c:v>6.15</c:v>
                      </c:pt>
                      <c:pt idx="279">
                        <c:v>6.14</c:v>
                      </c:pt>
                      <c:pt idx="280">
                        <c:v>6.13</c:v>
                      </c:pt>
                      <c:pt idx="281">
                        <c:v>6.1</c:v>
                      </c:pt>
                      <c:pt idx="282">
                        <c:v>6.08</c:v>
                      </c:pt>
                      <c:pt idx="283">
                        <c:v>6.05</c:v>
                      </c:pt>
                      <c:pt idx="284">
                        <c:v>6.07</c:v>
                      </c:pt>
                      <c:pt idx="285">
                        <c:v>6.04</c:v>
                      </c:pt>
                      <c:pt idx="286">
                        <c:v>6.04</c:v>
                      </c:pt>
                      <c:pt idx="287">
                        <c:v>6.04</c:v>
                      </c:pt>
                      <c:pt idx="288">
                        <c:v>6.07</c:v>
                      </c:pt>
                      <c:pt idx="289">
                        <c:v>6.08</c:v>
                      </c:pt>
                      <c:pt idx="290">
                        <c:v>6.12</c:v>
                      </c:pt>
                      <c:pt idx="291">
                        <c:v>6.13</c:v>
                      </c:pt>
                      <c:pt idx="292">
                        <c:v>6.13</c:v>
                      </c:pt>
                      <c:pt idx="293">
                        <c:v>6.14</c:v>
                      </c:pt>
                      <c:pt idx="294">
                        <c:v>6.16</c:v>
                      </c:pt>
                      <c:pt idx="295">
                        <c:v>6.18</c:v>
                      </c:pt>
                      <c:pt idx="296">
                        <c:v>6.18</c:v>
                      </c:pt>
                      <c:pt idx="297">
                        <c:v>6.2</c:v>
                      </c:pt>
                      <c:pt idx="298">
                        <c:v>6.23</c:v>
                      </c:pt>
                      <c:pt idx="299">
                        <c:v>6.28</c:v>
                      </c:pt>
                      <c:pt idx="300">
                        <c:v>6.33</c:v>
                      </c:pt>
                      <c:pt idx="301">
                        <c:v>6.38</c:v>
                      </c:pt>
                      <c:pt idx="302">
                        <c:v>6.4</c:v>
                      </c:pt>
                      <c:pt idx="303">
                        <c:v>6.41</c:v>
                      </c:pt>
                      <c:pt idx="304">
                        <c:v>6.45</c:v>
                      </c:pt>
                      <c:pt idx="305">
                        <c:v>6.48</c:v>
                      </c:pt>
                      <c:pt idx="306">
                        <c:v>6.53</c:v>
                      </c:pt>
                      <c:pt idx="307">
                        <c:v>6.55</c:v>
                      </c:pt>
                      <c:pt idx="308">
                        <c:v>6.55</c:v>
                      </c:pt>
                      <c:pt idx="309">
                        <c:v>6.55</c:v>
                      </c:pt>
                      <c:pt idx="310">
                        <c:v>6.55</c:v>
                      </c:pt>
                      <c:pt idx="311">
                        <c:v>6.56</c:v>
                      </c:pt>
                      <c:pt idx="312">
                        <c:v>6.6</c:v>
                      </c:pt>
                      <c:pt idx="313">
                        <c:v>6.64</c:v>
                      </c:pt>
                      <c:pt idx="314">
                        <c:v>6.66</c:v>
                      </c:pt>
                      <c:pt idx="315">
                        <c:v>6.65</c:v>
                      </c:pt>
                      <c:pt idx="316">
                        <c:v>6.65</c:v>
                      </c:pt>
                      <c:pt idx="317">
                        <c:v>6.65</c:v>
                      </c:pt>
                      <c:pt idx="318">
                        <c:v>6.65</c:v>
                      </c:pt>
                      <c:pt idx="319">
                        <c:v>6.63</c:v>
                      </c:pt>
                      <c:pt idx="320">
                        <c:v>6.6</c:v>
                      </c:pt>
                      <c:pt idx="321">
                        <c:v>6.59</c:v>
                      </c:pt>
                      <c:pt idx="322">
                        <c:v>6.58</c:v>
                      </c:pt>
                      <c:pt idx="323">
                        <c:v>6.56</c:v>
                      </c:pt>
                      <c:pt idx="324">
                        <c:v>6.54</c:v>
                      </c:pt>
                      <c:pt idx="325">
                        <c:v>6.51</c:v>
                      </c:pt>
                      <c:pt idx="326">
                        <c:v>6.48</c:v>
                      </c:pt>
                      <c:pt idx="327">
                        <c:v>6.44</c:v>
                      </c:pt>
                      <c:pt idx="328">
                        <c:v>6.38</c:v>
                      </c:pt>
                      <c:pt idx="329">
                        <c:v>6.38</c:v>
                      </c:pt>
                      <c:pt idx="330">
                        <c:v>6.38</c:v>
                      </c:pt>
                      <c:pt idx="331">
                        <c:v>6.4</c:v>
                      </c:pt>
                      <c:pt idx="332">
                        <c:v>6.44</c:v>
                      </c:pt>
                      <c:pt idx="333">
                        <c:v>6.42</c:v>
                      </c:pt>
                      <c:pt idx="334">
                        <c:v>6.42</c:v>
                      </c:pt>
                      <c:pt idx="335">
                        <c:v>6.4</c:v>
                      </c:pt>
                      <c:pt idx="336">
                        <c:v>6.38</c:v>
                      </c:pt>
                      <c:pt idx="337">
                        <c:v>6.34</c:v>
                      </c:pt>
                      <c:pt idx="338">
                        <c:v>6.3</c:v>
                      </c:pt>
                      <c:pt idx="339">
                        <c:v>6.28</c:v>
                      </c:pt>
                      <c:pt idx="340">
                        <c:v>6.26</c:v>
                      </c:pt>
                      <c:pt idx="341">
                        <c:v>6.21</c:v>
                      </c:pt>
                      <c:pt idx="342">
                        <c:v>6.15</c:v>
                      </c:pt>
                      <c:pt idx="343">
                        <c:v>6.15</c:v>
                      </c:pt>
                      <c:pt idx="344">
                        <c:v>6.15</c:v>
                      </c:pt>
                      <c:pt idx="345">
                        <c:v>6.14</c:v>
                      </c:pt>
                      <c:pt idx="346">
                        <c:v>6.1</c:v>
                      </c:pt>
                      <c:pt idx="347">
                        <c:v>6.05</c:v>
                      </c:pt>
                      <c:pt idx="348">
                        <c:v>5.94</c:v>
                      </c:pt>
                      <c:pt idx="349">
                        <c:v>5.92</c:v>
                      </c:pt>
                      <c:pt idx="350">
                        <c:v>5.9</c:v>
                      </c:pt>
                      <c:pt idx="351">
                        <c:v>5.88</c:v>
                      </c:pt>
                      <c:pt idx="352">
                        <c:v>5.86</c:v>
                      </c:pt>
                      <c:pt idx="353">
                        <c:v>5.8</c:v>
                      </c:pt>
                      <c:pt idx="354">
                        <c:v>5.72</c:v>
                      </c:pt>
                      <c:pt idx="355">
                        <c:v>5.66</c:v>
                      </c:pt>
                      <c:pt idx="356">
                        <c:v>5.59</c:v>
                      </c:pt>
                      <c:pt idx="357">
                        <c:v>5.53</c:v>
                      </c:pt>
                      <c:pt idx="358">
                        <c:v>5.38</c:v>
                      </c:pt>
                      <c:pt idx="359">
                        <c:v>5.34</c:v>
                      </c:pt>
                      <c:pt idx="360">
                        <c:v>5.3</c:v>
                      </c:pt>
                      <c:pt idx="361">
                        <c:v>5.28</c:v>
                      </c:pt>
                      <c:pt idx="362">
                        <c:v>5.22</c:v>
                      </c:pt>
                      <c:pt idx="363">
                        <c:v>5.19</c:v>
                      </c:pt>
                      <c:pt idx="364">
                        <c:v>5.17</c:v>
                      </c:pt>
                      <c:pt idx="365">
                        <c:v>5.14</c:v>
                      </c:pt>
                      <c:pt idx="366">
                        <c:v>5.12</c:v>
                      </c:pt>
                      <c:pt idx="367">
                        <c:v>5.07</c:v>
                      </c:pt>
                      <c:pt idx="368">
                        <c:v>5.01</c:v>
                      </c:pt>
                      <c:pt idx="369">
                        <c:v>5.03</c:v>
                      </c:pt>
                      <c:pt idx="370">
                        <c:v>5.07</c:v>
                      </c:pt>
                      <c:pt idx="371">
                        <c:v>5.17</c:v>
                      </c:pt>
                      <c:pt idx="372">
                        <c:v>5.23</c:v>
                      </c:pt>
                      <c:pt idx="373">
                        <c:v>5.23</c:v>
                      </c:pt>
                      <c:pt idx="374">
                        <c:v>5.23</c:v>
                      </c:pt>
                      <c:pt idx="375">
                        <c:v>5.2</c:v>
                      </c:pt>
                      <c:pt idx="376">
                        <c:v>5.18</c:v>
                      </c:pt>
                      <c:pt idx="377">
                        <c:v>5.14</c:v>
                      </c:pt>
                      <c:pt idx="378">
                        <c:v>5.0999999999999996</c:v>
                      </c:pt>
                      <c:pt idx="379">
                        <c:v>5.08</c:v>
                      </c:pt>
                      <c:pt idx="380">
                        <c:v>5.0599999999999996</c:v>
                      </c:pt>
                      <c:pt idx="381">
                        <c:v>5.08</c:v>
                      </c:pt>
                      <c:pt idx="382">
                        <c:v>5.1100000000000003</c:v>
                      </c:pt>
                      <c:pt idx="383">
                        <c:v>5.13</c:v>
                      </c:pt>
                      <c:pt idx="384">
                        <c:v>5.16</c:v>
                      </c:pt>
                      <c:pt idx="385">
                        <c:v>5.2</c:v>
                      </c:pt>
                      <c:pt idx="386">
                        <c:v>5.34</c:v>
                      </c:pt>
                      <c:pt idx="387">
                        <c:v>5.38</c:v>
                      </c:pt>
                      <c:pt idx="388">
                        <c:v>5.43</c:v>
                      </c:pt>
                      <c:pt idx="389">
                        <c:v>5.41</c:v>
                      </c:pt>
                      <c:pt idx="390">
                        <c:v>5.4</c:v>
                      </c:pt>
                      <c:pt idx="391">
                        <c:v>5.42</c:v>
                      </c:pt>
                      <c:pt idx="392">
                        <c:v>5.43</c:v>
                      </c:pt>
                      <c:pt idx="393">
                        <c:v>5.43</c:v>
                      </c:pt>
                      <c:pt idx="394">
                        <c:v>5.43</c:v>
                      </c:pt>
                      <c:pt idx="395">
                        <c:v>5.42</c:v>
                      </c:pt>
                      <c:pt idx="396">
                        <c:v>5.42</c:v>
                      </c:pt>
                      <c:pt idx="397">
                        <c:v>5.42</c:v>
                      </c:pt>
                      <c:pt idx="398">
                        <c:v>5.42</c:v>
                      </c:pt>
                      <c:pt idx="399">
                        <c:v>5.44</c:v>
                      </c:pt>
                      <c:pt idx="400">
                        <c:v>5.46</c:v>
                      </c:pt>
                      <c:pt idx="401">
                        <c:v>5.46</c:v>
                      </c:pt>
                      <c:pt idx="402">
                        <c:v>5.44</c:v>
                      </c:pt>
                      <c:pt idx="403">
                        <c:v>5.42</c:v>
                      </c:pt>
                      <c:pt idx="404">
                        <c:v>5.4</c:v>
                      </c:pt>
                      <c:pt idx="405">
                        <c:v>5.44</c:v>
                      </c:pt>
                      <c:pt idx="406">
                        <c:v>5.48</c:v>
                      </c:pt>
                      <c:pt idx="407">
                        <c:v>5.52</c:v>
                      </c:pt>
                      <c:pt idx="408">
                        <c:v>5.57</c:v>
                      </c:pt>
                      <c:pt idx="409">
                        <c:v>5.59</c:v>
                      </c:pt>
                      <c:pt idx="410">
                        <c:v>5.59</c:v>
                      </c:pt>
                      <c:pt idx="411">
                        <c:v>5.61</c:v>
                      </c:pt>
                      <c:pt idx="412">
                        <c:v>5.62</c:v>
                      </c:pt>
                      <c:pt idx="413">
                        <c:v>5.66</c:v>
                      </c:pt>
                      <c:pt idx="414">
                        <c:v>5.65</c:v>
                      </c:pt>
                      <c:pt idx="415">
                        <c:v>5.66</c:v>
                      </c:pt>
                      <c:pt idx="416">
                        <c:v>5.62</c:v>
                      </c:pt>
                      <c:pt idx="417">
                        <c:v>5.59</c:v>
                      </c:pt>
                      <c:pt idx="418">
                        <c:v>5.55</c:v>
                      </c:pt>
                      <c:pt idx="419">
                        <c:v>5.51</c:v>
                      </c:pt>
                      <c:pt idx="420">
                        <c:v>5.48</c:v>
                      </c:pt>
                      <c:pt idx="421">
                        <c:v>5.56</c:v>
                      </c:pt>
                      <c:pt idx="422">
                        <c:v>5.53</c:v>
                      </c:pt>
                      <c:pt idx="423">
                        <c:v>5.55</c:v>
                      </c:pt>
                      <c:pt idx="424">
                        <c:v>5.62</c:v>
                      </c:pt>
                      <c:pt idx="425">
                        <c:v>5.64</c:v>
                      </c:pt>
                      <c:pt idx="426">
                        <c:v>5.61</c:v>
                      </c:pt>
                      <c:pt idx="427">
                        <c:v>5.61</c:v>
                      </c:pt>
                      <c:pt idx="428">
                        <c:v>5.57</c:v>
                      </c:pt>
                      <c:pt idx="429">
                        <c:v>5.53</c:v>
                      </c:pt>
                      <c:pt idx="430">
                        <c:v>5.5</c:v>
                      </c:pt>
                      <c:pt idx="431">
                        <c:v>5.46</c:v>
                      </c:pt>
                      <c:pt idx="432">
                        <c:v>5.41</c:v>
                      </c:pt>
                      <c:pt idx="433">
                        <c:v>5.38</c:v>
                      </c:pt>
                      <c:pt idx="434">
                        <c:v>5.36</c:v>
                      </c:pt>
                      <c:pt idx="435">
                        <c:v>5.34</c:v>
                      </c:pt>
                      <c:pt idx="436">
                        <c:v>5.32</c:v>
                      </c:pt>
                      <c:pt idx="437">
                        <c:v>5.3</c:v>
                      </c:pt>
                      <c:pt idx="438">
                        <c:v>5.28</c:v>
                      </c:pt>
                      <c:pt idx="439">
                        <c:v>5.28</c:v>
                      </c:pt>
                      <c:pt idx="440">
                        <c:v>5.28</c:v>
                      </c:pt>
                      <c:pt idx="441">
                        <c:v>5.3</c:v>
                      </c:pt>
                      <c:pt idx="442">
                        <c:v>5.24</c:v>
                      </c:pt>
                      <c:pt idx="443">
                        <c:v>5.18</c:v>
                      </c:pt>
                      <c:pt idx="444">
                        <c:v>5.08</c:v>
                      </c:pt>
                      <c:pt idx="445">
                        <c:v>5</c:v>
                      </c:pt>
                      <c:pt idx="446">
                        <c:v>4.9800000000000004</c:v>
                      </c:pt>
                      <c:pt idx="447">
                        <c:v>4.9400000000000004</c:v>
                      </c:pt>
                      <c:pt idx="448">
                        <c:v>4.92</c:v>
                      </c:pt>
                      <c:pt idx="449">
                        <c:v>4.8600000000000003</c:v>
                      </c:pt>
                      <c:pt idx="450">
                        <c:v>4.8</c:v>
                      </c:pt>
                      <c:pt idx="451">
                        <c:v>4.72</c:v>
                      </c:pt>
                      <c:pt idx="452">
                        <c:v>4.66</c:v>
                      </c:pt>
                      <c:pt idx="453">
                        <c:v>4.62</c:v>
                      </c:pt>
                      <c:pt idx="454">
                        <c:v>4.59</c:v>
                      </c:pt>
                      <c:pt idx="455">
                        <c:v>4.59</c:v>
                      </c:pt>
                      <c:pt idx="456">
                        <c:v>4.58</c:v>
                      </c:pt>
                      <c:pt idx="457">
                        <c:v>4.5199999999999996</c:v>
                      </c:pt>
                      <c:pt idx="458">
                        <c:v>4.45</c:v>
                      </c:pt>
                      <c:pt idx="459">
                        <c:v>4.45</c:v>
                      </c:pt>
                      <c:pt idx="460">
                        <c:v>4.4400000000000004</c:v>
                      </c:pt>
                      <c:pt idx="461">
                        <c:v>4.5</c:v>
                      </c:pt>
                      <c:pt idx="462">
                        <c:v>4.57</c:v>
                      </c:pt>
                      <c:pt idx="463">
                        <c:v>4.29</c:v>
                      </c:pt>
                      <c:pt idx="464">
                        <c:v>4.54</c:v>
                      </c:pt>
                      <c:pt idx="465">
                        <c:v>4.5199999999999996</c:v>
                      </c:pt>
                      <c:pt idx="466">
                        <c:v>4.5</c:v>
                      </c:pt>
                      <c:pt idx="467">
                        <c:v>4.4800000000000004</c:v>
                      </c:pt>
                      <c:pt idx="468">
                        <c:v>4.43</c:v>
                      </c:pt>
                      <c:pt idx="469">
                        <c:v>4.41</c:v>
                      </c:pt>
                      <c:pt idx="470">
                        <c:v>4.47</c:v>
                      </c:pt>
                      <c:pt idx="471">
                        <c:v>4.4800000000000004</c:v>
                      </c:pt>
                      <c:pt idx="472">
                        <c:v>4.51</c:v>
                      </c:pt>
                      <c:pt idx="473">
                        <c:v>4.51</c:v>
                      </c:pt>
                      <c:pt idx="474">
                        <c:v>4.5</c:v>
                      </c:pt>
                      <c:pt idx="475">
                        <c:v>4.46</c:v>
                      </c:pt>
                      <c:pt idx="476">
                        <c:v>4.3499999999999996</c:v>
                      </c:pt>
                      <c:pt idx="477">
                        <c:v>4.3</c:v>
                      </c:pt>
                      <c:pt idx="478">
                        <c:v>4.28</c:v>
                      </c:pt>
                      <c:pt idx="479">
                        <c:v>4.34</c:v>
                      </c:pt>
                      <c:pt idx="480">
                        <c:v>4.43</c:v>
                      </c:pt>
                      <c:pt idx="481">
                        <c:v>4.5</c:v>
                      </c:pt>
                      <c:pt idx="482">
                        <c:v>4.5199999999999996</c:v>
                      </c:pt>
                      <c:pt idx="483">
                        <c:v>4.51</c:v>
                      </c:pt>
                      <c:pt idx="484">
                        <c:v>4.51</c:v>
                      </c:pt>
                      <c:pt idx="485">
                        <c:v>4.53</c:v>
                      </c:pt>
                      <c:pt idx="486">
                        <c:v>4.57</c:v>
                      </c:pt>
                      <c:pt idx="487">
                        <c:v>4.51</c:v>
                      </c:pt>
                      <c:pt idx="488">
                        <c:v>4.54</c:v>
                      </c:pt>
                      <c:pt idx="489">
                        <c:v>4.5599999999999996</c:v>
                      </c:pt>
                      <c:pt idx="490">
                        <c:v>4.5</c:v>
                      </c:pt>
                      <c:pt idx="491">
                        <c:v>4.46</c:v>
                      </c:pt>
                      <c:pt idx="492">
                        <c:v>4.42</c:v>
                      </c:pt>
                      <c:pt idx="493">
                        <c:v>4.41</c:v>
                      </c:pt>
                      <c:pt idx="494">
                        <c:v>4.41</c:v>
                      </c:pt>
                      <c:pt idx="495">
                        <c:v>4.3899999999999997</c:v>
                      </c:pt>
                      <c:pt idx="496">
                        <c:v>4.29</c:v>
                      </c:pt>
                      <c:pt idx="497">
                        <c:v>4.26</c:v>
                      </c:pt>
                      <c:pt idx="498">
                        <c:v>4.25</c:v>
                      </c:pt>
                      <c:pt idx="499">
                        <c:v>4.2300000000000004</c:v>
                      </c:pt>
                      <c:pt idx="500">
                        <c:v>4.2</c:v>
                      </c:pt>
                      <c:pt idx="501">
                        <c:v>4.25</c:v>
                      </c:pt>
                      <c:pt idx="502">
                        <c:v>4.3</c:v>
                      </c:pt>
                      <c:pt idx="503">
                        <c:v>4.3099999999999996</c:v>
                      </c:pt>
                      <c:pt idx="504">
                        <c:v>4.32</c:v>
                      </c:pt>
                      <c:pt idx="505">
                        <c:v>4.38</c:v>
                      </c:pt>
                      <c:pt idx="506">
                        <c:v>4.42</c:v>
                      </c:pt>
                      <c:pt idx="507">
                        <c:v>4.4400000000000004</c:v>
                      </c:pt>
                      <c:pt idx="508">
                        <c:v>4.41</c:v>
                      </c:pt>
                      <c:pt idx="509">
                        <c:v>4.41</c:v>
                      </c:pt>
                      <c:pt idx="510">
                        <c:v>4.62</c:v>
                      </c:pt>
                      <c:pt idx="511">
                        <c:v>4.74</c:v>
                      </c:pt>
                      <c:pt idx="512">
                        <c:v>4.74</c:v>
                      </c:pt>
                      <c:pt idx="513">
                        <c:v>4.74</c:v>
                      </c:pt>
                      <c:pt idx="514">
                        <c:v>4.74</c:v>
                      </c:pt>
                      <c:pt idx="515">
                        <c:v>4.79</c:v>
                      </c:pt>
                      <c:pt idx="516">
                        <c:v>4.88</c:v>
                      </c:pt>
                      <c:pt idx="517">
                        <c:v>5</c:v>
                      </c:pt>
                      <c:pt idx="518">
                        <c:v>5.18</c:v>
                      </c:pt>
                      <c:pt idx="519">
                        <c:v>5.38</c:v>
                      </c:pt>
                      <c:pt idx="520">
                        <c:v>5.58</c:v>
                      </c:pt>
                      <c:pt idx="521">
                        <c:v>5.65</c:v>
                      </c:pt>
                      <c:pt idx="522">
                        <c:v>5.67</c:v>
                      </c:pt>
                      <c:pt idx="523">
                        <c:v>5.64</c:v>
                      </c:pt>
                      <c:pt idx="524">
                        <c:v>5.59</c:v>
                      </c:pt>
                      <c:pt idx="525">
                        <c:v>5.61</c:v>
                      </c:pt>
                      <c:pt idx="526">
                        <c:v>5.56</c:v>
                      </c:pt>
                      <c:pt idx="527">
                        <c:v>5.51</c:v>
                      </c:pt>
                      <c:pt idx="528">
                        <c:v>5.46</c:v>
                      </c:pt>
                      <c:pt idx="529">
                        <c:v>5.43</c:v>
                      </c:pt>
                      <c:pt idx="530">
                        <c:v>5.48</c:v>
                      </c:pt>
                      <c:pt idx="531">
                        <c:v>5.52</c:v>
                      </c:pt>
                      <c:pt idx="532">
                        <c:v>5.56</c:v>
                      </c:pt>
                      <c:pt idx="533">
                        <c:v>5.62</c:v>
                      </c:pt>
                      <c:pt idx="534">
                        <c:v>5.59</c:v>
                      </c:pt>
                      <c:pt idx="535">
                        <c:v>5.55</c:v>
                      </c:pt>
                      <c:pt idx="536">
                        <c:v>5.58</c:v>
                      </c:pt>
                      <c:pt idx="537">
                        <c:v>5.6</c:v>
                      </c:pt>
                      <c:pt idx="538">
                        <c:v>5.68</c:v>
                      </c:pt>
                      <c:pt idx="539">
                        <c:v>5.74</c:v>
                      </c:pt>
                      <c:pt idx="540">
                        <c:v>5.84</c:v>
                      </c:pt>
                      <c:pt idx="541">
                        <c:v>5.88</c:v>
                      </c:pt>
                      <c:pt idx="542">
                        <c:v>5.88</c:v>
                      </c:pt>
                      <c:pt idx="543">
                        <c:v>5.86</c:v>
                      </c:pt>
                      <c:pt idx="544">
                        <c:v>5.86</c:v>
                      </c:pt>
                      <c:pt idx="545">
                        <c:v>5.88</c:v>
                      </c:pt>
                      <c:pt idx="546">
                        <c:v>5.92</c:v>
                      </c:pt>
                      <c:pt idx="547">
                        <c:v>5.96</c:v>
                      </c:pt>
                      <c:pt idx="548">
                        <c:v>5.98</c:v>
                      </c:pt>
                      <c:pt idx="549">
                        <c:v>6</c:v>
                      </c:pt>
                      <c:pt idx="550">
                        <c:v>6.02</c:v>
                      </c:pt>
                      <c:pt idx="551">
                        <c:v>6.05</c:v>
                      </c:pt>
                      <c:pt idx="552">
                        <c:v>6</c:v>
                      </c:pt>
                      <c:pt idx="553">
                        <c:v>5.96</c:v>
                      </c:pt>
                      <c:pt idx="554">
                        <c:v>5.85</c:v>
                      </c:pt>
                      <c:pt idx="555">
                        <c:v>5.8</c:v>
                      </c:pt>
                      <c:pt idx="556">
                        <c:v>5.75</c:v>
                      </c:pt>
                      <c:pt idx="557">
                        <c:v>5.74</c:v>
                      </c:pt>
                      <c:pt idx="558">
                        <c:v>5.73</c:v>
                      </c:pt>
                      <c:pt idx="559">
                        <c:v>5.72</c:v>
                      </c:pt>
                      <c:pt idx="560">
                        <c:v>5.69</c:v>
                      </c:pt>
                      <c:pt idx="561">
                        <c:v>5.63</c:v>
                      </c:pt>
                      <c:pt idx="562">
                        <c:v>5.6</c:v>
                      </c:pt>
                      <c:pt idx="563">
                        <c:v>5.58</c:v>
                      </c:pt>
                      <c:pt idx="564">
                        <c:v>5.57</c:v>
                      </c:pt>
                      <c:pt idx="565">
                        <c:v>5.61</c:v>
                      </c:pt>
                      <c:pt idx="566">
                        <c:v>5.72</c:v>
                      </c:pt>
                      <c:pt idx="567">
                        <c:v>5.76</c:v>
                      </c:pt>
                      <c:pt idx="568">
                        <c:v>5.71</c:v>
                      </c:pt>
                      <c:pt idx="569">
                        <c:v>5.64</c:v>
                      </c:pt>
                      <c:pt idx="570">
                        <c:v>5.55</c:v>
                      </c:pt>
                      <c:pt idx="571">
                        <c:v>5.55</c:v>
                      </c:pt>
                      <c:pt idx="572">
                        <c:v>5.71</c:v>
                      </c:pt>
                      <c:pt idx="573">
                        <c:v>5.73</c:v>
                      </c:pt>
                      <c:pt idx="574">
                        <c:v>5.76</c:v>
                      </c:pt>
                      <c:pt idx="575">
                        <c:v>5.73</c:v>
                      </c:pt>
                      <c:pt idx="576">
                        <c:v>5.7</c:v>
                      </c:pt>
                      <c:pt idx="577">
                        <c:v>5.7</c:v>
                      </c:pt>
                      <c:pt idx="578">
                        <c:v>5.7</c:v>
                      </c:pt>
                      <c:pt idx="579">
                        <c:v>5.68</c:v>
                      </c:pt>
                      <c:pt idx="580">
                        <c:v>5.75</c:v>
                      </c:pt>
                      <c:pt idx="581">
                        <c:v>5.81</c:v>
                      </c:pt>
                      <c:pt idx="582">
                        <c:v>5.92</c:v>
                      </c:pt>
                      <c:pt idx="583">
                        <c:v>5.96</c:v>
                      </c:pt>
                      <c:pt idx="584">
                        <c:v>5.96</c:v>
                      </c:pt>
                      <c:pt idx="585">
                        <c:v>6</c:v>
                      </c:pt>
                      <c:pt idx="586">
                        <c:v>6.1</c:v>
                      </c:pt>
                      <c:pt idx="587">
                        <c:v>6.18</c:v>
                      </c:pt>
                      <c:pt idx="588">
                        <c:v>6.22</c:v>
                      </c:pt>
                      <c:pt idx="589">
                        <c:v>6.28</c:v>
                      </c:pt>
                      <c:pt idx="590">
                        <c:v>6.28</c:v>
                      </c:pt>
                      <c:pt idx="591">
                        <c:v>6.31</c:v>
                      </c:pt>
                      <c:pt idx="592">
                        <c:v>6.35</c:v>
                      </c:pt>
                      <c:pt idx="593">
                        <c:v>6.38</c:v>
                      </c:pt>
                      <c:pt idx="594">
                        <c:v>6.5</c:v>
                      </c:pt>
                      <c:pt idx="595">
                        <c:v>6.57</c:v>
                      </c:pt>
                      <c:pt idx="596">
                        <c:v>6.66</c:v>
                      </c:pt>
                      <c:pt idx="597">
                        <c:v>6.7</c:v>
                      </c:pt>
                      <c:pt idx="598">
                        <c:v>6.72</c:v>
                      </c:pt>
                      <c:pt idx="599">
                        <c:v>6.74</c:v>
                      </c:pt>
                      <c:pt idx="600">
                        <c:v>6.74</c:v>
                      </c:pt>
                      <c:pt idx="601">
                        <c:v>6.76</c:v>
                      </c:pt>
                      <c:pt idx="602">
                        <c:v>6.78</c:v>
                      </c:pt>
                      <c:pt idx="603">
                        <c:v>6.8</c:v>
                      </c:pt>
                      <c:pt idx="604">
                        <c:v>6.8</c:v>
                      </c:pt>
                      <c:pt idx="605">
                        <c:v>6.8</c:v>
                      </c:pt>
                      <c:pt idx="606">
                        <c:v>6.84</c:v>
                      </c:pt>
                      <c:pt idx="607">
                        <c:v>6.82</c:v>
                      </c:pt>
                      <c:pt idx="608">
                        <c:v>6.8</c:v>
                      </c:pt>
                      <c:pt idx="609">
                        <c:v>6.78</c:v>
                      </c:pt>
                      <c:pt idx="610">
                        <c:v>6.84</c:v>
                      </c:pt>
                      <c:pt idx="611">
                        <c:v>6.85</c:v>
                      </c:pt>
                      <c:pt idx="612">
                        <c:v>6.91</c:v>
                      </c:pt>
                      <c:pt idx="613">
                        <c:v>6.93</c:v>
                      </c:pt>
                      <c:pt idx="614">
                        <c:v>6.97</c:v>
                      </c:pt>
                      <c:pt idx="615">
                        <c:v>7.1</c:v>
                      </c:pt>
                      <c:pt idx="616">
                        <c:v>7.04</c:v>
                      </c:pt>
                      <c:pt idx="617">
                        <c:v>7.06</c:v>
                      </c:pt>
                      <c:pt idx="618">
                        <c:v>7.12</c:v>
                      </c:pt>
                      <c:pt idx="619">
                        <c:v>7.16</c:v>
                      </c:pt>
                      <c:pt idx="620">
                        <c:v>7.22</c:v>
                      </c:pt>
                      <c:pt idx="621">
                        <c:v>7.24</c:v>
                      </c:pt>
                      <c:pt idx="622">
                        <c:v>7.28</c:v>
                      </c:pt>
                      <c:pt idx="623">
                        <c:v>7.28</c:v>
                      </c:pt>
                      <c:pt idx="624">
                        <c:v>7.26</c:v>
                      </c:pt>
                      <c:pt idx="625">
                        <c:v>7.25</c:v>
                      </c:pt>
                      <c:pt idx="626">
                        <c:v>7.23</c:v>
                      </c:pt>
                      <c:pt idx="627">
                        <c:v>7.21</c:v>
                      </c:pt>
                      <c:pt idx="628">
                        <c:v>7.15</c:v>
                      </c:pt>
                      <c:pt idx="629">
                        <c:v>7.09</c:v>
                      </c:pt>
                      <c:pt idx="630">
                        <c:v>7</c:v>
                      </c:pt>
                      <c:pt idx="631">
                        <c:v>6.92</c:v>
                      </c:pt>
                      <c:pt idx="632">
                        <c:v>6.88</c:v>
                      </c:pt>
                      <c:pt idx="633">
                        <c:v>6.81</c:v>
                      </c:pt>
                      <c:pt idx="634">
                        <c:v>6.79</c:v>
                      </c:pt>
                      <c:pt idx="635">
                        <c:v>6.76</c:v>
                      </c:pt>
                      <c:pt idx="636">
                        <c:v>6.76</c:v>
                      </c:pt>
                      <c:pt idx="637">
                        <c:v>6.76</c:v>
                      </c:pt>
                      <c:pt idx="638">
                        <c:v>6.84</c:v>
                      </c:pt>
                      <c:pt idx="639">
                        <c:v>6.94</c:v>
                      </c:pt>
                      <c:pt idx="640">
                        <c:v>7.06</c:v>
                      </c:pt>
                      <c:pt idx="641">
                        <c:v>7.08</c:v>
                      </c:pt>
                      <c:pt idx="642">
                        <c:v>7.12</c:v>
                      </c:pt>
                      <c:pt idx="643">
                        <c:v>7.14</c:v>
                      </c:pt>
                      <c:pt idx="644">
                        <c:v>7.17</c:v>
                      </c:pt>
                      <c:pt idx="645">
                        <c:v>7.19</c:v>
                      </c:pt>
                      <c:pt idx="646">
                        <c:v>7.23</c:v>
                      </c:pt>
                      <c:pt idx="647">
                        <c:v>7.24</c:v>
                      </c:pt>
                      <c:pt idx="648">
                        <c:v>7.24</c:v>
                      </c:pt>
                      <c:pt idx="649">
                        <c:v>7.26</c:v>
                      </c:pt>
                      <c:pt idx="650">
                        <c:v>7.26</c:v>
                      </c:pt>
                      <c:pt idx="651">
                        <c:v>7.24</c:v>
                      </c:pt>
                      <c:pt idx="652">
                        <c:v>7.23</c:v>
                      </c:pt>
                      <c:pt idx="653">
                        <c:v>7.23</c:v>
                      </c:pt>
                      <c:pt idx="654">
                        <c:v>7.23</c:v>
                      </c:pt>
                      <c:pt idx="655">
                        <c:v>7.23</c:v>
                      </c:pt>
                      <c:pt idx="656">
                        <c:v>7.24</c:v>
                      </c:pt>
                      <c:pt idx="657">
                        <c:v>7.32</c:v>
                      </c:pt>
                      <c:pt idx="658">
                        <c:v>7.41</c:v>
                      </c:pt>
                      <c:pt idx="659">
                        <c:v>7.41</c:v>
                      </c:pt>
                      <c:pt idx="660">
                        <c:v>7.42</c:v>
                      </c:pt>
                      <c:pt idx="661">
                        <c:v>7.43</c:v>
                      </c:pt>
                      <c:pt idx="662">
                        <c:v>7.43</c:v>
                      </c:pt>
                      <c:pt idx="663">
                        <c:v>7.43</c:v>
                      </c:pt>
                      <c:pt idx="664">
                        <c:v>7.46</c:v>
                      </c:pt>
                      <c:pt idx="665">
                        <c:v>7.47</c:v>
                      </c:pt>
                      <c:pt idx="666">
                        <c:v>7.48</c:v>
                      </c:pt>
                      <c:pt idx="667">
                        <c:v>7.48</c:v>
                      </c:pt>
                      <c:pt idx="668">
                        <c:v>7.5</c:v>
                      </c:pt>
                      <c:pt idx="669">
                        <c:v>7.53</c:v>
                      </c:pt>
                      <c:pt idx="670">
                        <c:v>7.54</c:v>
                      </c:pt>
                      <c:pt idx="671">
                        <c:v>7.56</c:v>
                      </c:pt>
                      <c:pt idx="672">
                        <c:v>7.58</c:v>
                      </c:pt>
                      <c:pt idx="673">
                        <c:v>7.58</c:v>
                      </c:pt>
                      <c:pt idx="674">
                        <c:v>7.6</c:v>
                      </c:pt>
                      <c:pt idx="675">
                        <c:v>7.59</c:v>
                      </c:pt>
                      <c:pt idx="676">
                        <c:v>7.59</c:v>
                      </c:pt>
                      <c:pt idx="677">
                        <c:v>7.58</c:v>
                      </c:pt>
                      <c:pt idx="678">
                        <c:v>7.57</c:v>
                      </c:pt>
                      <c:pt idx="679">
                        <c:v>7.57</c:v>
                      </c:pt>
                      <c:pt idx="680">
                        <c:v>7.55</c:v>
                      </c:pt>
                      <c:pt idx="681">
                        <c:v>7.54</c:v>
                      </c:pt>
                      <c:pt idx="682">
                        <c:v>7.53</c:v>
                      </c:pt>
                      <c:pt idx="683">
                        <c:v>7.51</c:v>
                      </c:pt>
                      <c:pt idx="684">
                        <c:v>7.5</c:v>
                      </c:pt>
                      <c:pt idx="685">
                        <c:v>7.45</c:v>
                      </c:pt>
                      <c:pt idx="686">
                        <c:v>7.41</c:v>
                      </c:pt>
                      <c:pt idx="687">
                        <c:v>7.37</c:v>
                      </c:pt>
                      <c:pt idx="688">
                        <c:v>7.33</c:v>
                      </c:pt>
                      <c:pt idx="689">
                        <c:v>7.33</c:v>
                      </c:pt>
                      <c:pt idx="690">
                        <c:v>7.32</c:v>
                      </c:pt>
                      <c:pt idx="691">
                        <c:v>7.35</c:v>
                      </c:pt>
                      <c:pt idx="692">
                        <c:v>7.37</c:v>
                      </c:pt>
                      <c:pt idx="693">
                        <c:v>7.35</c:v>
                      </c:pt>
                      <c:pt idx="694">
                        <c:v>7.34</c:v>
                      </c:pt>
                      <c:pt idx="695">
                        <c:v>7.33</c:v>
                      </c:pt>
                      <c:pt idx="696">
                        <c:v>7.38</c:v>
                      </c:pt>
                      <c:pt idx="697">
                        <c:v>7.32</c:v>
                      </c:pt>
                      <c:pt idx="698">
                        <c:v>7.3</c:v>
                      </c:pt>
                      <c:pt idx="699">
                        <c:v>7.24</c:v>
                      </c:pt>
                      <c:pt idx="700">
                        <c:v>7.23</c:v>
                      </c:pt>
                      <c:pt idx="701">
                        <c:v>7.23</c:v>
                      </c:pt>
                      <c:pt idx="702">
                        <c:v>7.25</c:v>
                      </c:pt>
                      <c:pt idx="703">
                        <c:v>7.26</c:v>
                      </c:pt>
                      <c:pt idx="704">
                        <c:v>7.26</c:v>
                      </c:pt>
                      <c:pt idx="705">
                        <c:v>7.25</c:v>
                      </c:pt>
                      <c:pt idx="706">
                        <c:v>7.23</c:v>
                      </c:pt>
                      <c:pt idx="707">
                        <c:v>7.23</c:v>
                      </c:pt>
                      <c:pt idx="708">
                        <c:v>7.23</c:v>
                      </c:pt>
                      <c:pt idx="709">
                        <c:v>7.25</c:v>
                      </c:pt>
                      <c:pt idx="710">
                        <c:v>7.27</c:v>
                      </c:pt>
                      <c:pt idx="711">
                        <c:v>7.3</c:v>
                      </c:pt>
                      <c:pt idx="712">
                        <c:v>7.27</c:v>
                      </c:pt>
                      <c:pt idx="713">
                        <c:v>7.27</c:v>
                      </c:pt>
                      <c:pt idx="714">
                        <c:v>7.27</c:v>
                      </c:pt>
                      <c:pt idx="715">
                        <c:v>7.28</c:v>
                      </c:pt>
                      <c:pt idx="716">
                        <c:v>7.3</c:v>
                      </c:pt>
                      <c:pt idx="717">
                        <c:v>7.32</c:v>
                      </c:pt>
                      <c:pt idx="718">
                        <c:v>7.33</c:v>
                      </c:pt>
                      <c:pt idx="719">
                        <c:v>7.34</c:v>
                      </c:pt>
                      <c:pt idx="720">
                        <c:v>7.25</c:v>
                      </c:pt>
                      <c:pt idx="721">
                        <c:v>7.25</c:v>
                      </c:pt>
                      <c:pt idx="722">
                        <c:v>7.2</c:v>
                      </c:pt>
                      <c:pt idx="723">
                        <c:v>7.2</c:v>
                      </c:pt>
                      <c:pt idx="724">
                        <c:v>7.2</c:v>
                      </c:pt>
                      <c:pt idx="725">
                        <c:v>7.2</c:v>
                      </c:pt>
                      <c:pt idx="726">
                        <c:v>7.19</c:v>
                      </c:pt>
                      <c:pt idx="727">
                        <c:v>7.2</c:v>
                      </c:pt>
                      <c:pt idx="728">
                        <c:v>7.21</c:v>
                      </c:pt>
                      <c:pt idx="729">
                        <c:v>7.21</c:v>
                      </c:pt>
                      <c:pt idx="730">
                        <c:v>7.22</c:v>
                      </c:pt>
                      <c:pt idx="731">
                        <c:v>7.24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B-8B22-44C4-839A-AF81C20BD3F4}"/>
                  </c:ext>
                </c:extLst>
              </c15:ser>
            </c15:filteredLineSeries>
            <c15:filteredLineSeries>
              <c15:ser>
                <c:idx val="9"/>
                <c:order val="2"/>
                <c:tx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DATOS!$T$2</c15:sqref>
                        </c15:formulaRef>
                      </c:ext>
                    </c:extLst>
                    <c:strCache>
                      <c:ptCount val="1"/>
                      <c:pt idx="0">
                        <c:v>2002</c:v>
                      </c:pt>
                    </c:strCache>
                  </c:strRef>
                </c:tx>
                <c:spPr>
                  <a:ln w="12700">
                    <a:solidFill>
                      <a:srgbClr val="7030A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DATOS!$T$3:$T$734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7.26</c:v>
                      </c:pt>
                      <c:pt idx="1">
                        <c:v>7.19</c:v>
                      </c:pt>
                      <c:pt idx="2">
                        <c:v>7.14</c:v>
                      </c:pt>
                      <c:pt idx="3">
                        <c:v>7.1</c:v>
                      </c:pt>
                      <c:pt idx="4">
                        <c:v>7.02</c:v>
                      </c:pt>
                      <c:pt idx="5">
                        <c:v>6.94</c:v>
                      </c:pt>
                      <c:pt idx="6">
                        <c:v>6.87</c:v>
                      </c:pt>
                      <c:pt idx="7">
                        <c:v>6.84</c:v>
                      </c:pt>
                      <c:pt idx="8">
                        <c:v>6.74</c:v>
                      </c:pt>
                      <c:pt idx="9">
                        <c:v>6.7</c:v>
                      </c:pt>
                      <c:pt idx="10">
                        <c:v>6.52</c:v>
                      </c:pt>
                      <c:pt idx="11">
                        <c:v>6.42</c:v>
                      </c:pt>
                      <c:pt idx="12">
                        <c:v>6.35</c:v>
                      </c:pt>
                      <c:pt idx="13">
                        <c:v>6.28</c:v>
                      </c:pt>
                      <c:pt idx="14">
                        <c:v>6.22</c:v>
                      </c:pt>
                      <c:pt idx="15">
                        <c:v>6.12</c:v>
                      </c:pt>
                      <c:pt idx="16">
                        <c:v>5.96</c:v>
                      </c:pt>
                      <c:pt idx="17">
                        <c:v>5.94</c:v>
                      </c:pt>
                      <c:pt idx="18">
                        <c:v>5.8</c:v>
                      </c:pt>
                      <c:pt idx="19">
                        <c:v>5.75</c:v>
                      </c:pt>
                      <c:pt idx="20">
                        <c:v>5.72</c:v>
                      </c:pt>
                      <c:pt idx="21">
                        <c:v>5.72</c:v>
                      </c:pt>
                      <c:pt idx="22">
                        <c:v>5.72</c:v>
                      </c:pt>
                      <c:pt idx="23">
                        <c:v>5.71</c:v>
                      </c:pt>
                      <c:pt idx="24">
                        <c:v>5.7</c:v>
                      </c:pt>
                      <c:pt idx="25">
                        <c:v>5.61</c:v>
                      </c:pt>
                      <c:pt idx="26">
                        <c:v>5.59</c:v>
                      </c:pt>
                      <c:pt idx="27">
                        <c:v>5.53</c:v>
                      </c:pt>
                      <c:pt idx="28">
                        <c:v>5.5</c:v>
                      </c:pt>
                      <c:pt idx="29">
                        <c:v>5.5</c:v>
                      </c:pt>
                      <c:pt idx="30">
                        <c:v>5.48</c:v>
                      </c:pt>
                      <c:pt idx="31">
                        <c:v>5.4</c:v>
                      </c:pt>
                      <c:pt idx="32">
                        <c:v>5.4</c:v>
                      </c:pt>
                      <c:pt idx="33">
                        <c:v>5.48</c:v>
                      </c:pt>
                      <c:pt idx="34">
                        <c:v>5.56</c:v>
                      </c:pt>
                      <c:pt idx="35">
                        <c:v>5.62</c:v>
                      </c:pt>
                      <c:pt idx="36">
                        <c:v>5.58</c:v>
                      </c:pt>
                      <c:pt idx="37">
                        <c:v>5.53</c:v>
                      </c:pt>
                      <c:pt idx="38">
                        <c:v>5.48</c:v>
                      </c:pt>
                      <c:pt idx="39">
                        <c:v>5.42</c:v>
                      </c:pt>
                      <c:pt idx="40">
                        <c:v>5.37</c:v>
                      </c:pt>
                      <c:pt idx="41">
                        <c:v>5.4</c:v>
                      </c:pt>
                      <c:pt idx="42">
                        <c:v>5.44</c:v>
                      </c:pt>
                      <c:pt idx="43">
                        <c:v>5.39</c:v>
                      </c:pt>
                      <c:pt idx="44">
                        <c:v>5.3</c:v>
                      </c:pt>
                      <c:pt idx="45">
                        <c:v>5.27</c:v>
                      </c:pt>
                      <c:pt idx="46">
                        <c:v>5.2</c:v>
                      </c:pt>
                      <c:pt idx="47">
                        <c:v>5.14</c:v>
                      </c:pt>
                      <c:pt idx="48">
                        <c:v>5</c:v>
                      </c:pt>
                      <c:pt idx="49">
                        <c:v>5</c:v>
                      </c:pt>
                      <c:pt idx="50">
                        <c:v>5</c:v>
                      </c:pt>
                      <c:pt idx="51">
                        <c:v>5</c:v>
                      </c:pt>
                      <c:pt idx="52">
                        <c:v>5</c:v>
                      </c:pt>
                      <c:pt idx="53">
                        <c:v>4.96</c:v>
                      </c:pt>
                      <c:pt idx="54">
                        <c:v>4.9000000000000004</c:v>
                      </c:pt>
                      <c:pt idx="55">
                        <c:v>4.8</c:v>
                      </c:pt>
                      <c:pt idx="56">
                        <c:v>4.6900000000000004</c:v>
                      </c:pt>
                      <c:pt idx="57">
                        <c:v>4.7</c:v>
                      </c:pt>
                      <c:pt idx="58">
                        <c:v>4.7</c:v>
                      </c:pt>
                      <c:pt idx="59">
                        <c:v>4.68</c:v>
                      </c:pt>
                      <c:pt idx="60">
                        <c:v>4.59</c:v>
                      </c:pt>
                      <c:pt idx="61">
                        <c:v>4.59</c:v>
                      </c:pt>
                      <c:pt idx="62">
                        <c:v>4.54</c:v>
                      </c:pt>
                      <c:pt idx="63">
                        <c:v>4.4800000000000004</c:v>
                      </c:pt>
                      <c:pt idx="64">
                        <c:v>4.4000000000000004</c:v>
                      </c:pt>
                      <c:pt idx="65">
                        <c:v>4.4000000000000004</c:v>
                      </c:pt>
                      <c:pt idx="66">
                        <c:v>4.38</c:v>
                      </c:pt>
                      <c:pt idx="67">
                        <c:v>4.3600000000000003</c:v>
                      </c:pt>
                      <c:pt idx="68">
                        <c:v>4.3499999999999996</c:v>
                      </c:pt>
                      <c:pt idx="69">
                        <c:v>4.4000000000000004</c:v>
                      </c:pt>
                      <c:pt idx="70">
                        <c:v>4.4800000000000004</c:v>
                      </c:pt>
                      <c:pt idx="71">
                        <c:v>4.54</c:v>
                      </c:pt>
                      <c:pt idx="72">
                        <c:v>4.53</c:v>
                      </c:pt>
                      <c:pt idx="73">
                        <c:v>4.5599999999999996</c:v>
                      </c:pt>
                      <c:pt idx="74">
                        <c:v>4.6399999999999997</c:v>
                      </c:pt>
                      <c:pt idx="75">
                        <c:v>4.6399999999999997</c:v>
                      </c:pt>
                      <c:pt idx="76">
                        <c:v>4.6399999999999997</c:v>
                      </c:pt>
                      <c:pt idx="77">
                        <c:v>4.6399999999999997</c:v>
                      </c:pt>
                      <c:pt idx="78">
                        <c:v>4.66</c:v>
                      </c:pt>
                      <c:pt idx="79">
                        <c:v>4.63</c:v>
                      </c:pt>
                      <c:pt idx="80">
                        <c:v>4.58</c:v>
                      </c:pt>
                      <c:pt idx="81">
                        <c:v>4.55</c:v>
                      </c:pt>
                      <c:pt idx="82">
                        <c:v>4.53</c:v>
                      </c:pt>
                      <c:pt idx="83">
                        <c:v>4.32</c:v>
                      </c:pt>
                      <c:pt idx="84">
                        <c:v>4.32</c:v>
                      </c:pt>
                      <c:pt idx="85">
                        <c:v>4.3499999999999996</c:v>
                      </c:pt>
                      <c:pt idx="86">
                        <c:v>4.42</c:v>
                      </c:pt>
                      <c:pt idx="87">
                        <c:v>4.4000000000000004</c:v>
                      </c:pt>
                      <c:pt idx="88">
                        <c:v>4.32</c:v>
                      </c:pt>
                      <c:pt idx="89">
                        <c:v>4.28</c:v>
                      </c:pt>
                      <c:pt idx="90">
                        <c:v>4.2</c:v>
                      </c:pt>
                      <c:pt idx="91">
                        <c:v>4.18</c:v>
                      </c:pt>
                      <c:pt idx="92">
                        <c:v>4.22</c:v>
                      </c:pt>
                      <c:pt idx="93">
                        <c:v>4.24</c:v>
                      </c:pt>
                      <c:pt idx="94">
                        <c:v>4.25</c:v>
                      </c:pt>
                      <c:pt idx="95">
                        <c:v>4.25</c:v>
                      </c:pt>
                      <c:pt idx="96">
                        <c:v>4.2</c:v>
                      </c:pt>
                      <c:pt idx="97">
                        <c:v>4.16</c:v>
                      </c:pt>
                      <c:pt idx="98">
                        <c:v>4.0999999999999996</c:v>
                      </c:pt>
                      <c:pt idx="99">
                        <c:v>4.09</c:v>
                      </c:pt>
                      <c:pt idx="100">
                        <c:v>4.09</c:v>
                      </c:pt>
                      <c:pt idx="101">
                        <c:v>4.09</c:v>
                      </c:pt>
                      <c:pt idx="102">
                        <c:v>4.1399999999999997</c:v>
                      </c:pt>
                      <c:pt idx="103">
                        <c:v>4.1399999999999997</c:v>
                      </c:pt>
                      <c:pt idx="104">
                        <c:v>4.1500000000000004</c:v>
                      </c:pt>
                      <c:pt idx="105">
                        <c:v>4.1500000000000004</c:v>
                      </c:pt>
                      <c:pt idx="106">
                        <c:v>4.1500000000000004</c:v>
                      </c:pt>
                      <c:pt idx="107">
                        <c:v>4.2</c:v>
                      </c:pt>
                      <c:pt idx="108">
                        <c:v>4.2300000000000004</c:v>
                      </c:pt>
                      <c:pt idx="109">
                        <c:v>4.16</c:v>
                      </c:pt>
                      <c:pt idx="110">
                        <c:v>4.0999999999999996</c:v>
                      </c:pt>
                      <c:pt idx="111">
                        <c:v>4.03</c:v>
                      </c:pt>
                      <c:pt idx="112">
                        <c:v>4</c:v>
                      </c:pt>
                      <c:pt idx="113">
                        <c:v>4</c:v>
                      </c:pt>
                      <c:pt idx="114">
                        <c:v>4.1500000000000004</c:v>
                      </c:pt>
                      <c:pt idx="115">
                        <c:v>4.22</c:v>
                      </c:pt>
                      <c:pt idx="116">
                        <c:v>4.24</c:v>
                      </c:pt>
                      <c:pt idx="117">
                        <c:v>4.2300000000000004</c:v>
                      </c:pt>
                      <c:pt idx="118">
                        <c:v>4.22</c:v>
                      </c:pt>
                      <c:pt idx="119">
                        <c:v>4.21</c:v>
                      </c:pt>
                      <c:pt idx="120">
                        <c:v>4.2</c:v>
                      </c:pt>
                      <c:pt idx="121">
                        <c:v>4.17</c:v>
                      </c:pt>
                      <c:pt idx="122">
                        <c:v>4.05</c:v>
                      </c:pt>
                      <c:pt idx="123">
                        <c:v>4.0199999999999996</c:v>
                      </c:pt>
                      <c:pt idx="124">
                        <c:v>4.0199999999999996</c:v>
                      </c:pt>
                      <c:pt idx="125">
                        <c:v>4.03</c:v>
                      </c:pt>
                      <c:pt idx="126">
                        <c:v>4.03</c:v>
                      </c:pt>
                      <c:pt idx="127">
                        <c:v>4</c:v>
                      </c:pt>
                      <c:pt idx="128">
                        <c:v>3.98</c:v>
                      </c:pt>
                      <c:pt idx="129">
                        <c:v>3.95</c:v>
                      </c:pt>
                      <c:pt idx="130">
                        <c:v>3.85</c:v>
                      </c:pt>
                      <c:pt idx="131">
                        <c:v>3.8</c:v>
                      </c:pt>
                      <c:pt idx="132">
                        <c:v>3.78</c:v>
                      </c:pt>
                      <c:pt idx="133">
                        <c:v>3.77</c:v>
                      </c:pt>
                      <c:pt idx="134">
                        <c:v>3.72</c:v>
                      </c:pt>
                      <c:pt idx="135">
                        <c:v>3.72</c:v>
                      </c:pt>
                      <c:pt idx="136">
                        <c:v>3.82</c:v>
                      </c:pt>
                      <c:pt idx="137">
                        <c:v>3.82</c:v>
                      </c:pt>
                      <c:pt idx="138">
                        <c:v>3.84</c:v>
                      </c:pt>
                      <c:pt idx="139">
                        <c:v>3.82</c:v>
                      </c:pt>
                      <c:pt idx="140">
                        <c:v>3.81</c:v>
                      </c:pt>
                      <c:pt idx="141">
                        <c:v>3.8</c:v>
                      </c:pt>
                      <c:pt idx="142">
                        <c:v>3.73</c:v>
                      </c:pt>
                      <c:pt idx="143">
                        <c:v>3.72</c:v>
                      </c:pt>
                      <c:pt idx="144">
                        <c:v>3.72</c:v>
                      </c:pt>
                      <c:pt idx="145">
                        <c:v>3.71</c:v>
                      </c:pt>
                      <c:pt idx="146">
                        <c:v>3.71</c:v>
                      </c:pt>
                      <c:pt idx="147">
                        <c:v>3.7</c:v>
                      </c:pt>
                      <c:pt idx="148">
                        <c:v>3.7</c:v>
                      </c:pt>
                      <c:pt idx="149">
                        <c:v>3.74</c:v>
                      </c:pt>
                      <c:pt idx="150">
                        <c:v>3.8</c:v>
                      </c:pt>
                      <c:pt idx="151">
                        <c:v>4.0599999999999996</c:v>
                      </c:pt>
                      <c:pt idx="152">
                        <c:v>4.04</c:v>
                      </c:pt>
                      <c:pt idx="153">
                        <c:v>4.07</c:v>
                      </c:pt>
                      <c:pt idx="154">
                        <c:v>4.34</c:v>
                      </c:pt>
                      <c:pt idx="155">
                        <c:v>4.4000000000000004</c:v>
                      </c:pt>
                      <c:pt idx="156">
                        <c:v>4.58</c:v>
                      </c:pt>
                      <c:pt idx="157">
                        <c:v>4.58</c:v>
                      </c:pt>
                      <c:pt idx="158">
                        <c:v>4.58</c:v>
                      </c:pt>
                      <c:pt idx="159">
                        <c:v>4.58</c:v>
                      </c:pt>
                      <c:pt idx="160">
                        <c:v>4.68</c:v>
                      </c:pt>
                      <c:pt idx="161">
                        <c:v>4.7300000000000004</c:v>
                      </c:pt>
                      <c:pt idx="162">
                        <c:v>4.82</c:v>
                      </c:pt>
                      <c:pt idx="163">
                        <c:v>4.92</c:v>
                      </c:pt>
                      <c:pt idx="164">
                        <c:v>5</c:v>
                      </c:pt>
                      <c:pt idx="165">
                        <c:v>5.07</c:v>
                      </c:pt>
                      <c:pt idx="166">
                        <c:v>5.24</c:v>
                      </c:pt>
                      <c:pt idx="167">
                        <c:v>5.32</c:v>
                      </c:pt>
                      <c:pt idx="168">
                        <c:v>5.4</c:v>
                      </c:pt>
                      <c:pt idx="169">
                        <c:v>5.39</c:v>
                      </c:pt>
                      <c:pt idx="170">
                        <c:v>5.39</c:v>
                      </c:pt>
                      <c:pt idx="171">
                        <c:v>5.4</c:v>
                      </c:pt>
                      <c:pt idx="172">
                        <c:v>5.37</c:v>
                      </c:pt>
                      <c:pt idx="173">
                        <c:v>5.36</c:v>
                      </c:pt>
                      <c:pt idx="174">
                        <c:v>5.35</c:v>
                      </c:pt>
                      <c:pt idx="175">
                        <c:v>5.41</c:v>
                      </c:pt>
                      <c:pt idx="176">
                        <c:v>5.46</c:v>
                      </c:pt>
                      <c:pt idx="177">
                        <c:v>5.46</c:v>
                      </c:pt>
                      <c:pt idx="178">
                        <c:v>5.42</c:v>
                      </c:pt>
                      <c:pt idx="179">
                        <c:v>5.38</c:v>
                      </c:pt>
                      <c:pt idx="180">
                        <c:v>5.35</c:v>
                      </c:pt>
                      <c:pt idx="181">
                        <c:v>5.35</c:v>
                      </c:pt>
                      <c:pt idx="182">
                        <c:v>5.39</c:v>
                      </c:pt>
                      <c:pt idx="183">
                        <c:v>5.43</c:v>
                      </c:pt>
                      <c:pt idx="184">
                        <c:v>5.45</c:v>
                      </c:pt>
                      <c:pt idx="185">
                        <c:v>5.47</c:v>
                      </c:pt>
                      <c:pt idx="186">
                        <c:v>5.44</c:v>
                      </c:pt>
                      <c:pt idx="187">
                        <c:v>5.38</c:v>
                      </c:pt>
                      <c:pt idx="188">
                        <c:v>5.33</c:v>
                      </c:pt>
                      <c:pt idx="189">
                        <c:v>5.29</c:v>
                      </c:pt>
                      <c:pt idx="190">
                        <c:v>5.28</c:v>
                      </c:pt>
                      <c:pt idx="191">
                        <c:v>5.28</c:v>
                      </c:pt>
                      <c:pt idx="192">
                        <c:v>5.34</c:v>
                      </c:pt>
                      <c:pt idx="193">
                        <c:v>5.34</c:v>
                      </c:pt>
                      <c:pt idx="194">
                        <c:v>5.28</c:v>
                      </c:pt>
                      <c:pt idx="195">
                        <c:v>5.24</c:v>
                      </c:pt>
                      <c:pt idx="196">
                        <c:v>5.27</c:v>
                      </c:pt>
                      <c:pt idx="197">
                        <c:v>5.3</c:v>
                      </c:pt>
                      <c:pt idx="198">
                        <c:v>5.35</c:v>
                      </c:pt>
                      <c:pt idx="199">
                        <c:v>5.4</c:v>
                      </c:pt>
                      <c:pt idx="200">
                        <c:v>5.6</c:v>
                      </c:pt>
                      <c:pt idx="201">
                        <c:v>5.68</c:v>
                      </c:pt>
                      <c:pt idx="202">
                        <c:v>5.84</c:v>
                      </c:pt>
                      <c:pt idx="203">
                        <c:v>5.92</c:v>
                      </c:pt>
                      <c:pt idx="204">
                        <c:v>6</c:v>
                      </c:pt>
                      <c:pt idx="205">
                        <c:v>6.06</c:v>
                      </c:pt>
                      <c:pt idx="206">
                        <c:v>6.14</c:v>
                      </c:pt>
                      <c:pt idx="207">
                        <c:v>6.2</c:v>
                      </c:pt>
                      <c:pt idx="208">
                        <c:v>6.24</c:v>
                      </c:pt>
                      <c:pt idx="209">
                        <c:v>6.24</c:v>
                      </c:pt>
                      <c:pt idx="210">
                        <c:v>6.25</c:v>
                      </c:pt>
                      <c:pt idx="211">
                        <c:v>6.24</c:v>
                      </c:pt>
                      <c:pt idx="212">
                        <c:v>6.24</c:v>
                      </c:pt>
                      <c:pt idx="213">
                        <c:v>6.27</c:v>
                      </c:pt>
                      <c:pt idx="214">
                        <c:v>6.28</c:v>
                      </c:pt>
                      <c:pt idx="215">
                        <c:v>6.3</c:v>
                      </c:pt>
                      <c:pt idx="216">
                        <c:v>6.28</c:v>
                      </c:pt>
                      <c:pt idx="217">
                        <c:v>6.28</c:v>
                      </c:pt>
                      <c:pt idx="218">
                        <c:v>6.28</c:v>
                      </c:pt>
                      <c:pt idx="219">
                        <c:v>6.3</c:v>
                      </c:pt>
                      <c:pt idx="220">
                        <c:v>6.3</c:v>
                      </c:pt>
                      <c:pt idx="221">
                        <c:v>6.36</c:v>
                      </c:pt>
                      <c:pt idx="222">
                        <c:v>6.38</c:v>
                      </c:pt>
                      <c:pt idx="223">
                        <c:v>6.47</c:v>
                      </c:pt>
                      <c:pt idx="224">
                        <c:v>6.48</c:v>
                      </c:pt>
                      <c:pt idx="225">
                        <c:v>6.5</c:v>
                      </c:pt>
                      <c:pt idx="226">
                        <c:v>6.53</c:v>
                      </c:pt>
                      <c:pt idx="227">
                        <c:v>6.59</c:v>
                      </c:pt>
                      <c:pt idx="228">
                        <c:v>6.62</c:v>
                      </c:pt>
                      <c:pt idx="229">
                        <c:v>6.68</c:v>
                      </c:pt>
                      <c:pt idx="230">
                        <c:v>6.73</c:v>
                      </c:pt>
                      <c:pt idx="231">
                        <c:v>6.77</c:v>
                      </c:pt>
                      <c:pt idx="232">
                        <c:v>6.8</c:v>
                      </c:pt>
                      <c:pt idx="233">
                        <c:v>6.8</c:v>
                      </c:pt>
                      <c:pt idx="234">
                        <c:v>6.82</c:v>
                      </c:pt>
                      <c:pt idx="235">
                        <c:v>6.86</c:v>
                      </c:pt>
                      <c:pt idx="236">
                        <c:v>6.89</c:v>
                      </c:pt>
                      <c:pt idx="237">
                        <c:v>6.92</c:v>
                      </c:pt>
                      <c:pt idx="238">
                        <c:v>6.96</c:v>
                      </c:pt>
                      <c:pt idx="239">
                        <c:v>7</c:v>
                      </c:pt>
                      <c:pt idx="240">
                        <c:v>7.02</c:v>
                      </c:pt>
                      <c:pt idx="241">
                        <c:v>7.04</c:v>
                      </c:pt>
                      <c:pt idx="242">
                        <c:v>7.06</c:v>
                      </c:pt>
                      <c:pt idx="243">
                        <c:v>7.08</c:v>
                      </c:pt>
                      <c:pt idx="244">
                        <c:v>7.12</c:v>
                      </c:pt>
                      <c:pt idx="245">
                        <c:v>7.16</c:v>
                      </c:pt>
                      <c:pt idx="246">
                        <c:v>7.19</c:v>
                      </c:pt>
                      <c:pt idx="247">
                        <c:v>7.2</c:v>
                      </c:pt>
                      <c:pt idx="248">
                        <c:v>7.23</c:v>
                      </c:pt>
                      <c:pt idx="249">
                        <c:v>7.26</c:v>
                      </c:pt>
                      <c:pt idx="250">
                        <c:v>7.26</c:v>
                      </c:pt>
                      <c:pt idx="251">
                        <c:v>7.26</c:v>
                      </c:pt>
                      <c:pt idx="252">
                        <c:v>7.27</c:v>
                      </c:pt>
                      <c:pt idx="253">
                        <c:v>7.2</c:v>
                      </c:pt>
                      <c:pt idx="254">
                        <c:v>7.11</c:v>
                      </c:pt>
                      <c:pt idx="255">
                        <c:v>7.07</c:v>
                      </c:pt>
                      <c:pt idx="256">
                        <c:v>6.98</c:v>
                      </c:pt>
                      <c:pt idx="257">
                        <c:v>6.92</c:v>
                      </c:pt>
                      <c:pt idx="258">
                        <c:v>6.88</c:v>
                      </c:pt>
                      <c:pt idx="259">
                        <c:v>6.84</c:v>
                      </c:pt>
                      <c:pt idx="260">
                        <c:v>6.8</c:v>
                      </c:pt>
                      <c:pt idx="261">
                        <c:v>6.75</c:v>
                      </c:pt>
                      <c:pt idx="262">
                        <c:v>6.68</c:v>
                      </c:pt>
                      <c:pt idx="263">
                        <c:v>6.6</c:v>
                      </c:pt>
                      <c:pt idx="264">
                        <c:v>6.49</c:v>
                      </c:pt>
                      <c:pt idx="265">
                        <c:v>6.45</c:v>
                      </c:pt>
                      <c:pt idx="266">
                        <c:v>6.4</c:v>
                      </c:pt>
                      <c:pt idx="267">
                        <c:v>6.38</c:v>
                      </c:pt>
                      <c:pt idx="268">
                        <c:v>6.38</c:v>
                      </c:pt>
                      <c:pt idx="269">
                        <c:v>6.3</c:v>
                      </c:pt>
                      <c:pt idx="270">
                        <c:v>6.2</c:v>
                      </c:pt>
                      <c:pt idx="271">
                        <c:v>6.15</c:v>
                      </c:pt>
                      <c:pt idx="272">
                        <c:v>6.09</c:v>
                      </c:pt>
                      <c:pt idx="273">
                        <c:v>6.07</c:v>
                      </c:pt>
                      <c:pt idx="274">
                        <c:v>6.02</c:v>
                      </c:pt>
                      <c:pt idx="275">
                        <c:v>5.98</c:v>
                      </c:pt>
                      <c:pt idx="276">
                        <c:v>5.94</c:v>
                      </c:pt>
                      <c:pt idx="277">
                        <c:v>5.9</c:v>
                      </c:pt>
                      <c:pt idx="278">
                        <c:v>5.86</c:v>
                      </c:pt>
                      <c:pt idx="279">
                        <c:v>5.88</c:v>
                      </c:pt>
                      <c:pt idx="280">
                        <c:v>5.9</c:v>
                      </c:pt>
                      <c:pt idx="281">
                        <c:v>5.98</c:v>
                      </c:pt>
                      <c:pt idx="282">
                        <c:v>6.12</c:v>
                      </c:pt>
                      <c:pt idx="283">
                        <c:v>6.19</c:v>
                      </c:pt>
                      <c:pt idx="284">
                        <c:v>6.25</c:v>
                      </c:pt>
                      <c:pt idx="285">
                        <c:v>6.27</c:v>
                      </c:pt>
                      <c:pt idx="286">
                        <c:v>6.29</c:v>
                      </c:pt>
                      <c:pt idx="287">
                        <c:v>6.32</c:v>
                      </c:pt>
                      <c:pt idx="288">
                        <c:v>6.39</c:v>
                      </c:pt>
                      <c:pt idx="289">
                        <c:v>6.3449999999999998</c:v>
                      </c:pt>
                      <c:pt idx="290">
                        <c:v>6.35</c:v>
                      </c:pt>
                      <c:pt idx="291">
                        <c:v>6.36</c:v>
                      </c:pt>
                      <c:pt idx="292">
                        <c:v>6.37</c:v>
                      </c:pt>
                      <c:pt idx="293">
                        <c:v>6.38</c:v>
                      </c:pt>
                      <c:pt idx="294">
                        <c:v>6.4</c:v>
                      </c:pt>
                      <c:pt idx="295">
                        <c:v>6.48</c:v>
                      </c:pt>
                      <c:pt idx="296">
                        <c:v>6.58</c:v>
                      </c:pt>
                      <c:pt idx="297">
                        <c:v>6.65</c:v>
                      </c:pt>
                      <c:pt idx="298">
                        <c:v>6.74</c:v>
                      </c:pt>
                      <c:pt idx="299">
                        <c:v>6.76</c:v>
                      </c:pt>
                      <c:pt idx="300">
                        <c:v>6.8</c:v>
                      </c:pt>
                      <c:pt idx="301">
                        <c:v>6.84</c:v>
                      </c:pt>
                      <c:pt idx="302">
                        <c:v>6.9</c:v>
                      </c:pt>
                      <c:pt idx="303">
                        <c:v>7</c:v>
                      </c:pt>
                      <c:pt idx="304">
                        <c:v>7.04</c:v>
                      </c:pt>
                      <c:pt idx="305">
                        <c:v>7.09</c:v>
                      </c:pt>
                      <c:pt idx="306">
                        <c:v>7.14</c:v>
                      </c:pt>
                      <c:pt idx="307">
                        <c:v>7.16</c:v>
                      </c:pt>
                      <c:pt idx="308">
                        <c:v>7.25</c:v>
                      </c:pt>
                      <c:pt idx="309">
                        <c:v>7.29</c:v>
                      </c:pt>
                      <c:pt idx="310">
                        <c:v>7.35</c:v>
                      </c:pt>
                      <c:pt idx="311">
                        <c:v>7.4</c:v>
                      </c:pt>
                      <c:pt idx="312">
                        <c:v>7.45</c:v>
                      </c:pt>
                      <c:pt idx="313">
                        <c:v>7.45</c:v>
                      </c:pt>
                      <c:pt idx="314">
                        <c:v>7.47</c:v>
                      </c:pt>
                      <c:pt idx="315">
                        <c:v>7.47</c:v>
                      </c:pt>
                      <c:pt idx="316">
                        <c:v>7.52</c:v>
                      </c:pt>
                      <c:pt idx="317">
                        <c:v>7.52</c:v>
                      </c:pt>
                      <c:pt idx="318">
                        <c:v>7.53</c:v>
                      </c:pt>
                      <c:pt idx="319">
                        <c:v>7.6</c:v>
                      </c:pt>
                      <c:pt idx="320">
                        <c:v>7.62</c:v>
                      </c:pt>
                      <c:pt idx="321">
                        <c:v>7.62</c:v>
                      </c:pt>
                      <c:pt idx="322">
                        <c:v>7.64</c:v>
                      </c:pt>
                      <c:pt idx="323">
                        <c:v>7.66</c:v>
                      </c:pt>
                      <c:pt idx="324">
                        <c:v>7.7</c:v>
                      </c:pt>
                      <c:pt idx="325">
                        <c:v>7.73</c:v>
                      </c:pt>
                      <c:pt idx="326">
                        <c:v>7.75</c:v>
                      </c:pt>
                      <c:pt idx="327">
                        <c:v>7.76</c:v>
                      </c:pt>
                      <c:pt idx="328">
                        <c:v>7.8</c:v>
                      </c:pt>
                      <c:pt idx="329">
                        <c:v>7.82</c:v>
                      </c:pt>
                      <c:pt idx="330">
                        <c:v>7.82</c:v>
                      </c:pt>
                      <c:pt idx="331">
                        <c:v>7.85</c:v>
                      </c:pt>
                      <c:pt idx="332">
                        <c:v>7.9</c:v>
                      </c:pt>
                      <c:pt idx="333">
                        <c:v>7.93</c:v>
                      </c:pt>
                      <c:pt idx="334">
                        <c:v>7.95</c:v>
                      </c:pt>
                      <c:pt idx="335">
                        <c:v>7.96</c:v>
                      </c:pt>
                      <c:pt idx="336">
                        <c:v>7.97</c:v>
                      </c:pt>
                      <c:pt idx="337">
                        <c:v>8</c:v>
                      </c:pt>
                      <c:pt idx="338">
                        <c:v>8.0299999999999994</c:v>
                      </c:pt>
                      <c:pt idx="339">
                        <c:v>8.06</c:v>
                      </c:pt>
                      <c:pt idx="340">
                        <c:v>8.06</c:v>
                      </c:pt>
                      <c:pt idx="341">
                        <c:v>8.1</c:v>
                      </c:pt>
                      <c:pt idx="342">
                        <c:v>8.1</c:v>
                      </c:pt>
                      <c:pt idx="343">
                        <c:v>8.1</c:v>
                      </c:pt>
                      <c:pt idx="344">
                        <c:v>8.1</c:v>
                      </c:pt>
                      <c:pt idx="345">
                        <c:v>8.1</c:v>
                      </c:pt>
                      <c:pt idx="346">
                        <c:v>8.08</c:v>
                      </c:pt>
                      <c:pt idx="347">
                        <c:v>8.06</c:v>
                      </c:pt>
                      <c:pt idx="348">
                        <c:v>8.02</c:v>
                      </c:pt>
                      <c:pt idx="349">
                        <c:v>8</c:v>
                      </c:pt>
                      <c:pt idx="350">
                        <c:v>7.89</c:v>
                      </c:pt>
                      <c:pt idx="351">
                        <c:v>7.84</c:v>
                      </c:pt>
                      <c:pt idx="352">
                        <c:v>7.8</c:v>
                      </c:pt>
                      <c:pt idx="353">
                        <c:v>7.75</c:v>
                      </c:pt>
                      <c:pt idx="354">
                        <c:v>7.67</c:v>
                      </c:pt>
                      <c:pt idx="355">
                        <c:v>7.64</c:v>
                      </c:pt>
                      <c:pt idx="356">
                        <c:v>7.57</c:v>
                      </c:pt>
                      <c:pt idx="357">
                        <c:v>7.64</c:v>
                      </c:pt>
                      <c:pt idx="358">
                        <c:v>7.57</c:v>
                      </c:pt>
                      <c:pt idx="359">
                        <c:v>7.47</c:v>
                      </c:pt>
                      <c:pt idx="360">
                        <c:v>7.44</c:v>
                      </c:pt>
                      <c:pt idx="361">
                        <c:v>7.4</c:v>
                      </c:pt>
                      <c:pt idx="362">
                        <c:v>7.37</c:v>
                      </c:pt>
                      <c:pt idx="363">
                        <c:v>7.32</c:v>
                      </c:pt>
                      <c:pt idx="364">
                        <c:v>7.25</c:v>
                      </c:pt>
                      <c:pt idx="365">
                        <c:v>7.19</c:v>
                      </c:pt>
                      <c:pt idx="366">
                        <c:v>7.12</c:v>
                      </c:pt>
                      <c:pt idx="367">
                        <c:v>7.11</c:v>
                      </c:pt>
                      <c:pt idx="368">
                        <c:v>7.05</c:v>
                      </c:pt>
                      <c:pt idx="369">
                        <c:v>7</c:v>
                      </c:pt>
                      <c:pt idx="370">
                        <c:v>6.87</c:v>
                      </c:pt>
                      <c:pt idx="371">
                        <c:v>6.82</c:v>
                      </c:pt>
                      <c:pt idx="372">
                        <c:v>6.76</c:v>
                      </c:pt>
                      <c:pt idx="373">
                        <c:v>6.68</c:v>
                      </c:pt>
                      <c:pt idx="374">
                        <c:v>6.56</c:v>
                      </c:pt>
                      <c:pt idx="375">
                        <c:v>6.48</c:v>
                      </c:pt>
                      <c:pt idx="376">
                        <c:v>6.47</c:v>
                      </c:pt>
                      <c:pt idx="377">
                        <c:v>6.47</c:v>
                      </c:pt>
                      <c:pt idx="378">
                        <c:v>6.46</c:v>
                      </c:pt>
                      <c:pt idx="379">
                        <c:v>6.56</c:v>
                      </c:pt>
                      <c:pt idx="380">
                        <c:v>6.7</c:v>
                      </c:pt>
                      <c:pt idx="381">
                        <c:v>6.75</c:v>
                      </c:pt>
                      <c:pt idx="382">
                        <c:v>6.78</c:v>
                      </c:pt>
                      <c:pt idx="383">
                        <c:v>6.74</c:v>
                      </c:pt>
                      <c:pt idx="384">
                        <c:v>6.68</c:v>
                      </c:pt>
                      <c:pt idx="385">
                        <c:v>6.62</c:v>
                      </c:pt>
                      <c:pt idx="386">
                        <c:v>6.52</c:v>
                      </c:pt>
                      <c:pt idx="387">
                        <c:v>6.45</c:v>
                      </c:pt>
                      <c:pt idx="388">
                        <c:v>6.42</c:v>
                      </c:pt>
                      <c:pt idx="389">
                        <c:v>6.34</c:v>
                      </c:pt>
                      <c:pt idx="390">
                        <c:v>6.24</c:v>
                      </c:pt>
                      <c:pt idx="391">
                        <c:v>6.15</c:v>
                      </c:pt>
                      <c:pt idx="392">
                        <c:v>6.08</c:v>
                      </c:pt>
                      <c:pt idx="393">
                        <c:v>6.02</c:v>
                      </c:pt>
                      <c:pt idx="394">
                        <c:v>6</c:v>
                      </c:pt>
                      <c:pt idx="395">
                        <c:v>5.96</c:v>
                      </c:pt>
                      <c:pt idx="396">
                        <c:v>5.9</c:v>
                      </c:pt>
                      <c:pt idx="397">
                        <c:v>5.83</c:v>
                      </c:pt>
                      <c:pt idx="398">
                        <c:v>5.72</c:v>
                      </c:pt>
                      <c:pt idx="399">
                        <c:v>5.67</c:v>
                      </c:pt>
                      <c:pt idx="400">
                        <c:v>5.65</c:v>
                      </c:pt>
                      <c:pt idx="401">
                        <c:v>5.62</c:v>
                      </c:pt>
                      <c:pt idx="402">
                        <c:v>5.61</c:v>
                      </c:pt>
                      <c:pt idx="403">
                        <c:v>5.65</c:v>
                      </c:pt>
                      <c:pt idx="404">
                        <c:v>5.7</c:v>
                      </c:pt>
                      <c:pt idx="405">
                        <c:v>5.72</c:v>
                      </c:pt>
                      <c:pt idx="406">
                        <c:v>5.75</c:v>
                      </c:pt>
                      <c:pt idx="407">
                        <c:v>5.7</c:v>
                      </c:pt>
                      <c:pt idx="408">
                        <c:v>5.72</c:v>
                      </c:pt>
                      <c:pt idx="409">
                        <c:v>5.8</c:v>
                      </c:pt>
                      <c:pt idx="410">
                        <c:v>5.9</c:v>
                      </c:pt>
                      <c:pt idx="411">
                        <c:v>5.93</c:v>
                      </c:pt>
                      <c:pt idx="412">
                        <c:v>5.98</c:v>
                      </c:pt>
                      <c:pt idx="413">
                        <c:v>5.95</c:v>
                      </c:pt>
                      <c:pt idx="414">
                        <c:v>5.96</c:v>
                      </c:pt>
                      <c:pt idx="415">
                        <c:v>5.75</c:v>
                      </c:pt>
                      <c:pt idx="416">
                        <c:v>5.8</c:v>
                      </c:pt>
                      <c:pt idx="417">
                        <c:v>5.87</c:v>
                      </c:pt>
                      <c:pt idx="418">
                        <c:v>5.89</c:v>
                      </c:pt>
                      <c:pt idx="419">
                        <c:v>5.85</c:v>
                      </c:pt>
                      <c:pt idx="420">
                        <c:v>5.77</c:v>
                      </c:pt>
                      <c:pt idx="421">
                        <c:v>5.71</c:v>
                      </c:pt>
                      <c:pt idx="422">
                        <c:v>5.65</c:v>
                      </c:pt>
                      <c:pt idx="423">
                        <c:v>5.6</c:v>
                      </c:pt>
                      <c:pt idx="424">
                        <c:v>5.55</c:v>
                      </c:pt>
                      <c:pt idx="425">
                        <c:v>5.54</c:v>
                      </c:pt>
                      <c:pt idx="426">
                        <c:v>5.5</c:v>
                      </c:pt>
                      <c:pt idx="427">
                        <c:v>5.46</c:v>
                      </c:pt>
                      <c:pt idx="428">
                        <c:v>5.4</c:v>
                      </c:pt>
                      <c:pt idx="429">
                        <c:v>5.32</c:v>
                      </c:pt>
                      <c:pt idx="430">
                        <c:v>5.29</c:v>
                      </c:pt>
                      <c:pt idx="431">
                        <c:v>5.32</c:v>
                      </c:pt>
                      <c:pt idx="432">
                        <c:v>5.36</c:v>
                      </c:pt>
                      <c:pt idx="433">
                        <c:v>5.34</c:v>
                      </c:pt>
                      <c:pt idx="434">
                        <c:v>5.3</c:v>
                      </c:pt>
                      <c:pt idx="435">
                        <c:v>5.26</c:v>
                      </c:pt>
                      <c:pt idx="436">
                        <c:v>5.15</c:v>
                      </c:pt>
                      <c:pt idx="437">
                        <c:v>5.08</c:v>
                      </c:pt>
                      <c:pt idx="438">
                        <c:v>5</c:v>
                      </c:pt>
                      <c:pt idx="439">
                        <c:v>4.9000000000000004</c:v>
                      </c:pt>
                      <c:pt idx="440">
                        <c:v>4.83</c:v>
                      </c:pt>
                      <c:pt idx="441">
                        <c:v>4.8</c:v>
                      </c:pt>
                      <c:pt idx="442">
                        <c:v>4.82</c:v>
                      </c:pt>
                      <c:pt idx="443">
                        <c:v>4.82</c:v>
                      </c:pt>
                      <c:pt idx="444">
                        <c:v>4.92</c:v>
                      </c:pt>
                      <c:pt idx="445">
                        <c:v>4.96</c:v>
                      </c:pt>
                      <c:pt idx="446">
                        <c:v>4.9400000000000004</c:v>
                      </c:pt>
                      <c:pt idx="447">
                        <c:v>4.9000000000000004</c:v>
                      </c:pt>
                      <c:pt idx="448">
                        <c:v>5</c:v>
                      </c:pt>
                      <c:pt idx="449">
                        <c:v>5.12</c:v>
                      </c:pt>
                      <c:pt idx="450">
                        <c:v>5.2</c:v>
                      </c:pt>
                      <c:pt idx="451">
                        <c:v>5.13</c:v>
                      </c:pt>
                      <c:pt idx="452">
                        <c:v>5.05</c:v>
                      </c:pt>
                      <c:pt idx="453">
                        <c:v>5.0199999999999996</c:v>
                      </c:pt>
                      <c:pt idx="454">
                        <c:v>5</c:v>
                      </c:pt>
                      <c:pt idx="455">
                        <c:v>5</c:v>
                      </c:pt>
                      <c:pt idx="456">
                        <c:v>5</c:v>
                      </c:pt>
                      <c:pt idx="457">
                        <c:v>5</c:v>
                      </c:pt>
                      <c:pt idx="458">
                        <c:v>4.92</c:v>
                      </c:pt>
                      <c:pt idx="459">
                        <c:v>4.87</c:v>
                      </c:pt>
                      <c:pt idx="460">
                        <c:v>4.79</c:v>
                      </c:pt>
                      <c:pt idx="461">
                        <c:v>4.8</c:v>
                      </c:pt>
                      <c:pt idx="462">
                        <c:v>4.8</c:v>
                      </c:pt>
                      <c:pt idx="463">
                        <c:v>4.8</c:v>
                      </c:pt>
                      <c:pt idx="464">
                        <c:v>4.78</c:v>
                      </c:pt>
                      <c:pt idx="465">
                        <c:v>4.83</c:v>
                      </c:pt>
                      <c:pt idx="466">
                        <c:v>4.8899999999999997</c:v>
                      </c:pt>
                      <c:pt idx="467">
                        <c:v>4.95</c:v>
                      </c:pt>
                      <c:pt idx="468">
                        <c:v>5.04</c:v>
                      </c:pt>
                      <c:pt idx="469">
                        <c:v>5.07</c:v>
                      </c:pt>
                      <c:pt idx="470">
                        <c:v>5.04</c:v>
                      </c:pt>
                      <c:pt idx="471">
                        <c:v>5.04</c:v>
                      </c:pt>
                      <c:pt idx="472">
                        <c:v>5.05</c:v>
                      </c:pt>
                      <c:pt idx="473">
                        <c:v>4.96</c:v>
                      </c:pt>
                      <c:pt idx="474">
                        <c:v>4.9000000000000004</c:v>
                      </c:pt>
                      <c:pt idx="475">
                        <c:v>4.8499999999999996</c:v>
                      </c:pt>
                      <c:pt idx="476">
                        <c:v>4.79</c:v>
                      </c:pt>
                      <c:pt idx="477">
                        <c:v>4.79</c:v>
                      </c:pt>
                      <c:pt idx="478">
                        <c:v>4.78</c:v>
                      </c:pt>
                      <c:pt idx="479">
                        <c:v>4.75</c:v>
                      </c:pt>
                      <c:pt idx="480">
                        <c:v>4.71</c:v>
                      </c:pt>
                      <c:pt idx="481">
                        <c:v>4.71</c:v>
                      </c:pt>
                      <c:pt idx="482">
                        <c:v>4.84</c:v>
                      </c:pt>
                      <c:pt idx="483">
                        <c:v>4.9000000000000004</c:v>
                      </c:pt>
                      <c:pt idx="484">
                        <c:v>4.9800000000000004</c:v>
                      </c:pt>
                      <c:pt idx="485">
                        <c:v>4.95</c:v>
                      </c:pt>
                      <c:pt idx="486">
                        <c:v>4.9800000000000004</c:v>
                      </c:pt>
                      <c:pt idx="487">
                        <c:v>5.04</c:v>
                      </c:pt>
                      <c:pt idx="488">
                        <c:v>5.14</c:v>
                      </c:pt>
                      <c:pt idx="489">
                        <c:v>5.26</c:v>
                      </c:pt>
                      <c:pt idx="490">
                        <c:v>5.33</c:v>
                      </c:pt>
                      <c:pt idx="491">
                        <c:v>5.38</c:v>
                      </c:pt>
                      <c:pt idx="492">
                        <c:v>5.4</c:v>
                      </c:pt>
                      <c:pt idx="493">
                        <c:v>5.42</c:v>
                      </c:pt>
                      <c:pt idx="494">
                        <c:v>5.38</c:v>
                      </c:pt>
                      <c:pt idx="495">
                        <c:v>5.33</c:v>
                      </c:pt>
                      <c:pt idx="496">
                        <c:v>5.3</c:v>
                      </c:pt>
                      <c:pt idx="497">
                        <c:v>5.31</c:v>
                      </c:pt>
                      <c:pt idx="498">
                        <c:v>5.25</c:v>
                      </c:pt>
                      <c:pt idx="499">
                        <c:v>5.18</c:v>
                      </c:pt>
                      <c:pt idx="500">
                        <c:v>5.07</c:v>
                      </c:pt>
                      <c:pt idx="501">
                        <c:v>5.0599999999999996</c:v>
                      </c:pt>
                      <c:pt idx="502">
                        <c:v>5.05</c:v>
                      </c:pt>
                      <c:pt idx="503">
                        <c:v>5.03</c:v>
                      </c:pt>
                      <c:pt idx="504">
                        <c:v>5</c:v>
                      </c:pt>
                      <c:pt idx="505">
                        <c:v>5</c:v>
                      </c:pt>
                      <c:pt idx="506">
                        <c:v>4.97</c:v>
                      </c:pt>
                      <c:pt idx="507">
                        <c:v>4.96</c:v>
                      </c:pt>
                      <c:pt idx="508">
                        <c:v>4.93</c:v>
                      </c:pt>
                      <c:pt idx="509">
                        <c:v>4.9000000000000004</c:v>
                      </c:pt>
                      <c:pt idx="510">
                        <c:v>4.84</c:v>
                      </c:pt>
                      <c:pt idx="511">
                        <c:v>4.84</c:v>
                      </c:pt>
                      <c:pt idx="512">
                        <c:v>4.82</c:v>
                      </c:pt>
                      <c:pt idx="513">
                        <c:v>4.8600000000000003</c:v>
                      </c:pt>
                      <c:pt idx="514">
                        <c:v>4.96</c:v>
                      </c:pt>
                      <c:pt idx="515">
                        <c:v>4.9400000000000004</c:v>
                      </c:pt>
                      <c:pt idx="516">
                        <c:v>4.92</c:v>
                      </c:pt>
                      <c:pt idx="517">
                        <c:v>4.9000000000000004</c:v>
                      </c:pt>
                      <c:pt idx="518">
                        <c:v>4.87</c:v>
                      </c:pt>
                      <c:pt idx="519">
                        <c:v>4.8499999999999996</c:v>
                      </c:pt>
                      <c:pt idx="520">
                        <c:v>4.83</c:v>
                      </c:pt>
                      <c:pt idx="521">
                        <c:v>4.8499999999999996</c:v>
                      </c:pt>
                      <c:pt idx="522">
                        <c:v>4.9000000000000004</c:v>
                      </c:pt>
                      <c:pt idx="523">
                        <c:v>4.88</c:v>
                      </c:pt>
                      <c:pt idx="524">
                        <c:v>4.88</c:v>
                      </c:pt>
                      <c:pt idx="525">
                        <c:v>4.88</c:v>
                      </c:pt>
                      <c:pt idx="526">
                        <c:v>4.8899999999999997</c:v>
                      </c:pt>
                      <c:pt idx="527">
                        <c:v>4.87</c:v>
                      </c:pt>
                      <c:pt idx="528">
                        <c:v>4.8499999999999996</c:v>
                      </c:pt>
                      <c:pt idx="529">
                        <c:v>4.93</c:v>
                      </c:pt>
                      <c:pt idx="530">
                        <c:v>5.0999999999999996</c:v>
                      </c:pt>
                      <c:pt idx="531">
                        <c:v>5.18</c:v>
                      </c:pt>
                      <c:pt idx="532">
                        <c:v>5.28</c:v>
                      </c:pt>
                      <c:pt idx="533">
                        <c:v>5.2</c:v>
                      </c:pt>
                      <c:pt idx="534">
                        <c:v>5.19</c:v>
                      </c:pt>
                      <c:pt idx="535">
                        <c:v>5.17</c:v>
                      </c:pt>
                      <c:pt idx="536">
                        <c:v>5.14</c:v>
                      </c:pt>
                      <c:pt idx="537">
                        <c:v>5.14</c:v>
                      </c:pt>
                      <c:pt idx="538">
                        <c:v>5.14</c:v>
                      </c:pt>
                      <c:pt idx="539">
                        <c:v>5.26</c:v>
                      </c:pt>
                      <c:pt idx="540">
                        <c:v>5.28</c:v>
                      </c:pt>
                      <c:pt idx="541">
                        <c:v>5.27</c:v>
                      </c:pt>
                      <c:pt idx="542">
                        <c:v>5.34</c:v>
                      </c:pt>
                      <c:pt idx="543">
                        <c:v>5.42</c:v>
                      </c:pt>
                      <c:pt idx="544">
                        <c:v>5.5</c:v>
                      </c:pt>
                      <c:pt idx="545">
                        <c:v>5.6</c:v>
                      </c:pt>
                      <c:pt idx="546">
                        <c:v>5.62</c:v>
                      </c:pt>
                      <c:pt idx="547">
                        <c:v>5.68</c:v>
                      </c:pt>
                      <c:pt idx="548">
                        <c:v>5.88</c:v>
                      </c:pt>
                      <c:pt idx="549">
                        <c:v>5.97</c:v>
                      </c:pt>
                      <c:pt idx="550">
                        <c:v>5.97</c:v>
                      </c:pt>
                      <c:pt idx="551">
                        <c:v>5.95</c:v>
                      </c:pt>
                      <c:pt idx="552">
                        <c:v>5.86</c:v>
                      </c:pt>
                      <c:pt idx="553">
                        <c:v>5.83</c:v>
                      </c:pt>
                      <c:pt idx="554">
                        <c:v>5.8</c:v>
                      </c:pt>
                      <c:pt idx="555">
                        <c:v>5.76</c:v>
                      </c:pt>
                      <c:pt idx="556">
                        <c:v>5.72</c:v>
                      </c:pt>
                      <c:pt idx="557">
                        <c:v>5.7</c:v>
                      </c:pt>
                      <c:pt idx="558">
                        <c:v>5.75</c:v>
                      </c:pt>
                      <c:pt idx="559">
                        <c:v>5.54</c:v>
                      </c:pt>
                      <c:pt idx="560">
                        <c:v>5.49</c:v>
                      </c:pt>
                      <c:pt idx="561">
                        <c:v>5.4</c:v>
                      </c:pt>
                      <c:pt idx="562">
                        <c:v>5.3</c:v>
                      </c:pt>
                      <c:pt idx="563">
                        <c:v>5.24</c:v>
                      </c:pt>
                      <c:pt idx="564">
                        <c:v>5.24</c:v>
                      </c:pt>
                      <c:pt idx="565">
                        <c:v>5.3</c:v>
                      </c:pt>
                      <c:pt idx="566">
                        <c:v>5.38</c:v>
                      </c:pt>
                      <c:pt idx="567">
                        <c:v>5.4</c:v>
                      </c:pt>
                      <c:pt idx="568">
                        <c:v>5.38</c:v>
                      </c:pt>
                      <c:pt idx="569">
                        <c:v>5.43</c:v>
                      </c:pt>
                      <c:pt idx="570">
                        <c:v>5.47</c:v>
                      </c:pt>
                      <c:pt idx="571">
                        <c:v>5.44</c:v>
                      </c:pt>
                      <c:pt idx="572">
                        <c:v>5.4</c:v>
                      </c:pt>
                      <c:pt idx="573">
                        <c:v>5.4</c:v>
                      </c:pt>
                      <c:pt idx="574">
                        <c:v>5.4</c:v>
                      </c:pt>
                      <c:pt idx="575">
                        <c:v>5.38</c:v>
                      </c:pt>
                      <c:pt idx="576">
                        <c:v>5.31</c:v>
                      </c:pt>
                      <c:pt idx="577">
                        <c:v>5.35</c:v>
                      </c:pt>
                      <c:pt idx="578">
                        <c:v>5.13</c:v>
                      </c:pt>
                      <c:pt idx="579">
                        <c:v>5.1100000000000003</c:v>
                      </c:pt>
                      <c:pt idx="580">
                        <c:v>5.14</c:v>
                      </c:pt>
                      <c:pt idx="581">
                        <c:v>5.19</c:v>
                      </c:pt>
                      <c:pt idx="582">
                        <c:v>5.21</c:v>
                      </c:pt>
                      <c:pt idx="583">
                        <c:v>5.21</c:v>
                      </c:pt>
                      <c:pt idx="584">
                        <c:v>5.27</c:v>
                      </c:pt>
                      <c:pt idx="585">
                        <c:v>5.32</c:v>
                      </c:pt>
                      <c:pt idx="586">
                        <c:v>5.4</c:v>
                      </c:pt>
                      <c:pt idx="587">
                        <c:v>5.41</c:v>
                      </c:pt>
                      <c:pt idx="588">
                        <c:v>5.44</c:v>
                      </c:pt>
                      <c:pt idx="589">
                        <c:v>5.48</c:v>
                      </c:pt>
                      <c:pt idx="590">
                        <c:v>5.5</c:v>
                      </c:pt>
                      <c:pt idx="591">
                        <c:v>5.54</c:v>
                      </c:pt>
                      <c:pt idx="592">
                        <c:v>5.56</c:v>
                      </c:pt>
                      <c:pt idx="593">
                        <c:v>5.56</c:v>
                      </c:pt>
                      <c:pt idx="594">
                        <c:v>5.55</c:v>
                      </c:pt>
                      <c:pt idx="595">
                        <c:v>5.58</c:v>
                      </c:pt>
                      <c:pt idx="596">
                        <c:v>5.63</c:v>
                      </c:pt>
                      <c:pt idx="597">
                        <c:v>5.68</c:v>
                      </c:pt>
                      <c:pt idx="598">
                        <c:v>5.72</c:v>
                      </c:pt>
                      <c:pt idx="599">
                        <c:v>5.76</c:v>
                      </c:pt>
                      <c:pt idx="600">
                        <c:v>6.06</c:v>
                      </c:pt>
                      <c:pt idx="601">
                        <c:v>6.11</c:v>
                      </c:pt>
                      <c:pt idx="602">
                        <c:v>6.21</c:v>
                      </c:pt>
                      <c:pt idx="603">
                        <c:v>6.28</c:v>
                      </c:pt>
                      <c:pt idx="604">
                        <c:v>6.37</c:v>
                      </c:pt>
                      <c:pt idx="605">
                        <c:v>6.4</c:v>
                      </c:pt>
                      <c:pt idx="606">
                        <c:v>6.5</c:v>
                      </c:pt>
                      <c:pt idx="607">
                        <c:v>6.6</c:v>
                      </c:pt>
                      <c:pt idx="608">
                        <c:v>6.7</c:v>
                      </c:pt>
                      <c:pt idx="609">
                        <c:v>6.77</c:v>
                      </c:pt>
                      <c:pt idx="610">
                        <c:v>6.86</c:v>
                      </c:pt>
                      <c:pt idx="611">
                        <c:v>6.92</c:v>
                      </c:pt>
                      <c:pt idx="612">
                        <c:v>6.98</c:v>
                      </c:pt>
                      <c:pt idx="613">
                        <c:v>6.98</c:v>
                      </c:pt>
                      <c:pt idx="614">
                        <c:v>7</c:v>
                      </c:pt>
                      <c:pt idx="615">
                        <c:v>7.03</c:v>
                      </c:pt>
                      <c:pt idx="616">
                        <c:v>7.07</c:v>
                      </c:pt>
                      <c:pt idx="617">
                        <c:v>7.09</c:v>
                      </c:pt>
                      <c:pt idx="618">
                        <c:v>7.06</c:v>
                      </c:pt>
                      <c:pt idx="619">
                        <c:v>7.12</c:v>
                      </c:pt>
                      <c:pt idx="620">
                        <c:v>7.16</c:v>
                      </c:pt>
                      <c:pt idx="621">
                        <c:v>7.2</c:v>
                      </c:pt>
                      <c:pt idx="622">
                        <c:v>7.24</c:v>
                      </c:pt>
                      <c:pt idx="623">
                        <c:v>7.28</c:v>
                      </c:pt>
                      <c:pt idx="624">
                        <c:v>7.32</c:v>
                      </c:pt>
                      <c:pt idx="625">
                        <c:v>7.34</c:v>
                      </c:pt>
                      <c:pt idx="626">
                        <c:v>7.36</c:v>
                      </c:pt>
                      <c:pt idx="627">
                        <c:v>7.4</c:v>
                      </c:pt>
                      <c:pt idx="628">
                        <c:v>7.47</c:v>
                      </c:pt>
                      <c:pt idx="629">
                        <c:v>7.5</c:v>
                      </c:pt>
                      <c:pt idx="630">
                        <c:v>7.52</c:v>
                      </c:pt>
                      <c:pt idx="631">
                        <c:v>7.54</c:v>
                      </c:pt>
                      <c:pt idx="632">
                        <c:v>7.56</c:v>
                      </c:pt>
                      <c:pt idx="633">
                        <c:v>7.58</c:v>
                      </c:pt>
                      <c:pt idx="634">
                        <c:v>7.6</c:v>
                      </c:pt>
                      <c:pt idx="635">
                        <c:v>7.6</c:v>
                      </c:pt>
                      <c:pt idx="636">
                        <c:v>7.63</c:v>
                      </c:pt>
                      <c:pt idx="637">
                        <c:v>7.63</c:v>
                      </c:pt>
                      <c:pt idx="638">
                        <c:v>7.63</c:v>
                      </c:pt>
                      <c:pt idx="639">
                        <c:v>7.63</c:v>
                      </c:pt>
                      <c:pt idx="640">
                        <c:v>7.63</c:v>
                      </c:pt>
                      <c:pt idx="641">
                        <c:v>7.62</c:v>
                      </c:pt>
                      <c:pt idx="642">
                        <c:v>7.62</c:v>
                      </c:pt>
                      <c:pt idx="643">
                        <c:v>7.62</c:v>
                      </c:pt>
                      <c:pt idx="644">
                        <c:v>7.61</c:v>
                      </c:pt>
                      <c:pt idx="645">
                        <c:v>7.61</c:v>
                      </c:pt>
                      <c:pt idx="646">
                        <c:v>7.6</c:v>
                      </c:pt>
                      <c:pt idx="647">
                        <c:v>7.58</c:v>
                      </c:pt>
                      <c:pt idx="648">
                        <c:v>7.5</c:v>
                      </c:pt>
                      <c:pt idx="649">
                        <c:v>7.46</c:v>
                      </c:pt>
                      <c:pt idx="650">
                        <c:v>7.52</c:v>
                      </c:pt>
                      <c:pt idx="651">
                        <c:v>7.36</c:v>
                      </c:pt>
                      <c:pt idx="652">
                        <c:v>7.32</c:v>
                      </c:pt>
                      <c:pt idx="653">
                        <c:v>7.28</c:v>
                      </c:pt>
                      <c:pt idx="654">
                        <c:v>7.2220000000000004</c:v>
                      </c:pt>
                      <c:pt idx="655">
                        <c:v>7.14</c:v>
                      </c:pt>
                      <c:pt idx="656">
                        <c:v>7.08</c:v>
                      </c:pt>
                      <c:pt idx="657">
                        <c:v>7.02</c:v>
                      </c:pt>
                      <c:pt idx="658">
                        <c:v>7.02</c:v>
                      </c:pt>
                      <c:pt idx="659">
                        <c:v>7.02</c:v>
                      </c:pt>
                      <c:pt idx="660">
                        <c:v>7</c:v>
                      </c:pt>
                      <c:pt idx="661">
                        <c:v>6.98</c:v>
                      </c:pt>
                      <c:pt idx="662">
                        <c:v>6.92</c:v>
                      </c:pt>
                      <c:pt idx="663">
                        <c:v>6.8</c:v>
                      </c:pt>
                      <c:pt idx="664">
                        <c:v>6.85</c:v>
                      </c:pt>
                      <c:pt idx="665">
                        <c:v>6.83</c:v>
                      </c:pt>
                      <c:pt idx="666">
                        <c:v>6.78</c:v>
                      </c:pt>
                      <c:pt idx="667">
                        <c:v>6.74</c:v>
                      </c:pt>
                      <c:pt idx="668">
                        <c:v>6.63</c:v>
                      </c:pt>
                      <c:pt idx="669">
                        <c:v>6.56</c:v>
                      </c:pt>
                      <c:pt idx="670">
                        <c:v>6.5</c:v>
                      </c:pt>
                      <c:pt idx="671">
                        <c:v>6.48</c:v>
                      </c:pt>
                      <c:pt idx="672">
                        <c:v>6.44</c:v>
                      </c:pt>
                      <c:pt idx="673">
                        <c:v>6.36</c:v>
                      </c:pt>
                      <c:pt idx="674">
                        <c:v>6.28</c:v>
                      </c:pt>
                      <c:pt idx="675">
                        <c:v>6.28</c:v>
                      </c:pt>
                      <c:pt idx="676">
                        <c:v>6.26</c:v>
                      </c:pt>
                      <c:pt idx="677">
                        <c:v>6.26</c:v>
                      </c:pt>
                      <c:pt idx="678">
                        <c:v>6.26</c:v>
                      </c:pt>
                      <c:pt idx="679">
                        <c:v>6.18</c:v>
                      </c:pt>
                      <c:pt idx="680">
                        <c:v>6.1</c:v>
                      </c:pt>
                      <c:pt idx="681">
                        <c:v>5.96</c:v>
                      </c:pt>
                      <c:pt idx="682">
                        <c:v>5.89</c:v>
                      </c:pt>
                      <c:pt idx="683">
                        <c:v>5.87</c:v>
                      </c:pt>
                      <c:pt idx="684">
                        <c:v>5.86</c:v>
                      </c:pt>
                      <c:pt idx="685">
                        <c:v>5.85</c:v>
                      </c:pt>
                      <c:pt idx="686">
                        <c:v>5.85</c:v>
                      </c:pt>
                      <c:pt idx="687">
                        <c:v>5.8</c:v>
                      </c:pt>
                      <c:pt idx="688">
                        <c:v>5.76</c:v>
                      </c:pt>
                      <c:pt idx="689">
                        <c:v>5.72</c:v>
                      </c:pt>
                      <c:pt idx="690">
                        <c:v>5.68</c:v>
                      </c:pt>
                      <c:pt idx="691">
                        <c:v>5.62</c:v>
                      </c:pt>
                      <c:pt idx="692">
                        <c:v>5.6</c:v>
                      </c:pt>
                      <c:pt idx="693">
                        <c:v>5.6</c:v>
                      </c:pt>
                      <c:pt idx="694">
                        <c:v>5.57</c:v>
                      </c:pt>
                      <c:pt idx="695">
                        <c:v>5.54</c:v>
                      </c:pt>
                      <c:pt idx="696">
                        <c:v>5.47</c:v>
                      </c:pt>
                      <c:pt idx="697">
                        <c:v>5.45</c:v>
                      </c:pt>
                      <c:pt idx="698">
                        <c:v>5.49</c:v>
                      </c:pt>
                      <c:pt idx="699">
                        <c:v>5.53</c:v>
                      </c:pt>
                      <c:pt idx="700">
                        <c:v>5.59</c:v>
                      </c:pt>
                      <c:pt idx="701">
                        <c:v>5.54</c:v>
                      </c:pt>
                      <c:pt idx="702">
                        <c:v>5.55</c:v>
                      </c:pt>
                      <c:pt idx="703">
                        <c:v>5.6</c:v>
                      </c:pt>
                      <c:pt idx="704">
                        <c:v>5.82</c:v>
                      </c:pt>
                      <c:pt idx="705">
                        <c:v>5.96</c:v>
                      </c:pt>
                      <c:pt idx="706">
                        <c:v>6.08</c:v>
                      </c:pt>
                      <c:pt idx="707">
                        <c:v>6.14</c:v>
                      </c:pt>
                      <c:pt idx="708">
                        <c:v>6.22</c:v>
                      </c:pt>
                      <c:pt idx="709">
                        <c:v>6.34</c:v>
                      </c:pt>
                      <c:pt idx="710">
                        <c:v>6.45</c:v>
                      </c:pt>
                      <c:pt idx="711">
                        <c:v>6.48</c:v>
                      </c:pt>
                      <c:pt idx="712">
                        <c:v>6.5</c:v>
                      </c:pt>
                      <c:pt idx="713">
                        <c:v>6.48</c:v>
                      </c:pt>
                      <c:pt idx="714">
                        <c:v>6.45</c:v>
                      </c:pt>
                      <c:pt idx="715">
                        <c:v>6.45</c:v>
                      </c:pt>
                      <c:pt idx="716">
                        <c:v>6.47</c:v>
                      </c:pt>
                      <c:pt idx="717">
                        <c:v>6.45</c:v>
                      </c:pt>
                      <c:pt idx="718">
                        <c:v>6.43</c:v>
                      </c:pt>
                      <c:pt idx="719">
                        <c:v>6.4</c:v>
                      </c:pt>
                      <c:pt idx="720">
                        <c:v>6.36</c:v>
                      </c:pt>
                      <c:pt idx="721">
                        <c:v>6.34</c:v>
                      </c:pt>
                      <c:pt idx="722">
                        <c:v>6.26</c:v>
                      </c:pt>
                      <c:pt idx="723">
                        <c:v>6.23</c:v>
                      </c:pt>
                      <c:pt idx="724">
                        <c:v>6.12</c:v>
                      </c:pt>
                      <c:pt idx="725">
                        <c:v>6.04</c:v>
                      </c:pt>
                      <c:pt idx="726">
                        <c:v>5.9</c:v>
                      </c:pt>
                      <c:pt idx="727">
                        <c:v>5.78</c:v>
                      </c:pt>
                      <c:pt idx="728">
                        <c:v>5.67</c:v>
                      </c:pt>
                      <c:pt idx="729">
                        <c:v>5.63</c:v>
                      </c:pt>
                      <c:pt idx="730">
                        <c:v>5.59</c:v>
                      </c:pt>
                      <c:pt idx="731">
                        <c:v>5.6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C-8B22-44C4-839A-AF81C20BD3F4}"/>
                  </c:ext>
                </c:extLst>
              </c15:ser>
            </c15:filteredLineSeries>
            <c15:filteredLineSeries>
              <c15:ser>
                <c:idx val="2"/>
                <c:order val="3"/>
                <c:tx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DATOS!$U$2</c15:sqref>
                        </c15:formulaRef>
                      </c:ext>
                    </c:extLst>
                    <c:strCache>
                      <c:ptCount val="1"/>
                      <c:pt idx="0">
                        <c:v>2003</c:v>
                      </c:pt>
                    </c:strCache>
                  </c:strRef>
                </c:tx>
                <c:spPr>
                  <a:ln w="12700">
                    <a:solidFill>
                      <a:srgbClr val="00206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DATOS!$U$3:$U$734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5.6</c:v>
                      </c:pt>
                      <c:pt idx="1">
                        <c:v>5.58</c:v>
                      </c:pt>
                      <c:pt idx="2">
                        <c:v>5.54</c:v>
                      </c:pt>
                      <c:pt idx="3">
                        <c:v>5.66</c:v>
                      </c:pt>
                      <c:pt idx="4">
                        <c:v>5.62</c:v>
                      </c:pt>
                      <c:pt idx="5">
                        <c:v>5.54</c:v>
                      </c:pt>
                      <c:pt idx="6">
                        <c:v>5.48</c:v>
                      </c:pt>
                      <c:pt idx="7">
                        <c:v>5.37</c:v>
                      </c:pt>
                      <c:pt idx="8">
                        <c:v>5.2</c:v>
                      </c:pt>
                      <c:pt idx="9">
                        <c:v>5.12</c:v>
                      </c:pt>
                      <c:pt idx="10">
                        <c:v>5.05</c:v>
                      </c:pt>
                      <c:pt idx="11">
                        <c:v>4.95</c:v>
                      </c:pt>
                      <c:pt idx="12">
                        <c:v>4.88</c:v>
                      </c:pt>
                      <c:pt idx="13">
                        <c:v>4.82</c:v>
                      </c:pt>
                      <c:pt idx="14">
                        <c:v>4.8</c:v>
                      </c:pt>
                      <c:pt idx="15">
                        <c:v>4.71</c:v>
                      </c:pt>
                      <c:pt idx="16">
                        <c:v>4.62</c:v>
                      </c:pt>
                      <c:pt idx="17">
                        <c:v>4.5999999999999996</c:v>
                      </c:pt>
                      <c:pt idx="18">
                        <c:v>4.58</c:v>
                      </c:pt>
                      <c:pt idx="19">
                        <c:v>4.57</c:v>
                      </c:pt>
                      <c:pt idx="20">
                        <c:v>4.5599999999999996</c:v>
                      </c:pt>
                      <c:pt idx="21">
                        <c:v>4.54</c:v>
                      </c:pt>
                      <c:pt idx="22">
                        <c:v>4.5199999999999996</c:v>
                      </c:pt>
                      <c:pt idx="23">
                        <c:v>4.5</c:v>
                      </c:pt>
                      <c:pt idx="24">
                        <c:v>4.45</c:v>
                      </c:pt>
                      <c:pt idx="25">
                        <c:v>4.4000000000000004</c:v>
                      </c:pt>
                      <c:pt idx="26">
                        <c:v>4.38</c:v>
                      </c:pt>
                      <c:pt idx="27">
                        <c:v>4.29</c:v>
                      </c:pt>
                      <c:pt idx="28">
                        <c:v>4.2</c:v>
                      </c:pt>
                      <c:pt idx="29">
                        <c:v>4.0999999999999996</c:v>
                      </c:pt>
                      <c:pt idx="30">
                        <c:v>4.0199999999999996</c:v>
                      </c:pt>
                      <c:pt idx="31">
                        <c:v>4.0199999999999996</c:v>
                      </c:pt>
                      <c:pt idx="32">
                        <c:v>4.1100000000000003</c:v>
                      </c:pt>
                      <c:pt idx="33">
                        <c:v>4.18</c:v>
                      </c:pt>
                      <c:pt idx="34">
                        <c:v>4.3</c:v>
                      </c:pt>
                      <c:pt idx="35">
                        <c:v>4.32</c:v>
                      </c:pt>
                      <c:pt idx="36">
                        <c:v>4.3499999999999996</c:v>
                      </c:pt>
                      <c:pt idx="37">
                        <c:v>4.3600000000000003</c:v>
                      </c:pt>
                      <c:pt idx="38">
                        <c:v>4.38</c:v>
                      </c:pt>
                      <c:pt idx="39">
                        <c:v>4.0999999999999996</c:v>
                      </c:pt>
                      <c:pt idx="40">
                        <c:v>4</c:v>
                      </c:pt>
                      <c:pt idx="41">
                        <c:v>4.04</c:v>
                      </c:pt>
                      <c:pt idx="42">
                        <c:v>4.08</c:v>
                      </c:pt>
                      <c:pt idx="43">
                        <c:v>4.12</c:v>
                      </c:pt>
                      <c:pt idx="44">
                        <c:v>4.1900000000000004</c:v>
                      </c:pt>
                      <c:pt idx="45">
                        <c:v>4.25</c:v>
                      </c:pt>
                      <c:pt idx="46">
                        <c:v>4.3</c:v>
                      </c:pt>
                      <c:pt idx="47">
                        <c:v>4.2699999999999996</c:v>
                      </c:pt>
                      <c:pt idx="48">
                        <c:v>4.0999999999999996</c:v>
                      </c:pt>
                      <c:pt idx="49">
                        <c:v>4.0199999999999996</c:v>
                      </c:pt>
                      <c:pt idx="50">
                        <c:v>3.98</c:v>
                      </c:pt>
                      <c:pt idx="51">
                        <c:v>3.9</c:v>
                      </c:pt>
                      <c:pt idx="52">
                        <c:v>3.85</c:v>
                      </c:pt>
                      <c:pt idx="53">
                        <c:v>3.85</c:v>
                      </c:pt>
                      <c:pt idx="54">
                        <c:v>3.85</c:v>
                      </c:pt>
                      <c:pt idx="55">
                        <c:v>3.88</c:v>
                      </c:pt>
                      <c:pt idx="56">
                        <c:v>3.88</c:v>
                      </c:pt>
                      <c:pt idx="57">
                        <c:v>3.83</c:v>
                      </c:pt>
                      <c:pt idx="58">
                        <c:v>3.79</c:v>
                      </c:pt>
                      <c:pt idx="59">
                        <c:v>3.84</c:v>
                      </c:pt>
                      <c:pt idx="60">
                        <c:v>3.86</c:v>
                      </c:pt>
                      <c:pt idx="61">
                        <c:v>3.9</c:v>
                      </c:pt>
                      <c:pt idx="62">
                        <c:v>3.91</c:v>
                      </c:pt>
                      <c:pt idx="63">
                        <c:v>3.94</c:v>
                      </c:pt>
                      <c:pt idx="64">
                        <c:v>3.92</c:v>
                      </c:pt>
                      <c:pt idx="65">
                        <c:v>3.9</c:v>
                      </c:pt>
                      <c:pt idx="66">
                        <c:v>3.88</c:v>
                      </c:pt>
                      <c:pt idx="67">
                        <c:v>3.82</c:v>
                      </c:pt>
                      <c:pt idx="68">
                        <c:v>3.8</c:v>
                      </c:pt>
                      <c:pt idx="69">
                        <c:v>3.8</c:v>
                      </c:pt>
                      <c:pt idx="70">
                        <c:v>3.85</c:v>
                      </c:pt>
                      <c:pt idx="71">
                        <c:v>3.84</c:v>
                      </c:pt>
                      <c:pt idx="72">
                        <c:v>3.69</c:v>
                      </c:pt>
                      <c:pt idx="73">
                        <c:v>3.6</c:v>
                      </c:pt>
                      <c:pt idx="74">
                        <c:v>3.52</c:v>
                      </c:pt>
                      <c:pt idx="75">
                        <c:v>3.54</c:v>
                      </c:pt>
                      <c:pt idx="76">
                        <c:v>3.58</c:v>
                      </c:pt>
                      <c:pt idx="77">
                        <c:v>3.52</c:v>
                      </c:pt>
                      <c:pt idx="78">
                        <c:v>3.5</c:v>
                      </c:pt>
                      <c:pt idx="79">
                        <c:v>3.48</c:v>
                      </c:pt>
                      <c:pt idx="80">
                        <c:v>3.52</c:v>
                      </c:pt>
                      <c:pt idx="81">
                        <c:v>3.54</c:v>
                      </c:pt>
                      <c:pt idx="82">
                        <c:v>3.5</c:v>
                      </c:pt>
                      <c:pt idx="83">
                        <c:v>3.55</c:v>
                      </c:pt>
                      <c:pt idx="84">
                        <c:v>3.6</c:v>
                      </c:pt>
                      <c:pt idx="85">
                        <c:v>3.68</c:v>
                      </c:pt>
                      <c:pt idx="86">
                        <c:v>3.8</c:v>
                      </c:pt>
                      <c:pt idx="87">
                        <c:v>3.87</c:v>
                      </c:pt>
                      <c:pt idx="88">
                        <c:v>3.95</c:v>
                      </c:pt>
                      <c:pt idx="89">
                        <c:v>3.9</c:v>
                      </c:pt>
                      <c:pt idx="90">
                        <c:v>3.82</c:v>
                      </c:pt>
                      <c:pt idx="91">
                        <c:v>3.9</c:v>
                      </c:pt>
                      <c:pt idx="92">
                        <c:v>3.95</c:v>
                      </c:pt>
                      <c:pt idx="93">
                        <c:v>4</c:v>
                      </c:pt>
                      <c:pt idx="94">
                        <c:v>4.0999999999999996</c:v>
                      </c:pt>
                      <c:pt idx="95">
                        <c:v>4.12</c:v>
                      </c:pt>
                      <c:pt idx="96">
                        <c:v>4.16</c:v>
                      </c:pt>
                      <c:pt idx="97">
                        <c:v>4.18</c:v>
                      </c:pt>
                      <c:pt idx="98">
                        <c:v>4.2300000000000004</c:v>
                      </c:pt>
                      <c:pt idx="99">
                        <c:v>4.28</c:v>
                      </c:pt>
                      <c:pt idx="100">
                        <c:v>4.3099999999999996</c:v>
                      </c:pt>
                      <c:pt idx="101">
                        <c:v>4.3099999999999996</c:v>
                      </c:pt>
                      <c:pt idx="102">
                        <c:v>4.29</c:v>
                      </c:pt>
                      <c:pt idx="103">
                        <c:v>4.2699999999999996</c:v>
                      </c:pt>
                      <c:pt idx="104">
                        <c:v>4.21</c:v>
                      </c:pt>
                      <c:pt idx="105">
                        <c:v>4.17</c:v>
                      </c:pt>
                      <c:pt idx="106">
                        <c:v>4.12</c:v>
                      </c:pt>
                      <c:pt idx="107">
                        <c:v>4.0199999999999996</c:v>
                      </c:pt>
                      <c:pt idx="108">
                        <c:v>3.98</c:v>
                      </c:pt>
                      <c:pt idx="109">
                        <c:v>3.93</c:v>
                      </c:pt>
                      <c:pt idx="110">
                        <c:v>3.83</c:v>
                      </c:pt>
                      <c:pt idx="111">
                        <c:v>3.77</c:v>
                      </c:pt>
                      <c:pt idx="112">
                        <c:v>3.7</c:v>
                      </c:pt>
                      <c:pt idx="113">
                        <c:v>3.68</c:v>
                      </c:pt>
                      <c:pt idx="114">
                        <c:v>3.64</c:v>
                      </c:pt>
                      <c:pt idx="115">
                        <c:v>3.64</c:v>
                      </c:pt>
                      <c:pt idx="116">
                        <c:v>3.68</c:v>
                      </c:pt>
                      <c:pt idx="117">
                        <c:v>3.72</c:v>
                      </c:pt>
                      <c:pt idx="118">
                        <c:v>3.71</c:v>
                      </c:pt>
                      <c:pt idx="119">
                        <c:v>3.7</c:v>
                      </c:pt>
                      <c:pt idx="120">
                        <c:v>3.69</c:v>
                      </c:pt>
                      <c:pt idx="121">
                        <c:v>3.71</c:v>
                      </c:pt>
                      <c:pt idx="122">
                        <c:v>3.88</c:v>
                      </c:pt>
                      <c:pt idx="123">
                        <c:v>4</c:v>
                      </c:pt>
                      <c:pt idx="124">
                        <c:v>4.03</c:v>
                      </c:pt>
                      <c:pt idx="125">
                        <c:v>4.04</c:v>
                      </c:pt>
                      <c:pt idx="126">
                        <c:v>4.04</c:v>
                      </c:pt>
                      <c:pt idx="127">
                        <c:v>4.08</c:v>
                      </c:pt>
                      <c:pt idx="128">
                        <c:v>4.08</c:v>
                      </c:pt>
                      <c:pt idx="129">
                        <c:v>4.0999999999999996</c:v>
                      </c:pt>
                      <c:pt idx="130">
                        <c:v>4.09</c:v>
                      </c:pt>
                      <c:pt idx="131">
                        <c:v>4.09</c:v>
                      </c:pt>
                      <c:pt idx="132">
                        <c:v>4.1100000000000003</c:v>
                      </c:pt>
                      <c:pt idx="133">
                        <c:v>4.12</c:v>
                      </c:pt>
                      <c:pt idx="134">
                        <c:v>4.1100000000000003</c:v>
                      </c:pt>
                      <c:pt idx="135">
                        <c:v>4.07</c:v>
                      </c:pt>
                      <c:pt idx="136">
                        <c:v>4.05</c:v>
                      </c:pt>
                      <c:pt idx="137">
                        <c:v>4.03</c:v>
                      </c:pt>
                      <c:pt idx="138">
                        <c:v>4.01</c:v>
                      </c:pt>
                      <c:pt idx="139">
                        <c:v>4</c:v>
                      </c:pt>
                      <c:pt idx="140">
                        <c:v>3.9</c:v>
                      </c:pt>
                      <c:pt idx="141">
                        <c:v>3.84</c:v>
                      </c:pt>
                      <c:pt idx="142">
                        <c:v>3.72</c:v>
                      </c:pt>
                      <c:pt idx="143">
                        <c:v>3.68</c:v>
                      </c:pt>
                      <c:pt idx="144">
                        <c:v>3.6</c:v>
                      </c:pt>
                      <c:pt idx="145">
                        <c:v>3.55</c:v>
                      </c:pt>
                      <c:pt idx="146">
                        <c:v>3.5</c:v>
                      </c:pt>
                      <c:pt idx="147">
                        <c:v>3.54</c:v>
                      </c:pt>
                      <c:pt idx="148">
                        <c:v>3.6</c:v>
                      </c:pt>
                      <c:pt idx="149">
                        <c:v>3.7</c:v>
                      </c:pt>
                      <c:pt idx="150">
                        <c:v>3.82</c:v>
                      </c:pt>
                      <c:pt idx="151">
                        <c:v>3.88</c:v>
                      </c:pt>
                      <c:pt idx="152">
                        <c:v>3.98</c:v>
                      </c:pt>
                      <c:pt idx="153">
                        <c:v>4</c:v>
                      </c:pt>
                      <c:pt idx="154">
                        <c:v>4.0999999999999996</c:v>
                      </c:pt>
                      <c:pt idx="155">
                        <c:v>4.17</c:v>
                      </c:pt>
                      <c:pt idx="156">
                        <c:v>4.42</c:v>
                      </c:pt>
                      <c:pt idx="157">
                        <c:v>4.46</c:v>
                      </c:pt>
                      <c:pt idx="158">
                        <c:v>4.5199999999999996</c:v>
                      </c:pt>
                      <c:pt idx="159">
                        <c:v>4.58</c:v>
                      </c:pt>
                      <c:pt idx="160">
                        <c:v>4.78</c:v>
                      </c:pt>
                      <c:pt idx="161">
                        <c:v>4.8</c:v>
                      </c:pt>
                      <c:pt idx="162">
                        <c:v>4.8600000000000003</c:v>
                      </c:pt>
                      <c:pt idx="163">
                        <c:v>4.9800000000000004</c:v>
                      </c:pt>
                      <c:pt idx="164">
                        <c:v>4.9800000000000004</c:v>
                      </c:pt>
                      <c:pt idx="165">
                        <c:v>4.83</c:v>
                      </c:pt>
                      <c:pt idx="166">
                        <c:v>4.76</c:v>
                      </c:pt>
                      <c:pt idx="167">
                        <c:v>4.7</c:v>
                      </c:pt>
                      <c:pt idx="168">
                        <c:v>4.62</c:v>
                      </c:pt>
                      <c:pt idx="169">
                        <c:v>4.67</c:v>
                      </c:pt>
                      <c:pt idx="170">
                        <c:v>4.76</c:v>
                      </c:pt>
                      <c:pt idx="171">
                        <c:v>4.71</c:v>
                      </c:pt>
                      <c:pt idx="172">
                        <c:v>4.6100000000000003</c:v>
                      </c:pt>
                      <c:pt idx="173">
                        <c:v>4.59</c:v>
                      </c:pt>
                      <c:pt idx="174">
                        <c:v>4.58</c:v>
                      </c:pt>
                      <c:pt idx="175">
                        <c:v>4.58</c:v>
                      </c:pt>
                      <c:pt idx="176">
                        <c:v>4.5</c:v>
                      </c:pt>
                      <c:pt idx="177">
                        <c:v>4.5</c:v>
                      </c:pt>
                      <c:pt idx="178">
                        <c:v>4.5</c:v>
                      </c:pt>
                      <c:pt idx="179">
                        <c:v>4.5599999999999996</c:v>
                      </c:pt>
                      <c:pt idx="180">
                        <c:v>4.5999999999999996</c:v>
                      </c:pt>
                      <c:pt idx="181">
                        <c:v>4.66</c:v>
                      </c:pt>
                      <c:pt idx="182">
                        <c:v>4.8</c:v>
                      </c:pt>
                      <c:pt idx="183">
                        <c:v>4.9800000000000004</c:v>
                      </c:pt>
                      <c:pt idx="184">
                        <c:v>5.0999999999999996</c:v>
                      </c:pt>
                      <c:pt idx="185">
                        <c:v>5.1100000000000003</c:v>
                      </c:pt>
                      <c:pt idx="186">
                        <c:v>5.1100000000000003</c:v>
                      </c:pt>
                      <c:pt idx="187">
                        <c:v>5.09</c:v>
                      </c:pt>
                      <c:pt idx="188">
                        <c:v>5.0199999999999996</c:v>
                      </c:pt>
                      <c:pt idx="189">
                        <c:v>4.97</c:v>
                      </c:pt>
                      <c:pt idx="190">
                        <c:v>4.82</c:v>
                      </c:pt>
                      <c:pt idx="191">
                        <c:v>4.5999999999999996</c:v>
                      </c:pt>
                      <c:pt idx="192">
                        <c:v>4.5599999999999996</c:v>
                      </c:pt>
                      <c:pt idx="193">
                        <c:v>4.5</c:v>
                      </c:pt>
                      <c:pt idx="194">
                        <c:v>4.45</c:v>
                      </c:pt>
                      <c:pt idx="195">
                        <c:v>4.45</c:v>
                      </c:pt>
                      <c:pt idx="196">
                        <c:v>4.41</c:v>
                      </c:pt>
                      <c:pt idx="197">
                        <c:v>4.4000000000000004</c:v>
                      </c:pt>
                      <c:pt idx="198">
                        <c:v>4.3600000000000003</c:v>
                      </c:pt>
                      <c:pt idx="199">
                        <c:v>4.3</c:v>
                      </c:pt>
                      <c:pt idx="200">
                        <c:v>4.2300000000000004</c:v>
                      </c:pt>
                      <c:pt idx="201">
                        <c:v>4.2300000000000004</c:v>
                      </c:pt>
                      <c:pt idx="202">
                        <c:v>4.26</c:v>
                      </c:pt>
                      <c:pt idx="203">
                        <c:v>4.3</c:v>
                      </c:pt>
                      <c:pt idx="204">
                        <c:v>4.4000000000000004</c:v>
                      </c:pt>
                      <c:pt idx="205">
                        <c:v>4.4800000000000004</c:v>
                      </c:pt>
                      <c:pt idx="206">
                        <c:v>4.5599999999999996</c:v>
                      </c:pt>
                      <c:pt idx="207">
                        <c:v>4.5999999999999996</c:v>
                      </c:pt>
                      <c:pt idx="208">
                        <c:v>4.66</c:v>
                      </c:pt>
                      <c:pt idx="209">
                        <c:v>4.6900000000000004</c:v>
                      </c:pt>
                      <c:pt idx="210">
                        <c:v>4.8600000000000003</c:v>
                      </c:pt>
                      <c:pt idx="211">
                        <c:v>5</c:v>
                      </c:pt>
                      <c:pt idx="212">
                        <c:v>5.3</c:v>
                      </c:pt>
                      <c:pt idx="213">
                        <c:v>5.4</c:v>
                      </c:pt>
                      <c:pt idx="214">
                        <c:v>5.49</c:v>
                      </c:pt>
                      <c:pt idx="215">
                        <c:v>5.71</c:v>
                      </c:pt>
                      <c:pt idx="216">
                        <c:v>5.96</c:v>
                      </c:pt>
                      <c:pt idx="217">
                        <c:v>6.12</c:v>
                      </c:pt>
                      <c:pt idx="218">
                        <c:v>6.24</c:v>
                      </c:pt>
                      <c:pt idx="219">
                        <c:v>6.3</c:v>
                      </c:pt>
                      <c:pt idx="220">
                        <c:v>6.35</c:v>
                      </c:pt>
                      <c:pt idx="221">
                        <c:v>6.4</c:v>
                      </c:pt>
                      <c:pt idx="222">
                        <c:v>6.4</c:v>
                      </c:pt>
                      <c:pt idx="223">
                        <c:v>6.4</c:v>
                      </c:pt>
                      <c:pt idx="224">
                        <c:v>6.47</c:v>
                      </c:pt>
                      <c:pt idx="225">
                        <c:v>6.5</c:v>
                      </c:pt>
                      <c:pt idx="226">
                        <c:v>6.55</c:v>
                      </c:pt>
                      <c:pt idx="227">
                        <c:v>6.58</c:v>
                      </c:pt>
                      <c:pt idx="228">
                        <c:v>6.6</c:v>
                      </c:pt>
                      <c:pt idx="229">
                        <c:v>6.66</c:v>
                      </c:pt>
                      <c:pt idx="230">
                        <c:v>6.66</c:v>
                      </c:pt>
                      <c:pt idx="231">
                        <c:v>6.66</c:v>
                      </c:pt>
                      <c:pt idx="232">
                        <c:v>6.72</c:v>
                      </c:pt>
                      <c:pt idx="233">
                        <c:v>6.75</c:v>
                      </c:pt>
                      <c:pt idx="234">
                        <c:v>6.75</c:v>
                      </c:pt>
                      <c:pt idx="235">
                        <c:v>6.8</c:v>
                      </c:pt>
                      <c:pt idx="236">
                        <c:v>6.84</c:v>
                      </c:pt>
                      <c:pt idx="237">
                        <c:v>6.84</c:v>
                      </c:pt>
                      <c:pt idx="238">
                        <c:v>6.9</c:v>
                      </c:pt>
                      <c:pt idx="239">
                        <c:v>6.94</c:v>
                      </c:pt>
                      <c:pt idx="240">
                        <c:v>6.95</c:v>
                      </c:pt>
                      <c:pt idx="241">
                        <c:v>6.92</c:v>
                      </c:pt>
                      <c:pt idx="242">
                        <c:v>6.88</c:v>
                      </c:pt>
                      <c:pt idx="243">
                        <c:v>6.86</c:v>
                      </c:pt>
                      <c:pt idx="244">
                        <c:v>6.83</c:v>
                      </c:pt>
                      <c:pt idx="245">
                        <c:v>6.81</c:v>
                      </c:pt>
                      <c:pt idx="246">
                        <c:v>6.76</c:v>
                      </c:pt>
                      <c:pt idx="247">
                        <c:v>6.71</c:v>
                      </c:pt>
                      <c:pt idx="248">
                        <c:v>6.6</c:v>
                      </c:pt>
                      <c:pt idx="249">
                        <c:v>6.56</c:v>
                      </c:pt>
                      <c:pt idx="250">
                        <c:v>6.5</c:v>
                      </c:pt>
                      <c:pt idx="251">
                        <c:v>6.47</c:v>
                      </c:pt>
                      <c:pt idx="252">
                        <c:v>6.48</c:v>
                      </c:pt>
                      <c:pt idx="253">
                        <c:v>6.48</c:v>
                      </c:pt>
                      <c:pt idx="254">
                        <c:v>6.45</c:v>
                      </c:pt>
                      <c:pt idx="255">
                        <c:v>6.5</c:v>
                      </c:pt>
                      <c:pt idx="256">
                        <c:v>6.54</c:v>
                      </c:pt>
                      <c:pt idx="257">
                        <c:v>6.54</c:v>
                      </c:pt>
                      <c:pt idx="258">
                        <c:v>6.56</c:v>
                      </c:pt>
                      <c:pt idx="259">
                        <c:v>6.57</c:v>
                      </c:pt>
                      <c:pt idx="260">
                        <c:v>6.64</c:v>
                      </c:pt>
                      <c:pt idx="261">
                        <c:v>6.64</c:v>
                      </c:pt>
                      <c:pt idx="262">
                        <c:v>6.68</c:v>
                      </c:pt>
                      <c:pt idx="263">
                        <c:v>6.72</c:v>
                      </c:pt>
                      <c:pt idx="264">
                        <c:v>6.74</c:v>
                      </c:pt>
                      <c:pt idx="265">
                        <c:v>6.7</c:v>
                      </c:pt>
                      <c:pt idx="266">
                        <c:v>6.7</c:v>
                      </c:pt>
                      <c:pt idx="267">
                        <c:v>6.68</c:v>
                      </c:pt>
                      <c:pt idx="268">
                        <c:v>6.68</c:v>
                      </c:pt>
                      <c:pt idx="269">
                        <c:v>6.7</c:v>
                      </c:pt>
                      <c:pt idx="270">
                        <c:v>6.69</c:v>
                      </c:pt>
                      <c:pt idx="271">
                        <c:v>6.73</c:v>
                      </c:pt>
                      <c:pt idx="272">
                        <c:v>6.76</c:v>
                      </c:pt>
                      <c:pt idx="273">
                        <c:v>6.8</c:v>
                      </c:pt>
                      <c:pt idx="274">
                        <c:v>6.77</c:v>
                      </c:pt>
                      <c:pt idx="275">
                        <c:v>6.74</c:v>
                      </c:pt>
                      <c:pt idx="276">
                        <c:v>6.7</c:v>
                      </c:pt>
                      <c:pt idx="277">
                        <c:v>6.7</c:v>
                      </c:pt>
                      <c:pt idx="278">
                        <c:v>6.68</c:v>
                      </c:pt>
                      <c:pt idx="279">
                        <c:v>6.68</c:v>
                      </c:pt>
                      <c:pt idx="280">
                        <c:v>6.66</c:v>
                      </c:pt>
                      <c:pt idx="281">
                        <c:v>6.6</c:v>
                      </c:pt>
                      <c:pt idx="282">
                        <c:v>6.62</c:v>
                      </c:pt>
                      <c:pt idx="283">
                        <c:v>6.67</c:v>
                      </c:pt>
                      <c:pt idx="284">
                        <c:v>6.7</c:v>
                      </c:pt>
                      <c:pt idx="285">
                        <c:v>6.68</c:v>
                      </c:pt>
                      <c:pt idx="286">
                        <c:v>6.66</c:v>
                      </c:pt>
                      <c:pt idx="287">
                        <c:v>6.65</c:v>
                      </c:pt>
                      <c:pt idx="288">
                        <c:v>6.64</c:v>
                      </c:pt>
                      <c:pt idx="289">
                        <c:v>6.62</c:v>
                      </c:pt>
                      <c:pt idx="290">
                        <c:v>6.68</c:v>
                      </c:pt>
                      <c:pt idx="291">
                        <c:v>6.7</c:v>
                      </c:pt>
                      <c:pt idx="292">
                        <c:v>6.7</c:v>
                      </c:pt>
                      <c:pt idx="293">
                        <c:v>6.71</c:v>
                      </c:pt>
                      <c:pt idx="294">
                        <c:v>6.72</c:v>
                      </c:pt>
                      <c:pt idx="295">
                        <c:v>6.72</c:v>
                      </c:pt>
                      <c:pt idx="296">
                        <c:v>6.73</c:v>
                      </c:pt>
                      <c:pt idx="297">
                        <c:v>6.74</c:v>
                      </c:pt>
                      <c:pt idx="298">
                        <c:v>6.76</c:v>
                      </c:pt>
                      <c:pt idx="299">
                        <c:v>6.79</c:v>
                      </c:pt>
                      <c:pt idx="300">
                        <c:v>6.79</c:v>
                      </c:pt>
                      <c:pt idx="301">
                        <c:v>6.8</c:v>
                      </c:pt>
                      <c:pt idx="302">
                        <c:v>6.78</c:v>
                      </c:pt>
                      <c:pt idx="303">
                        <c:v>6.76</c:v>
                      </c:pt>
                      <c:pt idx="304">
                        <c:v>6.76</c:v>
                      </c:pt>
                      <c:pt idx="305">
                        <c:v>6.78</c:v>
                      </c:pt>
                      <c:pt idx="306">
                        <c:v>6.8</c:v>
                      </c:pt>
                      <c:pt idx="307">
                        <c:v>6.82</c:v>
                      </c:pt>
                      <c:pt idx="308">
                        <c:v>6.88</c:v>
                      </c:pt>
                      <c:pt idx="309">
                        <c:v>6.88</c:v>
                      </c:pt>
                      <c:pt idx="310">
                        <c:v>6.9</c:v>
                      </c:pt>
                      <c:pt idx="311">
                        <c:v>6.9</c:v>
                      </c:pt>
                      <c:pt idx="312">
                        <c:v>6.9</c:v>
                      </c:pt>
                      <c:pt idx="313">
                        <c:v>6.98</c:v>
                      </c:pt>
                      <c:pt idx="314">
                        <c:v>7.03</c:v>
                      </c:pt>
                      <c:pt idx="315">
                        <c:v>7.05</c:v>
                      </c:pt>
                      <c:pt idx="316">
                        <c:v>7.1</c:v>
                      </c:pt>
                      <c:pt idx="317">
                        <c:v>7.1</c:v>
                      </c:pt>
                      <c:pt idx="318">
                        <c:v>7.15</c:v>
                      </c:pt>
                      <c:pt idx="319">
                        <c:v>7.08</c:v>
                      </c:pt>
                      <c:pt idx="320">
                        <c:v>7.09</c:v>
                      </c:pt>
                      <c:pt idx="321">
                        <c:v>7.09</c:v>
                      </c:pt>
                      <c:pt idx="322">
                        <c:v>7.1</c:v>
                      </c:pt>
                      <c:pt idx="323">
                        <c:v>7.1</c:v>
                      </c:pt>
                      <c:pt idx="324">
                        <c:v>7.1</c:v>
                      </c:pt>
                      <c:pt idx="325">
                        <c:v>7.09</c:v>
                      </c:pt>
                      <c:pt idx="326">
                        <c:v>7.04</c:v>
                      </c:pt>
                      <c:pt idx="327">
                        <c:v>7</c:v>
                      </c:pt>
                      <c:pt idx="328">
                        <c:v>6.97</c:v>
                      </c:pt>
                      <c:pt idx="329">
                        <c:v>6.97</c:v>
                      </c:pt>
                      <c:pt idx="330">
                        <c:v>7</c:v>
                      </c:pt>
                      <c:pt idx="331">
                        <c:v>7</c:v>
                      </c:pt>
                      <c:pt idx="332">
                        <c:v>7.08</c:v>
                      </c:pt>
                      <c:pt idx="333">
                        <c:v>6.97</c:v>
                      </c:pt>
                      <c:pt idx="334">
                        <c:v>7.1</c:v>
                      </c:pt>
                      <c:pt idx="335">
                        <c:v>7.14</c:v>
                      </c:pt>
                      <c:pt idx="336">
                        <c:v>7.17</c:v>
                      </c:pt>
                      <c:pt idx="337">
                        <c:v>7.2</c:v>
                      </c:pt>
                      <c:pt idx="338">
                        <c:v>7.28</c:v>
                      </c:pt>
                      <c:pt idx="339">
                        <c:v>7.33</c:v>
                      </c:pt>
                      <c:pt idx="340">
                        <c:v>7.38</c:v>
                      </c:pt>
                      <c:pt idx="341">
                        <c:v>7.4</c:v>
                      </c:pt>
                      <c:pt idx="342">
                        <c:v>7.46</c:v>
                      </c:pt>
                      <c:pt idx="343">
                        <c:v>7.48</c:v>
                      </c:pt>
                      <c:pt idx="344">
                        <c:v>7.5</c:v>
                      </c:pt>
                      <c:pt idx="345">
                        <c:v>7.58</c:v>
                      </c:pt>
                      <c:pt idx="346">
                        <c:v>7.58</c:v>
                      </c:pt>
                      <c:pt idx="347">
                        <c:v>7.6</c:v>
                      </c:pt>
                      <c:pt idx="348">
                        <c:v>7.6</c:v>
                      </c:pt>
                      <c:pt idx="349">
                        <c:v>7.6</c:v>
                      </c:pt>
                      <c:pt idx="350">
                        <c:v>7.64</c:v>
                      </c:pt>
                      <c:pt idx="351">
                        <c:v>7.59</c:v>
                      </c:pt>
                      <c:pt idx="352">
                        <c:v>7.6</c:v>
                      </c:pt>
                      <c:pt idx="353">
                        <c:v>7.6</c:v>
                      </c:pt>
                      <c:pt idx="354">
                        <c:v>7.58</c:v>
                      </c:pt>
                      <c:pt idx="355">
                        <c:v>7.54</c:v>
                      </c:pt>
                      <c:pt idx="356">
                        <c:v>7.53</c:v>
                      </c:pt>
                      <c:pt idx="357">
                        <c:v>7.5</c:v>
                      </c:pt>
                      <c:pt idx="358">
                        <c:v>7.46</c:v>
                      </c:pt>
                      <c:pt idx="359">
                        <c:v>7.46</c:v>
                      </c:pt>
                      <c:pt idx="360">
                        <c:v>7.4</c:v>
                      </c:pt>
                      <c:pt idx="361">
                        <c:v>7.38</c:v>
                      </c:pt>
                      <c:pt idx="362">
                        <c:v>7.3</c:v>
                      </c:pt>
                      <c:pt idx="363">
                        <c:v>7.24</c:v>
                      </c:pt>
                      <c:pt idx="364">
                        <c:v>7.2</c:v>
                      </c:pt>
                      <c:pt idx="365">
                        <c:v>7.13</c:v>
                      </c:pt>
                      <c:pt idx="366">
                        <c:v>7.06</c:v>
                      </c:pt>
                      <c:pt idx="367">
                        <c:v>7.03</c:v>
                      </c:pt>
                      <c:pt idx="368">
                        <c:v>7.01</c:v>
                      </c:pt>
                      <c:pt idx="369">
                        <c:v>7.1</c:v>
                      </c:pt>
                      <c:pt idx="370">
                        <c:v>7.16</c:v>
                      </c:pt>
                      <c:pt idx="371">
                        <c:v>7.19</c:v>
                      </c:pt>
                      <c:pt idx="372">
                        <c:v>7.06</c:v>
                      </c:pt>
                      <c:pt idx="373">
                        <c:v>7.01</c:v>
                      </c:pt>
                      <c:pt idx="374">
                        <c:v>6.96</c:v>
                      </c:pt>
                      <c:pt idx="375">
                        <c:v>6.91</c:v>
                      </c:pt>
                      <c:pt idx="376">
                        <c:v>7</c:v>
                      </c:pt>
                      <c:pt idx="377">
                        <c:v>6.95</c:v>
                      </c:pt>
                      <c:pt idx="378">
                        <c:v>6.92</c:v>
                      </c:pt>
                      <c:pt idx="379">
                        <c:v>7</c:v>
                      </c:pt>
                      <c:pt idx="380">
                        <c:v>6.95</c:v>
                      </c:pt>
                      <c:pt idx="381">
                        <c:v>6.9</c:v>
                      </c:pt>
                      <c:pt idx="382">
                        <c:v>6.88</c:v>
                      </c:pt>
                      <c:pt idx="383">
                        <c:v>6.97</c:v>
                      </c:pt>
                      <c:pt idx="384">
                        <c:v>7.01</c:v>
                      </c:pt>
                      <c:pt idx="385">
                        <c:v>7.01</c:v>
                      </c:pt>
                      <c:pt idx="386">
                        <c:v>7.03</c:v>
                      </c:pt>
                      <c:pt idx="387">
                        <c:v>6.97</c:v>
                      </c:pt>
                      <c:pt idx="388">
                        <c:v>6.95</c:v>
                      </c:pt>
                      <c:pt idx="389">
                        <c:v>6.98</c:v>
                      </c:pt>
                      <c:pt idx="390">
                        <c:v>6.98</c:v>
                      </c:pt>
                      <c:pt idx="391">
                        <c:v>6.98</c:v>
                      </c:pt>
                      <c:pt idx="392">
                        <c:v>6.96</c:v>
                      </c:pt>
                      <c:pt idx="393">
                        <c:v>6.94</c:v>
                      </c:pt>
                      <c:pt idx="394">
                        <c:v>6.8</c:v>
                      </c:pt>
                      <c:pt idx="395">
                        <c:v>6.76</c:v>
                      </c:pt>
                      <c:pt idx="396">
                        <c:v>6.7</c:v>
                      </c:pt>
                      <c:pt idx="397">
                        <c:v>6.67</c:v>
                      </c:pt>
                      <c:pt idx="398">
                        <c:v>6.7</c:v>
                      </c:pt>
                      <c:pt idx="399">
                        <c:v>6.68</c:v>
                      </c:pt>
                      <c:pt idx="400">
                        <c:v>6.68</c:v>
                      </c:pt>
                      <c:pt idx="401">
                        <c:v>6.64</c:v>
                      </c:pt>
                      <c:pt idx="402">
                        <c:v>6.62</c:v>
                      </c:pt>
                      <c:pt idx="403">
                        <c:v>6.58</c:v>
                      </c:pt>
                      <c:pt idx="404">
                        <c:v>6.5</c:v>
                      </c:pt>
                      <c:pt idx="405">
                        <c:v>6.44</c:v>
                      </c:pt>
                      <c:pt idx="406">
                        <c:v>6.4</c:v>
                      </c:pt>
                      <c:pt idx="407">
                        <c:v>6.35</c:v>
                      </c:pt>
                      <c:pt idx="408">
                        <c:v>6.3</c:v>
                      </c:pt>
                      <c:pt idx="409">
                        <c:v>6.1</c:v>
                      </c:pt>
                      <c:pt idx="410">
                        <c:v>6.05</c:v>
                      </c:pt>
                      <c:pt idx="411">
                        <c:v>6.04</c:v>
                      </c:pt>
                      <c:pt idx="412">
                        <c:v>6.03</c:v>
                      </c:pt>
                      <c:pt idx="413">
                        <c:v>6</c:v>
                      </c:pt>
                      <c:pt idx="414">
                        <c:v>5.98</c:v>
                      </c:pt>
                      <c:pt idx="415">
                        <c:v>5.94</c:v>
                      </c:pt>
                      <c:pt idx="416">
                        <c:v>5.9</c:v>
                      </c:pt>
                      <c:pt idx="417">
                        <c:v>5.86</c:v>
                      </c:pt>
                      <c:pt idx="418">
                        <c:v>6</c:v>
                      </c:pt>
                      <c:pt idx="419">
                        <c:v>6.08</c:v>
                      </c:pt>
                      <c:pt idx="420">
                        <c:v>6.1</c:v>
                      </c:pt>
                      <c:pt idx="421">
                        <c:v>6.14</c:v>
                      </c:pt>
                      <c:pt idx="422">
                        <c:v>6.08</c:v>
                      </c:pt>
                      <c:pt idx="423">
                        <c:v>5.94</c:v>
                      </c:pt>
                      <c:pt idx="424">
                        <c:v>5.9</c:v>
                      </c:pt>
                      <c:pt idx="425">
                        <c:v>5.8</c:v>
                      </c:pt>
                      <c:pt idx="426">
                        <c:v>5.76</c:v>
                      </c:pt>
                      <c:pt idx="427">
                        <c:v>5.96</c:v>
                      </c:pt>
                      <c:pt idx="428">
                        <c:v>6</c:v>
                      </c:pt>
                      <c:pt idx="429">
                        <c:v>6</c:v>
                      </c:pt>
                      <c:pt idx="430">
                        <c:v>6.05</c:v>
                      </c:pt>
                      <c:pt idx="431">
                        <c:v>6.1</c:v>
                      </c:pt>
                      <c:pt idx="432">
                        <c:v>6.15</c:v>
                      </c:pt>
                      <c:pt idx="433">
                        <c:v>6.18</c:v>
                      </c:pt>
                      <c:pt idx="434">
                        <c:v>6.22</c:v>
                      </c:pt>
                      <c:pt idx="435">
                        <c:v>6.3</c:v>
                      </c:pt>
                      <c:pt idx="436">
                        <c:v>6.38</c:v>
                      </c:pt>
                      <c:pt idx="437">
                        <c:v>6.41</c:v>
                      </c:pt>
                      <c:pt idx="438">
                        <c:v>6.43</c:v>
                      </c:pt>
                      <c:pt idx="439">
                        <c:v>6.36</c:v>
                      </c:pt>
                      <c:pt idx="440">
                        <c:v>6.38</c:v>
                      </c:pt>
                      <c:pt idx="441">
                        <c:v>6.28</c:v>
                      </c:pt>
                      <c:pt idx="442">
                        <c:v>6.28</c:v>
                      </c:pt>
                      <c:pt idx="443">
                        <c:v>6.2</c:v>
                      </c:pt>
                      <c:pt idx="444">
                        <c:v>6.14</c:v>
                      </c:pt>
                      <c:pt idx="445">
                        <c:v>6.08</c:v>
                      </c:pt>
                      <c:pt idx="446">
                        <c:v>6.1</c:v>
                      </c:pt>
                      <c:pt idx="447">
                        <c:v>6.06</c:v>
                      </c:pt>
                      <c:pt idx="448">
                        <c:v>6</c:v>
                      </c:pt>
                      <c:pt idx="449">
                        <c:v>6</c:v>
                      </c:pt>
                      <c:pt idx="450">
                        <c:v>5.96</c:v>
                      </c:pt>
                      <c:pt idx="451">
                        <c:v>5.98</c:v>
                      </c:pt>
                      <c:pt idx="452">
                        <c:v>6.03</c:v>
                      </c:pt>
                      <c:pt idx="453">
                        <c:v>5.78</c:v>
                      </c:pt>
                      <c:pt idx="454">
                        <c:v>5.7</c:v>
                      </c:pt>
                      <c:pt idx="455">
                        <c:v>5.66</c:v>
                      </c:pt>
                      <c:pt idx="456">
                        <c:v>5.78</c:v>
                      </c:pt>
                      <c:pt idx="457">
                        <c:v>5.74</c:v>
                      </c:pt>
                      <c:pt idx="458">
                        <c:v>5.68</c:v>
                      </c:pt>
                      <c:pt idx="459">
                        <c:v>5.7</c:v>
                      </c:pt>
                      <c:pt idx="460">
                        <c:v>5.68</c:v>
                      </c:pt>
                      <c:pt idx="461">
                        <c:v>5.7</c:v>
                      </c:pt>
                      <c:pt idx="462">
                        <c:v>5.72</c:v>
                      </c:pt>
                      <c:pt idx="463">
                        <c:v>5.7</c:v>
                      </c:pt>
                      <c:pt idx="464">
                        <c:v>5.7</c:v>
                      </c:pt>
                      <c:pt idx="465">
                        <c:v>5.66</c:v>
                      </c:pt>
                      <c:pt idx="466">
                        <c:v>5.7</c:v>
                      </c:pt>
                      <c:pt idx="467">
                        <c:v>5.68</c:v>
                      </c:pt>
                      <c:pt idx="468">
                        <c:v>5.66</c:v>
                      </c:pt>
                      <c:pt idx="469">
                        <c:v>5.6</c:v>
                      </c:pt>
                      <c:pt idx="470">
                        <c:v>5.66</c:v>
                      </c:pt>
                      <c:pt idx="471">
                        <c:v>5.7</c:v>
                      </c:pt>
                      <c:pt idx="472">
                        <c:v>5.72</c:v>
                      </c:pt>
                      <c:pt idx="473">
                        <c:v>5.8</c:v>
                      </c:pt>
                      <c:pt idx="474">
                        <c:v>5.86</c:v>
                      </c:pt>
                      <c:pt idx="475">
                        <c:v>5.8</c:v>
                      </c:pt>
                      <c:pt idx="476">
                        <c:v>5.81</c:v>
                      </c:pt>
                      <c:pt idx="477">
                        <c:v>5.82</c:v>
                      </c:pt>
                      <c:pt idx="478">
                        <c:v>5.8</c:v>
                      </c:pt>
                      <c:pt idx="479">
                        <c:v>5.8</c:v>
                      </c:pt>
                      <c:pt idx="480">
                        <c:v>5.78</c:v>
                      </c:pt>
                      <c:pt idx="481">
                        <c:v>5.73</c:v>
                      </c:pt>
                      <c:pt idx="482">
                        <c:v>5.7</c:v>
                      </c:pt>
                      <c:pt idx="483">
                        <c:v>5.68</c:v>
                      </c:pt>
                      <c:pt idx="484">
                        <c:v>5.7</c:v>
                      </c:pt>
                      <c:pt idx="485">
                        <c:v>5.7</c:v>
                      </c:pt>
                      <c:pt idx="486">
                        <c:v>5.66</c:v>
                      </c:pt>
                      <c:pt idx="487">
                        <c:v>5.68</c:v>
                      </c:pt>
                      <c:pt idx="488">
                        <c:v>5.68</c:v>
                      </c:pt>
                      <c:pt idx="489">
                        <c:v>5.63</c:v>
                      </c:pt>
                      <c:pt idx="490">
                        <c:v>5.6</c:v>
                      </c:pt>
                      <c:pt idx="491">
                        <c:v>5.56</c:v>
                      </c:pt>
                      <c:pt idx="492">
                        <c:v>5.54</c:v>
                      </c:pt>
                      <c:pt idx="493">
                        <c:v>5.48</c:v>
                      </c:pt>
                      <c:pt idx="494">
                        <c:v>5.44</c:v>
                      </c:pt>
                      <c:pt idx="495">
                        <c:v>5.38</c:v>
                      </c:pt>
                      <c:pt idx="496">
                        <c:v>5.36</c:v>
                      </c:pt>
                      <c:pt idx="497">
                        <c:v>5.32</c:v>
                      </c:pt>
                      <c:pt idx="498">
                        <c:v>5.26</c:v>
                      </c:pt>
                      <c:pt idx="499">
                        <c:v>5.22</c:v>
                      </c:pt>
                      <c:pt idx="500">
                        <c:v>5.26</c:v>
                      </c:pt>
                      <c:pt idx="501">
                        <c:v>5.16</c:v>
                      </c:pt>
                      <c:pt idx="502">
                        <c:v>5.12</c:v>
                      </c:pt>
                      <c:pt idx="503">
                        <c:v>5.0999999999999996</c:v>
                      </c:pt>
                      <c:pt idx="504">
                        <c:v>5.08</c:v>
                      </c:pt>
                      <c:pt idx="505">
                        <c:v>5.27</c:v>
                      </c:pt>
                      <c:pt idx="506">
                        <c:v>5.31</c:v>
                      </c:pt>
                      <c:pt idx="507">
                        <c:v>5.47</c:v>
                      </c:pt>
                      <c:pt idx="508">
                        <c:v>5.54</c:v>
                      </c:pt>
                      <c:pt idx="509">
                        <c:v>5.58</c:v>
                      </c:pt>
                      <c:pt idx="510">
                        <c:v>5.62</c:v>
                      </c:pt>
                      <c:pt idx="511">
                        <c:v>5.67</c:v>
                      </c:pt>
                      <c:pt idx="512">
                        <c:v>5.72</c:v>
                      </c:pt>
                      <c:pt idx="513">
                        <c:v>5.8</c:v>
                      </c:pt>
                      <c:pt idx="514">
                        <c:v>5.84</c:v>
                      </c:pt>
                      <c:pt idx="515">
                        <c:v>5.9</c:v>
                      </c:pt>
                      <c:pt idx="516">
                        <c:v>5.95</c:v>
                      </c:pt>
                      <c:pt idx="517">
                        <c:v>5.88</c:v>
                      </c:pt>
                      <c:pt idx="518">
                        <c:v>5.93</c:v>
                      </c:pt>
                      <c:pt idx="519">
                        <c:v>5.79</c:v>
                      </c:pt>
                      <c:pt idx="520">
                        <c:v>5.8</c:v>
                      </c:pt>
                      <c:pt idx="521">
                        <c:v>5.76</c:v>
                      </c:pt>
                      <c:pt idx="522">
                        <c:v>5.75</c:v>
                      </c:pt>
                      <c:pt idx="523">
                        <c:v>5.74</c:v>
                      </c:pt>
                      <c:pt idx="524">
                        <c:v>5.72</c:v>
                      </c:pt>
                      <c:pt idx="525">
                        <c:v>5.75</c:v>
                      </c:pt>
                      <c:pt idx="526">
                        <c:v>5.74</c:v>
                      </c:pt>
                      <c:pt idx="527">
                        <c:v>5.74</c:v>
                      </c:pt>
                      <c:pt idx="528">
                        <c:v>5.79</c:v>
                      </c:pt>
                      <c:pt idx="529">
                        <c:v>5.75</c:v>
                      </c:pt>
                      <c:pt idx="530">
                        <c:v>5.78</c:v>
                      </c:pt>
                      <c:pt idx="531">
                        <c:v>5.75</c:v>
                      </c:pt>
                      <c:pt idx="532">
                        <c:v>5.8</c:v>
                      </c:pt>
                      <c:pt idx="533">
                        <c:v>5.86</c:v>
                      </c:pt>
                      <c:pt idx="534">
                        <c:v>5.88</c:v>
                      </c:pt>
                      <c:pt idx="535">
                        <c:v>5.9</c:v>
                      </c:pt>
                      <c:pt idx="536">
                        <c:v>6</c:v>
                      </c:pt>
                      <c:pt idx="537">
                        <c:v>5.98</c:v>
                      </c:pt>
                      <c:pt idx="538">
                        <c:v>5.96</c:v>
                      </c:pt>
                      <c:pt idx="539">
                        <c:v>5.98</c:v>
                      </c:pt>
                      <c:pt idx="540">
                        <c:v>6</c:v>
                      </c:pt>
                      <c:pt idx="541">
                        <c:v>6</c:v>
                      </c:pt>
                      <c:pt idx="542">
                        <c:v>6.03</c:v>
                      </c:pt>
                      <c:pt idx="543">
                        <c:v>6.06</c:v>
                      </c:pt>
                      <c:pt idx="544">
                        <c:v>6.05</c:v>
                      </c:pt>
                      <c:pt idx="545">
                        <c:v>6.06</c:v>
                      </c:pt>
                      <c:pt idx="546">
                        <c:v>6.08</c:v>
                      </c:pt>
                      <c:pt idx="547">
                        <c:v>6.1</c:v>
                      </c:pt>
                      <c:pt idx="548">
                        <c:v>6.16</c:v>
                      </c:pt>
                      <c:pt idx="549">
                        <c:v>6.25</c:v>
                      </c:pt>
                      <c:pt idx="550">
                        <c:v>6.3</c:v>
                      </c:pt>
                      <c:pt idx="551">
                        <c:v>6.28</c:v>
                      </c:pt>
                      <c:pt idx="552">
                        <c:v>6.28</c:v>
                      </c:pt>
                      <c:pt idx="553">
                        <c:v>6.36</c:v>
                      </c:pt>
                      <c:pt idx="554">
                        <c:v>6.42</c:v>
                      </c:pt>
                      <c:pt idx="555">
                        <c:v>6.38</c:v>
                      </c:pt>
                      <c:pt idx="556">
                        <c:v>6.39</c:v>
                      </c:pt>
                      <c:pt idx="557">
                        <c:v>6.3</c:v>
                      </c:pt>
                      <c:pt idx="558">
                        <c:v>6.37</c:v>
                      </c:pt>
                      <c:pt idx="559">
                        <c:v>6.34</c:v>
                      </c:pt>
                      <c:pt idx="560">
                        <c:v>6.38</c:v>
                      </c:pt>
                      <c:pt idx="561">
                        <c:v>6.4</c:v>
                      </c:pt>
                      <c:pt idx="562">
                        <c:v>6.5</c:v>
                      </c:pt>
                      <c:pt idx="563">
                        <c:v>6.54</c:v>
                      </c:pt>
                      <c:pt idx="564">
                        <c:v>6.59</c:v>
                      </c:pt>
                      <c:pt idx="565">
                        <c:v>6.59</c:v>
                      </c:pt>
                      <c:pt idx="566">
                        <c:v>6.62</c:v>
                      </c:pt>
                      <c:pt idx="567">
                        <c:v>6.64</c:v>
                      </c:pt>
                      <c:pt idx="568">
                        <c:v>6.72</c:v>
                      </c:pt>
                      <c:pt idx="569">
                        <c:v>6.74</c:v>
                      </c:pt>
                      <c:pt idx="570">
                        <c:v>6.74</c:v>
                      </c:pt>
                      <c:pt idx="571">
                        <c:v>6.78</c:v>
                      </c:pt>
                      <c:pt idx="572">
                        <c:v>6.8</c:v>
                      </c:pt>
                      <c:pt idx="573">
                        <c:v>6.82</c:v>
                      </c:pt>
                      <c:pt idx="574">
                        <c:v>6.9</c:v>
                      </c:pt>
                      <c:pt idx="575">
                        <c:v>6.94</c:v>
                      </c:pt>
                      <c:pt idx="576">
                        <c:v>6.94</c:v>
                      </c:pt>
                      <c:pt idx="577">
                        <c:v>6.96</c:v>
                      </c:pt>
                      <c:pt idx="578">
                        <c:v>7</c:v>
                      </c:pt>
                      <c:pt idx="579">
                        <c:v>6.96</c:v>
                      </c:pt>
                      <c:pt idx="580">
                        <c:v>7.04</c:v>
                      </c:pt>
                      <c:pt idx="581">
                        <c:v>7.1</c:v>
                      </c:pt>
                      <c:pt idx="582">
                        <c:v>7.18</c:v>
                      </c:pt>
                      <c:pt idx="583">
                        <c:v>7.19</c:v>
                      </c:pt>
                      <c:pt idx="584">
                        <c:v>7.28</c:v>
                      </c:pt>
                      <c:pt idx="585">
                        <c:v>7.28</c:v>
                      </c:pt>
                      <c:pt idx="586">
                        <c:v>7.29</c:v>
                      </c:pt>
                      <c:pt idx="587">
                        <c:v>7.3</c:v>
                      </c:pt>
                      <c:pt idx="588">
                        <c:v>7.37</c:v>
                      </c:pt>
                      <c:pt idx="589">
                        <c:v>7.29</c:v>
                      </c:pt>
                      <c:pt idx="590">
                        <c:v>7.32</c:v>
                      </c:pt>
                      <c:pt idx="591">
                        <c:v>7.37</c:v>
                      </c:pt>
                      <c:pt idx="592">
                        <c:v>7.42</c:v>
                      </c:pt>
                      <c:pt idx="593">
                        <c:v>7.38</c:v>
                      </c:pt>
                      <c:pt idx="594">
                        <c:v>7.39</c:v>
                      </c:pt>
                      <c:pt idx="595">
                        <c:v>7.41</c:v>
                      </c:pt>
                      <c:pt idx="596">
                        <c:v>7.43</c:v>
                      </c:pt>
                      <c:pt idx="597">
                        <c:v>7.47</c:v>
                      </c:pt>
                      <c:pt idx="598">
                        <c:v>7.49</c:v>
                      </c:pt>
                      <c:pt idx="599">
                        <c:v>7.52</c:v>
                      </c:pt>
                      <c:pt idx="600">
                        <c:v>7.55</c:v>
                      </c:pt>
                      <c:pt idx="601">
                        <c:v>7.57</c:v>
                      </c:pt>
                      <c:pt idx="602">
                        <c:v>7.6</c:v>
                      </c:pt>
                      <c:pt idx="603">
                        <c:v>7.55</c:v>
                      </c:pt>
                      <c:pt idx="604">
                        <c:v>7.55</c:v>
                      </c:pt>
                      <c:pt idx="605">
                        <c:v>7.6</c:v>
                      </c:pt>
                      <c:pt idx="606">
                        <c:v>7.62</c:v>
                      </c:pt>
                      <c:pt idx="607">
                        <c:v>7.64</c:v>
                      </c:pt>
                      <c:pt idx="608">
                        <c:v>7.67</c:v>
                      </c:pt>
                      <c:pt idx="609">
                        <c:v>7.7</c:v>
                      </c:pt>
                      <c:pt idx="610">
                        <c:v>7.74</c:v>
                      </c:pt>
                      <c:pt idx="611">
                        <c:v>7.78</c:v>
                      </c:pt>
                      <c:pt idx="612">
                        <c:v>7.8</c:v>
                      </c:pt>
                      <c:pt idx="613">
                        <c:v>7.84</c:v>
                      </c:pt>
                      <c:pt idx="614">
                        <c:v>7.87</c:v>
                      </c:pt>
                      <c:pt idx="615">
                        <c:v>7.88</c:v>
                      </c:pt>
                      <c:pt idx="616">
                        <c:v>7.9</c:v>
                      </c:pt>
                      <c:pt idx="617">
                        <c:v>7.97</c:v>
                      </c:pt>
                      <c:pt idx="618">
                        <c:v>7.95</c:v>
                      </c:pt>
                      <c:pt idx="619">
                        <c:v>7.95</c:v>
                      </c:pt>
                      <c:pt idx="620">
                        <c:v>7.96</c:v>
                      </c:pt>
                      <c:pt idx="621">
                        <c:v>7.86</c:v>
                      </c:pt>
                      <c:pt idx="622">
                        <c:v>7.9</c:v>
                      </c:pt>
                      <c:pt idx="623">
                        <c:v>7.92</c:v>
                      </c:pt>
                      <c:pt idx="624">
                        <c:v>8.0399999999999991</c:v>
                      </c:pt>
                      <c:pt idx="625">
                        <c:v>8.09</c:v>
                      </c:pt>
                      <c:pt idx="626">
                        <c:v>8.11</c:v>
                      </c:pt>
                      <c:pt idx="627">
                        <c:v>8.1300000000000008</c:v>
                      </c:pt>
                      <c:pt idx="628">
                        <c:v>8.17</c:v>
                      </c:pt>
                      <c:pt idx="629">
                        <c:v>8.18</c:v>
                      </c:pt>
                      <c:pt idx="630">
                        <c:v>8.2200000000000006</c:v>
                      </c:pt>
                      <c:pt idx="631">
                        <c:v>8.2200000000000006</c:v>
                      </c:pt>
                      <c:pt idx="632">
                        <c:v>8.26</c:v>
                      </c:pt>
                      <c:pt idx="633">
                        <c:v>8.26</c:v>
                      </c:pt>
                      <c:pt idx="634">
                        <c:v>8.2799999999999994</c:v>
                      </c:pt>
                      <c:pt idx="635">
                        <c:v>8.2799999999999994</c:v>
                      </c:pt>
                      <c:pt idx="636">
                        <c:v>8.31</c:v>
                      </c:pt>
                      <c:pt idx="637">
                        <c:v>8.31</c:v>
                      </c:pt>
                      <c:pt idx="638">
                        <c:v>8.34</c:v>
                      </c:pt>
                      <c:pt idx="639">
                        <c:v>8.34</c:v>
                      </c:pt>
                      <c:pt idx="640">
                        <c:v>8.31</c:v>
                      </c:pt>
                      <c:pt idx="641">
                        <c:v>8.31</c:v>
                      </c:pt>
                      <c:pt idx="642">
                        <c:v>8.35</c:v>
                      </c:pt>
                      <c:pt idx="643">
                        <c:v>8.33</c:v>
                      </c:pt>
                      <c:pt idx="644">
                        <c:v>8.35</c:v>
                      </c:pt>
                      <c:pt idx="645">
                        <c:v>8.35</c:v>
                      </c:pt>
                      <c:pt idx="646">
                        <c:v>8.35</c:v>
                      </c:pt>
                      <c:pt idx="647">
                        <c:v>8.3699999999999992</c:v>
                      </c:pt>
                      <c:pt idx="648">
                        <c:v>8.3800000000000008</c:v>
                      </c:pt>
                      <c:pt idx="649">
                        <c:v>8.35</c:v>
                      </c:pt>
                      <c:pt idx="650">
                        <c:v>8.33</c:v>
                      </c:pt>
                      <c:pt idx="651">
                        <c:v>8.31</c:v>
                      </c:pt>
                      <c:pt idx="652">
                        <c:v>8.26</c:v>
                      </c:pt>
                      <c:pt idx="653">
                        <c:v>8.23</c:v>
                      </c:pt>
                      <c:pt idx="654">
                        <c:v>8.2100000000000009</c:v>
                      </c:pt>
                      <c:pt idx="655">
                        <c:v>8.1999999999999993</c:v>
                      </c:pt>
                      <c:pt idx="656">
                        <c:v>8.16</c:v>
                      </c:pt>
                      <c:pt idx="657">
                        <c:v>8.16</c:v>
                      </c:pt>
                      <c:pt idx="658">
                        <c:v>8.24</c:v>
                      </c:pt>
                      <c:pt idx="659">
                        <c:v>8.2799999999999994</c:v>
                      </c:pt>
                      <c:pt idx="660">
                        <c:v>8.24</c:v>
                      </c:pt>
                      <c:pt idx="661">
                        <c:v>8.26</c:v>
                      </c:pt>
                      <c:pt idx="662">
                        <c:v>8.27</c:v>
                      </c:pt>
                      <c:pt idx="663">
                        <c:v>8.27</c:v>
                      </c:pt>
                      <c:pt idx="664">
                        <c:v>8.2799999999999994</c:v>
                      </c:pt>
                      <c:pt idx="665">
                        <c:v>8.2799999999999994</c:v>
                      </c:pt>
                      <c:pt idx="666">
                        <c:v>8.24</c:v>
                      </c:pt>
                      <c:pt idx="667">
                        <c:v>8.25</c:v>
                      </c:pt>
                      <c:pt idx="668">
                        <c:v>8.3000000000000007</c:v>
                      </c:pt>
                      <c:pt idx="669">
                        <c:v>8.3000000000000007</c:v>
                      </c:pt>
                      <c:pt idx="670">
                        <c:v>8.3000000000000007</c:v>
                      </c:pt>
                      <c:pt idx="671">
                        <c:v>8.2899999999999991</c:v>
                      </c:pt>
                      <c:pt idx="672">
                        <c:v>8.32</c:v>
                      </c:pt>
                      <c:pt idx="673">
                        <c:v>8.32</c:v>
                      </c:pt>
                      <c:pt idx="674">
                        <c:v>8.35</c:v>
                      </c:pt>
                      <c:pt idx="675">
                        <c:v>8.36</c:v>
                      </c:pt>
                      <c:pt idx="676">
                        <c:v>8.3800000000000008</c:v>
                      </c:pt>
                      <c:pt idx="677">
                        <c:v>8.36</c:v>
                      </c:pt>
                      <c:pt idx="678">
                        <c:v>8.3800000000000008</c:v>
                      </c:pt>
                      <c:pt idx="679">
                        <c:v>8.3800000000000008</c:v>
                      </c:pt>
                      <c:pt idx="680">
                        <c:v>8.4</c:v>
                      </c:pt>
                      <c:pt idx="681">
                        <c:v>8.4</c:v>
                      </c:pt>
                      <c:pt idx="682">
                        <c:v>8.42</c:v>
                      </c:pt>
                      <c:pt idx="683">
                        <c:v>8.42</c:v>
                      </c:pt>
                      <c:pt idx="684">
                        <c:v>8.4499999999999993</c:v>
                      </c:pt>
                      <c:pt idx="685">
                        <c:v>8.48</c:v>
                      </c:pt>
                      <c:pt idx="686">
                        <c:v>8.4600000000000009</c:v>
                      </c:pt>
                      <c:pt idx="687">
                        <c:v>8.48</c:v>
                      </c:pt>
                      <c:pt idx="688">
                        <c:v>8.48</c:v>
                      </c:pt>
                      <c:pt idx="689">
                        <c:v>8.48</c:v>
                      </c:pt>
                      <c:pt idx="690">
                        <c:v>8.48</c:v>
                      </c:pt>
                      <c:pt idx="691">
                        <c:v>8.49</c:v>
                      </c:pt>
                      <c:pt idx="692">
                        <c:v>8.5</c:v>
                      </c:pt>
                      <c:pt idx="693">
                        <c:v>8.5</c:v>
                      </c:pt>
                      <c:pt idx="694">
                        <c:v>8.48</c:v>
                      </c:pt>
                      <c:pt idx="695">
                        <c:v>8.4499999999999993</c:v>
                      </c:pt>
                      <c:pt idx="696">
                        <c:v>8.4499999999999993</c:v>
                      </c:pt>
                      <c:pt idx="697">
                        <c:v>8.4700000000000006</c:v>
                      </c:pt>
                      <c:pt idx="698">
                        <c:v>8.44</c:v>
                      </c:pt>
                      <c:pt idx="699">
                        <c:v>8.42</c:v>
                      </c:pt>
                      <c:pt idx="700">
                        <c:v>8.41</c:v>
                      </c:pt>
                      <c:pt idx="701">
                        <c:v>8.39</c:v>
                      </c:pt>
                      <c:pt idx="702">
                        <c:v>8.35</c:v>
                      </c:pt>
                      <c:pt idx="703">
                        <c:v>8.3000000000000007</c:v>
                      </c:pt>
                      <c:pt idx="704">
                        <c:v>8.25</c:v>
                      </c:pt>
                      <c:pt idx="705">
                        <c:v>8.2200000000000006</c:v>
                      </c:pt>
                      <c:pt idx="706">
                        <c:v>8.18</c:v>
                      </c:pt>
                      <c:pt idx="707">
                        <c:v>8.14</c:v>
                      </c:pt>
                      <c:pt idx="708">
                        <c:v>8.0500000000000007</c:v>
                      </c:pt>
                      <c:pt idx="709">
                        <c:v>8.01</c:v>
                      </c:pt>
                      <c:pt idx="710">
                        <c:v>7.96</c:v>
                      </c:pt>
                      <c:pt idx="711">
                        <c:v>7.92</c:v>
                      </c:pt>
                      <c:pt idx="712">
                        <c:v>7.8</c:v>
                      </c:pt>
                      <c:pt idx="713">
                        <c:v>7.75</c:v>
                      </c:pt>
                      <c:pt idx="714">
                        <c:v>7.71</c:v>
                      </c:pt>
                      <c:pt idx="715">
                        <c:v>7.71</c:v>
                      </c:pt>
                      <c:pt idx="716">
                        <c:v>7.67</c:v>
                      </c:pt>
                      <c:pt idx="717">
                        <c:v>7.64</c:v>
                      </c:pt>
                      <c:pt idx="718">
                        <c:v>7.6</c:v>
                      </c:pt>
                      <c:pt idx="719">
                        <c:v>7.58</c:v>
                      </c:pt>
                      <c:pt idx="720">
                        <c:v>7.55</c:v>
                      </c:pt>
                      <c:pt idx="721">
                        <c:v>7.49</c:v>
                      </c:pt>
                      <c:pt idx="722">
                        <c:v>7.45</c:v>
                      </c:pt>
                      <c:pt idx="723">
                        <c:v>7.44</c:v>
                      </c:pt>
                      <c:pt idx="724">
                        <c:v>7.39</c:v>
                      </c:pt>
                      <c:pt idx="725">
                        <c:v>7.35</c:v>
                      </c:pt>
                      <c:pt idx="726">
                        <c:v>7.33</c:v>
                      </c:pt>
                      <c:pt idx="727">
                        <c:v>7.29</c:v>
                      </c:pt>
                      <c:pt idx="728">
                        <c:v>7.36</c:v>
                      </c:pt>
                      <c:pt idx="729">
                        <c:v>7.42</c:v>
                      </c:pt>
                      <c:pt idx="730">
                        <c:v>7.39</c:v>
                      </c:pt>
                      <c:pt idx="731">
                        <c:v>7.32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D-8B22-44C4-839A-AF81C20BD3F4}"/>
                  </c:ext>
                </c:extLst>
              </c15:ser>
            </c15:filteredLineSeries>
            <c15:filteredLineSeries>
              <c15:ser>
                <c:idx val="3"/>
                <c:order val="4"/>
                <c:tx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DATOS!$V$2</c15:sqref>
                        </c15:formulaRef>
                      </c:ext>
                    </c:extLst>
                    <c:strCache>
                      <c:ptCount val="1"/>
                      <c:pt idx="0">
                        <c:v>2004</c:v>
                      </c:pt>
                    </c:strCache>
                  </c:strRef>
                </c:tx>
                <c:spPr>
                  <a:ln w="12700">
                    <a:solidFill>
                      <a:srgbClr val="0070C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DATOS!$V$3:$V$734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7.25</c:v>
                      </c:pt>
                      <c:pt idx="1">
                        <c:v>7.15</c:v>
                      </c:pt>
                      <c:pt idx="2">
                        <c:v>6.96</c:v>
                      </c:pt>
                      <c:pt idx="3">
                        <c:v>6.94</c:v>
                      </c:pt>
                      <c:pt idx="4">
                        <c:v>6.92</c:v>
                      </c:pt>
                      <c:pt idx="5">
                        <c:v>6.9</c:v>
                      </c:pt>
                      <c:pt idx="6">
                        <c:v>6.88</c:v>
                      </c:pt>
                      <c:pt idx="7">
                        <c:v>6.81</c:v>
                      </c:pt>
                      <c:pt idx="8">
                        <c:v>6.79</c:v>
                      </c:pt>
                      <c:pt idx="9">
                        <c:v>6.76</c:v>
                      </c:pt>
                      <c:pt idx="10">
                        <c:v>6.7</c:v>
                      </c:pt>
                      <c:pt idx="11">
                        <c:v>6.67</c:v>
                      </c:pt>
                      <c:pt idx="12">
                        <c:v>6.65</c:v>
                      </c:pt>
                      <c:pt idx="13">
                        <c:v>6.63</c:v>
                      </c:pt>
                      <c:pt idx="14">
                        <c:v>6.6</c:v>
                      </c:pt>
                      <c:pt idx="15">
                        <c:v>6.6</c:v>
                      </c:pt>
                      <c:pt idx="16">
                        <c:v>6.58</c:v>
                      </c:pt>
                      <c:pt idx="17">
                        <c:v>6.48</c:v>
                      </c:pt>
                      <c:pt idx="18">
                        <c:v>6.3</c:v>
                      </c:pt>
                      <c:pt idx="19">
                        <c:v>6.28</c:v>
                      </c:pt>
                      <c:pt idx="20">
                        <c:v>6.28</c:v>
                      </c:pt>
                      <c:pt idx="21">
                        <c:v>6.3</c:v>
                      </c:pt>
                      <c:pt idx="22">
                        <c:v>6.32</c:v>
                      </c:pt>
                      <c:pt idx="23">
                        <c:v>6.3</c:v>
                      </c:pt>
                      <c:pt idx="24">
                        <c:v>6.3</c:v>
                      </c:pt>
                      <c:pt idx="25">
                        <c:v>6.42</c:v>
                      </c:pt>
                      <c:pt idx="26">
                        <c:v>6.45</c:v>
                      </c:pt>
                      <c:pt idx="27">
                        <c:v>6.43</c:v>
                      </c:pt>
                      <c:pt idx="28">
                        <c:v>6.41</c:v>
                      </c:pt>
                      <c:pt idx="29">
                        <c:v>6.4</c:v>
                      </c:pt>
                      <c:pt idx="30">
                        <c:v>6.38</c:v>
                      </c:pt>
                      <c:pt idx="31">
                        <c:v>6.38</c:v>
                      </c:pt>
                      <c:pt idx="32">
                        <c:v>6.35</c:v>
                      </c:pt>
                      <c:pt idx="33">
                        <c:v>6.34</c:v>
                      </c:pt>
                      <c:pt idx="34">
                        <c:v>6.28</c:v>
                      </c:pt>
                      <c:pt idx="35">
                        <c:v>6.26</c:v>
                      </c:pt>
                      <c:pt idx="36">
                        <c:v>6.25</c:v>
                      </c:pt>
                      <c:pt idx="37">
                        <c:v>6.24</c:v>
                      </c:pt>
                      <c:pt idx="38">
                        <c:v>6.22</c:v>
                      </c:pt>
                      <c:pt idx="39">
                        <c:v>6.2</c:v>
                      </c:pt>
                      <c:pt idx="40">
                        <c:v>6.15</c:v>
                      </c:pt>
                      <c:pt idx="41">
                        <c:v>6.08</c:v>
                      </c:pt>
                      <c:pt idx="42">
                        <c:v>6.05</c:v>
                      </c:pt>
                      <c:pt idx="43">
                        <c:v>5.57</c:v>
                      </c:pt>
                      <c:pt idx="44">
                        <c:v>5.6</c:v>
                      </c:pt>
                      <c:pt idx="45">
                        <c:v>5.62</c:v>
                      </c:pt>
                      <c:pt idx="46">
                        <c:v>5.57</c:v>
                      </c:pt>
                      <c:pt idx="47">
                        <c:v>5.52</c:v>
                      </c:pt>
                      <c:pt idx="48">
                        <c:v>5.51</c:v>
                      </c:pt>
                      <c:pt idx="49">
                        <c:v>5.49</c:v>
                      </c:pt>
                      <c:pt idx="50">
                        <c:v>5.47</c:v>
                      </c:pt>
                      <c:pt idx="51">
                        <c:v>5.43</c:v>
                      </c:pt>
                      <c:pt idx="52">
                        <c:v>5.37</c:v>
                      </c:pt>
                      <c:pt idx="53">
                        <c:v>5.29</c:v>
                      </c:pt>
                      <c:pt idx="54">
                        <c:v>5.2</c:v>
                      </c:pt>
                      <c:pt idx="55">
                        <c:v>5.17</c:v>
                      </c:pt>
                      <c:pt idx="56">
                        <c:v>5.09</c:v>
                      </c:pt>
                      <c:pt idx="57">
                        <c:v>5.09</c:v>
                      </c:pt>
                      <c:pt idx="58">
                        <c:v>5.09</c:v>
                      </c:pt>
                      <c:pt idx="59">
                        <c:v>5.07</c:v>
                      </c:pt>
                      <c:pt idx="60">
                        <c:v>5.07</c:v>
                      </c:pt>
                      <c:pt idx="61">
                        <c:v>5.09</c:v>
                      </c:pt>
                      <c:pt idx="62">
                        <c:v>5.05</c:v>
                      </c:pt>
                      <c:pt idx="63">
                        <c:v>4.96</c:v>
                      </c:pt>
                      <c:pt idx="64">
                        <c:v>4.88</c:v>
                      </c:pt>
                      <c:pt idx="65">
                        <c:v>4.84</c:v>
                      </c:pt>
                      <c:pt idx="66">
                        <c:v>4.76</c:v>
                      </c:pt>
                      <c:pt idx="67">
                        <c:v>4.6900000000000004</c:v>
                      </c:pt>
                      <c:pt idx="68">
                        <c:v>4.6900000000000004</c:v>
                      </c:pt>
                      <c:pt idx="69">
                        <c:v>4.58</c:v>
                      </c:pt>
                      <c:pt idx="70">
                        <c:v>4.5599999999999996</c:v>
                      </c:pt>
                      <c:pt idx="71">
                        <c:v>4.5</c:v>
                      </c:pt>
                      <c:pt idx="72">
                        <c:v>4.46</c:v>
                      </c:pt>
                      <c:pt idx="73">
                        <c:v>4.4400000000000004</c:v>
                      </c:pt>
                      <c:pt idx="74">
                        <c:v>4.4400000000000004</c:v>
                      </c:pt>
                      <c:pt idx="75">
                        <c:v>4.43</c:v>
                      </c:pt>
                      <c:pt idx="76">
                        <c:v>4.42</c:v>
                      </c:pt>
                      <c:pt idx="77">
                        <c:v>4.4000000000000004</c:v>
                      </c:pt>
                      <c:pt idx="78">
                        <c:v>4.3600000000000003</c:v>
                      </c:pt>
                      <c:pt idx="79">
                        <c:v>4.3</c:v>
                      </c:pt>
                      <c:pt idx="80">
                        <c:v>4.29</c:v>
                      </c:pt>
                      <c:pt idx="81">
                        <c:v>4.28</c:v>
                      </c:pt>
                      <c:pt idx="82">
                        <c:v>4.24</c:v>
                      </c:pt>
                      <c:pt idx="83">
                        <c:v>4.22</c:v>
                      </c:pt>
                      <c:pt idx="84">
                        <c:v>4.16</c:v>
                      </c:pt>
                      <c:pt idx="85">
                        <c:v>4.1500000000000004</c:v>
                      </c:pt>
                      <c:pt idx="86">
                        <c:v>4.12</c:v>
                      </c:pt>
                      <c:pt idx="87">
                        <c:v>4.12</c:v>
                      </c:pt>
                      <c:pt idx="88">
                        <c:v>4.08</c:v>
                      </c:pt>
                      <c:pt idx="89">
                        <c:v>4.0599999999999996</c:v>
                      </c:pt>
                      <c:pt idx="90">
                        <c:v>4.2699999999999996</c:v>
                      </c:pt>
                      <c:pt idx="91">
                        <c:v>4.29</c:v>
                      </c:pt>
                      <c:pt idx="92">
                        <c:v>4.25</c:v>
                      </c:pt>
                      <c:pt idx="93">
                        <c:v>4.1900000000000004</c:v>
                      </c:pt>
                      <c:pt idx="94">
                        <c:v>4.18</c:v>
                      </c:pt>
                      <c:pt idx="95">
                        <c:v>4.21</c:v>
                      </c:pt>
                      <c:pt idx="96">
                        <c:v>4.2300000000000004</c:v>
                      </c:pt>
                      <c:pt idx="97">
                        <c:v>4.1900000000000004</c:v>
                      </c:pt>
                      <c:pt idx="98">
                        <c:v>4.0199999999999996</c:v>
                      </c:pt>
                      <c:pt idx="99">
                        <c:v>4</c:v>
                      </c:pt>
                      <c:pt idx="100">
                        <c:v>4</c:v>
                      </c:pt>
                      <c:pt idx="101">
                        <c:v>4</c:v>
                      </c:pt>
                      <c:pt idx="102">
                        <c:v>4</c:v>
                      </c:pt>
                      <c:pt idx="103">
                        <c:v>4</c:v>
                      </c:pt>
                      <c:pt idx="104">
                        <c:v>3.98</c:v>
                      </c:pt>
                      <c:pt idx="105">
                        <c:v>3.96</c:v>
                      </c:pt>
                      <c:pt idx="106">
                        <c:v>3.94</c:v>
                      </c:pt>
                      <c:pt idx="107">
                        <c:v>4.0999999999999996</c:v>
                      </c:pt>
                      <c:pt idx="108">
                        <c:v>4.3600000000000003</c:v>
                      </c:pt>
                      <c:pt idx="109">
                        <c:v>4.37</c:v>
                      </c:pt>
                      <c:pt idx="110">
                        <c:v>4.3</c:v>
                      </c:pt>
                      <c:pt idx="111">
                        <c:v>4.3099999999999996</c:v>
                      </c:pt>
                      <c:pt idx="112">
                        <c:v>4.4000000000000004</c:v>
                      </c:pt>
                      <c:pt idx="113">
                        <c:v>4.5</c:v>
                      </c:pt>
                      <c:pt idx="114">
                        <c:v>4.58</c:v>
                      </c:pt>
                      <c:pt idx="115">
                        <c:v>4.7</c:v>
                      </c:pt>
                      <c:pt idx="116">
                        <c:v>4.78</c:v>
                      </c:pt>
                      <c:pt idx="117">
                        <c:v>4.84</c:v>
                      </c:pt>
                      <c:pt idx="118">
                        <c:v>4.8</c:v>
                      </c:pt>
                      <c:pt idx="119">
                        <c:v>4.7699999999999996</c:v>
                      </c:pt>
                      <c:pt idx="120">
                        <c:v>4.8</c:v>
                      </c:pt>
                      <c:pt idx="121">
                        <c:v>4.9000000000000004</c:v>
                      </c:pt>
                      <c:pt idx="122">
                        <c:v>4.99</c:v>
                      </c:pt>
                      <c:pt idx="123">
                        <c:v>4.92</c:v>
                      </c:pt>
                      <c:pt idx="124">
                        <c:v>4.84</c:v>
                      </c:pt>
                      <c:pt idx="125">
                        <c:v>4.82</c:v>
                      </c:pt>
                      <c:pt idx="126">
                        <c:v>4.8099999999999996</c:v>
                      </c:pt>
                      <c:pt idx="127">
                        <c:v>4.76</c:v>
                      </c:pt>
                      <c:pt idx="128">
                        <c:v>4.71</c:v>
                      </c:pt>
                      <c:pt idx="129">
                        <c:v>4.71</c:v>
                      </c:pt>
                      <c:pt idx="130">
                        <c:v>4.71</c:v>
                      </c:pt>
                      <c:pt idx="131">
                        <c:v>4.68</c:v>
                      </c:pt>
                      <c:pt idx="132">
                        <c:v>4.63</c:v>
                      </c:pt>
                      <c:pt idx="133">
                        <c:v>4.59</c:v>
                      </c:pt>
                      <c:pt idx="134">
                        <c:v>4.5599999999999996</c:v>
                      </c:pt>
                      <c:pt idx="135">
                        <c:v>4.5</c:v>
                      </c:pt>
                      <c:pt idx="136">
                        <c:v>4.53</c:v>
                      </c:pt>
                      <c:pt idx="137">
                        <c:v>4.5999999999999996</c:v>
                      </c:pt>
                      <c:pt idx="138">
                        <c:v>4.6900000000000004</c:v>
                      </c:pt>
                      <c:pt idx="139">
                        <c:v>4.71</c:v>
                      </c:pt>
                      <c:pt idx="140">
                        <c:v>4.74</c:v>
                      </c:pt>
                      <c:pt idx="141">
                        <c:v>4.7699999999999996</c:v>
                      </c:pt>
                      <c:pt idx="142">
                        <c:v>4.7</c:v>
                      </c:pt>
                      <c:pt idx="143">
                        <c:v>4.68</c:v>
                      </c:pt>
                      <c:pt idx="144">
                        <c:v>4.5999999999999996</c:v>
                      </c:pt>
                      <c:pt idx="145">
                        <c:v>4.5199999999999996</c:v>
                      </c:pt>
                      <c:pt idx="146">
                        <c:v>4.49</c:v>
                      </c:pt>
                      <c:pt idx="147">
                        <c:v>4.4000000000000004</c:v>
                      </c:pt>
                      <c:pt idx="148">
                        <c:v>4.32</c:v>
                      </c:pt>
                      <c:pt idx="149">
                        <c:v>4.24</c:v>
                      </c:pt>
                      <c:pt idx="150">
                        <c:v>4.1399999999999997</c:v>
                      </c:pt>
                      <c:pt idx="151">
                        <c:v>4.0999999999999996</c:v>
                      </c:pt>
                      <c:pt idx="152">
                        <c:v>4.03</c:v>
                      </c:pt>
                      <c:pt idx="153">
                        <c:v>4</c:v>
                      </c:pt>
                      <c:pt idx="154">
                        <c:v>4.0199999999999996</c:v>
                      </c:pt>
                      <c:pt idx="155">
                        <c:v>4.0199999999999996</c:v>
                      </c:pt>
                      <c:pt idx="156">
                        <c:v>4</c:v>
                      </c:pt>
                      <c:pt idx="157">
                        <c:v>3.92</c:v>
                      </c:pt>
                      <c:pt idx="158">
                        <c:v>4</c:v>
                      </c:pt>
                      <c:pt idx="159">
                        <c:v>3.98</c:v>
                      </c:pt>
                      <c:pt idx="160">
                        <c:v>3.91</c:v>
                      </c:pt>
                      <c:pt idx="161">
                        <c:v>3.88</c:v>
                      </c:pt>
                      <c:pt idx="162">
                        <c:v>3.87</c:v>
                      </c:pt>
                      <c:pt idx="163">
                        <c:v>3.85</c:v>
                      </c:pt>
                      <c:pt idx="164">
                        <c:v>3.85</c:v>
                      </c:pt>
                      <c:pt idx="165">
                        <c:v>3.87</c:v>
                      </c:pt>
                      <c:pt idx="166">
                        <c:v>3.9</c:v>
                      </c:pt>
                      <c:pt idx="167">
                        <c:v>3.92</c:v>
                      </c:pt>
                      <c:pt idx="168">
                        <c:v>4</c:v>
                      </c:pt>
                      <c:pt idx="169">
                        <c:v>4.01</c:v>
                      </c:pt>
                      <c:pt idx="170">
                        <c:v>3.96</c:v>
                      </c:pt>
                      <c:pt idx="171">
                        <c:v>3.87</c:v>
                      </c:pt>
                      <c:pt idx="172">
                        <c:v>3.83</c:v>
                      </c:pt>
                      <c:pt idx="173">
                        <c:v>3.83</c:v>
                      </c:pt>
                      <c:pt idx="174">
                        <c:v>4.12</c:v>
                      </c:pt>
                      <c:pt idx="175">
                        <c:v>4.16</c:v>
                      </c:pt>
                      <c:pt idx="176">
                        <c:v>4.29</c:v>
                      </c:pt>
                      <c:pt idx="177">
                        <c:v>4.4000000000000004</c:v>
                      </c:pt>
                      <c:pt idx="178">
                        <c:v>4.5</c:v>
                      </c:pt>
                      <c:pt idx="179">
                        <c:v>4.62</c:v>
                      </c:pt>
                      <c:pt idx="180">
                        <c:v>4.8600000000000003</c:v>
                      </c:pt>
                      <c:pt idx="181">
                        <c:v>4.93</c:v>
                      </c:pt>
                      <c:pt idx="182">
                        <c:v>4.91</c:v>
                      </c:pt>
                      <c:pt idx="183">
                        <c:v>4.9000000000000004</c:v>
                      </c:pt>
                      <c:pt idx="184">
                        <c:v>4.74</c:v>
                      </c:pt>
                      <c:pt idx="185">
                        <c:v>4.63</c:v>
                      </c:pt>
                      <c:pt idx="186">
                        <c:v>4.5999999999999996</c:v>
                      </c:pt>
                      <c:pt idx="187">
                        <c:v>4.5</c:v>
                      </c:pt>
                      <c:pt idx="188">
                        <c:v>4.5</c:v>
                      </c:pt>
                      <c:pt idx="189">
                        <c:v>4.5</c:v>
                      </c:pt>
                      <c:pt idx="190">
                        <c:v>4.4800000000000004</c:v>
                      </c:pt>
                      <c:pt idx="191">
                        <c:v>4.5</c:v>
                      </c:pt>
                      <c:pt idx="192">
                        <c:v>4.59</c:v>
                      </c:pt>
                      <c:pt idx="193">
                        <c:v>4.6100000000000003</c:v>
                      </c:pt>
                      <c:pt idx="194">
                        <c:v>4.68</c:v>
                      </c:pt>
                      <c:pt idx="195">
                        <c:v>4.68</c:v>
                      </c:pt>
                      <c:pt idx="196">
                        <c:v>4.68</c:v>
                      </c:pt>
                      <c:pt idx="197">
                        <c:v>4.72</c:v>
                      </c:pt>
                      <c:pt idx="198">
                        <c:v>4.78</c:v>
                      </c:pt>
                      <c:pt idx="199">
                        <c:v>4.8099999999999996</c:v>
                      </c:pt>
                      <c:pt idx="200">
                        <c:v>4.68</c:v>
                      </c:pt>
                      <c:pt idx="201">
                        <c:v>4.5999999999999996</c:v>
                      </c:pt>
                      <c:pt idx="202">
                        <c:v>4.62</c:v>
                      </c:pt>
                      <c:pt idx="203">
                        <c:v>4.5999999999999996</c:v>
                      </c:pt>
                      <c:pt idx="204">
                        <c:v>4.5999999999999996</c:v>
                      </c:pt>
                      <c:pt idx="205">
                        <c:v>4.6100000000000003</c:v>
                      </c:pt>
                      <c:pt idx="206">
                        <c:v>4.62</c:v>
                      </c:pt>
                      <c:pt idx="207">
                        <c:v>4.6500000000000004</c:v>
                      </c:pt>
                      <c:pt idx="208">
                        <c:v>4.8099999999999996</c:v>
                      </c:pt>
                      <c:pt idx="209">
                        <c:v>4.91</c:v>
                      </c:pt>
                      <c:pt idx="210">
                        <c:v>5</c:v>
                      </c:pt>
                      <c:pt idx="211">
                        <c:v>5.0199999999999996</c:v>
                      </c:pt>
                      <c:pt idx="212">
                        <c:v>5</c:v>
                      </c:pt>
                      <c:pt idx="213">
                        <c:v>4.9800000000000004</c:v>
                      </c:pt>
                      <c:pt idx="214">
                        <c:v>5.0199999999999996</c:v>
                      </c:pt>
                      <c:pt idx="215">
                        <c:v>5.17</c:v>
                      </c:pt>
                      <c:pt idx="216">
                        <c:v>5.47</c:v>
                      </c:pt>
                      <c:pt idx="217">
                        <c:v>5.58</c:v>
                      </c:pt>
                      <c:pt idx="218">
                        <c:v>5.78</c:v>
                      </c:pt>
                      <c:pt idx="219">
                        <c:v>5.81</c:v>
                      </c:pt>
                      <c:pt idx="220">
                        <c:v>5.84</c:v>
                      </c:pt>
                      <c:pt idx="221">
                        <c:v>5.9</c:v>
                      </c:pt>
                      <c:pt idx="222">
                        <c:v>6</c:v>
                      </c:pt>
                      <c:pt idx="223">
                        <c:v>6.05</c:v>
                      </c:pt>
                      <c:pt idx="224">
                        <c:v>6.04</c:v>
                      </c:pt>
                      <c:pt idx="225">
                        <c:v>6.01</c:v>
                      </c:pt>
                      <c:pt idx="226">
                        <c:v>6.03</c:v>
                      </c:pt>
                      <c:pt idx="227">
                        <c:v>6.06</c:v>
                      </c:pt>
                      <c:pt idx="228">
                        <c:v>6.1</c:v>
                      </c:pt>
                      <c:pt idx="229">
                        <c:v>6.12</c:v>
                      </c:pt>
                      <c:pt idx="230">
                        <c:v>6.14</c:v>
                      </c:pt>
                      <c:pt idx="231">
                        <c:v>6.24</c:v>
                      </c:pt>
                      <c:pt idx="232">
                        <c:v>6.3</c:v>
                      </c:pt>
                      <c:pt idx="233">
                        <c:v>6.42</c:v>
                      </c:pt>
                      <c:pt idx="234">
                        <c:v>6.47</c:v>
                      </c:pt>
                      <c:pt idx="235">
                        <c:v>6.52</c:v>
                      </c:pt>
                      <c:pt idx="236">
                        <c:v>6.56</c:v>
                      </c:pt>
                      <c:pt idx="237">
                        <c:v>6.57</c:v>
                      </c:pt>
                      <c:pt idx="238">
                        <c:v>6.61</c:v>
                      </c:pt>
                      <c:pt idx="239">
                        <c:v>6.59</c:v>
                      </c:pt>
                      <c:pt idx="240">
                        <c:v>6.6</c:v>
                      </c:pt>
                      <c:pt idx="241">
                        <c:v>6.6</c:v>
                      </c:pt>
                      <c:pt idx="242">
                        <c:v>6.63</c:v>
                      </c:pt>
                      <c:pt idx="243">
                        <c:v>6.65</c:v>
                      </c:pt>
                      <c:pt idx="244">
                        <c:v>6.66</c:v>
                      </c:pt>
                      <c:pt idx="245">
                        <c:v>6.66</c:v>
                      </c:pt>
                      <c:pt idx="246">
                        <c:v>6.66</c:v>
                      </c:pt>
                      <c:pt idx="247">
                        <c:v>6.66</c:v>
                      </c:pt>
                      <c:pt idx="248">
                        <c:v>6.68</c:v>
                      </c:pt>
                      <c:pt idx="249">
                        <c:v>6.7</c:v>
                      </c:pt>
                      <c:pt idx="250">
                        <c:v>6.66</c:v>
                      </c:pt>
                      <c:pt idx="251">
                        <c:v>6.68</c:v>
                      </c:pt>
                      <c:pt idx="252">
                        <c:v>6.7</c:v>
                      </c:pt>
                      <c:pt idx="253">
                        <c:v>6.7</c:v>
                      </c:pt>
                      <c:pt idx="254">
                        <c:v>6.76</c:v>
                      </c:pt>
                      <c:pt idx="255">
                        <c:v>6.78</c:v>
                      </c:pt>
                      <c:pt idx="256">
                        <c:v>6.84</c:v>
                      </c:pt>
                      <c:pt idx="257">
                        <c:v>6.87</c:v>
                      </c:pt>
                      <c:pt idx="258">
                        <c:v>6.9</c:v>
                      </c:pt>
                      <c:pt idx="259">
                        <c:v>6.95</c:v>
                      </c:pt>
                      <c:pt idx="260">
                        <c:v>6.98</c:v>
                      </c:pt>
                      <c:pt idx="261">
                        <c:v>6.98</c:v>
                      </c:pt>
                      <c:pt idx="262">
                        <c:v>7</c:v>
                      </c:pt>
                      <c:pt idx="263">
                        <c:v>7.02</c:v>
                      </c:pt>
                      <c:pt idx="264">
                        <c:v>7</c:v>
                      </c:pt>
                      <c:pt idx="265">
                        <c:v>6.97</c:v>
                      </c:pt>
                      <c:pt idx="266">
                        <c:v>6.94</c:v>
                      </c:pt>
                      <c:pt idx="267">
                        <c:v>6.91</c:v>
                      </c:pt>
                      <c:pt idx="268">
                        <c:v>6.96</c:v>
                      </c:pt>
                      <c:pt idx="269">
                        <c:v>6.88</c:v>
                      </c:pt>
                      <c:pt idx="270">
                        <c:v>6.85</c:v>
                      </c:pt>
                      <c:pt idx="271">
                        <c:v>6.9</c:v>
                      </c:pt>
                      <c:pt idx="272">
                        <c:v>6.9</c:v>
                      </c:pt>
                      <c:pt idx="273">
                        <c:v>6.9</c:v>
                      </c:pt>
                      <c:pt idx="274">
                        <c:v>6.88</c:v>
                      </c:pt>
                      <c:pt idx="275">
                        <c:v>6.88</c:v>
                      </c:pt>
                      <c:pt idx="276">
                        <c:v>6.85</c:v>
                      </c:pt>
                      <c:pt idx="277">
                        <c:v>6.8</c:v>
                      </c:pt>
                      <c:pt idx="278">
                        <c:v>6.81</c:v>
                      </c:pt>
                      <c:pt idx="279">
                        <c:v>6.84</c:v>
                      </c:pt>
                      <c:pt idx="280">
                        <c:v>6.92</c:v>
                      </c:pt>
                      <c:pt idx="281">
                        <c:v>6.98</c:v>
                      </c:pt>
                      <c:pt idx="282">
                        <c:v>7</c:v>
                      </c:pt>
                      <c:pt idx="283">
                        <c:v>7.02</c:v>
                      </c:pt>
                      <c:pt idx="284">
                        <c:v>7.12</c:v>
                      </c:pt>
                      <c:pt idx="285">
                        <c:v>7.15</c:v>
                      </c:pt>
                      <c:pt idx="286">
                        <c:v>7.22</c:v>
                      </c:pt>
                      <c:pt idx="287">
                        <c:v>7.24</c:v>
                      </c:pt>
                      <c:pt idx="288">
                        <c:v>7.32</c:v>
                      </c:pt>
                      <c:pt idx="289">
                        <c:v>7.35</c:v>
                      </c:pt>
                      <c:pt idx="290">
                        <c:v>7.4</c:v>
                      </c:pt>
                      <c:pt idx="291">
                        <c:v>7.43</c:v>
                      </c:pt>
                      <c:pt idx="292">
                        <c:v>7.46</c:v>
                      </c:pt>
                      <c:pt idx="293">
                        <c:v>7.5</c:v>
                      </c:pt>
                      <c:pt idx="294">
                        <c:v>7.53</c:v>
                      </c:pt>
                      <c:pt idx="295">
                        <c:v>7.57</c:v>
                      </c:pt>
                      <c:pt idx="296">
                        <c:v>7.57</c:v>
                      </c:pt>
                      <c:pt idx="297">
                        <c:v>7.58</c:v>
                      </c:pt>
                      <c:pt idx="298">
                        <c:v>7.6</c:v>
                      </c:pt>
                      <c:pt idx="299">
                        <c:v>7.66</c:v>
                      </c:pt>
                      <c:pt idx="300">
                        <c:v>7.66</c:v>
                      </c:pt>
                      <c:pt idx="301">
                        <c:v>7.69</c:v>
                      </c:pt>
                      <c:pt idx="302">
                        <c:v>7.69</c:v>
                      </c:pt>
                      <c:pt idx="303">
                        <c:v>7.69</c:v>
                      </c:pt>
                      <c:pt idx="304">
                        <c:v>7.72</c:v>
                      </c:pt>
                      <c:pt idx="305">
                        <c:v>7.78</c:v>
                      </c:pt>
                      <c:pt idx="306">
                        <c:v>7.8</c:v>
                      </c:pt>
                      <c:pt idx="307">
                        <c:v>7.82</c:v>
                      </c:pt>
                      <c:pt idx="308">
                        <c:v>7.86</c:v>
                      </c:pt>
                      <c:pt idx="309">
                        <c:v>7.8</c:v>
                      </c:pt>
                      <c:pt idx="310">
                        <c:v>7.82</c:v>
                      </c:pt>
                      <c:pt idx="311">
                        <c:v>7.86</c:v>
                      </c:pt>
                      <c:pt idx="312">
                        <c:v>7.86</c:v>
                      </c:pt>
                      <c:pt idx="313">
                        <c:v>7.87</c:v>
                      </c:pt>
                      <c:pt idx="314">
                        <c:v>7.87</c:v>
                      </c:pt>
                      <c:pt idx="315">
                        <c:v>7.88</c:v>
                      </c:pt>
                      <c:pt idx="316">
                        <c:v>7.83</c:v>
                      </c:pt>
                      <c:pt idx="317">
                        <c:v>7.84</c:v>
                      </c:pt>
                      <c:pt idx="318">
                        <c:v>7.86</c:v>
                      </c:pt>
                      <c:pt idx="319">
                        <c:v>7.84</c:v>
                      </c:pt>
                      <c:pt idx="320">
                        <c:v>7.8</c:v>
                      </c:pt>
                      <c:pt idx="321">
                        <c:v>7.8</c:v>
                      </c:pt>
                      <c:pt idx="322">
                        <c:v>7.84</c:v>
                      </c:pt>
                      <c:pt idx="323">
                        <c:v>7.85</c:v>
                      </c:pt>
                      <c:pt idx="324">
                        <c:v>7.84</c:v>
                      </c:pt>
                      <c:pt idx="325">
                        <c:v>7.82</c:v>
                      </c:pt>
                      <c:pt idx="326">
                        <c:v>7.8</c:v>
                      </c:pt>
                      <c:pt idx="327">
                        <c:v>7.74</c:v>
                      </c:pt>
                      <c:pt idx="328">
                        <c:v>7.72</c:v>
                      </c:pt>
                      <c:pt idx="329">
                        <c:v>7.7</c:v>
                      </c:pt>
                      <c:pt idx="330">
                        <c:v>7.62</c:v>
                      </c:pt>
                      <c:pt idx="331">
                        <c:v>7.6</c:v>
                      </c:pt>
                      <c:pt idx="332">
                        <c:v>7.52</c:v>
                      </c:pt>
                      <c:pt idx="333">
                        <c:v>7.45</c:v>
                      </c:pt>
                      <c:pt idx="334">
                        <c:v>7.35</c:v>
                      </c:pt>
                      <c:pt idx="335">
                        <c:v>7.3</c:v>
                      </c:pt>
                      <c:pt idx="336">
                        <c:v>7.25</c:v>
                      </c:pt>
                      <c:pt idx="337">
                        <c:v>7.18</c:v>
                      </c:pt>
                      <c:pt idx="338">
                        <c:v>7.08</c:v>
                      </c:pt>
                      <c:pt idx="339">
                        <c:v>7.04</c:v>
                      </c:pt>
                      <c:pt idx="340">
                        <c:v>7</c:v>
                      </c:pt>
                      <c:pt idx="341">
                        <c:v>6.96</c:v>
                      </c:pt>
                      <c:pt idx="342">
                        <c:v>6.9</c:v>
                      </c:pt>
                      <c:pt idx="343">
                        <c:v>6.96</c:v>
                      </c:pt>
                      <c:pt idx="344">
                        <c:v>6.95</c:v>
                      </c:pt>
                      <c:pt idx="345">
                        <c:v>6.93</c:v>
                      </c:pt>
                      <c:pt idx="346">
                        <c:v>6.81</c:v>
                      </c:pt>
                      <c:pt idx="347">
                        <c:v>6.78</c:v>
                      </c:pt>
                      <c:pt idx="348">
                        <c:v>6.75</c:v>
                      </c:pt>
                      <c:pt idx="349">
                        <c:v>6.69</c:v>
                      </c:pt>
                      <c:pt idx="350">
                        <c:v>6.7</c:v>
                      </c:pt>
                      <c:pt idx="351">
                        <c:v>6.68</c:v>
                      </c:pt>
                      <c:pt idx="352">
                        <c:v>6.67</c:v>
                      </c:pt>
                      <c:pt idx="353">
                        <c:v>6.58</c:v>
                      </c:pt>
                      <c:pt idx="354">
                        <c:v>6.54</c:v>
                      </c:pt>
                      <c:pt idx="355">
                        <c:v>6.53</c:v>
                      </c:pt>
                      <c:pt idx="356">
                        <c:v>6.5</c:v>
                      </c:pt>
                      <c:pt idx="357">
                        <c:v>6.4</c:v>
                      </c:pt>
                      <c:pt idx="358">
                        <c:v>6.37</c:v>
                      </c:pt>
                      <c:pt idx="359">
                        <c:v>6.2</c:v>
                      </c:pt>
                      <c:pt idx="360">
                        <c:v>6.13</c:v>
                      </c:pt>
                      <c:pt idx="361">
                        <c:v>6.09</c:v>
                      </c:pt>
                      <c:pt idx="362">
                        <c:v>6.12</c:v>
                      </c:pt>
                      <c:pt idx="363">
                        <c:v>6.11</c:v>
                      </c:pt>
                      <c:pt idx="364">
                        <c:v>6.08</c:v>
                      </c:pt>
                      <c:pt idx="365">
                        <c:v>6.07</c:v>
                      </c:pt>
                      <c:pt idx="366">
                        <c:v>6.02</c:v>
                      </c:pt>
                      <c:pt idx="367">
                        <c:v>5.95</c:v>
                      </c:pt>
                      <c:pt idx="368">
                        <c:v>5.88</c:v>
                      </c:pt>
                      <c:pt idx="369">
                        <c:v>5.82</c:v>
                      </c:pt>
                      <c:pt idx="370">
                        <c:v>5.84</c:v>
                      </c:pt>
                      <c:pt idx="371">
                        <c:v>5.87</c:v>
                      </c:pt>
                      <c:pt idx="372">
                        <c:v>5.9</c:v>
                      </c:pt>
                      <c:pt idx="373">
                        <c:v>5.89</c:v>
                      </c:pt>
                      <c:pt idx="374">
                        <c:v>5.86</c:v>
                      </c:pt>
                      <c:pt idx="375">
                        <c:v>5.88</c:v>
                      </c:pt>
                      <c:pt idx="376">
                        <c:v>5.9</c:v>
                      </c:pt>
                      <c:pt idx="377">
                        <c:v>5.91</c:v>
                      </c:pt>
                      <c:pt idx="378">
                        <c:v>5.92</c:v>
                      </c:pt>
                      <c:pt idx="379">
                        <c:v>5.94</c:v>
                      </c:pt>
                      <c:pt idx="380">
                        <c:v>5.9</c:v>
                      </c:pt>
                      <c:pt idx="381">
                        <c:v>5.88</c:v>
                      </c:pt>
                      <c:pt idx="382">
                        <c:v>5.92</c:v>
                      </c:pt>
                      <c:pt idx="383">
                        <c:v>5.94</c:v>
                      </c:pt>
                      <c:pt idx="384">
                        <c:v>6.02</c:v>
                      </c:pt>
                      <c:pt idx="385">
                        <c:v>6.04</c:v>
                      </c:pt>
                      <c:pt idx="386">
                        <c:v>6.06</c:v>
                      </c:pt>
                      <c:pt idx="387">
                        <c:v>6.09</c:v>
                      </c:pt>
                      <c:pt idx="388">
                        <c:v>6.06</c:v>
                      </c:pt>
                      <c:pt idx="389">
                        <c:v>6.04</c:v>
                      </c:pt>
                      <c:pt idx="390">
                        <c:v>6.06</c:v>
                      </c:pt>
                      <c:pt idx="391">
                        <c:v>6.08</c:v>
                      </c:pt>
                      <c:pt idx="392">
                        <c:v>6.1</c:v>
                      </c:pt>
                      <c:pt idx="393">
                        <c:v>6.14</c:v>
                      </c:pt>
                      <c:pt idx="394">
                        <c:v>6.2</c:v>
                      </c:pt>
                      <c:pt idx="395">
                        <c:v>6.22</c:v>
                      </c:pt>
                      <c:pt idx="396">
                        <c:v>6.21</c:v>
                      </c:pt>
                      <c:pt idx="397">
                        <c:v>6.21</c:v>
                      </c:pt>
                      <c:pt idx="398">
                        <c:v>6.22</c:v>
                      </c:pt>
                      <c:pt idx="399">
                        <c:v>6.23</c:v>
                      </c:pt>
                      <c:pt idx="400">
                        <c:v>6.24</c:v>
                      </c:pt>
                      <c:pt idx="401">
                        <c:v>6.26</c:v>
                      </c:pt>
                      <c:pt idx="402">
                        <c:v>6.23</c:v>
                      </c:pt>
                      <c:pt idx="403">
                        <c:v>6.2</c:v>
                      </c:pt>
                      <c:pt idx="404">
                        <c:v>6.19</c:v>
                      </c:pt>
                      <c:pt idx="405">
                        <c:v>6.17</c:v>
                      </c:pt>
                      <c:pt idx="406">
                        <c:v>6.16</c:v>
                      </c:pt>
                      <c:pt idx="407">
                        <c:v>6.21</c:v>
                      </c:pt>
                      <c:pt idx="408">
                        <c:v>6.22</c:v>
                      </c:pt>
                      <c:pt idx="409">
                        <c:v>6.2</c:v>
                      </c:pt>
                      <c:pt idx="410">
                        <c:v>6.21</c:v>
                      </c:pt>
                      <c:pt idx="411">
                        <c:v>6.22</c:v>
                      </c:pt>
                      <c:pt idx="412">
                        <c:v>6.24</c:v>
                      </c:pt>
                      <c:pt idx="413">
                        <c:v>6.26</c:v>
                      </c:pt>
                      <c:pt idx="414">
                        <c:v>6.28</c:v>
                      </c:pt>
                      <c:pt idx="415">
                        <c:v>6.26</c:v>
                      </c:pt>
                      <c:pt idx="416">
                        <c:v>6.26</c:v>
                      </c:pt>
                      <c:pt idx="417">
                        <c:v>6.23</c:v>
                      </c:pt>
                      <c:pt idx="418">
                        <c:v>6.18</c:v>
                      </c:pt>
                      <c:pt idx="419">
                        <c:v>6.18</c:v>
                      </c:pt>
                      <c:pt idx="420">
                        <c:v>6.2</c:v>
                      </c:pt>
                      <c:pt idx="421">
                        <c:v>6.22</c:v>
                      </c:pt>
                      <c:pt idx="422">
                        <c:v>6.2</c:v>
                      </c:pt>
                      <c:pt idx="423">
                        <c:v>6.2</c:v>
                      </c:pt>
                      <c:pt idx="424">
                        <c:v>6.16</c:v>
                      </c:pt>
                      <c:pt idx="425">
                        <c:v>6.14</c:v>
                      </c:pt>
                      <c:pt idx="426">
                        <c:v>6.09</c:v>
                      </c:pt>
                      <c:pt idx="427">
                        <c:v>6.08</c:v>
                      </c:pt>
                      <c:pt idx="428">
                        <c:v>6.07</c:v>
                      </c:pt>
                      <c:pt idx="429">
                        <c:v>6.06</c:v>
                      </c:pt>
                      <c:pt idx="430">
                        <c:v>6.05</c:v>
                      </c:pt>
                      <c:pt idx="431">
                        <c:v>6.04</c:v>
                      </c:pt>
                      <c:pt idx="432">
                        <c:v>6.1</c:v>
                      </c:pt>
                      <c:pt idx="433">
                        <c:v>6.1</c:v>
                      </c:pt>
                      <c:pt idx="434">
                        <c:v>6.08</c:v>
                      </c:pt>
                      <c:pt idx="435">
                        <c:v>6.02</c:v>
                      </c:pt>
                      <c:pt idx="436">
                        <c:v>6.05</c:v>
                      </c:pt>
                      <c:pt idx="437">
                        <c:v>6</c:v>
                      </c:pt>
                      <c:pt idx="438">
                        <c:v>5.9</c:v>
                      </c:pt>
                      <c:pt idx="439">
                        <c:v>5.88</c:v>
                      </c:pt>
                      <c:pt idx="440">
                        <c:v>5.86</c:v>
                      </c:pt>
                      <c:pt idx="441">
                        <c:v>5.96</c:v>
                      </c:pt>
                      <c:pt idx="442">
                        <c:v>6</c:v>
                      </c:pt>
                      <c:pt idx="443">
                        <c:v>5.98</c:v>
                      </c:pt>
                      <c:pt idx="444">
                        <c:v>5.97</c:v>
                      </c:pt>
                      <c:pt idx="445">
                        <c:v>5.96</c:v>
                      </c:pt>
                      <c:pt idx="446">
                        <c:v>5.88</c:v>
                      </c:pt>
                      <c:pt idx="447">
                        <c:v>5.83</c:v>
                      </c:pt>
                      <c:pt idx="448">
                        <c:v>5.76</c:v>
                      </c:pt>
                      <c:pt idx="449">
                        <c:v>5.73</c:v>
                      </c:pt>
                      <c:pt idx="450">
                        <c:v>5.76</c:v>
                      </c:pt>
                      <c:pt idx="451">
                        <c:v>5.7</c:v>
                      </c:pt>
                      <c:pt idx="452">
                        <c:v>5.7</c:v>
                      </c:pt>
                      <c:pt idx="453">
                        <c:v>5.65</c:v>
                      </c:pt>
                      <c:pt idx="454">
                        <c:v>5.58</c:v>
                      </c:pt>
                      <c:pt idx="455">
                        <c:v>5.56</c:v>
                      </c:pt>
                      <c:pt idx="456">
                        <c:v>5.4</c:v>
                      </c:pt>
                      <c:pt idx="457">
                        <c:v>5.38</c:v>
                      </c:pt>
                      <c:pt idx="458">
                        <c:v>5.32</c:v>
                      </c:pt>
                      <c:pt idx="459">
                        <c:v>5.32</c:v>
                      </c:pt>
                      <c:pt idx="460">
                        <c:v>5.32</c:v>
                      </c:pt>
                      <c:pt idx="461">
                        <c:v>5.36</c:v>
                      </c:pt>
                      <c:pt idx="462">
                        <c:v>5.38</c:v>
                      </c:pt>
                      <c:pt idx="463">
                        <c:v>5.36</c:v>
                      </c:pt>
                      <c:pt idx="464">
                        <c:v>5.28</c:v>
                      </c:pt>
                      <c:pt idx="465">
                        <c:v>5.27</c:v>
                      </c:pt>
                      <c:pt idx="466">
                        <c:v>5.26</c:v>
                      </c:pt>
                      <c:pt idx="467">
                        <c:v>5.28</c:v>
                      </c:pt>
                      <c:pt idx="468">
                        <c:v>5.24</c:v>
                      </c:pt>
                      <c:pt idx="469">
                        <c:v>5.22</c:v>
                      </c:pt>
                      <c:pt idx="470">
                        <c:v>5.21</c:v>
                      </c:pt>
                      <c:pt idx="471">
                        <c:v>5.2</c:v>
                      </c:pt>
                      <c:pt idx="472">
                        <c:v>5.3</c:v>
                      </c:pt>
                      <c:pt idx="473">
                        <c:v>5.36</c:v>
                      </c:pt>
                      <c:pt idx="474">
                        <c:v>5.4</c:v>
                      </c:pt>
                      <c:pt idx="475">
                        <c:v>5.32</c:v>
                      </c:pt>
                      <c:pt idx="476">
                        <c:v>5.26</c:v>
                      </c:pt>
                      <c:pt idx="477">
                        <c:v>5.26</c:v>
                      </c:pt>
                      <c:pt idx="478">
                        <c:v>5.27</c:v>
                      </c:pt>
                      <c:pt idx="479">
                        <c:v>5.3</c:v>
                      </c:pt>
                      <c:pt idx="480">
                        <c:v>5.28</c:v>
                      </c:pt>
                      <c:pt idx="481">
                        <c:v>5.32</c:v>
                      </c:pt>
                      <c:pt idx="482">
                        <c:v>5.37</c:v>
                      </c:pt>
                      <c:pt idx="483">
                        <c:v>5.4</c:v>
                      </c:pt>
                      <c:pt idx="484">
                        <c:v>5.45</c:v>
                      </c:pt>
                      <c:pt idx="485">
                        <c:v>5.54</c:v>
                      </c:pt>
                      <c:pt idx="486">
                        <c:v>5.58</c:v>
                      </c:pt>
                      <c:pt idx="487">
                        <c:v>5.54</c:v>
                      </c:pt>
                      <c:pt idx="488">
                        <c:v>5.52</c:v>
                      </c:pt>
                      <c:pt idx="489">
                        <c:v>5.5</c:v>
                      </c:pt>
                      <c:pt idx="490">
                        <c:v>5.54</c:v>
                      </c:pt>
                      <c:pt idx="491">
                        <c:v>5.57</c:v>
                      </c:pt>
                      <c:pt idx="492">
                        <c:v>5.64</c:v>
                      </c:pt>
                      <c:pt idx="493">
                        <c:v>5.66</c:v>
                      </c:pt>
                      <c:pt idx="494">
                        <c:v>5.69</c:v>
                      </c:pt>
                      <c:pt idx="495">
                        <c:v>5.71</c:v>
                      </c:pt>
                      <c:pt idx="496">
                        <c:v>5.66</c:v>
                      </c:pt>
                      <c:pt idx="497">
                        <c:v>5.65</c:v>
                      </c:pt>
                      <c:pt idx="498">
                        <c:v>5.62</c:v>
                      </c:pt>
                      <c:pt idx="499">
                        <c:v>5.59</c:v>
                      </c:pt>
                      <c:pt idx="500">
                        <c:v>5.58</c:v>
                      </c:pt>
                      <c:pt idx="501">
                        <c:v>5.6</c:v>
                      </c:pt>
                      <c:pt idx="502">
                        <c:v>5.71</c:v>
                      </c:pt>
                      <c:pt idx="503">
                        <c:v>5.82</c:v>
                      </c:pt>
                      <c:pt idx="504">
                        <c:v>5.88</c:v>
                      </c:pt>
                      <c:pt idx="505">
                        <c:v>5.88</c:v>
                      </c:pt>
                      <c:pt idx="506">
                        <c:v>5.87</c:v>
                      </c:pt>
                      <c:pt idx="507">
                        <c:v>5.95</c:v>
                      </c:pt>
                      <c:pt idx="508">
                        <c:v>6.04</c:v>
                      </c:pt>
                      <c:pt idx="509">
                        <c:v>6.05</c:v>
                      </c:pt>
                      <c:pt idx="510">
                        <c:v>6.31</c:v>
                      </c:pt>
                      <c:pt idx="511">
                        <c:v>6.38</c:v>
                      </c:pt>
                      <c:pt idx="512">
                        <c:v>6.47</c:v>
                      </c:pt>
                      <c:pt idx="513">
                        <c:v>6.56</c:v>
                      </c:pt>
                      <c:pt idx="514">
                        <c:v>6.65</c:v>
                      </c:pt>
                      <c:pt idx="515">
                        <c:v>6.7</c:v>
                      </c:pt>
                      <c:pt idx="516">
                        <c:v>6.68</c:v>
                      </c:pt>
                      <c:pt idx="517">
                        <c:v>6.69</c:v>
                      </c:pt>
                      <c:pt idx="518">
                        <c:v>6.7</c:v>
                      </c:pt>
                      <c:pt idx="519">
                        <c:v>6.76</c:v>
                      </c:pt>
                      <c:pt idx="520">
                        <c:v>6.78</c:v>
                      </c:pt>
                      <c:pt idx="521">
                        <c:v>6.72</c:v>
                      </c:pt>
                      <c:pt idx="522">
                        <c:v>6.7</c:v>
                      </c:pt>
                      <c:pt idx="523">
                        <c:v>6.7</c:v>
                      </c:pt>
                      <c:pt idx="524">
                        <c:v>6.73</c:v>
                      </c:pt>
                      <c:pt idx="525">
                        <c:v>6.74</c:v>
                      </c:pt>
                      <c:pt idx="526">
                        <c:v>6.78</c:v>
                      </c:pt>
                      <c:pt idx="527">
                        <c:v>6.75</c:v>
                      </c:pt>
                      <c:pt idx="528">
                        <c:v>6.69</c:v>
                      </c:pt>
                      <c:pt idx="529">
                        <c:v>6.72</c:v>
                      </c:pt>
                      <c:pt idx="530">
                        <c:v>6.76</c:v>
                      </c:pt>
                      <c:pt idx="531">
                        <c:v>6.8</c:v>
                      </c:pt>
                      <c:pt idx="532">
                        <c:v>6.84</c:v>
                      </c:pt>
                      <c:pt idx="533">
                        <c:v>6.85</c:v>
                      </c:pt>
                      <c:pt idx="534">
                        <c:v>6.86</c:v>
                      </c:pt>
                      <c:pt idx="535">
                        <c:v>6.88</c:v>
                      </c:pt>
                      <c:pt idx="536">
                        <c:v>6.8</c:v>
                      </c:pt>
                      <c:pt idx="537">
                        <c:v>6.82</c:v>
                      </c:pt>
                      <c:pt idx="538">
                        <c:v>6.84</c:v>
                      </c:pt>
                      <c:pt idx="539">
                        <c:v>6.85</c:v>
                      </c:pt>
                      <c:pt idx="540">
                        <c:v>6.86</c:v>
                      </c:pt>
                      <c:pt idx="541">
                        <c:v>6.87</c:v>
                      </c:pt>
                      <c:pt idx="542">
                        <c:v>6.82</c:v>
                      </c:pt>
                      <c:pt idx="543">
                        <c:v>6.82</c:v>
                      </c:pt>
                      <c:pt idx="544">
                        <c:v>6.83</c:v>
                      </c:pt>
                      <c:pt idx="545">
                        <c:v>6.88</c:v>
                      </c:pt>
                      <c:pt idx="546">
                        <c:v>6.9</c:v>
                      </c:pt>
                      <c:pt idx="547">
                        <c:v>6.96</c:v>
                      </c:pt>
                      <c:pt idx="548">
                        <c:v>6.98</c:v>
                      </c:pt>
                      <c:pt idx="549">
                        <c:v>6.99</c:v>
                      </c:pt>
                      <c:pt idx="550">
                        <c:v>7</c:v>
                      </c:pt>
                      <c:pt idx="551">
                        <c:v>7.02</c:v>
                      </c:pt>
                      <c:pt idx="552">
                        <c:v>7.03</c:v>
                      </c:pt>
                      <c:pt idx="553">
                        <c:v>7.04</c:v>
                      </c:pt>
                      <c:pt idx="554">
                        <c:v>7.07</c:v>
                      </c:pt>
                      <c:pt idx="555">
                        <c:v>7.08</c:v>
                      </c:pt>
                      <c:pt idx="556">
                        <c:v>7.09</c:v>
                      </c:pt>
                      <c:pt idx="557">
                        <c:v>7.06</c:v>
                      </c:pt>
                      <c:pt idx="558">
                        <c:v>7.04</c:v>
                      </c:pt>
                      <c:pt idx="559">
                        <c:v>7.04</c:v>
                      </c:pt>
                      <c:pt idx="560">
                        <c:v>7.07</c:v>
                      </c:pt>
                      <c:pt idx="561">
                        <c:v>7.06</c:v>
                      </c:pt>
                      <c:pt idx="562">
                        <c:v>7.1</c:v>
                      </c:pt>
                      <c:pt idx="563">
                        <c:v>7.13</c:v>
                      </c:pt>
                      <c:pt idx="564">
                        <c:v>7.16</c:v>
                      </c:pt>
                      <c:pt idx="565">
                        <c:v>7.17</c:v>
                      </c:pt>
                      <c:pt idx="566">
                        <c:v>7.2</c:v>
                      </c:pt>
                      <c:pt idx="567">
                        <c:v>7.26</c:v>
                      </c:pt>
                      <c:pt idx="568">
                        <c:v>7.3</c:v>
                      </c:pt>
                      <c:pt idx="569">
                        <c:v>7.32</c:v>
                      </c:pt>
                      <c:pt idx="570">
                        <c:v>7.36</c:v>
                      </c:pt>
                      <c:pt idx="571">
                        <c:v>7.37</c:v>
                      </c:pt>
                      <c:pt idx="572">
                        <c:v>7.4</c:v>
                      </c:pt>
                      <c:pt idx="573">
                        <c:v>7.38</c:v>
                      </c:pt>
                      <c:pt idx="574">
                        <c:v>7.35</c:v>
                      </c:pt>
                      <c:pt idx="575">
                        <c:v>7.36</c:v>
                      </c:pt>
                      <c:pt idx="576">
                        <c:v>7.37</c:v>
                      </c:pt>
                      <c:pt idx="577">
                        <c:v>7.36</c:v>
                      </c:pt>
                      <c:pt idx="578">
                        <c:v>7.34</c:v>
                      </c:pt>
                      <c:pt idx="579">
                        <c:v>7.33</c:v>
                      </c:pt>
                      <c:pt idx="580">
                        <c:v>7.36</c:v>
                      </c:pt>
                      <c:pt idx="581">
                        <c:v>7.36</c:v>
                      </c:pt>
                      <c:pt idx="582">
                        <c:v>7.3</c:v>
                      </c:pt>
                      <c:pt idx="583">
                        <c:v>7.32</c:v>
                      </c:pt>
                      <c:pt idx="584">
                        <c:v>7.32</c:v>
                      </c:pt>
                      <c:pt idx="585">
                        <c:v>7.34</c:v>
                      </c:pt>
                      <c:pt idx="586">
                        <c:v>7.4</c:v>
                      </c:pt>
                      <c:pt idx="587">
                        <c:v>7.42</c:v>
                      </c:pt>
                      <c:pt idx="588">
                        <c:v>7.45</c:v>
                      </c:pt>
                      <c:pt idx="589">
                        <c:v>7.48</c:v>
                      </c:pt>
                      <c:pt idx="590">
                        <c:v>7.53</c:v>
                      </c:pt>
                      <c:pt idx="591">
                        <c:v>7.55</c:v>
                      </c:pt>
                      <c:pt idx="592">
                        <c:v>7.56</c:v>
                      </c:pt>
                      <c:pt idx="593">
                        <c:v>7.67</c:v>
                      </c:pt>
                      <c:pt idx="594">
                        <c:v>7.68</c:v>
                      </c:pt>
                      <c:pt idx="595">
                        <c:v>7.7</c:v>
                      </c:pt>
                      <c:pt idx="596">
                        <c:v>7.74</c:v>
                      </c:pt>
                      <c:pt idx="597">
                        <c:v>7.72</c:v>
                      </c:pt>
                      <c:pt idx="598">
                        <c:v>7.78</c:v>
                      </c:pt>
                      <c:pt idx="599">
                        <c:v>7.8</c:v>
                      </c:pt>
                      <c:pt idx="600">
                        <c:v>7.83</c:v>
                      </c:pt>
                      <c:pt idx="601">
                        <c:v>7.9</c:v>
                      </c:pt>
                      <c:pt idx="602">
                        <c:v>7.93</c:v>
                      </c:pt>
                      <c:pt idx="603">
                        <c:v>7.95</c:v>
                      </c:pt>
                      <c:pt idx="604">
                        <c:v>7.98</c:v>
                      </c:pt>
                      <c:pt idx="605">
                        <c:v>8</c:v>
                      </c:pt>
                      <c:pt idx="606">
                        <c:v>8.0399999999999991</c:v>
                      </c:pt>
                      <c:pt idx="607">
                        <c:v>8.08</c:v>
                      </c:pt>
                      <c:pt idx="608">
                        <c:v>8.1199999999999992</c:v>
                      </c:pt>
                      <c:pt idx="609">
                        <c:v>8.15</c:v>
                      </c:pt>
                      <c:pt idx="610">
                        <c:v>8.15</c:v>
                      </c:pt>
                      <c:pt idx="611">
                        <c:v>8.18</c:v>
                      </c:pt>
                      <c:pt idx="612">
                        <c:v>8.1999999999999993</c:v>
                      </c:pt>
                      <c:pt idx="613">
                        <c:v>8.2200000000000006</c:v>
                      </c:pt>
                      <c:pt idx="614">
                        <c:v>8.26</c:v>
                      </c:pt>
                      <c:pt idx="615">
                        <c:v>8.26</c:v>
                      </c:pt>
                      <c:pt idx="616">
                        <c:v>8.3000000000000007</c:v>
                      </c:pt>
                      <c:pt idx="617">
                        <c:v>8.31</c:v>
                      </c:pt>
                      <c:pt idx="618">
                        <c:v>8.34</c:v>
                      </c:pt>
                      <c:pt idx="619">
                        <c:v>8.35</c:v>
                      </c:pt>
                      <c:pt idx="620">
                        <c:v>8.4</c:v>
                      </c:pt>
                      <c:pt idx="621">
                        <c:v>8.4</c:v>
                      </c:pt>
                      <c:pt idx="622">
                        <c:v>8.4600000000000009</c:v>
                      </c:pt>
                      <c:pt idx="623">
                        <c:v>8.4700000000000006</c:v>
                      </c:pt>
                      <c:pt idx="624">
                        <c:v>8.52</c:v>
                      </c:pt>
                      <c:pt idx="625">
                        <c:v>8.5500000000000007</c:v>
                      </c:pt>
                      <c:pt idx="626">
                        <c:v>8.59</c:v>
                      </c:pt>
                      <c:pt idx="627">
                        <c:v>8.6</c:v>
                      </c:pt>
                      <c:pt idx="628">
                        <c:v>8.61</c:v>
                      </c:pt>
                      <c:pt idx="629">
                        <c:v>8.6199999999999992</c:v>
                      </c:pt>
                      <c:pt idx="630">
                        <c:v>8.6300000000000008</c:v>
                      </c:pt>
                      <c:pt idx="631">
                        <c:v>8.66</c:v>
                      </c:pt>
                      <c:pt idx="632">
                        <c:v>8.66</c:v>
                      </c:pt>
                      <c:pt idx="633">
                        <c:v>8.67</c:v>
                      </c:pt>
                      <c:pt idx="634">
                        <c:v>8.6999999999999993</c:v>
                      </c:pt>
                      <c:pt idx="635">
                        <c:v>8.69</c:v>
                      </c:pt>
                      <c:pt idx="636">
                        <c:v>8.6999999999999993</c:v>
                      </c:pt>
                      <c:pt idx="637">
                        <c:v>8.7200000000000006</c:v>
                      </c:pt>
                      <c:pt idx="638">
                        <c:v>8.76</c:v>
                      </c:pt>
                      <c:pt idx="639">
                        <c:v>8.74</c:v>
                      </c:pt>
                      <c:pt idx="640">
                        <c:v>8.76</c:v>
                      </c:pt>
                      <c:pt idx="641">
                        <c:v>8.7799999999999994</c:v>
                      </c:pt>
                      <c:pt idx="642">
                        <c:v>8.8000000000000007</c:v>
                      </c:pt>
                      <c:pt idx="643">
                        <c:v>8.8000000000000007</c:v>
                      </c:pt>
                      <c:pt idx="644">
                        <c:v>8.81</c:v>
                      </c:pt>
                      <c:pt idx="645">
                        <c:v>8.8000000000000007</c:v>
                      </c:pt>
                      <c:pt idx="646">
                        <c:v>8.7899999999999991</c:v>
                      </c:pt>
                      <c:pt idx="647">
                        <c:v>8.74</c:v>
                      </c:pt>
                      <c:pt idx="648">
                        <c:v>8.74</c:v>
                      </c:pt>
                      <c:pt idx="649">
                        <c:v>8.73</c:v>
                      </c:pt>
                      <c:pt idx="650">
                        <c:v>8.8000000000000007</c:v>
                      </c:pt>
                      <c:pt idx="651">
                        <c:v>8.8000000000000007</c:v>
                      </c:pt>
                      <c:pt idx="652">
                        <c:v>8.81</c:v>
                      </c:pt>
                      <c:pt idx="653">
                        <c:v>8.81</c:v>
                      </c:pt>
                      <c:pt idx="654">
                        <c:v>8.8000000000000007</c:v>
                      </c:pt>
                      <c:pt idx="655">
                        <c:v>8.8000000000000007</c:v>
                      </c:pt>
                      <c:pt idx="656">
                        <c:v>8.7799999999999994</c:v>
                      </c:pt>
                      <c:pt idx="657">
                        <c:v>8.7799999999999994</c:v>
                      </c:pt>
                      <c:pt idx="658">
                        <c:v>8.8000000000000007</c:v>
                      </c:pt>
                      <c:pt idx="659">
                        <c:v>8.8000000000000007</c:v>
                      </c:pt>
                      <c:pt idx="660">
                        <c:v>8.81</c:v>
                      </c:pt>
                      <c:pt idx="661">
                        <c:v>8.7799999999999994</c:v>
                      </c:pt>
                      <c:pt idx="662">
                        <c:v>8.7799999999999994</c:v>
                      </c:pt>
                      <c:pt idx="663">
                        <c:v>8.77</c:v>
                      </c:pt>
                      <c:pt idx="664">
                        <c:v>8.7899999999999991</c:v>
                      </c:pt>
                      <c:pt idx="665">
                        <c:v>8.7899999999999991</c:v>
                      </c:pt>
                      <c:pt idx="666">
                        <c:v>8.7899999999999991</c:v>
                      </c:pt>
                      <c:pt idx="667">
                        <c:v>8.77</c:v>
                      </c:pt>
                      <c:pt idx="668">
                        <c:v>8.75</c:v>
                      </c:pt>
                      <c:pt idx="669">
                        <c:v>8.74</c:v>
                      </c:pt>
                      <c:pt idx="670">
                        <c:v>8.73</c:v>
                      </c:pt>
                      <c:pt idx="671">
                        <c:v>8.7100000000000009</c:v>
                      </c:pt>
                      <c:pt idx="672">
                        <c:v>8.69</c:v>
                      </c:pt>
                      <c:pt idx="673">
                        <c:v>8.68</c:v>
                      </c:pt>
                      <c:pt idx="674">
                        <c:v>8.65</c:v>
                      </c:pt>
                      <c:pt idx="675">
                        <c:v>8.6300000000000008</c:v>
                      </c:pt>
                      <c:pt idx="676">
                        <c:v>8.6199999999999992</c:v>
                      </c:pt>
                      <c:pt idx="677">
                        <c:v>8.6</c:v>
                      </c:pt>
                      <c:pt idx="678">
                        <c:v>8.58</c:v>
                      </c:pt>
                      <c:pt idx="679">
                        <c:v>8.56</c:v>
                      </c:pt>
                      <c:pt idx="680">
                        <c:v>8.51</c:v>
                      </c:pt>
                      <c:pt idx="681">
                        <c:v>8.5</c:v>
                      </c:pt>
                      <c:pt idx="682">
                        <c:v>8.48</c:v>
                      </c:pt>
                      <c:pt idx="683">
                        <c:v>8.4600000000000009</c:v>
                      </c:pt>
                      <c:pt idx="684">
                        <c:v>8.4</c:v>
                      </c:pt>
                      <c:pt idx="685">
                        <c:v>8.3800000000000008</c:v>
                      </c:pt>
                      <c:pt idx="686">
                        <c:v>8.34</c:v>
                      </c:pt>
                      <c:pt idx="687">
                        <c:v>8.33</c:v>
                      </c:pt>
                      <c:pt idx="688">
                        <c:v>8.32</c:v>
                      </c:pt>
                      <c:pt idx="689">
                        <c:v>8.3000000000000007</c:v>
                      </c:pt>
                      <c:pt idx="690">
                        <c:v>8.2799999999999994</c:v>
                      </c:pt>
                      <c:pt idx="691">
                        <c:v>8.2200000000000006</c:v>
                      </c:pt>
                      <c:pt idx="692">
                        <c:v>8.19</c:v>
                      </c:pt>
                      <c:pt idx="693">
                        <c:v>8.14</c:v>
                      </c:pt>
                      <c:pt idx="694">
                        <c:v>8.11</c:v>
                      </c:pt>
                      <c:pt idx="695">
                        <c:v>8.08</c:v>
                      </c:pt>
                      <c:pt idx="696">
                        <c:v>8.07</c:v>
                      </c:pt>
                      <c:pt idx="697">
                        <c:v>8.08</c:v>
                      </c:pt>
                      <c:pt idx="698">
                        <c:v>8.08</c:v>
                      </c:pt>
                      <c:pt idx="699">
                        <c:v>8.07</c:v>
                      </c:pt>
                      <c:pt idx="700">
                        <c:v>8</c:v>
                      </c:pt>
                      <c:pt idx="701">
                        <c:v>7.93</c:v>
                      </c:pt>
                      <c:pt idx="702">
                        <c:v>7.83</c:v>
                      </c:pt>
                      <c:pt idx="703">
                        <c:v>7.93</c:v>
                      </c:pt>
                      <c:pt idx="704">
                        <c:v>7.83</c:v>
                      </c:pt>
                      <c:pt idx="705">
                        <c:v>7.86</c:v>
                      </c:pt>
                      <c:pt idx="706">
                        <c:v>7.88</c:v>
                      </c:pt>
                      <c:pt idx="707">
                        <c:v>7.77</c:v>
                      </c:pt>
                      <c:pt idx="708">
                        <c:v>7.74</c:v>
                      </c:pt>
                      <c:pt idx="709">
                        <c:v>7.73</c:v>
                      </c:pt>
                      <c:pt idx="710">
                        <c:v>7.71</c:v>
                      </c:pt>
                      <c:pt idx="711">
                        <c:v>7.7</c:v>
                      </c:pt>
                      <c:pt idx="712">
                        <c:v>7.68</c:v>
                      </c:pt>
                      <c:pt idx="713">
                        <c:v>7.6</c:v>
                      </c:pt>
                      <c:pt idx="714">
                        <c:v>7.54</c:v>
                      </c:pt>
                      <c:pt idx="715">
                        <c:v>7.5</c:v>
                      </c:pt>
                      <c:pt idx="716">
                        <c:v>7.47</c:v>
                      </c:pt>
                      <c:pt idx="717">
                        <c:v>7.44</c:v>
                      </c:pt>
                      <c:pt idx="718">
                        <c:v>7.32</c:v>
                      </c:pt>
                      <c:pt idx="719">
                        <c:v>7.29</c:v>
                      </c:pt>
                      <c:pt idx="720">
                        <c:v>7.24</c:v>
                      </c:pt>
                      <c:pt idx="721">
                        <c:v>7.16</c:v>
                      </c:pt>
                      <c:pt idx="722">
                        <c:v>7.09</c:v>
                      </c:pt>
                      <c:pt idx="723">
                        <c:v>6.98</c:v>
                      </c:pt>
                      <c:pt idx="724">
                        <c:v>6.96</c:v>
                      </c:pt>
                      <c:pt idx="725">
                        <c:v>6.9</c:v>
                      </c:pt>
                      <c:pt idx="726">
                        <c:v>6.88</c:v>
                      </c:pt>
                      <c:pt idx="727">
                        <c:v>6.82</c:v>
                      </c:pt>
                      <c:pt idx="728">
                        <c:v>6.77</c:v>
                      </c:pt>
                      <c:pt idx="729">
                        <c:v>6.75</c:v>
                      </c:pt>
                      <c:pt idx="730">
                        <c:v>6.72</c:v>
                      </c:pt>
                      <c:pt idx="731">
                        <c:v>6.7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E-8B22-44C4-839A-AF81C20BD3F4}"/>
                  </c:ext>
                </c:extLst>
              </c15:ser>
            </c15:filteredLineSeries>
            <c15:filteredLineSeries>
              <c15:ser>
                <c:idx val="4"/>
                <c:order val="5"/>
                <c:tx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DATOS!$W$2</c15:sqref>
                        </c15:formulaRef>
                      </c:ext>
                    </c:extLst>
                    <c:strCache>
                      <c:ptCount val="1"/>
                      <c:pt idx="0">
                        <c:v>2005</c:v>
                      </c:pt>
                    </c:strCache>
                  </c:strRef>
                </c:tx>
                <c:spPr>
                  <a:ln w="12700">
                    <a:solidFill>
                      <a:schemeClr val="accent6">
                        <a:lumMod val="20000"/>
                        <a:lumOff val="80000"/>
                      </a:schemeClr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DATOS!$W$3:$W$734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6.68</c:v>
                      </c:pt>
                      <c:pt idx="1">
                        <c:v>6.65</c:v>
                      </c:pt>
                      <c:pt idx="2">
                        <c:v>6.3</c:v>
                      </c:pt>
                      <c:pt idx="3">
                        <c:v>6.26</c:v>
                      </c:pt>
                      <c:pt idx="4">
                        <c:v>6.14</c:v>
                      </c:pt>
                      <c:pt idx="5">
                        <c:v>6.1</c:v>
                      </c:pt>
                      <c:pt idx="6">
                        <c:v>6.04</c:v>
                      </c:pt>
                      <c:pt idx="7">
                        <c:v>6.01</c:v>
                      </c:pt>
                      <c:pt idx="8">
                        <c:v>5.98</c:v>
                      </c:pt>
                      <c:pt idx="9">
                        <c:v>5.95</c:v>
                      </c:pt>
                      <c:pt idx="10">
                        <c:v>5.94</c:v>
                      </c:pt>
                      <c:pt idx="11">
                        <c:v>5.9</c:v>
                      </c:pt>
                      <c:pt idx="12">
                        <c:v>5.86</c:v>
                      </c:pt>
                      <c:pt idx="13">
                        <c:v>5.8</c:v>
                      </c:pt>
                      <c:pt idx="14">
                        <c:v>5.79</c:v>
                      </c:pt>
                      <c:pt idx="15">
                        <c:v>5.8</c:v>
                      </c:pt>
                      <c:pt idx="16">
                        <c:v>5.84</c:v>
                      </c:pt>
                      <c:pt idx="17">
                        <c:v>5.85</c:v>
                      </c:pt>
                      <c:pt idx="18">
                        <c:v>5.96</c:v>
                      </c:pt>
                      <c:pt idx="19">
                        <c:v>5.98</c:v>
                      </c:pt>
                      <c:pt idx="20">
                        <c:v>6.05</c:v>
                      </c:pt>
                      <c:pt idx="21">
                        <c:v>6.02</c:v>
                      </c:pt>
                      <c:pt idx="22">
                        <c:v>5.98</c:v>
                      </c:pt>
                      <c:pt idx="23">
                        <c:v>6</c:v>
                      </c:pt>
                      <c:pt idx="24">
                        <c:v>5.98</c:v>
                      </c:pt>
                      <c:pt idx="25">
                        <c:v>5.94</c:v>
                      </c:pt>
                      <c:pt idx="26">
                        <c:v>5.9</c:v>
                      </c:pt>
                      <c:pt idx="27">
                        <c:v>6</c:v>
                      </c:pt>
                      <c:pt idx="28">
                        <c:v>6</c:v>
                      </c:pt>
                      <c:pt idx="29">
                        <c:v>5.98</c:v>
                      </c:pt>
                      <c:pt idx="30">
                        <c:v>5.96</c:v>
                      </c:pt>
                      <c:pt idx="31">
                        <c:v>5.93</c:v>
                      </c:pt>
                      <c:pt idx="32">
                        <c:v>6</c:v>
                      </c:pt>
                      <c:pt idx="33">
                        <c:v>6.08</c:v>
                      </c:pt>
                      <c:pt idx="34">
                        <c:v>6.18</c:v>
                      </c:pt>
                      <c:pt idx="35">
                        <c:v>6.2</c:v>
                      </c:pt>
                      <c:pt idx="36">
                        <c:v>6.24</c:v>
                      </c:pt>
                      <c:pt idx="37">
                        <c:v>6.28</c:v>
                      </c:pt>
                      <c:pt idx="38">
                        <c:v>6.18</c:v>
                      </c:pt>
                      <c:pt idx="39">
                        <c:v>6.28</c:v>
                      </c:pt>
                      <c:pt idx="40">
                        <c:v>6.26</c:v>
                      </c:pt>
                      <c:pt idx="41">
                        <c:v>6.26</c:v>
                      </c:pt>
                      <c:pt idx="42">
                        <c:v>6.18</c:v>
                      </c:pt>
                      <c:pt idx="43">
                        <c:v>6.12</c:v>
                      </c:pt>
                      <c:pt idx="44">
                        <c:v>6.06</c:v>
                      </c:pt>
                      <c:pt idx="45">
                        <c:v>5.98</c:v>
                      </c:pt>
                      <c:pt idx="46">
                        <c:v>5.94</c:v>
                      </c:pt>
                      <c:pt idx="47">
                        <c:v>5.9</c:v>
                      </c:pt>
                      <c:pt idx="48">
                        <c:v>5.86</c:v>
                      </c:pt>
                      <c:pt idx="49">
                        <c:v>5.74</c:v>
                      </c:pt>
                      <c:pt idx="50">
                        <c:v>5.76</c:v>
                      </c:pt>
                      <c:pt idx="51">
                        <c:v>5.56</c:v>
                      </c:pt>
                      <c:pt idx="52">
                        <c:v>5.53</c:v>
                      </c:pt>
                      <c:pt idx="53">
                        <c:v>5.48</c:v>
                      </c:pt>
                      <c:pt idx="54">
                        <c:v>5.49</c:v>
                      </c:pt>
                      <c:pt idx="55">
                        <c:v>5.42</c:v>
                      </c:pt>
                      <c:pt idx="56">
                        <c:v>5.4</c:v>
                      </c:pt>
                      <c:pt idx="57">
                        <c:v>5.42</c:v>
                      </c:pt>
                      <c:pt idx="58">
                        <c:v>5.38</c:v>
                      </c:pt>
                      <c:pt idx="59">
                        <c:v>5.36</c:v>
                      </c:pt>
                      <c:pt idx="60">
                        <c:v>5.22</c:v>
                      </c:pt>
                      <c:pt idx="61">
                        <c:v>5.18</c:v>
                      </c:pt>
                      <c:pt idx="62">
                        <c:v>5.12</c:v>
                      </c:pt>
                      <c:pt idx="63">
                        <c:v>5.12</c:v>
                      </c:pt>
                      <c:pt idx="64">
                        <c:v>5.18</c:v>
                      </c:pt>
                      <c:pt idx="65">
                        <c:v>5.2</c:v>
                      </c:pt>
                      <c:pt idx="66">
                        <c:v>5.28</c:v>
                      </c:pt>
                      <c:pt idx="67">
                        <c:v>5.18</c:v>
                      </c:pt>
                      <c:pt idx="68">
                        <c:v>5.29</c:v>
                      </c:pt>
                      <c:pt idx="69">
                        <c:v>5.32</c:v>
                      </c:pt>
                      <c:pt idx="70">
                        <c:v>5.35</c:v>
                      </c:pt>
                      <c:pt idx="71">
                        <c:v>5.3</c:v>
                      </c:pt>
                      <c:pt idx="72">
                        <c:v>5.26</c:v>
                      </c:pt>
                      <c:pt idx="73">
                        <c:v>5.23</c:v>
                      </c:pt>
                      <c:pt idx="74">
                        <c:v>5.19</c:v>
                      </c:pt>
                      <c:pt idx="75">
                        <c:v>5.16</c:v>
                      </c:pt>
                      <c:pt idx="76">
                        <c:v>5.0999999999999996</c:v>
                      </c:pt>
                      <c:pt idx="77">
                        <c:v>5.08</c:v>
                      </c:pt>
                      <c:pt idx="78">
                        <c:v>5.08</c:v>
                      </c:pt>
                      <c:pt idx="79">
                        <c:v>5.05</c:v>
                      </c:pt>
                      <c:pt idx="80">
                        <c:v>5.0599999999999996</c:v>
                      </c:pt>
                      <c:pt idx="81">
                        <c:v>5.16</c:v>
                      </c:pt>
                      <c:pt idx="82">
                        <c:v>5.35</c:v>
                      </c:pt>
                      <c:pt idx="83">
                        <c:v>5.5</c:v>
                      </c:pt>
                      <c:pt idx="84">
                        <c:v>5.62</c:v>
                      </c:pt>
                      <c:pt idx="85">
                        <c:v>5.7</c:v>
                      </c:pt>
                      <c:pt idx="86">
                        <c:v>5.78</c:v>
                      </c:pt>
                      <c:pt idx="87">
                        <c:v>5.9</c:v>
                      </c:pt>
                      <c:pt idx="88">
                        <c:v>6.16</c:v>
                      </c:pt>
                      <c:pt idx="89">
                        <c:v>6.18</c:v>
                      </c:pt>
                      <c:pt idx="90">
                        <c:v>6.36</c:v>
                      </c:pt>
                      <c:pt idx="91">
                        <c:v>6.36</c:v>
                      </c:pt>
                      <c:pt idx="92">
                        <c:v>6.38</c:v>
                      </c:pt>
                      <c:pt idx="93">
                        <c:v>6.4</c:v>
                      </c:pt>
                      <c:pt idx="94">
                        <c:v>6.41</c:v>
                      </c:pt>
                      <c:pt idx="95">
                        <c:v>6.42</c:v>
                      </c:pt>
                      <c:pt idx="96">
                        <c:v>6.44</c:v>
                      </c:pt>
                      <c:pt idx="97">
                        <c:v>6.48</c:v>
                      </c:pt>
                      <c:pt idx="98">
                        <c:v>6.43</c:v>
                      </c:pt>
                      <c:pt idx="99">
                        <c:v>6.36</c:v>
                      </c:pt>
                      <c:pt idx="100">
                        <c:v>6.3</c:v>
                      </c:pt>
                      <c:pt idx="101">
                        <c:v>6.24</c:v>
                      </c:pt>
                      <c:pt idx="102">
                        <c:v>6.2</c:v>
                      </c:pt>
                      <c:pt idx="103">
                        <c:v>6.13</c:v>
                      </c:pt>
                      <c:pt idx="104">
                        <c:v>6.1</c:v>
                      </c:pt>
                      <c:pt idx="105">
                        <c:v>6.05</c:v>
                      </c:pt>
                      <c:pt idx="106">
                        <c:v>6.02</c:v>
                      </c:pt>
                      <c:pt idx="107">
                        <c:v>5.98</c:v>
                      </c:pt>
                      <c:pt idx="108">
                        <c:v>5.9</c:v>
                      </c:pt>
                      <c:pt idx="109">
                        <c:v>5.86</c:v>
                      </c:pt>
                      <c:pt idx="110">
                        <c:v>5.8</c:v>
                      </c:pt>
                      <c:pt idx="111">
                        <c:v>5.74</c:v>
                      </c:pt>
                      <c:pt idx="112">
                        <c:v>5.72</c:v>
                      </c:pt>
                      <c:pt idx="113">
                        <c:v>5.68</c:v>
                      </c:pt>
                      <c:pt idx="114">
                        <c:v>5.6</c:v>
                      </c:pt>
                      <c:pt idx="115">
                        <c:v>5.5</c:v>
                      </c:pt>
                      <c:pt idx="116">
                        <c:v>5.46</c:v>
                      </c:pt>
                      <c:pt idx="117">
                        <c:v>5.35</c:v>
                      </c:pt>
                      <c:pt idx="118">
                        <c:v>5.35</c:v>
                      </c:pt>
                      <c:pt idx="119">
                        <c:v>5.35</c:v>
                      </c:pt>
                      <c:pt idx="120">
                        <c:v>5.35</c:v>
                      </c:pt>
                      <c:pt idx="121">
                        <c:v>5.37</c:v>
                      </c:pt>
                      <c:pt idx="122">
                        <c:v>5.38</c:v>
                      </c:pt>
                      <c:pt idx="123">
                        <c:v>5.28</c:v>
                      </c:pt>
                      <c:pt idx="124">
                        <c:v>5.2</c:v>
                      </c:pt>
                      <c:pt idx="125">
                        <c:v>5.18</c:v>
                      </c:pt>
                      <c:pt idx="126">
                        <c:v>5.28</c:v>
                      </c:pt>
                      <c:pt idx="127">
                        <c:v>5.4</c:v>
                      </c:pt>
                      <c:pt idx="128">
                        <c:v>5.5</c:v>
                      </c:pt>
                      <c:pt idx="129">
                        <c:v>5.51</c:v>
                      </c:pt>
                      <c:pt idx="130">
                        <c:v>5.48</c:v>
                      </c:pt>
                      <c:pt idx="131">
                        <c:v>5.41</c:v>
                      </c:pt>
                      <c:pt idx="132">
                        <c:v>5.4</c:v>
                      </c:pt>
                      <c:pt idx="133">
                        <c:v>5.5</c:v>
                      </c:pt>
                      <c:pt idx="134">
                        <c:v>5.6</c:v>
                      </c:pt>
                      <c:pt idx="135">
                        <c:v>5.7</c:v>
                      </c:pt>
                      <c:pt idx="136">
                        <c:v>5.75</c:v>
                      </c:pt>
                      <c:pt idx="137">
                        <c:v>5.74</c:v>
                      </c:pt>
                      <c:pt idx="138">
                        <c:v>5.7</c:v>
                      </c:pt>
                      <c:pt idx="139">
                        <c:v>5.64</c:v>
                      </c:pt>
                      <c:pt idx="140">
                        <c:v>5.64</c:v>
                      </c:pt>
                      <c:pt idx="141">
                        <c:v>5.62</c:v>
                      </c:pt>
                      <c:pt idx="142">
                        <c:v>5.63</c:v>
                      </c:pt>
                      <c:pt idx="143">
                        <c:v>5.64</c:v>
                      </c:pt>
                      <c:pt idx="144">
                        <c:v>5.6</c:v>
                      </c:pt>
                      <c:pt idx="145">
                        <c:v>5.58</c:v>
                      </c:pt>
                      <c:pt idx="146">
                        <c:v>5.55</c:v>
                      </c:pt>
                      <c:pt idx="147">
                        <c:v>5.54</c:v>
                      </c:pt>
                      <c:pt idx="148">
                        <c:v>5.43</c:v>
                      </c:pt>
                      <c:pt idx="149">
                        <c:v>5.38</c:v>
                      </c:pt>
                      <c:pt idx="150">
                        <c:v>5.34</c:v>
                      </c:pt>
                      <c:pt idx="151">
                        <c:v>5.32</c:v>
                      </c:pt>
                      <c:pt idx="152">
                        <c:v>5.3</c:v>
                      </c:pt>
                      <c:pt idx="153">
                        <c:v>5.23</c:v>
                      </c:pt>
                      <c:pt idx="154">
                        <c:v>5.28</c:v>
                      </c:pt>
                      <c:pt idx="155">
                        <c:v>5.16</c:v>
                      </c:pt>
                      <c:pt idx="156">
                        <c:v>5.15</c:v>
                      </c:pt>
                      <c:pt idx="157">
                        <c:v>5.15</c:v>
                      </c:pt>
                      <c:pt idx="158">
                        <c:v>5.18</c:v>
                      </c:pt>
                      <c:pt idx="159">
                        <c:v>5.19</c:v>
                      </c:pt>
                      <c:pt idx="160">
                        <c:v>5.28</c:v>
                      </c:pt>
                      <c:pt idx="161">
                        <c:v>5.3</c:v>
                      </c:pt>
                      <c:pt idx="162">
                        <c:v>5.38</c:v>
                      </c:pt>
                      <c:pt idx="163">
                        <c:v>5.4</c:v>
                      </c:pt>
                      <c:pt idx="164">
                        <c:v>5.48</c:v>
                      </c:pt>
                      <c:pt idx="165">
                        <c:v>5.52</c:v>
                      </c:pt>
                      <c:pt idx="166">
                        <c:v>5.48</c:v>
                      </c:pt>
                      <c:pt idx="167">
                        <c:v>5.42</c:v>
                      </c:pt>
                      <c:pt idx="168">
                        <c:v>5.36</c:v>
                      </c:pt>
                      <c:pt idx="169">
                        <c:v>5.3</c:v>
                      </c:pt>
                      <c:pt idx="170">
                        <c:v>5.2</c:v>
                      </c:pt>
                      <c:pt idx="171">
                        <c:v>5.12</c:v>
                      </c:pt>
                      <c:pt idx="172">
                        <c:v>5.08</c:v>
                      </c:pt>
                      <c:pt idx="173">
                        <c:v>5.0599999999999996</c:v>
                      </c:pt>
                      <c:pt idx="174">
                        <c:v>5.05</c:v>
                      </c:pt>
                      <c:pt idx="175">
                        <c:v>5.04</c:v>
                      </c:pt>
                      <c:pt idx="176">
                        <c:v>4.88</c:v>
                      </c:pt>
                      <c:pt idx="177">
                        <c:v>4.82</c:v>
                      </c:pt>
                      <c:pt idx="178">
                        <c:v>4.9000000000000004</c:v>
                      </c:pt>
                      <c:pt idx="179">
                        <c:v>4.9800000000000004</c:v>
                      </c:pt>
                      <c:pt idx="180">
                        <c:v>5.0599999999999996</c:v>
                      </c:pt>
                      <c:pt idx="181">
                        <c:v>5.08</c:v>
                      </c:pt>
                      <c:pt idx="182">
                        <c:v>5.0999999999999996</c:v>
                      </c:pt>
                      <c:pt idx="183">
                        <c:v>5.18</c:v>
                      </c:pt>
                      <c:pt idx="184">
                        <c:v>5.2</c:v>
                      </c:pt>
                      <c:pt idx="185">
                        <c:v>5.25</c:v>
                      </c:pt>
                      <c:pt idx="186">
                        <c:v>5.36</c:v>
                      </c:pt>
                      <c:pt idx="187">
                        <c:v>5.46</c:v>
                      </c:pt>
                      <c:pt idx="188">
                        <c:v>5.52</c:v>
                      </c:pt>
                      <c:pt idx="189">
                        <c:v>5.54</c:v>
                      </c:pt>
                      <c:pt idx="190">
                        <c:v>5.6</c:v>
                      </c:pt>
                      <c:pt idx="191">
                        <c:v>5.8</c:v>
                      </c:pt>
                      <c:pt idx="192">
                        <c:v>5.78</c:v>
                      </c:pt>
                      <c:pt idx="193">
                        <c:v>5.8</c:v>
                      </c:pt>
                      <c:pt idx="194">
                        <c:v>5.7</c:v>
                      </c:pt>
                      <c:pt idx="195">
                        <c:v>5.66</c:v>
                      </c:pt>
                      <c:pt idx="196">
                        <c:v>5.63</c:v>
                      </c:pt>
                      <c:pt idx="197">
                        <c:v>5.63</c:v>
                      </c:pt>
                      <c:pt idx="198">
                        <c:v>5.62</c:v>
                      </c:pt>
                      <c:pt idx="199">
                        <c:v>5.6</c:v>
                      </c:pt>
                      <c:pt idx="200">
                        <c:v>5.6</c:v>
                      </c:pt>
                      <c:pt idx="201">
                        <c:v>5.57</c:v>
                      </c:pt>
                      <c:pt idx="202">
                        <c:v>5.58</c:v>
                      </c:pt>
                      <c:pt idx="203">
                        <c:v>5.65</c:v>
                      </c:pt>
                      <c:pt idx="204">
                        <c:v>5.74</c:v>
                      </c:pt>
                      <c:pt idx="205">
                        <c:v>5.8</c:v>
                      </c:pt>
                      <c:pt idx="206">
                        <c:v>5.85</c:v>
                      </c:pt>
                      <c:pt idx="207">
                        <c:v>5.88</c:v>
                      </c:pt>
                      <c:pt idx="208">
                        <c:v>5.89</c:v>
                      </c:pt>
                      <c:pt idx="209">
                        <c:v>5.93</c:v>
                      </c:pt>
                      <c:pt idx="210">
                        <c:v>5.98</c:v>
                      </c:pt>
                      <c:pt idx="211">
                        <c:v>6</c:v>
                      </c:pt>
                      <c:pt idx="212">
                        <c:v>6.01</c:v>
                      </c:pt>
                      <c:pt idx="213">
                        <c:v>6.02</c:v>
                      </c:pt>
                      <c:pt idx="214">
                        <c:v>6.06</c:v>
                      </c:pt>
                      <c:pt idx="215">
                        <c:v>6.08</c:v>
                      </c:pt>
                      <c:pt idx="216">
                        <c:v>6.09</c:v>
                      </c:pt>
                      <c:pt idx="217">
                        <c:v>6.06</c:v>
                      </c:pt>
                      <c:pt idx="218">
                        <c:v>6.03</c:v>
                      </c:pt>
                      <c:pt idx="219">
                        <c:v>6</c:v>
                      </c:pt>
                      <c:pt idx="220">
                        <c:v>5.98</c:v>
                      </c:pt>
                      <c:pt idx="221">
                        <c:v>5.99</c:v>
                      </c:pt>
                      <c:pt idx="222">
                        <c:v>6</c:v>
                      </c:pt>
                      <c:pt idx="223">
                        <c:v>6.02</c:v>
                      </c:pt>
                      <c:pt idx="224">
                        <c:v>6.06</c:v>
                      </c:pt>
                      <c:pt idx="225">
                        <c:v>6.11</c:v>
                      </c:pt>
                      <c:pt idx="226">
                        <c:v>6.18</c:v>
                      </c:pt>
                      <c:pt idx="227">
                        <c:v>6.21</c:v>
                      </c:pt>
                      <c:pt idx="228">
                        <c:v>6.2</c:v>
                      </c:pt>
                      <c:pt idx="229">
                        <c:v>6.2</c:v>
                      </c:pt>
                      <c:pt idx="230">
                        <c:v>6.21</c:v>
                      </c:pt>
                      <c:pt idx="231">
                        <c:v>6.24</c:v>
                      </c:pt>
                      <c:pt idx="232">
                        <c:v>6.27</c:v>
                      </c:pt>
                      <c:pt idx="233">
                        <c:v>6.28</c:v>
                      </c:pt>
                      <c:pt idx="234">
                        <c:v>6.35</c:v>
                      </c:pt>
                      <c:pt idx="235">
                        <c:v>6.46</c:v>
                      </c:pt>
                      <c:pt idx="236">
                        <c:v>6.5</c:v>
                      </c:pt>
                      <c:pt idx="237">
                        <c:v>6.5</c:v>
                      </c:pt>
                      <c:pt idx="238">
                        <c:v>6.48</c:v>
                      </c:pt>
                      <c:pt idx="239">
                        <c:v>6.44</c:v>
                      </c:pt>
                      <c:pt idx="240">
                        <c:v>6.41</c:v>
                      </c:pt>
                      <c:pt idx="241">
                        <c:v>6.37</c:v>
                      </c:pt>
                      <c:pt idx="242">
                        <c:v>6.4</c:v>
                      </c:pt>
                      <c:pt idx="243">
                        <c:v>6.44</c:v>
                      </c:pt>
                      <c:pt idx="244">
                        <c:v>6.5</c:v>
                      </c:pt>
                      <c:pt idx="245">
                        <c:v>6.52</c:v>
                      </c:pt>
                      <c:pt idx="246">
                        <c:v>6.58</c:v>
                      </c:pt>
                      <c:pt idx="247">
                        <c:v>6.58</c:v>
                      </c:pt>
                      <c:pt idx="248">
                        <c:v>6.6</c:v>
                      </c:pt>
                      <c:pt idx="249">
                        <c:v>6.64</c:v>
                      </c:pt>
                      <c:pt idx="250">
                        <c:v>6.68</c:v>
                      </c:pt>
                      <c:pt idx="251">
                        <c:v>6.74</c:v>
                      </c:pt>
                      <c:pt idx="252">
                        <c:v>6.78</c:v>
                      </c:pt>
                      <c:pt idx="253">
                        <c:v>6.84</c:v>
                      </c:pt>
                      <c:pt idx="254">
                        <c:v>6.92</c:v>
                      </c:pt>
                      <c:pt idx="255">
                        <c:v>6.96</c:v>
                      </c:pt>
                      <c:pt idx="256">
                        <c:v>7.02</c:v>
                      </c:pt>
                      <c:pt idx="257">
                        <c:v>7.06</c:v>
                      </c:pt>
                      <c:pt idx="258">
                        <c:v>7.09</c:v>
                      </c:pt>
                      <c:pt idx="259">
                        <c:v>7.1</c:v>
                      </c:pt>
                      <c:pt idx="260">
                        <c:v>7.2</c:v>
                      </c:pt>
                      <c:pt idx="261">
                        <c:v>7.2</c:v>
                      </c:pt>
                      <c:pt idx="262">
                        <c:v>7.21</c:v>
                      </c:pt>
                      <c:pt idx="263">
                        <c:v>7.25</c:v>
                      </c:pt>
                      <c:pt idx="264">
                        <c:v>7.27</c:v>
                      </c:pt>
                      <c:pt idx="265">
                        <c:v>7.25</c:v>
                      </c:pt>
                      <c:pt idx="266">
                        <c:v>7.27</c:v>
                      </c:pt>
                      <c:pt idx="267">
                        <c:v>7.32</c:v>
                      </c:pt>
                      <c:pt idx="268">
                        <c:v>7.32</c:v>
                      </c:pt>
                      <c:pt idx="269">
                        <c:v>7.29</c:v>
                      </c:pt>
                      <c:pt idx="270">
                        <c:v>7.22</c:v>
                      </c:pt>
                      <c:pt idx="271">
                        <c:v>7.18</c:v>
                      </c:pt>
                      <c:pt idx="272">
                        <c:v>7.18</c:v>
                      </c:pt>
                      <c:pt idx="273">
                        <c:v>7.17</c:v>
                      </c:pt>
                      <c:pt idx="274">
                        <c:v>7.18</c:v>
                      </c:pt>
                      <c:pt idx="275">
                        <c:v>7.32</c:v>
                      </c:pt>
                      <c:pt idx="276">
                        <c:v>7.37</c:v>
                      </c:pt>
                      <c:pt idx="277">
                        <c:v>7.38</c:v>
                      </c:pt>
                      <c:pt idx="278">
                        <c:v>7.44</c:v>
                      </c:pt>
                      <c:pt idx="279">
                        <c:v>7.45</c:v>
                      </c:pt>
                      <c:pt idx="280">
                        <c:v>7.48</c:v>
                      </c:pt>
                      <c:pt idx="281">
                        <c:v>7.49</c:v>
                      </c:pt>
                      <c:pt idx="282">
                        <c:v>7.52</c:v>
                      </c:pt>
                      <c:pt idx="283">
                        <c:v>7.52</c:v>
                      </c:pt>
                      <c:pt idx="284">
                        <c:v>7.6</c:v>
                      </c:pt>
                      <c:pt idx="285">
                        <c:v>7.64</c:v>
                      </c:pt>
                      <c:pt idx="286">
                        <c:v>7.67</c:v>
                      </c:pt>
                      <c:pt idx="287">
                        <c:v>7.68</c:v>
                      </c:pt>
                      <c:pt idx="288">
                        <c:v>7.7</c:v>
                      </c:pt>
                      <c:pt idx="289">
                        <c:v>7.78</c:v>
                      </c:pt>
                      <c:pt idx="290">
                        <c:v>7.8</c:v>
                      </c:pt>
                      <c:pt idx="291">
                        <c:v>7.84</c:v>
                      </c:pt>
                      <c:pt idx="292">
                        <c:v>7.88</c:v>
                      </c:pt>
                      <c:pt idx="293">
                        <c:v>7.88</c:v>
                      </c:pt>
                      <c:pt idx="294">
                        <c:v>7.89</c:v>
                      </c:pt>
                      <c:pt idx="295">
                        <c:v>7.9</c:v>
                      </c:pt>
                      <c:pt idx="296">
                        <c:v>7.94</c:v>
                      </c:pt>
                      <c:pt idx="297">
                        <c:v>7.96</c:v>
                      </c:pt>
                      <c:pt idx="298">
                        <c:v>7.99</c:v>
                      </c:pt>
                      <c:pt idx="299">
                        <c:v>7.96</c:v>
                      </c:pt>
                      <c:pt idx="300">
                        <c:v>7.95</c:v>
                      </c:pt>
                      <c:pt idx="301">
                        <c:v>7.96</c:v>
                      </c:pt>
                      <c:pt idx="302">
                        <c:v>7.96</c:v>
                      </c:pt>
                      <c:pt idx="303">
                        <c:v>7.9</c:v>
                      </c:pt>
                      <c:pt idx="304">
                        <c:v>7.91</c:v>
                      </c:pt>
                      <c:pt idx="305">
                        <c:v>7.91</c:v>
                      </c:pt>
                      <c:pt idx="306">
                        <c:v>7.89</c:v>
                      </c:pt>
                      <c:pt idx="307">
                        <c:v>7.88</c:v>
                      </c:pt>
                      <c:pt idx="308">
                        <c:v>7.88</c:v>
                      </c:pt>
                      <c:pt idx="309">
                        <c:v>7.86</c:v>
                      </c:pt>
                      <c:pt idx="310">
                        <c:v>7.84</c:v>
                      </c:pt>
                      <c:pt idx="311">
                        <c:v>7.79</c:v>
                      </c:pt>
                      <c:pt idx="312">
                        <c:v>7.79</c:v>
                      </c:pt>
                      <c:pt idx="313">
                        <c:v>7.8</c:v>
                      </c:pt>
                      <c:pt idx="314">
                        <c:v>7.84</c:v>
                      </c:pt>
                      <c:pt idx="315">
                        <c:v>7.86</c:v>
                      </c:pt>
                      <c:pt idx="316">
                        <c:v>7.86</c:v>
                      </c:pt>
                      <c:pt idx="317">
                        <c:v>7.87</c:v>
                      </c:pt>
                      <c:pt idx="318">
                        <c:v>7.9</c:v>
                      </c:pt>
                      <c:pt idx="319">
                        <c:v>7.9</c:v>
                      </c:pt>
                      <c:pt idx="320">
                        <c:v>7.9</c:v>
                      </c:pt>
                      <c:pt idx="321">
                        <c:v>7.94</c:v>
                      </c:pt>
                      <c:pt idx="322">
                        <c:v>7.93</c:v>
                      </c:pt>
                      <c:pt idx="323">
                        <c:v>7.94</c:v>
                      </c:pt>
                      <c:pt idx="324">
                        <c:v>7.99</c:v>
                      </c:pt>
                      <c:pt idx="325">
                        <c:v>8</c:v>
                      </c:pt>
                      <c:pt idx="326">
                        <c:v>7.98</c:v>
                      </c:pt>
                      <c:pt idx="327">
                        <c:v>7.99</c:v>
                      </c:pt>
                      <c:pt idx="328">
                        <c:v>8</c:v>
                      </c:pt>
                      <c:pt idx="329">
                        <c:v>8</c:v>
                      </c:pt>
                      <c:pt idx="330">
                        <c:v>8</c:v>
                      </c:pt>
                      <c:pt idx="331">
                        <c:v>7.99</c:v>
                      </c:pt>
                      <c:pt idx="332">
                        <c:v>8</c:v>
                      </c:pt>
                      <c:pt idx="333">
                        <c:v>8</c:v>
                      </c:pt>
                      <c:pt idx="334">
                        <c:v>8</c:v>
                      </c:pt>
                      <c:pt idx="335">
                        <c:v>7.96</c:v>
                      </c:pt>
                      <c:pt idx="336">
                        <c:v>7.95</c:v>
                      </c:pt>
                      <c:pt idx="337">
                        <c:v>7.92</c:v>
                      </c:pt>
                      <c:pt idx="338">
                        <c:v>7.88</c:v>
                      </c:pt>
                      <c:pt idx="339">
                        <c:v>7.89</c:v>
                      </c:pt>
                      <c:pt idx="340">
                        <c:v>7.82</c:v>
                      </c:pt>
                      <c:pt idx="341">
                        <c:v>7.79</c:v>
                      </c:pt>
                      <c:pt idx="342">
                        <c:v>7.7</c:v>
                      </c:pt>
                      <c:pt idx="343">
                        <c:v>7.62</c:v>
                      </c:pt>
                      <c:pt idx="344">
                        <c:v>7.5</c:v>
                      </c:pt>
                      <c:pt idx="345">
                        <c:v>7.52</c:v>
                      </c:pt>
                      <c:pt idx="346">
                        <c:v>7.48</c:v>
                      </c:pt>
                      <c:pt idx="347">
                        <c:v>7.4</c:v>
                      </c:pt>
                      <c:pt idx="348">
                        <c:v>7.35</c:v>
                      </c:pt>
                      <c:pt idx="349">
                        <c:v>7.3</c:v>
                      </c:pt>
                      <c:pt idx="350">
                        <c:v>7.28</c:v>
                      </c:pt>
                      <c:pt idx="351">
                        <c:v>7.27</c:v>
                      </c:pt>
                      <c:pt idx="352">
                        <c:v>7.26</c:v>
                      </c:pt>
                      <c:pt idx="353">
                        <c:v>7.25</c:v>
                      </c:pt>
                      <c:pt idx="354">
                        <c:v>7.23</c:v>
                      </c:pt>
                      <c:pt idx="355">
                        <c:v>7.2</c:v>
                      </c:pt>
                      <c:pt idx="356">
                        <c:v>7.14</c:v>
                      </c:pt>
                      <c:pt idx="357">
                        <c:v>7.08</c:v>
                      </c:pt>
                      <c:pt idx="358">
                        <c:v>7.05</c:v>
                      </c:pt>
                      <c:pt idx="359">
                        <c:v>7</c:v>
                      </c:pt>
                      <c:pt idx="360">
                        <c:v>6.98</c:v>
                      </c:pt>
                      <c:pt idx="361">
                        <c:v>6.87</c:v>
                      </c:pt>
                      <c:pt idx="362">
                        <c:v>6.81</c:v>
                      </c:pt>
                      <c:pt idx="363">
                        <c:v>6.81</c:v>
                      </c:pt>
                      <c:pt idx="364">
                        <c:v>6.88</c:v>
                      </c:pt>
                      <c:pt idx="365">
                        <c:v>6.88</c:v>
                      </c:pt>
                      <c:pt idx="366">
                        <c:v>7</c:v>
                      </c:pt>
                      <c:pt idx="367">
                        <c:v>7</c:v>
                      </c:pt>
                      <c:pt idx="368">
                        <c:v>7</c:v>
                      </c:pt>
                      <c:pt idx="369">
                        <c:v>6.93</c:v>
                      </c:pt>
                      <c:pt idx="370">
                        <c:v>6.84</c:v>
                      </c:pt>
                      <c:pt idx="371">
                        <c:v>6.86</c:v>
                      </c:pt>
                      <c:pt idx="372">
                        <c:v>6.86</c:v>
                      </c:pt>
                      <c:pt idx="373">
                        <c:v>6.88</c:v>
                      </c:pt>
                      <c:pt idx="374">
                        <c:v>6.87</c:v>
                      </c:pt>
                      <c:pt idx="375">
                        <c:v>6.8</c:v>
                      </c:pt>
                      <c:pt idx="376">
                        <c:v>6.82</c:v>
                      </c:pt>
                      <c:pt idx="377">
                        <c:v>6.84</c:v>
                      </c:pt>
                      <c:pt idx="378">
                        <c:v>6.88</c:v>
                      </c:pt>
                      <c:pt idx="379">
                        <c:v>6.92</c:v>
                      </c:pt>
                      <c:pt idx="380">
                        <c:v>6.98</c:v>
                      </c:pt>
                      <c:pt idx="381">
                        <c:v>6.96</c:v>
                      </c:pt>
                      <c:pt idx="382">
                        <c:v>6.97</c:v>
                      </c:pt>
                      <c:pt idx="383">
                        <c:v>6.96</c:v>
                      </c:pt>
                      <c:pt idx="384">
                        <c:v>6.87</c:v>
                      </c:pt>
                      <c:pt idx="385">
                        <c:v>6.86</c:v>
                      </c:pt>
                      <c:pt idx="386">
                        <c:v>6.8</c:v>
                      </c:pt>
                      <c:pt idx="387">
                        <c:v>6.78</c:v>
                      </c:pt>
                      <c:pt idx="388">
                        <c:v>6.7</c:v>
                      </c:pt>
                      <c:pt idx="389">
                        <c:v>6.66</c:v>
                      </c:pt>
                      <c:pt idx="390">
                        <c:v>6.62</c:v>
                      </c:pt>
                      <c:pt idx="391">
                        <c:v>6.58</c:v>
                      </c:pt>
                      <c:pt idx="392">
                        <c:v>6.5</c:v>
                      </c:pt>
                      <c:pt idx="393">
                        <c:v>6.5</c:v>
                      </c:pt>
                      <c:pt idx="394">
                        <c:v>6.46</c:v>
                      </c:pt>
                      <c:pt idx="395">
                        <c:v>6.44</c:v>
                      </c:pt>
                      <c:pt idx="396">
                        <c:v>6.42</c:v>
                      </c:pt>
                      <c:pt idx="397">
                        <c:v>6.4</c:v>
                      </c:pt>
                      <c:pt idx="398">
                        <c:v>6.44</c:v>
                      </c:pt>
                      <c:pt idx="399">
                        <c:v>6.5</c:v>
                      </c:pt>
                      <c:pt idx="400">
                        <c:v>6.68</c:v>
                      </c:pt>
                      <c:pt idx="401">
                        <c:v>6.62</c:v>
                      </c:pt>
                      <c:pt idx="402">
                        <c:v>6.66</c:v>
                      </c:pt>
                      <c:pt idx="403">
                        <c:v>6.72</c:v>
                      </c:pt>
                      <c:pt idx="404">
                        <c:v>6.72</c:v>
                      </c:pt>
                      <c:pt idx="405">
                        <c:v>6.7</c:v>
                      </c:pt>
                      <c:pt idx="406">
                        <c:v>6.68</c:v>
                      </c:pt>
                      <c:pt idx="407">
                        <c:v>6.64</c:v>
                      </c:pt>
                      <c:pt idx="408">
                        <c:v>6.6</c:v>
                      </c:pt>
                      <c:pt idx="409">
                        <c:v>6.54</c:v>
                      </c:pt>
                      <c:pt idx="410">
                        <c:v>6.48</c:v>
                      </c:pt>
                      <c:pt idx="411">
                        <c:v>6.46</c:v>
                      </c:pt>
                      <c:pt idx="412">
                        <c:v>6.4</c:v>
                      </c:pt>
                      <c:pt idx="413">
                        <c:v>6.36</c:v>
                      </c:pt>
                      <c:pt idx="414">
                        <c:v>6.3</c:v>
                      </c:pt>
                      <c:pt idx="415">
                        <c:v>6.24</c:v>
                      </c:pt>
                      <c:pt idx="416">
                        <c:v>6.19</c:v>
                      </c:pt>
                      <c:pt idx="417">
                        <c:v>6.16</c:v>
                      </c:pt>
                      <c:pt idx="418">
                        <c:v>6.16</c:v>
                      </c:pt>
                      <c:pt idx="419">
                        <c:v>6.15</c:v>
                      </c:pt>
                      <c:pt idx="420">
                        <c:v>6.14</c:v>
                      </c:pt>
                      <c:pt idx="421">
                        <c:v>6.14</c:v>
                      </c:pt>
                      <c:pt idx="422">
                        <c:v>6.1</c:v>
                      </c:pt>
                      <c:pt idx="423">
                        <c:v>6.04</c:v>
                      </c:pt>
                      <c:pt idx="424">
                        <c:v>5.92</c:v>
                      </c:pt>
                      <c:pt idx="425">
                        <c:v>5.84</c:v>
                      </c:pt>
                      <c:pt idx="426">
                        <c:v>5.78</c:v>
                      </c:pt>
                      <c:pt idx="427">
                        <c:v>5.74</c:v>
                      </c:pt>
                      <c:pt idx="428">
                        <c:v>5.7</c:v>
                      </c:pt>
                      <c:pt idx="429">
                        <c:v>5.67</c:v>
                      </c:pt>
                      <c:pt idx="430">
                        <c:v>5.68</c:v>
                      </c:pt>
                      <c:pt idx="431">
                        <c:v>5.68</c:v>
                      </c:pt>
                      <c:pt idx="432">
                        <c:v>5.78</c:v>
                      </c:pt>
                      <c:pt idx="433">
                        <c:v>5.83</c:v>
                      </c:pt>
                      <c:pt idx="434">
                        <c:v>5.88</c:v>
                      </c:pt>
                      <c:pt idx="435">
                        <c:v>5.9</c:v>
                      </c:pt>
                      <c:pt idx="436">
                        <c:v>5.92</c:v>
                      </c:pt>
                      <c:pt idx="437">
                        <c:v>5.9</c:v>
                      </c:pt>
                      <c:pt idx="438">
                        <c:v>5.93</c:v>
                      </c:pt>
                      <c:pt idx="439">
                        <c:v>5.9</c:v>
                      </c:pt>
                      <c:pt idx="440">
                        <c:v>5.88</c:v>
                      </c:pt>
                      <c:pt idx="441">
                        <c:v>5.8</c:v>
                      </c:pt>
                      <c:pt idx="442">
                        <c:v>5.78</c:v>
                      </c:pt>
                      <c:pt idx="443">
                        <c:v>5.77</c:v>
                      </c:pt>
                      <c:pt idx="444">
                        <c:v>5.76</c:v>
                      </c:pt>
                      <c:pt idx="445">
                        <c:v>5.78</c:v>
                      </c:pt>
                      <c:pt idx="446">
                        <c:v>5.8</c:v>
                      </c:pt>
                      <c:pt idx="447">
                        <c:v>5.8</c:v>
                      </c:pt>
                      <c:pt idx="448">
                        <c:v>5.82</c:v>
                      </c:pt>
                      <c:pt idx="449">
                        <c:v>5.82</c:v>
                      </c:pt>
                      <c:pt idx="450">
                        <c:v>5.82</c:v>
                      </c:pt>
                      <c:pt idx="451">
                        <c:v>5.72</c:v>
                      </c:pt>
                      <c:pt idx="452">
                        <c:v>5.7</c:v>
                      </c:pt>
                      <c:pt idx="453">
                        <c:v>5.72</c:v>
                      </c:pt>
                      <c:pt idx="454">
                        <c:v>5.78</c:v>
                      </c:pt>
                      <c:pt idx="455">
                        <c:v>5.74</c:v>
                      </c:pt>
                      <c:pt idx="456">
                        <c:v>5.72</c:v>
                      </c:pt>
                      <c:pt idx="457">
                        <c:v>5.58</c:v>
                      </c:pt>
                      <c:pt idx="458">
                        <c:v>5.65</c:v>
                      </c:pt>
                      <c:pt idx="459">
                        <c:v>5.7</c:v>
                      </c:pt>
                      <c:pt idx="460">
                        <c:v>5.75</c:v>
                      </c:pt>
                      <c:pt idx="461">
                        <c:v>5.78</c:v>
                      </c:pt>
                      <c:pt idx="462">
                        <c:v>5.81</c:v>
                      </c:pt>
                      <c:pt idx="463">
                        <c:v>5.83</c:v>
                      </c:pt>
                      <c:pt idx="464">
                        <c:v>5.78</c:v>
                      </c:pt>
                      <c:pt idx="465">
                        <c:v>5.76</c:v>
                      </c:pt>
                      <c:pt idx="466">
                        <c:v>5.74</c:v>
                      </c:pt>
                      <c:pt idx="467">
                        <c:v>5.71</c:v>
                      </c:pt>
                      <c:pt idx="468">
                        <c:v>5.68</c:v>
                      </c:pt>
                      <c:pt idx="469">
                        <c:v>5.73</c:v>
                      </c:pt>
                      <c:pt idx="470">
                        <c:v>5.7</c:v>
                      </c:pt>
                      <c:pt idx="471">
                        <c:v>5.62</c:v>
                      </c:pt>
                      <c:pt idx="472">
                        <c:v>5.64</c:v>
                      </c:pt>
                      <c:pt idx="473">
                        <c:v>5.6</c:v>
                      </c:pt>
                      <c:pt idx="474">
                        <c:v>5.62</c:v>
                      </c:pt>
                      <c:pt idx="475">
                        <c:v>5.69</c:v>
                      </c:pt>
                      <c:pt idx="476">
                        <c:v>5.76</c:v>
                      </c:pt>
                      <c:pt idx="477">
                        <c:v>5.78</c:v>
                      </c:pt>
                      <c:pt idx="478">
                        <c:v>5.8</c:v>
                      </c:pt>
                      <c:pt idx="479">
                        <c:v>5.81</c:v>
                      </c:pt>
                      <c:pt idx="480">
                        <c:v>5.82</c:v>
                      </c:pt>
                      <c:pt idx="481">
                        <c:v>5.81</c:v>
                      </c:pt>
                      <c:pt idx="482">
                        <c:v>5.8</c:v>
                      </c:pt>
                      <c:pt idx="483">
                        <c:v>5.79</c:v>
                      </c:pt>
                      <c:pt idx="484">
                        <c:v>5.77</c:v>
                      </c:pt>
                      <c:pt idx="485">
                        <c:v>5.76</c:v>
                      </c:pt>
                      <c:pt idx="486">
                        <c:v>5.77</c:v>
                      </c:pt>
                      <c:pt idx="487">
                        <c:v>5.77</c:v>
                      </c:pt>
                      <c:pt idx="488">
                        <c:v>5.78</c:v>
                      </c:pt>
                      <c:pt idx="489">
                        <c:v>5.76</c:v>
                      </c:pt>
                      <c:pt idx="490">
                        <c:v>5.72</c:v>
                      </c:pt>
                      <c:pt idx="491">
                        <c:v>5.73</c:v>
                      </c:pt>
                      <c:pt idx="492">
                        <c:v>5.75</c:v>
                      </c:pt>
                      <c:pt idx="493">
                        <c:v>5.77</c:v>
                      </c:pt>
                      <c:pt idx="494">
                        <c:v>5.74</c:v>
                      </c:pt>
                      <c:pt idx="495">
                        <c:v>5.7</c:v>
                      </c:pt>
                      <c:pt idx="496">
                        <c:v>5.75</c:v>
                      </c:pt>
                      <c:pt idx="497">
                        <c:v>5.79</c:v>
                      </c:pt>
                      <c:pt idx="498">
                        <c:v>5.82</c:v>
                      </c:pt>
                      <c:pt idx="499">
                        <c:v>5.8</c:v>
                      </c:pt>
                      <c:pt idx="500">
                        <c:v>5.8</c:v>
                      </c:pt>
                      <c:pt idx="501">
                        <c:v>5.77</c:v>
                      </c:pt>
                      <c:pt idx="502">
                        <c:v>5.68</c:v>
                      </c:pt>
                      <c:pt idx="503">
                        <c:v>5.64</c:v>
                      </c:pt>
                      <c:pt idx="504">
                        <c:v>5.7</c:v>
                      </c:pt>
                      <c:pt idx="505">
                        <c:v>5.68</c:v>
                      </c:pt>
                      <c:pt idx="506">
                        <c:v>5.71</c:v>
                      </c:pt>
                      <c:pt idx="507">
                        <c:v>5.74</c:v>
                      </c:pt>
                      <c:pt idx="508">
                        <c:v>5.68</c:v>
                      </c:pt>
                      <c:pt idx="509">
                        <c:v>5.6</c:v>
                      </c:pt>
                      <c:pt idx="510">
                        <c:v>5.53</c:v>
                      </c:pt>
                      <c:pt idx="511">
                        <c:v>5.63</c:v>
                      </c:pt>
                      <c:pt idx="512">
                        <c:v>5.58</c:v>
                      </c:pt>
                      <c:pt idx="513">
                        <c:v>5.58</c:v>
                      </c:pt>
                      <c:pt idx="514">
                        <c:v>5.56</c:v>
                      </c:pt>
                      <c:pt idx="515">
                        <c:v>5.52</c:v>
                      </c:pt>
                      <c:pt idx="516">
                        <c:v>5.46</c:v>
                      </c:pt>
                      <c:pt idx="517">
                        <c:v>5.39</c:v>
                      </c:pt>
                      <c:pt idx="518">
                        <c:v>5.29</c:v>
                      </c:pt>
                      <c:pt idx="519">
                        <c:v>5.26</c:v>
                      </c:pt>
                      <c:pt idx="520">
                        <c:v>5.21</c:v>
                      </c:pt>
                      <c:pt idx="521">
                        <c:v>5.2</c:v>
                      </c:pt>
                      <c:pt idx="522">
                        <c:v>5.28</c:v>
                      </c:pt>
                      <c:pt idx="523">
                        <c:v>5.32</c:v>
                      </c:pt>
                      <c:pt idx="524">
                        <c:v>5.4</c:v>
                      </c:pt>
                      <c:pt idx="525">
                        <c:v>5.38</c:v>
                      </c:pt>
                      <c:pt idx="526">
                        <c:v>5.28</c:v>
                      </c:pt>
                      <c:pt idx="527">
                        <c:v>5.23</c:v>
                      </c:pt>
                      <c:pt idx="528">
                        <c:v>5.18</c:v>
                      </c:pt>
                      <c:pt idx="529">
                        <c:v>5.16</c:v>
                      </c:pt>
                      <c:pt idx="530">
                        <c:v>5.18</c:v>
                      </c:pt>
                      <c:pt idx="531">
                        <c:v>5.14</c:v>
                      </c:pt>
                      <c:pt idx="532">
                        <c:v>5.13</c:v>
                      </c:pt>
                      <c:pt idx="533">
                        <c:v>5.17</c:v>
                      </c:pt>
                      <c:pt idx="534">
                        <c:v>5.2</c:v>
                      </c:pt>
                      <c:pt idx="535">
                        <c:v>5.21</c:v>
                      </c:pt>
                      <c:pt idx="536">
                        <c:v>5.16</c:v>
                      </c:pt>
                      <c:pt idx="537">
                        <c:v>5.26</c:v>
                      </c:pt>
                      <c:pt idx="538">
                        <c:v>5.27</c:v>
                      </c:pt>
                      <c:pt idx="539">
                        <c:v>5.35</c:v>
                      </c:pt>
                      <c:pt idx="540">
                        <c:v>5.48</c:v>
                      </c:pt>
                      <c:pt idx="541">
                        <c:v>5.57</c:v>
                      </c:pt>
                      <c:pt idx="542">
                        <c:v>5.58</c:v>
                      </c:pt>
                      <c:pt idx="543">
                        <c:v>5.62</c:v>
                      </c:pt>
                      <c:pt idx="544">
                        <c:v>5.73</c:v>
                      </c:pt>
                      <c:pt idx="545">
                        <c:v>5.84</c:v>
                      </c:pt>
                      <c:pt idx="546">
                        <c:v>5.99</c:v>
                      </c:pt>
                      <c:pt idx="547">
                        <c:v>6.08</c:v>
                      </c:pt>
                      <c:pt idx="548">
                        <c:v>6.14</c:v>
                      </c:pt>
                      <c:pt idx="549">
                        <c:v>6.18</c:v>
                      </c:pt>
                      <c:pt idx="550">
                        <c:v>6.14</c:v>
                      </c:pt>
                      <c:pt idx="551">
                        <c:v>6.1</c:v>
                      </c:pt>
                      <c:pt idx="552">
                        <c:v>6.1</c:v>
                      </c:pt>
                      <c:pt idx="553">
                        <c:v>6.16</c:v>
                      </c:pt>
                      <c:pt idx="554">
                        <c:v>6.2</c:v>
                      </c:pt>
                      <c:pt idx="555">
                        <c:v>6.26</c:v>
                      </c:pt>
                      <c:pt idx="556">
                        <c:v>6.3</c:v>
                      </c:pt>
                      <c:pt idx="557">
                        <c:v>6.3</c:v>
                      </c:pt>
                      <c:pt idx="558">
                        <c:v>6.33</c:v>
                      </c:pt>
                      <c:pt idx="559">
                        <c:v>6.4</c:v>
                      </c:pt>
                      <c:pt idx="560">
                        <c:v>6.52</c:v>
                      </c:pt>
                      <c:pt idx="561">
                        <c:v>6.57</c:v>
                      </c:pt>
                      <c:pt idx="562">
                        <c:v>6.56</c:v>
                      </c:pt>
                      <c:pt idx="563">
                        <c:v>6.55</c:v>
                      </c:pt>
                      <c:pt idx="564">
                        <c:v>6.58</c:v>
                      </c:pt>
                      <c:pt idx="565">
                        <c:v>6.58</c:v>
                      </c:pt>
                      <c:pt idx="566">
                        <c:v>6.6</c:v>
                      </c:pt>
                      <c:pt idx="567">
                        <c:v>6.62</c:v>
                      </c:pt>
                      <c:pt idx="568">
                        <c:v>6.67</c:v>
                      </c:pt>
                      <c:pt idx="569">
                        <c:v>6.69</c:v>
                      </c:pt>
                      <c:pt idx="570">
                        <c:v>6.73</c:v>
                      </c:pt>
                      <c:pt idx="571">
                        <c:v>6.75</c:v>
                      </c:pt>
                      <c:pt idx="572">
                        <c:v>6.78</c:v>
                      </c:pt>
                      <c:pt idx="573">
                        <c:v>6.8</c:v>
                      </c:pt>
                      <c:pt idx="574">
                        <c:v>6.84</c:v>
                      </c:pt>
                      <c:pt idx="575">
                        <c:v>6.83</c:v>
                      </c:pt>
                      <c:pt idx="576">
                        <c:v>6.84</c:v>
                      </c:pt>
                      <c:pt idx="577">
                        <c:v>6.87</c:v>
                      </c:pt>
                      <c:pt idx="578">
                        <c:v>6.92</c:v>
                      </c:pt>
                      <c:pt idx="579">
                        <c:v>6.9</c:v>
                      </c:pt>
                      <c:pt idx="580">
                        <c:v>6.93</c:v>
                      </c:pt>
                      <c:pt idx="581">
                        <c:v>6.98</c:v>
                      </c:pt>
                      <c:pt idx="582">
                        <c:v>7.04</c:v>
                      </c:pt>
                      <c:pt idx="583">
                        <c:v>7.06</c:v>
                      </c:pt>
                      <c:pt idx="584">
                        <c:v>7.06</c:v>
                      </c:pt>
                      <c:pt idx="585">
                        <c:v>7.08</c:v>
                      </c:pt>
                      <c:pt idx="586">
                        <c:v>7.1</c:v>
                      </c:pt>
                      <c:pt idx="587">
                        <c:v>7.1</c:v>
                      </c:pt>
                      <c:pt idx="588">
                        <c:v>7.12</c:v>
                      </c:pt>
                      <c:pt idx="589">
                        <c:v>7.13</c:v>
                      </c:pt>
                      <c:pt idx="590">
                        <c:v>7.16</c:v>
                      </c:pt>
                      <c:pt idx="591">
                        <c:v>7.18</c:v>
                      </c:pt>
                      <c:pt idx="592">
                        <c:v>7.2</c:v>
                      </c:pt>
                      <c:pt idx="593">
                        <c:v>7.24</c:v>
                      </c:pt>
                      <c:pt idx="594">
                        <c:v>7.27</c:v>
                      </c:pt>
                      <c:pt idx="595">
                        <c:v>7.4</c:v>
                      </c:pt>
                      <c:pt idx="596">
                        <c:v>7.4</c:v>
                      </c:pt>
                      <c:pt idx="597">
                        <c:v>7.42</c:v>
                      </c:pt>
                      <c:pt idx="598">
                        <c:v>7.56</c:v>
                      </c:pt>
                      <c:pt idx="599">
                        <c:v>7.57</c:v>
                      </c:pt>
                      <c:pt idx="600">
                        <c:v>7.6</c:v>
                      </c:pt>
                      <c:pt idx="601">
                        <c:v>7.66</c:v>
                      </c:pt>
                      <c:pt idx="602">
                        <c:v>7.7</c:v>
                      </c:pt>
                      <c:pt idx="603">
                        <c:v>7.78</c:v>
                      </c:pt>
                      <c:pt idx="604">
                        <c:v>7.84</c:v>
                      </c:pt>
                      <c:pt idx="605">
                        <c:v>7.9</c:v>
                      </c:pt>
                      <c:pt idx="606">
                        <c:v>7.91</c:v>
                      </c:pt>
                      <c:pt idx="607">
                        <c:v>7.94</c:v>
                      </c:pt>
                      <c:pt idx="608">
                        <c:v>7.98</c:v>
                      </c:pt>
                      <c:pt idx="609">
                        <c:v>8.02</c:v>
                      </c:pt>
                      <c:pt idx="610">
                        <c:v>8.08</c:v>
                      </c:pt>
                      <c:pt idx="611">
                        <c:v>8.08</c:v>
                      </c:pt>
                      <c:pt idx="612">
                        <c:v>8.08</c:v>
                      </c:pt>
                      <c:pt idx="613">
                        <c:v>8.1</c:v>
                      </c:pt>
                      <c:pt idx="614">
                        <c:v>8.11</c:v>
                      </c:pt>
                      <c:pt idx="615">
                        <c:v>8.18</c:v>
                      </c:pt>
                      <c:pt idx="616">
                        <c:v>8.18</c:v>
                      </c:pt>
                      <c:pt idx="617">
                        <c:v>8.1999999999999993</c:v>
                      </c:pt>
                      <c:pt idx="618">
                        <c:v>8.26</c:v>
                      </c:pt>
                      <c:pt idx="619">
                        <c:v>8.27</c:v>
                      </c:pt>
                      <c:pt idx="620">
                        <c:v>8.34</c:v>
                      </c:pt>
                      <c:pt idx="621">
                        <c:v>8.36</c:v>
                      </c:pt>
                      <c:pt idx="622">
                        <c:v>8.4</c:v>
                      </c:pt>
                      <c:pt idx="623">
                        <c:v>8.3699999999999992</c:v>
                      </c:pt>
                      <c:pt idx="624">
                        <c:v>8.41</c:v>
                      </c:pt>
                      <c:pt idx="625">
                        <c:v>8.4499999999999993</c:v>
                      </c:pt>
                      <c:pt idx="626">
                        <c:v>8.4600000000000009</c:v>
                      </c:pt>
                      <c:pt idx="627">
                        <c:v>8.4700000000000006</c:v>
                      </c:pt>
                      <c:pt idx="628">
                        <c:v>8.5</c:v>
                      </c:pt>
                      <c:pt idx="629">
                        <c:v>8.5</c:v>
                      </c:pt>
                      <c:pt idx="630">
                        <c:v>8.5299999999999994</c:v>
                      </c:pt>
                      <c:pt idx="631">
                        <c:v>8.5299999999999994</c:v>
                      </c:pt>
                      <c:pt idx="632">
                        <c:v>8.58</c:v>
                      </c:pt>
                      <c:pt idx="633">
                        <c:v>8.59</c:v>
                      </c:pt>
                      <c:pt idx="634">
                        <c:v>8.6199999999999992</c:v>
                      </c:pt>
                      <c:pt idx="635">
                        <c:v>8.6300000000000008</c:v>
                      </c:pt>
                      <c:pt idx="636">
                        <c:v>8.68</c:v>
                      </c:pt>
                      <c:pt idx="637">
                        <c:v>8.69</c:v>
                      </c:pt>
                      <c:pt idx="638">
                        <c:v>8.69</c:v>
                      </c:pt>
                      <c:pt idx="639">
                        <c:v>8.6999999999999993</c:v>
                      </c:pt>
                      <c:pt idx="640">
                        <c:v>8.74</c:v>
                      </c:pt>
                      <c:pt idx="641">
                        <c:v>8.75</c:v>
                      </c:pt>
                      <c:pt idx="642">
                        <c:v>8.7799999999999994</c:v>
                      </c:pt>
                      <c:pt idx="643">
                        <c:v>8.7899999999999991</c:v>
                      </c:pt>
                      <c:pt idx="644">
                        <c:v>8.8000000000000007</c:v>
                      </c:pt>
                      <c:pt idx="645">
                        <c:v>8.82</c:v>
                      </c:pt>
                      <c:pt idx="646">
                        <c:v>8.86</c:v>
                      </c:pt>
                      <c:pt idx="647">
                        <c:v>8.8800000000000008</c:v>
                      </c:pt>
                      <c:pt idx="648">
                        <c:v>8.8800000000000008</c:v>
                      </c:pt>
                      <c:pt idx="649">
                        <c:v>8.89</c:v>
                      </c:pt>
                      <c:pt idx="650">
                        <c:v>8.9</c:v>
                      </c:pt>
                      <c:pt idx="651">
                        <c:v>8.91</c:v>
                      </c:pt>
                      <c:pt idx="652">
                        <c:v>8.92</c:v>
                      </c:pt>
                      <c:pt idx="653">
                        <c:v>8.94</c:v>
                      </c:pt>
                      <c:pt idx="654">
                        <c:v>9.01</c:v>
                      </c:pt>
                      <c:pt idx="655">
                        <c:v>9.02</c:v>
                      </c:pt>
                      <c:pt idx="656">
                        <c:v>9.0399999999999991</c:v>
                      </c:pt>
                      <c:pt idx="657">
                        <c:v>9.06</c:v>
                      </c:pt>
                      <c:pt idx="658">
                        <c:v>9.08</c:v>
                      </c:pt>
                      <c:pt idx="659">
                        <c:v>9.1</c:v>
                      </c:pt>
                      <c:pt idx="660">
                        <c:v>9.1300000000000008</c:v>
                      </c:pt>
                      <c:pt idx="661">
                        <c:v>9.14</c:v>
                      </c:pt>
                      <c:pt idx="662">
                        <c:v>9.15</c:v>
                      </c:pt>
                      <c:pt idx="663">
                        <c:v>9.17</c:v>
                      </c:pt>
                      <c:pt idx="664">
                        <c:v>9.1999999999999993</c:v>
                      </c:pt>
                      <c:pt idx="665">
                        <c:v>9.18</c:v>
                      </c:pt>
                      <c:pt idx="666">
                        <c:v>9.1999999999999993</c:v>
                      </c:pt>
                      <c:pt idx="667">
                        <c:v>9.2100000000000009</c:v>
                      </c:pt>
                      <c:pt idx="668">
                        <c:v>9.19</c:v>
                      </c:pt>
                      <c:pt idx="669">
                        <c:v>9.17</c:v>
                      </c:pt>
                      <c:pt idx="670">
                        <c:v>9.15</c:v>
                      </c:pt>
                      <c:pt idx="671">
                        <c:v>9.14</c:v>
                      </c:pt>
                      <c:pt idx="672">
                        <c:v>9.1199999999999992</c:v>
                      </c:pt>
                      <c:pt idx="673">
                        <c:v>9.1</c:v>
                      </c:pt>
                      <c:pt idx="674">
                        <c:v>9.08</c:v>
                      </c:pt>
                      <c:pt idx="675">
                        <c:v>9.0399999999999991</c:v>
                      </c:pt>
                      <c:pt idx="676">
                        <c:v>9</c:v>
                      </c:pt>
                      <c:pt idx="677">
                        <c:v>8.9499999999999993</c:v>
                      </c:pt>
                      <c:pt idx="678">
                        <c:v>8.9</c:v>
                      </c:pt>
                      <c:pt idx="679">
                        <c:v>8.8699999999999992</c:v>
                      </c:pt>
                      <c:pt idx="680">
                        <c:v>8.82</c:v>
                      </c:pt>
                      <c:pt idx="681">
                        <c:v>8.77</c:v>
                      </c:pt>
                      <c:pt idx="682">
                        <c:v>8.6999999999999993</c:v>
                      </c:pt>
                      <c:pt idx="683">
                        <c:v>8.68</c:v>
                      </c:pt>
                      <c:pt idx="684">
                        <c:v>8.67</c:v>
                      </c:pt>
                      <c:pt idx="685">
                        <c:v>8.6999999999999993</c:v>
                      </c:pt>
                      <c:pt idx="686">
                        <c:v>8.68</c:v>
                      </c:pt>
                      <c:pt idx="687">
                        <c:v>8.6199999999999992</c:v>
                      </c:pt>
                      <c:pt idx="688">
                        <c:v>8.6999999999999993</c:v>
                      </c:pt>
                      <c:pt idx="689">
                        <c:v>8.52</c:v>
                      </c:pt>
                      <c:pt idx="690">
                        <c:v>8.49</c:v>
                      </c:pt>
                      <c:pt idx="691">
                        <c:v>8.4700000000000006</c:v>
                      </c:pt>
                      <c:pt idx="692">
                        <c:v>8.42</c:v>
                      </c:pt>
                      <c:pt idx="693">
                        <c:v>8.3699999999999992</c:v>
                      </c:pt>
                      <c:pt idx="694">
                        <c:v>8.32</c:v>
                      </c:pt>
                      <c:pt idx="695">
                        <c:v>8.26</c:v>
                      </c:pt>
                      <c:pt idx="696">
                        <c:v>8.1999999999999993</c:v>
                      </c:pt>
                      <c:pt idx="697">
                        <c:v>8.17</c:v>
                      </c:pt>
                      <c:pt idx="698">
                        <c:v>8.16</c:v>
                      </c:pt>
                      <c:pt idx="699">
                        <c:v>8.1999999999999993</c:v>
                      </c:pt>
                      <c:pt idx="700">
                        <c:v>8.1999999999999993</c:v>
                      </c:pt>
                      <c:pt idx="701">
                        <c:v>8.17</c:v>
                      </c:pt>
                      <c:pt idx="702">
                        <c:v>8.15</c:v>
                      </c:pt>
                      <c:pt idx="703">
                        <c:v>8.1300000000000008</c:v>
                      </c:pt>
                      <c:pt idx="704">
                        <c:v>8.1199999999999992</c:v>
                      </c:pt>
                      <c:pt idx="705">
                        <c:v>8.1</c:v>
                      </c:pt>
                      <c:pt idx="706">
                        <c:v>8.09</c:v>
                      </c:pt>
                      <c:pt idx="707">
                        <c:v>8.08</c:v>
                      </c:pt>
                      <c:pt idx="708">
                        <c:v>8.06</c:v>
                      </c:pt>
                      <c:pt idx="709">
                        <c:v>8</c:v>
                      </c:pt>
                      <c:pt idx="710">
                        <c:v>7.98</c:v>
                      </c:pt>
                      <c:pt idx="711">
                        <c:v>7.92</c:v>
                      </c:pt>
                      <c:pt idx="712">
                        <c:v>7.92</c:v>
                      </c:pt>
                      <c:pt idx="713">
                        <c:v>7.91</c:v>
                      </c:pt>
                      <c:pt idx="714">
                        <c:v>7.91</c:v>
                      </c:pt>
                      <c:pt idx="715">
                        <c:v>7.9</c:v>
                      </c:pt>
                      <c:pt idx="716">
                        <c:v>7.86</c:v>
                      </c:pt>
                      <c:pt idx="717">
                        <c:v>7.85</c:v>
                      </c:pt>
                      <c:pt idx="718">
                        <c:v>7.84</c:v>
                      </c:pt>
                      <c:pt idx="719">
                        <c:v>7.83</c:v>
                      </c:pt>
                      <c:pt idx="720">
                        <c:v>7.82</c:v>
                      </c:pt>
                      <c:pt idx="721">
                        <c:v>7.81</c:v>
                      </c:pt>
                      <c:pt idx="722">
                        <c:v>7.82</c:v>
                      </c:pt>
                      <c:pt idx="723">
                        <c:v>7.81</c:v>
                      </c:pt>
                      <c:pt idx="724">
                        <c:v>7.82</c:v>
                      </c:pt>
                      <c:pt idx="725">
                        <c:v>7.83</c:v>
                      </c:pt>
                      <c:pt idx="726">
                        <c:v>7.82</c:v>
                      </c:pt>
                      <c:pt idx="727">
                        <c:v>7.8</c:v>
                      </c:pt>
                      <c:pt idx="728">
                        <c:v>7.76</c:v>
                      </c:pt>
                      <c:pt idx="729">
                        <c:v>7.73</c:v>
                      </c:pt>
                      <c:pt idx="730">
                        <c:v>7.66</c:v>
                      </c:pt>
                      <c:pt idx="731">
                        <c:v>7.59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F-8B22-44C4-839A-AF81C20BD3F4}"/>
                  </c:ext>
                </c:extLst>
              </c15:ser>
            </c15:filteredLineSeries>
            <c15:filteredLineSeries>
              <c15:ser>
                <c:idx val="5"/>
                <c:order val="6"/>
                <c:tx>
                  <c:v>2006</c:v>
                </c:tx>
                <c:spPr>
                  <a:ln w="12700">
                    <a:solidFill>
                      <a:srgbClr val="00B05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DATOS!$X$3:$X$734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7.51</c:v>
                      </c:pt>
                      <c:pt idx="1">
                        <c:v>7.48</c:v>
                      </c:pt>
                      <c:pt idx="2">
                        <c:v>7.4</c:v>
                      </c:pt>
                      <c:pt idx="3">
                        <c:v>7.38</c:v>
                      </c:pt>
                      <c:pt idx="4">
                        <c:v>7.28</c:v>
                      </c:pt>
                      <c:pt idx="5">
                        <c:v>7.2</c:v>
                      </c:pt>
                      <c:pt idx="6">
                        <c:v>7.11</c:v>
                      </c:pt>
                      <c:pt idx="7">
                        <c:v>7.02</c:v>
                      </c:pt>
                      <c:pt idx="8">
                        <c:v>6.96</c:v>
                      </c:pt>
                      <c:pt idx="9">
                        <c:v>6.9</c:v>
                      </c:pt>
                      <c:pt idx="10">
                        <c:v>6.9</c:v>
                      </c:pt>
                      <c:pt idx="11">
                        <c:v>6.89</c:v>
                      </c:pt>
                      <c:pt idx="12">
                        <c:v>6.92</c:v>
                      </c:pt>
                      <c:pt idx="13">
                        <c:v>6.97</c:v>
                      </c:pt>
                      <c:pt idx="14">
                        <c:v>7</c:v>
                      </c:pt>
                      <c:pt idx="15">
                        <c:v>7</c:v>
                      </c:pt>
                      <c:pt idx="16">
                        <c:v>7</c:v>
                      </c:pt>
                      <c:pt idx="17">
                        <c:v>6.98</c:v>
                      </c:pt>
                      <c:pt idx="18">
                        <c:v>7.02</c:v>
                      </c:pt>
                      <c:pt idx="19">
                        <c:v>7</c:v>
                      </c:pt>
                      <c:pt idx="20">
                        <c:v>7.04</c:v>
                      </c:pt>
                      <c:pt idx="21">
                        <c:v>7</c:v>
                      </c:pt>
                      <c:pt idx="22">
                        <c:v>7.02</c:v>
                      </c:pt>
                      <c:pt idx="23">
                        <c:v>7.01</c:v>
                      </c:pt>
                      <c:pt idx="24">
                        <c:v>7.01</c:v>
                      </c:pt>
                      <c:pt idx="25">
                        <c:v>6.96</c:v>
                      </c:pt>
                      <c:pt idx="26">
                        <c:v>6.95</c:v>
                      </c:pt>
                      <c:pt idx="27">
                        <c:v>6.94</c:v>
                      </c:pt>
                      <c:pt idx="28">
                        <c:v>6.9</c:v>
                      </c:pt>
                      <c:pt idx="29">
                        <c:v>6.86</c:v>
                      </c:pt>
                      <c:pt idx="30">
                        <c:v>6.82</c:v>
                      </c:pt>
                      <c:pt idx="31">
                        <c:v>6.81</c:v>
                      </c:pt>
                      <c:pt idx="32">
                        <c:v>6.8</c:v>
                      </c:pt>
                      <c:pt idx="33">
                        <c:v>6.8</c:v>
                      </c:pt>
                      <c:pt idx="34">
                        <c:v>6.78</c:v>
                      </c:pt>
                      <c:pt idx="35">
                        <c:v>6.78</c:v>
                      </c:pt>
                      <c:pt idx="36">
                        <c:v>6.7</c:v>
                      </c:pt>
                      <c:pt idx="37">
                        <c:v>6.68</c:v>
                      </c:pt>
                      <c:pt idx="38">
                        <c:v>6.65</c:v>
                      </c:pt>
                      <c:pt idx="39">
                        <c:v>6.62</c:v>
                      </c:pt>
                      <c:pt idx="40">
                        <c:v>6.58</c:v>
                      </c:pt>
                      <c:pt idx="41">
                        <c:v>6.6</c:v>
                      </c:pt>
                      <c:pt idx="42">
                        <c:v>6.58</c:v>
                      </c:pt>
                      <c:pt idx="43">
                        <c:v>6.56</c:v>
                      </c:pt>
                      <c:pt idx="44">
                        <c:v>6.46</c:v>
                      </c:pt>
                      <c:pt idx="45">
                        <c:v>6.38</c:v>
                      </c:pt>
                      <c:pt idx="46">
                        <c:v>6.26</c:v>
                      </c:pt>
                      <c:pt idx="47">
                        <c:v>6.2</c:v>
                      </c:pt>
                      <c:pt idx="48">
                        <c:v>6.16</c:v>
                      </c:pt>
                      <c:pt idx="49">
                        <c:v>6.12</c:v>
                      </c:pt>
                      <c:pt idx="50">
                        <c:v>6.1</c:v>
                      </c:pt>
                      <c:pt idx="51">
                        <c:v>6.1</c:v>
                      </c:pt>
                      <c:pt idx="52">
                        <c:v>6.09</c:v>
                      </c:pt>
                      <c:pt idx="53">
                        <c:v>6.06</c:v>
                      </c:pt>
                      <c:pt idx="54">
                        <c:v>6.02</c:v>
                      </c:pt>
                      <c:pt idx="55">
                        <c:v>5.96</c:v>
                      </c:pt>
                      <c:pt idx="56">
                        <c:v>5.86</c:v>
                      </c:pt>
                      <c:pt idx="57">
                        <c:v>5.8</c:v>
                      </c:pt>
                      <c:pt idx="58">
                        <c:v>5.76</c:v>
                      </c:pt>
                      <c:pt idx="59">
                        <c:v>5.68</c:v>
                      </c:pt>
                      <c:pt idx="60">
                        <c:v>5.6</c:v>
                      </c:pt>
                      <c:pt idx="61">
                        <c:v>5.72</c:v>
                      </c:pt>
                      <c:pt idx="62">
                        <c:v>5.8</c:v>
                      </c:pt>
                      <c:pt idx="63">
                        <c:v>5.88</c:v>
                      </c:pt>
                      <c:pt idx="64">
                        <c:v>5.9</c:v>
                      </c:pt>
                      <c:pt idx="65">
                        <c:v>5.86</c:v>
                      </c:pt>
                      <c:pt idx="66">
                        <c:v>5.8</c:v>
                      </c:pt>
                      <c:pt idx="67">
                        <c:v>5.79</c:v>
                      </c:pt>
                      <c:pt idx="68">
                        <c:v>5.86</c:v>
                      </c:pt>
                      <c:pt idx="69">
                        <c:v>5.89</c:v>
                      </c:pt>
                      <c:pt idx="70">
                        <c:v>5.96</c:v>
                      </c:pt>
                      <c:pt idx="71">
                        <c:v>5.98</c:v>
                      </c:pt>
                      <c:pt idx="72">
                        <c:v>6.04</c:v>
                      </c:pt>
                      <c:pt idx="73">
                        <c:v>6.12</c:v>
                      </c:pt>
                      <c:pt idx="74">
                        <c:v>6.2</c:v>
                      </c:pt>
                      <c:pt idx="75">
                        <c:v>6.23</c:v>
                      </c:pt>
                      <c:pt idx="76">
                        <c:v>6.25</c:v>
                      </c:pt>
                      <c:pt idx="77">
                        <c:v>6.23</c:v>
                      </c:pt>
                      <c:pt idx="78">
                        <c:v>6.2</c:v>
                      </c:pt>
                      <c:pt idx="79">
                        <c:v>6.18</c:v>
                      </c:pt>
                      <c:pt idx="80">
                        <c:v>6.17</c:v>
                      </c:pt>
                      <c:pt idx="81">
                        <c:v>6.16</c:v>
                      </c:pt>
                      <c:pt idx="82">
                        <c:v>6.13</c:v>
                      </c:pt>
                      <c:pt idx="83">
                        <c:v>6.1</c:v>
                      </c:pt>
                      <c:pt idx="84">
                        <c:v>6.06</c:v>
                      </c:pt>
                      <c:pt idx="85">
                        <c:v>6.01</c:v>
                      </c:pt>
                      <c:pt idx="86">
                        <c:v>5.98</c:v>
                      </c:pt>
                      <c:pt idx="87">
                        <c:v>5.88</c:v>
                      </c:pt>
                      <c:pt idx="88">
                        <c:v>5.77</c:v>
                      </c:pt>
                      <c:pt idx="89">
                        <c:v>5.72</c:v>
                      </c:pt>
                      <c:pt idx="90">
                        <c:v>5.7</c:v>
                      </c:pt>
                      <c:pt idx="91">
                        <c:v>5.68</c:v>
                      </c:pt>
                      <c:pt idx="92">
                        <c:v>5.64</c:v>
                      </c:pt>
                      <c:pt idx="93">
                        <c:v>5.63</c:v>
                      </c:pt>
                      <c:pt idx="94">
                        <c:v>5.62</c:v>
                      </c:pt>
                      <c:pt idx="95">
                        <c:v>5.61</c:v>
                      </c:pt>
                      <c:pt idx="96">
                        <c:v>5.6</c:v>
                      </c:pt>
                      <c:pt idx="97">
                        <c:v>5.58</c:v>
                      </c:pt>
                      <c:pt idx="98">
                        <c:v>5.52</c:v>
                      </c:pt>
                      <c:pt idx="99">
                        <c:v>5.5</c:v>
                      </c:pt>
                      <c:pt idx="100">
                        <c:v>5.44</c:v>
                      </c:pt>
                      <c:pt idx="101">
                        <c:v>5.42</c:v>
                      </c:pt>
                      <c:pt idx="102">
                        <c:v>5.4</c:v>
                      </c:pt>
                      <c:pt idx="103">
                        <c:v>5.34</c:v>
                      </c:pt>
                      <c:pt idx="104">
                        <c:v>5.28</c:v>
                      </c:pt>
                      <c:pt idx="105">
                        <c:v>5.2</c:v>
                      </c:pt>
                      <c:pt idx="106">
                        <c:v>5.0999999999999996</c:v>
                      </c:pt>
                      <c:pt idx="107">
                        <c:v>5.0599999999999996</c:v>
                      </c:pt>
                      <c:pt idx="108">
                        <c:v>5.04</c:v>
                      </c:pt>
                      <c:pt idx="109">
                        <c:v>5.0199999999999996</c:v>
                      </c:pt>
                      <c:pt idx="110">
                        <c:v>5</c:v>
                      </c:pt>
                      <c:pt idx="111">
                        <c:v>5</c:v>
                      </c:pt>
                      <c:pt idx="112">
                        <c:v>4.9800000000000004</c:v>
                      </c:pt>
                      <c:pt idx="113">
                        <c:v>4.9800000000000004</c:v>
                      </c:pt>
                      <c:pt idx="114">
                        <c:v>5.01</c:v>
                      </c:pt>
                      <c:pt idx="115">
                        <c:v>4.97</c:v>
                      </c:pt>
                      <c:pt idx="116">
                        <c:v>4.8600000000000003</c:v>
                      </c:pt>
                      <c:pt idx="117">
                        <c:v>4.8</c:v>
                      </c:pt>
                      <c:pt idx="118">
                        <c:v>4.79</c:v>
                      </c:pt>
                      <c:pt idx="119">
                        <c:v>4.79</c:v>
                      </c:pt>
                      <c:pt idx="120">
                        <c:v>4.78</c:v>
                      </c:pt>
                      <c:pt idx="121">
                        <c:v>4.8099999999999996</c:v>
                      </c:pt>
                      <c:pt idx="122">
                        <c:v>4.8600000000000003</c:v>
                      </c:pt>
                      <c:pt idx="123">
                        <c:v>5</c:v>
                      </c:pt>
                      <c:pt idx="124">
                        <c:v>5.0999999999999996</c:v>
                      </c:pt>
                      <c:pt idx="125">
                        <c:v>5.08</c:v>
                      </c:pt>
                      <c:pt idx="126">
                        <c:v>4.96</c:v>
                      </c:pt>
                      <c:pt idx="127">
                        <c:v>4.9000000000000004</c:v>
                      </c:pt>
                      <c:pt idx="128">
                        <c:v>4.8</c:v>
                      </c:pt>
                      <c:pt idx="129">
                        <c:v>4.79</c:v>
                      </c:pt>
                      <c:pt idx="130">
                        <c:v>4.82</c:v>
                      </c:pt>
                      <c:pt idx="131">
                        <c:v>4.8499999999999996</c:v>
                      </c:pt>
                      <c:pt idx="132">
                        <c:v>4.88</c:v>
                      </c:pt>
                      <c:pt idx="133">
                        <c:v>4.8899999999999997</c:v>
                      </c:pt>
                      <c:pt idx="134">
                        <c:v>4.9000000000000004</c:v>
                      </c:pt>
                      <c:pt idx="135">
                        <c:v>4.8499999999999996</c:v>
                      </c:pt>
                      <c:pt idx="136">
                        <c:v>4.88</c:v>
                      </c:pt>
                      <c:pt idx="137">
                        <c:v>5.17</c:v>
                      </c:pt>
                      <c:pt idx="138">
                        <c:v>5.49</c:v>
                      </c:pt>
                      <c:pt idx="139">
                        <c:v>5.6</c:v>
                      </c:pt>
                      <c:pt idx="140">
                        <c:v>5.65</c:v>
                      </c:pt>
                      <c:pt idx="141">
                        <c:v>5.71</c:v>
                      </c:pt>
                      <c:pt idx="142">
                        <c:v>5.73</c:v>
                      </c:pt>
                      <c:pt idx="143">
                        <c:v>5.8</c:v>
                      </c:pt>
                      <c:pt idx="144">
                        <c:v>5.86</c:v>
                      </c:pt>
                      <c:pt idx="145">
                        <c:v>5.87</c:v>
                      </c:pt>
                      <c:pt idx="146">
                        <c:v>5.85</c:v>
                      </c:pt>
                      <c:pt idx="147">
                        <c:v>5.86</c:v>
                      </c:pt>
                      <c:pt idx="148">
                        <c:v>5.9</c:v>
                      </c:pt>
                      <c:pt idx="149">
                        <c:v>5.94</c:v>
                      </c:pt>
                      <c:pt idx="150">
                        <c:v>5.92</c:v>
                      </c:pt>
                      <c:pt idx="151">
                        <c:v>5.86</c:v>
                      </c:pt>
                      <c:pt idx="152">
                        <c:v>5.76</c:v>
                      </c:pt>
                      <c:pt idx="153">
                        <c:v>5.7</c:v>
                      </c:pt>
                      <c:pt idx="154">
                        <c:v>5.71</c:v>
                      </c:pt>
                      <c:pt idx="155">
                        <c:v>5.75</c:v>
                      </c:pt>
                      <c:pt idx="156">
                        <c:v>5.8</c:v>
                      </c:pt>
                      <c:pt idx="157">
                        <c:v>5.89</c:v>
                      </c:pt>
                      <c:pt idx="158">
                        <c:v>5.98</c:v>
                      </c:pt>
                      <c:pt idx="159">
                        <c:v>6.03</c:v>
                      </c:pt>
                      <c:pt idx="160">
                        <c:v>6.06</c:v>
                      </c:pt>
                      <c:pt idx="161">
                        <c:v>6.05</c:v>
                      </c:pt>
                      <c:pt idx="162">
                        <c:v>6.06</c:v>
                      </c:pt>
                      <c:pt idx="163">
                        <c:v>6.08</c:v>
                      </c:pt>
                      <c:pt idx="164">
                        <c:v>6.12</c:v>
                      </c:pt>
                      <c:pt idx="165">
                        <c:v>6.16</c:v>
                      </c:pt>
                      <c:pt idx="166">
                        <c:v>6.2</c:v>
                      </c:pt>
                      <c:pt idx="167">
                        <c:v>6.27</c:v>
                      </c:pt>
                      <c:pt idx="168">
                        <c:v>6.34</c:v>
                      </c:pt>
                      <c:pt idx="169">
                        <c:v>6.39</c:v>
                      </c:pt>
                      <c:pt idx="170">
                        <c:v>6.42</c:v>
                      </c:pt>
                      <c:pt idx="171">
                        <c:v>6.48</c:v>
                      </c:pt>
                      <c:pt idx="172">
                        <c:v>6.5</c:v>
                      </c:pt>
                      <c:pt idx="173">
                        <c:v>6.56</c:v>
                      </c:pt>
                      <c:pt idx="174">
                        <c:v>6.6</c:v>
                      </c:pt>
                      <c:pt idx="175">
                        <c:v>6.68</c:v>
                      </c:pt>
                      <c:pt idx="176">
                        <c:v>6.7</c:v>
                      </c:pt>
                      <c:pt idx="177">
                        <c:v>6.72</c:v>
                      </c:pt>
                      <c:pt idx="178">
                        <c:v>6.7</c:v>
                      </c:pt>
                      <c:pt idx="179">
                        <c:v>6.72</c:v>
                      </c:pt>
                      <c:pt idx="180">
                        <c:v>6.74</c:v>
                      </c:pt>
                      <c:pt idx="181">
                        <c:v>6.7</c:v>
                      </c:pt>
                      <c:pt idx="182">
                        <c:v>6.66</c:v>
                      </c:pt>
                      <c:pt idx="183">
                        <c:v>6.61</c:v>
                      </c:pt>
                      <c:pt idx="184">
                        <c:v>6.6</c:v>
                      </c:pt>
                      <c:pt idx="185">
                        <c:v>6.62</c:v>
                      </c:pt>
                      <c:pt idx="186">
                        <c:v>6.64</c:v>
                      </c:pt>
                      <c:pt idx="187">
                        <c:v>6.66</c:v>
                      </c:pt>
                      <c:pt idx="188">
                        <c:v>6.65</c:v>
                      </c:pt>
                      <c:pt idx="189">
                        <c:v>6.66</c:v>
                      </c:pt>
                      <c:pt idx="190">
                        <c:v>6.74</c:v>
                      </c:pt>
                      <c:pt idx="191">
                        <c:v>6.72</c:v>
                      </c:pt>
                      <c:pt idx="192">
                        <c:v>6.77</c:v>
                      </c:pt>
                      <c:pt idx="193">
                        <c:v>6.77</c:v>
                      </c:pt>
                      <c:pt idx="194">
                        <c:v>6.83</c:v>
                      </c:pt>
                      <c:pt idx="195">
                        <c:v>6.89</c:v>
                      </c:pt>
                      <c:pt idx="196">
                        <c:v>6.92</c:v>
                      </c:pt>
                      <c:pt idx="197">
                        <c:v>6.96</c:v>
                      </c:pt>
                      <c:pt idx="198">
                        <c:v>7.01</c:v>
                      </c:pt>
                      <c:pt idx="199">
                        <c:v>7.04</c:v>
                      </c:pt>
                      <c:pt idx="200">
                        <c:v>7.05</c:v>
                      </c:pt>
                      <c:pt idx="201">
                        <c:v>7.08</c:v>
                      </c:pt>
                      <c:pt idx="202">
                        <c:v>7.1</c:v>
                      </c:pt>
                      <c:pt idx="203">
                        <c:v>7.1</c:v>
                      </c:pt>
                      <c:pt idx="204">
                        <c:v>7.16</c:v>
                      </c:pt>
                      <c:pt idx="205">
                        <c:v>7.24</c:v>
                      </c:pt>
                      <c:pt idx="206">
                        <c:v>7.27</c:v>
                      </c:pt>
                      <c:pt idx="207">
                        <c:v>7.27</c:v>
                      </c:pt>
                      <c:pt idx="208">
                        <c:v>7.28</c:v>
                      </c:pt>
                      <c:pt idx="209">
                        <c:v>7.29</c:v>
                      </c:pt>
                      <c:pt idx="210">
                        <c:v>7.29</c:v>
                      </c:pt>
                      <c:pt idx="211">
                        <c:v>7.3</c:v>
                      </c:pt>
                      <c:pt idx="212">
                        <c:v>7.34</c:v>
                      </c:pt>
                      <c:pt idx="213">
                        <c:v>7.38</c:v>
                      </c:pt>
                      <c:pt idx="214">
                        <c:v>7.4</c:v>
                      </c:pt>
                      <c:pt idx="215">
                        <c:v>7.42</c:v>
                      </c:pt>
                      <c:pt idx="216">
                        <c:v>7.44</c:v>
                      </c:pt>
                      <c:pt idx="217">
                        <c:v>7.47</c:v>
                      </c:pt>
                      <c:pt idx="218">
                        <c:v>7.5</c:v>
                      </c:pt>
                      <c:pt idx="219">
                        <c:v>7.54</c:v>
                      </c:pt>
                      <c:pt idx="220">
                        <c:v>7.57</c:v>
                      </c:pt>
                      <c:pt idx="221">
                        <c:v>7.6</c:v>
                      </c:pt>
                      <c:pt idx="222">
                        <c:v>7.61</c:v>
                      </c:pt>
                      <c:pt idx="223">
                        <c:v>7.63</c:v>
                      </c:pt>
                      <c:pt idx="224">
                        <c:v>7.66</c:v>
                      </c:pt>
                      <c:pt idx="225">
                        <c:v>7.67</c:v>
                      </c:pt>
                      <c:pt idx="226">
                        <c:v>7.67</c:v>
                      </c:pt>
                      <c:pt idx="227">
                        <c:v>7.7</c:v>
                      </c:pt>
                      <c:pt idx="228">
                        <c:v>7.7</c:v>
                      </c:pt>
                      <c:pt idx="229">
                        <c:v>7.72</c:v>
                      </c:pt>
                      <c:pt idx="230">
                        <c:v>7.74</c:v>
                      </c:pt>
                      <c:pt idx="231">
                        <c:v>7.75</c:v>
                      </c:pt>
                      <c:pt idx="232">
                        <c:v>7.76</c:v>
                      </c:pt>
                      <c:pt idx="233">
                        <c:v>7.74</c:v>
                      </c:pt>
                      <c:pt idx="234">
                        <c:v>7.75</c:v>
                      </c:pt>
                      <c:pt idx="235">
                        <c:v>7.77</c:v>
                      </c:pt>
                      <c:pt idx="236">
                        <c:v>7.8</c:v>
                      </c:pt>
                      <c:pt idx="237">
                        <c:v>7.82</c:v>
                      </c:pt>
                      <c:pt idx="238">
                        <c:v>7.84</c:v>
                      </c:pt>
                      <c:pt idx="239">
                        <c:v>7.86</c:v>
                      </c:pt>
                      <c:pt idx="240">
                        <c:v>7.86</c:v>
                      </c:pt>
                      <c:pt idx="241">
                        <c:v>7.85</c:v>
                      </c:pt>
                      <c:pt idx="242">
                        <c:v>7.86</c:v>
                      </c:pt>
                      <c:pt idx="243">
                        <c:v>7.88</c:v>
                      </c:pt>
                      <c:pt idx="244">
                        <c:v>7.9</c:v>
                      </c:pt>
                      <c:pt idx="245">
                        <c:v>7.92</c:v>
                      </c:pt>
                      <c:pt idx="246">
                        <c:v>7.93</c:v>
                      </c:pt>
                      <c:pt idx="247">
                        <c:v>7.96</c:v>
                      </c:pt>
                      <c:pt idx="248">
                        <c:v>7.97</c:v>
                      </c:pt>
                      <c:pt idx="249">
                        <c:v>7.97</c:v>
                      </c:pt>
                      <c:pt idx="250">
                        <c:v>8.08</c:v>
                      </c:pt>
                      <c:pt idx="251">
                        <c:v>8.0299999999999994</c:v>
                      </c:pt>
                      <c:pt idx="252">
                        <c:v>8.06</c:v>
                      </c:pt>
                      <c:pt idx="253">
                        <c:v>8.08</c:v>
                      </c:pt>
                      <c:pt idx="254">
                        <c:v>8.1199999999999992</c:v>
                      </c:pt>
                      <c:pt idx="255">
                        <c:v>8.14</c:v>
                      </c:pt>
                      <c:pt idx="256">
                        <c:v>8.16</c:v>
                      </c:pt>
                      <c:pt idx="257">
                        <c:v>8.1999999999999993</c:v>
                      </c:pt>
                      <c:pt idx="258">
                        <c:v>8.2100000000000009</c:v>
                      </c:pt>
                      <c:pt idx="259">
                        <c:v>8.2200000000000006</c:v>
                      </c:pt>
                      <c:pt idx="260">
                        <c:v>8.23</c:v>
                      </c:pt>
                      <c:pt idx="261">
                        <c:v>8.25</c:v>
                      </c:pt>
                      <c:pt idx="262">
                        <c:v>8.27</c:v>
                      </c:pt>
                      <c:pt idx="263">
                        <c:v>8.3000000000000007</c:v>
                      </c:pt>
                      <c:pt idx="264">
                        <c:v>8.33</c:v>
                      </c:pt>
                      <c:pt idx="265">
                        <c:v>8.35</c:v>
                      </c:pt>
                      <c:pt idx="266">
                        <c:v>8.3800000000000008</c:v>
                      </c:pt>
                      <c:pt idx="267">
                        <c:v>8.39</c:v>
                      </c:pt>
                      <c:pt idx="268">
                        <c:v>8.42</c:v>
                      </c:pt>
                      <c:pt idx="269">
                        <c:v>8.4600000000000009</c:v>
                      </c:pt>
                      <c:pt idx="270">
                        <c:v>8.4700000000000006</c:v>
                      </c:pt>
                      <c:pt idx="271">
                        <c:v>8.49</c:v>
                      </c:pt>
                      <c:pt idx="272">
                        <c:v>8.5</c:v>
                      </c:pt>
                      <c:pt idx="273">
                        <c:v>8.5399999999999991</c:v>
                      </c:pt>
                      <c:pt idx="274">
                        <c:v>8.59</c:v>
                      </c:pt>
                      <c:pt idx="275">
                        <c:v>8.6199999999999992</c:v>
                      </c:pt>
                      <c:pt idx="276">
                        <c:v>8.65</c:v>
                      </c:pt>
                      <c:pt idx="277">
                        <c:v>8.65</c:v>
                      </c:pt>
                      <c:pt idx="278">
                        <c:v>8.66</c:v>
                      </c:pt>
                      <c:pt idx="279">
                        <c:v>8.66</c:v>
                      </c:pt>
                      <c:pt idx="280">
                        <c:v>8.8000000000000007</c:v>
                      </c:pt>
                      <c:pt idx="281">
                        <c:v>8.74</c:v>
                      </c:pt>
                      <c:pt idx="282">
                        <c:v>8.75</c:v>
                      </c:pt>
                      <c:pt idx="283">
                        <c:v>8.76</c:v>
                      </c:pt>
                      <c:pt idx="284">
                        <c:v>8.76</c:v>
                      </c:pt>
                      <c:pt idx="285">
                        <c:v>8.77</c:v>
                      </c:pt>
                      <c:pt idx="286">
                        <c:v>8.77</c:v>
                      </c:pt>
                      <c:pt idx="287">
                        <c:v>8.8000000000000007</c:v>
                      </c:pt>
                      <c:pt idx="288">
                        <c:v>8.7899999999999991</c:v>
                      </c:pt>
                      <c:pt idx="289">
                        <c:v>8.77</c:v>
                      </c:pt>
                      <c:pt idx="290">
                        <c:v>8.76</c:v>
                      </c:pt>
                      <c:pt idx="291">
                        <c:v>8.74</c:v>
                      </c:pt>
                      <c:pt idx="292">
                        <c:v>8.7200000000000006</c:v>
                      </c:pt>
                      <c:pt idx="293">
                        <c:v>8.69</c:v>
                      </c:pt>
                      <c:pt idx="294">
                        <c:v>8.67</c:v>
                      </c:pt>
                      <c:pt idx="295">
                        <c:v>8.64</c:v>
                      </c:pt>
                      <c:pt idx="296">
                        <c:v>8.6199999999999992</c:v>
                      </c:pt>
                      <c:pt idx="297">
                        <c:v>8.59</c:v>
                      </c:pt>
                      <c:pt idx="298">
                        <c:v>8.5500000000000007</c:v>
                      </c:pt>
                      <c:pt idx="299">
                        <c:v>8.5</c:v>
                      </c:pt>
                      <c:pt idx="300">
                        <c:v>8.49</c:v>
                      </c:pt>
                      <c:pt idx="301">
                        <c:v>8.4700000000000006</c:v>
                      </c:pt>
                      <c:pt idx="302">
                        <c:v>8.4</c:v>
                      </c:pt>
                      <c:pt idx="303">
                        <c:v>8.39</c:v>
                      </c:pt>
                      <c:pt idx="304">
                        <c:v>8.32</c:v>
                      </c:pt>
                      <c:pt idx="305">
                        <c:v>8.3000000000000007</c:v>
                      </c:pt>
                      <c:pt idx="306">
                        <c:v>8.2899999999999991</c:v>
                      </c:pt>
                      <c:pt idx="307">
                        <c:v>8.25</c:v>
                      </c:pt>
                      <c:pt idx="308">
                        <c:v>8.23</c:v>
                      </c:pt>
                      <c:pt idx="309">
                        <c:v>8.2200000000000006</c:v>
                      </c:pt>
                      <c:pt idx="310">
                        <c:v>8.2100000000000009</c:v>
                      </c:pt>
                      <c:pt idx="311">
                        <c:v>8.1999999999999993</c:v>
                      </c:pt>
                      <c:pt idx="312">
                        <c:v>8.26</c:v>
                      </c:pt>
                      <c:pt idx="313">
                        <c:v>8.26</c:v>
                      </c:pt>
                      <c:pt idx="314">
                        <c:v>8.25</c:v>
                      </c:pt>
                      <c:pt idx="315">
                        <c:v>8.27</c:v>
                      </c:pt>
                      <c:pt idx="316">
                        <c:v>8.3000000000000007</c:v>
                      </c:pt>
                      <c:pt idx="317">
                        <c:v>8.3000000000000007</c:v>
                      </c:pt>
                      <c:pt idx="318">
                        <c:v>8.34</c:v>
                      </c:pt>
                      <c:pt idx="319">
                        <c:v>8.35</c:v>
                      </c:pt>
                      <c:pt idx="320">
                        <c:v>8.3699999999999992</c:v>
                      </c:pt>
                      <c:pt idx="321">
                        <c:v>8.3699999999999992</c:v>
                      </c:pt>
                      <c:pt idx="322">
                        <c:v>8.4</c:v>
                      </c:pt>
                      <c:pt idx="323">
                        <c:v>8.4</c:v>
                      </c:pt>
                      <c:pt idx="324">
                        <c:v>8.44</c:v>
                      </c:pt>
                      <c:pt idx="325">
                        <c:v>8.4499999999999993</c:v>
                      </c:pt>
                      <c:pt idx="326">
                        <c:v>8.4499999999999993</c:v>
                      </c:pt>
                      <c:pt idx="327">
                        <c:v>8.44</c:v>
                      </c:pt>
                      <c:pt idx="328">
                        <c:v>8.4600000000000009</c:v>
                      </c:pt>
                      <c:pt idx="329">
                        <c:v>8.4499999999999993</c:v>
                      </c:pt>
                      <c:pt idx="330">
                        <c:v>8.4700000000000006</c:v>
                      </c:pt>
                      <c:pt idx="331">
                        <c:v>8.5</c:v>
                      </c:pt>
                      <c:pt idx="332">
                        <c:v>8.49</c:v>
                      </c:pt>
                      <c:pt idx="333">
                        <c:v>8.51</c:v>
                      </c:pt>
                      <c:pt idx="334">
                        <c:v>8.5</c:v>
                      </c:pt>
                      <c:pt idx="335">
                        <c:v>8.5</c:v>
                      </c:pt>
                      <c:pt idx="336">
                        <c:v>8.52</c:v>
                      </c:pt>
                      <c:pt idx="337">
                        <c:v>8.52</c:v>
                      </c:pt>
                      <c:pt idx="338">
                        <c:v>8.5</c:v>
                      </c:pt>
                      <c:pt idx="339">
                        <c:v>8.5299999999999994</c:v>
                      </c:pt>
                      <c:pt idx="340">
                        <c:v>8.52</c:v>
                      </c:pt>
                      <c:pt idx="341">
                        <c:v>8.52</c:v>
                      </c:pt>
                      <c:pt idx="342">
                        <c:v>8.5</c:v>
                      </c:pt>
                      <c:pt idx="343">
                        <c:v>8.49</c:v>
                      </c:pt>
                      <c:pt idx="344">
                        <c:v>8.4700000000000006</c:v>
                      </c:pt>
                      <c:pt idx="345">
                        <c:v>8.4700000000000006</c:v>
                      </c:pt>
                      <c:pt idx="346">
                        <c:v>8.44</c:v>
                      </c:pt>
                      <c:pt idx="347">
                        <c:v>8.4</c:v>
                      </c:pt>
                      <c:pt idx="348">
                        <c:v>8.3699999999999992</c:v>
                      </c:pt>
                      <c:pt idx="349">
                        <c:v>8.35</c:v>
                      </c:pt>
                      <c:pt idx="350">
                        <c:v>8.35</c:v>
                      </c:pt>
                      <c:pt idx="351">
                        <c:v>8.3000000000000007</c:v>
                      </c:pt>
                      <c:pt idx="352">
                        <c:v>8.26</c:v>
                      </c:pt>
                      <c:pt idx="353">
                        <c:v>8.26</c:v>
                      </c:pt>
                      <c:pt idx="354">
                        <c:v>8.1999999999999993</c:v>
                      </c:pt>
                      <c:pt idx="355">
                        <c:v>8.16</c:v>
                      </c:pt>
                      <c:pt idx="356">
                        <c:v>8.14</c:v>
                      </c:pt>
                      <c:pt idx="357">
                        <c:v>8.1</c:v>
                      </c:pt>
                      <c:pt idx="358">
                        <c:v>8.06</c:v>
                      </c:pt>
                      <c:pt idx="359">
                        <c:v>8.0299999999999994</c:v>
                      </c:pt>
                      <c:pt idx="360">
                        <c:v>7.98</c:v>
                      </c:pt>
                      <c:pt idx="361">
                        <c:v>7.95</c:v>
                      </c:pt>
                      <c:pt idx="362">
                        <c:v>7.92</c:v>
                      </c:pt>
                      <c:pt idx="363">
                        <c:v>7.85</c:v>
                      </c:pt>
                      <c:pt idx="364">
                        <c:v>7.8</c:v>
                      </c:pt>
                      <c:pt idx="365">
                        <c:v>7.78</c:v>
                      </c:pt>
                      <c:pt idx="366">
                        <c:v>7.7</c:v>
                      </c:pt>
                      <c:pt idx="367">
                        <c:v>7.66</c:v>
                      </c:pt>
                      <c:pt idx="368">
                        <c:v>7.6</c:v>
                      </c:pt>
                      <c:pt idx="369">
                        <c:v>7.54</c:v>
                      </c:pt>
                      <c:pt idx="370">
                        <c:v>7.48</c:v>
                      </c:pt>
                      <c:pt idx="371">
                        <c:v>7.42</c:v>
                      </c:pt>
                      <c:pt idx="372">
                        <c:v>7.3</c:v>
                      </c:pt>
                      <c:pt idx="373">
                        <c:v>7.26</c:v>
                      </c:pt>
                      <c:pt idx="374">
                        <c:v>7.16</c:v>
                      </c:pt>
                      <c:pt idx="375">
                        <c:v>7.11</c:v>
                      </c:pt>
                      <c:pt idx="376">
                        <c:v>7.06</c:v>
                      </c:pt>
                      <c:pt idx="377">
                        <c:v>7</c:v>
                      </c:pt>
                      <c:pt idx="378">
                        <c:v>6.98</c:v>
                      </c:pt>
                      <c:pt idx="379">
                        <c:v>7</c:v>
                      </c:pt>
                      <c:pt idx="380">
                        <c:v>7</c:v>
                      </c:pt>
                      <c:pt idx="381">
                        <c:v>6.98</c:v>
                      </c:pt>
                      <c:pt idx="382">
                        <c:v>6.98</c:v>
                      </c:pt>
                      <c:pt idx="383">
                        <c:v>6.96</c:v>
                      </c:pt>
                      <c:pt idx="384">
                        <c:v>6.9</c:v>
                      </c:pt>
                      <c:pt idx="385">
                        <c:v>6.87</c:v>
                      </c:pt>
                      <c:pt idx="386">
                        <c:v>6.74</c:v>
                      </c:pt>
                      <c:pt idx="387">
                        <c:v>6.72</c:v>
                      </c:pt>
                      <c:pt idx="388">
                        <c:v>6.7</c:v>
                      </c:pt>
                      <c:pt idx="389">
                        <c:v>6.66</c:v>
                      </c:pt>
                      <c:pt idx="390">
                        <c:v>6.44</c:v>
                      </c:pt>
                      <c:pt idx="391">
                        <c:v>6.4</c:v>
                      </c:pt>
                      <c:pt idx="392">
                        <c:v>6.3</c:v>
                      </c:pt>
                      <c:pt idx="393">
                        <c:v>6.28</c:v>
                      </c:pt>
                      <c:pt idx="394">
                        <c:v>6.28</c:v>
                      </c:pt>
                      <c:pt idx="395">
                        <c:v>6.24</c:v>
                      </c:pt>
                      <c:pt idx="396">
                        <c:v>6.26</c:v>
                      </c:pt>
                      <c:pt idx="397">
                        <c:v>6.25</c:v>
                      </c:pt>
                      <c:pt idx="398">
                        <c:v>6.3</c:v>
                      </c:pt>
                      <c:pt idx="399">
                        <c:v>6.34</c:v>
                      </c:pt>
                      <c:pt idx="400">
                        <c:v>6.3</c:v>
                      </c:pt>
                      <c:pt idx="401">
                        <c:v>6.25</c:v>
                      </c:pt>
                      <c:pt idx="402">
                        <c:v>6.2</c:v>
                      </c:pt>
                      <c:pt idx="403">
                        <c:v>6.18</c:v>
                      </c:pt>
                      <c:pt idx="404">
                        <c:v>6.17</c:v>
                      </c:pt>
                      <c:pt idx="405">
                        <c:v>6.2</c:v>
                      </c:pt>
                      <c:pt idx="406">
                        <c:v>6.26</c:v>
                      </c:pt>
                      <c:pt idx="407">
                        <c:v>6.26</c:v>
                      </c:pt>
                      <c:pt idx="408">
                        <c:v>6.18</c:v>
                      </c:pt>
                      <c:pt idx="409">
                        <c:v>6.12</c:v>
                      </c:pt>
                      <c:pt idx="410">
                        <c:v>6.1</c:v>
                      </c:pt>
                      <c:pt idx="411">
                        <c:v>6.06</c:v>
                      </c:pt>
                      <c:pt idx="412">
                        <c:v>6.04</c:v>
                      </c:pt>
                      <c:pt idx="413">
                        <c:v>6</c:v>
                      </c:pt>
                      <c:pt idx="414">
                        <c:v>5.94</c:v>
                      </c:pt>
                      <c:pt idx="415">
                        <c:v>5.88</c:v>
                      </c:pt>
                      <c:pt idx="416">
                        <c:v>5.8</c:v>
                      </c:pt>
                      <c:pt idx="417">
                        <c:v>5.78</c:v>
                      </c:pt>
                      <c:pt idx="418">
                        <c:v>5.78</c:v>
                      </c:pt>
                      <c:pt idx="419">
                        <c:v>5.8</c:v>
                      </c:pt>
                      <c:pt idx="420">
                        <c:v>5.94</c:v>
                      </c:pt>
                      <c:pt idx="421">
                        <c:v>6.06</c:v>
                      </c:pt>
                      <c:pt idx="422">
                        <c:v>6.1</c:v>
                      </c:pt>
                      <c:pt idx="423">
                        <c:v>6.17</c:v>
                      </c:pt>
                      <c:pt idx="424">
                        <c:v>6.2</c:v>
                      </c:pt>
                      <c:pt idx="425">
                        <c:v>6.2</c:v>
                      </c:pt>
                      <c:pt idx="426">
                        <c:v>6.16</c:v>
                      </c:pt>
                      <c:pt idx="427">
                        <c:v>6.12</c:v>
                      </c:pt>
                      <c:pt idx="428">
                        <c:v>6.04</c:v>
                      </c:pt>
                      <c:pt idx="429">
                        <c:v>6.08</c:v>
                      </c:pt>
                      <c:pt idx="430">
                        <c:v>6.08</c:v>
                      </c:pt>
                      <c:pt idx="431">
                        <c:v>6</c:v>
                      </c:pt>
                      <c:pt idx="432">
                        <c:v>5.94</c:v>
                      </c:pt>
                      <c:pt idx="433">
                        <c:v>5.88</c:v>
                      </c:pt>
                      <c:pt idx="434">
                        <c:v>5.82</c:v>
                      </c:pt>
                      <c:pt idx="435">
                        <c:v>5.8</c:v>
                      </c:pt>
                      <c:pt idx="436">
                        <c:v>5.78</c:v>
                      </c:pt>
                      <c:pt idx="437">
                        <c:v>5.72</c:v>
                      </c:pt>
                      <c:pt idx="438">
                        <c:v>5.68</c:v>
                      </c:pt>
                      <c:pt idx="439">
                        <c:v>5.68</c:v>
                      </c:pt>
                      <c:pt idx="440">
                        <c:v>5.7</c:v>
                      </c:pt>
                      <c:pt idx="441">
                        <c:v>5.72</c:v>
                      </c:pt>
                      <c:pt idx="442">
                        <c:v>5.68</c:v>
                      </c:pt>
                      <c:pt idx="443">
                        <c:v>5.66</c:v>
                      </c:pt>
                      <c:pt idx="444">
                        <c:v>5.67</c:v>
                      </c:pt>
                      <c:pt idx="445">
                        <c:v>5.64</c:v>
                      </c:pt>
                      <c:pt idx="446">
                        <c:v>5.6</c:v>
                      </c:pt>
                      <c:pt idx="447">
                        <c:v>5.65</c:v>
                      </c:pt>
                      <c:pt idx="448">
                        <c:v>5.66</c:v>
                      </c:pt>
                      <c:pt idx="449">
                        <c:v>5.62</c:v>
                      </c:pt>
                      <c:pt idx="450">
                        <c:v>5.55</c:v>
                      </c:pt>
                      <c:pt idx="451">
                        <c:v>5.5</c:v>
                      </c:pt>
                      <c:pt idx="452">
                        <c:v>5.53</c:v>
                      </c:pt>
                      <c:pt idx="453">
                        <c:v>5.5</c:v>
                      </c:pt>
                      <c:pt idx="454">
                        <c:v>5.58</c:v>
                      </c:pt>
                      <c:pt idx="455">
                        <c:v>5.5</c:v>
                      </c:pt>
                      <c:pt idx="456">
                        <c:v>5.44</c:v>
                      </c:pt>
                      <c:pt idx="457">
                        <c:v>5.4</c:v>
                      </c:pt>
                      <c:pt idx="458">
                        <c:v>5.34</c:v>
                      </c:pt>
                      <c:pt idx="459">
                        <c:v>5.32</c:v>
                      </c:pt>
                      <c:pt idx="460">
                        <c:v>5.3</c:v>
                      </c:pt>
                      <c:pt idx="461">
                        <c:v>5.37</c:v>
                      </c:pt>
                      <c:pt idx="462">
                        <c:v>5.44</c:v>
                      </c:pt>
                      <c:pt idx="463">
                        <c:v>5.5</c:v>
                      </c:pt>
                      <c:pt idx="464">
                        <c:v>5.56</c:v>
                      </c:pt>
                      <c:pt idx="465">
                        <c:v>5.6</c:v>
                      </c:pt>
                      <c:pt idx="466">
                        <c:v>5.72</c:v>
                      </c:pt>
                      <c:pt idx="467">
                        <c:v>5.76</c:v>
                      </c:pt>
                      <c:pt idx="468">
                        <c:v>5.78</c:v>
                      </c:pt>
                      <c:pt idx="469">
                        <c:v>5.75</c:v>
                      </c:pt>
                      <c:pt idx="470">
                        <c:v>5.7</c:v>
                      </c:pt>
                      <c:pt idx="471">
                        <c:v>5.67</c:v>
                      </c:pt>
                      <c:pt idx="472">
                        <c:v>5.68</c:v>
                      </c:pt>
                      <c:pt idx="473">
                        <c:v>5.64</c:v>
                      </c:pt>
                      <c:pt idx="474">
                        <c:v>5.62</c:v>
                      </c:pt>
                      <c:pt idx="475">
                        <c:v>5.6</c:v>
                      </c:pt>
                      <c:pt idx="476">
                        <c:v>5.65</c:v>
                      </c:pt>
                      <c:pt idx="477">
                        <c:v>5.68</c:v>
                      </c:pt>
                      <c:pt idx="478">
                        <c:v>5.86</c:v>
                      </c:pt>
                      <c:pt idx="479">
                        <c:v>5.9</c:v>
                      </c:pt>
                      <c:pt idx="480">
                        <c:v>6.1</c:v>
                      </c:pt>
                      <c:pt idx="481">
                        <c:v>6.18</c:v>
                      </c:pt>
                      <c:pt idx="482">
                        <c:v>6.28</c:v>
                      </c:pt>
                      <c:pt idx="483">
                        <c:v>6.33</c:v>
                      </c:pt>
                      <c:pt idx="484">
                        <c:v>6.36</c:v>
                      </c:pt>
                      <c:pt idx="485">
                        <c:v>6.34</c:v>
                      </c:pt>
                      <c:pt idx="486">
                        <c:v>6.28</c:v>
                      </c:pt>
                      <c:pt idx="487">
                        <c:v>6.26</c:v>
                      </c:pt>
                      <c:pt idx="488">
                        <c:v>6.32</c:v>
                      </c:pt>
                      <c:pt idx="489">
                        <c:v>6.2</c:v>
                      </c:pt>
                      <c:pt idx="490">
                        <c:v>6.2</c:v>
                      </c:pt>
                      <c:pt idx="491">
                        <c:v>6.18</c:v>
                      </c:pt>
                      <c:pt idx="492">
                        <c:v>6.18</c:v>
                      </c:pt>
                      <c:pt idx="493">
                        <c:v>6.15</c:v>
                      </c:pt>
                      <c:pt idx="494">
                        <c:v>6.16</c:v>
                      </c:pt>
                      <c:pt idx="495">
                        <c:v>6.14</c:v>
                      </c:pt>
                      <c:pt idx="496">
                        <c:v>6.16</c:v>
                      </c:pt>
                      <c:pt idx="497">
                        <c:v>6.14</c:v>
                      </c:pt>
                      <c:pt idx="498">
                        <c:v>6.13</c:v>
                      </c:pt>
                      <c:pt idx="499">
                        <c:v>6.16</c:v>
                      </c:pt>
                      <c:pt idx="500">
                        <c:v>6.22</c:v>
                      </c:pt>
                      <c:pt idx="501">
                        <c:v>6.2</c:v>
                      </c:pt>
                      <c:pt idx="502">
                        <c:v>6.2</c:v>
                      </c:pt>
                      <c:pt idx="503">
                        <c:v>6.22</c:v>
                      </c:pt>
                      <c:pt idx="504">
                        <c:v>6.26</c:v>
                      </c:pt>
                      <c:pt idx="505">
                        <c:v>6.27</c:v>
                      </c:pt>
                      <c:pt idx="506">
                        <c:v>6.28</c:v>
                      </c:pt>
                      <c:pt idx="507">
                        <c:v>6.29</c:v>
                      </c:pt>
                      <c:pt idx="508">
                        <c:v>6.3</c:v>
                      </c:pt>
                      <c:pt idx="509">
                        <c:v>6.32</c:v>
                      </c:pt>
                      <c:pt idx="510">
                        <c:v>6.33</c:v>
                      </c:pt>
                      <c:pt idx="511">
                        <c:v>6.34</c:v>
                      </c:pt>
                      <c:pt idx="512">
                        <c:v>6.34</c:v>
                      </c:pt>
                      <c:pt idx="513">
                        <c:v>6.3</c:v>
                      </c:pt>
                      <c:pt idx="514">
                        <c:v>6.34</c:v>
                      </c:pt>
                      <c:pt idx="515">
                        <c:v>6.36</c:v>
                      </c:pt>
                      <c:pt idx="516">
                        <c:v>6.38</c:v>
                      </c:pt>
                      <c:pt idx="517">
                        <c:v>6.38</c:v>
                      </c:pt>
                      <c:pt idx="518">
                        <c:v>6.4</c:v>
                      </c:pt>
                      <c:pt idx="519">
                        <c:v>6.41</c:v>
                      </c:pt>
                      <c:pt idx="520">
                        <c:v>6.4</c:v>
                      </c:pt>
                      <c:pt idx="521">
                        <c:v>6.42</c:v>
                      </c:pt>
                      <c:pt idx="522">
                        <c:v>6.43</c:v>
                      </c:pt>
                      <c:pt idx="523">
                        <c:v>6.43</c:v>
                      </c:pt>
                      <c:pt idx="524">
                        <c:v>6.44</c:v>
                      </c:pt>
                      <c:pt idx="525">
                        <c:v>6.46</c:v>
                      </c:pt>
                      <c:pt idx="526">
                        <c:v>6.44</c:v>
                      </c:pt>
                      <c:pt idx="527">
                        <c:v>6.4</c:v>
                      </c:pt>
                      <c:pt idx="528">
                        <c:v>6.38</c:v>
                      </c:pt>
                      <c:pt idx="529">
                        <c:v>6.4</c:v>
                      </c:pt>
                      <c:pt idx="530">
                        <c:v>6.4</c:v>
                      </c:pt>
                      <c:pt idx="531">
                        <c:v>6.36</c:v>
                      </c:pt>
                      <c:pt idx="532">
                        <c:v>6.3</c:v>
                      </c:pt>
                      <c:pt idx="533">
                        <c:v>6.34</c:v>
                      </c:pt>
                      <c:pt idx="534">
                        <c:v>6.36</c:v>
                      </c:pt>
                      <c:pt idx="535">
                        <c:v>6.37</c:v>
                      </c:pt>
                      <c:pt idx="536">
                        <c:v>6.4</c:v>
                      </c:pt>
                      <c:pt idx="537">
                        <c:v>6.4</c:v>
                      </c:pt>
                      <c:pt idx="538">
                        <c:v>6.4</c:v>
                      </c:pt>
                      <c:pt idx="539">
                        <c:v>6.4</c:v>
                      </c:pt>
                      <c:pt idx="540">
                        <c:v>6.38</c:v>
                      </c:pt>
                      <c:pt idx="541">
                        <c:v>6.34</c:v>
                      </c:pt>
                      <c:pt idx="542">
                        <c:v>6.28</c:v>
                      </c:pt>
                      <c:pt idx="543">
                        <c:v>6.25</c:v>
                      </c:pt>
                      <c:pt idx="544">
                        <c:v>6.26</c:v>
                      </c:pt>
                      <c:pt idx="545">
                        <c:v>6.28</c:v>
                      </c:pt>
                      <c:pt idx="546">
                        <c:v>6.25</c:v>
                      </c:pt>
                      <c:pt idx="547">
                        <c:v>6.2</c:v>
                      </c:pt>
                      <c:pt idx="548">
                        <c:v>6.16</c:v>
                      </c:pt>
                      <c:pt idx="549">
                        <c:v>6.1</c:v>
                      </c:pt>
                      <c:pt idx="550">
                        <c:v>6.08</c:v>
                      </c:pt>
                      <c:pt idx="551">
                        <c:v>6.08</c:v>
                      </c:pt>
                      <c:pt idx="552">
                        <c:v>6.07</c:v>
                      </c:pt>
                      <c:pt idx="553">
                        <c:v>6.03</c:v>
                      </c:pt>
                      <c:pt idx="554">
                        <c:v>6</c:v>
                      </c:pt>
                      <c:pt idx="555">
                        <c:v>6.01</c:v>
                      </c:pt>
                      <c:pt idx="556">
                        <c:v>6.06</c:v>
                      </c:pt>
                      <c:pt idx="557">
                        <c:v>6.08</c:v>
                      </c:pt>
                      <c:pt idx="558">
                        <c:v>6.13</c:v>
                      </c:pt>
                      <c:pt idx="559">
                        <c:v>6.16</c:v>
                      </c:pt>
                      <c:pt idx="560">
                        <c:v>6.15</c:v>
                      </c:pt>
                      <c:pt idx="561">
                        <c:v>6.14</c:v>
                      </c:pt>
                      <c:pt idx="562">
                        <c:v>6.1</c:v>
                      </c:pt>
                      <c:pt idx="563">
                        <c:v>6.06</c:v>
                      </c:pt>
                      <c:pt idx="564">
                        <c:v>6</c:v>
                      </c:pt>
                      <c:pt idx="565">
                        <c:v>5.92</c:v>
                      </c:pt>
                      <c:pt idx="566">
                        <c:v>5.84</c:v>
                      </c:pt>
                      <c:pt idx="567">
                        <c:v>5.78</c:v>
                      </c:pt>
                      <c:pt idx="568">
                        <c:v>5.74</c:v>
                      </c:pt>
                      <c:pt idx="569">
                        <c:v>5.6</c:v>
                      </c:pt>
                      <c:pt idx="570">
                        <c:v>5.66</c:v>
                      </c:pt>
                      <c:pt idx="571">
                        <c:v>5.68</c:v>
                      </c:pt>
                      <c:pt idx="572">
                        <c:v>5.78</c:v>
                      </c:pt>
                      <c:pt idx="573">
                        <c:v>5.86</c:v>
                      </c:pt>
                      <c:pt idx="574">
                        <c:v>6</c:v>
                      </c:pt>
                      <c:pt idx="575">
                        <c:v>6.03</c:v>
                      </c:pt>
                      <c:pt idx="576">
                        <c:v>6.2</c:v>
                      </c:pt>
                      <c:pt idx="577">
                        <c:v>6.3</c:v>
                      </c:pt>
                      <c:pt idx="578">
                        <c:v>6.4</c:v>
                      </c:pt>
                      <c:pt idx="579">
                        <c:v>6.46</c:v>
                      </c:pt>
                      <c:pt idx="580">
                        <c:v>6.56</c:v>
                      </c:pt>
                      <c:pt idx="581">
                        <c:v>6.58</c:v>
                      </c:pt>
                      <c:pt idx="582">
                        <c:v>6.65</c:v>
                      </c:pt>
                      <c:pt idx="583">
                        <c:v>6.7</c:v>
                      </c:pt>
                      <c:pt idx="584">
                        <c:v>6.82</c:v>
                      </c:pt>
                      <c:pt idx="585">
                        <c:v>6.96</c:v>
                      </c:pt>
                      <c:pt idx="586">
                        <c:v>6.92</c:v>
                      </c:pt>
                      <c:pt idx="587">
                        <c:v>6.98</c:v>
                      </c:pt>
                      <c:pt idx="588">
                        <c:v>6.98</c:v>
                      </c:pt>
                      <c:pt idx="589">
                        <c:v>6.97</c:v>
                      </c:pt>
                      <c:pt idx="590">
                        <c:v>7</c:v>
                      </c:pt>
                      <c:pt idx="591">
                        <c:v>7.01</c:v>
                      </c:pt>
                      <c:pt idx="592">
                        <c:v>7.03</c:v>
                      </c:pt>
                      <c:pt idx="593">
                        <c:v>7.06</c:v>
                      </c:pt>
                      <c:pt idx="594">
                        <c:v>7.1</c:v>
                      </c:pt>
                      <c:pt idx="595">
                        <c:v>7.1</c:v>
                      </c:pt>
                      <c:pt idx="596">
                        <c:v>7.14</c:v>
                      </c:pt>
                      <c:pt idx="597">
                        <c:v>7.16</c:v>
                      </c:pt>
                      <c:pt idx="598">
                        <c:v>7.2</c:v>
                      </c:pt>
                      <c:pt idx="599">
                        <c:v>7.25</c:v>
                      </c:pt>
                      <c:pt idx="600">
                        <c:v>7.24</c:v>
                      </c:pt>
                      <c:pt idx="601">
                        <c:v>7.26</c:v>
                      </c:pt>
                      <c:pt idx="602">
                        <c:v>7.28</c:v>
                      </c:pt>
                      <c:pt idx="603">
                        <c:v>7.3</c:v>
                      </c:pt>
                      <c:pt idx="604">
                        <c:v>7.34</c:v>
                      </c:pt>
                      <c:pt idx="605">
                        <c:v>7.36</c:v>
                      </c:pt>
                      <c:pt idx="606">
                        <c:v>7.38</c:v>
                      </c:pt>
                      <c:pt idx="607">
                        <c:v>7.4</c:v>
                      </c:pt>
                      <c:pt idx="608">
                        <c:v>7.48</c:v>
                      </c:pt>
                      <c:pt idx="609">
                        <c:v>7.52</c:v>
                      </c:pt>
                      <c:pt idx="610">
                        <c:v>7.6</c:v>
                      </c:pt>
                      <c:pt idx="611">
                        <c:v>7.62</c:v>
                      </c:pt>
                      <c:pt idx="612">
                        <c:v>7.67</c:v>
                      </c:pt>
                      <c:pt idx="613">
                        <c:v>7.68</c:v>
                      </c:pt>
                      <c:pt idx="614">
                        <c:v>7.72</c:v>
                      </c:pt>
                      <c:pt idx="615">
                        <c:v>7.74</c:v>
                      </c:pt>
                      <c:pt idx="616">
                        <c:v>7.78</c:v>
                      </c:pt>
                      <c:pt idx="617">
                        <c:v>7.78</c:v>
                      </c:pt>
                      <c:pt idx="618">
                        <c:v>7.83</c:v>
                      </c:pt>
                      <c:pt idx="619">
                        <c:v>7.78</c:v>
                      </c:pt>
                      <c:pt idx="620">
                        <c:v>7.79</c:v>
                      </c:pt>
                      <c:pt idx="621">
                        <c:v>7.8</c:v>
                      </c:pt>
                      <c:pt idx="622">
                        <c:v>7.78</c:v>
                      </c:pt>
                      <c:pt idx="623">
                        <c:v>7.79</c:v>
                      </c:pt>
                      <c:pt idx="624">
                        <c:v>7.78</c:v>
                      </c:pt>
                      <c:pt idx="625">
                        <c:v>7.78</c:v>
                      </c:pt>
                      <c:pt idx="626">
                        <c:v>7.84</c:v>
                      </c:pt>
                      <c:pt idx="627">
                        <c:v>7.86</c:v>
                      </c:pt>
                      <c:pt idx="628">
                        <c:v>7.88</c:v>
                      </c:pt>
                      <c:pt idx="629">
                        <c:v>7.86</c:v>
                      </c:pt>
                      <c:pt idx="630">
                        <c:v>7.89</c:v>
                      </c:pt>
                      <c:pt idx="631">
                        <c:v>7.9</c:v>
                      </c:pt>
                      <c:pt idx="632">
                        <c:v>7.92</c:v>
                      </c:pt>
                      <c:pt idx="633">
                        <c:v>7.9</c:v>
                      </c:pt>
                      <c:pt idx="634">
                        <c:v>7.92</c:v>
                      </c:pt>
                      <c:pt idx="635">
                        <c:v>7.98</c:v>
                      </c:pt>
                      <c:pt idx="636">
                        <c:v>8.0399999999999991</c:v>
                      </c:pt>
                      <c:pt idx="637">
                        <c:v>8.06</c:v>
                      </c:pt>
                      <c:pt idx="638">
                        <c:v>8.14</c:v>
                      </c:pt>
                      <c:pt idx="639">
                        <c:v>8.16</c:v>
                      </c:pt>
                      <c:pt idx="640">
                        <c:v>8.1999999999999993</c:v>
                      </c:pt>
                      <c:pt idx="641">
                        <c:v>8.1999999999999993</c:v>
                      </c:pt>
                      <c:pt idx="642">
                        <c:v>8.2200000000000006</c:v>
                      </c:pt>
                      <c:pt idx="643">
                        <c:v>8.24</c:v>
                      </c:pt>
                      <c:pt idx="644">
                        <c:v>8.26</c:v>
                      </c:pt>
                      <c:pt idx="645">
                        <c:v>8.2799999999999994</c:v>
                      </c:pt>
                      <c:pt idx="646">
                        <c:v>8.2899999999999991</c:v>
                      </c:pt>
                      <c:pt idx="647">
                        <c:v>8.3000000000000007</c:v>
                      </c:pt>
                      <c:pt idx="648">
                        <c:v>8.36</c:v>
                      </c:pt>
                      <c:pt idx="649">
                        <c:v>8.3800000000000008</c:v>
                      </c:pt>
                      <c:pt idx="650">
                        <c:v>8.4</c:v>
                      </c:pt>
                      <c:pt idx="651">
                        <c:v>8.42</c:v>
                      </c:pt>
                      <c:pt idx="652">
                        <c:v>8.43</c:v>
                      </c:pt>
                      <c:pt idx="653">
                        <c:v>8.4600000000000009</c:v>
                      </c:pt>
                      <c:pt idx="654">
                        <c:v>8.48</c:v>
                      </c:pt>
                      <c:pt idx="655">
                        <c:v>8.5</c:v>
                      </c:pt>
                      <c:pt idx="656">
                        <c:v>8.52</c:v>
                      </c:pt>
                      <c:pt idx="657">
                        <c:v>8.5399999999999991</c:v>
                      </c:pt>
                      <c:pt idx="658">
                        <c:v>8.5500000000000007</c:v>
                      </c:pt>
                      <c:pt idx="659">
                        <c:v>8.57</c:v>
                      </c:pt>
                      <c:pt idx="660">
                        <c:v>8.6</c:v>
                      </c:pt>
                      <c:pt idx="661">
                        <c:v>8.6</c:v>
                      </c:pt>
                      <c:pt idx="662">
                        <c:v>8.6199999999999992</c:v>
                      </c:pt>
                      <c:pt idx="663">
                        <c:v>8.64</c:v>
                      </c:pt>
                      <c:pt idx="664">
                        <c:v>8.65</c:v>
                      </c:pt>
                      <c:pt idx="665">
                        <c:v>8.66</c:v>
                      </c:pt>
                      <c:pt idx="666">
                        <c:v>8.67</c:v>
                      </c:pt>
                      <c:pt idx="667">
                        <c:v>8.66</c:v>
                      </c:pt>
                      <c:pt idx="668">
                        <c:v>8.68</c:v>
                      </c:pt>
                      <c:pt idx="669">
                        <c:v>8.68</c:v>
                      </c:pt>
                      <c:pt idx="670">
                        <c:v>8.68</c:v>
                      </c:pt>
                      <c:pt idx="671">
                        <c:v>8.66</c:v>
                      </c:pt>
                      <c:pt idx="672">
                        <c:v>8.6999999999999993</c:v>
                      </c:pt>
                      <c:pt idx="673">
                        <c:v>8.75</c:v>
                      </c:pt>
                      <c:pt idx="674">
                        <c:v>8.6199999999999992</c:v>
                      </c:pt>
                      <c:pt idx="675">
                        <c:v>8.6300000000000008</c:v>
                      </c:pt>
                      <c:pt idx="676">
                        <c:v>8.6</c:v>
                      </c:pt>
                      <c:pt idx="677">
                        <c:v>8.58</c:v>
                      </c:pt>
                      <c:pt idx="678">
                        <c:v>8.5500000000000007</c:v>
                      </c:pt>
                      <c:pt idx="679">
                        <c:v>8.5</c:v>
                      </c:pt>
                      <c:pt idx="680">
                        <c:v>8.48</c:v>
                      </c:pt>
                      <c:pt idx="681">
                        <c:v>8.4600000000000009</c:v>
                      </c:pt>
                      <c:pt idx="682">
                        <c:v>8.42</c:v>
                      </c:pt>
                      <c:pt idx="683">
                        <c:v>8.4</c:v>
                      </c:pt>
                      <c:pt idx="684">
                        <c:v>8.36</c:v>
                      </c:pt>
                      <c:pt idx="685">
                        <c:v>8.36</c:v>
                      </c:pt>
                      <c:pt idx="686">
                        <c:v>8.32</c:v>
                      </c:pt>
                      <c:pt idx="687">
                        <c:v>8.3000000000000007</c:v>
                      </c:pt>
                      <c:pt idx="688">
                        <c:v>8.3000000000000007</c:v>
                      </c:pt>
                      <c:pt idx="689">
                        <c:v>8.2899999999999991</c:v>
                      </c:pt>
                      <c:pt idx="690">
                        <c:v>8.3000000000000007</c:v>
                      </c:pt>
                      <c:pt idx="691">
                        <c:v>8.27</c:v>
                      </c:pt>
                      <c:pt idx="692">
                        <c:v>8.26</c:v>
                      </c:pt>
                      <c:pt idx="693">
                        <c:v>8.2200000000000006</c:v>
                      </c:pt>
                      <c:pt idx="694">
                        <c:v>8.2799999999999994</c:v>
                      </c:pt>
                      <c:pt idx="695">
                        <c:v>8.26</c:v>
                      </c:pt>
                      <c:pt idx="696">
                        <c:v>8.25</c:v>
                      </c:pt>
                      <c:pt idx="697">
                        <c:v>8.26</c:v>
                      </c:pt>
                      <c:pt idx="698">
                        <c:v>8.26</c:v>
                      </c:pt>
                      <c:pt idx="699">
                        <c:v>8.24</c:v>
                      </c:pt>
                      <c:pt idx="700">
                        <c:v>8.24</c:v>
                      </c:pt>
                      <c:pt idx="701">
                        <c:v>8.24</c:v>
                      </c:pt>
                      <c:pt idx="702">
                        <c:v>8.24</c:v>
                      </c:pt>
                      <c:pt idx="703">
                        <c:v>8.2200000000000006</c:v>
                      </c:pt>
                      <c:pt idx="704">
                        <c:v>8.2200000000000006</c:v>
                      </c:pt>
                      <c:pt idx="705">
                        <c:v>8.1999999999999993</c:v>
                      </c:pt>
                      <c:pt idx="706">
                        <c:v>8.16</c:v>
                      </c:pt>
                      <c:pt idx="707">
                        <c:v>8.14</c:v>
                      </c:pt>
                      <c:pt idx="708">
                        <c:v>8.1</c:v>
                      </c:pt>
                      <c:pt idx="709">
                        <c:v>8.08</c:v>
                      </c:pt>
                      <c:pt idx="710">
                        <c:v>8.06</c:v>
                      </c:pt>
                      <c:pt idx="711">
                        <c:v>8.0399999999999991</c:v>
                      </c:pt>
                      <c:pt idx="712">
                        <c:v>8.02</c:v>
                      </c:pt>
                      <c:pt idx="713">
                        <c:v>8.0299999999999994</c:v>
                      </c:pt>
                      <c:pt idx="714">
                        <c:v>7.96</c:v>
                      </c:pt>
                      <c:pt idx="715">
                        <c:v>7.93</c:v>
                      </c:pt>
                      <c:pt idx="716">
                        <c:v>7.9</c:v>
                      </c:pt>
                      <c:pt idx="717">
                        <c:v>7.88</c:v>
                      </c:pt>
                      <c:pt idx="718">
                        <c:v>7.82</c:v>
                      </c:pt>
                      <c:pt idx="719">
                        <c:v>7.76</c:v>
                      </c:pt>
                      <c:pt idx="720">
                        <c:v>7.8</c:v>
                      </c:pt>
                      <c:pt idx="721">
                        <c:v>7.78</c:v>
                      </c:pt>
                      <c:pt idx="722">
                        <c:v>7.7</c:v>
                      </c:pt>
                      <c:pt idx="723">
                        <c:v>7.66</c:v>
                      </c:pt>
                      <c:pt idx="724">
                        <c:v>7.6</c:v>
                      </c:pt>
                      <c:pt idx="725">
                        <c:v>7.58</c:v>
                      </c:pt>
                      <c:pt idx="726">
                        <c:v>7.58</c:v>
                      </c:pt>
                      <c:pt idx="727">
                        <c:v>7.54</c:v>
                      </c:pt>
                      <c:pt idx="728">
                        <c:v>7.52</c:v>
                      </c:pt>
                      <c:pt idx="729">
                        <c:v>7.5</c:v>
                      </c:pt>
                      <c:pt idx="730">
                        <c:v>7.45</c:v>
                      </c:pt>
                      <c:pt idx="731">
                        <c:v>7.4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10-8B22-44C4-839A-AF81C20BD3F4}"/>
                  </c:ext>
                </c:extLst>
              </c15:ser>
            </c15:filteredLineSeries>
            <c15:filteredLineSeries>
              <c15:ser>
                <c:idx val="6"/>
                <c:order val="7"/>
                <c:tx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DATOS!$Y$2</c15:sqref>
                        </c15:formulaRef>
                      </c:ext>
                    </c:extLst>
                    <c:strCache>
                      <c:ptCount val="1"/>
                      <c:pt idx="0">
                        <c:v>2007</c:v>
                      </c:pt>
                    </c:strCache>
                  </c:strRef>
                </c:tx>
                <c:spPr>
                  <a:ln w="12700">
                    <a:solidFill>
                      <a:srgbClr val="92D05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DATOS!$Y$3:$Y$734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7.35</c:v>
                      </c:pt>
                      <c:pt idx="1">
                        <c:v>7.3</c:v>
                      </c:pt>
                      <c:pt idx="2">
                        <c:v>7.24</c:v>
                      </c:pt>
                      <c:pt idx="3">
                        <c:v>7.16</c:v>
                      </c:pt>
                      <c:pt idx="4">
                        <c:v>7.1</c:v>
                      </c:pt>
                      <c:pt idx="5">
                        <c:v>7</c:v>
                      </c:pt>
                      <c:pt idx="6">
                        <c:v>6.94</c:v>
                      </c:pt>
                      <c:pt idx="7">
                        <c:v>6.76</c:v>
                      </c:pt>
                      <c:pt idx="8">
                        <c:v>6.72</c:v>
                      </c:pt>
                      <c:pt idx="9">
                        <c:v>6.72</c:v>
                      </c:pt>
                      <c:pt idx="10">
                        <c:v>6.7</c:v>
                      </c:pt>
                      <c:pt idx="11">
                        <c:v>6.56</c:v>
                      </c:pt>
                      <c:pt idx="12">
                        <c:v>6.48</c:v>
                      </c:pt>
                      <c:pt idx="13">
                        <c:v>6.4</c:v>
                      </c:pt>
                      <c:pt idx="14">
                        <c:v>6.32</c:v>
                      </c:pt>
                      <c:pt idx="15">
                        <c:v>6.28</c:v>
                      </c:pt>
                      <c:pt idx="16">
                        <c:v>6.2</c:v>
                      </c:pt>
                      <c:pt idx="17">
                        <c:v>6.14</c:v>
                      </c:pt>
                      <c:pt idx="18">
                        <c:v>6.14</c:v>
                      </c:pt>
                      <c:pt idx="19">
                        <c:v>6</c:v>
                      </c:pt>
                      <c:pt idx="20">
                        <c:v>5.98</c:v>
                      </c:pt>
                      <c:pt idx="21">
                        <c:v>5.96</c:v>
                      </c:pt>
                      <c:pt idx="22">
                        <c:v>5.99</c:v>
                      </c:pt>
                      <c:pt idx="23">
                        <c:v>6.02</c:v>
                      </c:pt>
                      <c:pt idx="24">
                        <c:v>6.01</c:v>
                      </c:pt>
                      <c:pt idx="25">
                        <c:v>5.97</c:v>
                      </c:pt>
                      <c:pt idx="26">
                        <c:v>5.93</c:v>
                      </c:pt>
                      <c:pt idx="27">
                        <c:v>5.91</c:v>
                      </c:pt>
                      <c:pt idx="28">
                        <c:v>5.88</c:v>
                      </c:pt>
                      <c:pt idx="29">
                        <c:v>5.85</c:v>
                      </c:pt>
                      <c:pt idx="30">
                        <c:v>5.84</c:v>
                      </c:pt>
                      <c:pt idx="31">
                        <c:v>5.8</c:v>
                      </c:pt>
                      <c:pt idx="32">
                        <c:v>5.76</c:v>
                      </c:pt>
                      <c:pt idx="33">
                        <c:v>5.7</c:v>
                      </c:pt>
                      <c:pt idx="34">
                        <c:v>5.71</c:v>
                      </c:pt>
                      <c:pt idx="35">
                        <c:v>5.64</c:v>
                      </c:pt>
                      <c:pt idx="36">
                        <c:v>5.62</c:v>
                      </c:pt>
                      <c:pt idx="37">
                        <c:v>5.62</c:v>
                      </c:pt>
                      <c:pt idx="38">
                        <c:v>5.65</c:v>
                      </c:pt>
                      <c:pt idx="39">
                        <c:v>5.67</c:v>
                      </c:pt>
                      <c:pt idx="40">
                        <c:v>5.68</c:v>
                      </c:pt>
                      <c:pt idx="41">
                        <c:v>5.66</c:v>
                      </c:pt>
                      <c:pt idx="42">
                        <c:v>5.64</c:v>
                      </c:pt>
                      <c:pt idx="43">
                        <c:v>5.61</c:v>
                      </c:pt>
                      <c:pt idx="44">
                        <c:v>5.61</c:v>
                      </c:pt>
                      <c:pt idx="45">
                        <c:v>5.6</c:v>
                      </c:pt>
                      <c:pt idx="46">
                        <c:v>5.6</c:v>
                      </c:pt>
                      <c:pt idx="47">
                        <c:v>5.6</c:v>
                      </c:pt>
                      <c:pt idx="48">
                        <c:v>5.61</c:v>
                      </c:pt>
                      <c:pt idx="49">
                        <c:v>5.6</c:v>
                      </c:pt>
                      <c:pt idx="50">
                        <c:v>5.51</c:v>
                      </c:pt>
                      <c:pt idx="51">
                        <c:v>5.47</c:v>
                      </c:pt>
                      <c:pt idx="52">
                        <c:v>5.45</c:v>
                      </c:pt>
                      <c:pt idx="53">
                        <c:v>5.39</c:v>
                      </c:pt>
                      <c:pt idx="54">
                        <c:v>5.32</c:v>
                      </c:pt>
                      <c:pt idx="55">
                        <c:v>5.36</c:v>
                      </c:pt>
                      <c:pt idx="56">
                        <c:v>5.46</c:v>
                      </c:pt>
                      <c:pt idx="57">
                        <c:v>5.52</c:v>
                      </c:pt>
                      <c:pt idx="58">
                        <c:v>5.56</c:v>
                      </c:pt>
                      <c:pt idx="59">
                        <c:v>5.56</c:v>
                      </c:pt>
                      <c:pt idx="60">
                        <c:v>5.57</c:v>
                      </c:pt>
                      <c:pt idx="61">
                        <c:v>5.5</c:v>
                      </c:pt>
                      <c:pt idx="62">
                        <c:v>5.46</c:v>
                      </c:pt>
                      <c:pt idx="63">
                        <c:v>5.39</c:v>
                      </c:pt>
                      <c:pt idx="64">
                        <c:v>5.32</c:v>
                      </c:pt>
                      <c:pt idx="65">
                        <c:v>5.24</c:v>
                      </c:pt>
                      <c:pt idx="66">
                        <c:v>5.22</c:v>
                      </c:pt>
                      <c:pt idx="67">
                        <c:v>5.15</c:v>
                      </c:pt>
                      <c:pt idx="68">
                        <c:v>5.09</c:v>
                      </c:pt>
                      <c:pt idx="69">
                        <c:v>5.01</c:v>
                      </c:pt>
                      <c:pt idx="70">
                        <c:v>4.96</c:v>
                      </c:pt>
                      <c:pt idx="71">
                        <c:v>4.9000000000000004</c:v>
                      </c:pt>
                      <c:pt idx="72">
                        <c:v>4.92</c:v>
                      </c:pt>
                      <c:pt idx="73">
                        <c:v>4.93</c:v>
                      </c:pt>
                      <c:pt idx="74">
                        <c:v>4.83</c:v>
                      </c:pt>
                      <c:pt idx="75">
                        <c:v>4.6900000000000004</c:v>
                      </c:pt>
                      <c:pt idx="76">
                        <c:v>4.57</c:v>
                      </c:pt>
                      <c:pt idx="77">
                        <c:v>4.49</c:v>
                      </c:pt>
                      <c:pt idx="78">
                        <c:v>4.43</c:v>
                      </c:pt>
                      <c:pt idx="79">
                        <c:v>4.4000000000000004</c:v>
                      </c:pt>
                      <c:pt idx="80">
                        <c:v>4.41</c:v>
                      </c:pt>
                      <c:pt idx="81">
                        <c:v>4.38</c:v>
                      </c:pt>
                      <c:pt idx="82">
                        <c:v>4.33</c:v>
                      </c:pt>
                      <c:pt idx="83">
                        <c:v>4.28</c:v>
                      </c:pt>
                      <c:pt idx="84">
                        <c:v>4.28</c:v>
                      </c:pt>
                      <c:pt idx="85">
                        <c:v>4.29</c:v>
                      </c:pt>
                      <c:pt idx="86">
                        <c:v>4.32</c:v>
                      </c:pt>
                      <c:pt idx="87">
                        <c:v>4.33</c:v>
                      </c:pt>
                      <c:pt idx="88">
                        <c:v>4.32</c:v>
                      </c:pt>
                      <c:pt idx="89">
                        <c:v>4.28</c:v>
                      </c:pt>
                      <c:pt idx="90">
                        <c:v>4.29</c:v>
                      </c:pt>
                      <c:pt idx="91">
                        <c:v>4.25</c:v>
                      </c:pt>
                      <c:pt idx="92">
                        <c:v>4.24</c:v>
                      </c:pt>
                      <c:pt idx="93">
                        <c:v>4.24</c:v>
                      </c:pt>
                      <c:pt idx="94">
                        <c:v>4.29</c:v>
                      </c:pt>
                      <c:pt idx="95">
                        <c:v>4.38</c:v>
                      </c:pt>
                      <c:pt idx="96">
                        <c:v>4.51</c:v>
                      </c:pt>
                      <c:pt idx="97">
                        <c:v>4.54</c:v>
                      </c:pt>
                      <c:pt idx="98">
                        <c:v>4.4800000000000004</c:v>
                      </c:pt>
                      <c:pt idx="99">
                        <c:v>4.4000000000000004</c:v>
                      </c:pt>
                      <c:pt idx="100">
                        <c:v>4.32</c:v>
                      </c:pt>
                      <c:pt idx="101">
                        <c:v>4.33</c:v>
                      </c:pt>
                      <c:pt idx="102">
                        <c:v>4.3</c:v>
                      </c:pt>
                      <c:pt idx="103">
                        <c:v>4.3499999999999996</c:v>
                      </c:pt>
                      <c:pt idx="104">
                        <c:v>4.3</c:v>
                      </c:pt>
                      <c:pt idx="105">
                        <c:v>4.29</c:v>
                      </c:pt>
                      <c:pt idx="106">
                        <c:v>4.3099999999999996</c:v>
                      </c:pt>
                      <c:pt idx="107">
                        <c:v>4.13</c:v>
                      </c:pt>
                      <c:pt idx="108">
                        <c:v>4.13</c:v>
                      </c:pt>
                      <c:pt idx="109">
                        <c:v>4.13</c:v>
                      </c:pt>
                      <c:pt idx="110">
                        <c:v>4.13</c:v>
                      </c:pt>
                      <c:pt idx="111">
                        <c:v>4.12</c:v>
                      </c:pt>
                      <c:pt idx="112">
                        <c:v>4.13</c:v>
                      </c:pt>
                      <c:pt idx="113">
                        <c:v>4.09</c:v>
                      </c:pt>
                      <c:pt idx="114">
                        <c:v>4.03</c:v>
                      </c:pt>
                      <c:pt idx="115">
                        <c:v>3.97</c:v>
                      </c:pt>
                      <c:pt idx="116">
                        <c:v>3.92</c:v>
                      </c:pt>
                      <c:pt idx="117">
                        <c:v>3.86</c:v>
                      </c:pt>
                      <c:pt idx="118">
                        <c:v>3.84</c:v>
                      </c:pt>
                      <c:pt idx="119">
                        <c:v>3.82</c:v>
                      </c:pt>
                      <c:pt idx="120">
                        <c:v>3.8</c:v>
                      </c:pt>
                      <c:pt idx="121">
                        <c:v>3.82</c:v>
                      </c:pt>
                      <c:pt idx="122">
                        <c:v>3.82</c:v>
                      </c:pt>
                      <c:pt idx="123">
                        <c:v>3.82</c:v>
                      </c:pt>
                      <c:pt idx="124">
                        <c:v>3.78</c:v>
                      </c:pt>
                      <c:pt idx="125">
                        <c:v>3.72</c:v>
                      </c:pt>
                      <c:pt idx="126">
                        <c:v>3.7</c:v>
                      </c:pt>
                      <c:pt idx="127">
                        <c:v>3.7</c:v>
                      </c:pt>
                      <c:pt idx="128">
                        <c:v>3.74</c:v>
                      </c:pt>
                      <c:pt idx="129">
                        <c:v>3.72</c:v>
                      </c:pt>
                      <c:pt idx="130">
                        <c:v>3.68</c:v>
                      </c:pt>
                      <c:pt idx="131">
                        <c:v>3.68</c:v>
                      </c:pt>
                      <c:pt idx="132">
                        <c:v>3.66</c:v>
                      </c:pt>
                      <c:pt idx="133">
                        <c:v>3.68</c:v>
                      </c:pt>
                      <c:pt idx="134">
                        <c:v>3.68</c:v>
                      </c:pt>
                      <c:pt idx="135">
                        <c:v>3.74</c:v>
                      </c:pt>
                      <c:pt idx="136">
                        <c:v>3.81</c:v>
                      </c:pt>
                      <c:pt idx="137">
                        <c:v>3.75</c:v>
                      </c:pt>
                      <c:pt idx="138">
                        <c:v>3.88</c:v>
                      </c:pt>
                      <c:pt idx="139">
                        <c:v>3.9</c:v>
                      </c:pt>
                      <c:pt idx="140">
                        <c:v>3.92</c:v>
                      </c:pt>
                      <c:pt idx="141">
                        <c:v>4.12</c:v>
                      </c:pt>
                      <c:pt idx="142">
                        <c:v>4.22</c:v>
                      </c:pt>
                      <c:pt idx="143">
                        <c:v>4.38</c:v>
                      </c:pt>
                      <c:pt idx="144">
                        <c:v>4.4400000000000004</c:v>
                      </c:pt>
                      <c:pt idx="145">
                        <c:v>4.4000000000000004</c:v>
                      </c:pt>
                      <c:pt idx="146">
                        <c:v>4.34</c:v>
                      </c:pt>
                      <c:pt idx="147">
                        <c:v>4.3</c:v>
                      </c:pt>
                      <c:pt idx="148">
                        <c:v>4.28</c:v>
                      </c:pt>
                      <c:pt idx="149">
                        <c:v>4.26</c:v>
                      </c:pt>
                      <c:pt idx="150">
                        <c:v>4.26</c:v>
                      </c:pt>
                      <c:pt idx="151">
                        <c:v>4.3</c:v>
                      </c:pt>
                      <c:pt idx="152">
                        <c:v>4.32</c:v>
                      </c:pt>
                      <c:pt idx="153">
                        <c:v>4.3</c:v>
                      </c:pt>
                      <c:pt idx="154">
                        <c:v>4.29</c:v>
                      </c:pt>
                      <c:pt idx="155">
                        <c:v>4.32</c:v>
                      </c:pt>
                      <c:pt idx="156">
                        <c:v>4.34</c:v>
                      </c:pt>
                      <c:pt idx="157">
                        <c:v>4.4000000000000004</c:v>
                      </c:pt>
                      <c:pt idx="158">
                        <c:v>4.5599999999999996</c:v>
                      </c:pt>
                      <c:pt idx="159">
                        <c:v>4.66</c:v>
                      </c:pt>
                      <c:pt idx="160">
                        <c:v>4.72</c:v>
                      </c:pt>
                      <c:pt idx="161">
                        <c:v>4.8099999999999996</c:v>
                      </c:pt>
                      <c:pt idx="162">
                        <c:v>4.8600000000000003</c:v>
                      </c:pt>
                      <c:pt idx="163">
                        <c:v>4.8600000000000003</c:v>
                      </c:pt>
                      <c:pt idx="164">
                        <c:v>4.78</c:v>
                      </c:pt>
                      <c:pt idx="165">
                        <c:v>4.76</c:v>
                      </c:pt>
                      <c:pt idx="166">
                        <c:v>4.8499999999999996</c:v>
                      </c:pt>
                      <c:pt idx="167">
                        <c:v>4.9000000000000004</c:v>
                      </c:pt>
                      <c:pt idx="168">
                        <c:v>4.9800000000000004</c:v>
                      </c:pt>
                      <c:pt idx="169">
                        <c:v>4.9800000000000004</c:v>
                      </c:pt>
                      <c:pt idx="170">
                        <c:v>4.9800000000000004</c:v>
                      </c:pt>
                      <c:pt idx="171">
                        <c:v>4.96</c:v>
                      </c:pt>
                      <c:pt idx="172">
                        <c:v>5</c:v>
                      </c:pt>
                      <c:pt idx="173">
                        <c:v>5.18</c:v>
                      </c:pt>
                      <c:pt idx="174">
                        <c:v>5.3</c:v>
                      </c:pt>
                      <c:pt idx="175">
                        <c:v>5.38</c:v>
                      </c:pt>
                      <c:pt idx="176">
                        <c:v>5.52</c:v>
                      </c:pt>
                      <c:pt idx="177">
                        <c:v>5.7</c:v>
                      </c:pt>
                      <c:pt idx="178">
                        <c:v>5.8</c:v>
                      </c:pt>
                      <c:pt idx="179">
                        <c:v>5.8</c:v>
                      </c:pt>
                      <c:pt idx="180">
                        <c:v>5.82</c:v>
                      </c:pt>
                      <c:pt idx="181">
                        <c:v>5.86</c:v>
                      </c:pt>
                      <c:pt idx="182">
                        <c:v>5.9</c:v>
                      </c:pt>
                      <c:pt idx="183">
                        <c:v>5.94</c:v>
                      </c:pt>
                      <c:pt idx="184">
                        <c:v>6</c:v>
                      </c:pt>
                      <c:pt idx="185">
                        <c:v>6.05</c:v>
                      </c:pt>
                      <c:pt idx="186">
                        <c:v>6.14</c:v>
                      </c:pt>
                      <c:pt idx="187">
                        <c:v>6.17</c:v>
                      </c:pt>
                      <c:pt idx="188">
                        <c:v>6.16</c:v>
                      </c:pt>
                      <c:pt idx="189">
                        <c:v>6.14</c:v>
                      </c:pt>
                      <c:pt idx="190">
                        <c:v>6.09</c:v>
                      </c:pt>
                      <c:pt idx="191">
                        <c:v>6.08</c:v>
                      </c:pt>
                      <c:pt idx="192">
                        <c:v>6.1</c:v>
                      </c:pt>
                      <c:pt idx="193">
                        <c:v>6.16</c:v>
                      </c:pt>
                      <c:pt idx="194">
                        <c:v>6.2</c:v>
                      </c:pt>
                      <c:pt idx="195">
                        <c:v>6.28</c:v>
                      </c:pt>
                      <c:pt idx="196">
                        <c:v>6.3</c:v>
                      </c:pt>
                      <c:pt idx="197">
                        <c:v>6.4</c:v>
                      </c:pt>
                      <c:pt idx="198">
                        <c:v>6.48</c:v>
                      </c:pt>
                      <c:pt idx="199">
                        <c:v>6.54</c:v>
                      </c:pt>
                      <c:pt idx="200">
                        <c:v>6.56</c:v>
                      </c:pt>
                      <c:pt idx="201">
                        <c:v>6.6</c:v>
                      </c:pt>
                      <c:pt idx="202">
                        <c:v>6.64</c:v>
                      </c:pt>
                      <c:pt idx="203">
                        <c:v>6.66</c:v>
                      </c:pt>
                      <c:pt idx="204">
                        <c:v>6.68</c:v>
                      </c:pt>
                      <c:pt idx="205">
                        <c:v>6.6</c:v>
                      </c:pt>
                      <c:pt idx="206">
                        <c:v>6.62</c:v>
                      </c:pt>
                      <c:pt idx="207">
                        <c:v>6.62</c:v>
                      </c:pt>
                      <c:pt idx="208">
                        <c:v>6.62</c:v>
                      </c:pt>
                      <c:pt idx="209">
                        <c:v>6.6</c:v>
                      </c:pt>
                      <c:pt idx="210">
                        <c:v>6.62</c:v>
                      </c:pt>
                      <c:pt idx="211">
                        <c:v>6.62</c:v>
                      </c:pt>
                      <c:pt idx="212">
                        <c:v>6.62</c:v>
                      </c:pt>
                      <c:pt idx="213">
                        <c:v>6.59</c:v>
                      </c:pt>
                      <c:pt idx="214">
                        <c:v>6.56</c:v>
                      </c:pt>
                      <c:pt idx="215">
                        <c:v>6.56</c:v>
                      </c:pt>
                      <c:pt idx="216">
                        <c:v>6.58</c:v>
                      </c:pt>
                      <c:pt idx="217">
                        <c:v>6.6</c:v>
                      </c:pt>
                      <c:pt idx="218">
                        <c:v>6.6</c:v>
                      </c:pt>
                      <c:pt idx="219">
                        <c:v>6.62</c:v>
                      </c:pt>
                      <c:pt idx="220">
                        <c:v>6.64</c:v>
                      </c:pt>
                      <c:pt idx="221">
                        <c:v>6.7</c:v>
                      </c:pt>
                      <c:pt idx="222">
                        <c:v>6.74</c:v>
                      </c:pt>
                      <c:pt idx="223">
                        <c:v>6.7</c:v>
                      </c:pt>
                      <c:pt idx="224">
                        <c:v>6.8</c:v>
                      </c:pt>
                      <c:pt idx="225">
                        <c:v>6.9</c:v>
                      </c:pt>
                      <c:pt idx="226">
                        <c:v>7</c:v>
                      </c:pt>
                      <c:pt idx="227">
                        <c:v>7</c:v>
                      </c:pt>
                      <c:pt idx="228">
                        <c:v>7.08</c:v>
                      </c:pt>
                      <c:pt idx="229">
                        <c:v>7.12</c:v>
                      </c:pt>
                      <c:pt idx="230">
                        <c:v>7.16</c:v>
                      </c:pt>
                      <c:pt idx="231">
                        <c:v>7.2</c:v>
                      </c:pt>
                      <c:pt idx="232">
                        <c:v>7.2</c:v>
                      </c:pt>
                      <c:pt idx="233">
                        <c:v>7.28</c:v>
                      </c:pt>
                      <c:pt idx="234">
                        <c:v>7.34</c:v>
                      </c:pt>
                      <c:pt idx="235">
                        <c:v>7.36</c:v>
                      </c:pt>
                      <c:pt idx="236">
                        <c:v>7.4</c:v>
                      </c:pt>
                      <c:pt idx="237">
                        <c:v>7.4</c:v>
                      </c:pt>
                      <c:pt idx="238">
                        <c:v>7.42</c:v>
                      </c:pt>
                      <c:pt idx="239">
                        <c:v>7.46</c:v>
                      </c:pt>
                      <c:pt idx="240">
                        <c:v>7.48</c:v>
                      </c:pt>
                      <c:pt idx="241">
                        <c:v>7.5</c:v>
                      </c:pt>
                      <c:pt idx="242">
                        <c:v>7.54</c:v>
                      </c:pt>
                      <c:pt idx="243">
                        <c:v>7.56</c:v>
                      </c:pt>
                      <c:pt idx="244">
                        <c:v>7.6</c:v>
                      </c:pt>
                      <c:pt idx="245">
                        <c:v>7.62</c:v>
                      </c:pt>
                      <c:pt idx="246">
                        <c:v>7.68</c:v>
                      </c:pt>
                      <c:pt idx="247">
                        <c:v>7.69</c:v>
                      </c:pt>
                      <c:pt idx="248">
                        <c:v>7.7</c:v>
                      </c:pt>
                      <c:pt idx="249">
                        <c:v>7.74</c:v>
                      </c:pt>
                      <c:pt idx="250">
                        <c:v>7.78</c:v>
                      </c:pt>
                      <c:pt idx="251">
                        <c:v>7.8</c:v>
                      </c:pt>
                      <c:pt idx="252">
                        <c:v>7.85</c:v>
                      </c:pt>
                      <c:pt idx="253">
                        <c:v>7.86</c:v>
                      </c:pt>
                      <c:pt idx="254">
                        <c:v>7.9</c:v>
                      </c:pt>
                      <c:pt idx="255">
                        <c:v>7.96</c:v>
                      </c:pt>
                      <c:pt idx="256">
                        <c:v>8</c:v>
                      </c:pt>
                      <c:pt idx="257">
                        <c:v>8.02</c:v>
                      </c:pt>
                      <c:pt idx="258">
                        <c:v>8.02</c:v>
                      </c:pt>
                      <c:pt idx="259">
                        <c:v>8.0500000000000007</c:v>
                      </c:pt>
                      <c:pt idx="260">
                        <c:v>8.08</c:v>
                      </c:pt>
                      <c:pt idx="261">
                        <c:v>8.08</c:v>
                      </c:pt>
                      <c:pt idx="262">
                        <c:v>8.1</c:v>
                      </c:pt>
                      <c:pt idx="263">
                        <c:v>8.18</c:v>
                      </c:pt>
                      <c:pt idx="264">
                        <c:v>8.24</c:v>
                      </c:pt>
                      <c:pt idx="265">
                        <c:v>8.24</c:v>
                      </c:pt>
                      <c:pt idx="266">
                        <c:v>8.25</c:v>
                      </c:pt>
                      <c:pt idx="267">
                        <c:v>8.26</c:v>
                      </c:pt>
                      <c:pt idx="268">
                        <c:v>8.26</c:v>
                      </c:pt>
                      <c:pt idx="269">
                        <c:v>8.2799999999999994</c:v>
                      </c:pt>
                      <c:pt idx="270">
                        <c:v>8.3000000000000007</c:v>
                      </c:pt>
                      <c:pt idx="271">
                        <c:v>8.32</c:v>
                      </c:pt>
                      <c:pt idx="272">
                        <c:v>8.32</c:v>
                      </c:pt>
                      <c:pt idx="273">
                        <c:v>8.32</c:v>
                      </c:pt>
                      <c:pt idx="274">
                        <c:v>8.35</c:v>
                      </c:pt>
                      <c:pt idx="275">
                        <c:v>8.36</c:v>
                      </c:pt>
                      <c:pt idx="276">
                        <c:v>8.36</c:v>
                      </c:pt>
                      <c:pt idx="277">
                        <c:v>8.3800000000000008</c:v>
                      </c:pt>
                      <c:pt idx="278">
                        <c:v>8.3800000000000008</c:v>
                      </c:pt>
                      <c:pt idx="279">
                        <c:v>8.3800000000000008</c:v>
                      </c:pt>
                      <c:pt idx="280">
                        <c:v>8.4</c:v>
                      </c:pt>
                      <c:pt idx="281">
                        <c:v>8.42</c:v>
                      </c:pt>
                      <c:pt idx="282">
                        <c:v>8.44</c:v>
                      </c:pt>
                      <c:pt idx="283">
                        <c:v>8.4600000000000009</c:v>
                      </c:pt>
                      <c:pt idx="284">
                        <c:v>8.48</c:v>
                      </c:pt>
                      <c:pt idx="285">
                        <c:v>8.48</c:v>
                      </c:pt>
                      <c:pt idx="286">
                        <c:v>8.5</c:v>
                      </c:pt>
                      <c:pt idx="287">
                        <c:v>8.52</c:v>
                      </c:pt>
                      <c:pt idx="288">
                        <c:v>8.5399999999999991</c:v>
                      </c:pt>
                      <c:pt idx="289">
                        <c:v>8.56</c:v>
                      </c:pt>
                      <c:pt idx="290">
                        <c:v>8.58</c:v>
                      </c:pt>
                      <c:pt idx="291">
                        <c:v>8.58</c:v>
                      </c:pt>
                      <c:pt idx="292">
                        <c:v>8.6</c:v>
                      </c:pt>
                      <c:pt idx="293">
                        <c:v>8.6199999999999992</c:v>
                      </c:pt>
                      <c:pt idx="294">
                        <c:v>8.6199999999999992</c:v>
                      </c:pt>
                      <c:pt idx="295">
                        <c:v>8.6300000000000008</c:v>
                      </c:pt>
                      <c:pt idx="296">
                        <c:v>8.64</c:v>
                      </c:pt>
                      <c:pt idx="297">
                        <c:v>8.66</c:v>
                      </c:pt>
                      <c:pt idx="298">
                        <c:v>8.68</c:v>
                      </c:pt>
                      <c:pt idx="299">
                        <c:v>8.6999999999999993</c:v>
                      </c:pt>
                      <c:pt idx="300">
                        <c:v>8.6999999999999993</c:v>
                      </c:pt>
                      <c:pt idx="301">
                        <c:v>8.6999999999999993</c:v>
                      </c:pt>
                      <c:pt idx="302">
                        <c:v>8.7100000000000009</c:v>
                      </c:pt>
                      <c:pt idx="303">
                        <c:v>8.7200000000000006</c:v>
                      </c:pt>
                      <c:pt idx="304">
                        <c:v>8.75</c:v>
                      </c:pt>
                      <c:pt idx="305">
                        <c:v>8.77</c:v>
                      </c:pt>
                      <c:pt idx="306">
                        <c:v>8.77</c:v>
                      </c:pt>
                      <c:pt idx="307">
                        <c:v>8.77</c:v>
                      </c:pt>
                      <c:pt idx="308">
                        <c:v>8.8000000000000007</c:v>
                      </c:pt>
                      <c:pt idx="309">
                        <c:v>8.8000000000000007</c:v>
                      </c:pt>
                      <c:pt idx="310">
                        <c:v>8.8000000000000007</c:v>
                      </c:pt>
                      <c:pt idx="311">
                        <c:v>8.81</c:v>
                      </c:pt>
                      <c:pt idx="312">
                        <c:v>8.82</c:v>
                      </c:pt>
                      <c:pt idx="313">
                        <c:v>8.81</c:v>
                      </c:pt>
                      <c:pt idx="314">
                        <c:v>8.8000000000000007</c:v>
                      </c:pt>
                      <c:pt idx="315">
                        <c:v>8.81</c:v>
                      </c:pt>
                      <c:pt idx="316">
                        <c:v>8.82</c:v>
                      </c:pt>
                      <c:pt idx="317">
                        <c:v>8.83</c:v>
                      </c:pt>
                      <c:pt idx="318">
                        <c:v>8.82</c:v>
                      </c:pt>
                      <c:pt idx="319">
                        <c:v>8.82</c:v>
                      </c:pt>
                      <c:pt idx="320">
                        <c:v>8.82</c:v>
                      </c:pt>
                      <c:pt idx="321">
                        <c:v>8.82</c:v>
                      </c:pt>
                      <c:pt idx="322">
                        <c:v>8.83</c:v>
                      </c:pt>
                      <c:pt idx="323">
                        <c:v>8.84</c:v>
                      </c:pt>
                      <c:pt idx="324">
                        <c:v>8.83</c:v>
                      </c:pt>
                      <c:pt idx="325">
                        <c:v>8.82</c:v>
                      </c:pt>
                      <c:pt idx="326">
                        <c:v>8.82</c:v>
                      </c:pt>
                      <c:pt idx="327">
                        <c:v>8.82</c:v>
                      </c:pt>
                      <c:pt idx="328">
                        <c:v>8.8000000000000007</c:v>
                      </c:pt>
                      <c:pt idx="329">
                        <c:v>8.8000000000000007</c:v>
                      </c:pt>
                      <c:pt idx="330">
                        <c:v>8.7799999999999994</c:v>
                      </c:pt>
                      <c:pt idx="331">
                        <c:v>8.76</c:v>
                      </c:pt>
                      <c:pt idx="332">
                        <c:v>8.74</c:v>
                      </c:pt>
                      <c:pt idx="333">
                        <c:v>8.6999999999999993</c:v>
                      </c:pt>
                      <c:pt idx="334">
                        <c:v>8.68</c:v>
                      </c:pt>
                      <c:pt idx="335">
                        <c:v>8.68</c:v>
                      </c:pt>
                      <c:pt idx="336">
                        <c:v>8.66</c:v>
                      </c:pt>
                      <c:pt idx="337">
                        <c:v>8.6</c:v>
                      </c:pt>
                      <c:pt idx="338">
                        <c:v>8.56</c:v>
                      </c:pt>
                      <c:pt idx="339">
                        <c:v>8.52</c:v>
                      </c:pt>
                      <c:pt idx="340">
                        <c:v>8.5</c:v>
                      </c:pt>
                      <c:pt idx="341">
                        <c:v>8.4499999999999993</c:v>
                      </c:pt>
                      <c:pt idx="342">
                        <c:v>8.4</c:v>
                      </c:pt>
                      <c:pt idx="343">
                        <c:v>8.36</c:v>
                      </c:pt>
                      <c:pt idx="344">
                        <c:v>8.3000000000000007</c:v>
                      </c:pt>
                      <c:pt idx="345">
                        <c:v>8.2799999999999994</c:v>
                      </c:pt>
                      <c:pt idx="346">
                        <c:v>8.24</c:v>
                      </c:pt>
                      <c:pt idx="347">
                        <c:v>8.18</c:v>
                      </c:pt>
                      <c:pt idx="348">
                        <c:v>8.1300000000000008</c:v>
                      </c:pt>
                      <c:pt idx="349">
                        <c:v>8.08</c:v>
                      </c:pt>
                      <c:pt idx="350">
                        <c:v>8.02</c:v>
                      </c:pt>
                      <c:pt idx="351">
                        <c:v>7.98</c:v>
                      </c:pt>
                      <c:pt idx="352">
                        <c:v>7.92</c:v>
                      </c:pt>
                      <c:pt idx="353">
                        <c:v>7.85</c:v>
                      </c:pt>
                      <c:pt idx="354">
                        <c:v>7.8</c:v>
                      </c:pt>
                      <c:pt idx="355">
                        <c:v>7.76</c:v>
                      </c:pt>
                      <c:pt idx="356">
                        <c:v>7.72</c:v>
                      </c:pt>
                      <c:pt idx="357">
                        <c:v>7.66</c:v>
                      </c:pt>
                      <c:pt idx="358">
                        <c:v>7.6</c:v>
                      </c:pt>
                      <c:pt idx="359">
                        <c:v>7.58</c:v>
                      </c:pt>
                      <c:pt idx="360">
                        <c:v>7.5</c:v>
                      </c:pt>
                      <c:pt idx="361">
                        <c:v>7.5</c:v>
                      </c:pt>
                      <c:pt idx="362">
                        <c:v>7.46</c:v>
                      </c:pt>
                      <c:pt idx="363">
                        <c:v>7.42</c:v>
                      </c:pt>
                      <c:pt idx="364">
                        <c:v>7.4</c:v>
                      </c:pt>
                      <c:pt idx="365">
                        <c:v>7.36</c:v>
                      </c:pt>
                      <c:pt idx="366">
                        <c:v>7.35</c:v>
                      </c:pt>
                      <c:pt idx="367">
                        <c:v>7.34</c:v>
                      </c:pt>
                      <c:pt idx="368">
                        <c:v>7.3</c:v>
                      </c:pt>
                      <c:pt idx="369">
                        <c:v>7.3</c:v>
                      </c:pt>
                      <c:pt idx="370">
                        <c:v>7.27</c:v>
                      </c:pt>
                      <c:pt idx="371">
                        <c:v>7.27</c:v>
                      </c:pt>
                      <c:pt idx="372">
                        <c:v>7.16</c:v>
                      </c:pt>
                      <c:pt idx="373">
                        <c:v>7.12</c:v>
                      </c:pt>
                      <c:pt idx="374">
                        <c:v>7.04</c:v>
                      </c:pt>
                      <c:pt idx="375">
                        <c:v>7</c:v>
                      </c:pt>
                      <c:pt idx="376">
                        <c:v>6.94</c:v>
                      </c:pt>
                      <c:pt idx="377">
                        <c:v>6.88</c:v>
                      </c:pt>
                      <c:pt idx="378">
                        <c:v>6.84</c:v>
                      </c:pt>
                      <c:pt idx="379">
                        <c:v>6.82</c:v>
                      </c:pt>
                      <c:pt idx="380">
                        <c:v>6.7</c:v>
                      </c:pt>
                      <c:pt idx="381">
                        <c:v>6.6</c:v>
                      </c:pt>
                      <c:pt idx="382">
                        <c:v>6.5</c:v>
                      </c:pt>
                      <c:pt idx="383">
                        <c:v>6.45</c:v>
                      </c:pt>
                      <c:pt idx="384">
                        <c:v>6.36</c:v>
                      </c:pt>
                      <c:pt idx="385">
                        <c:v>6.3</c:v>
                      </c:pt>
                      <c:pt idx="386">
                        <c:v>6.36</c:v>
                      </c:pt>
                      <c:pt idx="387">
                        <c:v>6.32</c:v>
                      </c:pt>
                      <c:pt idx="388">
                        <c:v>6.28</c:v>
                      </c:pt>
                      <c:pt idx="389">
                        <c:v>6.2</c:v>
                      </c:pt>
                      <c:pt idx="390">
                        <c:v>6.18</c:v>
                      </c:pt>
                      <c:pt idx="391">
                        <c:v>6.18</c:v>
                      </c:pt>
                      <c:pt idx="392">
                        <c:v>6.12</c:v>
                      </c:pt>
                      <c:pt idx="393">
                        <c:v>6.11</c:v>
                      </c:pt>
                      <c:pt idx="394">
                        <c:v>6.08</c:v>
                      </c:pt>
                      <c:pt idx="395">
                        <c:v>6.06</c:v>
                      </c:pt>
                      <c:pt idx="396">
                        <c:v>6.1</c:v>
                      </c:pt>
                      <c:pt idx="397">
                        <c:v>6.08</c:v>
                      </c:pt>
                      <c:pt idx="398">
                        <c:v>6.09</c:v>
                      </c:pt>
                      <c:pt idx="399">
                        <c:v>6.16</c:v>
                      </c:pt>
                      <c:pt idx="400">
                        <c:v>6.16</c:v>
                      </c:pt>
                      <c:pt idx="401">
                        <c:v>6.18</c:v>
                      </c:pt>
                      <c:pt idx="402">
                        <c:v>6.18</c:v>
                      </c:pt>
                      <c:pt idx="403">
                        <c:v>6.19</c:v>
                      </c:pt>
                      <c:pt idx="404">
                        <c:v>6.18</c:v>
                      </c:pt>
                      <c:pt idx="405">
                        <c:v>6.18</c:v>
                      </c:pt>
                      <c:pt idx="406">
                        <c:v>6.22</c:v>
                      </c:pt>
                      <c:pt idx="407">
                        <c:v>6.22</c:v>
                      </c:pt>
                      <c:pt idx="408">
                        <c:v>6.3</c:v>
                      </c:pt>
                      <c:pt idx="409">
                        <c:v>6.4</c:v>
                      </c:pt>
                      <c:pt idx="410">
                        <c:v>6.48</c:v>
                      </c:pt>
                      <c:pt idx="411">
                        <c:v>6.52</c:v>
                      </c:pt>
                      <c:pt idx="412">
                        <c:v>6.5</c:v>
                      </c:pt>
                      <c:pt idx="413">
                        <c:v>6.52</c:v>
                      </c:pt>
                      <c:pt idx="414">
                        <c:v>6.54</c:v>
                      </c:pt>
                      <c:pt idx="415">
                        <c:v>6.58</c:v>
                      </c:pt>
                      <c:pt idx="416">
                        <c:v>6.62</c:v>
                      </c:pt>
                      <c:pt idx="417">
                        <c:v>6.6</c:v>
                      </c:pt>
                      <c:pt idx="418">
                        <c:v>6.64</c:v>
                      </c:pt>
                      <c:pt idx="419">
                        <c:v>6.62</c:v>
                      </c:pt>
                      <c:pt idx="420">
                        <c:v>6.6</c:v>
                      </c:pt>
                      <c:pt idx="421">
                        <c:v>6.6</c:v>
                      </c:pt>
                      <c:pt idx="422">
                        <c:v>6.58</c:v>
                      </c:pt>
                      <c:pt idx="423">
                        <c:v>6.58</c:v>
                      </c:pt>
                      <c:pt idx="424">
                        <c:v>6.57</c:v>
                      </c:pt>
                      <c:pt idx="425">
                        <c:v>6.56</c:v>
                      </c:pt>
                      <c:pt idx="426">
                        <c:v>6.54</c:v>
                      </c:pt>
                      <c:pt idx="427">
                        <c:v>6.54</c:v>
                      </c:pt>
                      <c:pt idx="428">
                        <c:v>6.46</c:v>
                      </c:pt>
                      <c:pt idx="429">
                        <c:v>6.38</c:v>
                      </c:pt>
                      <c:pt idx="430">
                        <c:v>6.3</c:v>
                      </c:pt>
                      <c:pt idx="431">
                        <c:v>6.26</c:v>
                      </c:pt>
                      <c:pt idx="432">
                        <c:v>6.18</c:v>
                      </c:pt>
                      <c:pt idx="433">
                        <c:v>6.12</c:v>
                      </c:pt>
                      <c:pt idx="434">
                        <c:v>6.1</c:v>
                      </c:pt>
                      <c:pt idx="435">
                        <c:v>6.08</c:v>
                      </c:pt>
                      <c:pt idx="436">
                        <c:v>6.08</c:v>
                      </c:pt>
                      <c:pt idx="437">
                        <c:v>6.1</c:v>
                      </c:pt>
                      <c:pt idx="438">
                        <c:v>6.12</c:v>
                      </c:pt>
                      <c:pt idx="439">
                        <c:v>6.12</c:v>
                      </c:pt>
                      <c:pt idx="440">
                        <c:v>6.14</c:v>
                      </c:pt>
                      <c:pt idx="441">
                        <c:v>6.13</c:v>
                      </c:pt>
                      <c:pt idx="442">
                        <c:v>6.14</c:v>
                      </c:pt>
                      <c:pt idx="443">
                        <c:v>6.08</c:v>
                      </c:pt>
                      <c:pt idx="444">
                        <c:v>6.08</c:v>
                      </c:pt>
                      <c:pt idx="445">
                        <c:v>6.18</c:v>
                      </c:pt>
                      <c:pt idx="446">
                        <c:v>6.2</c:v>
                      </c:pt>
                      <c:pt idx="447">
                        <c:v>6.3</c:v>
                      </c:pt>
                      <c:pt idx="448">
                        <c:v>6.34</c:v>
                      </c:pt>
                      <c:pt idx="449">
                        <c:v>6.32</c:v>
                      </c:pt>
                      <c:pt idx="450">
                        <c:v>6.3</c:v>
                      </c:pt>
                      <c:pt idx="451">
                        <c:v>6.28</c:v>
                      </c:pt>
                      <c:pt idx="452">
                        <c:v>6.34</c:v>
                      </c:pt>
                      <c:pt idx="453">
                        <c:v>6.34</c:v>
                      </c:pt>
                      <c:pt idx="454">
                        <c:v>6.32</c:v>
                      </c:pt>
                      <c:pt idx="455">
                        <c:v>6.28</c:v>
                      </c:pt>
                      <c:pt idx="456">
                        <c:v>6.3</c:v>
                      </c:pt>
                      <c:pt idx="457">
                        <c:v>6.34</c:v>
                      </c:pt>
                      <c:pt idx="458">
                        <c:v>6.3</c:v>
                      </c:pt>
                      <c:pt idx="459">
                        <c:v>6.33</c:v>
                      </c:pt>
                      <c:pt idx="460">
                        <c:v>6.36</c:v>
                      </c:pt>
                      <c:pt idx="461">
                        <c:v>6.38</c:v>
                      </c:pt>
                      <c:pt idx="462">
                        <c:v>6.48</c:v>
                      </c:pt>
                      <c:pt idx="463">
                        <c:v>6.5</c:v>
                      </c:pt>
                      <c:pt idx="464">
                        <c:v>6.54</c:v>
                      </c:pt>
                      <c:pt idx="465">
                        <c:v>6.54</c:v>
                      </c:pt>
                      <c:pt idx="466">
                        <c:v>6.6</c:v>
                      </c:pt>
                      <c:pt idx="467">
                        <c:v>6.7</c:v>
                      </c:pt>
                      <c:pt idx="468">
                        <c:v>6.74</c:v>
                      </c:pt>
                      <c:pt idx="469">
                        <c:v>6.78</c:v>
                      </c:pt>
                      <c:pt idx="470">
                        <c:v>6.8</c:v>
                      </c:pt>
                      <c:pt idx="471">
                        <c:v>6.8</c:v>
                      </c:pt>
                      <c:pt idx="472">
                        <c:v>6.76</c:v>
                      </c:pt>
                      <c:pt idx="473">
                        <c:v>6.74</c:v>
                      </c:pt>
                      <c:pt idx="474">
                        <c:v>6.72</c:v>
                      </c:pt>
                      <c:pt idx="475">
                        <c:v>6.73</c:v>
                      </c:pt>
                      <c:pt idx="476">
                        <c:v>6.74</c:v>
                      </c:pt>
                      <c:pt idx="477">
                        <c:v>6.78</c:v>
                      </c:pt>
                      <c:pt idx="478">
                        <c:v>6.82</c:v>
                      </c:pt>
                      <c:pt idx="479">
                        <c:v>6.9</c:v>
                      </c:pt>
                      <c:pt idx="480">
                        <c:v>6.96</c:v>
                      </c:pt>
                      <c:pt idx="481">
                        <c:v>7.02</c:v>
                      </c:pt>
                      <c:pt idx="482">
                        <c:v>7.04</c:v>
                      </c:pt>
                      <c:pt idx="483">
                        <c:v>7.06</c:v>
                      </c:pt>
                      <c:pt idx="484">
                        <c:v>7.06</c:v>
                      </c:pt>
                      <c:pt idx="485">
                        <c:v>7.08</c:v>
                      </c:pt>
                      <c:pt idx="486">
                        <c:v>7.1</c:v>
                      </c:pt>
                      <c:pt idx="487">
                        <c:v>7.1</c:v>
                      </c:pt>
                      <c:pt idx="488">
                        <c:v>7.14</c:v>
                      </c:pt>
                      <c:pt idx="489">
                        <c:v>7.18</c:v>
                      </c:pt>
                      <c:pt idx="490">
                        <c:v>7.2</c:v>
                      </c:pt>
                      <c:pt idx="491">
                        <c:v>7.2</c:v>
                      </c:pt>
                      <c:pt idx="492">
                        <c:v>7.22</c:v>
                      </c:pt>
                      <c:pt idx="493">
                        <c:v>7.26</c:v>
                      </c:pt>
                      <c:pt idx="494">
                        <c:v>7.3</c:v>
                      </c:pt>
                      <c:pt idx="495">
                        <c:v>7.3</c:v>
                      </c:pt>
                      <c:pt idx="496">
                        <c:v>7.3</c:v>
                      </c:pt>
                      <c:pt idx="497">
                        <c:v>7.3</c:v>
                      </c:pt>
                      <c:pt idx="498">
                        <c:v>7.28</c:v>
                      </c:pt>
                      <c:pt idx="499">
                        <c:v>7.26</c:v>
                      </c:pt>
                      <c:pt idx="500">
                        <c:v>7.26</c:v>
                      </c:pt>
                      <c:pt idx="501">
                        <c:v>7.22</c:v>
                      </c:pt>
                      <c:pt idx="502">
                        <c:v>7.2</c:v>
                      </c:pt>
                      <c:pt idx="503">
                        <c:v>7.2</c:v>
                      </c:pt>
                      <c:pt idx="504">
                        <c:v>7.2</c:v>
                      </c:pt>
                      <c:pt idx="505">
                        <c:v>7.22</c:v>
                      </c:pt>
                      <c:pt idx="506">
                        <c:v>7.22</c:v>
                      </c:pt>
                      <c:pt idx="507">
                        <c:v>7.24</c:v>
                      </c:pt>
                      <c:pt idx="508">
                        <c:v>7.2</c:v>
                      </c:pt>
                      <c:pt idx="509">
                        <c:v>7.18</c:v>
                      </c:pt>
                      <c:pt idx="510">
                        <c:v>7.1</c:v>
                      </c:pt>
                      <c:pt idx="511">
                        <c:v>7.08</c:v>
                      </c:pt>
                      <c:pt idx="512">
                        <c:v>7.08</c:v>
                      </c:pt>
                      <c:pt idx="513">
                        <c:v>7.06</c:v>
                      </c:pt>
                      <c:pt idx="514">
                        <c:v>7</c:v>
                      </c:pt>
                      <c:pt idx="515">
                        <c:v>7.02</c:v>
                      </c:pt>
                      <c:pt idx="516">
                        <c:v>7.02</c:v>
                      </c:pt>
                      <c:pt idx="517">
                        <c:v>7</c:v>
                      </c:pt>
                      <c:pt idx="518">
                        <c:v>7</c:v>
                      </c:pt>
                      <c:pt idx="519">
                        <c:v>7</c:v>
                      </c:pt>
                      <c:pt idx="520">
                        <c:v>7.02</c:v>
                      </c:pt>
                      <c:pt idx="521">
                        <c:v>7.02</c:v>
                      </c:pt>
                      <c:pt idx="522">
                        <c:v>7.05</c:v>
                      </c:pt>
                      <c:pt idx="523">
                        <c:v>7.03</c:v>
                      </c:pt>
                      <c:pt idx="524">
                        <c:v>7</c:v>
                      </c:pt>
                      <c:pt idx="525">
                        <c:v>7.03</c:v>
                      </c:pt>
                      <c:pt idx="526">
                        <c:v>7.04</c:v>
                      </c:pt>
                      <c:pt idx="527">
                        <c:v>7.04</c:v>
                      </c:pt>
                      <c:pt idx="528">
                        <c:v>7.03</c:v>
                      </c:pt>
                      <c:pt idx="529">
                        <c:v>7.06</c:v>
                      </c:pt>
                      <c:pt idx="530">
                        <c:v>7.06</c:v>
                      </c:pt>
                      <c:pt idx="531">
                        <c:v>7.06</c:v>
                      </c:pt>
                      <c:pt idx="532">
                        <c:v>7.04</c:v>
                      </c:pt>
                      <c:pt idx="533">
                        <c:v>7.02</c:v>
                      </c:pt>
                      <c:pt idx="534">
                        <c:v>7</c:v>
                      </c:pt>
                      <c:pt idx="535">
                        <c:v>7</c:v>
                      </c:pt>
                      <c:pt idx="536">
                        <c:v>6.98</c:v>
                      </c:pt>
                      <c:pt idx="537">
                        <c:v>7.02</c:v>
                      </c:pt>
                      <c:pt idx="538">
                        <c:v>7.02</c:v>
                      </c:pt>
                      <c:pt idx="539">
                        <c:v>7.02</c:v>
                      </c:pt>
                      <c:pt idx="540">
                        <c:v>7.02</c:v>
                      </c:pt>
                      <c:pt idx="541">
                        <c:v>7.03</c:v>
                      </c:pt>
                      <c:pt idx="542">
                        <c:v>7.04</c:v>
                      </c:pt>
                      <c:pt idx="543">
                        <c:v>7.06</c:v>
                      </c:pt>
                      <c:pt idx="544">
                        <c:v>7.08</c:v>
                      </c:pt>
                      <c:pt idx="545">
                        <c:v>7.08</c:v>
                      </c:pt>
                      <c:pt idx="546">
                        <c:v>7.06</c:v>
                      </c:pt>
                      <c:pt idx="547">
                        <c:v>7.02</c:v>
                      </c:pt>
                      <c:pt idx="548">
                        <c:v>7.04</c:v>
                      </c:pt>
                      <c:pt idx="549">
                        <c:v>7.02</c:v>
                      </c:pt>
                      <c:pt idx="550">
                        <c:v>6.99</c:v>
                      </c:pt>
                      <c:pt idx="551">
                        <c:v>6.98</c:v>
                      </c:pt>
                      <c:pt idx="552">
                        <c:v>7</c:v>
                      </c:pt>
                      <c:pt idx="553">
                        <c:v>7.06</c:v>
                      </c:pt>
                      <c:pt idx="554">
                        <c:v>7.08</c:v>
                      </c:pt>
                      <c:pt idx="555">
                        <c:v>7.08</c:v>
                      </c:pt>
                      <c:pt idx="556">
                        <c:v>7.06</c:v>
                      </c:pt>
                      <c:pt idx="557">
                        <c:v>7.04</c:v>
                      </c:pt>
                      <c:pt idx="558">
                        <c:v>7.04</c:v>
                      </c:pt>
                      <c:pt idx="559">
                        <c:v>7.02</c:v>
                      </c:pt>
                      <c:pt idx="560">
                        <c:v>7.1</c:v>
                      </c:pt>
                      <c:pt idx="561">
                        <c:v>7.14</c:v>
                      </c:pt>
                      <c:pt idx="562">
                        <c:v>7.16</c:v>
                      </c:pt>
                      <c:pt idx="563">
                        <c:v>7.16</c:v>
                      </c:pt>
                      <c:pt idx="564">
                        <c:v>7.16</c:v>
                      </c:pt>
                      <c:pt idx="565">
                        <c:v>7.18</c:v>
                      </c:pt>
                      <c:pt idx="566">
                        <c:v>7.2</c:v>
                      </c:pt>
                      <c:pt idx="567">
                        <c:v>7.26</c:v>
                      </c:pt>
                      <c:pt idx="568">
                        <c:v>7.3</c:v>
                      </c:pt>
                      <c:pt idx="569">
                        <c:v>7.32</c:v>
                      </c:pt>
                      <c:pt idx="570">
                        <c:v>7.4</c:v>
                      </c:pt>
                      <c:pt idx="571">
                        <c:v>7.42</c:v>
                      </c:pt>
                      <c:pt idx="572">
                        <c:v>7.5</c:v>
                      </c:pt>
                      <c:pt idx="573">
                        <c:v>7.5</c:v>
                      </c:pt>
                      <c:pt idx="574">
                        <c:v>7.55</c:v>
                      </c:pt>
                      <c:pt idx="575">
                        <c:v>7.58</c:v>
                      </c:pt>
                      <c:pt idx="576">
                        <c:v>7.62</c:v>
                      </c:pt>
                      <c:pt idx="577">
                        <c:v>7.64</c:v>
                      </c:pt>
                      <c:pt idx="578">
                        <c:v>7.68</c:v>
                      </c:pt>
                      <c:pt idx="579">
                        <c:v>7.72</c:v>
                      </c:pt>
                      <c:pt idx="580">
                        <c:v>7.72</c:v>
                      </c:pt>
                      <c:pt idx="581">
                        <c:v>7.72</c:v>
                      </c:pt>
                      <c:pt idx="582">
                        <c:v>7.74</c:v>
                      </c:pt>
                      <c:pt idx="583">
                        <c:v>7.74</c:v>
                      </c:pt>
                      <c:pt idx="584">
                        <c:v>7.78</c:v>
                      </c:pt>
                      <c:pt idx="585">
                        <c:v>7.8</c:v>
                      </c:pt>
                      <c:pt idx="586">
                        <c:v>7.84</c:v>
                      </c:pt>
                      <c:pt idx="587">
                        <c:v>7.86</c:v>
                      </c:pt>
                      <c:pt idx="588">
                        <c:v>7.91</c:v>
                      </c:pt>
                      <c:pt idx="589">
                        <c:v>7.92</c:v>
                      </c:pt>
                      <c:pt idx="590">
                        <c:v>8</c:v>
                      </c:pt>
                      <c:pt idx="591">
                        <c:v>8</c:v>
                      </c:pt>
                      <c:pt idx="592">
                        <c:v>8</c:v>
                      </c:pt>
                      <c:pt idx="593">
                        <c:v>8.0399999999999991</c:v>
                      </c:pt>
                      <c:pt idx="594">
                        <c:v>8.0500000000000007</c:v>
                      </c:pt>
                      <c:pt idx="595">
                        <c:v>8.08</c:v>
                      </c:pt>
                      <c:pt idx="596">
                        <c:v>8.14</c:v>
                      </c:pt>
                      <c:pt idx="597">
                        <c:v>8.18</c:v>
                      </c:pt>
                      <c:pt idx="598">
                        <c:v>8.18</c:v>
                      </c:pt>
                      <c:pt idx="599">
                        <c:v>8.1999999999999993</c:v>
                      </c:pt>
                      <c:pt idx="600">
                        <c:v>8.2200000000000006</c:v>
                      </c:pt>
                      <c:pt idx="601">
                        <c:v>8.24</c:v>
                      </c:pt>
                      <c:pt idx="602">
                        <c:v>8.3000000000000007</c:v>
                      </c:pt>
                      <c:pt idx="603">
                        <c:v>8.32</c:v>
                      </c:pt>
                      <c:pt idx="604">
                        <c:v>8.34</c:v>
                      </c:pt>
                      <c:pt idx="605">
                        <c:v>8.36</c:v>
                      </c:pt>
                      <c:pt idx="606">
                        <c:v>8.4</c:v>
                      </c:pt>
                      <c:pt idx="607">
                        <c:v>8.42</c:v>
                      </c:pt>
                      <c:pt idx="608">
                        <c:v>8.48</c:v>
                      </c:pt>
                      <c:pt idx="609">
                        <c:v>8.5</c:v>
                      </c:pt>
                      <c:pt idx="610">
                        <c:v>8.56</c:v>
                      </c:pt>
                      <c:pt idx="611">
                        <c:v>8.6</c:v>
                      </c:pt>
                      <c:pt idx="612">
                        <c:v>8.64</c:v>
                      </c:pt>
                      <c:pt idx="613">
                        <c:v>8.66</c:v>
                      </c:pt>
                      <c:pt idx="614">
                        <c:v>8.6999999999999993</c:v>
                      </c:pt>
                      <c:pt idx="615">
                        <c:v>8.76</c:v>
                      </c:pt>
                      <c:pt idx="616">
                        <c:v>8.7799999999999994</c:v>
                      </c:pt>
                      <c:pt idx="617">
                        <c:v>8.8000000000000007</c:v>
                      </c:pt>
                      <c:pt idx="618">
                        <c:v>8.82</c:v>
                      </c:pt>
                      <c:pt idx="619">
                        <c:v>8.85</c:v>
                      </c:pt>
                      <c:pt idx="620">
                        <c:v>8.9</c:v>
                      </c:pt>
                      <c:pt idx="621">
                        <c:v>8.9</c:v>
                      </c:pt>
                      <c:pt idx="622">
                        <c:v>8.92</c:v>
                      </c:pt>
                      <c:pt idx="623">
                        <c:v>8.94</c:v>
                      </c:pt>
                      <c:pt idx="624">
                        <c:v>8.9499999999999993</c:v>
                      </c:pt>
                      <c:pt idx="625">
                        <c:v>8.9499999999999993</c:v>
                      </c:pt>
                      <c:pt idx="626">
                        <c:v>8.98</c:v>
                      </c:pt>
                      <c:pt idx="627">
                        <c:v>9</c:v>
                      </c:pt>
                      <c:pt idx="628">
                        <c:v>9</c:v>
                      </c:pt>
                      <c:pt idx="629">
                        <c:v>9.0299999999999994</c:v>
                      </c:pt>
                      <c:pt idx="630">
                        <c:v>9.06</c:v>
                      </c:pt>
                      <c:pt idx="631">
                        <c:v>9.08</c:v>
                      </c:pt>
                      <c:pt idx="632">
                        <c:v>9.1</c:v>
                      </c:pt>
                      <c:pt idx="633">
                        <c:v>9.1</c:v>
                      </c:pt>
                      <c:pt idx="634">
                        <c:v>9.11</c:v>
                      </c:pt>
                      <c:pt idx="635">
                        <c:v>9.1</c:v>
                      </c:pt>
                      <c:pt idx="636">
                        <c:v>9.1</c:v>
                      </c:pt>
                      <c:pt idx="637">
                        <c:v>9.08</c:v>
                      </c:pt>
                      <c:pt idx="638">
                        <c:v>9.06</c:v>
                      </c:pt>
                      <c:pt idx="639">
                        <c:v>9.0399999999999991</c:v>
                      </c:pt>
                      <c:pt idx="640">
                        <c:v>9.0399999999999991</c:v>
                      </c:pt>
                      <c:pt idx="641">
                        <c:v>9.0399999999999991</c:v>
                      </c:pt>
                      <c:pt idx="642">
                        <c:v>9.0299999999999994</c:v>
                      </c:pt>
                      <c:pt idx="643">
                        <c:v>9.01</c:v>
                      </c:pt>
                      <c:pt idx="644">
                        <c:v>9</c:v>
                      </c:pt>
                      <c:pt idx="645">
                        <c:v>9</c:v>
                      </c:pt>
                      <c:pt idx="646">
                        <c:v>8.98</c:v>
                      </c:pt>
                      <c:pt idx="647">
                        <c:v>8.9600000000000009</c:v>
                      </c:pt>
                      <c:pt idx="648">
                        <c:v>8.9600000000000009</c:v>
                      </c:pt>
                      <c:pt idx="649">
                        <c:v>8.94</c:v>
                      </c:pt>
                      <c:pt idx="650">
                        <c:v>8.9</c:v>
                      </c:pt>
                      <c:pt idx="651">
                        <c:v>8.86</c:v>
                      </c:pt>
                      <c:pt idx="652">
                        <c:v>8.84</c:v>
                      </c:pt>
                      <c:pt idx="653">
                        <c:v>8.82</c:v>
                      </c:pt>
                      <c:pt idx="654">
                        <c:v>8.82</c:v>
                      </c:pt>
                      <c:pt idx="655">
                        <c:v>8.8000000000000007</c:v>
                      </c:pt>
                      <c:pt idx="656">
                        <c:v>8.76</c:v>
                      </c:pt>
                      <c:pt idx="657">
                        <c:v>8.75</c:v>
                      </c:pt>
                      <c:pt idx="658">
                        <c:v>8.6999999999999993</c:v>
                      </c:pt>
                      <c:pt idx="659">
                        <c:v>8.65</c:v>
                      </c:pt>
                      <c:pt idx="660">
                        <c:v>8.6</c:v>
                      </c:pt>
                      <c:pt idx="661">
                        <c:v>8.58</c:v>
                      </c:pt>
                      <c:pt idx="662">
                        <c:v>8.56</c:v>
                      </c:pt>
                      <c:pt idx="663">
                        <c:v>8.5</c:v>
                      </c:pt>
                      <c:pt idx="664">
                        <c:v>8.48</c:v>
                      </c:pt>
                      <c:pt idx="665">
                        <c:v>8.4600000000000009</c:v>
                      </c:pt>
                      <c:pt idx="666">
                        <c:v>8.4</c:v>
                      </c:pt>
                      <c:pt idx="667">
                        <c:v>8.36</c:v>
                      </c:pt>
                      <c:pt idx="668">
                        <c:v>8.32</c:v>
                      </c:pt>
                      <c:pt idx="669">
                        <c:v>8.2799999999999994</c:v>
                      </c:pt>
                      <c:pt idx="670">
                        <c:v>8.2200000000000006</c:v>
                      </c:pt>
                      <c:pt idx="671">
                        <c:v>8.18</c:v>
                      </c:pt>
                      <c:pt idx="672">
                        <c:v>8.16</c:v>
                      </c:pt>
                      <c:pt idx="673">
                        <c:v>8.1199999999999992</c:v>
                      </c:pt>
                      <c:pt idx="674">
                        <c:v>8</c:v>
                      </c:pt>
                      <c:pt idx="675">
                        <c:v>8</c:v>
                      </c:pt>
                      <c:pt idx="676">
                        <c:v>7.96</c:v>
                      </c:pt>
                      <c:pt idx="677">
                        <c:v>7.9</c:v>
                      </c:pt>
                      <c:pt idx="678">
                        <c:v>7.87</c:v>
                      </c:pt>
                      <c:pt idx="679">
                        <c:v>7.82</c:v>
                      </c:pt>
                      <c:pt idx="680">
                        <c:v>7.76</c:v>
                      </c:pt>
                      <c:pt idx="681">
                        <c:v>7.7</c:v>
                      </c:pt>
                      <c:pt idx="682">
                        <c:v>7.67</c:v>
                      </c:pt>
                      <c:pt idx="683">
                        <c:v>7.62</c:v>
                      </c:pt>
                      <c:pt idx="684">
                        <c:v>7.58</c:v>
                      </c:pt>
                      <c:pt idx="685">
                        <c:v>7.54</c:v>
                      </c:pt>
                      <c:pt idx="686">
                        <c:v>7.5</c:v>
                      </c:pt>
                      <c:pt idx="687">
                        <c:v>7.48</c:v>
                      </c:pt>
                      <c:pt idx="688">
                        <c:v>7.46</c:v>
                      </c:pt>
                      <c:pt idx="689">
                        <c:v>7.3</c:v>
                      </c:pt>
                      <c:pt idx="690">
                        <c:v>7.22</c:v>
                      </c:pt>
                      <c:pt idx="691">
                        <c:v>7.15</c:v>
                      </c:pt>
                      <c:pt idx="692">
                        <c:v>7.1</c:v>
                      </c:pt>
                      <c:pt idx="693">
                        <c:v>7.02</c:v>
                      </c:pt>
                      <c:pt idx="694">
                        <c:v>7</c:v>
                      </c:pt>
                      <c:pt idx="695">
                        <c:v>6.96</c:v>
                      </c:pt>
                      <c:pt idx="696">
                        <c:v>6.96</c:v>
                      </c:pt>
                      <c:pt idx="697">
                        <c:v>6.94</c:v>
                      </c:pt>
                      <c:pt idx="698">
                        <c:v>6.92</c:v>
                      </c:pt>
                      <c:pt idx="699">
                        <c:v>6.9</c:v>
                      </c:pt>
                      <c:pt idx="700">
                        <c:v>6.88</c:v>
                      </c:pt>
                      <c:pt idx="701">
                        <c:v>6.86</c:v>
                      </c:pt>
                      <c:pt idx="702">
                        <c:v>6.84</c:v>
                      </c:pt>
                      <c:pt idx="703">
                        <c:v>6.84</c:v>
                      </c:pt>
                      <c:pt idx="704">
                        <c:v>6.9</c:v>
                      </c:pt>
                      <c:pt idx="705">
                        <c:v>6.96</c:v>
                      </c:pt>
                      <c:pt idx="706">
                        <c:v>6.98</c:v>
                      </c:pt>
                      <c:pt idx="707">
                        <c:v>6.98</c:v>
                      </c:pt>
                      <c:pt idx="708">
                        <c:v>7</c:v>
                      </c:pt>
                      <c:pt idx="709">
                        <c:v>7.06</c:v>
                      </c:pt>
                      <c:pt idx="710">
                        <c:v>7.08</c:v>
                      </c:pt>
                      <c:pt idx="711">
                        <c:v>7.1</c:v>
                      </c:pt>
                      <c:pt idx="712">
                        <c:v>7.08</c:v>
                      </c:pt>
                      <c:pt idx="713">
                        <c:v>7.08</c:v>
                      </c:pt>
                      <c:pt idx="714">
                        <c:v>7.08</c:v>
                      </c:pt>
                      <c:pt idx="715">
                        <c:v>7.09</c:v>
                      </c:pt>
                      <c:pt idx="716">
                        <c:v>7.09</c:v>
                      </c:pt>
                      <c:pt idx="717">
                        <c:v>7.09</c:v>
                      </c:pt>
                      <c:pt idx="718">
                        <c:v>7.1</c:v>
                      </c:pt>
                      <c:pt idx="719">
                        <c:v>7.1</c:v>
                      </c:pt>
                      <c:pt idx="720">
                        <c:v>7.1</c:v>
                      </c:pt>
                      <c:pt idx="721">
                        <c:v>7.1</c:v>
                      </c:pt>
                      <c:pt idx="722">
                        <c:v>7.1</c:v>
                      </c:pt>
                      <c:pt idx="723">
                        <c:v>7.11</c:v>
                      </c:pt>
                      <c:pt idx="724">
                        <c:v>7.12</c:v>
                      </c:pt>
                      <c:pt idx="725">
                        <c:v>7.12</c:v>
                      </c:pt>
                      <c:pt idx="726">
                        <c:v>7.14</c:v>
                      </c:pt>
                      <c:pt idx="727">
                        <c:v>7.16</c:v>
                      </c:pt>
                      <c:pt idx="728">
                        <c:v>7.18</c:v>
                      </c:pt>
                      <c:pt idx="729">
                        <c:v>7.18</c:v>
                      </c:pt>
                      <c:pt idx="730">
                        <c:v>7.16</c:v>
                      </c:pt>
                      <c:pt idx="731">
                        <c:v>7.18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11-8B22-44C4-839A-AF81C20BD3F4}"/>
                  </c:ext>
                </c:extLst>
              </c15:ser>
            </c15:filteredLineSeries>
            <c15:filteredLineSeries>
              <c15:ser>
                <c:idx val="7"/>
                <c:order val="8"/>
                <c:tx>
                  <c:v>2008</c:v>
                </c:tx>
                <c:spPr>
                  <a:ln w="12700">
                    <a:solidFill>
                      <a:srgbClr val="FFFF0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DATOS!$Z$3:$Z$734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7.18</c:v>
                      </c:pt>
                      <c:pt idx="1">
                        <c:v>7.2</c:v>
                      </c:pt>
                      <c:pt idx="2">
                        <c:v>7.14</c:v>
                      </c:pt>
                      <c:pt idx="3">
                        <c:v>7.12</c:v>
                      </c:pt>
                      <c:pt idx="4">
                        <c:v>7.1</c:v>
                      </c:pt>
                      <c:pt idx="5">
                        <c:v>7.05</c:v>
                      </c:pt>
                      <c:pt idx="6">
                        <c:v>7.02</c:v>
                      </c:pt>
                      <c:pt idx="7">
                        <c:v>6.97</c:v>
                      </c:pt>
                      <c:pt idx="8">
                        <c:v>6.95</c:v>
                      </c:pt>
                      <c:pt idx="9">
                        <c:v>6.91</c:v>
                      </c:pt>
                      <c:pt idx="10">
                        <c:v>6.88</c:v>
                      </c:pt>
                      <c:pt idx="11">
                        <c:v>6.84</c:v>
                      </c:pt>
                      <c:pt idx="12">
                        <c:v>6.8</c:v>
                      </c:pt>
                      <c:pt idx="13">
                        <c:v>6.72</c:v>
                      </c:pt>
                      <c:pt idx="14">
                        <c:v>6.68</c:v>
                      </c:pt>
                      <c:pt idx="15">
                        <c:v>6.62</c:v>
                      </c:pt>
                      <c:pt idx="16">
                        <c:v>6.58</c:v>
                      </c:pt>
                      <c:pt idx="17">
                        <c:v>6.55</c:v>
                      </c:pt>
                      <c:pt idx="18">
                        <c:v>6.5</c:v>
                      </c:pt>
                      <c:pt idx="19">
                        <c:v>6.49</c:v>
                      </c:pt>
                      <c:pt idx="20">
                        <c:v>6.48</c:v>
                      </c:pt>
                      <c:pt idx="21">
                        <c:v>6.48</c:v>
                      </c:pt>
                      <c:pt idx="22">
                        <c:v>6.47</c:v>
                      </c:pt>
                      <c:pt idx="23">
                        <c:v>6.48</c:v>
                      </c:pt>
                      <c:pt idx="24">
                        <c:v>6.46</c:v>
                      </c:pt>
                      <c:pt idx="25">
                        <c:v>6.5</c:v>
                      </c:pt>
                      <c:pt idx="26">
                        <c:v>6.58</c:v>
                      </c:pt>
                      <c:pt idx="27">
                        <c:v>6.58</c:v>
                      </c:pt>
                      <c:pt idx="28">
                        <c:v>6.56</c:v>
                      </c:pt>
                      <c:pt idx="29">
                        <c:v>6.4</c:v>
                      </c:pt>
                      <c:pt idx="30">
                        <c:v>6.36</c:v>
                      </c:pt>
                      <c:pt idx="31">
                        <c:v>6.3</c:v>
                      </c:pt>
                      <c:pt idx="32">
                        <c:v>6.27</c:v>
                      </c:pt>
                      <c:pt idx="33">
                        <c:v>6.24</c:v>
                      </c:pt>
                      <c:pt idx="34">
                        <c:v>6.21</c:v>
                      </c:pt>
                      <c:pt idx="35">
                        <c:v>6.18</c:v>
                      </c:pt>
                      <c:pt idx="36">
                        <c:v>6.17</c:v>
                      </c:pt>
                      <c:pt idx="37">
                        <c:v>6.24</c:v>
                      </c:pt>
                      <c:pt idx="38">
                        <c:v>6.3</c:v>
                      </c:pt>
                      <c:pt idx="39">
                        <c:v>6.3</c:v>
                      </c:pt>
                      <c:pt idx="40">
                        <c:v>6.3</c:v>
                      </c:pt>
                      <c:pt idx="41">
                        <c:v>6.3</c:v>
                      </c:pt>
                      <c:pt idx="42">
                        <c:v>6.3</c:v>
                      </c:pt>
                      <c:pt idx="43">
                        <c:v>6.24</c:v>
                      </c:pt>
                      <c:pt idx="44">
                        <c:v>6.12</c:v>
                      </c:pt>
                      <c:pt idx="45">
                        <c:v>6.02</c:v>
                      </c:pt>
                      <c:pt idx="46">
                        <c:v>6</c:v>
                      </c:pt>
                      <c:pt idx="47">
                        <c:v>5.96</c:v>
                      </c:pt>
                      <c:pt idx="48">
                        <c:v>5.9</c:v>
                      </c:pt>
                      <c:pt idx="49">
                        <c:v>5.86</c:v>
                      </c:pt>
                      <c:pt idx="50">
                        <c:v>5.8</c:v>
                      </c:pt>
                      <c:pt idx="51">
                        <c:v>5.8</c:v>
                      </c:pt>
                      <c:pt idx="52">
                        <c:v>5.78</c:v>
                      </c:pt>
                      <c:pt idx="53">
                        <c:v>5.76</c:v>
                      </c:pt>
                      <c:pt idx="54">
                        <c:v>5.78</c:v>
                      </c:pt>
                      <c:pt idx="55">
                        <c:v>5.78</c:v>
                      </c:pt>
                      <c:pt idx="56">
                        <c:v>5.78</c:v>
                      </c:pt>
                      <c:pt idx="57">
                        <c:v>5.74</c:v>
                      </c:pt>
                      <c:pt idx="58">
                        <c:v>5.7</c:v>
                      </c:pt>
                      <c:pt idx="59">
                        <c:v>5.8</c:v>
                      </c:pt>
                      <c:pt idx="60">
                        <c:v>5.82</c:v>
                      </c:pt>
                      <c:pt idx="61">
                        <c:v>5.8</c:v>
                      </c:pt>
                      <c:pt idx="62">
                        <c:v>5.7</c:v>
                      </c:pt>
                      <c:pt idx="63">
                        <c:v>5.6</c:v>
                      </c:pt>
                      <c:pt idx="64">
                        <c:v>5.5</c:v>
                      </c:pt>
                      <c:pt idx="65">
                        <c:v>5.45</c:v>
                      </c:pt>
                      <c:pt idx="66">
                        <c:v>5.38</c:v>
                      </c:pt>
                      <c:pt idx="67">
                        <c:v>5.33</c:v>
                      </c:pt>
                      <c:pt idx="68">
                        <c:v>5.36</c:v>
                      </c:pt>
                      <c:pt idx="69">
                        <c:v>5.38</c:v>
                      </c:pt>
                      <c:pt idx="70">
                        <c:v>5.34</c:v>
                      </c:pt>
                      <c:pt idx="71">
                        <c:v>5.27</c:v>
                      </c:pt>
                      <c:pt idx="72">
                        <c:v>5.16</c:v>
                      </c:pt>
                      <c:pt idx="73">
                        <c:v>5.14</c:v>
                      </c:pt>
                      <c:pt idx="74">
                        <c:v>5.0999999999999996</c:v>
                      </c:pt>
                      <c:pt idx="75">
                        <c:v>5.0999999999999996</c:v>
                      </c:pt>
                      <c:pt idx="76">
                        <c:v>5.08</c:v>
                      </c:pt>
                      <c:pt idx="77">
                        <c:v>4.95</c:v>
                      </c:pt>
                      <c:pt idx="78">
                        <c:v>4.88</c:v>
                      </c:pt>
                      <c:pt idx="79">
                        <c:v>4.9000000000000004</c:v>
                      </c:pt>
                      <c:pt idx="80">
                        <c:v>4.92</c:v>
                      </c:pt>
                      <c:pt idx="81">
                        <c:v>4.9400000000000004</c:v>
                      </c:pt>
                      <c:pt idx="82">
                        <c:v>5.05</c:v>
                      </c:pt>
                      <c:pt idx="83">
                        <c:v>5.0999999999999996</c:v>
                      </c:pt>
                      <c:pt idx="84">
                        <c:v>5.1100000000000003</c:v>
                      </c:pt>
                      <c:pt idx="85">
                        <c:v>5.08</c:v>
                      </c:pt>
                      <c:pt idx="86">
                        <c:v>5.04</c:v>
                      </c:pt>
                      <c:pt idx="87">
                        <c:v>5.04</c:v>
                      </c:pt>
                      <c:pt idx="88">
                        <c:v>5.16</c:v>
                      </c:pt>
                      <c:pt idx="89">
                        <c:v>5.21</c:v>
                      </c:pt>
                      <c:pt idx="90">
                        <c:v>5.18</c:v>
                      </c:pt>
                      <c:pt idx="91">
                        <c:v>5.1100000000000003</c:v>
                      </c:pt>
                      <c:pt idx="92">
                        <c:v>5.0599999999999996</c:v>
                      </c:pt>
                      <c:pt idx="93">
                        <c:v>5.08</c:v>
                      </c:pt>
                      <c:pt idx="94">
                        <c:v>5.0999999999999996</c:v>
                      </c:pt>
                      <c:pt idx="95">
                        <c:v>5.0999999999999996</c:v>
                      </c:pt>
                      <c:pt idx="96">
                        <c:v>5.18</c:v>
                      </c:pt>
                      <c:pt idx="97">
                        <c:v>5.22</c:v>
                      </c:pt>
                      <c:pt idx="98">
                        <c:v>5.3</c:v>
                      </c:pt>
                      <c:pt idx="99">
                        <c:v>5.32</c:v>
                      </c:pt>
                      <c:pt idx="100">
                        <c:v>5.4</c:v>
                      </c:pt>
                      <c:pt idx="101">
                        <c:v>5.38</c:v>
                      </c:pt>
                      <c:pt idx="102">
                        <c:v>5.4</c:v>
                      </c:pt>
                      <c:pt idx="103">
                        <c:v>5.45</c:v>
                      </c:pt>
                      <c:pt idx="104">
                        <c:v>5.56</c:v>
                      </c:pt>
                      <c:pt idx="105">
                        <c:v>5.64</c:v>
                      </c:pt>
                      <c:pt idx="106">
                        <c:v>5.7</c:v>
                      </c:pt>
                      <c:pt idx="107">
                        <c:v>5.74</c:v>
                      </c:pt>
                      <c:pt idx="108">
                        <c:v>5.75</c:v>
                      </c:pt>
                      <c:pt idx="109">
                        <c:v>5.8</c:v>
                      </c:pt>
                      <c:pt idx="110">
                        <c:v>5.88</c:v>
                      </c:pt>
                      <c:pt idx="111">
                        <c:v>5.9</c:v>
                      </c:pt>
                      <c:pt idx="112">
                        <c:v>5.94</c:v>
                      </c:pt>
                      <c:pt idx="113">
                        <c:v>5.94</c:v>
                      </c:pt>
                      <c:pt idx="114">
                        <c:v>5.92</c:v>
                      </c:pt>
                      <c:pt idx="115">
                        <c:v>5.88</c:v>
                      </c:pt>
                      <c:pt idx="116">
                        <c:v>5.88</c:v>
                      </c:pt>
                      <c:pt idx="117">
                        <c:v>5.9</c:v>
                      </c:pt>
                      <c:pt idx="118">
                        <c:v>5.88</c:v>
                      </c:pt>
                      <c:pt idx="119">
                        <c:v>5.84</c:v>
                      </c:pt>
                      <c:pt idx="120">
                        <c:v>5.84</c:v>
                      </c:pt>
                      <c:pt idx="121">
                        <c:v>5.8</c:v>
                      </c:pt>
                      <c:pt idx="122">
                        <c:v>5.76</c:v>
                      </c:pt>
                      <c:pt idx="123">
                        <c:v>5.76</c:v>
                      </c:pt>
                      <c:pt idx="124">
                        <c:v>5.78</c:v>
                      </c:pt>
                      <c:pt idx="125">
                        <c:v>5.76</c:v>
                      </c:pt>
                      <c:pt idx="126">
                        <c:v>5.76</c:v>
                      </c:pt>
                      <c:pt idx="127">
                        <c:v>5.74</c:v>
                      </c:pt>
                      <c:pt idx="128">
                        <c:v>5.74</c:v>
                      </c:pt>
                      <c:pt idx="129">
                        <c:v>5.7</c:v>
                      </c:pt>
                      <c:pt idx="130">
                        <c:v>5.71</c:v>
                      </c:pt>
                      <c:pt idx="131">
                        <c:v>5.68</c:v>
                      </c:pt>
                      <c:pt idx="132">
                        <c:v>5.66</c:v>
                      </c:pt>
                      <c:pt idx="133">
                        <c:v>5.65</c:v>
                      </c:pt>
                      <c:pt idx="134">
                        <c:v>5.78</c:v>
                      </c:pt>
                      <c:pt idx="135">
                        <c:v>5.84</c:v>
                      </c:pt>
                      <c:pt idx="136">
                        <c:v>5.86</c:v>
                      </c:pt>
                      <c:pt idx="137">
                        <c:v>5.87</c:v>
                      </c:pt>
                      <c:pt idx="138">
                        <c:v>5.88</c:v>
                      </c:pt>
                      <c:pt idx="139">
                        <c:v>5.83</c:v>
                      </c:pt>
                      <c:pt idx="140">
                        <c:v>5.81</c:v>
                      </c:pt>
                      <c:pt idx="141">
                        <c:v>5.8</c:v>
                      </c:pt>
                      <c:pt idx="142">
                        <c:v>5.8</c:v>
                      </c:pt>
                      <c:pt idx="143">
                        <c:v>5.8</c:v>
                      </c:pt>
                      <c:pt idx="144">
                        <c:v>5.77</c:v>
                      </c:pt>
                      <c:pt idx="145">
                        <c:v>5.8</c:v>
                      </c:pt>
                      <c:pt idx="146">
                        <c:v>5.84</c:v>
                      </c:pt>
                      <c:pt idx="147">
                        <c:v>5.88</c:v>
                      </c:pt>
                      <c:pt idx="148">
                        <c:v>5.88</c:v>
                      </c:pt>
                      <c:pt idx="149">
                        <c:v>5.89</c:v>
                      </c:pt>
                      <c:pt idx="150">
                        <c:v>5.92</c:v>
                      </c:pt>
                      <c:pt idx="151">
                        <c:v>6</c:v>
                      </c:pt>
                      <c:pt idx="152">
                        <c:v>6.05</c:v>
                      </c:pt>
                      <c:pt idx="153">
                        <c:v>6.15</c:v>
                      </c:pt>
                      <c:pt idx="154">
                        <c:v>6.17</c:v>
                      </c:pt>
                      <c:pt idx="155">
                        <c:v>6.2</c:v>
                      </c:pt>
                      <c:pt idx="156">
                        <c:v>6.22</c:v>
                      </c:pt>
                      <c:pt idx="157">
                        <c:v>6.22</c:v>
                      </c:pt>
                      <c:pt idx="158">
                        <c:v>6.22</c:v>
                      </c:pt>
                      <c:pt idx="159">
                        <c:v>6.22</c:v>
                      </c:pt>
                      <c:pt idx="160">
                        <c:v>6.22</c:v>
                      </c:pt>
                      <c:pt idx="161">
                        <c:v>6.21</c:v>
                      </c:pt>
                      <c:pt idx="162">
                        <c:v>6.2</c:v>
                      </c:pt>
                      <c:pt idx="163">
                        <c:v>6.18</c:v>
                      </c:pt>
                      <c:pt idx="164">
                        <c:v>6.16</c:v>
                      </c:pt>
                      <c:pt idx="165">
                        <c:v>6.17</c:v>
                      </c:pt>
                      <c:pt idx="166">
                        <c:v>6.16</c:v>
                      </c:pt>
                      <c:pt idx="167">
                        <c:v>6.15</c:v>
                      </c:pt>
                      <c:pt idx="168">
                        <c:v>6.14</c:v>
                      </c:pt>
                      <c:pt idx="169">
                        <c:v>6.11</c:v>
                      </c:pt>
                      <c:pt idx="170">
                        <c:v>6.11</c:v>
                      </c:pt>
                      <c:pt idx="171">
                        <c:v>6.17</c:v>
                      </c:pt>
                      <c:pt idx="172">
                        <c:v>6.2</c:v>
                      </c:pt>
                      <c:pt idx="173">
                        <c:v>6.18</c:v>
                      </c:pt>
                      <c:pt idx="174">
                        <c:v>6.18</c:v>
                      </c:pt>
                      <c:pt idx="175">
                        <c:v>6.18</c:v>
                      </c:pt>
                      <c:pt idx="176">
                        <c:v>6.15</c:v>
                      </c:pt>
                      <c:pt idx="177">
                        <c:v>6.16</c:v>
                      </c:pt>
                      <c:pt idx="178">
                        <c:v>6.13</c:v>
                      </c:pt>
                      <c:pt idx="179">
                        <c:v>6.1</c:v>
                      </c:pt>
                      <c:pt idx="180">
                        <c:v>6.1</c:v>
                      </c:pt>
                      <c:pt idx="181">
                        <c:v>6.1</c:v>
                      </c:pt>
                      <c:pt idx="182">
                        <c:v>6.1</c:v>
                      </c:pt>
                      <c:pt idx="183">
                        <c:v>6.11</c:v>
                      </c:pt>
                      <c:pt idx="184">
                        <c:v>6.12</c:v>
                      </c:pt>
                      <c:pt idx="185">
                        <c:v>6.18</c:v>
                      </c:pt>
                      <c:pt idx="186">
                        <c:v>6.25</c:v>
                      </c:pt>
                      <c:pt idx="187">
                        <c:v>6.3</c:v>
                      </c:pt>
                      <c:pt idx="188">
                        <c:v>6.34</c:v>
                      </c:pt>
                      <c:pt idx="189">
                        <c:v>6.35</c:v>
                      </c:pt>
                      <c:pt idx="190">
                        <c:v>6.35</c:v>
                      </c:pt>
                      <c:pt idx="191">
                        <c:v>6.36</c:v>
                      </c:pt>
                      <c:pt idx="192">
                        <c:v>6.39</c:v>
                      </c:pt>
                      <c:pt idx="193">
                        <c:v>6.41</c:v>
                      </c:pt>
                      <c:pt idx="194">
                        <c:v>6.42</c:v>
                      </c:pt>
                      <c:pt idx="195">
                        <c:v>6.4</c:v>
                      </c:pt>
                      <c:pt idx="196">
                        <c:v>6.37</c:v>
                      </c:pt>
                      <c:pt idx="197">
                        <c:v>6.35</c:v>
                      </c:pt>
                      <c:pt idx="198">
                        <c:v>6.34</c:v>
                      </c:pt>
                      <c:pt idx="199">
                        <c:v>6.31</c:v>
                      </c:pt>
                      <c:pt idx="200">
                        <c:v>6.3</c:v>
                      </c:pt>
                      <c:pt idx="201">
                        <c:v>6.31</c:v>
                      </c:pt>
                      <c:pt idx="202">
                        <c:v>6.34</c:v>
                      </c:pt>
                      <c:pt idx="203">
                        <c:v>6.38</c:v>
                      </c:pt>
                      <c:pt idx="204">
                        <c:v>6.42</c:v>
                      </c:pt>
                      <c:pt idx="205">
                        <c:v>6.43</c:v>
                      </c:pt>
                      <c:pt idx="206">
                        <c:v>6.47</c:v>
                      </c:pt>
                      <c:pt idx="207">
                        <c:v>6.49</c:v>
                      </c:pt>
                      <c:pt idx="208">
                        <c:v>6.53</c:v>
                      </c:pt>
                      <c:pt idx="209">
                        <c:v>6.57</c:v>
                      </c:pt>
                      <c:pt idx="210">
                        <c:v>6.6</c:v>
                      </c:pt>
                      <c:pt idx="211">
                        <c:v>6.66</c:v>
                      </c:pt>
                      <c:pt idx="212">
                        <c:v>6.69</c:v>
                      </c:pt>
                      <c:pt idx="213">
                        <c:v>6.7</c:v>
                      </c:pt>
                      <c:pt idx="214">
                        <c:v>6.73</c:v>
                      </c:pt>
                      <c:pt idx="215">
                        <c:v>6.76</c:v>
                      </c:pt>
                      <c:pt idx="216">
                        <c:v>6.81</c:v>
                      </c:pt>
                      <c:pt idx="217">
                        <c:v>6.82</c:v>
                      </c:pt>
                      <c:pt idx="218">
                        <c:v>6.82</c:v>
                      </c:pt>
                      <c:pt idx="219">
                        <c:v>6.82</c:v>
                      </c:pt>
                      <c:pt idx="220">
                        <c:v>6.82</c:v>
                      </c:pt>
                      <c:pt idx="221">
                        <c:v>6.81</c:v>
                      </c:pt>
                      <c:pt idx="222">
                        <c:v>6.8</c:v>
                      </c:pt>
                      <c:pt idx="223">
                        <c:v>6.76</c:v>
                      </c:pt>
                      <c:pt idx="224">
                        <c:v>6.76</c:v>
                      </c:pt>
                      <c:pt idx="225">
                        <c:v>6.75</c:v>
                      </c:pt>
                      <c:pt idx="226">
                        <c:v>6.74</c:v>
                      </c:pt>
                      <c:pt idx="227">
                        <c:v>6.73</c:v>
                      </c:pt>
                      <c:pt idx="228">
                        <c:v>6.71</c:v>
                      </c:pt>
                      <c:pt idx="229">
                        <c:v>6.71</c:v>
                      </c:pt>
                      <c:pt idx="230">
                        <c:v>6.72</c:v>
                      </c:pt>
                      <c:pt idx="231">
                        <c:v>6.74</c:v>
                      </c:pt>
                      <c:pt idx="232">
                        <c:v>6.75</c:v>
                      </c:pt>
                      <c:pt idx="233">
                        <c:v>6.76</c:v>
                      </c:pt>
                      <c:pt idx="234">
                        <c:v>6.78</c:v>
                      </c:pt>
                      <c:pt idx="235">
                        <c:v>6.8</c:v>
                      </c:pt>
                      <c:pt idx="236">
                        <c:v>6.85</c:v>
                      </c:pt>
                      <c:pt idx="237">
                        <c:v>6.86</c:v>
                      </c:pt>
                      <c:pt idx="238">
                        <c:v>6.88</c:v>
                      </c:pt>
                      <c:pt idx="239">
                        <c:v>6.9</c:v>
                      </c:pt>
                      <c:pt idx="240">
                        <c:v>6.93</c:v>
                      </c:pt>
                      <c:pt idx="241">
                        <c:v>6.98</c:v>
                      </c:pt>
                      <c:pt idx="242">
                        <c:v>7.02</c:v>
                      </c:pt>
                      <c:pt idx="243">
                        <c:v>7.04</c:v>
                      </c:pt>
                      <c:pt idx="244">
                        <c:v>7.08</c:v>
                      </c:pt>
                      <c:pt idx="245">
                        <c:v>7.1</c:v>
                      </c:pt>
                      <c:pt idx="246">
                        <c:v>7.18</c:v>
                      </c:pt>
                      <c:pt idx="247">
                        <c:v>7.19</c:v>
                      </c:pt>
                      <c:pt idx="248">
                        <c:v>7.2</c:v>
                      </c:pt>
                      <c:pt idx="249">
                        <c:v>7.2</c:v>
                      </c:pt>
                      <c:pt idx="250">
                        <c:v>7.2</c:v>
                      </c:pt>
                      <c:pt idx="251">
                        <c:v>7.22</c:v>
                      </c:pt>
                      <c:pt idx="252">
                        <c:v>7.29</c:v>
                      </c:pt>
                      <c:pt idx="253">
                        <c:v>7.33</c:v>
                      </c:pt>
                      <c:pt idx="254">
                        <c:v>7.35</c:v>
                      </c:pt>
                      <c:pt idx="255">
                        <c:v>7.41</c:v>
                      </c:pt>
                      <c:pt idx="256">
                        <c:v>7.43</c:v>
                      </c:pt>
                      <c:pt idx="257">
                        <c:v>7.45</c:v>
                      </c:pt>
                      <c:pt idx="258">
                        <c:v>7.47</c:v>
                      </c:pt>
                      <c:pt idx="259">
                        <c:v>7.5</c:v>
                      </c:pt>
                      <c:pt idx="260">
                        <c:v>7.53</c:v>
                      </c:pt>
                      <c:pt idx="261">
                        <c:v>7.54</c:v>
                      </c:pt>
                      <c:pt idx="262">
                        <c:v>7.55</c:v>
                      </c:pt>
                      <c:pt idx="263">
                        <c:v>7.56</c:v>
                      </c:pt>
                      <c:pt idx="264">
                        <c:v>7.53</c:v>
                      </c:pt>
                      <c:pt idx="265">
                        <c:v>7.5</c:v>
                      </c:pt>
                      <c:pt idx="266">
                        <c:v>7.45</c:v>
                      </c:pt>
                      <c:pt idx="267">
                        <c:v>7.41</c:v>
                      </c:pt>
                      <c:pt idx="268">
                        <c:v>7.4</c:v>
                      </c:pt>
                      <c:pt idx="269">
                        <c:v>7.4</c:v>
                      </c:pt>
                      <c:pt idx="270">
                        <c:v>7.4</c:v>
                      </c:pt>
                      <c:pt idx="271">
                        <c:v>7.35</c:v>
                      </c:pt>
                      <c:pt idx="272">
                        <c:v>7.31</c:v>
                      </c:pt>
                      <c:pt idx="273">
                        <c:v>7.3</c:v>
                      </c:pt>
                      <c:pt idx="274">
                        <c:v>7.28</c:v>
                      </c:pt>
                      <c:pt idx="275">
                        <c:v>7.23</c:v>
                      </c:pt>
                      <c:pt idx="276">
                        <c:v>7.2</c:v>
                      </c:pt>
                      <c:pt idx="277">
                        <c:v>7.2</c:v>
                      </c:pt>
                      <c:pt idx="278">
                        <c:v>7.21</c:v>
                      </c:pt>
                      <c:pt idx="279">
                        <c:v>7.24</c:v>
                      </c:pt>
                      <c:pt idx="280">
                        <c:v>7.25</c:v>
                      </c:pt>
                      <c:pt idx="281">
                        <c:v>7.25</c:v>
                      </c:pt>
                      <c:pt idx="282">
                        <c:v>7.26</c:v>
                      </c:pt>
                      <c:pt idx="283">
                        <c:v>7.3</c:v>
                      </c:pt>
                      <c:pt idx="284">
                        <c:v>7.35</c:v>
                      </c:pt>
                      <c:pt idx="285">
                        <c:v>7.4</c:v>
                      </c:pt>
                      <c:pt idx="286">
                        <c:v>7.46</c:v>
                      </c:pt>
                      <c:pt idx="287">
                        <c:v>7.48</c:v>
                      </c:pt>
                      <c:pt idx="288">
                        <c:v>7.5</c:v>
                      </c:pt>
                      <c:pt idx="289">
                        <c:v>7.5</c:v>
                      </c:pt>
                      <c:pt idx="290">
                        <c:v>7.55</c:v>
                      </c:pt>
                      <c:pt idx="291">
                        <c:v>7.61</c:v>
                      </c:pt>
                      <c:pt idx="292">
                        <c:v>7.64</c:v>
                      </c:pt>
                      <c:pt idx="293">
                        <c:v>7.68</c:v>
                      </c:pt>
                      <c:pt idx="294">
                        <c:v>7.76</c:v>
                      </c:pt>
                      <c:pt idx="295">
                        <c:v>7.78</c:v>
                      </c:pt>
                      <c:pt idx="296">
                        <c:v>7.85</c:v>
                      </c:pt>
                      <c:pt idx="297">
                        <c:v>7.88</c:v>
                      </c:pt>
                      <c:pt idx="298">
                        <c:v>7.95</c:v>
                      </c:pt>
                      <c:pt idx="299">
                        <c:v>8</c:v>
                      </c:pt>
                      <c:pt idx="300">
                        <c:v>8.0299999999999994</c:v>
                      </c:pt>
                      <c:pt idx="301">
                        <c:v>8.0299999999999994</c:v>
                      </c:pt>
                      <c:pt idx="302">
                        <c:v>8.0500000000000007</c:v>
                      </c:pt>
                      <c:pt idx="303">
                        <c:v>8.1</c:v>
                      </c:pt>
                      <c:pt idx="304">
                        <c:v>8.1</c:v>
                      </c:pt>
                      <c:pt idx="305">
                        <c:v>8.14</c:v>
                      </c:pt>
                      <c:pt idx="306">
                        <c:v>8.14</c:v>
                      </c:pt>
                      <c:pt idx="307">
                        <c:v>8.18</c:v>
                      </c:pt>
                      <c:pt idx="308">
                        <c:v>8.1999999999999993</c:v>
                      </c:pt>
                      <c:pt idx="309">
                        <c:v>8.23</c:v>
                      </c:pt>
                      <c:pt idx="310">
                        <c:v>8.27</c:v>
                      </c:pt>
                      <c:pt idx="311">
                        <c:v>8.3000000000000007</c:v>
                      </c:pt>
                      <c:pt idx="312">
                        <c:v>8.32</c:v>
                      </c:pt>
                      <c:pt idx="313">
                        <c:v>8.34</c:v>
                      </c:pt>
                      <c:pt idx="314">
                        <c:v>8.36</c:v>
                      </c:pt>
                      <c:pt idx="315">
                        <c:v>8.3699999999999992</c:v>
                      </c:pt>
                      <c:pt idx="316">
                        <c:v>8.3699999999999992</c:v>
                      </c:pt>
                      <c:pt idx="317">
                        <c:v>8.4</c:v>
                      </c:pt>
                      <c:pt idx="318">
                        <c:v>8.4499999999999993</c:v>
                      </c:pt>
                      <c:pt idx="319">
                        <c:v>8.4499999999999993</c:v>
                      </c:pt>
                      <c:pt idx="320">
                        <c:v>8.4499999999999993</c:v>
                      </c:pt>
                      <c:pt idx="321">
                        <c:v>8.48</c:v>
                      </c:pt>
                      <c:pt idx="322">
                        <c:v>8.5</c:v>
                      </c:pt>
                      <c:pt idx="323">
                        <c:v>8.5</c:v>
                      </c:pt>
                      <c:pt idx="324">
                        <c:v>8.5</c:v>
                      </c:pt>
                      <c:pt idx="325">
                        <c:v>8.51</c:v>
                      </c:pt>
                      <c:pt idx="326">
                        <c:v>8.52</c:v>
                      </c:pt>
                      <c:pt idx="327">
                        <c:v>8.51</c:v>
                      </c:pt>
                      <c:pt idx="328">
                        <c:v>8.5</c:v>
                      </c:pt>
                      <c:pt idx="329">
                        <c:v>8.49</c:v>
                      </c:pt>
                      <c:pt idx="330">
                        <c:v>8.48</c:v>
                      </c:pt>
                      <c:pt idx="331">
                        <c:v>8.49</c:v>
                      </c:pt>
                      <c:pt idx="332">
                        <c:v>8.5</c:v>
                      </c:pt>
                      <c:pt idx="333">
                        <c:v>8.52</c:v>
                      </c:pt>
                      <c:pt idx="334">
                        <c:v>8.51</c:v>
                      </c:pt>
                      <c:pt idx="335">
                        <c:v>8.5</c:v>
                      </c:pt>
                      <c:pt idx="336">
                        <c:v>8.49</c:v>
                      </c:pt>
                      <c:pt idx="337">
                        <c:v>8.48</c:v>
                      </c:pt>
                      <c:pt idx="338">
                        <c:v>8.4600000000000009</c:v>
                      </c:pt>
                      <c:pt idx="339">
                        <c:v>8.43</c:v>
                      </c:pt>
                      <c:pt idx="340">
                        <c:v>8.4</c:v>
                      </c:pt>
                      <c:pt idx="341">
                        <c:v>8.3800000000000008</c:v>
                      </c:pt>
                      <c:pt idx="342">
                        <c:v>8.34</c:v>
                      </c:pt>
                      <c:pt idx="343">
                        <c:v>8.3000000000000007</c:v>
                      </c:pt>
                      <c:pt idx="344">
                        <c:v>8.24</c:v>
                      </c:pt>
                      <c:pt idx="345">
                        <c:v>8.24</c:v>
                      </c:pt>
                      <c:pt idx="346">
                        <c:v>8.24</c:v>
                      </c:pt>
                      <c:pt idx="347">
                        <c:v>8.2100000000000009</c:v>
                      </c:pt>
                      <c:pt idx="348">
                        <c:v>8.19</c:v>
                      </c:pt>
                      <c:pt idx="349">
                        <c:v>8.17</c:v>
                      </c:pt>
                      <c:pt idx="350">
                        <c:v>8.15</c:v>
                      </c:pt>
                      <c:pt idx="351">
                        <c:v>8.1300000000000008</c:v>
                      </c:pt>
                      <c:pt idx="352">
                        <c:v>8.1199999999999992</c:v>
                      </c:pt>
                      <c:pt idx="353">
                        <c:v>8.1</c:v>
                      </c:pt>
                      <c:pt idx="354">
                        <c:v>8.1</c:v>
                      </c:pt>
                      <c:pt idx="355">
                        <c:v>8.09</c:v>
                      </c:pt>
                      <c:pt idx="356">
                        <c:v>8.08</c:v>
                      </c:pt>
                      <c:pt idx="357">
                        <c:v>8.08</c:v>
                      </c:pt>
                      <c:pt idx="358">
                        <c:v>8.08</c:v>
                      </c:pt>
                      <c:pt idx="359">
                        <c:v>8.06</c:v>
                      </c:pt>
                      <c:pt idx="360">
                        <c:v>8.06</c:v>
                      </c:pt>
                      <c:pt idx="361">
                        <c:v>8.02</c:v>
                      </c:pt>
                      <c:pt idx="362">
                        <c:v>8</c:v>
                      </c:pt>
                      <c:pt idx="363">
                        <c:v>7.98</c:v>
                      </c:pt>
                      <c:pt idx="364">
                        <c:v>7.98</c:v>
                      </c:pt>
                      <c:pt idx="365">
                        <c:v>7.95</c:v>
                      </c:pt>
                      <c:pt idx="366">
                        <c:v>7.95</c:v>
                      </c:pt>
                      <c:pt idx="367">
                        <c:v>7.87</c:v>
                      </c:pt>
                      <c:pt idx="368">
                        <c:v>7.9</c:v>
                      </c:pt>
                      <c:pt idx="369">
                        <c:v>7.88</c:v>
                      </c:pt>
                      <c:pt idx="370">
                        <c:v>7.9</c:v>
                      </c:pt>
                      <c:pt idx="371">
                        <c:v>7.86</c:v>
                      </c:pt>
                      <c:pt idx="372">
                        <c:v>7.86</c:v>
                      </c:pt>
                      <c:pt idx="373">
                        <c:v>7.82</c:v>
                      </c:pt>
                      <c:pt idx="374">
                        <c:v>7.82</c:v>
                      </c:pt>
                      <c:pt idx="375">
                        <c:v>7.84</c:v>
                      </c:pt>
                      <c:pt idx="376">
                        <c:v>7.84</c:v>
                      </c:pt>
                      <c:pt idx="377">
                        <c:v>7.82</c:v>
                      </c:pt>
                      <c:pt idx="378">
                        <c:v>7.81</c:v>
                      </c:pt>
                      <c:pt idx="379">
                        <c:v>7.85</c:v>
                      </c:pt>
                      <c:pt idx="380">
                        <c:v>7.82</c:v>
                      </c:pt>
                      <c:pt idx="381">
                        <c:v>7.82</c:v>
                      </c:pt>
                      <c:pt idx="382">
                        <c:v>7.84</c:v>
                      </c:pt>
                      <c:pt idx="383">
                        <c:v>7.8</c:v>
                      </c:pt>
                      <c:pt idx="384">
                        <c:v>7.82</c:v>
                      </c:pt>
                      <c:pt idx="385">
                        <c:v>7.81</c:v>
                      </c:pt>
                      <c:pt idx="386">
                        <c:v>7.8</c:v>
                      </c:pt>
                      <c:pt idx="387">
                        <c:v>7.78</c:v>
                      </c:pt>
                      <c:pt idx="388">
                        <c:v>7.76</c:v>
                      </c:pt>
                      <c:pt idx="389">
                        <c:v>7.76</c:v>
                      </c:pt>
                      <c:pt idx="390">
                        <c:v>7.78</c:v>
                      </c:pt>
                      <c:pt idx="391">
                        <c:v>7.78</c:v>
                      </c:pt>
                      <c:pt idx="392">
                        <c:v>7.76</c:v>
                      </c:pt>
                      <c:pt idx="393">
                        <c:v>7.76</c:v>
                      </c:pt>
                      <c:pt idx="394">
                        <c:v>7.76</c:v>
                      </c:pt>
                      <c:pt idx="395">
                        <c:v>7.77</c:v>
                      </c:pt>
                      <c:pt idx="396">
                        <c:v>7.78</c:v>
                      </c:pt>
                      <c:pt idx="397">
                        <c:v>7.8</c:v>
                      </c:pt>
                      <c:pt idx="398">
                        <c:v>7.83</c:v>
                      </c:pt>
                      <c:pt idx="399">
                        <c:v>7.85</c:v>
                      </c:pt>
                      <c:pt idx="400">
                        <c:v>7.86</c:v>
                      </c:pt>
                      <c:pt idx="401">
                        <c:v>7.87</c:v>
                      </c:pt>
                      <c:pt idx="402">
                        <c:v>7.88</c:v>
                      </c:pt>
                      <c:pt idx="403">
                        <c:v>7.9</c:v>
                      </c:pt>
                      <c:pt idx="404">
                        <c:v>7.91</c:v>
                      </c:pt>
                      <c:pt idx="405">
                        <c:v>7.91</c:v>
                      </c:pt>
                      <c:pt idx="406">
                        <c:v>7.92</c:v>
                      </c:pt>
                      <c:pt idx="407">
                        <c:v>7.91</c:v>
                      </c:pt>
                      <c:pt idx="408">
                        <c:v>7.9</c:v>
                      </c:pt>
                      <c:pt idx="409">
                        <c:v>7.9</c:v>
                      </c:pt>
                      <c:pt idx="410">
                        <c:v>7.89</c:v>
                      </c:pt>
                      <c:pt idx="411">
                        <c:v>7.89</c:v>
                      </c:pt>
                      <c:pt idx="412">
                        <c:v>7.87</c:v>
                      </c:pt>
                      <c:pt idx="413">
                        <c:v>7.84</c:v>
                      </c:pt>
                      <c:pt idx="414">
                        <c:v>7.82</c:v>
                      </c:pt>
                      <c:pt idx="415">
                        <c:v>7.78</c:v>
                      </c:pt>
                      <c:pt idx="416">
                        <c:v>7.75</c:v>
                      </c:pt>
                      <c:pt idx="417">
                        <c:v>7.75</c:v>
                      </c:pt>
                      <c:pt idx="418">
                        <c:v>7.72</c:v>
                      </c:pt>
                      <c:pt idx="419">
                        <c:v>7.7</c:v>
                      </c:pt>
                      <c:pt idx="420">
                        <c:v>7.7</c:v>
                      </c:pt>
                      <c:pt idx="421">
                        <c:v>7.67</c:v>
                      </c:pt>
                      <c:pt idx="422">
                        <c:v>7.69</c:v>
                      </c:pt>
                      <c:pt idx="423">
                        <c:v>7.68</c:v>
                      </c:pt>
                      <c:pt idx="424">
                        <c:v>7.6</c:v>
                      </c:pt>
                      <c:pt idx="425">
                        <c:v>7.64</c:v>
                      </c:pt>
                      <c:pt idx="426">
                        <c:v>7.6</c:v>
                      </c:pt>
                      <c:pt idx="427">
                        <c:v>7.59</c:v>
                      </c:pt>
                      <c:pt idx="428">
                        <c:v>7.59</c:v>
                      </c:pt>
                      <c:pt idx="429">
                        <c:v>7.58</c:v>
                      </c:pt>
                      <c:pt idx="430">
                        <c:v>7.54</c:v>
                      </c:pt>
                      <c:pt idx="431">
                        <c:v>7.65</c:v>
                      </c:pt>
                      <c:pt idx="432">
                        <c:v>7.64</c:v>
                      </c:pt>
                      <c:pt idx="433">
                        <c:v>7.64</c:v>
                      </c:pt>
                      <c:pt idx="434">
                        <c:v>7.65</c:v>
                      </c:pt>
                      <c:pt idx="435">
                        <c:v>7.66</c:v>
                      </c:pt>
                      <c:pt idx="436">
                        <c:v>7.66</c:v>
                      </c:pt>
                      <c:pt idx="437">
                        <c:v>7.68</c:v>
                      </c:pt>
                      <c:pt idx="438">
                        <c:v>7.68</c:v>
                      </c:pt>
                      <c:pt idx="439">
                        <c:v>7.68</c:v>
                      </c:pt>
                      <c:pt idx="440">
                        <c:v>7.66</c:v>
                      </c:pt>
                      <c:pt idx="441">
                        <c:v>7.6</c:v>
                      </c:pt>
                      <c:pt idx="442">
                        <c:v>7.66</c:v>
                      </c:pt>
                      <c:pt idx="443">
                        <c:v>7.61</c:v>
                      </c:pt>
                      <c:pt idx="444">
                        <c:v>7.58</c:v>
                      </c:pt>
                      <c:pt idx="445">
                        <c:v>7.54</c:v>
                      </c:pt>
                      <c:pt idx="446">
                        <c:v>7.52</c:v>
                      </c:pt>
                      <c:pt idx="447">
                        <c:v>7.48</c:v>
                      </c:pt>
                      <c:pt idx="448">
                        <c:v>7.48</c:v>
                      </c:pt>
                      <c:pt idx="449">
                        <c:v>7.44</c:v>
                      </c:pt>
                      <c:pt idx="450">
                        <c:v>7.4</c:v>
                      </c:pt>
                      <c:pt idx="451">
                        <c:v>7.4</c:v>
                      </c:pt>
                      <c:pt idx="452">
                        <c:v>7.43</c:v>
                      </c:pt>
                      <c:pt idx="453">
                        <c:v>7.41</c:v>
                      </c:pt>
                      <c:pt idx="454">
                        <c:v>7.4</c:v>
                      </c:pt>
                      <c:pt idx="455">
                        <c:v>7.37</c:v>
                      </c:pt>
                      <c:pt idx="456">
                        <c:v>7.35</c:v>
                      </c:pt>
                      <c:pt idx="457">
                        <c:v>7.35</c:v>
                      </c:pt>
                      <c:pt idx="458">
                        <c:v>7.39</c:v>
                      </c:pt>
                      <c:pt idx="459">
                        <c:v>7.39</c:v>
                      </c:pt>
                      <c:pt idx="460">
                        <c:v>7.4</c:v>
                      </c:pt>
                      <c:pt idx="461">
                        <c:v>7.41</c:v>
                      </c:pt>
                      <c:pt idx="462">
                        <c:v>7.45</c:v>
                      </c:pt>
                      <c:pt idx="463">
                        <c:v>7.49</c:v>
                      </c:pt>
                      <c:pt idx="464">
                        <c:v>7.51</c:v>
                      </c:pt>
                      <c:pt idx="465">
                        <c:v>7.51</c:v>
                      </c:pt>
                      <c:pt idx="466">
                        <c:v>7.51</c:v>
                      </c:pt>
                      <c:pt idx="467">
                        <c:v>7.52</c:v>
                      </c:pt>
                      <c:pt idx="468">
                        <c:v>7.53</c:v>
                      </c:pt>
                      <c:pt idx="469">
                        <c:v>7.54</c:v>
                      </c:pt>
                      <c:pt idx="470">
                        <c:v>7.53</c:v>
                      </c:pt>
                      <c:pt idx="471">
                        <c:v>7.51</c:v>
                      </c:pt>
                      <c:pt idx="472">
                        <c:v>7.52</c:v>
                      </c:pt>
                      <c:pt idx="473">
                        <c:v>7.52</c:v>
                      </c:pt>
                      <c:pt idx="474">
                        <c:v>7.58</c:v>
                      </c:pt>
                      <c:pt idx="475">
                        <c:v>7.6</c:v>
                      </c:pt>
                      <c:pt idx="476">
                        <c:v>7.64</c:v>
                      </c:pt>
                      <c:pt idx="477">
                        <c:v>7.67</c:v>
                      </c:pt>
                      <c:pt idx="478">
                        <c:v>7.7</c:v>
                      </c:pt>
                      <c:pt idx="479">
                        <c:v>7.7</c:v>
                      </c:pt>
                      <c:pt idx="480">
                        <c:v>7.74</c:v>
                      </c:pt>
                      <c:pt idx="481">
                        <c:v>7.77</c:v>
                      </c:pt>
                      <c:pt idx="482">
                        <c:v>7.8</c:v>
                      </c:pt>
                      <c:pt idx="483">
                        <c:v>7.82</c:v>
                      </c:pt>
                      <c:pt idx="484">
                        <c:v>7.88</c:v>
                      </c:pt>
                      <c:pt idx="485">
                        <c:v>7.9</c:v>
                      </c:pt>
                      <c:pt idx="486">
                        <c:v>7.92</c:v>
                      </c:pt>
                      <c:pt idx="487">
                        <c:v>7.95</c:v>
                      </c:pt>
                      <c:pt idx="488">
                        <c:v>7.97</c:v>
                      </c:pt>
                      <c:pt idx="489">
                        <c:v>8</c:v>
                      </c:pt>
                      <c:pt idx="490">
                        <c:v>8.01</c:v>
                      </c:pt>
                      <c:pt idx="491">
                        <c:v>8.0299999999999994</c:v>
                      </c:pt>
                      <c:pt idx="492">
                        <c:v>8.0399999999999991</c:v>
                      </c:pt>
                      <c:pt idx="493">
                        <c:v>8.08</c:v>
                      </c:pt>
                      <c:pt idx="494">
                        <c:v>8.11</c:v>
                      </c:pt>
                      <c:pt idx="495">
                        <c:v>8.1999999999999993</c:v>
                      </c:pt>
                      <c:pt idx="496">
                        <c:v>8.2200000000000006</c:v>
                      </c:pt>
                      <c:pt idx="497">
                        <c:v>8.25</c:v>
                      </c:pt>
                      <c:pt idx="498">
                        <c:v>8.2799999999999994</c:v>
                      </c:pt>
                      <c:pt idx="499">
                        <c:v>8.3000000000000007</c:v>
                      </c:pt>
                      <c:pt idx="500">
                        <c:v>8.3000000000000007</c:v>
                      </c:pt>
                      <c:pt idx="501">
                        <c:v>8.32</c:v>
                      </c:pt>
                      <c:pt idx="502">
                        <c:v>8.32</c:v>
                      </c:pt>
                      <c:pt idx="503">
                        <c:v>8.35</c:v>
                      </c:pt>
                      <c:pt idx="504">
                        <c:v>8.3800000000000008</c:v>
                      </c:pt>
                      <c:pt idx="505">
                        <c:v>8.39</c:v>
                      </c:pt>
                      <c:pt idx="506">
                        <c:v>8.39</c:v>
                      </c:pt>
                      <c:pt idx="507">
                        <c:v>8.39</c:v>
                      </c:pt>
                      <c:pt idx="508">
                        <c:v>8.4</c:v>
                      </c:pt>
                      <c:pt idx="509">
                        <c:v>8.39</c:v>
                      </c:pt>
                      <c:pt idx="510">
                        <c:v>8.35</c:v>
                      </c:pt>
                      <c:pt idx="511">
                        <c:v>8.34</c:v>
                      </c:pt>
                      <c:pt idx="512">
                        <c:v>8.3000000000000007</c:v>
                      </c:pt>
                      <c:pt idx="513">
                        <c:v>8.2799999999999994</c:v>
                      </c:pt>
                      <c:pt idx="514">
                        <c:v>8.2200000000000006</c:v>
                      </c:pt>
                      <c:pt idx="515">
                        <c:v>8.15</c:v>
                      </c:pt>
                      <c:pt idx="516">
                        <c:v>8.1</c:v>
                      </c:pt>
                      <c:pt idx="517">
                        <c:v>8.07</c:v>
                      </c:pt>
                      <c:pt idx="518">
                        <c:v>8.06</c:v>
                      </c:pt>
                      <c:pt idx="519">
                        <c:v>8.02</c:v>
                      </c:pt>
                      <c:pt idx="520">
                        <c:v>8</c:v>
                      </c:pt>
                      <c:pt idx="521">
                        <c:v>8</c:v>
                      </c:pt>
                      <c:pt idx="522">
                        <c:v>7.99</c:v>
                      </c:pt>
                      <c:pt idx="523">
                        <c:v>7.92</c:v>
                      </c:pt>
                      <c:pt idx="524">
                        <c:v>7.88</c:v>
                      </c:pt>
                      <c:pt idx="525">
                        <c:v>7.82</c:v>
                      </c:pt>
                      <c:pt idx="526">
                        <c:v>7.78</c:v>
                      </c:pt>
                      <c:pt idx="527">
                        <c:v>7.74</c:v>
                      </c:pt>
                      <c:pt idx="528">
                        <c:v>7.75</c:v>
                      </c:pt>
                      <c:pt idx="529">
                        <c:v>7.76</c:v>
                      </c:pt>
                      <c:pt idx="530">
                        <c:v>7.77</c:v>
                      </c:pt>
                      <c:pt idx="531">
                        <c:v>7.78</c:v>
                      </c:pt>
                      <c:pt idx="532">
                        <c:v>7.78</c:v>
                      </c:pt>
                      <c:pt idx="533">
                        <c:v>7.79</c:v>
                      </c:pt>
                      <c:pt idx="534">
                        <c:v>7.8</c:v>
                      </c:pt>
                      <c:pt idx="535">
                        <c:v>7.77</c:v>
                      </c:pt>
                      <c:pt idx="536">
                        <c:v>7.75</c:v>
                      </c:pt>
                      <c:pt idx="537">
                        <c:v>7.76</c:v>
                      </c:pt>
                      <c:pt idx="538">
                        <c:v>7.78</c:v>
                      </c:pt>
                      <c:pt idx="539">
                        <c:v>7.68</c:v>
                      </c:pt>
                      <c:pt idx="540">
                        <c:v>7.66</c:v>
                      </c:pt>
                      <c:pt idx="541">
                        <c:v>7.64</c:v>
                      </c:pt>
                      <c:pt idx="542">
                        <c:v>7.62</c:v>
                      </c:pt>
                      <c:pt idx="543">
                        <c:v>7.6</c:v>
                      </c:pt>
                      <c:pt idx="544">
                        <c:v>7.64</c:v>
                      </c:pt>
                      <c:pt idx="545">
                        <c:v>7.65</c:v>
                      </c:pt>
                      <c:pt idx="546">
                        <c:v>7.7</c:v>
                      </c:pt>
                      <c:pt idx="547">
                        <c:v>7.71</c:v>
                      </c:pt>
                      <c:pt idx="548">
                        <c:v>7.72</c:v>
                      </c:pt>
                      <c:pt idx="549">
                        <c:v>7.71</c:v>
                      </c:pt>
                      <c:pt idx="550">
                        <c:v>7.7</c:v>
                      </c:pt>
                      <c:pt idx="551">
                        <c:v>7.66</c:v>
                      </c:pt>
                      <c:pt idx="552">
                        <c:v>7.65</c:v>
                      </c:pt>
                      <c:pt idx="553">
                        <c:v>7.68</c:v>
                      </c:pt>
                      <c:pt idx="554">
                        <c:v>7.69</c:v>
                      </c:pt>
                      <c:pt idx="555">
                        <c:v>7.7</c:v>
                      </c:pt>
                      <c:pt idx="556">
                        <c:v>7.7</c:v>
                      </c:pt>
                      <c:pt idx="557">
                        <c:v>7.7</c:v>
                      </c:pt>
                      <c:pt idx="558">
                        <c:v>7.71</c:v>
                      </c:pt>
                      <c:pt idx="559">
                        <c:v>7.72</c:v>
                      </c:pt>
                      <c:pt idx="560">
                        <c:v>7.69</c:v>
                      </c:pt>
                      <c:pt idx="561">
                        <c:v>7.68</c:v>
                      </c:pt>
                      <c:pt idx="562">
                        <c:v>7.67</c:v>
                      </c:pt>
                      <c:pt idx="563">
                        <c:v>7.65</c:v>
                      </c:pt>
                      <c:pt idx="564">
                        <c:v>7.67</c:v>
                      </c:pt>
                      <c:pt idx="565">
                        <c:v>7.68</c:v>
                      </c:pt>
                      <c:pt idx="566">
                        <c:v>7.7</c:v>
                      </c:pt>
                      <c:pt idx="567">
                        <c:v>7.76</c:v>
                      </c:pt>
                      <c:pt idx="568">
                        <c:v>7.76</c:v>
                      </c:pt>
                      <c:pt idx="569">
                        <c:v>7.78</c:v>
                      </c:pt>
                      <c:pt idx="570">
                        <c:v>7.8</c:v>
                      </c:pt>
                      <c:pt idx="571">
                        <c:v>7.83</c:v>
                      </c:pt>
                      <c:pt idx="572">
                        <c:v>7.87</c:v>
                      </c:pt>
                      <c:pt idx="573">
                        <c:v>7.9</c:v>
                      </c:pt>
                      <c:pt idx="574">
                        <c:v>7.9</c:v>
                      </c:pt>
                      <c:pt idx="575">
                        <c:v>7.9</c:v>
                      </c:pt>
                      <c:pt idx="576">
                        <c:v>7.92</c:v>
                      </c:pt>
                      <c:pt idx="577">
                        <c:v>7.95</c:v>
                      </c:pt>
                      <c:pt idx="578">
                        <c:v>7.96</c:v>
                      </c:pt>
                      <c:pt idx="579">
                        <c:v>8</c:v>
                      </c:pt>
                      <c:pt idx="580">
                        <c:v>8.0399999999999991</c:v>
                      </c:pt>
                      <c:pt idx="581">
                        <c:v>8.0500000000000007</c:v>
                      </c:pt>
                      <c:pt idx="582">
                        <c:v>8.1</c:v>
                      </c:pt>
                      <c:pt idx="583">
                        <c:v>8.0500000000000007</c:v>
                      </c:pt>
                      <c:pt idx="584">
                        <c:v>8.08</c:v>
                      </c:pt>
                      <c:pt idx="585">
                        <c:v>8.1</c:v>
                      </c:pt>
                      <c:pt idx="586">
                        <c:v>8.17</c:v>
                      </c:pt>
                      <c:pt idx="587">
                        <c:v>8.19</c:v>
                      </c:pt>
                      <c:pt idx="588">
                        <c:v>8.1999999999999993</c:v>
                      </c:pt>
                      <c:pt idx="589">
                        <c:v>8.24</c:v>
                      </c:pt>
                      <c:pt idx="590">
                        <c:v>8.27</c:v>
                      </c:pt>
                      <c:pt idx="591">
                        <c:v>8.2799999999999994</c:v>
                      </c:pt>
                      <c:pt idx="592">
                        <c:v>8.3000000000000007</c:v>
                      </c:pt>
                      <c:pt idx="593">
                        <c:v>8.34</c:v>
                      </c:pt>
                      <c:pt idx="594">
                        <c:v>8.3699999999999992</c:v>
                      </c:pt>
                      <c:pt idx="595">
                        <c:v>8.4</c:v>
                      </c:pt>
                      <c:pt idx="596">
                        <c:v>8.43</c:v>
                      </c:pt>
                      <c:pt idx="597">
                        <c:v>8.49</c:v>
                      </c:pt>
                      <c:pt idx="598">
                        <c:v>8.51</c:v>
                      </c:pt>
                      <c:pt idx="599">
                        <c:v>8.52</c:v>
                      </c:pt>
                      <c:pt idx="600">
                        <c:v>8.5299999999999994</c:v>
                      </c:pt>
                      <c:pt idx="601">
                        <c:v>8.5399999999999991</c:v>
                      </c:pt>
                      <c:pt idx="602">
                        <c:v>8.5500000000000007</c:v>
                      </c:pt>
                      <c:pt idx="603">
                        <c:v>8.56</c:v>
                      </c:pt>
                      <c:pt idx="604">
                        <c:v>8.57</c:v>
                      </c:pt>
                      <c:pt idx="605">
                        <c:v>8.58</c:v>
                      </c:pt>
                      <c:pt idx="606">
                        <c:v>8.58</c:v>
                      </c:pt>
                      <c:pt idx="607">
                        <c:v>8.59</c:v>
                      </c:pt>
                      <c:pt idx="608">
                        <c:v>8.6</c:v>
                      </c:pt>
                      <c:pt idx="609">
                        <c:v>8.6</c:v>
                      </c:pt>
                      <c:pt idx="610">
                        <c:v>8.6</c:v>
                      </c:pt>
                      <c:pt idx="611">
                        <c:v>8.61</c:v>
                      </c:pt>
                      <c:pt idx="612">
                        <c:v>8.6199999999999992</c:v>
                      </c:pt>
                      <c:pt idx="613">
                        <c:v>8.6300000000000008</c:v>
                      </c:pt>
                      <c:pt idx="614">
                        <c:v>8.6300000000000008</c:v>
                      </c:pt>
                      <c:pt idx="615">
                        <c:v>8.6300000000000008</c:v>
                      </c:pt>
                      <c:pt idx="616">
                        <c:v>8.65</c:v>
                      </c:pt>
                      <c:pt idx="617">
                        <c:v>8.66</c:v>
                      </c:pt>
                      <c:pt idx="618">
                        <c:v>8.68</c:v>
                      </c:pt>
                      <c:pt idx="619">
                        <c:v>8.69</c:v>
                      </c:pt>
                      <c:pt idx="620">
                        <c:v>8.6999999999999993</c:v>
                      </c:pt>
                      <c:pt idx="621">
                        <c:v>8.7100000000000009</c:v>
                      </c:pt>
                      <c:pt idx="622">
                        <c:v>8.7200000000000006</c:v>
                      </c:pt>
                      <c:pt idx="623">
                        <c:v>8.7200000000000006</c:v>
                      </c:pt>
                      <c:pt idx="624">
                        <c:v>8.77</c:v>
                      </c:pt>
                      <c:pt idx="625">
                        <c:v>8.77</c:v>
                      </c:pt>
                      <c:pt idx="626">
                        <c:v>8.7799999999999994</c:v>
                      </c:pt>
                      <c:pt idx="627">
                        <c:v>8.7899999999999991</c:v>
                      </c:pt>
                      <c:pt idx="628">
                        <c:v>8.82</c:v>
                      </c:pt>
                      <c:pt idx="629">
                        <c:v>8.83</c:v>
                      </c:pt>
                      <c:pt idx="630">
                        <c:v>8.83</c:v>
                      </c:pt>
                      <c:pt idx="631">
                        <c:v>8.82</c:v>
                      </c:pt>
                      <c:pt idx="632">
                        <c:v>8.81</c:v>
                      </c:pt>
                      <c:pt idx="633">
                        <c:v>8.81</c:v>
                      </c:pt>
                      <c:pt idx="634">
                        <c:v>8.82</c:v>
                      </c:pt>
                      <c:pt idx="635">
                        <c:v>8.83</c:v>
                      </c:pt>
                      <c:pt idx="636">
                        <c:v>8.83</c:v>
                      </c:pt>
                      <c:pt idx="637">
                        <c:v>8.83</c:v>
                      </c:pt>
                      <c:pt idx="638">
                        <c:v>8.84</c:v>
                      </c:pt>
                      <c:pt idx="639">
                        <c:v>8.84</c:v>
                      </c:pt>
                      <c:pt idx="640">
                        <c:v>8.85</c:v>
                      </c:pt>
                      <c:pt idx="641">
                        <c:v>8.85</c:v>
                      </c:pt>
                      <c:pt idx="642">
                        <c:v>8.85</c:v>
                      </c:pt>
                      <c:pt idx="643">
                        <c:v>8.84</c:v>
                      </c:pt>
                      <c:pt idx="644">
                        <c:v>8.84</c:v>
                      </c:pt>
                      <c:pt idx="645">
                        <c:v>8.84</c:v>
                      </c:pt>
                      <c:pt idx="646">
                        <c:v>8.84</c:v>
                      </c:pt>
                      <c:pt idx="647">
                        <c:v>8.85</c:v>
                      </c:pt>
                      <c:pt idx="648">
                        <c:v>8.86</c:v>
                      </c:pt>
                      <c:pt idx="649">
                        <c:v>8.86</c:v>
                      </c:pt>
                      <c:pt idx="650">
                        <c:v>8.86</c:v>
                      </c:pt>
                      <c:pt idx="651">
                        <c:v>8.86</c:v>
                      </c:pt>
                      <c:pt idx="652">
                        <c:v>8.86</c:v>
                      </c:pt>
                      <c:pt idx="653">
                        <c:v>8.89</c:v>
                      </c:pt>
                      <c:pt idx="654">
                        <c:v>8.9</c:v>
                      </c:pt>
                      <c:pt idx="655">
                        <c:v>8.9</c:v>
                      </c:pt>
                      <c:pt idx="656">
                        <c:v>8.91</c:v>
                      </c:pt>
                      <c:pt idx="657">
                        <c:v>8.93</c:v>
                      </c:pt>
                      <c:pt idx="658">
                        <c:v>8.94</c:v>
                      </c:pt>
                      <c:pt idx="659">
                        <c:v>8.9499999999999993</c:v>
                      </c:pt>
                      <c:pt idx="660">
                        <c:v>8.98</c:v>
                      </c:pt>
                      <c:pt idx="661">
                        <c:v>9.01</c:v>
                      </c:pt>
                      <c:pt idx="662">
                        <c:v>9.06</c:v>
                      </c:pt>
                      <c:pt idx="663">
                        <c:v>9.08</c:v>
                      </c:pt>
                      <c:pt idx="664">
                        <c:v>9.08</c:v>
                      </c:pt>
                      <c:pt idx="665">
                        <c:v>9.1</c:v>
                      </c:pt>
                      <c:pt idx="666">
                        <c:v>9.14</c:v>
                      </c:pt>
                      <c:pt idx="667">
                        <c:v>9.15</c:v>
                      </c:pt>
                      <c:pt idx="668">
                        <c:v>9.16</c:v>
                      </c:pt>
                      <c:pt idx="669">
                        <c:v>9.17</c:v>
                      </c:pt>
                      <c:pt idx="670">
                        <c:v>9.18</c:v>
                      </c:pt>
                      <c:pt idx="671">
                        <c:v>9.18</c:v>
                      </c:pt>
                      <c:pt idx="672">
                        <c:v>9.1999999999999993</c:v>
                      </c:pt>
                      <c:pt idx="673">
                        <c:v>9.2100000000000009</c:v>
                      </c:pt>
                      <c:pt idx="674">
                        <c:v>9.24</c:v>
                      </c:pt>
                      <c:pt idx="675">
                        <c:v>9.2799999999999994</c:v>
                      </c:pt>
                      <c:pt idx="676">
                        <c:v>9.2899999999999991</c:v>
                      </c:pt>
                      <c:pt idx="677">
                        <c:v>9.3000000000000007</c:v>
                      </c:pt>
                      <c:pt idx="678">
                        <c:v>9.32</c:v>
                      </c:pt>
                      <c:pt idx="679">
                        <c:v>9.35</c:v>
                      </c:pt>
                      <c:pt idx="680">
                        <c:v>9.36</c:v>
                      </c:pt>
                      <c:pt idx="681">
                        <c:v>9.3699999999999992</c:v>
                      </c:pt>
                      <c:pt idx="682">
                        <c:v>9.3699999999999992</c:v>
                      </c:pt>
                      <c:pt idx="683">
                        <c:v>9.3800000000000008</c:v>
                      </c:pt>
                      <c:pt idx="684">
                        <c:v>9.3800000000000008</c:v>
                      </c:pt>
                      <c:pt idx="685">
                        <c:v>9.39</c:v>
                      </c:pt>
                      <c:pt idx="686">
                        <c:v>9.4</c:v>
                      </c:pt>
                      <c:pt idx="687">
                        <c:v>9.43</c:v>
                      </c:pt>
                      <c:pt idx="688">
                        <c:v>9.4499999999999993</c:v>
                      </c:pt>
                      <c:pt idx="689">
                        <c:v>9.4600000000000009</c:v>
                      </c:pt>
                      <c:pt idx="690">
                        <c:v>9.4700000000000006</c:v>
                      </c:pt>
                      <c:pt idx="691">
                        <c:v>9.4600000000000009</c:v>
                      </c:pt>
                      <c:pt idx="692">
                        <c:v>9.4499999999999993</c:v>
                      </c:pt>
                      <c:pt idx="693">
                        <c:v>9.43</c:v>
                      </c:pt>
                      <c:pt idx="694">
                        <c:v>9.39</c:v>
                      </c:pt>
                      <c:pt idx="695">
                        <c:v>9.35</c:v>
                      </c:pt>
                      <c:pt idx="696">
                        <c:v>9.3000000000000007</c:v>
                      </c:pt>
                      <c:pt idx="697">
                        <c:v>9.23</c:v>
                      </c:pt>
                      <c:pt idx="698">
                        <c:v>9.19</c:v>
                      </c:pt>
                      <c:pt idx="699">
                        <c:v>9.14</c:v>
                      </c:pt>
                      <c:pt idx="700">
                        <c:v>9.1</c:v>
                      </c:pt>
                      <c:pt idx="701">
                        <c:v>9.06</c:v>
                      </c:pt>
                      <c:pt idx="702">
                        <c:v>9.01</c:v>
                      </c:pt>
                      <c:pt idx="703">
                        <c:v>8.9600000000000009</c:v>
                      </c:pt>
                      <c:pt idx="704">
                        <c:v>8.9</c:v>
                      </c:pt>
                      <c:pt idx="705">
                        <c:v>8.8699999999999992</c:v>
                      </c:pt>
                      <c:pt idx="706">
                        <c:v>8.81</c:v>
                      </c:pt>
                      <c:pt idx="707">
                        <c:v>8.7799999999999994</c:v>
                      </c:pt>
                      <c:pt idx="708">
                        <c:v>8.73</c:v>
                      </c:pt>
                      <c:pt idx="709">
                        <c:v>8.66</c:v>
                      </c:pt>
                      <c:pt idx="710">
                        <c:v>8.6199999999999992</c:v>
                      </c:pt>
                      <c:pt idx="711">
                        <c:v>8.59</c:v>
                      </c:pt>
                      <c:pt idx="712">
                        <c:v>8.5</c:v>
                      </c:pt>
                      <c:pt idx="713">
                        <c:v>8.43</c:v>
                      </c:pt>
                      <c:pt idx="714">
                        <c:v>8.4</c:v>
                      </c:pt>
                      <c:pt idx="715">
                        <c:v>8.31</c:v>
                      </c:pt>
                      <c:pt idx="716">
                        <c:v>8.2799999999999994</c:v>
                      </c:pt>
                      <c:pt idx="717">
                        <c:v>8.2200000000000006</c:v>
                      </c:pt>
                      <c:pt idx="718">
                        <c:v>8.18</c:v>
                      </c:pt>
                      <c:pt idx="719">
                        <c:v>8.1199999999999992</c:v>
                      </c:pt>
                      <c:pt idx="720">
                        <c:v>8.1</c:v>
                      </c:pt>
                      <c:pt idx="721">
                        <c:v>8.0299999999999994</c:v>
                      </c:pt>
                      <c:pt idx="722">
                        <c:v>7.97</c:v>
                      </c:pt>
                      <c:pt idx="723">
                        <c:v>7.9</c:v>
                      </c:pt>
                      <c:pt idx="724">
                        <c:v>7.85</c:v>
                      </c:pt>
                      <c:pt idx="725">
                        <c:v>7.8</c:v>
                      </c:pt>
                      <c:pt idx="726">
                        <c:v>7.74</c:v>
                      </c:pt>
                      <c:pt idx="727">
                        <c:v>7.68</c:v>
                      </c:pt>
                      <c:pt idx="728">
                        <c:v>7.62</c:v>
                      </c:pt>
                      <c:pt idx="729">
                        <c:v>7.57</c:v>
                      </c:pt>
                      <c:pt idx="730">
                        <c:v>7.51</c:v>
                      </c:pt>
                      <c:pt idx="731">
                        <c:v>7.45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12-8B22-44C4-839A-AF81C20BD3F4}"/>
                  </c:ext>
                </c:extLst>
              </c15:ser>
            </c15:filteredLineSeries>
            <c15:filteredLineSeries>
              <c15:ser>
                <c:idx val="10"/>
                <c:order val="9"/>
                <c:tx>
                  <c:v>2009</c:v>
                </c:tx>
                <c:spPr>
                  <a:ln w="12700">
                    <a:solidFill>
                      <a:srgbClr val="FFC000"/>
                    </a:solidFill>
                    <a:prstDash val="solid"/>
                  </a:ln>
                </c:spPr>
                <c:marker>
                  <c:symbol val="dash"/>
                  <c:size val="5"/>
                  <c:spPr>
                    <a:noFill/>
                    <a:ln w="9525">
                      <a:noFill/>
                    </a:ln>
                  </c:spPr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DATOS!$AA$3:$AA$734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7.38</c:v>
                      </c:pt>
                      <c:pt idx="1">
                        <c:v>7.34</c:v>
                      </c:pt>
                      <c:pt idx="2">
                        <c:v>7.28</c:v>
                      </c:pt>
                      <c:pt idx="3">
                        <c:v>7.22</c:v>
                      </c:pt>
                      <c:pt idx="4">
                        <c:v>7.19</c:v>
                      </c:pt>
                      <c:pt idx="5">
                        <c:v>7.14</c:v>
                      </c:pt>
                      <c:pt idx="6">
                        <c:v>7.08</c:v>
                      </c:pt>
                      <c:pt idx="7">
                        <c:v>7.02</c:v>
                      </c:pt>
                      <c:pt idx="8">
                        <c:v>6.96</c:v>
                      </c:pt>
                      <c:pt idx="9">
                        <c:v>6.9</c:v>
                      </c:pt>
                      <c:pt idx="10">
                        <c:v>6.87</c:v>
                      </c:pt>
                      <c:pt idx="11">
                        <c:v>6.82</c:v>
                      </c:pt>
                      <c:pt idx="12">
                        <c:v>6.8</c:v>
                      </c:pt>
                      <c:pt idx="13">
                        <c:v>6.78</c:v>
                      </c:pt>
                      <c:pt idx="14">
                        <c:v>6.72</c:v>
                      </c:pt>
                      <c:pt idx="15">
                        <c:v>6.7</c:v>
                      </c:pt>
                      <c:pt idx="16">
                        <c:v>6.68</c:v>
                      </c:pt>
                      <c:pt idx="17">
                        <c:v>6.7</c:v>
                      </c:pt>
                      <c:pt idx="18">
                        <c:v>6.7</c:v>
                      </c:pt>
                      <c:pt idx="19">
                        <c:v>6.68</c:v>
                      </c:pt>
                      <c:pt idx="20">
                        <c:v>6.65</c:v>
                      </c:pt>
                      <c:pt idx="21">
                        <c:v>6.65</c:v>
                      </c:pt>
                      <c:pt idx="22">
                        <c:v>6.62</c:v>
                      </c:pt>
                      <c:pt idx="23">
                        <c:v>6.6</c:v>
                      </c:pt>
                      <c:pt idx="24">
                        <c:v>6.54</c:v>
                      </c:pt>
                      <c:pt idx="25">
                        <c:v>6.5</c:v>
                      </c:pt>
                      <c:pt idx="26">
                        <c:v>6.47</c:v>
                      </c:pt>
                      <c:pt idx="27">
                        <c:v>6.42</c:v>
                      </c:pt>
                      <c:pt idx="28">
                        <c:v>6.4</c:v>
                      </c:pt>
                      <c:pt idx="29">
                        <c:v>6.39</c:v>
                      </c:pt>
                      <c:pt idx="30">
                        <c:v>6.38</c:v>
                      </c:pt>
                      <c:pt idx="31">
                        <c:v>6.38</c:v>
                      </c:pt>
                      <c:pt idx="32">
                        <c:v>6.47</c:v>
                      </c:pt>
                      <c:pt idx="33">
                        <c:v>6.45</c:v>
                      </c:pt>
                      <c:pt idx="34">
                        <c:v>6.46</c:v>
                      </c:pt>
                      <c:pt idx="35">
                        <c:v>6.4</c:v>
                      </c:pt>
                      <c:pt idx="36">
                        <c:v>6.36</c:v>
                      </c:pt>
                      <c:pt idx="37">
                        <c:v>6.34</c:v>
                      </c:pt>
                      <c:pt idx="38">
                        <c:v>6.39</c:v>
                      </c:pt>
                      <c:pt idx="39">
                        <c:v>6.42</c:v>
                      </c:pt>
                      <c:pt idx="40">
                        <c:v>6.42</c:v>
                      </c:pt>
                      <c:pt idx="41">
                        <c:v>6.43</c:v>
                      </c:pt>
                      <c:pt idx="42">
                        <c:v>6.45</c:v>
                      </c:pt>
                      <c:pt idx="43">
                        <c:v>6.46</c:v>
                      </c:pt>
                      <c:pt idx="44">
                        <c:v>6.48</c:v>
                      </c:pt>
                      <c:pt idx="45">
                        <c:v>6.46</c:v>
                      </c:pt>
                      <c:pt idx="46">
                        <c:v>6.5</c:v>
                      </c:pt>
                      <c:pt idx="47">
                        <c:v>6.53</c:v>
                      </c:pt>
                      <c:pt idx="48">
                        <c:v>6.57</c:v>
                      </c:pt>
                      <c:pt idx="49">
                        <c:v>6.58</c:v>
                      </c:pt>
                      <c:pt idx="50">
                        <c:v>6.58</c:v>
                      </c:pt>
                      <c:pt idx="51">
                        <c:v>6.59</c:v>
                      </c:pt>
                      <c:pt idx="52">
                        <c:v>6.6</c:v>
                      </c:pt>
                      <c:pt idx="53">
                        <c:v>6.62</c:v>
                      </c:pt>
                      <c:pt idx="54">
                        <c:v>6.6</c:v>
                      </c:pt>
                      <c:pt idx="55">
                        <c:v>6.6</c:v>
                      </c:pt>
                      <c:pt idx="56">
                        <c:v>6.59</c:v>
                      </c:pt>
                      <c:pt idx="57">
                        <c:v>6.56</c:v>
                      </c:pt>
                      <c:pt idx="58">
                        <c:v>6.54</c:v>
                      </c:pt>
                      <c:pt idx="59">
                        <c:v>6.52</c:v>
                      </c:pt>
                      <c:pt idx="60">
                        <c:v>6.5</c:v>
                      </c:pt>
                      <c:pt idx="61">
                        <c:v>6.48</c:v>
                      </c:pt>
                      <c:pt idx="62">
                        <c:v>6.46</c:v>
                      </c:pt>
                      <c:pt idx="63">
                        <c:v>6.44</c:v>
                      </c:pt>
                      <c:pt idx="64">
                        <c:v>6.46</c:v>
                      </c:pt>
                      <c:pt idx="65">
                        <c:v>6.5</c:v>
                      </c:pt>
                      <c:pt idx="66">
                        <c:v>6.48</c:v>
                      </c:pt>
                      <c:pt idx="67">
                        <c:v>6.46</c:v>
                      </c:pt>
                      <c:pt idx="68">
                        <c:v>6.44</c:v>
                      </c:pt>
                      <c:pt idx="69">
                        <c:v>6.42</c:v>
                      </c:pt>
                      <c:pt idx="70">
                        <c:v>6.4</c:v>
                      </c:pt>
                      <c:pt idx="71">
                        <c:v>6.4</c:v>
                      </c:pt>
                      <c:pt idx="72">
                        <c:v>6.4</c:v>
                      </c:pt>
                      <c:pt idx="73">
                        <c:v>6.35</c:v>
                      </c:pt>
                      <c:pt idx="74">
                        <c:v>6.33</c:v>
                      </c:pt>
                      <c:pt idx="75">
                        <c:v>6.32</c:v>
                      </c:pt>
                      <c:pt idx="76">
                        <c:v>6.31</c:v>
                      </c:pt>
                      <c:pt idx="77">
                        <c:v>6.32</c:v>
                      </c:pt>
                      <c:pt idx="78">
                        <c:v>6.36</c:v>
                      </c:pt>
                      <c:pt idx="79">
                        <c:v>6.38</c:v>
                      </c:pt>
                      <c:pt idx="80">
                        <c:v>6.38</c:v>
                      </c:pt>
                      <c:pt idx="81">
                        <c:v>6.36</c:v>
                      </c:pt>
                      <c:pt idx="82">
                        <c:v>6.35</c:v>
                      </c:pt>
                      <c:pt idx="83">
                        <c:v>6.34</c:v>
                      </c:pt>
                      <c:pt idx="84">
                        <c:v>6.32</c:v>
                      </c:pt>
                      <c:pt idx="85">
                        <c:v>6.32</c:v>
                      </c:pt>
                      <c:pt idx="86">
                        <c:v>6.33</c:v>
                      </c:pt>
                      <c:pt idx="87">
                        <c:v>6.34</c:v>
                      </c:pt>
                      <c:pt idx="88">
                        <c:v>6.36</c:v>
                      </c:pt>
                      <c:pt idx="89">
                        <c:v>6.35</c:v>
                      </c:pt>
                      <c:pt idx="90">
                        <c:v>6.34</c:v>
                      </c:pt>
                      <c:pt idx="91">
                        <c:v>6.33</c:v>
                      </c:pt>
                      <c:pt idx="92">
                        <c:v>6.32</c:v>
                      </c:pt>
                      <c:pt idx="93">
                        <c:v>6.31</c:v>
                      </c:pt>
                      <c:pt idx="94">
                        <c:v>6.3</c:v>
                      </c:pt>
                      <c:pt idx="95">
                        <c:v>6.3</c:v>
                      </c:pt>
                      <c:pt idx="96">
                        <c:v>6.29</c:v>
                      </c:pt>
                      <c:pt idx="97">
                        <c:v>6.28</c:v>
                      </c:pt>
                      <c:pt idx="98">
                        <c:v>6.27</c:v>
                      </c:pt>
                      <c:pt idx="99">
                        <c:v>6.26</c:v>
                      </c:pt>
                      <c:pt idx="100">
                        <c:v>6.25</c:v>
                      </c:pt>
                      <c:pt idx="101">
                        <c:v>6.24</c:v>
                      </c:pt>
                      <c:pt idx="102">
                        <c:v>6.23</c:v>
                      </c:pt>
                      <c:pt idx="103">
                        <c:v>6.22</c:v>
                      </c:pt>
                      <c:pt idx="104">
                        <c:v>6.21</c:v>
                      </c:pt>
                      <c:pt idx="105">
                        <c:v>6.2</c:v>
                      </c:pt>
                      <c:pt idx="106">
                        <c:v>6.2</c:v>
                      </c:pt>
                      <c:pt idx="107">
                        <c:v>6.21</c:v>
                      </c:pt>
                      <c:pt idx="108">
                        <c:v>6.21</c:v>
                      </c:pt>
                      <c:pt idx="109">
                        <c:v>6.21</c:v>
                      </c:pt>
                      <c:pt idx="110">
                        <c:v>6.21</c:v>
                      </c:pt>
                      <c:pt idx="111">
                        <c:v>6.2</c:v>
                      </c:pt>
                      <c:pt idx="112">
                        <c:v>6.2</c:v>
                      </c:pt>
                      <c:pt idx="113">
                        <c:v>6.2</c:v>
                      </c:pt>
                      <c:pt idx="114">
                        <c:v>6.2</c:v>
                      </c:pt>
                      <c:pt idx="115">
                        <c:v>6.2</c:v>
                      </c:pt>
                      <c:pt idx="116">
                        <c:v>6.19</c:v>
                      </c:pt>
                      <c:pt idx="117">
                        <c:v>6.18</c:v>
                      </c:pt>
                      <c:pt idx="118">
                        <c:v>6.18</c:v>
                      </c:pt>
                      <c:pt idx="119">
                        <c:v>6.18</c:v>
                      </c:pt>
                      <c:pt idx="120">
                        <c:v>6.18</c:v>
                      </c:pt>
                      <c:pt idx="121">
                        <c:v>6.16</c:v>
                      </c:pt>
                      <c:pt idx="122">
                        <c:v>6.15</c:v>
                      </c:pt>
                      <c:pt idx="123">
                        <c:v>6.14</c:v>
                      </c:pt>
                      <c:pt idx="124">
                        <c:v>6.13</c:v>
                      </c:pt>
                      <c:pt idx="125">
                        <c:v>6.12</c:v>
                      </c:pt>
                      <c:pt idx="126">
                        <c:v>6.15</c:v>
                      </c:pt>
                      <c:pt idx="127">
                        <c:v>6.21</c:v>
                      </c:pt>
                      <c:pt idx="128">
                        <c:v>6.28</c:v>
                      </c:pt>
                      <c:pt idx="129">
                        <c:v>6.32</c:v>
                      </c:pt>
                      <c:pt idx="130">
                        <c:v>6.35</c:v>
                      </c:pt>
                      <c:pt idx="131">
                        <c:v>6.34</c:v>
                      </c:pt>
                      <c:pt idx="132">
                        <c:v>6.36</c:v>
                      </c:pt>
                      <c:pt idx="133">
                        <c:v>6.37</c:v>
                      </c:pt>
                      <c:pt idx="134">
                        <c:v>6.38</c:v>
                      </c:pt>
                      <c:pt idx="135">
                        <c:v>6.39</c:v>
                      </c:pt>
                      <c:pt idx="136">
                        <c:v>6.4</c:v>
                      </c:pt>
                      <c:pt idx="137">
                        <c:v>6.39</c:v>
                      </c:pt>
                      <c:pt idx="138">
                        <c:v>6.38</c:v>
                      </c:pt>
                      <c:pt idx="139">
                        <c:v>6.38</c:v>
                      </c:pt>
                      <c:pt idx="140">
                        <c:v>6.36</c:v>
                      </c:pt>
                      <c:pt idx="141">
                        <c:v>6.34</c:v>
                      </c:pt>
                      <c:pt idx="142">
                        <c:v>6.33</c:v>
                      </c:pt>
                      <c:pt idx="143">
                        <c:v>6.32</c:v>
                      </c:pt>
                      <c:pt idx="144">
                        <c:v>6.32</c:v>
                      </c:pt>
                      <c:pt idx="145">
                        <c:v>6.3</c:v>
                      </c:pt>
                      <c:pt idx="146">
                        <c:v>6.29</c:v>
                      </c:pt>
                      <c:pt idx="147">
                        <c:v>6.28</c:v>
                      </c:pt>
                      <c:pt idx="148">
                        <c:v>6.27</c:v>
                      </c:pt>
                      <c:pt idx="149">
                        <c:v>6.28</c:v>
                      </c:pt>
                      <c:pt idx="150">
                        <c:v>6.29</c:v>
                      </c:pt>
                      <c:pt idx="151">
                        <c:v>6.28</c:v>
                      </c:pt>
                      <c:pt idx="152">
                        <c:v>6.25</c:v>
                      </c:pt>
                      <c:pt idx="153">
                        <c:v>6.22</c:v>
                      </c:pt>
                      <c:pt idx="154">
                        <c:v>6.2</c:v>
                      </c:pt>
                      <c:pt idx="155">
                        <c:v>6.21</c:v>
                      </c:pt>
                      <c:pt idx="156">
                        <c:v>6.27</c:v>
                      </c:pt>
                      <c:pt idx="157">
                        <c:v>6.3</c:v>
                      </c:pt>
                      <c:pt idx="158">
                        <c:v>6.34</c:v>
                      </c:pt>
                      <c:pt idx="159">
                        <c:v>6.38</c:v>
                      </c:pt>
                      <c:pt idx="160">
                        <c:v>6.4</c:v>
                      </c:pt>
                      <c:pt idx="161">
                        <c:v>6.56</c:v>
                      </c:pt>
                      <c:pt idx="162">
                        <c:v>6.58</c:v>
                      </c:pt>
                      <c:pt idx="163">
                        <c:v>6.6</c:v>
                      </c:pt>
                      <c:pt idx="164">
                        <c:v>6.62</c:v>
                      </c:pt>
                      <c:pt idx="165">
                        <c:v>6.66</c:v>
                      </c:pt>
                      <c:pt idx="166">
                        <c:v>6.74</c:v>
                      </c:pt>
                      <c:pt idx="167">
                        <c:v>6.77</c:v>
                      </c:pt>
                      <c:pt idx="168">
                        <c:v>6.8</c:v>
                      </c:pt>
                      <c:pt idx="169">
                        <c:v>6.84</c:v>
                      </c:pt>
                      <c:pt idx="170">
                        <c:v>6.9</c:v>
                      </c:pt>
                      <c:pt idx="171">
                        <c:v>6.92</c:v>
                      </c:pt>
                      <c:pt idx="172">
                        <c:v>6.93</c:v>
                      </c:pt>
                      <c:pt idx="173">
                        <c:v>6.98</c:v>
                      </c:pt>
                      <c:pt idx="174">
                        <c:v>7</c:v>
                      </c:pt>
                      <c:pt idx="175">
                        <c:v>7.04</c:v>
                      </c:pt>
                      <c:pt idx="176">
                        <c:v>7.06</c:v>
                      </c:pt>
                      <c:pt idx="177">
                        <c:v>7.08</c:v>
                      </c:pt>
                      <c:pt idx="178">
                        <c:v>7.1</c:v>
                      </c:pt>
                      <c:pt idx="179">
                        <c:v>7.11</c:v>
                      </c:pt>
                      <c:pt idx="180">
                        <c:v>7.15</c:v>
                      </c:pt>
                      <c:pt idx="181">
                        <c:v>7.18</c:v>
                      </c:pt>
                      <c:pt idx="182">
                        <c:v>7.21</c:v>
                      </c:pt>
                      <c:pt idx="183">
                        <c:v>7.26</c:v>
                      </c:pt>
                      <c:pt idx="184">
                        <c:v>7.28</c:v>
                      </c:pt>
                      <c:pt idx="185">
                        <c:v>7.33</c:v>
                      </c:pt>
                      <c:pt idx="186">
                        <c:v>7.35</c:v>
                      </c:pt>
                      <c:pt idx="187">
                        <c:v>7.38</c:v>
                      </c:pt>
                      <c:pt idx="188">
                        <c:v>7.4</c:v>
                      </c:pt>
                      <c:pt idx="189">
                        <c:v>7.42</c:v>
                      </c:pt>
                      <c:pt idx="190">
                        <c:v>7.44</c:v>
                      </c:pt>
                      <c:pt idx="191">
                        <c:v>7.49</c:v>
                      </c:pt>
                      <c:pt idx="192">
                        <c:v>7.52</c:v>
                      </c:pt>
                      <c:pt idx="193">
                        <c:v>7.54</c:v>
                      </c:pt>
                      <c:pt idx="194">
                        <c:v>7.56</c:v>
                      </c:pt>
                      <c:pt idx="195">
                        <c:v>7.58</c:v>
                      </c:pt>
                      <c:pt idx="196">
                        <c:v>7.61</c:v>
                      </c:pt>
                      <c:pt idx="197">
                        <c:v>7.63</c:v>
                      </c:pt>
                      <c:pt idx="198">
                        <c:v>7.62</c:v>
                      </c:pt>
                      <c:pt idx="199">
                        <c:v>7.6</c:v>
                      </c:pt>
                      <c:pt idx="200">
                        <c:v>7.63</c:v>
                      </c:pt>
                      <c:pt idx="201">
                        <c:v>7.64</c:v>
                      </c:pt>
                      <c:pt idx="202">
                        <c:v>7.63</c:v>
                      </c:pt>
                      <c:pt idx="203">
                        <c:v>7.64</c:v>
                      </c:pt>
                      <c:pt idx="204">
                        <c:v>7.64</c:v>
                      </c:pt>
                      <c:pt idx="205">
                        <c:v>7.65</c:v>
                      </c:pt>
                      <c:pt idx="206">
                        <c:v>7.66</c:v>
                      </c:pt>
                      <c:pt idx="207">
                        <c:v>7.68</c:v>
                      </c:pt>
                      <c:pt idx="208">
                        <c:v>7.69</c:v>
                      </c:pt>
                      <c:pt idx="209">
                        <c:v>7.7</c:v>
                      </c:pt>
                      <c:pt idx="210">
                        <c:v>7.7</c:v>
                      </c:pt>
                      <c:pt idx="211">
                        <c:v>7.69</c:v>
                      </c:pt>
                      <c:pt idx="212">
                        <c:v>7.68</c:v>
                      </c:pt>
                      <c:pt idx="213">
                        <c:v>7.68</c:v>
                      </c:pt>
                      <c:pt idx="214">
                        <c:v>7.68</c:v>
                      </c:pt>
                      <c:pt idx="215">
                        <c:v>7.67</c:v>
                      </c:pt>
                      <c:pt idx="216">
                        <c:v>7.68</c:v>
                      </c:pt>
                      <c:pt idx="217">
                        <c:v>7.69</c:v>
                      </c:pt>
                      <c:pt idx="218">
                        <c:v>7.7</c:v>
                      </c:pt>
                      <c:pt idx="219">
                        <c:v>7.69</c:v>
                      </c:pt>
                      <c:pt idx="220">
                        <c:v>7.68</c:v>
                      </c:pt>
                      <c:pt idx="221">
                        <c:v>7.67</c:v>
                      </c:pt>
                      <c:pt idx="222">
                        <c:v>7.66</c:v>
                      </c:pt>
                      <c:pt idx="223">
                        <c:v>7.64</c:v>
                      </c:pt>
                      <c:pt idx="224">
                        <c:v>7.61</c:v>
                      </c:pt>
                      <c:pt idx="225">
                        <c:v>7.56</c:v>
                      </c:pt>
                      <c:pt idx="226">
                        <c:v>7.53</c:v>
                      </c:pt>
                      <c:pt idx="227">
                        <c:v>7.52</c:v>
                      </c:pt>
                      <c:pt idx="228">
                        <c:v>7.5</c:v>
                      </c:pt>
                      <c:pt idx="229">
                        <c:v>7.45</c:v>
                      </c:pt>
                      <c:pt idx="230">
                        <c:v>7.43</c:v>
                      </c:pt>
                      <c:pt idx="231">
                        <c:v>7.42</c:v>
                      </c:pt>
                      <c:pt idx="232">
                        <c:v>7.41</c:v>
                      </c:pt>
                      <c:pt idx="233">
                        <c:v>7.41</c:v>
                      </c:pt>
                      <c:pt idx="234">
                        <c:v>7.41</c:v>
                      </c:pt>
                      <c:pt idx="235">
                        <c:v>7.4</c:v>
                      </c:pt>
                      <c:pt idx="236">
                        <c:v>7.36</c:v>
                      </c:pt>
                      <c:pt idx="237">
                        <c:v>7.33</c:v>
                      </c:pt>
                      <c:pt idx="238">
                        <c:v>7.3</c:v>
                      </c:pt>
                      <c:pt idx="239">
                        <c:v>7.25</c:v>
                      </c:pt>
                      <c:pt idx="240">
                        <c:v>7.2</c:v>
                      </c:pt>
                      <c:pt idx="241">
                        <c:v>7.21</c:v>
                      </c:pt>
                      <c:pt idx="242">
                        <c:v>7.23</c:v>
                      </c:pt>
                      <c:pt idx="243">
                        <c:v>7.25</c:v>
                      </c:pt>
                      <c:pt idx="244">
                        <c:v>7.26</c:v>
                      </c:pt>
                      <c:pt idx="245">
                        <c:v>7.27</c:v>
                      </c:pt>
                      <c:pt idx="246">
                        <c:v>7.3</c:v>
                      </c:pt>
                      <c:pt idx="247">
                        <c:v>7.36</c:v>
                      </c:pt>
                      <c:pt idx="248">
                        <c:v>7.38</c:v>
                      </c:pt>
                      <c:pt idx="249">
                        <c:v>7.39</c:v>
                      </c:pt>
                      <c:pt idx="250">
                        <c:v>7.4</c:v>
                      </c:pt>
                      <c:pt idx="251">
                        <c:v>7.41</c:v>
                      </c:pt>
                      <c:pt idx="252">
                        <c:v>7.42</c:v>
                      </c:pt>
                      <c:pt idx="253">
                        <c:v>7.44</c:v>
                      </c:pt>
                      <c:pt idx="254">
                        <c:v>7.46</c:v>
                      </c:pt>
                      <c:pt idx="255">
                        <c:v>7.49</c:v>
                      </c:pt>
                      <c:pt idx="256">
                        <c:v>7.5</c:v>
                      </c:pt>
                      <c:pt idx="257">
                        <c:v>7.53</c:v>
                      </c:pt>
                      <c:pt idx="258">
                        <c:v>7.54</c:v>
                      </c:pt>
                      <c:pt idx="259">
                        <c:v>7.57</c:v>
                      </c:pt>
                      <c:pt idx="260">
                        <c:v>7.59</c:v>
                      </c:pt>
                      <c:pt idx="261">
                        <c:v>7.6</c:v>
                      </c:pt>
                      <c:pt idx="262">
                        <c:v>7.61</c:v>
                      </c:pt>
                      <c:pt idx="263">
                        <c:v>7.65</c:v>
                      </c:pt>
                      <c:pt idx="264">
                        <c:v>7.66</c:v>
                      </c:pt>
                      <c:pt idx="265">
                        <c:v>7.67</c:v>
                      </c:pt>
                      <c:pt idx="266">
                        <c:v>7.69</c:v>
                      </c:pt>
                      <c:pt idx="267">
                        <c:v>7.69</c:v>
                      </c:pt>
                      <c:pt idx="268">
                        <c:v>7.68</c:v>
                      </c:pt>
                      <c:pt idx="269">
                        <c:v>7.68</c:v>
                      </c:pt>
                      <c:pt idx="270">
                        <c:v>7.69</c:v>
                      </c:pt>
                      <c:pt idx="271">
                        <c:v>7.7</c:v>
                      </c:pt>
                      <c:pt idx="272">
                        <c:v>7.7</c:v>
                      </c:pt>
                      <c:pt idx="273">
                        <c:v>7.7</c:v>
                      </c:pt>
                      <c:pt idx="274">
                        <c:v>7.67</c:v>
                      </c:pt>
                      <c:pt idx="275">
                        <c:v>7.65</c:v>
                      </c:pt>
                      <c:pt idx="276">
                        <c:v>7.67</c:v>
                      </c:pt>
                      <c:pt idx="277">
                        <c:v>7.67</c:v>
                      </c:pt>
                      <c:pt idx="278">
                        <c:v>7.67</c:v>
                      </c:pt>
                      <c:pt idx="279">
                        <c:v>7.68</c:v>
                      </c:pt>
                      <c:pt idx="280">
                        <c:v>7.69</c:v>
                      </c:pt>
                      <c:pt idx="281">
                        <c:v>7.7</c:v>
                      </c:pt>
                      <c:pt idx="282">
                        <c:v>7.72</c:v>
                      </c:pt>
                      <c:pt idx="283">
                        <c:v>7.69</c:v>
                      </c:pt>
                      <c:pt idx="284">
                        <c:v>7.65</c:v>
                      </c:pt>
                      <c:pt idx="285">
                        <c:v>7.61</c:v>
                      </c:pt>
                      <c:pt idx="286">
                        <c:v>7.6</c:v>
                      </c:pt>
                      <c:pt idx="287">
                        <c:v>7.58</c:v>
                      </c:pt>
                      <c:pt idx="288">
                        <c:v>7.58</c:v>
                      </c:pt>
                      <c:pt idx="289">
                        <c:v>7.55</c:v>
                      </c:pt>
                      <c:pt idx="290">
                        <c:v>7.5</c:v>
                      </c:pt>
                      <c:pt idx="291">
                        <c:v>7.42</c:v>
                      </c:pt>
                      <c:pt idx="292">
                        <c:v>7.41</c:v>
                      </c:pt>
                      <c:pt idx="293">
                        <c:v>7.38</c:v>
                      </c:pt>
                      <c:pt idx="294">
                        <c:v>7.36</c:v>
                      </c:pt>
                      <c:pt idx="295">
                        <c:v>7.33</c:v>
                      </c:pt>
                      <c:pt idx="296">
                        <c:v>7.3</c:v>
                      </c:pt>
                      <c:pt idx="297">
                        <c:v>7.29</c:v>
                      </c:pt>
                      <c:pt idx="298">
                        <c:v>7.2</c:v>
                      </c:pt>
                      <c:pt idx="299">
                        <c:v>7.18</c:v>
                      </c:pt>
                      <c:pt idx="300">
                        <c:v>7.17</c:v>
                      </c:pt>
                      <c:pt idx="301">
                        <c:v>7.11</c:v>
                      </c:pt>
                      <c:pt idx="302">
                        <c:v>7.09</c:v>
                      </c:pt>
                      <c:pt idx="303">
                        <c:v>7.08</c:v>
                      </c:pt>
                      <c:pt idx="304">
                        <c:v>7.03</c:v>
                      </c:pt>
                      <c:pt idx="305">
                        <c:v>7.02</c:v>
                      </c:pt>
                      <c:pt idx="306">
                        <c:v>6.98</c:v>
                      </c:pt>
                      <c:pt idx="307">
                        <c:v>6.95</c:v>
                      </c:pt>
                      <c:pt idx="308">
                        <c:v>6.93</c:v>
                      </c:pt>
                      <c:pt idx="309">
                        <c:v>6.9</c:v>
                      </c:pt>
                      <c:pt idx="310">
                        <c:v>6.86</c:v>
                      </c:pt>
                      <c:pt idx="311">
                        <c:v>6.79</c:v>
                      </c:pt>
                      <c:pt idx="312">
                        <c:v>6.69</c:v>
                      </c:pt>
                      <c:pt idx="313">
                        <c:v>6.6</c:v>
                      </c:pt>
                      <c:pt idx="314">
                        <c:v>6.6</c:v>
                      </c:pt>
                      <c:pt idx="315">
                        <c:v>6.6</c:v>
                      </c:pt>
                      <c:pt idx="316">
                        <c:v>6.58</c:v>
                      </c:pt>
                      <c:pt idx="317">
                        <c:v>6.63</c:v>
                      </c:pt>
                      <c:pt idx="318">
                        <c:v>6.71</c:v>
                      </c:pt>
                      <c:pt idx="319">
                        <c:v>6.74</c:v>
                      </c:pt>
                      <c:pt idx="320">
                        <c:v>6.77</c:v>
                      </c:pt>
                      <c:pt idx="321">
                        <c:v>6.78</c:v>
                      </c:pt>
                      <c:pt idx="322">
                        <c:v>6.78</c:v>
                      </c:pt>
                      <c:pt idx="323">
                        <c:v>6.79</c:v>
                      </c:pt>
                      <c:pt idx="324">
                        <c:v>6.78</c:v>
                      </c:pt>
                      <c:pt idx="325">
                        <c:v>6.75</c:v>
                      </c:pt>
                      <c:pt idx="326">
                        <c:v>6.82</c:v>
                      </c:pt>
                      <c:pt idx="327">
                        <c:v>6.94</c:v>
                      </c:pt>
                      <c:pt idx="328">
                        <c:v>6.96</c:v>
                      </c:pt>
                      <c:pt idx="329">
                        <c:v>6.98</c:v>
                      </c:pt>
                      <c:pt idx="330">
                        <c:v>7</c:v>
                      </c:pt>
                      <c:pt idx="331">
                        <c:v>7.05</c:v>
                      </c:pt>
                      <c:pt idx="332">
                        <c:v>7.05</c:v>
                      </c:pt>
                      <c:pt idx="333">
                        <c:v>7.08</c:v>
                      </c:pt>
                      <c:pt idx="334">
                        <c:v>7.12</c:v>
                      </c:pt>
                      <c:pt idx="335">
                        <c:v>7.12</c:v>
                      </c:pt>
                      <c:pt idx="336">
                        <c:v>7.14</c:v>
                      </c:pt>
                      <c:pt idx="337">
                        <c:v>7.18</c:v>
                      </c:pt>
                      <c:pt idx="338">
                        <c:v>7.19</c:v>
                      </c:pt>
                      <c:pt idx="339">
                        <c:v>7.16</c:v>
                      </c:pt>
                      <c:pt idx="340">
                        <c:v>7.16</c:v>
                      </c:pt>
                      <c:pt idx="341">
                        <c:v>7.16</c:v>
                      </c:pt>
                      <c:pt idx="342">
                        <c:v>7.17</c:v>
                      </c:pt>
                      <c:pt idx="343">
                        <c:v>7.18</c:v>
                      </c:pt>
                      <c:pt idx="344">
                        <c:v>7.19</c:v>
                      </c:pt>
                      <c:pt idx="345">
                        <c:v>7.2</c:v>
                      </c:pt>
                      <c:pt idx="346">
                        <c:v>7.21</c:v>
                      </c:pt>
                      <c:pt idx="347">
                        <c:v>7.21</c:v>
                      </c:pt>
                      <c:pt idx="348">
                        <c:v>7.21</c:v>
                      </c:pt>
                      <c:pt idx="349">
                        <c:v>7.22</c:v>
                      </c:pt>
                      <c:pt idx="350">
                        <c:v>7.25</c:v>
                      </c:pt>
                      <c:pt idx="351">
                        <c:v>7.26</c:v>
                      </c:pt>
                      <c:pt idx="352">
                        <c:v>7.28</c:v>
                      </c:pt>
                      <c:pt idx="353">
                        <c:v>7.29</c:v>
                      </c:pt>
                      <c:pt idx="354">
                        <c:v>7.3</c:v>
                      </c:pt>
                      <c:pt idx="355">
                        <c:v>7.29</c:v>
                      </c:pt>
                      <c:pt idx="356">
                        <c:v>7.29</c:v>
                      </c:pt>
                      <c:pt idx="357">
                        <c:v>7.3</c:v>
                      </c:pt>
                      <c:pt idx="358">
                        <c:v>7.3</c:v>
                      </c:pt>
                      <c:pt idx="359">
                        <c:v>7.32</c:v>
                      </c:pt>
                      <c:pt idx="360">
                        <c:v>7.34</c:v>
                      </c:pt>
                      <c:pt idx="361">
                        <c:v>7.31</c:v>
                      </c:pt>
                      <c:pt idx="362">
                        <c:v>7.27</c:v>
                      </c:pt>
                      <c:pt idx="363">
                        <c:v>7.25</c:v>
                      </c:pt>
                      <c:pt idx="364">
                        <c:v>7.23</c:v>
                      </c:pt>
                      <c:pt idx="365">
                        <c:v>7.2</c:v>
                      </c:pt>
                      <c:pt idx="366">
                        <c:v>7.18</c:v>
                      </c:pt>
                      <c:pt idx="367">
                        <c:v>7.15</c:v>
                      </c:pt>
                      <c:pt idx="368">
                        <c:v>7.14</c:v>
                      </c:pt>
                      <c:pt idx="369">
                        <c:v>7.12</c:v>
                      </c:pt>
                      <c:pt idx="370">
                        <c:v>7.1</c:v>
                      </c:pt>
                      <c:pt idx="371">
                        <c:v>7.09</c:v>
                      </c:pt>
                      <c:pt idx="372">
                        <c:v>7.08</c:v>
                      </c:pt>
                      <c:pt idx="373">
                        <c:v>7.07</c:v>
                      </c:pt>
                      <c:pt idx="374">
                        <c:v>7.06</c:v>
                      </c:pt>
                      <c:pt idx="375">
                        <c:v>7.04</c:v>
                      </c:pt>
                      <c:pt idx="376">
                        <c:v>7.02</c:v>
                      </c:pt>
                      <c:pt idx="377">
                        <c:v>6.98</c:v>
                      </c:pt>
                      <c:pt idx="378">
                        <c:v>6.93</c:v>
                      </c:pt>
                      <c:pt idx="379">
                        <c:v>6.88</c:v>
                      </c:pt>
                      <c:pt idx="380">
                        <c:v>6.84</c:v>
                      </c:pt>
                      <c:pt idx="381">
                        <c:v>6.82</c:v>
                      </c:pt>
                      <c:pt idx="382">
                        <c:v>6.8</c:v>
                      </c:pt>
                      <c:pt idx="383">
                        <c:v>6.74</c:v>
                      </c:pt>
                      <c:pt idx="384">
                        <c:v>6.7</c:v>
                      </c:pt>
                      <c:pt idx="385">
                        <c:v>6.69</c:v>
                      </c:pt>
                      <c:pt idx="386">
                        <c:v>6.69</c:v>
                      </c:pt>
                      <c:pt idx="387">
                        <c:v>6.7</c:v>
                      </c:pt>
                      <c:pt idx="388">
                        <c:v>6.74</c:v>
                      </c:pt>
                      <c:pt idx="389">
                        <c:v>6.75</c:v>
                      </c:pt>
                      <c:pt idx="390">
                        <c:v>6.72</c:v>
                      </c:pt>
                      <c:pt idx="391">
                        <c:v>6.69</c:v>
                      </c:pt>
                      <c:pt idx="392">
                        <c:v>6.66</c:v>
                      </c:pt>
                      <c:pt idx="393">
                        <c:v>6.61</c:v>
                      </c:pt>
                      <c:pt idx="394">
                        <c:v>6.58</c:v>
                      </c:pt>
                      <c:pt idx="395">
                        <c:v>6.55</c:v>
                      </c:pt>
                      <c:pt idx="396">
                        <c:v>6.52</c:v>
                      </c:pt>
                      <c:pt idx="397">
                        <c:v>6.52</c:v>
                      </c:pt>
                      <c:pt idx="398">
                        <c:v>6.5</c:v>
                      </c:pt>
                      <c:pt idx="399">
                        <c:v>6.47</c:v>
                      </c:pt>
                      <c:pt idx="400">
                        <c:v>6.46</c:v>
                      </c:pt>
                      <c:pt idx="401">
                        <c:v>6.28</c:v>
                      </c:pt>
                      <c:pt idx="402">
                        <c:v>6.24</c:v>
                      </c:pt>
                      <c:pt idx="403">
                        <c:v>6.19</c:v>
                      </c:pt>
                      <c:pt idx="404">
                        <c:v>6.15</c:v>
                      </c:pt>
                      <c:pt idx="405">
                        <c:v>6.12</c:v>
                      </c:pt>
                      <c:pt idx="406">
                        <c:v>6.08</c:v>
                      </c:pt>
                      <c:pt idx="407">
                        <c:v>6.15</c:v>
                      </c:pt>
                      <c:pt idx="408">
                        <c:v>6.16</c:v>
                      </c:pt>
                      <c:pt idx="409">
                        <c:v>6.2</c:v>
                      </c:pt>
                      <c:pt idx="410">
                        <c:v>6.25</c:v>
                      </c:pt>
                      <c:pt idx="411">
                        <c:v>6.22</c:v>
                      </c:pt>
                      <c:pt idx="412">
                        <c:v>6.22</c:v>
                      </c:pt>
                      <c:pt idx="413">
                        <c:v>6.22</c:v>
                      </c:pt>
                      <c:pt idx="414">
                        <c:v>6.21</c:v>
                      </c:pt>
                      <c:pt idx="415">
                        <c:v>6.2</c:v>
                      </c:pt>
                      <c:pt idx="416">
                        <c:v>6.16</c:v>
                      </c:pt>
                      <c:pt idx="417">
                        <c:v>6.14</c:v>
                      </c:pt>
                      <c:pt idx="418">
                        <c:v>6.1</c:v>
                      </c:pt>
                      <c:pt idx="419">
                        <c:v>6.1</c:v>
                      </c:pt>
                      <c:pt idx="420">
                        <c:v>6.04</c:v>
                      </c:pt>
                      <c:pt idx="421">
                        <c:v>6</c:v>
                      </c:pt>
                      <c:pt idx="422">
                        <c:v>5.97</c:v>
                      </c:pt>
                      <c:pt idx="423">
                        <c:v>5.94</c:v>
                      </c:pt>
                      <c:pt idx="424">
                        <c:v>5.91</c:v>
                      </c:pt>
                      <c:pt idx="425">
                        <c:v>5.86</c:v>
                      </c:pt>
                      <c:pt idx="426">
                        <c:v>5.79</c:v>
                      </c:pt>
                      <c:pt idx="427">
                        <c:v>5.69</c:v>
                      </c:pt>
                      <c:pt idx="428">
                        <c:v>5.65</c:v>
                      </c:pt>
                      <c:pt idx="429">
                        <c:v>5.61</c:v>
                      </c:pt>
                      <c:pt idx="430">
                        <c:v>5.57</c:v>
                      </c:pt>
                      <c:pt idx="431">
                        <c:v>5.59</c:v>
                      </c:pt>
                      <c:pt idx="432">
                        <c:v>5.6</c:v>
                      </c:pt>
                      <c:pt idx="433">
                        <c:v>5.6</c:v>
                      </c:pt>
                      <c:pt idx="434">
                        <c:v>5.62</c:v>
                      </c:pt>
                      <c:pt idx="435">
                        <c:v>5.6</c:v>
                      </c:pt>
                      <c:pt idx="436">
                        <c:v>5.59</c:v>
                      </c:pt>
                      <c:pt idx="437">
                        <c:v>5.58</c:v>
                      </c:pt>
                      <c:pt idx="438">
                        <c:v>5.57</c:v>
                      </c:pt>
                      <c:pt idx="439">
                        <c:v>5.56</c:v>
                      </c:pt>
                      <c:pt idx="440">
                        <c:v>5.55</c:v>
                      </c:pt>
                      <c:pt idx="441">
                        <c:v>5.54</c:v>
                      </c:pt>
                      <c:pt idx="442">
                        <c:v>5.58</c:v>
                      </c:pt>
                      <c:pt idx="443">
                        <c:v>5.68</c:v>
                      </c:pt>
                      <c:pt idx="444">
                        <c:v>5.8</c:v>
                      </c:pt>
                      <c:pt idx="445">
                        <c:v>5.85</c:v>
                      </c:pt>
                      <c:pt idx="446">
                        <c:v>5.87</c:v>
                      </c:pt>
                      <c:pt idx="447">
                        <c:v>5.88</c:v>
                      </c:pt>
                      <c:pt idx="448">
                        <c:v>5.89</c:v>
                      </c:pt>
                      <c:pt idx="449">
                        <c:v>5.86</c:v>
                      </c:pt>
                      <c:pt idx="450">
                        <c:v>5.8</c:v>
                      </c:pt>
                      <c:pt idx="451">
                        <c:v>5.77</c:v>
                      </c:pt>
                      <c:pt idx="452">
                        <c:v>5.79</c:v>
                      </c:pt>
                      <c:pt idx="453">
                        <c:v>5.8</c:v>
                      </c:pt>
                      <c:pt idx="454">
                        <c:v>5.83</c:v>
                      </c:pt>
                      <c:pt idx="455">
                        <c:v>5.85</c:v>
                      </c:pt>
                      <c:pt idx="456">
                        <c:v>5.86</c:v>
                      </c:pt>
                      <c:pt idx="457">
                        <c:v>5.87</c:v>
                      </c:pt>
                      <c:pt idx="458">
                        <c:v>5.89</c:v>
                      </c:pt>
                      <c:pt idx="459">
                        <c:v>5.91</c:v>
                      </c:pt>
                      <c:pt idx="460">
                        <c:v>5.96</c:v>
                      </c:pt>
                      <c:pt idx="461">
                        <c:v>5.95</c:v>
                      </c:pt>
                      <c:pt idx="462">
                        <c:v>5.92</c:v>
                      </c:pt>
                      <c:pt idx="463">
                        <c:v>5.9</c:v>
                      </c:pt>
                      <c:pt idx="464">
                        <c:v>5.88</c:v>
                      </c:pt>
                      <c:pt idx="465">
                        <c:v>5.94</c:v>
                      </c:pt>
                      <c:pt idx="466">
                        <c:v>6</c:v>
                      </c:pt>
                      <c:pt idx="467">
                        <c:v>6.04</c:v>
                      </c:pt>
                      <c:pt idx="468">
                        <c:v>6.08</c:v>
                      </c:pt>
                      <c:pt idx="469">
                        <c:v>6.15</c:v>
                      </c:pt>
                      <c:pt idx="470">
                        <c:v>6.22</c:v>
                      </c:pt>
                      <c:pt idx="471">
                        <c:v>6.3</c:v>
                      </c:pt>
                      <c:pt idx="472">
                        <c:v>6.36</c:v>
                      </c:pt>
                      <c:pt idx="473">
                        <c:v>6.37</c:v>
                      </c:pt>
                      <c:pt idx="474">
                        <c:v>6.38</c:v>
                      </c:pt>
                      <c:pt idx="475">
                        <c:v>6.39</c:v>
                      </c:pt>
                      <c:pt idx="476">
                        <c:v>6.39</c:v>
                      </c:pt>
                      <c:pt idx="477">
                        <c:v>6.39</c:v>
                      </c:pt>
                      <c:pt idx="478">
                        <c:v>6.38</c:v>
                      </c:pt>
                      <c:pt idx="479">
                        <c:v>6.35</c:v>
                      </c:pt>
                      <c:pt idx="480">
                        <c:v>6.32</c:v>
                      </c:pt>
                      <c:pt idx="481">
                        <c:v>6.32</c:v>
                      </c:pt>
                      <c:pt idx="482">
                        <c:v>6.34</c:v>
                      </c:pt>
                      <c:pt idx="483">
                        <c:v>6.31</c:v>
                      </c:pt>
                      <c:pt idx="484">
                        <c:v>6.3</c:v>
                      </c:pt>
                      <c:pt idx="485">
                        <c:v>6.3</c:v>
                      </c:pt>
                      <c:pt idx="486">
                        <c:v>6.26</c:v>
                      </c:pt>
                      <c:pt idx="487">
                        <c:v>6.2</c:v>
                      </c:pt>
                      <c:pt idx="488">
                        <c:v>6.21</c:v>
                      </c:pt>
                      <c:pt idx="489">
                        <c:v>6.22</c:v>
                      </c:pt>
                      <c:pt idx="490">
                        <c:v>6.23</c:v>
                      </c:pt>
                      <c:pt idx="491">
                        <c:v>6.25</c:v>
                      </c:pt>
                      <c:pt idx="492">
                        <c:v>6.25</c:v>
                      </c:pt>
                      <c:pt idx="493">
                        <c:v>6.21</c:v>
                      </c:pt>
                      <c:pt idx="494">
                        <c:v>6.17</c:v>
                      </c:pt>
                      <c:pt idx="495">
                        <c:v>6.11</c:v>
                      </c:pt>
                      <c:pt idx="496">
                        <c:v>6.05</c:v>
                      </c:pt>
                      <c:pt idx="497">
                        <c:v>6.03</c:v>
                      </c:pt>
                      <c:pt idx="498">
                        <c:v>6.01</c:v>
                      </c:pt>
                      <c:pt idx="499">
                        <c:v>6</c:v>
                      </c:pt>
                      <c:pt idx="500">
                        <c:v>6</c:v>
                      </c:pt>
                      <c:pt idx="501">
                        <c:v>6</c:v>
                      </c:pt>
                      <c:pt idx="502">
                        <c:v>6.01</c:v>
                      </c:pt>
                      <c:pt idx="503">
                        <c:v>5.83</c:v>
                      </c:pt>
                      <c:pt idx="504">
                        <c:v>5.72</c:v>
                      </c:pt>
                      <c:pt idx="505">
                        <c:v>5.69</c:v>
                      </c:pt>
                      <c:pt idx="506">
                        <c:v>5.66</c:v>
                      </c:pt>
                      <c:pt idx="507">
                        <c:v>5.61</c:v>
                      </c:pt>
                      <c:pt idx="508">
                        <c:v>5.56</c:v>
                      </c:pt>
                      <c:pt idx="509">
                        <c:v>5.58</c:v>
                      </c:pt>
                      <c:pt idx="510">
                        <c:v>5.6</c:v>
                      </c:pt>
                      <c:pt idx="511">
                        <c:v>5.68</c:v>
                      </c:pt>
                      <c:pt idx="512">
                        <c:v>5.76</c:v>
                      </c:pt>
                      <c:pt idx="513">
                        <c:v>5.79</c:v>
                      </c:pt>
                      <c:pt idx="514">
                        <c:v>5.81</c:v>
                      </c:pt>
                      <c:pt idx="515">
                        <c:v>5.78</c:v>
                      </c:pt>
                      <c:pt idx="516">
                        <c:v>5.75</c:v>
                      </c:pt>
                      <c:pt idx="517">
                        <c:v>5.72</c:v>
                      </c:pt>
                      <c:pt idx="518">
                        <c:v>5.71</c:v>
                      </c:pt>
                      <c:pt idx="519">
                        <c:v>5.72</c:v>
                      </c:pt>
                      <c:pt idx="520">
                        <c:v>5.65</c:v>
                      </c:pt>
                      <c:pt idx="521">
                        <c:v>5.7</c:v>
                      </c:pt>
                      <c:pt idx="522">
                        <c:v>5.79</c:v>
                      </c:pt>
                      <c:pt idx="523">
                        <c:v>5.8</c:v>
                      </c:pt>
                      <c:pt idx="524">
                        <c:v>5.83</c:v>
                      </c:pt>
                      <c:pt idx="525">
                        <c:v>5.85</c:v>
                      </c:pt>
                      <c:pt idx="526">
                        <c:v>5.87</c:v>
                      </c:pt>
                      <c:pt idx="527">
                        <c:v>5.89</c:v>
                      </c:pt>
                      <c:pt idx="528">
                        <c:v>5.9</c:v>
                      </c:pt>
                      <c:pt idx="529">
                        <c:v>5.91</c:v>
                      </c:pt>
                      <c:pt idx="530">
                        <c:v>5.91</c:v>
                      </c:pt>
                      <c:pt idx="531">
                        <c:v>5.91</c:v>
                      </c:pt>
                      <c:pt idx="532">
                        <c:v>5.91</c:v>
                      </c:pt>
                      <c:pt idx="533">
                        <c:v>5.92</c:v>
                      </c:pt>
                      <c:pt idx="534">
                        <c:v>5.92</c:v>
                      </c:pt>
                      <c:pt idx="535">
                        <c:v>5.93</c:v>
                      </c:pt>
                      <c:pt idx="536">
                        <c:v>5.95</c:v>
                      </c:pt>
                      <c:pt idx="537">
                        <c:v>5.93</c:v>
                      </c:pt>
                      <c:pt idx="538">
                        <c:v>5.91</c:v>
                      </c:pt>
                      <c:pt idx="539">
                        <c:v>5.87</c:v>
                      </c:pt>
                      <c:pt idx="540">
                        <c:v>5.79</c:v>
                      </c:pt>
                      <c:pt idx="541">
                        <c:v>5.69</c:v>
                      </c:pt>
                      <c:pt idx="542">
                        <c:v>5.61</c:v>
                      </c:pt>
                      <c:pt idx="543">
                        <c:v>5.56</c:v>
                      </c:pt>
                      <c:pt idx="544">
                        <c:v>5.53</c:v>
                      </c:pt>
                      <c:pt idx="545">
                        <c:v>5.46</c:v>
                      </c:pt>
                      <c:pt idx="546">
                        <c:v>5.41</c:v>
                      </c:pt>
                      <c:pt idx="547">
                        <c:v>5.37</c:v>
                      </c:pt>
                      <c:pt idx="548">
                        <c:v>5.28</c:v>
                      </c:pt>
                      <c:pt idx="549">
                        <c:v>5.24</c:v>
                      </c:pt>
                      <c:pt idx="550">
                        <c:v>5.21</c:v>
                      </c:pt>
                      <c:pt idx="551">
                        <c:v>5.18</c:v>
                      </c:pt>
                      <c:pt idx="552">
                        <c:v>5.12</c:v>
                      </c:pt>
                      <c:pt idx="553">
                        <c:v>5.1100000000000003</c:v>
                      </c:pt>
                      <c:pt idx="554">
                        <c:v>5.09</c:v>
                      </c:pt>
                      <c:pt idx="555">
                        <c:v>5.07</c:v>
                      </c:pt>
                      <c:pt idx="556">
                        <c:v>5.08</c:v>
                      </c:pt>
                      <c:pt idx="557">
                        <c:v>5.13</c:v>
                      </c:pt>
                      <c:pt idx="558">
                        <c:v>5.3</c:v>
                      </c:pt>
                      <c:pt idx="559">
                        <c:v>5.41</c:v>
                      </c:pt>
                      <c:pt idx="560">
                        <c:v>5.39</c:v>
                      </c:pt>
                      <c:pt idx="561">
                        <c:v>5.34</c:v>
                      </c:pt>
                      <c:pt idx="562">
                        <c:v>5.24</c:v>
                      </c:pt>
                      <c:pt idx="563">
                        <c:v>5.18</c:v>
                      </c:pt>
                      <c:pt idx="564">
                        <c:v>5.0999999999999996</c:v>
                      </c:pt>
                      <c:pt idx="565">
                        <c:v>5.09</c:v>
                      </c:pt>
                      <c:pt idx="566">
                        <c:v>5.16</c:v>
                      </c:pt>
                      <c:pt idx="567">
                        <c:v>5.26</c:v>
                      </c:pt>
                      <c:pt idx="568">
                        <c:v>5.35</c:v>
                      </c:pt>
                      <c:pt idx="569">
                        <c:v>5.31</c:v>
                      </c:pt>
                      <c:pt idx="570">
                        <c:v>5.25</c:v>
                      </c:pt>
                      <c:pt idx="571">
                        <c:v>5.16</c:v>
                      </c:pt>
                      <c:pt idx="572">
                        <c:v>5.0999999999999996</c:v>
                      </c:pt>
                      <c:pt idx="573">
                        <c:v>5.1100000000000003</c:v>
                      </c:pt>
                      <c:pt idx="574">
                        <c:v>5.0999999999999996</c:v>
                      </c:pt>
                      <c:pt idx="575">
                        <c:v>5.23</c:v>
                      </c:pt>
                      <c:pt idx="576">
                        <c:v>5.38</c:v>
                      </c:pt>
                      <c:pt idx="577">
                        <c:v>5.47</c:v>
                      </c:pt>
                      <c:pt idx="578">
                        <c:v>5.51</c:v>
                      </c:pt>
                      <c:pt idx="579">
                        <c:v>5.54</c:v>
                      </c:pt>
                      <c:pt idx="580">
                        <c:v>5.7</c:v>
                      </c:pt>
                      <c:pt idx="581">
                        <c:v>5.77</c:v>
                      </c:pt>
                      <c:pt idx="582">
                        <c:v>5.92</c:v>
                      </c:pt>
                      <c:pt idx="583">
                        <c:v>5.98</c:v>
                      </c:pt>
                      <c:pt idx="584">
                        <c:v>6</c:v>
                      </c:pt>
                      <c:pt idx="585">
                        <c:v>5.98</c:v>
                      </c:pt>
                      <c:pt idx="586">
                        <c:v>5.98</c:v>
                      </c:pt>
                      <c:pt idx="587">
                        <c:v>5.99</c:v>
                      </c:pt>
                      <c:pt idx="588">
                        <c:v>6</c:v>
                      </c:pt>
                      <c:pt idx="589">
                        <c:v>6.04</c:v>
                      </c:pt>
                      <c:pt idx="590">
                        <c:v>6.08</c:v>
                      </c:pt>
                      <c:pt idx="591">
                        <c:v>6.09</c:v>
                      </c:pt>
                      <c:pt idx="592">
                        <c:v>6.15</c:v>
                      </c:pt>
                      <c:pt idx="593">
                        <c:v>6.18</c:v>
                      </c:pt>
                      <c:pt idx="594">
                        <c:v>6.19</c:v>
                      </c:pt>
                      <c:pt idx="595">
                        <c:v>6.2</c:v>
                      </c:pt>
                      <c:pt idx="596">
                        <c:v>6.2</c:v>
                      </c:pt>
                      <c:pt idx="597">
                        <c:v>6.16</c:v>
                      </c:pt>
                      <c:pt idx="598">
                        <c:v>6.08</c:v>
                      </c:pt>
                      <c:pt idx="599">
                        <c:v>6.07</c:v>
                      </c:pt>
                      <c:pt idx="600">
                        <c:v>6.04</c:v>
                      </c:pt>
                      <c:pt idx="601">
                        <c:v>6.18</c:v>
                      </c:pt>
                      <c:pt idx="602">
                        <c:v>6.28</c:v>
                      </c:pt>
                      <c:pt idx="603">
                        <c:v>6.31</c:v>
                      </c:pt>
                      <c:pt idx="604">
                        <c:v>6.28</c:v>
                      </c:pt>
                      <c:pt idx="605">
                        <c:v>6.26</c:v>
                      </c:pt>
                      <c:pt idx="606">
                        <c:v>6.23</c:v>
                      </c:pt>
                      <c:pt idx="607">
                        <c:v>6.25</c:v>
                      </c:pt>
                      <c:pt idx="608">
                        <c:v>6.26</c:v>
                      </c:pt>
                      <c:pt idx="609">
                        <c:v>6.28</c:v>
                      </c:pt>
                      <c:pt idx="610">
                        <c:v>6.29</c:v>
                      </c:pt>
                      <c:pt idx="611">
                        <c:v>6.33</c:v>
                      </c:pt>
                      <c:pt idx="612">
                        <c:v>6.4</c:v>
                      </c:pt>
                      <c:pt idx="613">
                        <c:v>6.45</c:v>
                      </c:pt>
                      <c:pt idx="614">
                        <c:v>6.56</c:v>
                      </c:pt>
                      <c:pt idx="615">
                        <c:v>6.61</c:v>
                      </c:pt>
                      <c:pt idx="616">
                        <c:v>6.69</c:v>
                      </c:pt>
                      <c:pt idx="617">
                        <c:v>6.73</c:v>
                      </c:pt>
                      <c:pt idx="618">
                        <c:v>6.79</c:v>
                      </c:pt>
                      <c:pt idx="619">
                        <c:v>6.79</c:v>
                      </c:pt>
                      <c:pt idx="620">
                        <c:v>6.7</c:v>
                      </c:pt>
                      <c:pt idx="621">
                        <c:v>6.71</c:v>
                      </c:pt>
                      <c:pt idx="622">
                        <c:v>6.77</c:v>
                      </c:pt>
                      <c:pt idx="623">
                        <c:v>6.81</c:v>
                      </c:pt>
                      <c:pt idx="624">
                        <c:v>6.9</c:v>
                      </c:pt>
                      <c:pt idx="625">
                        <c:v>6.96</c:v>
                      </c:pt>
                      <c:pt idx="626">
                        <c:v>7</c:v>
                      </c:pt>
                      <c:pt idx="627">
                        <c:v>7.04</c:v>
                      </c:pt>
                      <c:pt idx="628">
                        <c:v>7.09</c:v>
                      </c:pt>
                      <c:pt idx="629">
                        <c:v>7.13</c:v>
                      </c:pt>
                      <c:pt idx="630">
                        <c:v>7.15</c:v>
                      </c:pt>
                      <c:pt idx="631">
                        <c:v>7.13</c:v>
                      </c:pt>
                      <c:pt idx="632">
                        <c:v>7.2</c:v>
                      </c:pt>
                      <c:pt idx="633">
                        <c:v>7.19</c:v>
                      </c:pt>
                      <c:pt idx="634">
                        <c:v>7.18</c:v>
                      </c:pt>
                      <c:pt idx="635">
                        <c:v>7.19</c:v>
                      </c:pt>
                      <c:pt idx="636">
                        <c:v>7.18</c:v>
                      </c:pt>
                      <c:pt idx="637">
                        <c:v>7.19</c:v>
                      </c:pt>
                      <c:pt idx="638">
                        <c:v>7.22</c:v>
                      </c:pt>
                      <c:pt idx="639">
                        <c:v>7.3</c:v>
                      </c:pt>
                      <c:pt idx="640">
                        <c:v>7.32</c:v>
                      </c:pt>
                      <c:pt idx="641">
                        <c:v>7.35</c:v>
                      </c:pt>
                      <c:pt idx="642">
                        <c:v>7.4</c:v>
                      </c:pt>
                      <c:pt idx="643">
                        <c:v>7.4</c:v>
                      </c:pt>
                      <c:pt idx="644">
                        <c:v>7.38</c:v>
                      </c:pt>
                      <c:pt idx="645">
                        <c:v>7.38</c:v>
                      </c:pt>
                      <c:pt idx="646">
                        <c:v>7.3</c:v>
                      </c:pt>
                      <c:pt idx="647">
                        <c:v>7.32</c:v>
                      </c:pt>
                      <c:pt idx="648">
                        <c:v>7.32</c:v>
                      </c:pt>
                      <c:pt idx="649">
                        <c:v>7.28</c:v>
                      </c:pt>
                      <c:pt idx="650">
                        <c:v>7.24</c:v>
                      </c:pt>
                      <c:pt idx="651">
                        <c:v>7.24</c:v>
                      </c:pt>
                      <c:pt idx="652">
                        <c:v>7.21</c:v>
                      </c:pt>
                      <c:pt idx="653">
                        <c:v>7.19</c:v>
                      </c:pt>
                      <c:pt idx="654">
                        <c:v>7.17</c:v>
                      </c:pt>
                      <c:pt idx="655">
                        <c:v>7.12</c:v>
                      </c:pt>
                      <c:pt idx="656">
                        <c:v>7.06</c:v>
                      </c:pt>
                      <c:pt idx="657">
                        <c:v>7</c:v>
                      </c:pt>
                      <c:pt idx="658">
                        <c:v>6.96</c:v>
                      </c:pt>
                      <c:pt idx="659">
                        <c:v>6.92</c:v>
                      </c:pt>
                      <c:pt idx="660">
                        <c:v>6.9</c:v>
                      </c:pt>
                      <c:pt idx="661">
                        <c:v>6.87</c:v>
                      </c:pt>
                      <c:pt idx="662">
                        <c:v>6.8</c:v>
                      </c:pt>
                      <c:pt idx="663">
                        <c:v>6.75</c:v>
                      </c:pt>
                      <c:pt idx="664">
                        <c:v>6.66</c:v>
                      </c:pt>
                      <c:pt idx="665">
                        <c:v>6.6</c:v>
                      </c:pt>
                      <c:pt idx="666">
                        <c:v>6.55</c:v>
                      </c:pt>
                      <c:pt idx="667">
                        <c:v>6.52</c:v>
                      </c:pt>
                      <c:pt idx="668">
                        <c:v>6.51</c:v>
                      </c:pt>
                      <c:pt idx="669">
                        <c:v>6.5</c:v>
                      </c:pt>
                      <c:pt idx="670">
                        <c:v>6.54</c:v>
                      </c:pt>
                      <c:pt idx="671">
                        <c:v>6.57</c:v>
                      </c:pt>
                      <c:pt idx="672">
                        <c:v>6.6</c:v>
                      </c:pt>
                      <c:pt idx="673">
                        <c:v>6.58</c:v>
                      </c:pt>
                      <c:pt idx="674">
                        <c:v>6.51</c:v>
                      </c:pt>
                      <c:pt idx="675">
                        <c:v>6.5</c:v>
                      </c:pt>
                      <c:pt idx="676">
                        <c:v>6.44</c:v>
                      </c:pt>
                      <c:pt idx="677">
                        <c:v>6.37</c:v>
                      </c:pt>
                      <c:pt idx="678">
                        <c:v>6.29</c:v>
                      </c:pt>
                      <c:pt idx="679">
                        <c:v>6.21</c:v>
                      </c:pt>
                      <c:pt idx="680">
                        <c:v>6.11</c:v>
                      </c:pt>
                      <c:pt idx="681">
                        <c:v>6.04</c:v>
                      </c:pt>
                      <c:pt idx="682">
                        <c:v>5.98</c:v>
                      </c:pt>
                      <c:pt idx="683">
                        <c:v>5.96</c:v>
                      </c:pt>
                      <c:pt idx="684">
                        <c:v>5.91</c:v>
                      </c:pt>
                      <c:pt idx="685">
                        <c:v>5.93</c:v>
                      </c:pt>
                      <c:pt idx="686">
                        <c:v>5.95</c:v>
                      </c:pt>
                      <c:pt idx="687">
                        <c:v>5.94</c:v>
                      </c:pt>
                      <c:pt idx="688">
                        <c:v>5.92</c:v>
                      </c:pt>
                      <c:pt idx="689">
                        <c:v>5.9</c:v>
                      </c:pt>
                      <c:pt idx="690">
                        <c:v>5.7</c:v>
                      </c:pt>
                      <c:pt idx="691">
                        <c:v>5.6</c:v>
                      </c:pt>
                      <c:pt idx="692">
                        <c:v>5.5</c:v>
                      </c:pt>
                      <c:pt idx="693">
                        <c:v>5.48</c:v>
                      </c:pt>
                      <c:pt idx="694">
                        <c:v>5.46</c:v>
                      </c:pt>
                      <c:pt idx="695">
                        <c:v>5.45</c:v>
                      </c:pt>
                      <c:pt idx="696">
                        <c:v>5.48</c:v>
                      </c:pt>
                      <c:pt idx="697">
                        <c:v>5.52</c:v>
                      </c:pt>
                      <c:pt idx="698">
                        <c:v>5.52</c:v>
                      </c:pt>
                      <c:pt idx="699">
                        <c:v>5.46</c:v>
                      </c:pt>
                      <c:pt idx="700">
                        <c:v>5.4</c:v>
                      </c:pt>
                      <c:pt idx="701">
                        <c:v>5.34</c:v>
                      </c:pt>
                      <c:pt idx="702">
                        <c:v>5.26</c:v>
                      </c:pt>
                      <c:pt idx="703">
                        <c:v>5.23</c:v>
                      </c:pt>
                      <c:pt idx="704">
                        <c:v>5.21</c:v>
                      </c:pt>
                      <c:pt idx="705">
                        <c:v>5.15</c:v>
                      </c:pt>
                      <c:pt idx="706">
                        <c:v>5.05</c:v>
                      </c:pt>
                      <c:pt idx="707">
                        <c:v>4.99</c:v>
                      </c:pt>
                      <c:pt idx="708">
                        <c:v>4.97</c:v>
                      </c:pt>
                      <c:pt idx="709">
                        <c:v>4.95</c:v>
                      </c:pt>
                      <c:pt idx="710">
                        <c:v>4.9400000000000004</c:v>
                      </c:pt>
                      <c:pt idx="711">
                        <c:v>5.0199999999999996</c:v>
                      </c:pt>
                      <c:pt idx="712">
                        <c:v>5.0999999999999996</c:v>
                      </c:pt>
                      <c:pt idx="713">
                        <c:v>5.26</c:v>
                      </c:pt>
                      <c:pt idx="714">
                        <c:v>5.44</c:v>
                      </c:pt>
                      <c:pt idx="715">
                        <c:v>5.49</c:v>
                      </c:pt>
                      <c:pt idx="716">
                        <c:v>5.47</c:v>
                      </c:pt>
                      <c:pt idx="717">
                        <c:v>5.49</c:v>
                      </c:pt>
                      <c:pt idx="718">
                        <c:v>5.56</c:v>
                      </c:pt>
                      <c:pt idx="719">
                        <c:v>5.58</c:v>
                      </c:pt>
                      <c:pt idx="720">
                        <c:v>5.58</c:v>
                      </c:pt>
                      <c:pt idx="721">
                        <c:v>5.6</c:v>
                      </c:pt>
                      <c:pt idx="722">
                        <c:v>5.67</c:v>
                      </c:pt>
                      <c:pt idx="723">
                        <c:v>5.64</c:v>
                      </c:pt>
                      <c:pt idx="724">
                        <c:v>5.63</c:v>
                      </c:pt>
                      <c:pt idx="725">
                        <c:v>5.61</c:v>
                      </c:pt>
                      <c:pt idx="726">
                        <c:v>5.64</c:v>
                      </c:pt>
                      <c:pt idx="727">
                        <c:v>5.63</c:v>
                      </c:pt>
                      <c:pt idx="728">
                        <c:v>5.65</c:v>
                      </c:pt>
                      <c:pt idx="729">
                        <c:v>5.67</c:v>
                      </c:pt>
                      <c:pt idx="730">
                        <c:v>5.68</c:v>
                      </c:pt>
                      <c:pt idx="731">
                        <c:v>5.7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13-8B22-44C4-839A-AF81C20BD3F4}"/>
                  </c:ext>
                </c:extLst>
              </c15:ser>
            </c15:filteredLineSeries>
          </c:ext>
        </c:extLst>
      </c:lineChart>
      <c:dateAx>
        <c:axId val="107651456"/>
        <c:scaling>
          <c:orientation val="minMax"/>
          <c:min val="42370"/>
        </c:scaling>
        <c:delete val="0"/>
        <c:axPos val="b"/>
        <c:title>
          <c:tx>
            <c:rich>
              <a:bodyPr/>
              <a:lstStyle/>
              <a:p>
                <a:pPr>
                  <a:defRPr b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s-CO"/>
                  <a:t>NIVEL (mts)</a:t>
                </a:r>
              </a:p>
            </c:rich>
          </c:tx>
          <c:layout>
            <c:manualLayout>
              <c:xMode val="edge"/>
              <c:yMode val="edge"/>
              <c:x val="1.2498861566484561E-3"/>
              <c:y val="4.5063537554750448E-2"/>
            </c:manualLayout>
          </c:layout>
          <c:overlay val="0"/>
          <c:spPr>
            <a:noFill/>
            <a:ln w="25400">
              <a:noFill/>
            </a:ln>
          </c:spPr>
        </c:title>
        <c:numFmt formatCode="mmm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baseline="0">
                <a:latin typeface="+mn-lt"/>
              </a:defRPr>
            </a:pPr>
            <a:endParaRPr lang="es-CO"/>
          </a:p>
        </c:txPr>
        <c:crossAx val="107653376"/>
        <c:crossesAt val="0"/>
        <c:auto val="0"/>
        <c:lblOffset val="100"/>
        <c:baseTimeUnit val="days"/>
        <c:majorUnit val="1"/>
        <c:majorTimeUnit val="months"/>
        <c:minorUnit val="1"/>
        <c:minorTimeUnit val="months"/>
      </c:dateAx>
      <c:valAx>
        <c:axId val="107653376"/>
        <c:scaling>
          <c:orientation val="minMax"/>
          <c:max val="10"/>
          <c:min val="2"/>
        </c:scaling>
        <c:delete val="0"/>
        <c:axPos val="l"/>
        <c:majorGridlines/>
        <c:numFmt formatCode="0.00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1" baseline="0">
                <a:latin typeface="+mn-lt"/>
              </a:defRPr>
            </a:pPr>
            <a:endParaRPr lang="es-CO"/>
          </a:p>
        </c:txPr>
        <c:crossAx val="107651456"/>
        <c:crosses val="autoZero"/>
        <c:crossBetween val="midCat"/>
        <c:majorUnit val="1"/>
      </c:valAx>
      <c:spPr>
        <a:blipFill dpi="0" rotWithShape="1">
          <a:blip xmlns:r="http://schemas.openxmlformats.org/officeDocument/2006/relationships" r:embed="rId2">
            <a:alphaModFix amt="45000"/>
          </a:blip>
          <a:srcRect/>
          <a:stretch>
            <a:fillRect/>
          </a:stretch>
        </a:blipFill>
        <a:ln w="25400">
          <a:solidFill>
            <a:schemeClr val="tx1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3.966575591985428E-2"/>
          <c:y val="0.86699360445967266"/>
          <c:w val="0.93905794626593808"/>
          <c:h val="0.11302832029809805"/>
        </c:manualLayout>
      </c:layout>
      <c:overlay val="0"/>
      <c:spPr>
        <a:solidFill>
          <a:sysClr val="window" lastClr="FFFFFF">
            <a:lumMod val="85000"/>
            <a:alpha val="51000"/>
          </a:sysClr>
        </a:solidFill>
        <a:ln w="25400">
          <a:solidFill>
            <a:schemeClr val="tx1"/>
          </a:solidFill>
          <a:prstDash val="solid"/>
        </a:ln>
      </c:spPr>
      <c:txPr>
        <a:bodyPr/>
        <a:lstStyle/>
        <a:p>
          <a:pPr>
            <a:defRPr sz="800" b="1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gap"/>
    <c:showDLblsOverMax val="0"/>
  </c:chart>
  <c:spPr>
    <a:solidFill>
      <a:srgbClr val="4F81BD">
        <a:lumMod val="20000"/>
        <a:lumOff val="80000"/>
      </a:srgbClr>
    </a:solidFill>
    <a:ln w="3175">
      <a:solidFill>
        <a:srgbClr val="000000"/>
      </a:solidFill>
      <a:prstDash val="solid"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Arial Narrow" pitchFamily="34" charset="0"/>
          <a:ea typeface="Arial"/>
          <a:cs typeface="Arial"/>
        </a:defRPr>
      </a:pPr>
      <a:endParaRPr lang="es-CO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 rtl="0">
              <a:defRPr lang="es-CO" sz="14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Arial"/>
                <a:cs typeface="Arial" panose="020B0604020202020204" pitchFamily="34" charset="0"/>
              </a:defRPr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IDEAM -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Oficina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del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Servicio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de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Pronósticos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y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Alertas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</a:p>
          <a:p>
            <a:pPr algn="ctr" rtl="0">
              <a:defRPr lang="es-CO" sz="14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Arial"/>
                <a:cs typeface="Arial" panose="020B0604020202020204" pitchFamily="34" charset="0"/>
              </a:defRPr>
            </a:pP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</a:rPr>
              <a:t>JUANCHITO - RIO CAUCA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(</a:t>
            </a:r>
            <a:r>
              <a:rPr lang="en-US" b="0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Municipio</a:t>
            </a:r>
            <a:r>
              <a:rPr lang="en-US" b="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de CANDELARIA - Valle)</a:t>
            </a:r>
          </a:p>
        </c:rich>
      </c:tx>
      <c:layout>
        <c:manualLayout>
          <c:xMode val="edge"/>
          <c:yMode val="edge"/>
          <c:x val="0.22029599271402556"/>
          <c:y val="1.1510705374351928E-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5.4243852459016403E-2"/>
          <c:y val="0.10555286275396587"/>
          <c:w val="0.92424908925318783"/>
          <c:h val="0.70457617870152356"/>
        </c:manualLayout>
      </c:layout>
      <c:lineChart>
        <c:grouping val="standard"/>
        <c:varyColors val="0"/>
        <c:ser>
          <c:idx val="13"/>
          <c:order val="0"/>
          <c:tx>
            <c:v>2010</c:v>
          </c:tx>
          <c:spPr>
            <a:ln w="3175">
              <a:solidFill>
                <a:schemeClr val="accent3">
                  <a:lumMod val="75000"/>
                </a:schemeClr>
              </a:solidFill>
              <a:prstDash val="solid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DATOS!$AG$3:$AG$734</c:f>
              <c:numCache>
                <c:formatCode>0.00</c:formatCode>
                <c:ptCount val="732"/>
                <c:pt idx="0">
                  <c:v>2.14</c:v>
                </c:pt>
                <c:pt idx="1">
                  <c:v>2.58</c:v>
                </c:pt>
                <c:pt idx="2">
                  <c:v>2.6</c:v>
                </c:pt>
                <c:pt idx="3">
                  <c:v>2.06</c:v>
                </c:pt>
                <c:pt idx="4">
                  <c:v>2.54</c:v>
                </c:pt>
                <c:pt idx="5">
                  <c:v>2</c:v>
                </c:pt>
                <c:pt idx="6">
                  <c:v>2.48</c:v>
                </c:pt>
                <c:pt idx="7">
                  <c:v>2.2999999999999998</c:v>
                </c:pt>
                <c:pt idx="8">
                  <c:v>1.72</c:v>
                </c:pt>
                <c:pt idx="9">
                  <c:v>2.2200000000000002</c:v>
                </c:pt>
                <c:pt idx="10">
                  <c:v>1.6800000000000002</c:v>
                </c:pt>
                <c:pt idx="11">
                  <c:v>2.16</c:v>
                </c:pt>
                <c:pt idx="12">
                  <c:v>1.36</c:v>
                </c:pt>
                <c:pt idx="13">
                  <c:v>2.06</c:v>
                </c:pt>
                <c:pt idx="14">
                  <c:v>1.3</c:v>
                </c:pt>
                <c:pt idx="15">
                  <c:v>1.9600000000000002</c:v>
                </c:pt>
                <c:pt idx="16">
                  <c:v>1.3800000000000001</c:v>
                </c:pt>
                <c:pt idx="17">
                  <c:v>1.78</c:v>
                </c:pt>
                <c:pt idx="18">
                  <c:v>1.22</c:v>
                </c:pt>
                <c:pt idx="19">
                  <c:v>1.48</c:v>
                </c:pt>
                <c:pt idx="20">
                  <c:v>1.08</c:v>
                </c:pt>
                <c:pt idx="21">
                  <c:v>1.44</c:v>
                </c:pt>
                <c:pt idx="22">
                  <c:v>1.1399999999999997</c:v>
                </c:pt>
                <c:pt idx="23">
                  <c:v>1.3800000000000001</c:v>
                </c:pt>
                <c:pt idx="24">
                  <c:v>1.04</c:v>
                </c:pt>
                <c:pt idx="25">
                  <c:v>1.84</c:v>
                </c:pt>
                <c:pt idx="26">
                  <c:v>1.1000000000000001</c:v>
                </c:pt>
                <c:pt idx="27">
                  <c:v>1.82</c:v>
                </c:pt>
                <c:pt idx="28">
                  <c:v>1.1000000000000001</c:v>
                </c:pt>
                <c:pt idx="29">
                  <c:v>1.9600000000000002</c:v>
                </c:pt>
                <c:pt idx="30">
                  <c:v>1.1000000000000001</c:v>
                </c:pt>
                <c:pt idx="31">
                  <c:v>1.9400000000000002</c:v>
                </c:pt>
                <c:pt idx="32">
                  <c:v>1.1200000000000001</c:v>
                </c:pt>
                <c:pt idx="33">
                  <c:v>1.9400000000000002</c:v>
                </c:pt>
                <c:pt idx="34">
                  <c:v>1.06</c:v>
                </c:pt>
                <c:pt idx="35">
                  <c:v>1.6</c:v>
                </c:pt>
                <c:pt idx="36">
                  <c:v>0.96000000000000008</c:v>
                </c:pt>
                <c:pt idx="37">
                  <c:v>1.8800000000000001</c:v>
                </c:pt>
                <c:pt idx="38">
                  <c:v>1</c:v>
                </c:pt>
                <c:pt idx="39">
                  <c:v>1.86</c:v>
                </c:pt>
                <c:pt idx="40">
                  <c:v>0.96000000000000008</c:v>
                </c:pt>
                <c:pt idx="41">
                  <c:v>1.86</c:v>
                </c:pt>
                <c:pt idx="42">
                  <c:v>1.04</c:v>
                </c:pt>
                <c:pt idx="43">
                  <c:v>1.6700000000000002</c:v>
                </c:pt>
                <c:pt idx="44">
                  <c:v>0.88</c:v>
                </c:pt>
                <c:pt idx="45">
                  <c:v>1.56</c:v>
                </c:pt>
                <c:pt idx="46">
                  <c:v>0.88</c:v>
                </c:pt>
                <c:pt idx="47">
                  <c:v>1.22</c:v>
                </c:pt>
                <c:pt idx="48">
                  <c:v>0.78</c:v>
                </c:pt>
                <c:pt idx="49">
                  <c:v>1.32</c:v>
                </c:pt>
                <c:pt idx="50">
                  <c:v>1.04</c:v>
                </c:pt>
                <c:pt idx="51">
                  <c:v>1.72</c:v>
                </c:pt>
                <c:pt idx="52">
                  <c:v>1.2</c:v>
                </c:pt>
                <c:pt idx="53">
                  <c:v>1.8800000000000001</c:v>
                </c:pt>
                <c:pt idx="54">
                  <c:v>1.1800000000000002</c:v>
                </c:pt>
                <c:pt idx="55">
                  <c:v>1.75</c:v>
                </c:pt>
                <c:pt idx="56">
                  <c:v>1.1299999999999997</c:v>
                </c:pt>
                <c:pt idx="57">
                  <c:v>2</c:v>
                </c:pt>
                <c:pt idx="58">
                  <c:v>1.1599999999999997</c:v>
                </c:pt>
                <c:pt idx="59">
                  <c:v>2</c:v>
                </c:pt>
                <c:pt idx="60">
                  <c:v>1.1000000000000001</c:v>
                </c:pt>
                <c:pt idx="61">
                  <c:v>1.9600000000000002</c:v>
                </c:pt>
                <c:pt idx="62">
                  <c:v>1</c:v>
                </c:pt>
                <c:pt idx="63">
                  <c:v>1.1399999999999997</c:v>
                </c:pt>
                <c:pt idx="64">
                  <c:v>0.88</c:v>
                </c:pt>
                <c:pt idx="65">
                  <c:v>1.86</c:v>
                </c:pt>
                <c:pt idx="66">
                  <c:v>0.94000000000000006</c:v>
                </c:pt>
                <c:pt idx="67">
                  <c:v>1.86</c:v>
                </c:pt>
                <c:pt idx="68">
                  <c:v>0.92</c:v>
                </c:pt>
                <c:pt idx="69">
                  <c:v>1.48</c:v>
                </c:pt>
                <c:pt idx="70">
                  <c:v>0.84000000000000008</c:v>
                </c:pt>
                <c:pt idx="71">
                  <c:v>1.74</c:v>
                </c:pt>
                <c:pt idx="72">
                  <c:v>1.01</c:v>
                </c:pt>
                <c:pt idx="73">
                  <c:v>2.1</c:v>
                </c:pt>
                <c:pt idx="74">
                  <c:v>2.14</c:v>
                </c:pt>
                <c:pt idx="75">
                  <c:v>2.86</c:v>
                </c:pt>
                <c:pt idx="76">
                  <c:v>1.8</c:v>
                </c:pt>
                <c:pt idx="77">
                  <c:v>1.9300000000000002</c:v>
                </c:pt>
                <c:pt idx="78">
                  <c:v>1.35</c:v>
                </c:pt>
                <c:pt idx="79">
                  <c:v>2.2599999999999998</c:v>
                </c:pt>
                <c:pt idx="80">
                  <c:v>1.6600000000000001</c:v>
                </c:pt>
                <c:pt idx="81">
                  <c:v>2.12</c:v>
                </c:pt>
                <c:pt idx="82">
                  <c:v>1.42</c:v>
                </c:pt>
                <c:pt idx="83">
                  <c:v>1.77</c:v>
                </c:pt>
                <c:pt idx="84">
                  <c:v>1.42</c:v>
                </c:pt>
                <c:pt idx="85">
                  <c:v>2.06</c:v>
                </c:pt>
                <c:pt idx="86">
                  <c:v>1.3800000000000001</c:v>
                </c:pt>
                <c:pt idx="87">
                  <c:v>2.11</c:v>
                </c:pt>
                <c:pt idx="88">
                  <c:v>1.48</c:v>
                </c:pt>
                <c:pt idx="89">
                  <c:v>1.72</c:v>
                </c:pt>
                <c:pt idx="90">
                  <c:v>1.42</c:v>
                </c:pt>
                <c:pt idx="91">
                  <c:v>1.6300000000000001</c:v>
                </c:pt>
                <c:pt idx="92">
                  <c:v>1.2</c:v>
                </c:pt>
                <c:pt idx="93">
                  <c:v>1.86</c:v>
                </c:pt>
                <c:pt idx="94">
                  <c:v>1.45</c:v>
                </c:pt>
                <c:pt idx="95">
                  <c:v>2.0699999999999998</c:v>
                </c:pt>
                <c:pt idx="96">
                  <c:v>1.4</c:v>
                </c:pt>
                <c:pt idx="97">
                  <c:v>2.21</c:v>
                </c:pt>
                <c:pt idx="98">
                  <c:v>1.43</c:v>
                </c:pt>
                <c:pt idx="99">
                  <c:v>2.1800000000000002</c:v>
                </c:pt>
                <c:pt idx="100">
                  <c:v>1.5</c:v>
                </c:pt>
                <c:pt idx="101">
                  <c:v>2.2599999999999998</c:v>
                </c:pt>
                <c:pt idx="102">
                  <c:v>1.22</c:v>
                </c:pt>
                <c:pt idx="103">
                  <c:v>1.32</c:v>
                </c:pt>
                <c:pt idx="104">
                  <c:v>1</c:v>
                </c:pt>
                <c:pt idx="105">
                  <c:v>1.28</c:v>
                </c:pt>
                <c:pt idx="106">
                  <c:v>1.04</c:v>
                </c:pt>
                <c:pt idx="107">
                  <c:v>2.36</c:v>
                </c:pt>
                <c:pt idx="108">
                  <c:v>1.7</c:v>
                </c:pt>
                <c:pt idx="109">
                  <c:v>2.2000000000000002</c:v>
                </c:pt>
                <c:pt idx="110">
                  <c:v>1.3800000000000001</c:v>
                </c:pt>
                <c:pt idx="111">
                  <c:v>1.59</c:v>
                </c:pt>
                <c:pt idx="112">
                  <c:v>1.8800000000000001</c:v>
                </c:pt>
                <c:pt idx="113">
                  <c:v>2.06</c:v>
                </c:pt>
                <c:pt idx="114">
                  <c:v>1.26</c:v>
                </c:pt>
                <c:pt idx="115">
                  <c:v>2.06</c:v>
                </c:pt>
                <c:pt idx="116">
                  <c:v>1.5</c:v>
                </c:pt>
                <c:pt idx="117">
                  <c:v>2.19</c:v>
                </c:pt>
                <c:pt idx="118">
                  <c:v>1.8800000000000001</c:v>
                </c:pt>
                <c:pt idx="119">
                  <c:v>1.6500000000000001</c:v>
                </c:pt>
                <c:pt idx="120">
                  <c:v>1.48</c:v>
                </c:pt>
                <c:pt idx="121">
                  <c:v>2.16</c:v>
                </c:pt>
                <c:pt idx="122">
                  <c:v>1.2</c:v>
                </c:pt>
                <c:pt idx="123">
                  <c:v>1.8</c:v>
                </c:pt>
                <c:pt idx="124">
                  <c:v>1.08</c:v>
                </c:pt>
                <c:pt idx="125">
                  <c:v>1.86</c:v>
                </c:pt>
                <c:pt idx="126">
                  <c:v>1.1200000000000001</c:v>
                </c:pt>
                <c:pt idx="127">
                  <c:v>1.84</c:v>
                </c:pt>
                <c:pt idx="128">
                  <c:v>1.3</c:v>
                </c:pt>
                <c:pt idx="129">
                  <c:v>2.16</c:v>
                </c:pt>
                <c:pt idx="130">
                  <c:v>1.32</c:v>
                </c:pt>
                <c:pt idx="131">
                  <c:v>1.7</c:v>
                </c:pt>
                <c:pt idx="132">
                  <c:v>0.98</c:v>
                </c:pt>
                <c:pt idx="133">
                  <c:v>1.46</c:v>
                </c:pt>
                <c:pt idx="134">
                  <c:v>0.94000000000000006</c:v>
                </c:pt>
                <c:pt idx="135">
                  <c:v>1.1599999999999997</c:v>
                </c:pt>
                <c:pt idx="136">
                  <c:v>0.82000000000000006</c:v>
                </c:pt>
                <c:pt idx="137">
                  <c:v>1.42</c:v>
                </c:pt>
                <c:pt idx="138">
                  <c:v>1.86</c:v>
                </c:pt>
                <c:pt idx="139">
                  <c:v>1.4</c:v>
                </c:pt>
                <c:pt idx="140">
                  <c:v>0.9</c:v>
                </c:pt>
                <c:pt idx="141">
                  <c:v>1.6600000000000001</c:v>
                </c:pt>
                <c:pt idx="142">
                  <c:v>1.78</c:v>
                </c:pt>
                <c:pt idx="143">
                  <c:v>1.9400000000000002</c:v>
                </c:pt>
                <c:pt idx="144">
                  <c:v>1.1200000000000001</c:v>
                </c:pt>
                <c:pt idx="145">
                  <c:v>1.82</c:v>
                </c:pt>
                <c:pt idx="146">
                  <c:v>1.08</c:v>
                </c:pt>
                <c:pt idx="147">
                  <c:v>1.5</c:v>
                </c:pt>
                <c:pt idx="148">
                  <c:v>1.26</c:v>
                </c:pt>
                <c:pt idx="149">
                  <c:v>1.36</c:v>
                </c:pt>
                <c:pt idx="150">
                  <c:v>1.1399999999999997</c:v>
                </c:pt>
                <c:pt idx="151">
                  <c:v>1.5</c:v>
                </c:pt>
                <c:pt idx="152">
                  <c:v>1.1399999999999997</c:v>
                </c:pt>
                <c:pt idx="153">
                  <c:v>1.58</c:v>
                </c:pt>
                <c:pt idx="154">
                  <c:v>1.1399999999999997</c:v>
                </c:pt>
                <c:pt idx="155">
                  <c:v>1.36</c:v>
                </c:pt>
                <c:pt idx="156">
                  <c:v>0.98</c:v>
                </c:pt>
                <c:pt idx="157">
                  <c:v>1.22</c:v>
                </c:pt>
                <c:pt idx="158">
                  <c:v>0.8</c:v>
                </c:pt>
                <c:pt idx="159">
                  <c:v>1.2</c:v>
                </c:pt>
                <c:pt idx="160">
                  <c:v>0.82000000000000006</c:v>
                </c:pt>
                <c:pt idx="161">
                  <c:v>1.1000000000000001</c:v>
                </c:pt>
                <c:pt idx="162">
                  <c:v>0.7400000000000001</c:v>
                </c:pt>
                <c:pt idx="163">
                  <c:v>1.08</c:v>
                </c:pt>
                <c:pt idx="164">
                  <c:v>0.70000000000000007</c:v>
                </c:pt>
                <c:pt idx="165">
                  <c:v>1.08</c:v>
                </c:pt>
                <c:pt idx="166">
                  <c:v>0.70000000000000007</c:v>
                </c:pt>
                <c:pt idx="167">
                  <c:v>1.04</c:v>
                </c:pt>
                <c:pt idx="168">
                  <c:v>0.66000000000000014</c:v>
                </c:pt>
                <c:pt idx="169">
                  <c:v>1.02</c:v>
                </c:pt>
                <c:pt idx="170">
                  <c:v>0.64000000000000012</c:v>
                </c:pt>
                <c:pt idx="171">
                  <c:v>1.04</c:v>
                </c:pt>
                <c:pt idx="172">
                  <c:v>0.72000000000000008</c:v>
                </c:pt>
                <c:pt idx="173">
                  <c:v>1.1399999999999997</c:v>
                </c:pt>
                <c:pt idx="174">
                  <c:v>0.7400000000000001</c:v>
                </c:pt>
                <c:pt idx="175">
                  <c:v>1.06</c:v>
                </c:pt>
                <c:pt idx="176">
                  <c:v>0.72000000000000008</c:v>
                </c:pt>
                <c:pt idx="177">
                  <c:v>1.06</c:v>
                </c:pt>
                <c:pt idx="178">
                  <c:v>0.68</c:v>
                </c:pt>
                <c:pt idx="179">
                  <c:v>1.04</c:v>
                </c:pt>
                <c:pt idx="180">
                  <c:v>0.78</c:v>
                </c:pt>
                <c:pt idx="181">
                  <c:v>1.06</c:v>
                </c:pt>
                <c:pt idx="182">
                  <c:v>1.1299999999999997</c:v>
                </c:pt>
                <c:pt idx="183">
                  <c:v>1.58</c:v>
                </c:pt>
                <c:pt idx="184">
                  <c:v>1.22</c:v>
                </c:pt>
                <c:pt idx="185">
                  <c:v>1.48</c:v>
                </c:pt>
                <c:pt idx="186">
                  <c:v>1.04</c:v>
                </c:pt>
                <c:pt idx="187">
                  <c:v>1.5</c:v>
                </c:pt>
                <c:pt idx="188">
                  <c:v>1.26</c:v>
                </c:pt>
                <c:pt idx="189">
                  <c:v>1.6400000000000001</c:v>
                </c:pt>
                <c:pt idx="190">
                  <c:v>1.26</c:v>
                </c:pt>
                <c:pt idx="191">
                  <c:v>1.86</c:v>
                </c:pt>
                <c:pt idx="192">
                  <c:v>1.58</c:v>
                </c:pt>
                <c:pt idx="193">
                  <c:v>2.06</c:v>
                </c:pt>
                <c:pt idx="194">
                  <c:v>2.58</c:v>
                </c:pt>
                <c:pt idx="195">
                  <c:v>2.6</c:v>
                </c:pt>
                <c:pt idx="196">
                  <c:v>2.36</c:v>
                </c:pt>
                <c:pt idx="197">
                  <c:v>2.44</c:v>
                </c:pt>
                <c:pt idx="198">
                  <c:v>2.46</c:v>
                </c:pt>
                <c:pt idx="199">
                  <c:v>3.18</c:v>
                </c:pt>
                <c:pt idx="200">
                  <c:v>2.54</c:v>
                </c:pt>
                <c:pt idx="201">
                  <c:v>3.2</c:v>
                </c:pt>
                <c:pt idx="202">
                  <c:v>2.6</c:v>
                </c:pt>
                <c:pt idx="203">
                  <c:v>2.88</c:v>
                </c:pt>
                <c:pt idx="204">
                  <c:v>3.42</c:v>
                </c:pt>
                <c:pt idx="205">
                  <c:v>3.9</c:v>
                </c:pt>
                <c:pt idx="206">
                  <c:v>3.66</c:v>
                </c:pt>
                <c:pt idx="207">
                  <c:v>4.08</c:v>
                </c:pt>
                <c:pt idx="208">
                  <c:v>3.34</c:v>
                </c:pt>
                <c:pt idx="209">
                  <c:v>3.32</c:v>
                </c:pt>
                <c:pt idx="210">
                  <c:v>2.96</c:v>
                </c:pt>
                <c:pt idx="211">
                  <c:v>3.42</c:v>
                </c:pt>
                <c:pt idx="212">
                  <c:v>2.94</c:v>
                </c:pt>
                <c:pt idx="213">
                  <c:v>2.8</c:v>
                </c:pt>
                <c:pt idx="214">
                  <c:v>2.38</c:v>
                </c:pt>
                <c:pt idx="215">
                  <c:v>2.88</c:v>
                </c:pt>
                <c:pt idx="216">
                  <c:v>2.3199999999999994</c:v>
                </c:pt>
                <c:pt idx="217">
                  <c:v>2.8</c:v>
                </c:pt>
                <c:pt idx="218">
                  <c:v>2.2400000000000002</c:v>
                </c:pt>
                <c:pt idx="219">
                  <c:v>2.54</c:v>
                </c:pt>
                <c:pt idx="220">
                  <c:v>2.1</c:v>
                </c:pt>
                <c:pt idx="221">
                  <c:v>2.54</c:v>
                </c:pt>
                <c:pt idx="222">
                  <c:v>2.1</c:v>
                </c:pt>
                <c:pt idx="223">
                  <c:v>2.74</c:v>
                </c:pt>
                <c:pt idx="224">
                  <c:v>2.2000000000000002</c:v>
                </c:pt>
                <c:pt idx="225">
                  <c:v>2.64</c:v>
                </c:pt>
                <c:pt idx="226">
                  <c:v>2.12</c:v>
                </c:pt>
                <c:pt idx="227">
                  <c:v>2.5299999999999998</c:v>
                </c:pt>
                <c:pt idx="228">
                  <c:v>1.9700000000000002</c:v>
                </c:pt>
                <c:pt idx="229">
                  <c:v>2.52</c:v>
                </c:pt>
                <c:pt idx="230">
                  <c:v>1.57</c:v>
                </c:pt>
                <c:pt idx="231">
                  <c:v>1.9800000000000002</c:v>
                </c:pt>
                <c:pt idx="232">
                  <c:v>1.52</c:v>
                </c:pt>
                <c:pt idx="233">
                  <c:v>2.29</c:v>
                </c:pt>
                <c:pt idx="234">
                  <c:v>3.07</c:v>
                </c:pt>
                <c:pt idx="235">
                  <c:v>3.09</c:v>
                </c:pt>
                <c:pt idx="236">
                  <c:v>2.58</c:v>
                </c:pt>
                <c:pt idx="237">
                  <c:v>2.8</c:v>
                </c:pt>
                <c:pt idx="238">
                  <c:v>2.14</c:v>
                </c:pt>
                <c:pt idx="239">
                  <c:v>3.66</c:v>
                </c:pt>
                <c:pt idx="240">
                  <c:v>3.56</c:v>
                </c:pt>
                <c:pt idx="241">
                  <c:v>3.44</c:v>
                </c:pt>
                <c:pt idx="242">
                  <c:v>2.8</c:v>
                </c:pt>
                <c:pt idx="243">
                  <c:v>2.92</c:v>
                </c:pt>
                <c:pt idx="244">
                  <c:v>2.9</c:v>
                </c:pt>
                <c:pt idx="245">
                  <c:v>3.44</c:v>
                </c:pt>
                <c:pt idx="246">
                  <c:v>3.3</c:v>
                </c:pt>
                <c:pt idx="247">
                  <c:v>5.0199999999999996</c:v>
                </c:pt>
                <c:pt idx="248">
                  <c:v>6.4</c:v>
                </c:pt>
                <c:pt idx="249">
                  <c:v>6.28</c:v>
                </c:pt>
                <c:pt idx="250">
                  <c:v>5.38</c:v>
                </c:pt>
                <c:pt idx="251">
                  <c:v>4.76</c:v>
                </c:pt>
                <c:pt idx="252">
                  <c:v>4.6399999999999997</c:v>
                </c:pt>
                <c:pt idx="253">
                  <c:v>4.76</c:v>
                </c:pt>
                <c:pt idx="254">
                  <c:v>5</c:v>
                </c:pt>
                <c:pt idx="255">
                  <c:v>4.5999999999999996</c:v>
                </c:pt>
                <c:pt idx="256">
                  <c:v>4.3</c:v>
                </c:pt>
                <c:pt idx="257">
                  <c:v>4.34</c:v>
                </c:pt>
                <c:pt idx="258">
                  <c:v>3.84</c:v>
                </c:pt>
                <c:pt idx="259">
                  <c:v>3.88</c:v>
                </c:pt>
                <c:pt idx="260">
                  <c:v>3.66</c:v>
                </c:pt>
                <c:pt idx="261">
                  <c:v>3.66</c:v>
                </c:pt>
                <c:pt idx="262">
                  <c:v>3.34</c:v>
                </c:pt>
                <c:pt idx="263">
                  <c:v>3.48</c:v>
                </c:pt>
                <c:pt idx="264">
                  <c:v>2.74</c:v>
                </c:pt>
                <c:pt idx="265">
                  <c:v>2.58</c:v>
                </c:pt>
                <c:pt idx="266">
                  <c:v>2.98</c:v>
                </c:pt>
                <c:pt idx="267">
                  <c:v>2.4499999999999997</c:v>
                </c:pt>
                <c:pt idx="268">
                  <c:v>2.42</c:v>
                </c:pt>
                <c:pt idx="269">
                  <c:v>2.68</c:v>
                </c:pt>
                <c:pt idx="270">
                  <c:v>2.34</c:v>
                </c:pt>
                <c:pt idx="271">
                  <c:v>2.54</c:v>
                </c:pt>
                <c:pt idx="272">
                  <c:v>2.14</c:v>
                </c:pt>
                <c:pt idx="273">
                  <c:v>2.2000000000000002</c:v>
                </c:pt>
                <c:pt idx="274">
                  <c:v>2.04</c:v>
                </c:pt>
                <c:pt idx="275">
                  <c:v>2.04</c:v>
                </c:pt>
                <c:pt idx="276">
                  <c:v>1.9400000000000002</c:v>
                </c:pt>
                <c:pt idx="277">
                  <c:v>2.04</c:v>
                </c:pt>
                <c:pt idx="278">
                  <c:v>1.9400000000000002</c:v>
                </c:pt>
                <c:pt idx="279">
                  <c:v>2.14</c:v>
                </c:pt>
                <c:pt idx="280">
                  <c:v>1.9000000000000001</c:v>
                </c:pt>
                <c:pt idx="281">
                  <c:v>2.0499999999999998</c:v>
                </c:pt>
                <c:pt idx="282">
                  <c:v>2.2200000000000002</c:v>
                </c:pt>
                <c:pt idx="283">
                  <c:v>2.5</c:v>
                </c:pt>
                <c:pt idx="284">
                  <c:v>2.2400000000000002</c:v>
                </c:pt>
                <c:pt idx="285">
                  <c:v>3.04</c:v>
                </c:pt>
                <c:pt idx="286">
                  <c:v>2.64</c:v>
                </c:pt>
                <c:pt idx="287">
                  <c:v>2.52</c:v>
                </c:pt>
                <c:pt idx="288">
                  <c:v>2.4</c:v>
                </c:pt>
                <c:pt idx="289">
                  <c:v>2.2999999999999998</c:v>
                </c:pt>
                <c:pt idx="290">
                  <c:v>2.12</c:v>
                </c:pt>
                <c:pt idx="291">
                  <c:v>2.2400000000000002</c:v>
                </c:pt>
                <c:pt idx="292">
                  <c:v>2.4499999999999997</c:v>
                </c:pt>
                <c:pt idx="293">
                  <c:v>2.56</c:v>
                </c:pt>
                <c:pt idx="294">
                  <c:v>2.5</c:v>
                </c:pt>
                <c:pt idx="295">
                  <c:v>2.25</c:v>
                </c:pt>
                <c:pt idx="296">
                  <c:v>2.1</c:v>
                </c:pt>
                <c:pt idx="297">
                  <c:v>2.14</c:v>
                </c:pt>
                <c:pt idx="298">
                  <c:v>1.9600000000000002</c:v>
                </c:pt>
                <c:pt idx="299">
                  <c:v>2.04</c:v>
                </c:pt>
                <c:pt idx="300">
                  <c:v>1.86</c:v>
                </c:pt>
                <c:pt idx="301">
                  <c:v>2</c:v>
                </c:pt>
                <c:pt idx="302">
                  <c:v>1.82</c:v>
                </c:pt>
                <c:pt idx="303">
                  <c:v>2.12</c:v>
                </c:pt>
                <c:pt idx="304">
                  <c:v>2.14</c:v>
                </c:pt>
                <c:pt idx="305">
                  <c:v>2.2400000000000002</c:v>
                </c:pt>
                <c:pt idx="306">
                  <c:v>2.14</c:v>
                </c:pt>
                <c:pt idx="307">
                  <c:v>2.86</c:v>
                </c:pt>
                <c:pt idx="308">
                  <c:v>3.1</c:v>
                </c:pt>
                <c:pt idx="309">
                  <c:v>2.94</c:v>
                </c:pt>
                <c:pt idx="310">
                  <c:v>2.9</c:v>
                </c:pt>
                <c:pt idx="311">
                  <c:v>3.04</c:v>
                </c:pt>
                <c:pt idx="312">
                  <c:v>2.2799999999999998</c:v>
                </c:pt>
                <c:pt idx="313">
                  <c:v>2.44</c:v>
                </c:pt>
                <c:pt idx="314">
                  <c:v>2.04</c:v>
                </c:pt>
                <c:pt idx="315">
                  <c:v>2.06</c:v>
                </c:pt>
                <c:pt idx="316">
                  <c:v>1.78</c:v>
                </c:pt>
                <c:pt idx="317">
                  <c:v>1.9000000000000001</c:v>
                </c:pt>
                <c:pt idx="318">
                  <c:v>1.62</c:v>
                </c:pt>
                <c:pt idx="319">
                  <c:v>1.86</c:v>
                </c:pt>
                <c:pt idx="320">
                  <c:v>1.6400000000000001</c:v>
                </c:pt>
                <c:pt idx="321">
                  <c:v>1.9000000000000001</c:v>
                </c:pt>
                <c:pt idx="322">
                  <c:v>1.6800000000000002</c:v>
                </c:pt>
                <c:pt idx="323">
                  <c:v>1.9000000000000001</c:v>
                </c:pt>
                <c:pt idx="324">
                  <c:v>1.62</c:v>
                </c:pt>
                <c:pt idx="325">
                  <c:v>1.82</c:v>
                </c:pt>
                <c:pt idx="326">
                  <c:v>1.56</c:v>
                </c:pt>
                <c:pt idx="327">
                  <c:v>1.76</c:v>
                </c:pt>
                <c:pt idx="328">
                  <c:v>1.36</c:v>
                </c:pt>
                <c:pt idx="329">
                  <c:v>1.84</c:v>
                </c:pt>
                <c:pt idx="330">
                  <c:v>1.6600000000000001</c:v>
                </c:pt>
                <c:pt idx="331">
                  <c:v>2</c:v>
                </c:pt>
                <c:pt idx="332">
                  <c:v>1.6600000000000001</c:v>
                </c:pt>
                <c:pt idx="333">
                  <c:v>1.84</c:v>
                </c:pt>
                <c:pt idx="334">
                  <c:v>1.6800000000000002</c:v>
                </c:pt>
                <c:pt idx="335">
                  <c:v>2.04</c:v>
                </c:pt>
                <c:pt idx="336">
                  <c:v>1.76</c:v>
                </c:pt>
                <c:pt idx="337">
                  <c:v>2</c:v>
                </c:pt>
                <c:pt idx="338">
                  <c:v>2.14</c:v>
                </c:pt>
                <c:pt idx="339">
                  <c:v>2</c:v>
                </c:pt>
                <c:pt idx="340">
                  <c:v>1.7</c:v>
                </c:pt>
                <c:pt idx="341">
                  <c:v>2.2000000000000002</c:v>
                </c:pt>
                <c:pt idx="342">
                  <c:v>2.84</c:v>
                </c:pt>
                <c:pt idx="343">
                  <c:v>2.38</c:v>
                </c:pt>
                <c:pt idx="344">
                  <c:v>3.94</c:v>
                </c:pt>
                <c:pt idx="345">
                  <c:v>3.54</c:v>
                </c:pt>
                <c:pt idx="346">
                  <c:v>3.04</c:v>
                </c:pt>
                <c:pt idx="347">
                  <c:v>3.08</c:v>
                </c:pt>
                <c:pt idx="348">
                  <c:v>3.04</c:v>
                </c:pt>
                <c:pt idx="349">
                  <c:v>3.14</c:v>
                </c:pt>
                <c:pt idx="350">
                  <c:v>2.7600000000000002</c:v>
                </c:pt>
                <c:pt idx="351">
                  <c:v>2.86</c:v>
                </c:pt>
                <c:pt idx="352">
                  <c:v>2.2000000000000002</c:v>
                </c:pt>
                <c:pt idx="353">
                  <c:v>2.52</c:v>
                </c:pt>
                <c:pt idx="354">
                  <c:v>2.04</c:v>
                </c:pt>
                <c:pt idx="355">
                  <c:v>2.56</c:v>
                </c:pt>
                <c:pt idx="356">
                  <c:v>2.12</c:v>
                </c:pt>
                <c:pt idx="357">
                  <c:v>2.9</c:v>
                </c:pt>
                <c:pt idx="358">
                  <c:v>2.2400000000000002</c:v>
                </c:pt>
                <c:pt idx="359">
                  <c:v>2.62</c:v>
                </c:pt>
                <c:pt idx="360">
                  <c:v>2.04</c:v>
                </c:pt>
                <c:pt idx="361">
                  <c:v>2.36</c:v>
                </c:pt>
                <c:pt idx="362">
                  <c:v>1.9600000000000002</c:v>
                </c:pt>
                <c:pt idx="363">
                  <c:v>2.46</c:v>
                </c:pt>
                <c:pt idx="364">
                  <c:v>2.2000000000000002</c:v>
                </c:pt>
                <c:pt idx="365">
                  <c:v>2.86</c:v>
                </c:pt>
                <c:pt idx="366">
                  <c:v>2.2200000000000002</c:v>
                </c:pt>
                <c:pt idx="367">
                  <c:v>2.9</c:v>
                </c:pt>
                <c:pt idx="368">
                  <c:v>2.56</c:v>
                </c:pt>
                <c:pt idx="369">
                  <c:v>2.82</c:v>
                </c:pt>
                <c:pt idx="370">
                  <c:v>2.5</c:v>
                </c:pt>
                <c:pt idx="371">
                  <c:v>2.96</c:v>
                </c:pt>
                <c:pt idx="372">
                  <c:v>3.2</c:v>
                </c:pt>
                <c:pt idx="373">
                  <c:v>3.52</c:v>
                </c:pt>
                <c:pt idx="374">
                  <c:v>2.86</c:v>
                </c:pt>
                <c:pt idx="375">
                  <c:v>3.22</c:v>
                </c:pt>
                <c:pt idx="376">
                  <c:v>3.02</c:v>
                </c:pt>
                <c:pt idx="377">
                  <c:v>4.34</c:v>
                </c:pt>
                <c:pt idx="378">
                  <c:v>4</c:v>
                </c:pt>
                <c:pt idx="379">
                  <c:v>3.7600000000000002</c:v>
                </c:pt>
                <c:pt idx="380">
                  <c:v>3.5</c:v>
                </c:pt>
                <c:pt idx="381">
                  <c:v>3.7</c:v>
                </c:pt>
                <c:pt idx="382">
                  <c:v>3.7600000000000002</c:v>
                </c:pt>
                <c:pt idx="383">
                  <c:v>3.68</c:v>
                </c:pt>
                <c:pt idx="384">
                  <c:v>3.56</c:v>
                </c:pt>
                <c:pt idx="385">
                  <c:v>3.82</c:v>
                </c:pt>
                <c:pt idx="386">
                  <c:v>4.18</c:v>
                </c:pt>
                <c:pt idx="387">
                  <c:v>4</c:v>
                </c:pt>
                <c:pt idx="388">
                  <c:v>3.72</c:v>
                </c:pt>
                <c:pt idx="389">
                  <c:v>3.8</c:v>
                </c:pt>
                <c:pt idx="390">
                  <c:v>3.72</c:v>
                </c:pt>
                <c:pt idx="391">
                  <c:v>3.7600000000000002</c:v>
                </c:pt>
                <c:pt idx="392">
                  <c:v>3.66</c:v>
                </c:pt>
                <c:pt idx="393">
                  <c:v>4.3</c:v>
                </c:pt>
                <c:pt idx="394">
                  <c:v>4.2</c:v>
                </c:pt>
                <c:pt idx="395">
                  <c:v>4.24</c:v>
                </c:pt>
                <c:pt idx="396">
                  <c:v>4.0999999999999996</c:v>
                </c:pt>
                <c:pt idx="397">
                  <c:v>4.1599999999999993</c:v>
                </c:pt>
                <c:pt idx="398">
                  <c:v>3.72</c:v>
                </c:pt>
                <c:pt idx="399">
                  <c:v>3.94</c:v>
                </c:pt>
                <c:pt idx="400">
                  <c:v>3.92</c:v>
                </c:pt>
                <c:pt idx="401">
                  <c:v>4.0599999999999996</c:v>
                </c:pt>
                <c:pt idx="402">
                  <c:v>3.84</c:v>
                </c:pt>
                <c:pt idx="403">
                  <c:v>3.92</c:v>
                </c:pt>
                <c:pt idx="404">
                  <c:v>3.46</c:v>
                </c:pt>
                <c:pt idx="405">
                  <c:v>3.68</c:v>
                </c:pt>
                <c:pt idx="406">
                  <c:v>3.16</c:v>
                </c:pt>
                <c:pt idx="407">
                  <c:v>3.4</c:v>
                </c:pt>
                <c:pt idx="408">
                  <c:v>2.9</c:v>
                </c:pt>
                <c:pt idx="409">
                  <c:v>3.1</c:v>
                </c:pt>
                <c:pt idx="410">
                  <c:v>3.86</c:v>
                </c:pt>
                <c:pt idx="411">
                  <c:v>2.96</c:v>
                </c:pt>
                <c:pt idx="412">
                  <c:v>2.4</c:v>
                </c:pt>
                <c:pt idx="413">
                  <c:v>2.5</c:v>
                </c:pt>
                <c:pt idx="414">
                  <c:v>2.2200000000000002</c:v>
                </c:pt>
                <c:pt idx="415">
                  <c:v>2.48</c:v>
                </c:pt>
                <c:pt idx="416">
                  <c:v>2.42</c:v>
                </c:pt>
                <c:pt idx="417">
                  <c:v>3.12</c:v>
                </c:pt>
                <c:pt idx="418">
                  <c:v>2.82</c:v>
                </c:pt>
                <c:pt idx="419">
                  <c:v>3.12</c:v>
                </c:pt>
                <c:pt idx="420">
                  <c:v>2.94</c:v>
                </c:pt>
                <c:pt idx="421">
                  <c:v>3.1</c:v>
                </c:pt>
                <c:pt idx="422">
                  <c:v>2.9</c:v>
                </c:pt>
                <c:pt idx="423">
                  <c:v>3.24</c:v>
                </c:pt>
                <c:pt idx="424">
                  <c:v>2.2400000000000002</c:v>
                </c:pt>
                <c:pt idx="425">
                  <c:v>3.52</c:v>
                </c:pt>
                <c:pt idx="426">
                  <c:v>2.82</c:v>
                </c:pt>
                <c:pt idx="427">
                  <c:v>3.34</c:v>
                </c:pt>
                <c:pt idx="428">
                  <c:v>2.88</c:v>
                </c:pt>
                <c:pt idx="429">
                  <c:v>3.16</c:v>
                </c:pt>
                <c:pt idx="430">
                  <c:v>2.7800000000000002</c:v>
                </c:pt>
                <c:pt idx="431">
                  <c:v>3.14</c:v>
                </c:pt>
                <c:pt idx="432">
                  <c:v>3.06</c:v>
                </c:pt>
                <c:pt idx="433">
                  <c:v>4.04</c:v>
                </c:pt>
                <c:pt idx="434">
                  <c:v>3.58</c:v>
                </c:pt>
                <c:pt idx="435">
                  <c:v>3.56</c:v>
                </c:pt>
                <c:pt idx="436">
                  <c:v>3.2600000000000002</c:v>
                </c:pt>
                <c:pt idx="437">
                  <c:v>3.48</c:v>
                </c:pt>
                <c:pt idx="438">
                  <c:v>2.9</c:v>
                </c:pt>
                <c:pt idx="439">
                  <c:v>3</c:v>
                </c:pt>
                <c:pt idx="440">
                  <c:v>2.6</c:v>
                </c:pt>
                <c:pt idx="441">
                  <c:v>2.92</c:v>
                </c:pt>
                <c:pt idx="442">
                  <c:v>2.5</c:v>
                </c:pt>
                <c:pt idx="443">
                  <c:v>2.86</c:v>
                </c:pt>
                <c:pt idx="444">
                  <c:v>2.62</c:v>
                </c:pt>
                <c:pt idx="445">
                  <c:v>2.44</c:v>
                </c:pt>
                <c:pt idx="446">
                  <c:v>2.6</c:v>
                </c:pt>
                <c:pt idx="447">
                  <c:v>3.12</c:v>
                </c:pt>
                <c:pt idx="448">
                  <c:v>2.6</c:v>
                </c:pt>
                <c:pt idx="449">
                  <c:v>3.16</c:v>
                </c:pt>
                <c:pt idx="450">
                  <c:v>2.2799999999999998</c:v>
                </c:pt>
                <c:pt idx="451">
                  <c:v>2.7800000000000002</c:v>
                </c:pt>
                <c:pt idx="452">
                  <c:v>2.1800000000000002</c:v>
                </c:pt>
                <c:pt idx="453">
                  <c:v>2.7</c:v>
                </c:pt>
                <c:pt idx="454">
                  <c:v>2.14</c:v>
                </c:pt>
                <c:pt idx="455">
                  <c:v>2.36</c:v>
                </c:pt>
                <c:pt idx="456">
                  <c:v>2.02</c:v>
                </c:pt>
                <c:pt idx="457">
                  <c:v>2.3199999999999994</c:v>
                </c:pt>
                <c:pt idx="458">
                  <c:v>2</c:v>
                </c:pt>
                <c:pt idx="459">
                  <c:v>2.2599999999999998</c:v>
                </c:pt>
                <c:pt idx="460">
                  <c:v>2.4</c:v>
                </c:pt>
                <c:pt idx="461">
                  <c:v>2.74</c:v>
                </c:pt>
                <c:pt idx="462">
                  <c:v>2.3199999999999994</c:v>
                </c:pt>
                <c:pt idx="463">
                  <c:v>2.6</c:v>
                </c:pt>
                <c:pt idx="464">
                  <c:v>2.48</c:v>
                </c:pt>
                <c:pt idx="465">
                  <c:v>2.84</c:v>
                </c:pt>
                <c:pt idx="466">
                  <c:v>2.08</c:v>
                </c:pt>
                <c:pt idx="467">
                  <c:v>2</c:v>
                </c:pt>
                <c:pt idx="468">
                  <c:v>1.8</c:v>
                </c:pt>
                <c:pt idx="469">
                  <c:v>1.7</c:v>
                </c:pt>
                <c:pt idx="470">
                  <c:v>1.6600000000000001</c:v>
                </c:pt>
                <c:pt idx="471">
                  <c:v>1.87</c:v>
                </c:pt>
                <c:pt idx="472">
                  <c:v>1.83</c:v>
                </c:pt>
                <c:pt idx="473">
                  <c:v>2.04</c:v>
                </c:pt>
                <c:pt idx="474">
                  <c:v>1.7</c:v>
                </c:pt>
                <c:pt idx="475">
                  <c:v>2.12</c:v>
                </c:pt>
                <c:pt idx="476">
                  <c:v>1.6800000000000002</c:v>
                </c:pt>
                <c:pt idx="477">
                  <c:v>2.06</c:v>
                </c:pt>
                <c:pt idx="478">
                  <c:v>2.62</c:v>
                </c:pt>
                <c:pt idx="479">
                  <c:v>3.24</c:v>
                </c:pt>
                <c:pt idx="480">
                  <c:v>2.2400000000000002</c:v>
                </c:pt>
                <c:pt idx="481">
                  <c:v>2.2599999999999998</c:v>
                </c:pt>
                <c:pt idx="482">
                  <c:v>1.76</c:v>
                </c:pt>
                <c:pt idx="483">
                  <c:v>1.86</c:v>
                </c:pt>
                <c:pt idx="484">
                  <c:v>2.16</c:v>
                </c:pt>
                <c:pt idx="485">
                  <c:v>1.76</c:v>
                </c:pt>
                <c:pt idx="486">
                  <c:v>2.16</c:v>
                </c:pt>
                <c:pt idx="487">
                  <c:v>1.8</c:v>
                </c:pt>
                <c:pt idx="488">
                  <c:v>2.56</c:v>
                </c:pt>
                <c:pt idx="489">
                  <c:v>2.4</c:v>
                </c:pt>
                <c:pt idx="490">
                  <c:v>2.48</c:v>
                </c:pt>
                <c:pt idx="491">
                  <c:v>2.9</c:v>
                </c:pt>
                <c:pt idx="492">
                  <c:v>2.9</c:v>
                </c:pt>
                <c:pt idx="493">
                  <c:v>3.14</c:v>
                </c:pt>
                <c:pt idx="494">
                  <c:v>2.7</c:v>
                </c:pt>
                <c:pt idx="495">
                  <c:v>3.04</c:v>
                </c:pt>
                <c:pt idx="496">
                  <c:v>3.08</c:v>
                </c:pt>
                <c:pt idx="497">
                  <c:v>3.1</c:v>
                </c:pt>
                <c:pt idx="498">
                  <c:v>2.3199999999999994</c:v>
                </c:pt>
                <c:pt idx="499">
                  <c:v>3.16</c:v>
                </c:pt>
                <c:pt idx="500">
                  <c:v>2.72</c:v>
                </c:pt>
                <c:pt idx="501">
                  <c:v>3.44</c:v>
                </c:pt>
                <c:pt idx="502">
                  <c:v>3.8</c:v>
                </c:pt>
                <c:pt idx="503">
                  <c:v>3.72</c:v>
                </c:pt>
                <c:pt idx="504">
                  <c:v>3.1</c:v>
                </c:pt>
                <c:pt idx="505">
                  <c:v>3.1</c:v>
                </c:pt>
                <c:pt idx="506">
                  <c:v>2.7</c:v>
                </c:pt>
                <c:pt idx="507">
                  <c:v>3.04</c:v>
                </c:pt>
                <c:pt idx="508">
                  <c:v>2.72</c:v>
                </c:pt>
                <c:pt idx="509">
                  <c:v>2.98</c:v>
                </c:pt>
                <c:pt idx="510">
                  <c:v>2.66</c:v>
                </c:pt>
                <c:pt idx="511">
                  <c:v>2.7600000000000002</c:v>
                </c:pt>
                <c:pt idx="512">
                  <c:v>2.6</c:v>
                </c:pt>
                <c:pt idx="513">
                  <c:v>2.7600000000000002</c:v>
                </c:pt>
                <c:pt idx="514">
                  <c:v>2.6</c:v>
                </c:pt>
                <c:pt idx="515">
                  <c:v>2.86</c:v>
                </c:pt>
                <c:pt idx="516">
                  <c:v>2.56</c:v>
                </c:pt>
                <c:pt idx="517">
                  <c:v>2.82</c:v>
                </c:pt>
                <c:pt idx="518">
                  <c:v>2.54</c:v>
                </c:pt>
                <c:pt idx="519">
                  <c:v>2.88</c:v>
                </c:pt>
                <c:pt idx="520">
                  <c:v>3.04</c:v>
                </c:pt>
                <c:pt idx="521">
                  <c:v>3.4</c:v>
                </c:pt>
                <c:pt idx="522">
                  <c:v>2.2999999999999998</c:v>
                </c:pt>
                <c:pt idx="523">
                  <c:v>2.62</c:v>
                </c:pt>
                <c:pt idx="524">
                  <c:v>1.76</c:v>
                </c:pt>
                <c:pt idx="525">
                  <c:v>1.76</c:v>
                </c:pt>
                <c:pt idx="526">
                  <c:v>1.46</c:v>
                </c:pt>
                <c:pt idx="527">
                  <c:v>1.9000000000000001</c:v>
                </c:pt>
                <c:pt idx="528">
                  <c:v>2.02</c:v>
                </c:pt>
                <c:pt idx="529">
                  <c:v>2.42</c:v>
                </c:pt>
                <c:pt idx="530">
                  <c:v>2</c:v>
                </c:pt>
                <c:pt idx="531">
                  <c:v>2.44</c:v>
                </c:pt>
                <c:pt idx="532">
                  <c:v>2.3199999999999994</c:v>
                </c:pt>
                <c:pt idx="533">
                  <c:v>2.72</c:v>
                </c:pt>
                <c:pt idx="534">
                  <c:v>2.74</c:v>
                </c:pt>
                <c:pt idx="535">
                  <c:v>2.9</c:v>
                </c:pt>
                <c:pt idx="536">
                  <c:v>2.06</c:v>
                </c:pt>
                <c:pt idx="537">
                  <c:v>2.3199999999999994</c:v>
                </c:pt>
                <c:pt idx="538">
                  <c:v>2.02</c:v>
                </c:pt>
                <c:pt idx="539">
                  <c:v>2.38</c:v>
                </c:pt>
                <c:pt idx="540">
                  <c:v>2</c:v>
                </c:pt>
                <c:pt idx="541">
                  <c:v>2.02</c:v>
                </c:pt>
                <c:pt idx="542">
                  <c:v>2.04</c:v>
                </c:pt>
                <c:pt idx="543">
                  <c:v>2.94</c:v>
                </c:pt>
                <c:pt idx="544">
                  <c:v>2.7</c:v>
                </c:pt>
                <c:pt idx="545">
                  <c:v>2.7800000000000002</c:v>
                </c:pt>
                <c:pt idx="546">
                  <c:v>2.7</c:v>
                </c:pt>
                <c:pt idx="547">
                  <c:v>2.9</c:v>
                </c:pt>
                <c:pt idx="548">
                  <c:v>2.64</c:v>
                </c:pt>
                <c:pt idx="549">
                  <c:v>3.38</c:v>
                </c:pt>
                <c:pt idx="550">
                  <c:v>2.5299999999999998</c:v>
                </c:pt>
                <c:pt idx="551">
                  <c:v>2.2200000000000002</c:v>
                </c:pt>
                <c:pt idx="552">
                  <c:v>1.9200000000000002</c:v>
                </c:pt>
                <c:pt idx="553">
                  <c:v>2.0499999999999998</c:v>
                </c:pt>
                <c:pt idx="554">
                  <c:v>2.0499999999999998</c:v>
                </c:pt>
                <c:pt idx="555">
                  <c:v>3.04</c:v>
                </c:pt>
                <c:pt idx="556">
                  <c:v>3.04</c:v>
                </c:pt>
                <c:pt idx="557">
                  <c:v>2.7</c:v>
                </c:pt>
                <c:pt idx="558">
                  <c:v>3.48</c:v>
                </c:pt>
                <c:pt idx="559">
                  <c:v>3.92</c:v>
                </c:pt>
                <c:pt idx="560">
                  <c:v>3.04</c:v>
                </c:pt>
                <c:pt idx="561">
                  <c:v>2.9</c:v>
                </c:pt>
                <c:pt idx="562">
                  <c:v>2.44</c:v>
                </c:pt>
                <c:pt idx="563">
                  <c:v>2.64</c:v>
                </c:pt>
                <c:pt idx="564">
                  <c:v>2.36</c:v>
                </c:pt>
                <c:pt idx="565">
                  <c:v>2.4</c:v>
                </c:pt>
                <c:pt idx="566">
                  <c:v>2.16</c:v>
                </c:pt>
                <c:pt idx="567">
                  <c:v>2.2999999999999998</c:v>
                </c:pt>
                <c:pt idx="568">
                  <c:v>1.9000000000000001</c:v>
                </c:pt>
                <c:pt idx="569">
                  <c:v>1.9600000000000002</c:v>
                </c:pt>
                <c:pt idx="570">
                  <c:v>2.2200000000000002</c:v>
                </c:pt>
                <c:pt idx="571">
                  <c:v>2.52</c:v>
                </c:pt>
                <c:pt idx="572">
                  <c:v>2</c:v>
                </c:pt>
                <c:pt idx="573">
                  <c:v>2.12</c:v>
                </c:pt>
                <c:pt idx="574">
                  <c:v>2.04</c:v>
                </c:pt>
                <c:pt idx="575">
                  <c:v>2.1</c:v>
                </c:pt>
                <c:pt idx="576">
                  <c:v>1.9000000000000001</c:v>
                </c:pt>
                <c:pt idx="577">
                  <c:v>2</c:v>
                </c:pt>
                <c:pt idx="578">
                  <c:v>1.84</c:v>
                </c:pt>
                <c:pt idx="579">
                  <c:v>2.08</c:v>
                </c:pt>
                <c:pt idx="580">
                  <c:v>1.9200000000000002</c:v>
                </c:pt>
                <c:pt idx="581">
                  <c:v>2.2400000000000002</c:v>
                </c:pt>
                <c:pt idx="582">
                  <c:v>1.9400000000000002</c:v>
                </c:pt>
                <c:pt idx="583">
                  <c:v>2</c:v>
                </c:pt>
                <c:pt idx="584">
                  <c:v>2.14</c:v>
                </c:pt>
                <c:pt idx="585">
                  <c:v>2.2599999999999998</c:v>
                </c:pt>
                <c:pt idx="586">
                  <c:v>2.48</c:v>
                </c:pt>
                <c:pt idx="587">
                  <c:v>3.12</c:v>
                </c:pt>
                <c:pt idx="588">
                  <c:v>2.88</c:v>
                </c:pt>
                <c:pt idx="589">
                  <c:v>2.7</c:v>
                </c:pt>
                <c:pt idx="590">
                  <c:v>2.2799999999999998</c:v>
                </c:pt>
                <c:pt idx="591">
                  <c:v>2.72</c:v>
                </c:pt>
                <c:pt idx="592">
                  <c:v>3.2800000000000002</c:v>
                </c:pt>
                <c:pt idx="593">
                  <c:v>3.7</c:v>
                </c:pt>
                <c:pt idx="594">
                  <c:v>3.04</c:v>
                </c:pt>
                <c:pt idx="595">
                  <c:v>3.32</c:v>
                </c:pt>
                <c:pt idx="596">
                  <c:v>2.92</c:v>
                </c:pt>
                <c:pt idx="597">
                  <c:v>3.06</c:v>
                </c:pt>
                <c:pt idx="598">
                  <c:v>3.2</c:v>
                </c:pt>
                <c:pt idx="599">
                  <c:v>3.3099999999999996</c:v>
                </c:pt>
                <c:pt idx="600">
                  <c:v>3.05</c:v>
                </c:pt>
                <c:pt idx="601">
                  <c:v>3.44</c:v>
                </c:pt>
                <c:pt idx="602">
                  <c:v>3.5</c:v>
                </c:pt>
                <c:pt idx="603">
                  <c:v>3.98</c:v>
                </c:pt>
                <c:pt idx="604">
                  <c:v>3.62</c:v>
                </c:pt>
                <c:pt idx="605">
                  <c:v>3.94</c:v>
                </c:pt>
                <c:pt idx="606">
                  <c:v>3.74</c:v>
                </c:pt>
                <c:pt idx="607">
                  <c:v>4.3</c:v>
                </c:pt>
                <c:pt idx="608">
                  <c:v>4.38</c:v>
                </c:pt>
                <c:pt idx="609">
                  <c:v>4.5</c:v>
                </c:pt>
                <c:pt idx="610">
                  <c:v>3.96</c:v>
                </c:pt>
                <c:pt idx="611">
                  <c:v>4.24</c:v>
                </c:pt>
                <c:pt idx="612">
                  <c:v>4.68</c:v>
                </c:pt>
                <c:pt idx="613">
                  <c:v>5.14</c:v>
                </c:pt>
                <c:pt idx="614">
                  <c:v>5.24</c:v>
                </c:pt>
                <c:pt idx="615">
                  <c:v>6.08</c:v>
                </c:pt>
                <c:pt idx="616">
                  <c:v>6.6</c:v>
                </c:pt>
                <c:pt idx="617">
                  <c:v>6.4</c:v>
                </c:pt>
                <c:pt idx="618">
                  <c:v>5.98</c:v>
                </c:pt>
                <c:pt idx="619">
                  <c:v>5.6</c:v>
                </c:pt>
                <c:pt idx="620">
                  <c:v>5.3</c:v>
                </c:pt>
                <c:pt idx="621">
                  <c:v>5.2</c:v>
                </c:pt>
                <c:pt idx="622">
                  <c:v>4.92</c:v>
                </c:pt>
                <c:pt idx="623">
                  <c:v>4.8599999999999994</c:v>
                </c:pt>
                <c:pt idx="624">
                  <c:v>4.78</c:v>
                </c:pt>
                <c:pt idx="625">
                  <c:v>5.54</c:v>
                </c:pt>
                <c:pt idx="626">
                  <c:v>5.78</c:v>
                </c:pt>
                <c:pt idx="627">
                  <c:v>5.6</c:v>
                </c:pt>
                <c:pt idx="628">
                  <c:v>5.5</c:v>
                </c:pt>
                <c:pt idx="629">
                  <c:v>5.8599999999999994</c:v>
                </c:pt>
                <c:pt idx="630">
                  <c:v>5.8199999999999994</c:v>
                </c:pt>
                <c:pt idx="631">
                  <c:v>5.72</c:v>
                </c:pt>
                <c:pt idx="632">
                  <c:v>5</c:v>
                </c:pt>
                <c:pt idx="633">
                  <c:v>4.8599999999999994</c:v>
                </c:pt>
                <c:pt idx="634">
                  <c:v>5.54</c:v>
                </c:pt>
                <c:pt idx="635">
                  <c:v>6.2</c:v>
                </c:pt>
                <c:pt idx="636">
                  <c:v>6.24</c:v>
                </c:pt>
                <c:pt idx="637">
                  <c:v>6.78</c:v>
                </c:pt>
                <c:pt idx="638">
                  <c:v>6.68</c:v>
                </c:pt>
                <c:pt idx="639">
                  <c:v>6.3599999999999994</c:v>
                </c:pt>
                <c:pt idx="640">
                  <c:v>6.22</c:v>
                </c:pt>
                <c:pt idx="641">
                  <c:v>6.1599999999999993</c:v>
                </c:pt>
                <c:pt idx="642">
                  <c:v>6.1599999999999993</c:v>
                </c:pt>
                <c:pt idx="643">
                  <c:v>6.6</c:v>
                </c:pt>
                <c:pt idx="644">
                  <c:v>6.96</c:v>
                </c:pt>
                <c:pt idx="645">
                  <c:v>6.92</c:v>
                </c:pt>
                <c:pt idx="646">
                  <c:v>6.6599999999999993</c:v>
                </c:pt>
                <c:pt idx="647">
                  <c:v>6.7</c:v>
                </c:pt>
                <c:pt idx="648">
                  <c:v>6.8</c:v>
                </c:pt>
                <c:pt idx="649">
                  <c:v>7.02</c:v>
                </c:pt>
                <c:pt idx="650">
                  <c:v>6.9</c:v>
                </c:pt>
                <c:pt idx="651">
                  <c:v>6.88</c:v>
                </c:pt>
                <c:pt idx="652">
                  <c:v>7.06</c:v>
                </c:pt>
                <c:pt idx="653">
                  <c:v>6.88</c:v>
                </c:pt>
                <c:pt idx="654">
                  <c:v>6.6199999999999992</c:v>
                </c:pt>
                <c:pt idx="655">
                  <c:v>6.46</c:v>
                </c:pt>
                <c:pt idx="656">
                  <c:v>6.44</c:v>
                </c:pt>
                <c:pt idx="657">
                  <c:v>7.08</c:v>
                </c:pt>
                <c:pt idx="658">
                  <c:v>7.42</c:v>
                </c:pt>
                <c:pt idx="659">
                  <c:v>7.2</c:v>
                </c:pt>
                <c:pt idx="660">
                  <c:v>6.8</c:v>
                </c:pt>
                <c:pt idx="661">
                  <c:v>6.52</c:v>
                </c:pt>
                <c:pt idx="662">
                  <c:v>6.3599999999999994</c:v>
                </c:pt>
                <c:pt idx="663">
                  <c:v>6.3599999999999994</c:v>
                </c:pt>
                <c:pt idx="664">
                  <c:v>6.4</c:v>
                </c:pt>
                <c:pt idx="665">
                  <c:v>6.72</c:v>
                </c:pt>
                <c:pt idx="666">
                  <c:v>6.92</c:v>
                </c:pt>
                <c:pt idx="667">
                  <c:v>6.6599999999999993</c:v>
                </c:pt>
                <c:pt idx="668">
                  <c:v>6.22</c:v>
                </c:pt>
                <c:pt idx="669">
                  <c:v>5.9</c:v>
                </c:pt>
                <c:pt idx="670">
                  <c:v>5.6599999999999993</c:v>
                </c:pt>
                <c:pt idx="671">
                  <c:v>6.06</c:v>
                </c:pt>
                <c:pt idx="672">
                  <c:v>6.24</c:v>
                </c:pt>
                <c:pt idx="673">
                  <c:v>6.58</c:v>
                </c:pt>
                <c:pt idx="674">
                  <c:v>6.91</c:v>
                </c:pt>
                <c:pt idx="675">
                  <c:v>7</c:v>
                </c:pt>
                <c:pt idx="676">
                  <c:v>7.2</c:v>
                </c:pt>
                <c:pt idx="677">
                  <c:v>7.48</c:v>
                </c:pt>
                <c:pt idx="678">
                  <c:v>7.48</c:v>
                </c:pt>
                <c:pt idx="679">
                  <c:v>7.48</c:v>
                </c:pt>
                <c:pt idx="680">
                  <c:v>7.48</c:v>
                </c:pt>
                <c:pt idx="681">
                  <c:v>7.28</c:v>
                </c:pt>
                <c:pt idx="682">
                  <c:v>6.78</c:v>
                </c:pt>
                <c:pt idx="683">
                  <c:v>6.67</c:v>
                </c:pt>
                <c:pt idx="684">
                  <c:v>6.6</c:v>
                </c:pt>
                <c:pt idx="685">
                  <c:v>6.54</c:v>
                </c:pt>
                <c:pt idx="686">
                  <c:v>6.52</c:v>
                </c:pt>
                <c:pt idx="687">
                  <c:v>6.49</c:v>
                </c:pt>
                <c:pt idx="688">
                  <c:v>6.46</c:v>
                </c:pt>
                <c:pt idx="689">
                  <c:v>6.18</c:v>
                </c:pt>
                <c:pt idx="690">
                  <c:v>6.03</c:v>
                </c:pt>
                <c:pt idx="691">
                  <c:v>5.9</c:v>
                </c:pt>
                <c:pt idx="692">
                  <c:v>5.8599999999999994</c:v>
                </c:pt>
                <c:pt idx="693">
                  <c:v>5.8599999999999994</c:v>
                </c:pt>
                <c:pt idx="694">
                  <c:v>5.8599999999999994</c:v>
                </c:pt>
                <c:pt idx="695">
                  <c:v>5.95</c:v>
                </c:pt>
                <c:pt idx="696">
                  <c:v>6.5</c:v>
                </c:pt>
                <c:pt idx="697">
                  <c:v>6.6199999999999992</c:v>
                </c:pt>
                <c:pt idx="698">
                  <c:v>6.72</c:v>
                </c:pt>
                <c:pt idx="699">
                  <c:v>6.6</c:v>
                </c:pt>
                <c:pt idx="700">
                  <c:v>6.8</c:v>
                </c:pt>
                <c:pt idx="701">
                  <c:v>6.83</c:v>
                </c:pt>
                <c:pt idx="702">
                  <c:v>6.7700000000000005</c:v>
                </c:pt>
                <c:pt idx="703">
                  <c:v>6.59</c:v>
                </c:pt>
                <c:pt idx="704">
                  <c:v>6.74</c:v>
                </c:pt>
                <c:pt idx="705">
                  <c:v>6.9700000000000006</c:v>
                </c:pt>
                <c:pt idx="706">
                  <c:v>7.22</c:v>
                </c:pt>
                <c:pt idx="707">
                  <c:v>6.99</c:v>
                </c:pt>
                <c:pt idx="708">
                  <c:v>6.7</c:v>
                </c:pt>
                <c:pt idx="709">
                  <c:v>6.54</c:v>
                </c:pt>
                <c:pt idx="710">
                  <c:v>6.4300000000000006</c:v>
                </c:pt>
                <c:pt idx="711">
                  <c:v>6.3599999999999994</c:v>
                </c:pt>
                <c:pt idx="712">
                  <c:v>6.22</c:v>
                </c:pt>
                <c:pt idx="713">
                  <c:v>6.1199999999999992</c:v>
                </c:pt>
                <c:pt idx="714">
                  <c:v>6.2</c:v>
                </c:pt>
                <c:pt idx="715">
                  <c:v>6.74</c:v>
                </c:pt>
                <c:pt idx="716">
                  <c:v>7</c:v>
                </c:pt>
                <c:pt idx="717">
                  <c:v>6.96</c:v>
                </c:pt>
                <c:pt idx="718">
                  <c:v>6.63</c:v>
                </c:pt>
                <c:pt idx="719">
                  <c:v>6.3599999999999994</c:v>
                </c:pt>
                <c:pt idx="720">
                  <c:v>6.1099999999999994</c:v>
                </c:pt>
                <c:pt idx="721">
                  <c:v>5.94</c:v>
                </c:pt>
                <c:pt idx="722">
                  <c:v>5.8199999999999994</c:v>
                </c:pt>
                <c:pt idx="723">
                  <c:v>5.96</c:v>
                </c:pt>
                <c:pt idx="724">
                  <c:v>6.3</c:v>
                </c:pt>
                <c:pt idx="725">
                  <c:v>6.2</c:v>
                </c:pt>
                <c:pt idx="726">
                  <c:v>5.8199999999999994</c:v>
                </c:pt>
                <c:pt idx="727">
                  <c:v>5.6199999999999992</c:v>
                </c:pt>
                <c:pt idx="728">
                  <c:v>5.38</c:v>
                </c:pt>
                <c:pt idx="729">
                  <c:v>5.4</c:v>
                </c:pt>
                <c:pt idx="730">
                  <c:v>5.3</c:v>
                </c:pt>
                <c:pt idx="731">
                  <c:v>5.03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E4E7-486D-A4C5-676C1FD04663}"/>
            </c:ext>
          </c:extLst>
        </c:ser>
        <c:ser>
          <c:idx val="11"/>
          <c:order val="1"/>
          <c:tx>
            <c:v>2011</c:v>
          </c:tx>
          <c:spPr>
            <a:ln w="3175">
              <a:solidFill>
                <a:srgbClr val="C00000"/>
              </a:solidFill>
              <a:prstDash val="sysDot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DATOS!$AH$3:$AH$734</c:f>
              <c:numCache>
                <c:formatCode>0.00</c:formatCode>
                <c:ptCount val="732"/>
                <c:pt idx="0">
                  <c:v>4.8599999999999994</c:v>
                </c:pt>
                <c:pt idx="1">
                  <c:v>4.83</c:v>
                </c:pt>
                <c:pt idx="2">
                  <c:v>4.6599999999999993</c:v>
                </c:pt>
                <c:pt idx="3">
                  <c:v>4.6599999999999993</c:v>
                </c:pt>
                <c:pt idx="4">
                  <c:v>4.4000000000000004</c:v>
                </c:pt>
                <c:pt idx="5">
                  <c:v>4.5</c:v>
                </c:pt>
                <c:pt idx="6">
                  <c:v>4.9000000000000004</c:v>
                </c:pt>
                <c:pt idx="7">
                  <c:v>5.14</c:v>
                </c:pt>
                <c:pt idx="8">
                  <c:v>5.1599999999999993</c:v>
                </c:pt>
                <c:pt idx="9">
                  <c:v>5.4</c:v>
                </c:pt>
                <c:pt idx="10">
                  <c:v>5.3</c:v>
                </c:pt>
                <c:pt idx="11">
                  <c:v>5.2</c:v>
                </c:pt>
                <c:pt idx="12">
                  <c:v>4.9000000000000004</c:v>
                </c:pt>
                <c:pt idx="13">
                  <c:v>4.92</c:v>
                </c:pt>
                <c:pt idx="14">
                  <c:v>4.84</c:v>
                </c:pt>
                <c:pt idx="15">
                  <c:v>4.9000000000000004</c:v>
                </c:pt>
                <c:pt idx="16">
                  <c:v>4.6199999999999992</c:v>
                </c:pt>
                <c:pt idx="17">
                  <c:v>4.46</c:v>
                </c:pt>
                <c:pt idx="18">
                  <c:v>4.5</c:v>
                </c:pt>
                <c:pt idx="19">
                  <c:v>4.5999999999999996</c:v>
                </c:pt>
                <c:pt idx="20">
                  <c:v>3.94</c:v>
                </c:pt>
                <c:pt idx="21">
                  <c:v>3.7</c:v>
                </c:pt>
                <c:pt idx="22">
                  <c:v>3.5</c:v>
                </c:pt>
                <c:pt idx="23">
                  <c:v>3.5</c:v>
                </c:pt>
                <c:pt idx="24">
                  <c:v>3.34</c:v>
                </c:pt>
                <c:pt idx="25">
                  <c:v>3.44</c:v>
                </c:pt>
                <c:pt idx="26">
                  <c:v>3.5</c:v>
                </c:pt>
                <c:pt idx="27">
                  <c:v>3.53</c:v>
                </c:pt>
                <c:pt idx="28">
                  <c:v>3.5</c:v>
                </c:pt>
                <c:pt idx="29">
                  <c:v>3.46</c:v>
                </c:pt>
                <c:pt idx="30">
                  <c:v>3.32</c:v>
                </c:pt>
                <c:pt idx="31">
                  <c:v>3.4099999999999997</c:v>
                </c:pt>
                <c:pt idx="32">
                  <c:v>3.32</c:v>
                </c:pt>
                <c:pt idx="33">
                  <c:v>3.32</c:v>
                </c:pt>
                <c:pt idx="34">
                  <c:v>3.34</c:v>
                </c:pt>
                <c:pt idx="35">
                  <c:v>3.42</c:v>
                </c:pt>
                <c:pt idx="36">
                  <c:v>3.4</c:v>
                </c:pt>
                <c:pt idx="37">
                  <c:v>3.46</c:v>
                </c:pt>
                <c:pt idx="38">
                  <c:v>3.42</c:v>
                </c:pt>
                <c:pt idx="39">
                  <c:v>3.52</c:v>
                </c:pt>
                <c:pt idx="40">
                  <c:v>3.72</c:v>
                </c:pt>
                <c:pt idx="41">
                  <c:v>3.74</c:v>
                </c:pt>
                <c:pt idx="42">
                  <c:v>3.42</c:v>
                </c:pt>
                <c:pt idx="43">
                  <c:v>3.52</c:v>
                </c:pt>
                <c:pt idx="44">
                  <c:v>3.48</c:v>
                </c:pt>
                <c:pt idx="45">
                  <c:v>3.4</c:v>
                </c:pt>
                <c:pt idx="46">
                  <c:v>3.12</c:v>
                </c:pt>
                <c:pt idx="47">
                  <c:v>3.08</c:v>
                </c:pt>
                <c:pt idx="48">
                  <c:v>3.42</c:v>
                </c:pt>
                <c:pt idx="49">
                  <c:v>3.34</c:v>
                </c:pt>
                <c:pt idx="50">
                  <c:v>3.16</c:v>
                </c:pt>
                <c:pt idx="51">
                  <c:v>3.2</c:v>
                </c:pt>
                <c:pt idx="52">
                  <c:v>3.36</c:v>
                </c:pt>
                <c:pt idx="53">
                  <c:v>3.44</c:v>
                </c:pt>
                <c:pt idx="54">
                  <c:v>3.16</c:v>
                </c:pt>
                <c:pt idx="55">
                  <c:v>3.2800000000000002</c:v>
                </c:pt>
                <c:pt idx="56">
                  <c:v>3.64</c:v>
                </c:pt>
                <c:pt idx="57">
                  <c:v>3.56</c:v>
                </c:pt>
                <c:pt idx="58">
                  <c:v>3.36</c:v>
                </c:pt>
                <c:pt idx="59">
                  <c:v>3.4</c:v>
                </c:pt>
                <c:pt idx="60">
                  <c:v>3.16</c:v>
                </c:pt>
                <c:pt idx="61">
                  <c:v>3.2800000000000002</c:v>
                </c:pt>
                <c:pt idx="62">
                  <c:v>3.04</c:v>
                </c:pt>
                <c:pt idx="63">
                  <c:v>3.16</c:v>
                </c:pt>
                <c:pt idx="64">
                  <c:v>3.02</c:v>
                </c:pt>
                <c:pt idx="65">
                  <c:v>3.21</c:v>
                </c:pt>
                <c:pt idx="66">
                  <c:v>2.9299999999999997</c:v>
                </c:pt>
                <c:pt idx="67">
                  <c:v>3.21</c:v>
                </c:pt>
                <c:pt idx="68">
                  <c:v>3</c:v>
                </c:pt>
                <c:pt idx="69">
                  <c:v>3.56</c:v>
                </c:pt>
                <c:pt idx="70">
                  <c:v>3.7800000000000002</c:v>
                </c:pt>
                <c:pt idx="71">
                  <c:v>3.79</c:v>
                </c:pt>
                <c:pt idx="72">
                  <c:v>3.4</c:v>
                </c:pt>
                <c:pt idx="73">
                  <c:v>3.55</c:v>
                </c:pt>
                <c:pt idx="74">
                  <c:v>3.88</c:v>
                </c:pt>
                <c:pt idx="75">
                  <c:v>4.04</c:v>
                </c:pt>
                <c:pt idx="76">
                  <c:v>3.57</c:v>
                </c:pt>
                <c:pt idx="77">
                  <c:v>3.58</c:v>
                </c:pt>
                <c:pt idx="78">
                  <c:v>4.1599999999999993</c:v>
                </c:pt>
                <c:pt idx="79">
                  <c:v>4.46</c:v>
                </c:pt>
                <c:pt idx="80">
                  <c:v>4.54</c:v>
                </c:pt>
                <c:pt idx="81">
                  <c:v>4.5</c:v>
                </c:pt>
                <c:pt idx="82">
                  <c:v>4.3</c:v>
                </c:pt>
                <c:pt idx="83">
                  <c:v>4.28</c:v>
                </c:pt>
                <c:pt idx="84">
                  <c:v>4.2699999999999996</c:v>
                </c:pt>
                <c:pt idx="85">
                  <c:v>4.2699999999999996</c:v>
                </c:pt>
                <c:pt idx="86">
                  <c:v>4.2300000000000004</c:v>
                </c:pt>
                <c:pt idx="87">
                  <c:v>4.4700000000000006</c:v>
                </c:pt>
                <c:pt idx="88">
                  <c:v>4.42</c:v>
                </c:pt>
                <c:pt idx="89">
                  <c:v>4.75</c:v>
                </c:pt>
                <c:pt idx="90">
                  <c:v>4.4800000000000004</c:v>
                </c:pt>
                <c:pt idx="91">
                  <c:v>4.7</c:v>
                </c:pt>
                <c:pt idx="92">
                  <c:v>5.1199999999999992</c:v>
                </c:pt>
                <c:pt idx="93">
                  <c:v>5.04</c:v>
                </c:pt>
                <c:pt idx="94">
                  <c:v>5.1599999999999993</c:v>
                </c:pt>
                <c:pt idx="95">
                  <c:v>5.28</c:v>
                </c:pt>
                <c:pt idx="96">
                  <c:v>4.9400000000000004</c:v>
                </c:pt>
                <c:pt idx="97">
                  <c:v>5.1599999999999993</c:v>
                </c:pt>
                <c:pt idx="98">
                  <c:v>4.8599999999999994</c:v>
                </c:pt>
                <c:pt idx="99">
                  <c:v>4.8</c:v>
                </c:pt>
                <c:pt idx="100">
                  <c:v>4.5999999999999996</c:v>
                </c:pt>
                <c:pt idx="101">
                  <c:v>4.68</c:v>
                </c:pt>
                <c:pt idx="102">
                  <c:v>4.78</c:v>
                </c:pt>
                <c:pt idx="103">
                  <c:v>4.84</c:v>
                </c:pt>
                <c:pt idx="104">
                  <c:v>4.42</c:v>
                </c:pt>
                <c:pt idx="105">
                  <c:v>4.6499999999999995</c:v>
                </c:pt>
                <c:pt idx="106">
                  <c:v>5.1199999999999992</c:v>
                </c:pt>
                <c:pt idx="107">
                  <c:v>5.14</c:v>
                </c:pt>
                <c:pt idx="108">
                  <c:v>5.26</c:v>
                </c:pt>
                <c:pt idx="109">
                  <c:v>5.89</c:v>
                </c:pt>
                <c:pt idx="110">
                  <c:v>6.49</c:v>
                </c:pt>
                <c:pt idx="111">
                  <c:v>7.1</c:v>
                </c:pt>
                <c:pt idx="112">
                  <c:v>6.6599999999999993</c:v>
                </c:pt>
                <c:pt idx="113">
                  <c:v>6.2</c:v>
                </c:pt>
                <c:pt idx="114">
                  <c:v>5.76</c:v>
                </c:pt>
                <c:pt idx="115">
                  <c:v>5.6</c:v>
                </c:pt>
                <c:pt idx="116">
                  <c:v>5.34</c:v>
                </c:pt>
                <c:pt idx="117">
                  <c:v>5.59</c:v>
                </c:pt>
                <c:pt idx="118">
                  <c:v>5.68</c:v>
                </c:pt>
                <c:pt idx="119">
                  <c:v>5.75</c:v>
                </c:pt>
                <c:pt idx="120">
                  <c:v>5.84</c:v>
                </c:pt>
                <c:pt idx="121">
                  <c:v>6.68</c:v>
                </c:pt>
                <c:pt idx="122">
                  <c:v>7.18</c:v>
                </c:pt>
                <c:pt idx="123">
                  <c:v>7.28</c:v>
                </c:pt>
                <c:pt idx="124">
                  <c:v>7.08</c:v>
                </c:pt>
                <c:pt idx="125">
                  <c:v>6.7</c:v>
                </c:pt>
                <c:pt idx="126">
                  <c:v>6.2</c:v>
                </c:pt>
                <c:pt idx="127">
                  <c:v>6.1499999999999995</c:v>
                </c:pt>
                <c:pt idx="128">
                  <c:v>5.68</c:v>
                </c:pt>
                <c:pt idx="129">
                  <c:v>5.52</c:v>
                </c:pt>
                <c:pt idx="130">
                  <c:v>5.46</c:v>
                </c:pt>
                <c:pt idx="131">
                  <c:v>5.6</c:v>
                </c:pt>
                <c:pt idx="132">
                  <c:v>5.5</c:v>
                </c:pt>
                <c:pt idx="133">
                  <c:v>5.38</c:v>
                </c:pt>
                <c:pt idx="134">
                  <c:v>5.24</c:v>
                </c:pt>
                <c:pt idx="135">
                  <c:v>5.1599999999999993</c:v>
                </c:pt>
                <c:pt idx="136">
                  <c:v>5.3199999999999994</c:v>
                </c:pt>
                <c:pt idx="137">
                  <c:v>6.04</c:v>
                </c:pt>
                <c:pt idx="138">
                  <c:v>6.56</c:v>
                </c:pt>
                <c:pt idx="139">
                  <c:v>6.48</c:v>
                </c:pt>
                <c:pt idx="140">
                  <c:v>5.98</c:v>
                </c:pt>
                <c:pt idx="141">
                  <c:v>5.38</c:v>
                </c:pt>
                <c:pt idx="142">
                  <c:v>5.24</c:v>
                </c:pt>
                <c:pt idx="143">
                  <c:v>5.1599999999999993</c:v>
                </c:pt>
                <c:pt idx="144">
                  <c:v>5.0599999999999996</c:v>
                </c:pt>
                <c:pt idx="145">
                  <c:v>5.0599999999999996</c:v>
                </c:pt>
                <c:pt idx="146">
                  <c:v>4.96</c:v>
                </c:pt>
                <c:pt idx="147">
                  <c:v>4.9800000000000004</c:v>
                </c:pt>
                <c:pt idx="148">
                  <c:v>4.96</c:v>
                </c:pt>
                <c:pt idx="149">
                  <c:v>4.96</c:v>
                </c:pt>
                <c:pt idx="150">
                  <c:v>4.84</c:v>
                </c:pt>
                <c:pt idx="151">
                  <c:v>4.84</c:v>
                </c:pt>
                <c:pt idx="152">
                  <c:v>4.74</c:v>
                </c:pt>
                <c:pt idx="153">
                  <c:v>4.8</c:v>
                </c:pt>
                <c:pt idx="154">
                  <c:v>4.6199999999999992</c:v>
                </c:pt>
                <c:pt idx="155">
                  <c:v>4.63</c:v>
                </c:pt>
                <c:pt idx="156">
                  <c:v>4.68</c:v>
                </c:pt>
                <c:pt idx="157">
                  <c:v>4.6899999999999995</c:v>
                </c:pt>
                <c:pt idx="158">
                  <c:v>4.8</c:v>
                </c:pt>
                <c:pt idx="159">
                  <c:v>4.79</c:v>
                </c:pt>
                <c:pt idx="160">
                  <c:v>4.01</c:v>
                </c:pt>
                <c:pt idx="161">
                  <c:v>4.0999999999999996</c:v>
                </c:pt>
                <c:pt idx="162">
                  <c:v>4.0599999999999996</c:v>
                </c:pt>
                <c:pt idx="163">
                  <c:v>4.24</c:v>
                </c:pt>
                <c:pt idx="164">
                  <c:v>4.1599999999999993</c:v>
                </c:pt>
                <c:pt idx="165">
                  <c:v>4.42</c:v>
                </c:pt>
                <c:pt idx="166">
                  <c:v>4.5</c:v>
                </c:pt>
                <c:pt idx="167">
                  <c:v>4.28</c:v>
                </c:pt>
                <c:pt idx="168">
                  <c:v>4.3</c:v>
                </c:pt>
                <c:pt idx="169">
                  <c:v>4.5999999999999996</c:v>
                </c:pt>
                <c:pt idx="170">
                  <c:v>4.6599999999999993</c:v>
                </c:pt>
                <c:pt idx="171">
                  <c:v>4.42</c:v>
                </c:pt>
                <c:pt idx="172">
                  <c:v>4.1599999999999993</c:v>
                </c:pt>
                <c:pt idx="173">
                  <c:v>3.94</c:v>
                </c:pt>
                <c:pt idx="174">
                  <c:v>3.82</c:v>
                </c:pt>
                <c:pt idx="175">
                  <c:v>3.9</c:v>
                </c:pt>
                <c:pt idx="176">
                  <c:v>3.9</c:v>
                </c:pt>
                <c:pt idx="177">
                  <c:v>4.1399999999999997</c:v>
                </c:pt>
                <c:pt idx="178">
                  <c:v>4.0199999999999996</c:v>
                </c:pt>
                <c:pt idx="179">
                  <c:v>3.7600000000000002</c:v>
                </c:pt>
                <c:pt idx="180">
                  <c:v>3.6</c:v>
                </c:pt>
                <c:pt idx="181">
                  <c:v>3.66</c:v>
                </c:pt>
                <c:pt idx="182">
                  <c:v>3.52</c:v>
                </c:pt>
                <c:pt idx="183">
                  <c:v>3.74</c:v>
                </c:pt>
                <c:pt idx="184">
                  <c:v>4.0199999999999996</c:v>
                </c:pt>
                <c:pt idx="185">
                  <c:v>4.04</c:v>
                </c:pt>
                <c:pt idx="186">
                  <c:v>4.46</c:v>
                </c:pt>
                <c:pt idx="187">
                  <c:v>4.46</c:v>
                </c:pt>
                <c:pt idx="188">
                  <c:v>4.1599999999999993</c:v>
                </c:pt>
                <c:pt idx="189">
                  <c:v>4.96</c:v>
                </c:pt>
                <c:pt idx="190">
                  <c:v>5.2</c:v>
                </c:pt>
                <c:pt idx="191">
                  <c:v>5.18</c:v>
                </c:pt>
                <c:pt idx="192">
                  <c:v>4.92</c:v>
                </c:pt>
                <c:pt idx="193">
                  <c:v>4.6399999999999997</c:v>
                </c:pt>
                <c:pt idx="194">
                  <c:v>4.54</c:v>
                </c:pt>
                <c:pt idx="195">
                  <c:v>4.33</c:v>
                </c:pt>
                <c:pt idx="196">
                  <c:v>4.18</c:v>
                </c:pt>
                <c:pt idx="197">
                  <c:v>4.28</c:v>
                </c:pt>
                <c:pt idx="198">
                  <c:v>4.51</c:v>
                </c:pt>
                <c:pt idx="199">
                  <c:v>5.22</c:v>
                </c:pt>
                <c:pt idx="200">
                  <c:v>5.84</c:v>
                </c:pt>
                <c:pt idx="201">
                  <c:v>6.76</c:v>
                </c:pt>
                <c:pt idx="202">
                  <c:v>6.58</c:v>
                </c:pt>
                <c:pt idx="203">
                  <c:v>6.08</c:v>
                </c:pt>
                <c:pt idx="204">
                  <c:v>5.96</c:v>
                </c:pt>
                <c:pt idx="205">
                  <c:v>7.18</c:v>
                </c:pt>
                <c:pt idx="206">
                  <c:v>7.6599999999999993</c:v>
                </c:pt>
                <c:pt idx="207">
                  <c:v>7.6</c:v>
                </c:pt>
                <c:pt idx="208">
                  <c:v>7.2</c:v>
                </c:pt>
                <c:pt idx="209">
                  <c:v>6.6199999999999992</c:v>
                </c:pt>
                <c:pt idx="210">
                  <c:v>6.2</c:v>
                </c:pt>
                <c:pt idx="211">
                  <c:v>6.4</c:v>
                </c:pt>
                <c:pt idx="212">
                  <c:v>6.7</c:v>
                </c:pt>
                <c:pt idx="213">
                  <c:v>6.5</c:v>
                </c:pt>
                <c:pt idx="214">
                  <c:v>6.14</c:v>
                </c:pt>
                <c:pt idx="215">
                  <c:v>6.04</c:v>
                </c:pt>
                <c:pt idx="216">
                  <c:v>6</c:v>
                </c:pt>
                <c:pt idx="217">
                  <c:v>5.76</c:v>
                </c:pt>
                <c:pt idx="218">
                  <c:v>6.22</c:v>
                </c:pt>
                <c:pt idx="219">
                  <c:v>6.18</c:v>
                </c:pt>
                <c:pt idx="220">
                  <c:v>6.1599999999999993</c:v>
                </c:pt>
                <c:pt idx="221">
                  <c:v>7.08</c:v>
                </c:pt>
                <c:pt idx="222">
                  <c:v>7.18</c:v>
                </c:pt>
                <c:pt idx="223">
                  <c:v>7</c:v>
                </c:pt>
                <c:pt idx="224">
                  <c:v>7.3</c:v>
                </c:pt>
                <c:pt idx="225">
                  <c:v>7.8</c:v>
                </c:pt>
                <c:pt idx="226">
                  <c:v>7.8599999999999994</c:v>
                </c:pt>
                <c:pt idx="227">
                  <c:v>7.46</c:v>
                </c:pt>
                <c:pt idx="228">
                  <c:v>7.18</c:v>
                </c:pt>
                <c:pt idx="229">
                  <c:v>6.96</c:v>
                </c:pt>
                <c:pt idx="230">
                  <c:v>6.3</c:v>
                </c:pt>
                <c:pt idx="231">
                  <c:v>5.8199999999999994</c:v>
                </c:pt>
                <c:pt idx="232">
                  <c:v>5.6</c:v>
                </c:pt>
                <c:pt idx="233">
                  <c:v>5.44</c:v>
                </c:pt>
                <c:pt idx="234">
                  <c:v>5.7</c:v>
                </c:pt>
                <c:pt idx="235">
                  <c:v>6.26</c:v>
                </c:pt>
                <c:pt idx="236">
                  <c:v>6.7</c:v>
                </c:pt>
                <c:pt idx="237">
                  <c:v>6.98</c:v>
                </c:pt>
                <c:pt idx="238">
                  <c:v>6.5</c:v>
                </c:pt>
                <c:pt idx="239">
                  <c:v>5.98</c:v>
                </c:pt>
                <c:pt idx="240">
                  <c:v>5.2</c:v>
                </c:pt>
                <c:pt idx="241">
                  <c:v>5.1199999999999992</c:v>
                </c:pt>
                <c:pt idx="242">
                  <c:v>5.0599999999999996</c:v>
                </c:pt>
                <c:pt idx="243">
                  <c:v>5.42</c:v>
                </c:pt>
                <c:pt idx="244">
                  <c:v>5.3599999999999994</c:v>
                </c:pt>
                <c:pt idx="245">
                  <c:v>5.1599999999999993</c:v>
                </c:pt>
                <c:pt idx="246">
                  <c:v>4.92</c:v>
                </c:pt>
                <c:pt idx="247">
                  <c:v>4.6399999999999997</c:v>
                </c:pt>
                <c:pt idx="248">
                  <c:v>4.76</c:v>
                </c:pt>
                <c:pt idx="249">
                  <c:v>4.6599999999999993</c:v>
                </c:pt>
                <c:pt idx="250">
                  <c:v>4.5</c:v>
                </c:pt>
                <c:pt idx="251">
                  <c:v>4.4000000000000004</c:v>
                </c:pt>
                <c:pt idx="252">
                  <c:v>4.28</c:v>
                </c:pt>
                <c:pt idx="253">
                  <c:v>4.1599999999999993</c:v>
                </c:pt>
                <c:pt idx="254">
                  <c:v>4.08</c:v>
                </c:pt>
                <c:pt idx="255">
                  <c:v>3.92</c:v>
                </c:pt>
                <c:pt idx="256">
                  <c:v>4.1599999999999993</c:v>
                </c:pt>
                <c:pt idx="257">
                  <c:v>4.3</c:v>
                </c:pt>
                <c:pt idx="258">
                  <c:v>4.3599999999999994</c:v>
                </c:pt>
                <c:pt idx="259">
                  <c:v>4.22</c:v>
                </c:pt>
                <c:pt idx="260">
                  <c:v>4.26</c:v>
                </c:pt>
                <c:pt idx="261">
                  <c:v>4.0999999999999996</c:v>
                </c:pt>
                <c:pt idx="262">
                  <c:v>4.0599999999999996</c:v>
                </c:pt>
                <c:pt idx="263">
                  <c:v>4</c:v>
                </c:pt>
                <c:pt idx="264">
                  <c:v>3.56</c:v>
                </c:pt>
                <c:pt idx="265">
                  <c:v>3.8</c:v>
                </c:pt>
                <c:pt idx="266">
                  <c:v>3.6</c:v>
                </c:pt>
                <c:pt idx="267">
                  <c:v>4.3199999999999994</c:v>
                </c:pt>
                <c:pt idx="268">
                  <c:v>4.96</c:v>
                </c:pt>
                <c:pt idx="269">
                  <c:v>4.76</c:v>
                </c:pt>
                <c:pt idx="270">
                  <c:v>4.5599999999999996</c:v>
                </c:pt>
                <c:pt idx="271">
                  <c:v>4.88</c:v>
                </c:pt>
                <c:pt idx="272">
                  <c:v>4.22</c:v>
                </c:pt>
                <c:pt idx="273">
                  <c:v>4.1599999999999993</c:v>
                </c:pt>
                <c:pt idx="274">
                  <c:v>4.5599999999999996</c:v>
                </c:pt>
                <c:pt idx="275">
                  <c:v>4.1599999999999993</c:v>
                </c:pt>
                <c:pt idx="276">
                  <c:v>4.34</c:v>
                </c:pt>
                <c:pt idx="277">
                  <c:v>4.46</c:v>
                </c:pt>
                <c:pt idx="278">
                  <c:v>4.5</c:v>
                </c:pt>
                <c:pt idx="279">
                  <c:v>4.5599999999999996</c:v>
                </c:pt>
                <c:pt idx="280">
                  <c:v>4.4400000000000004</c:v>
                </c:pt>
                <c:pt idx="281">
                  <c:v>4.4000000000000004</c:v>
                </c:pt>
                <c:pt idx="282">
                  <c:v>4.3599999999999994</c:v>
                </c:pt>
                <c:pt idx="283">
                  <c:v>4.38</c:v>
                </c:pt>
                <c:pt idx="284">
                  <c:v>4.58</c:v>
                </c:pt>
                <c:pt idx="285">
                  <c:v>4.5</c:v>
                </c:pt>
                <c:pt idx="286">
                  <c:v>4.1199999999999992</c:v>
                </c:pt>
                <c:pt idx="287">
                  <c:v>4.8599999999999994</c:v>
                </c:pt>
                <c:pt idx="288">
                  <c:v>4.6399999999999997</c:v>
                </c:pt>
                <c:pt idx="289">
                  <c:v>4.4800000000000004</c:v>
                </c:pt>
                <c:pt idx="290">
                  <c:v>4.4400000000000004</c:v>
                </c:pt>
                <c:pt idx="291">
                  <c:v>4.42</c:v>
                </c:pt>
                <c:pt idx="292">
                  <c:v>4.22</c:v>
                </c:pt>
                <c:pt idx="293">
                  <c:v>4.2</c:v>
                </c:pt>
                <c:pt idx="294">
                  <c:v>4.0999999999999996</c:v>
                </c:pt>
                <c:pt idx="295">
                  <c:v>4.1599999999999993</c:v>
                </c:pt>
                <c:pt idx="296">
                  <c:v>4.1399999999999997</c:v>
                </c:pt>
                <c:pt idx="297">
                  <c:v>4.0199999999999996</c:v>
                </c:pt>
                <c:pt idx="298">
                  <c:v>3.96</c:v>
                </c:pt>
                <c:pt idx="299">
                  <c:v>3.9</c:v>
                </c:pt>
                <c:pt idx="300">
                  <c:v>3.7800000000000002</c:v>
                </c:pt>
                <c:pt idx="301">
                  <c:v>3.84</c:v>
                </c:pt>
                <c:pt idx="302">
                  <c:v>3.84</c:v>
                </c:pt>
                <c:pt idx="303">
                  <c:v>3.94</c:v>
                </c:pt>
                <c:pt idx="304">
                  <c:v>4.04</c:v>
                </c:pt>
                <c:pt idx="305">
                  <c:v>4.04</c:v>
                </c:pt>
                <c:pt idx="306">
                  <c:v>3.86</c:v>
                </c:pt>
                <c:pt idx="307">
                  <c:v>4.4000000000000004</c:v>
                </c:pt>
                <c:pt idx="308">
                  <c:v>4.1599999999999993</c:v>
                </c:pt>
                <c:pt idx="309">
                  <c:v>4.24</c:v>
                </c:pt>
                <c:pt idx="310">
                  <c:v>3.7600000000000002</c:v>
                </c:pt>
                <c:pt idx="311">
                  <c:v>3.96</c:v>
                </c:pt>
                <c:pt idx="312">
                  <c:v>3.94</c:v>
                </c:pt>
                <c:pt idx="313">
                  <c:v>3.92</c:v>
                </c:pt>
                <c:pt idx="314">
                  <c:v>3.56</c:v>
                </c:pt>
                <c:pt idx="315">
                  <c:v>3.66</c:v>
                </c:pt>
                <c:pt idx="316">
                  <c:v>3.22</c:v>
                </c:pt>
                <c:pt idx="317">
                  <c:v>3.24</c:v>
                </c:pt>
                <c:pt idx="318">
                  <c:v>3.1</c:v>
                </c:pt>
                <c:pt idx="319">
                  <c:v>3.24</c:v>
                </c:pt>
                <c:pt idx="320">
                  <c:v>3.52</c:v>
                </c:pt>
                <c:pt idx="321">
                  <c:v>3.52</c:v>
                </c:pt>
                <c:pt idx="322">
                  <c:v>3.08</c:v>
                </c:pt>
                <c:pt idx="323">
                  <c:v>3.2600000000000002</c:v>
                </c:pt>
                <c:pt idx="324">
                  <c:v>3</c:v>
                </c:pt>
                <c:pt idx="325">
                  <c:v>3</c:v>
                </c:pt>
                <c:pt idx="326">
                  <c:v>2.7600000000000002</c:v>
                </c:pt>
                <c:pt idx="327">
                  <c:v>2.92</c:v>
                </c:pt>
                <c:pt idx="328">
                  <c:v>2.2599999999999998</c:v>
                </c:pt>
                <c:pt idx="329">
                  <c:v>2.58</c:v>
                </c:pt>
                <c:pt idx="330">
                  <c:v>2.4</c:v>
                </c:pt>
                <c:pt idx="331">
                  <c:v>2.96</c:v>
                </c:pt>
                <c:pt idx="332">
                  <c:v>2.3099999999999996</c:v>
                </c:pt>
                <c:pt idx="333">
                  <c:v>2.8</c:v>
                </c:pt>
                <c:pt idx="334">
                  <c:v>2.2999999999999998</c:v>
                </c:pt>
                <c:pt idx="335">
                  <c:v>2.9</c:v>
                </c:pt>
                <c:pt idx="336">
                  <c:v>2.66</c:v>
                </c:pt>
                <c:pt idx="337">
                  <c:v>2.9</c:v>
                </c:pt>
                <c:pt idx="338">
                  <c:v>2.8</c:v>
                </c:pt>
                <c:pt idx="339">
                  <c:v>2.94</c:v>
                </c:pt>
                <c:pt idx="340">
                  <c:v>2.66</c:v>
                </c:pt>
                <c:pt idx="341">
                  <c:v>2.88</c:v>
                </c:pt>
                <c:pt idx="342">
                  <c:v>2.7</c:v>
                </c:pt>
                <c:pt idx="343">
                  <c:v>2.84</c:v>
                </c:pt>
                <c:pt idx="344">
                  <c:v>2.62</c:v>
                </c:pt>
                <c:pt idx="345">
                  <c:v>2.8</c:v>
                </c:pt>
                <c:pt idx="346">
                  <c:v>2.58</c:v>
                </c:pt>
                <c:pt idx="347">
                  <c:v>2.92</c:v>
                </c:pt>
                <c:pt idx="348">
                  <c:v>2.42</c:v>
                </c:pt>
                <c:pt idx="349">
                  <c:v>2.7600000000000002</c:v>
                </c:pt>
                <c:pt idx="350">
                  <c:v>2.56</c:v>
                </c:pt>
                <c:pt idx="351">
                  <c:v>2.7800000000000002</c:v>
                </c:pt>
                <c:pt idx="352">
                  <c:v>2.46</c:v>
                </c:pt>
                <c:pt idx="353">
                  <c:v>3</c:v>
                </c:pt>
                <c:pt idx="354">
                  <c:v>2.2799999999999998</c:v>
                </c:pt>
                <c:pt idx="355">
                  <c:v>2.64</c:v>
                </c:pt>
                <c:pt idx="356">
                  <c:v>2.12</c:v>
                </c:pt>
                <c:pt idx="357">
                  <c:v>2.6</c:v>
                </c:pt>
                <c:pt idx="358">
                  <c:v>2.4099999999999997</c:v>
                </c:pt>
                <c:pt idx="359">
                  <c:v>2.58</c:v>
                </c:pt>
                <c:pt idx="360">
                  <c:v>1.9600000000000002</c:v>
                </c:pt>
                <c:pt idx="361">
                  <c:v>2.48</c:v>
                </c:pt>
                <c:pt idx="362">
                  <c:v>1.8800000000000001</c:v>
                </c:pt>
                <c:pt idx="363">
                  <c:v>2.48</c:v>
                </c:pt>
                <c:pt idx="364">
                  <c:v>2.74</c:v>
                </c:pt>
                <c:pt idx="365">
                  <c:v>3.34</c:v>
                </c:pt>
                <c:pt idx="366">
                  <c:v>2.6</c:v>
                </c:pt>
                <c:pt idx="367">
                  <c:v>2.72</c:v>
                </c:pt>
                <c:pt idx="368">
                  <c:v>2.48</c:v>
                </c:pt>
                <c:pt idx="369">
                  <c:v>2.7800000000000002</c:v>
                </c:pt>
                <c:pt idx="370">
                  <c:v>2.06</c:v>
                </c:pt>
                <c:pt idx="371">
                  <c:v>2.44</c:v>
                </c:pt>
                <c:pt idx="372">
                  <c:v>1.9000000000000001</c:v>
                </c:pt>
                <c:pt idx="373">
                  <c:v>2.38</c:v>
                </c:pt>
                <c:pt idx="374">
                  <c:v>2.42</c:v>
                </c:pt>
                <c:pt idx="375">
                  <c:v>3.14</c:v>
                </c:pt>
                <c:pt idx="376">
                  <c:v>2.1800000000000002</c:v>
                </c:pt>
                <c:pt idx="377">
                  <c:v>2.62</c:v>
                </c:pt>
                <c:pt idx="378">
                  <c:v>2.52</c:v>
                </c:pt>
                <c:pt idx="379">
                  <c:v>2.7</c:v>
                </c:pt>
                <c:pt idx="380">
                  <c:v>2.3199999999999994</c:v>
                </c:pt>
                <c:pt idx="381">
                  <c:v>2.68</c:v>
                </c:pt>
                <c:pt idx="382">
                  <c:v>1.9000000000000001</c:v>
                </c:pt>
                <c:pt idx="383">
                  <c:v>2.2999999999999998</c:v>
                </c:pt>
                <c:pt idx="384">
                  <c:v>1.78</c:v>
                </c:pt>
                <c:pt idx="385">
                  <c:v>2.14</c:v>
                </c:pt>
                <c:pt idx="386">
                  <c:v>2.2200000000000002</c:v>
                </c:pt>
                <c:pt idx="387">
                  <c:v>2.88</c:v>
                </c:pt>
                <c:pt idx="388">
                  <c:v>2.52</c:v>
                </c:pt>
                <c:pt idx="389">
                  <c:v>3.1</c:v>
                </c:pt>
                <c:pt idx="390">
                  <c:v>3.02</c:v>
                </c:pt>
                <c:pt idx="391">
                  <c:v>3.36</c:v>
                </c:pt>
                <c:pt idx="392">
                  <c:v>3.3</c:v>
                </c:pt>
                <c:pt idx="393">
                  <c:v>3.73</c:v>
                </c:pt>
                <c:pt idx="394">
                  <c:v>3.32</c:v>
                </c:pt>
                <c:pt idx="395">
                  <c:v>3.7800000000000002</c:v>
                </c:pt>
                <c:pt idx="396">
                  <c:v>3.2</c:v>
                </c:pt>
                <c:pt idx="397">
                  <c:v>3.12</c:v>
                </c:pt>
                <c:pt idx="398">
                  <c:v>2.82</c:v>
                </c:pt>
                <c:pt idx="399">
                  <c:v>2.96</c:v>
                </c:pt>
                <c:pt idx="400">
                  <c:v>2.9</c:v>
                </c:pt>
                <c:pt idx="401">
                  <c:v>2.8299999999999996</c:v>
                </c:pt>
                <c:pt idx="402">
                  <c:v>2.7600000000000002</c:v>
                </c:pt>
                <c:pt idx="403">
                  <c:v>3.02</c:v>
                </c:pt>
                <c:pt idx="404">
                  <c:v>2.74</c:v>
                </c:pt>
                <c:pt idx="405">
                  <c:v>2.94</c:v>
                </c:pt>
                <c:pt idx="406">
                  <c:v>2.68</c:v>
                </c:pt>
                <c:pt idx="407">
                  <c:v>3.02</c:v>
                </c:pt>
                <c:pt idx="408">
                  <c:v>2.7</c:v>
                </c:pt>
                <c:pt idx="409">
                  <c:v>3.02</c:v>
                </c:pt>
                <c:pt idx="410">
                  <c:v>2.74</c:v>
                </c:pt>
                <c:pt idx="411">
                  <c:v>3.04</c:v>
                </c:pt>
                <c:pt idx="412">
                  <c:v>2.42</c:v>
                </c:pt>
                <c:pt idx="413">
                  <c:v>2.8</c:v>
                </c:pt>
                <c:pt idx="414">
                  <c:v>2.56</c:v>
                </c:pt>
                <c:pt idx="415">
                  <c:v>2.94</c:v>
                </c:pt>
                <c:pt idx="416">
                  <c:v>3.02</c:v>
                </c:pt>
                <c:pt idx="417">
                  <c:v>3.3</c:v>
                </c:pt>
                <c:pt idx="418">
                  <c:v>2.5</c:v>
                </c:pt>
                <c:pt idx="419">
                  <c:v>2.84</c:v>
                </c:pt>
                <c:pt idx="420">
                  <c:v>3.34</c:v>
                </c:pt>
                <c:pt idx="421">
                  <c:v>3.9</c:v>
                </c:pt>
                <c:pt idx="422">
                  <c:v>3.3899999999999997</c:v>
                </c:pt>
                <c:pt idx="423">
                  <c:v>3.75</c:v>
                </c:pt>
                <c:pt idx="424">
                  <c:v>3.42</c:v>
                </c:pt>
                <c:pt idx="425">
                  <c:v>3.72</c:v>
                </c:pt>
                <c:pt idx="426">
                  <c:v>3.2600000000000002</c:v>
                </c:pt>
                <c:pt idx="427">
                  <c:v>3.36</c:v>
                </c:pt>
                <c:pt idx="428">
                  <c:v>2.84</c:v>
                </c:pt>
                <c:pt idx="429">
                  <c:v>3.06</c:v>
                </c:pt>
                <c:pt idx="430">
                  <c:v>2.62</c:v>
                </c:pt>
                <c:pt idx="431">
                  <c:v>2.94</c:v>
                </c:pt>
                <c:pt idx="432">
                  <c:v>2.54</c:v>
                </c:pt>
                <c:pt idx="433">
                  <c:v>2.9</c:v>
                </c:pt>
                <c:pt idx="434">
                  <c:v>2.5</c:v>
                </c:pt>
                <c:pt idx="435">
                  <c:v>2.96</c:v>
                </c:pt>
                <c:pt idx="436">
                  <c:v>2.3199999999999994</c:v>
                </c:pt>
                <c:pt idx="437">
                  <c:v>2.75</c:v>
                </c:pt>
                <c:pt idx="438">
                  <c:v>2.5499999999999998</c:v>
                </c:pt>
                <c:pt idx="439">
                  <c:v>3.07</c:v>
                </c:pt>
                <c:pt idx="440">
                  <c:v>2.02</c:v>
                </c:pt>
                <c:pt idx="441">
                  <c:v>2.2999999999999998</c:v>
                </c:pt>
                <c:pt idx="442">
                  <c:v>2.7600000000000002</c:v>
                </c:pt>
                <c:pt idx="443">
                  <c:v>3.06</c:v>
                </c:pt>
                <c:pt idx="444">
                  <c:v>2.2999999999999998</c:v>
                </c:pt>
                <c:pt idx="445">
                  <c:v>2.6</c:v>
                </c:pt>
                <c:pt idx="446">
                  <c:v>2.2000000000000002</c:v>
                </c:pt>
                <c:pt idx="447">
                  <c:v>2.58</c:v>
                </c:pt>
                <c:pt idx="448">
                  <c:v>2.16</c:v>
                </c:pt>
                <c:pt idx="449">
                  <c:v>2.66</c:v>
                </c:pt>
                <c:pt idx="450">
                  <c:v>2.5</c:v>
                </c:pt>
                <c:pt idx="451">
                  <c:v>2.96</c:v>
                </c:pt>
                <c:pt idx="452">
                  <c:v>2.66</c:v>
                </c:pt>
                <c:pt idx="453">
                  <c:v>2.86</c:v>
                </c:pt>
                <c:pt idx="454">
                  <c:v>1.8</c:v>
                </c:pt>
                <c:pt idx="455">
                  <c:v>1.6800000000000002</c:v>
                </c:pt>
                <c:pt idx="456">
                  <c:v>1.4</c:v>
                </c:pt>
                <c:pt idx="457">
                  <c:v>1.6600000000000001</c:v>
                </c:pt>
                <c:pt idx="458">
                  <c:v>1.6</c:v>
                </c:pt>
                <c:pt idx="459">
                  <c:v>1.9800000000000002</c:v>
                </c:pt>
                <c:pt idx="460">
                  <c:v>2.2200000000000002</c:v>
                </c:pt>
                <c:pt idx="461">
                  <c:v>2.62</c:v>
                </c:pt>
                <c:pt idx="462">
                  <c:v>1.86</c:v>
                </c:pt>
                <c:pt idx="463">
                  <c:v>2.04</c:v>
                </c:pt>
                <c:pt idx="464">
                  <c:v>2.2799999999999998</c:v>
                </c:pt>
                <c:pt idx="465">
                  <c:v>2.86</c:v>
                </c:pt>
                <c:pt idx="466">
                  <c:v>1.9600000000000002</c:v>
                </c:pt>
                <c:pt idx="467">
                  <c:v>2.2999999999999998</c:v>
                </c:pt>
                <c:pt idx="468">
                  <c:v>1.74</c:v>
                </c:pt>
                <c:pt idx="469">
                  <c:v>2</c:v>
                </c:pt>
                <c:pt idx="470">
                  <c:v>2.08</c:v>
                </c:pt>
                <c:pt idx="471">
                  <c:v>2.72</c:v>
                </c:pt>
                <c:pt idx="472">
                  <c:v>2.62</c:v>
                </c:pt>
                <c:pt idx="473">
                  <c:v>3.48</c:v>
                </c:pt>
                <c:pt idx="474">
                  <c:v>2.96</c:v>
                </c:pt>
                <c:pt idx="475">
                  <c:v>2.92</c:v>
                </c:pt>
                <c:pt idx="476">
                  <c:v>2.2999999999999998</c:v>
                </c:pt>
                <c:pt idx="477">
                  <c:v>2.6</c:v>
                </c:pt>
                <c:pt idx="478">
                  <c:v>2.34</c:v>
                </c:pt>
                <c:pt idx="479">
                  <c:v>2.56</c:v>
                </c:pt>
                <c:pt idx="480">
                  <c:v>1.74</c:v>
                </c:pt>
                <c:pt idx="481">
                  <c:v>1.9400000000000002</c:v>
                </c:pt>
                <c:pt idx="482">
                  <c:v>1.6400000000000001</c:v>
                </c:pt>
                <c:pt idx="483">
                  <c:v>2.16</c:v>
                </c:pt>
                <c:pt idx="484">
                  <c:v>2</c:v>
                </c:pt>
                <c:pt idx="485">
                  <c:v>2.66</c:v>
                </c:pt>
                <c:pt idx="486">
                  <c:v>2.12</c:v>
                </c:pt>
                <c:pt idx="487">
                  <c:v>2.46</c:v>
                </c:pt>
                <c:pt idx="488">
                  <c:v>2.02</c:v>
                </c:pt>
                <c:pt idx="489">
                  <c:v>2.5</c:v>
                </c:pt>
                <c:pt idx="490">
                  <c:v>2</c:v>
                </c:pt>
                <c:pt idx="491">
                  <c:v>2.2200000000000002</c:v>
                </c:pt>
                <c:pt idx="492">
                  <c:v>2.16</c:v>
                </c:pt>
                <c:pt idx="493">
                  <c:v>2.5</c:v>
                </c:pt>
                <c:pt idx="494">
                  <c:v>1.62</c:v>
                </c:pt>
                <c:pt idx="495">
                  <c:v>1.82</c:v>
                </c:pt>
                <c:pt idx="496">
                  <c:v>1.46</c:v>
                </c:pt>
                <c:pt idx="497">
                  <c:v>1.58</c:v>
                </c:pt>
                <c:pt idx="498">
                  <c:v>1.44</c:v>
                </c:pt>
                <c:pt idx="499">
                  <c:v>2</c:v>
                </c:pt>
                <c:pt idx="500">
                  <c:v>2.52</c:v>
                </c:pt>
                <c:pt idx="501">
                  <c:v>2.84</c:v>
                </c:pt>
                <c:pt idx="502">
                  <c:v>2.9</c:v>
                </c:pt>
                <c:pt idx="503">
                  <c:v>3.12</c:v>
                </c:pt>
                <c:pt idx="504">
                  <c:v>2.2400000000000002</c:v>
                </c:pt>
                <c:pt idx="505">
                  <c:v>2.7800000000000002</c:v>
                </c:pt>
                <c:pt idx="506">
                  <c:v>2.2000000000000002</c:v>
                </c:pt>
                <c:pt idx="507">
                  <c:v>2.36</c:v>
                </c:pt>
                <c:pt idx="508">
                  <c:v>1.84</c:v>
                </c:pt>
                <c:pt idx="509">
                  <c:v>2.2200000000000002</c:v>
                </c:pt>
                <c:pt idx="510">
                  <c:v>1.8</c:v>
                </c:pt>
                <c:pt idx="511">
                  <c:v>1.82</c:v>
                </c:pt>
                <c:pt idx="512">
                  <c:v>1.74</c:v>
                </c:pt>
                <c:pt idx="513">
                  <c:v>2.42</c:v>
                </c:pt>
                <c:pt idx="514">
                  <c:v>1.8800000000000001</c:v>
                </c:pt>
                <c:pt idx="515">
                  <c:v>2.36</c:v>
                </c:pt>
                <c:pt idx="516">
                  <c:v>2.2400000000000002</c:v>
                </c:pt>
                <c:pt idx="517">
                  <c:v>2.7</c:v>
                </c:pt>
                <c:pt idx="518">
                  <c:v>2.68</c:v>
                </c:pt>
                <c:pt idx="519">
                  <c:v>2.9</c:v>
                </c:pt>
                <c:pt idx="520">
                  <c:v>2.14</c:v>
                </c:pt>
                <c:pt idx="521">
                  <c:v>2.6</c:v>
                </c:pt>
                <c:pt idx="522">
                  <c:v>2.46</c:v>
                </c:pt>
                <c:pt idx="523">
                  <c:v>2.66</c:v>
                </c:pt>
                <c:pt idx="524">
                  <c:v>2.5</c:v>
                </c:pt>
                <c:pt idx="525">
                  <c:v>2.68</c:v>
                </c:pt>
                <c:pt idx="526">
                  <c:v>2.6</c:v>
                </c:pt>
                <c:pt idx="527">
                  <c:v>2.72</c:v>
                </c:pt>
                <c:pt idx="528">
                  <c:v>2.2799999999999998</c:v>
                </c:pt>
                <c:pt idx="529">
                  <c:v>2.68</c:v>
                </c:pt>
                <c:pt idx="530">
                  <c:v>2.14</c:v>
                </c:pt>
                <c:pt idx="531">
                  <c:v>2.7600000000000002</c:v>
                </c:pt>
                <c:pt idx="532">
                  <c:v>2.15</c:v>
                </c:pt>
                <c:pt idx="533">
                  <c:v>2.3199999999999994</c:v>
                </c:pt>
                <c:pt idx="534">
                  <c:v>2</c:v>
                </c:pt>
                <c:pt idx="535">
                  <c:v>2.34</c:v>
                </c:pt>
                <c:pt idx="536">
                  <c:v>1.6600000000000001</c:v>
                </c:pt>
                <c:pt idx="537">
                  <c:v>2</c:v>
                </c:pt>
                <c:pt idx="538">
                  <c:v>1.6800000000000002</c:v>
                </c:pt>
                <c:pt idx="539">
                  <c:v>1.9800000000000002</c:v>
                </c:pt>
                <c:pt idx="540">
                  <c:v>1.84</c:v>
                </c:pt>
                <c:pt idx="541">
                  <c:v>2.16</c:v>
                </c:pt>
                <c:pt idx="542">
                  <c:v>1.8900000000000001</c:v>
                </c:pt>
                <c:pt idx="543">
                  <c:v>2.2200000000000002</c:v>
                </c:pt>
                <c:pt idx="544">
                  <c:v>2.04</c:v>
                </c:pt>
                <c:pt idx="545">
                  <c:v>2.54</c:v>
                </c:pt>
                <c:pt idx="546">
                  <c:v>2.4</c:v>
                </c:pt>
                <c:pt idx="547">
                  <c:v>2.4899999999999998</c:v>
                </c:pt>
                <c:pt idx="548">
                  <c:v>2.58</c:v>
                </c:pt>
                <c:pt idx="549">
                  <c:v>2.94</c:v>
                </c:pt>
                <c:pt idx="550">
                  <c:v>2.56</c:v>
                </c:pt>
                <c:pt idx="551">
                  <c:v>2.88</c:v>
                </c:pt>
                <c:pt idx="552">
                  <c:v>1.86</c:v>
                </c:pt>
                <c:pt idx="553">
                  <c:v>2.14</c:v>
                </c:pt>
                <c:pt idx="554">
                  <c:v>2.1800000000000002</c:v>
                </c:pt>
                <c:pt idx="555">
                  <c:v>3.4</c:v>
                </c:pt>
                <c:pt idx="556">
                  <c:v>3.4</c:v>
                </c:pt>
                <c:pt idx="557">
                  <c:v>3.14</c:v>
                </c:pt>
                <c:pt idx="558">
                  <c:v>2.54</c:v>
                </c:pt>
                <c:pt idx="559">
                  <c:v>3.1</c:v>
                </c:pt>
                <c:pt idx="560">
                  <c:v>2.54</c:v>
                </c:pt>
                <c:pt idx="561">
                  <c:v>3</c:v>
                </c:pt>
                <c:pt idx="562">
                  <c:v>2.5</c:v>
                </c:pt>
                <c:pt idx="563">
                  <c:v>3.16</c:v>
                </c:pt>
                <c:pt idx="564">
                  <c:v>2.4</c:v>
                </c:pt>
                <c:pt idx="565">
                  <c:v>2.8</c:v>
                </c:pt>
                <c:pt idx="566">
                  <c:v>2.4</c:v>
                </c:pt>
                <c:pt idx="567">
                  <c:v>3.46</c:v>
                </c:pt>
                <c:pt idx="568">
                  <c:v>2.9</c:v>
                </c:pt>
                <c:pt idx="569">
                  <c:v>3.2600000000000002</c:v>
                </c:pt>
                <c:pt idx="570">
                  <c:v>3.2800000000000002</c:v>
                </c:pt>
                <c:pt idx="571">
                  <c:v>5.0599999999999996</c:v>
                </c:pt>
                <c:pt idx="572">
                  <c:v>5.14</c:v>
                </c:pt>
                <c:pt idx="573">
                  <c:v>4.46</c:v>
                </c:pt>
                <c:pt idx="574">
                  <c:v>3.82</c:v>
                </c:pt>
                <c:pt idx="575">
                  <c:v>4.1199999999999992</c:v>
                </c:pt>
                <c:pt idx="576">
                  <c:v>3.82</c:v>
                </c:pt>
                <c:pt idx="577">
                  <c:v>4.1599999999999993</c:v>
                </c:pt>
                <c:pt idx="578">
                  <c:v>3.66</c:v>
                </c:pt>
                <c:pt idx="579">
                  <c:v>5.3</c:v>
                </c:pt>
                <c:pt idx="580">
                  <c:v>5.28</c:v>
                </c:pt>
                <c:pt idx="581">
                  <c:v>5.26</c:v>
                </c:pt>
                <c:pt idx="582">
                  <c:v>5.84</c:v>
                </c:pt>
                <c:pt idx="583">
                  <c:v>6.14</c:v>
                </c:pt>
                <c:pt idx="584">
                  <c:v>5.3599999999999994</c:v>
                </c:pt>
                <c:pt idx="585">
                  <c:v>4.96</c:v>
                </c:pt>
                <c:pt idx="586">
                  <c:v>4.4000000000000004</c:v>
                </c:pt>
                <c:pt idx="587">
                  <c:v>4.34</c:v>
                </c:pt>
                <c:pt idx="588">
                  <c:v>4.0199999999999996</c:v>
                </c:pt>
                <c:pt idx="589">
                  <c:v>4.08</c:v>
                </c:pt>
                <c:pt idx="590">
                  <c:v>3.42</c:v>
                </c:pt>
                <c:pt idx="591">
                  <c:v>3.42</c:v>
                </c:pt>
                <c:pt idx="592">
                  <c:v>3</c:v>
                </c:pt>
                <c:pt idx="593">
                  <c:v>3.14</c:v>
                </c:pt>
                <c:pt idx="594">
                  <c:v>2.82</c:v>
                </c:pt>
                <c:pt idx="595">
                  <c:v>3.18</c:v>
                </c:pt>
                <c:pt idx="596">
                  <c:v>3.04</c:v>
                </c:pt>
                <c:pt idx="597">
                  <c:v>3.2</c:v>
                </c:pt>
                <c:pt idx="598">
                  <c:v>2.9</c:v>
                </c:pt>
                <c:pt idx="599">
                  <c:v>3.2</c:v>
                </c:pt>
                <c:pt idx="600">
                  <c:v>2.65</c:v>
                </c:pt>
                <c:pt idx="601">
                  <c:v>3.08</c:v>
                </c:pt>
                <c:pt idx="602">
                  <c:v>2.9</c:v>
                </c:pt>
                <c:pt idx="603">
                  <c:v>3.54</c:v>
                </c:pt>
                <c:pt idx="604">
                  <c:v>3.1</c:v>
                </c:pt>
                <c:pt idx="605">
                  <c:v>3.56</c:v>
                </c:pt>
                <c:pt idx="606">
                  <c:v>2.8</c:v>
                </c:pt>
                <c:pt idx="607">
                  <c:v>3.6</c:v>
                </c:pt>
                <c:pt idx="608">
                  <c:v>3.7600000000000002</c:v>
                </c:pt>
                <c:pt idx="609">
                  <c:v>3.86</c:v>
                </c:pt>
                <c:pt idx="610">
                  <c:v>3.16</c:v>
                </c:pt>
                <c:pt idx="611">
                  <c:v>3.34</c:v>
                </c:pt>
                <c:pt idx="612">
                  <c:v>2.7600000000000002</c:v>
                </c:pt>
                <c:pt idx="613">
                  <c:v>3.14</c:v>
                </c:pt>
                <c:pt idx="614">
                  <c:v>2.44</c:v>
                </c:pt>
                <c:pt idx="615">
                  <c:v>2.66</c:v>
                </c:pt>
                <c:pt idx="616">
                  <c:v>2.2000000000000002</c:v>
                </c:pt>
                <c:pt idx="617">
                  <c:v>2.66</c:v>
                </c:pt>
                <c:pt idx="618">
                  <c:v>2.2000000000000002</c:v>
                </c:pt>
                <c:pt idx="619">
                  <c:v>2.67</c:v>
                </c:pt>
                <c:pt idx="620">
                  <c:v>2.2000000000000002</c:v>
                </c:pt>
                <c:pt idx="621">
                  <c:v>2.4</c:v>
                </c:pt>
                <c:pt idx="622">
                  <c:v>2.2200000000000002</c:v>
                </c:pt>
                <c:pt idx="623">
                  <c:v>2.56</c:v>
                </c:pt>
                <c:pt idx="624">
                  <c:v>2.86</c:v>
                </c:pt>
                <c:pt idx="625">
                  <c:v>3.88</c:v>
                </c:pt>
                <c:pt idx="626">
                  <c:v>3.8</c:v>
                </c:pt>
                <c:pt idx="627">
                  <c:v>3.74</c:v>
                </c:pt>
                <c:pt idx="628">
                  <c:v>3.88</c:v>
                </c:pt>
                <c:pt idx="629">
                  <c:v>4.5999999999999996</c:v>
                </c:pt>
                <c:pt idx="630">
                  <c:v>4.5</c:v>
                </c:pt>
                <c:pt idx="631">
                  <c:v>5.94</c:v>
                </c:pt>
                <c:pt idx="632">
                  <c:v>6.78</c:v>
                </c:pt>
                <c:pt idx="633">
                  <c:v>7.46</c:v>
                </c:pt>
                <c:pt idx="634">
                  <c:v>7.72</c:v>
                </c:pt>
                <c:pt idx="635">
                  <c:v>7.4</c:v>
                </c:pt>
                <c:pt idx="636">
                  <c:v>6.28</c:v>
                </c:pt>
                <c:pt idx="637">
                  <c:v>5.3199999999999994</c:v>
                </c:pt>
                <c:pt idx="638">
                  <c:v>4.68</c:v>
                </c:pt>
                <c:pt idx="639">
                  <c:v>4.68</c:v>
                </c:pt>
                <c:pt idx="640">
                  <c:v>4.74</c:v>
                </c:pt>
                <c:pt idx="641">
                  <c:v>4.9400000000000004</c:v>
                </c:pt>
                <c:pt idx="642">
                  <c:v>4.9000000000000004</c:v>
                </c:pt>
                <c:pt idx="643">
                  <c:v>5</c:v>
                </c:pt>
                <c:pt idx="644">
                  <c:v>5.18</c:v>
                </c:pt>
                <c:pt idx="645">
                  <c:v>5.58</c:v>
                </c:pt>
                <c:pt idx="646">
                  <c:v>5.3</c:v>
                </c:pt>
                <c:pt idx="647">
                  <c:v>5.2</c:v>
                </c:pt>
                <c:pt idx="648">
                  <c:v>4.78</c:v>
                </c:pt>
                <c:pt idx="649">
                  <c:v>5.48</c:v>
                </c:pt>
                <c:pt idx="650">
                  <c:v>5.3</c:v>
                </c:pt>
                <c:pt idx="651">
                  <c:v>5.46</c:v>
                </c:pt>
                <c:pt idx="652">
                  <c:v>5.6</c:v>
                </c:pt>
                <c:pt idx="653">
                  <c:v>5.46</c:v>
                </c:pt>
                <c:pt idx="654">
                  <c:v>5.14</c:v>
                </c:pt>
                <c:pt idx="655">
                  <c:v>4.9400000000000004</c:v>
                </c:pt>
                <c:pt idx="656">
                  <c:v>4.6199999999999992</c:v>
                </c:pt>
                <c:pt idx="657">
                  <c:v>4.7</c:v>
                </c:pt>
                <c:pt idx="658">
                  <c:v>4.5999999999999996</c:v>
                </c:pt>
                <c:pt idx="659">
                  <c:v>4.54</c:v>
                </c:pt>
                <c:pt idx="660">
                  <c:v>4.2</c:v>
                </c:pt>
                <c:pt idx="661">
                  <c:v>4.24</c:v>
                </c:pt>
                <c:pt idx="662">
                  <c:v>4.04</c:v>
                </c:pt>
                <c:pt idx="663">
                  <c:v>4.24</c:v>
                </c:pt>
                <c:pt idx="664">
                  <c:v>4.28</c:v>
                </c:pt>
                <c:pt idx="665">
                  <c:v>4.6199999999999992</c:v>
                </c:pt>
                <c:pt idx="666">
                  <c:v>4.5599999999999996</c:v>
                </c:pt>
                <c:pt idx="667">
                  <c:v>5.8</c:v>
                </c:pt>
                <c:pt idx="668">
                  <c:v>6.5</c:v>
                </c:pt>
                <c:pt idx="669">
                  <c:v>6.52</c:v>
                </c:pt>
                <c:pt idx="670">
                  <c:v>6.22</c:v>
                </c:pt>
                <c:pt idx="671">
                  <c:v>6</c:v>
                </c:pt>
                <c:pt idx="672">
                  <c:v>5.64</c:v>
                </c:pt>
                <c:pt idx="673">
                  <c:v>5.7</c:v>
                </c:pt>
                <c:pt idx="674">
                  <c:v>6.22</c:v>
                </c:pt>
                <c:pt idx="675">
                  <c:v>6.8599999999999994</c:v>
                </c:pt>
                <c:pt idx="676">
                  <c:v>6.96</c:v>
                </c:pt>
                <c:pt idx="677">
                  <c:v>7.02</c:v>
                </c:pt>
                <c:pt idx="678">
                  <c:v>7.2</c:v>
                </c:pt>
                <c:pt idx="679">
                  <c:v>7.6599999999999993</c:v>
                </c:pt>
                <c:pt idx="680">
                  <c:v>7.6599999999999993</c:v>
                </c:pt>
                <c:pt idx="681">
                  <c:v>7.92</c:v>
                </c:pt>
                <c:pt idx="682">
                  <c:v>7.9</c:v>
                </c:pt>
                <c:pt idx="683">
                  <c:v>7.8</c:v>
                </c:pt>
                <c:pt idx="684">
                  <c:v>7.72</c:v>
                </c:pt>
                <c:pt idx="685">
                  <c:v>7.76</c:v>
                </c:pt>
                <c:pt idx="686">
                  <c:v>7.58</c:v>
                </c:pt>
                <c:pt idx="687">
                  <c:v>7.2</c:v>
                </c:pt>
                <c:pt idx="688">
                  <c:v>6.6</c:v>
                </c:pt>
                <c:pt idx="689">
                  <c:v>6.2</c:v>
                </c:pt>
                <c:pt idx="690">
                  <c:v>6.1</c:v>
                </c:pt>
                <c:pt idx="691">
                  <c:v>6.22</c:v>
                </c:pt>
                <c:pt idx="692">
                  <c:v>6.1199999999999992</c:v>
                </c:pt>
                <c:pt idx="693">
                  <c:v>6.76</c:v>
                </c:pt>
                <c:pt idx="694">
                  <c:v>7.1</c:v>
                </c:pt>
                <c:pt idx="695">
                  <c:v>7.28</c:v>
                </c:pt>
                <c:pt idx="696">
                  <c:v>7.38</c:v>
                </c:pt>
                <c:pt idx="697">
                  <c:v>7.92</c:v>
                </c:pt>
                <c:pt idx="698">
                  <c:v>7.91</c:v>
                </c:pt>
                <c:pt idx="699">
                  <c:v>8.1</c:v>
                </c:pt>
                <c:pt idx="700">
                  <c:v>8.18</c:v>
                </c:pt>
                <c:pt idx="701">
                  <c:v>8.0300000000000011</c:v>
                </c:pt>
                <c:pt idx="702">
                  <c:v>7.8</c:v>
                </c:pt>
                <c:pt idx="703">
                  <c:v>7.58</c:v>
                </c:pt>
                <c:pt idx="704">
                  <c:v>7.34</c:v>
                </c:pt>
                <c:pt idx="705">
                  <c:v>7.2</c:v>
                </c:pt>
                <c:pt idx="706">
                  <c:v>7.34</c:v>
                </c:pt>
                <c:pt idx="707">
                  <c:v>7.8</c:v>
                </c:pt>
                <c:pt idx="708">
                  <c:v>7.88</c:v>
                </c:pt>
                <c:pt idx="709">
                  <c:v>7.84</c:v>
                </c:pt>
                <c:pt idx="710">
                  <c:v>7</c:v>
                </c:pt>
                <c:pt idx="711">
                  <c:v>7.7</c:v>
                </c:pt>
                <c:pt idx="712">
                  <c:v>7.52</c:v>
                </c:pt>
                <c:pt idx="713">
                  <c:v>7.24</c:v>
                </c:pt>
                <c:pt idx="714">
                  <c:v>6.88</c:v>
                </c:pt>
                <c:pt idx="715">
                  <c:v>6.6199999999999992</c:v>
                </c:pt>
                <c:pt idx="716">
                  <c:v>6.3</c:v>
                </c:pt>
                <c:pt idx="717">
                  <c:v>5.98</c:v>
                </c:pt>
                <c:pt idx="718">
                  <c:v>5.6</c:v>
                </c:pt>
                <c:pt idx="719">
                  <c:v>5.58</c:v>
                </c:pt>
                <c:pt idx="720">
                  <c:v>5.48</c:v>
                </c:pt>
                <c:pt idx="721">
                  <c:v>5.34</c:v>
                </c:pt>
                <c:pt idx="722">
                  <c:v>5.1599999999999993</c:v>
                </c:pt>
                <c:pt idx="723">
                  <c:v>5.0599999999999996</c:v>
                </c:pt>
                <c:pt idx="724">
                  <c:v>4.96</c:v>
                </c:pt>
                <c:pt idx="725">
                  <c:v>4.92</c:v>
                </c:pt>
                <c:pt idx="726">
                  <c:v>4.84</c:v>
                </c:pt>
                <c:pt idx="727">
                  <c:v>4.8599999999999994</c:v>
                </c:pt>
                <c:pt idx="728">
                  <c:v>4.72</c:v>
                </c:pt>
                <c:pt idx="729">
                  <c:v>4.76</c:v>
                </c:pt>
                <c:pt idx="730">
                  <c:v>4.72</c:v>
                </c:pt>
                <c:pt idx="731">
                  <c:v>4.6599999999999993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E4E7-486D-A4C5-676C1FD04663}"/>
            </c:ext>
          </c:extLst>
        </c:ser>
        <c:ser>
          <c:idx val="14"/>
          <c:order val="2"/>
          <c:tx>
            <c:v>2012</c:v>
          </c:tx>
          <c:spPr>
            <a:ln w="12700">
              <a:solidFill>
                <a:srgbClr val="000000"/>
              </a:solidFill>
              <a:prstDash val="sysDash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DATOS!$AI$3:$AI$734</c:f>
              <c:numCache>
                <c:formatCode>0.00</c:formatCode>
                <c:ptCount val="732"/>
                <c:pt idx="0">
                  <c:v>4.5999999999999996</c:v>
                </c:pt>
                <c:pt idx="1">
                  <c:v>4.54</c:v>
                </c:pt>
                <c:pt idx="2">
                  <c:v>4.5</c:v>
                </c:pt>
                <c:pt idx="3">
                  <c:v>4.46</c:v>
                </c:pt>
                <c:pt idx="4">
                  <c:v>4.54</c:v>
                </c:pt>
                <c:pt idx="5">
                  <c:v>4.54</c:v>
                </c:pt>
                <c:pt idx="6">
                  <c:v>4.6399999999999997</c:v>
                </c:pt>
                <c:pt idx="7">
                  <c:v>5.44</c:v>
                </c:pt>
                <c:pt idx="8">
                  <c:v>5.7</c:v>
                </c:pt>
                <c:pt idx="9">
                  <c:v>5.4</c:v>
                </c:pt>
                <c:pt idx="10">
                  <c:v>5.3599999999999994</c:v>
                </c:pt>
                <c:pt idx="11">
                  <c:v>5.6599999999999993</c:v>
                </c:pt>
                <c:pt idx="12">
                  <c:v>5.76</c:v>
                </c:pt>
                <c:pt idx="13">
                  <c:v>5.7</c:v>
                </c:pt>
                <c:pt idx="14">
                  <c:v>5.42</c:v>
                </c:pt>
                <c:pt idx="15">
                  <c:v>5.2</c:v>
                </c:pt>
                <c:pt idx="16">
                  <c:v>5.04</c:v>
                </c:pt>
                <c:pt idx="17">
                  <c:v>5.0599999999999996</c:v>
                </c:pt>
                <c:pt idx="18">
                  <c:v>4.92</c:v>
                </c:pt>
                <c:pt idx="19">
                  <c:v>4.5599999999999996</c:v>
                </c:pt>
                <c:pt idx="20">
                  <c:v>4.6599999999999993</c:v>
                </c:pt>
                <c:pt idx="21">
                  <c:v>4.6599999999999993</c:v>
                </c:pt>
                <c:pt idx="22">
                  <c:v>4.6399999999999997</c:v>
                </c:pt>
                <c:pt idx="23">
                  <c:v>4.5999999999999996</c:v>
                </c:pt>
                <c:pt idx="24">
                  <c:v>4.5599999999999996</c:v>
                </c:pt>
                <c:pt idx="25">
                  <c:v>4.5</c:v>
                </c:pt>
                <c:pt idx="26">
                  <c:v>4.46</c:v>
                </c:pt>
                <c:pt idx="27">
                  <c:v>4.3599999999999994</c:v>
                </c:pt>
                <c:pt idx="28">
                  <c:v>4.38</c:v>
                </c:pt>
                <c:pt idx="29">
                  <c:v>4.5</c:v>
                </c:pt>
                <c:pt idx="30">
                  <c:v>4.46</c:v>
                </c:pt>
                <c:pt idx="31">
                  <c:v>4.46</c:v>
                </c:pt>
                <c:pt idx="32">
                  <c:v>4.7</c:v>
                </c:pt>
                <c:pt idx="33">
                  <c:v>4.9800000000000004</c:v>
                </c:pt>
                <c:pt idx="34">
                  <c:v>5.7</c:v>
                </c:pt>
                <c:pt idx="35">
                  <c:v>6.44</c:v>
                </c:pt>
                <c:pt idx="36">
                  <c:v>5.8</c:v>
                </c:pt>
                <c:pt idx="37">
                  <c:v>5.92</c:v>
                </c:pt>
                <c:pt idx="38">
                  <c:v>5.94</c:v>
                </c:pt>
                <c:pt idx="39">
                  <c:v>5.8</c:v>
                </c:pt>
                <c:pt idx="40">
                  <c:v>5.78</c:v>
                </c:pt>
                <c:pt idx="41">
                  <c:v>5.9</c:v>
                </c:pt>
                <c:pt idx="42">
                  <c:v>6.1599999999999993</c:v>
                </c:pt>
                <c:pt idx="43">
                  <c:v>6.08</c:v>
                </c:pt>
                <c:pt idx="44">
                  <c:v>6.18</c:v>
                </c:pt>
                <c:pt idx="45">
                  <c:v>7.04</c:v>
                </c:pt>
                <c:pt idx="46">
                  <c:v>7.54</c:v>
                </c:pt>
                <c:pt idx="47">
                  <c:v>7.8</c:v>
                </c:pt>
                <c:pt idx="48">
                  <c:v>8</c:v>
                </c:pt>
                <c:pt idx="49">
                  <c:v>8.1399999999999988</c:v>
                </c:pt>
                <c:pt idx="50">
                  <c:v>8.1</c:v>
                </c:pt>
                <c:pt idx="51">
                  <c:v>8.0400000000000009</c:v>
                </c:pt>
                <c:pt idx="52">
                  <c:v>7.8</c:v>
                </c:pt>
                <c:pt idx="53">
                  <c:v>7.42</c:v>
                </c:pt>
                <c:pt idx="54">
                  <c:v>7.04</c:v>
                </c:pt>
                <c:pt idx="55">
                  <c:v>6.74</c:v>
                </c:pt>
                <c:pt idx="56">
                  <c:v>6.3599999999999994</c:v>
                </c:pt>
                <c:pt idx="57">
                  <c:v>6.24</c:v>
                </c:pt>
                <c:pt idx="58">
                  <c:v>6.2</c:v>
                </c:pt>
                <c:pt idx="59">
                  <c:v>6.3599999999999994</c:v>
                </c:pt>
                <c:pt idx="60">
                  <c:v>6.26</c:v>
                </c:pt>
                <c:pt idx="61">
                  <c:v>6.6599999999999993</c:v>
                </c:pt>
                <c:pt idx="62">
                  <c:v>5.9</c:v>
                </c:pt>
                <c:pt idx="63">
                  <c:v>5.72</c:v>
                </c:pt>
                <c:pt idx="64">
                  <c:v>5.6599999999999993</c:v>
                </c:pt>
                <c:pt idx="65">
                  <c:v>5.78</c:v>
                </c:pt>
                <c:pt idx="66">
                  <c:v>5.9</c:v>
                </c:pt>
                <c:pt idx="67">
                  <c:v>5.9</c:v>
                </c:pt>
                <c:pt idx="68">
                  <c:v>5.72</c:v>
                </c:pt>
                <c:pt idx="69">
                  <c:v>5.6</c:v>
                </c:pt>
                <c:pt idx="70">
                  <c:v>5.5</c:v>
                </c:pt>
                <c:pt idx="71">
                  <c:v>5.44</c:v>
                </c:pt>
                <c:pt idx="72">
                  <c:v>5.34</c:v>
                </c:pt>
                <c:pt idx="73">
                  <c:v>5.34</c:v>
                </c:pt>
                <c:pt idx="74">
                  <c:v>5.3199999999999994</c:v>
                </c:pt>
                <c:pt idx="75">
                  <c:v>5.3</c:v>
                </c:pt>
                <c:pt idx="76">
                  <c:v>5.24</c:v>
                </c:pt>
                <c:pt idx="77">
                  <c:v>5.28</c:v>
                </c:pt>
                <c:pt idx="78">
                  <c:v>6.26</c:v>
                </c:pt>
                <c:pt idx="79">
                  <c:v>6.48</c:v>
                </c:pt>
                <c:pt idx="80">
                  <c:v>6.18</c:v>
                </c:pt>
                <c:pt idx="81">
                  <c:v>5.8199999999999994</c:v>
                </c:pt>
                <c:pt idx="82">
                  <c:v>5.52</c:v>
                </c:pt>
                <c:pt idx="83">
                  <c:v>5.6599999999999993</c:v>
                </c:pt>
                <c:pt idx="84">
                  <c:v>5.72</c:v>
                </c:pt>
                <c:pt idx="85">
                  <c:v>6.06</c:v>
                </c:pt>
                <c:pt idx="86">
                  <c:v>5.42</c:v>
                </c:pt>
                <c:pt idx="87">
                  <c:v>5.38</c:v>
                </c:pt>
                <c:pt idx="88">
                  <c:v>5.28</c:v>
                </c:pt>
                <c:pt idx="89">
                  <c:v>5.3</c:v>
                </c:pt>
                <c:pt idx="90">
                  <c:v>5.46</c:v>
                </c:pt>
                <c:pt idx="91">
                  <c:v>5.58</c:v>
                </c:pt>
                <c:pt idx="92">
                  <c:v>5.64</c:v>
                </c:pt>
                <c:pt idx="93">
                  <c:v>5.64</c:v>
                </c:pt>
                <c:pt idx="94">
                  <c:v>5.5</c:v>
                </c:pt>
                <c:pt idx="95">
                  <c:v>5.44</c:v>
                </c:pt>
                <c:pt idx="96">
                  <c:v>5.26</c:v>
                </c:pt>
                <c:pt idx="97">
                  <c:v>4.92</c:v>
                </c:pt>
                <c:pt idx="98">
                  <c:v>4.8599999999999994</c:v>
                </c:pt>
                <c:pt idx="99">
                  <c:v>4.74</c:v>
                </c:pt>
                <c:pt idx="100">
                  <c:v>4.5999999999999996</c:v>
                </c:pt>
                <c:pt idx="101">
                  <c:v>4.5599999999999996</c:v>
                </c:pt>
                <c:pt idx="102">
                  <c:v>4.5</c:v>
                </c:pt>
                <c:pt idx="103">
                  <c:v>4.4800000000000004</c:v>
                </c:pt>
                <c:pt idx="104">
                  <c:v>4.46</c:v>
                </c:pt>
                <c:pt idx="105">
                  <c:v>4.46</c:v>
                </c:pt>
                <c:pt idx="106">
                  <c:v>4.4400000000000004</c:v>
                </c:pt>
                <c:pt idx="107">
                  <c:v>4.4400000000000004</c:v>
                </c:pt>
                <c:pt idx="108">
                  <c:v>4.4400000000000004</c:v>
                </c:pt>
                <c:pt idx="109">
                  <c:v>4.42</c:v>
                </c:pt>
                <c:pt idx="110">
                  <c:v>4.4400000000000004</c:v>
                </c:pt>
                <c:pt idx="111">
                  <c:v>4.46</c:v>
                </c:pt>
                <c:pt idx="112">
                  <c:v>4.3199999999999994</c:v>
                </c:pt>
                <c:pt idx="113">
                  <c:v>4.46</c:v>
                </c:pt>
                <c:pt idx="114">
                  <c:v>4.7</c:v>
                </c:pt>
                <c:pt idx="115">
                  <c:v>4.72</c:v>
                </c:pt>
                <c:pt idx="116">
                  <c:v>4.68</c:v>
                </c:pt>
                <c:pt idx="117">
                  <c:v>5.0199999999999996</c:v>
                </c:pt>
                <c:pt idx="118">
                  <c:v>5.22</c:v>
                </c:pt>
                <c:pt idx="119">
                  <c:v>5.76</c:v>
                </c:pt>
                <c:pt idx="120">
                  <c:v>5.52</c:v>
                </c:pt>
                <c:pt idx="121">
                  <c:v>4.9800000000000004</c:v>
                </c:pt>
                <c:pt idx="122">
                  <c:v>4.5599999999999996</c:v>
                </c:pt>
                <c:pt idx="123">
                  <c:v>4.08</c:v>
                </c:pt>
                <c:pt idx="124">
                  <c:v>3.92</c:v>
                </c:pt>
                <c:pt idx="125">
                  <c:v>3.9</c:v>
                </c:pt>
                <c:pt idx="126">
                  <c:v>3.74</c:v>
                </c:pt>
                <c:pt idx="127">
                  <c:v>3.7</c:v>
                </c:pt>
                <c:pt idx="128">
                  <c:v>3.34</c:v>
                </c:pt>
                <c:pt idx="129">
                  <c:v>3.5</c:v>
                </c:pt>
                <c:pt idx="130">
                  <c:v>3.86</c:v>
                </c:pt>
                <c:pt idx="131">
                  <c:v>3.96</c:v>
                </c:pt>
                <c:pt idx="132">
                  <c:v>4.26</c:v>
                </c:pt>
                <c:pt idx="133">
                  <c:v>4.2</c:v>
                </c:pt>
                <c:pt idx="134">
                  <c:v>3.94</c:v>
                </c:pt>
                <c:pt idx="135">
                  <c:v>3.94</c:v>
                </c:pt>
                <c:pt idx="136">
                  <c:v>3.8</c:v>
                </c:pt>
                <c:pt idx="137">
                  <c:v>3.6</c:v>
                </c:pt>
                <c:pt idx="138">
                  <c:v>3.5</c:v>
                </c:pt>
                <c:pt idx="139">
                  <c:v>3.7</c:v>
                </c:pt>
                <c:pt idx="140">
                  <c:v>3.58</c:v>
                </c:pt>
                <c:pt idx="141">
                  <c:v>3.4</c:v>
                </c:pt>
                <c:pt idx="142">
                  <c:v>3.3</c:v>
                </c:pt>
                <c:pt idx="143">
                  <c:v>3.42</c:v>
                </c:pt>
                <c:pt idx="144">
                  <c:v>3.42</c:v>
                </c:pt>
                <c:pt idx="145">
                  <c:v>3.44</c:v>
                </c:pt>
                <c:pt idx="146">
                  <c:v>3.6</c:v>
                </c:pt>
                <c:pt idx="147">
                  <c:v>3.56</c:v>
                </c:pt>
                <c:pt idx="148">
                  <c:v>3.2</c:v>
                </c:pt>
                <c:pt idx="149">
                  <c:v>3.3</c:v>
                </c:pt>
                <c:pt idx="150">
                  <c:v>3.3</c:v>
                </c:pt>
                <c:pt idx="151">
                  <c:v>3.36</c:v>
                </c:pt>
                <c:pt idx="152">
                  <c:v>3.46</c:v>
                </c:pt>
                <c:pt idx="153">
                  <c:v>3.96</c:v>
                </c:pt>
                <c:pt idx="154">
                  <c:v>3.1</c:v>
                </c:pt>
                <c:pt idx="155">
                  <c:v>3.06</c:v>
                </c:pt>
                <c:pt idx="156">
                  <c:v>2.84</c:v>
                </c:pt>
                <c:pt idx="157">
                  <c:v>3.86</c:v>
                </c:pt>
                <c:pt idx="158">
                  <c:v>3.46</c:v>
                </c:pt>
                <c:pt idx="159">
                  <c:v>3.46</c:v>
                </c:pt>
                <c:pt idx="160">
                  <c:v>3.2</c:v>
                </c:pt>
                <c:pt idx="161">
                  <c:v>3.34</c:v>
                </c:pt>
                <c:pt idx="162">
                  <c:v>3.5</c:v>
                </c:pt>
                <c:pt idx="163">
                  <c:v>4.4000000000000004</c:v>
                </c:pt>
                <c:pt idx="164">
                  <c:v>3.82</c:v>
                </c:pt>
                <c:pt idx="165">
                  <c:v>3.66</c:v>
                </c:pt>
                <c:pt idx="166">
                  <c:v>3.54</c:v>
                </c:pt>
                <c:pt idx="167">
                  <c:v>4.6599999999999993</c:v>
                </c:pt>
                <c:pt idx="168">
                  <c:v>5</c:v>
                </c:pt>
                <c:pt idx="169">
                  <c:v>5.0599999999999996</c:v>
                </c:pt>
                <c:pt idx="170">
                  <c:v>4.3599999999999994</c:v>
                </c:pt>
                <c:pt idx="171">
                  <c:v>4.34</c:v>
                </c:pt>
                <c:pt idx="172">
                  <c:v>4.5999999999999996</c:v>
                </c:pt>
                <c:pt idx="173">
                  <c:v>4.5599999999999996</c:v>
                </c:pt>
                <c:pt idx="174">
                  <c:v>4.1399999999999997</c:v>
                </c:pt>
                <c:pt idx="175">
                  <c:v>4.28</c:v>
                </c:pt>
                <c:pt idx="176">
                  <c:v>4.18</c:v>
                </c:pt>
                <c:pt idx="177">
                  <c:v>4.26</c:v>
                </c:pt>
                <c:pt idx="178">
                  <c:v>4.1399999999999997</c:v>
                </c:pt>
                <c:pt idx="179">
                  <c:v>4.34</c:v>
                </c:pt>
                <c:pt idx="180">
                  <c:v>4.0199999999999996</c:v>
                </c:pt>
                <c:pt idx="181">
                  <c:v>4.0199999999999996</c:v>
                </c:pt>
                <c:pt idx="182">
                  <c:v>3.2800000000000002</c:v>
                </c:pt>
                <c:pt idx="183">
                  <c:v>3.36</c:v>
                </c:pt>
                <c:pt idx="184">
                  <c:v>2.6</c:v>
                </c:pt>
                <c:pt idx="185">
                  <c:v>3.24</c:v>
                </c:pt>
                <c:pt idx="186">
                  <c:v>2.6</c:v>
                </c:pt>
                <c:pt idx="187">
                  <c:v>3.2600000000000002</c:v>
                </c:pt>
                <c:pt idx="188">
                  <c:v>2.4</c:v>
                </c:pt>
                <c:pt idx="189">
                  <c:v>2.46</c:v>
                </c:pt>
                <c:pt idx="190">
                  <c:v>2.2999999999999998</c:v>
                </c:pt>
                <c:pt idx="191">
                  <c:v>2.9</c:v>
                </c:pt>
                <c:pt idx="192">
                  <c:v>3.16</c:v>
                </c:pt>
                <c:pt idx="193">
                  <c:v>3.84</c:v>
                </c:pt>
                <c:pt idx="194">
                  <c:v>3.7600000000000002</c:v>
                </c:pt>
                <c:pt idx="195">
                  <c:v>3.7</c:v>
                </c:pt>
                <c:pt idx="196">
                  <c:v>3.3</c:v>
                </c:pt>
                <c:pt idx="197">
                  <c:v>3.2600000000000002</c:v>
                </c:pt>
                <c:pt idx="198">
                  <c:v>3.54</c:v>
                </c:pt>
                <c:pt idx="199">
                  <c:v>3.6</c:v>
                </c:pt>
                <c:pt idx="200">
                  <c:v>3.7</c:v>
                </c:pt>
                <c:pt idx="201">
                  <c:v>4.1599999999999993</c:v>
                </c:pt>
                <c:pt idx="202">
                  <c:v>4.4800000000000004</c:v>
                </c:pt>
                <c:pt idx="203">
                  <c:v>4.5999999999999996</c:v>
                </c:pt>
                <c:pt idx="204">
                  <c:v>4.8</c:v>
                </c:pt>
                <c:pt idx="205">
                  <c:v>4.84</c:v>
                </c:pt>
                <c:pt idx="206">
                  <c:v>4.18</c:v>
                </c:pt>
                <c:pt idx="207">
                  <c:v>4.1199999999999992</c:v>
                </c:pt>
                <c:pt idx="208">
                  <c:v>3.8</c:v>
                </c:pt>
                <c:pt idx="209">
                  <c:v>4.0199999999999996</c:v>
                </c:pt>
                <c:pt idx="210">
                  <c:v>3.9</c:v>
                </c:pt>
                <c:pt idx="211">
                  <c:v>4</c:v>
                </c:pt>
                <c:pt idx="212">
                  <c:v>3.6</c:v>
                </c:pt>
                <c:pt idx="213">
                  <c:v>4.0199999999999996</c:v>
                </c:pt>
                <c:pt idx="214">
                  <c:v>4.0999999999999996</c:v>
                </c:pt>
                <c:pt idx="215">
                  <c:v>4.5199999999999996</c:v>
                </c:pt>
                <c:pt idx="216">
                  <c:v>3.92</c:v>
                </c:pt>
                <c:pt idx="217">
                  <c:v>4.18</c:v>
                </c:pt>
                <c:pt idx="218">
                  <c:v>4.96</c:v>
                </c:pt>
                <c:pt idx="219">
                  <c:v>5.7</c:v>
                </c:pt>
                <c:pt idx="220">
                  <c:v>5.26</c:v>
                </c:pt>
                <c:pt idx="221">
                  <c:v>4.6399999999999997</c:v>
                </c:pt>
                <c:pt idx="222">
                  <c:v>4.5</c:v>
                </c:pt>
                <c:pt idx="223">
                  <c:v>5.56</c:v>
                </c:pt>
                <c:pt idx="224">
                  <c:v>5.6</c:v>
                </c:pt>
                <c:pt idx="225">
                  <c:v>5.24</c:v>
                </c:pt>
                <c:pt idx="226">
                  <c:v>4.7</c:v>
                </c:pt>
                <c:pt idx="227">
                  <c:v>4.46</c:v>
                </c:pt>
                <c:pt idx="228">
                  <c:v>4</c:v>
                </c:pt>
                <c:pt idx="229">
                  <c:v>4.04</c:v>
                </c:pt>
                <c:pt idx="230">
                  <c:v>4.4000000000000004</c:v>
                </c:pt>
                <c:pt idx="231">
                  <c:v>4.5999999999999996</c:v>
                </c:pt>
                <c:pt idx="232">
                  <c:v>4.34</c:v>
                </c:pt>
                <c:pt idx="233">
                  <c:v>4.5999999999999996</c:v>
                </c:pt>
                <c:pt idx="234">
                  <c:v>4.5</c:v>
                </c:pt>
                <c:pt idx="235">
                  <c:v>4.42</c:v>
                </c:pt>
                <c:pt idx="236">
                  <c:v>4.6599999999999993</c:v>
                </c:pt>
                <c:pt idx="237">
                  <c:v>5.34</c:v>
                </c:pt>
                <c:pt idx="238">
                  <c:v>5.04</c:v>
                </c:pt>
                <c:pt idx="239">
                  <c:v>5.0599999999999996</c:v>
                </c:pt>
                <c:pt idx="240">
                  <c:v>4.4000000000000004</c:v>
                </c:pt>
                <c:pt idx="241">
                  <c:v>4.3599999999999994</c:v>
                </c:pt>
                <c:pt idx="242">
                  <c:v>5.2</c:v>
                </c:pt>
                <c:pt idx="243">
                  <c:v>5.88</c:v>
                </c:pt>
                <c:pt idx="244">
                  <c:v>5.1599999999999993</c:v>
                </c:pt>
                <c:pt idx="245">
                  <c:v>5.0599999999999996</c:v>
                </c:pt>
                <c:pt idx="246">
                  <c:v>4.3</c:v>
                </c:pt>
                <c:pt idx="247">
                  <c:v>4.18</c:v>
                </c:pt>
                <c:pt idx="248">
                  <c:v>3.6</c:v>
                </c:pt>
                <c:pt idx="249">
                  <c:v>3.8</c:v>
                </c:pt>
                <c:pt idx="250">
                  <c:v>3.44</c:v>
                </c:pt>
                <c:pt idx="251">
                  <c:v>3.7600000000000002</c:v>
                </c:pt>
                <c:pt idx="252">
                  <c:v>3.92</c:v>
                </c:pt>
                <c:pt idx="253">
                  <c:v>3.98</c:v>
                </c:pt>
                <c:pt idx="254">
                  <c:v>3.7600000000000002</c:v>
                </c:pt>
                <c:pt idx="255">
                  <c:v>4.0999999999999996</c:v>
                </c:pt>
                <c:pt idx="256">
                  <c:v>4.08</c:v>
                </c:pt>
                <c:pt idx="257">
                  <c:v>4.3</c:v>
                </c:pt>
                <c:pt idx="258">
                  <c:v>3.86</c:v>
                </c:pt>
                <c:pt idx="259">
                  <c:v>4.1599999999999993</c:v>
                </c:pt>
                <c:pt idx="260">
                  <c:v>3.86</c:v>
                </c:pt>
                <c:pt idx="261">
                  <c:v>3.7600000000000002</c:v>
                </c:pt>
                <c:pt idx="262">
                  <c:v>3.2600000000000002</c:v>
                </c:pt>
                <c:pt idx="263">
                  <c:v>3.32</c:v>
                </c:pt>
                <c:pt idx="264">
                  <c:v>2.9</c:v>
                </c:pt>
                <c:pt idx="265">
                  <c:v>3.52</c:v>
                </c:pt>
                <c:pt idx="266">
                  <c:v>3.14</c:v>
                </c:pt>
                <c:pt idx="267">
                  <c:v>3.18</c:v>
                </c:pt>
                <c:pt idx="268">
                  <c:v>2.9</c:v>
                </c:pt>
                <c:pt idx="269">
                  <c:v>3.3</c:v>
                </c:pt>
                <c:pt idx="270">
                  <c:v>3.04</c:v>
                </c:pt>
                <c:pt idx="271">
                  <c:v>3.38</c:v>
                </c:pt>
                <c:pt idx="272">
                  <c:v>2.8</c:v>
                </c:pt>
                <c:pt idx="273">
                  <c:v>2.74</c:v>
                </c:pt>
                <c:pt idx="274">
                  <c:v>2.54</c:v>
                </c:pt>
                <c:pt idx="275">
                  <c:v>2.65</c:v>
                </c:pt>
                <c:pt idx="276">
                  <c:v>2.54</c:v>
                </c:pt>
                <c:pt idx="277">
                  <c:v>2.82</c:v>
                </c:pt>
                <c:pt idx="278">
                  <c:v>2.42</c:v>
                </c:pt>
                <c:pt idx="279">
                  <c:v>2.54</c:v>
                </c:pt>
                <c:pt idx="280">
                  <c:v>3.48</c:v>
                </c:pt>
                <c:pt idx="281">
                  <c:v>4.1399999999999997</c:v>
                </c:pt>
                <c:pt idx="282">
                  <c:v>3.2</c:v>
                </c:pt>
                <c:pt idx="283">
                  <c:v>2.9630000000000001</c:v>
                </c:pt>
                <c:pt idx="284">
                  <c:v>2.7</c:v>
                </c:pt>
                <c:pt idx="285">
                  <c:v>2.68</c:v>
                </c:pt>
                <c:pt idx="286">
                  <c:v>2.5</c:v>
                </c:pt>
                <c:pt idx="287">
                  <c:v>2.8</c:v>
                </c:pt>
                <c:pt idx="288">
                  <c:v>2.42</c:v>
                </c:pt>
                <c:pt idx="289">
                  <c:v>2.66</c:v>
                </c:pt>
                <c:pt idx="290">
                  <c:v>2.2799999999999998</c:v>
                </c:pt>
                <c:pt idx="291">
                  <c:v>2.38</c:v>
                </c:pt>
                <c:pt idx="292">
                  <c:v>2.2000000000000002</c:v>
                </c:pt>
                <c:pt idx="293">
                  <c:v>2.4</c:v>
                </c:pt>
                <c:pt idx="294">
                  <c:v>2.14</c:v>
                </c:pt>
                <c:pt idx="295">
                  <c:v>2.2999999999999998</c:v>
                </c:pt>
                <c:pt idx="296">
                  <c:v>2.04</c:v>
                </c:pt>
                <c:pt idx="297">
                  <c:v>2.2000000000000002</c:v>
                </c:pt>
                <c:pt idx="298">
                  <c:v>2</c:v>
                </c:pt>
                <c:pt idx="299">
                  <c:v>2.2799999999999998</c:v>
                </c:pt>
                <c:pt idx="300">
                  <c:v>1.9600000000000002</c:v>
                </c:pt>
                <c:pt idx="301">
                  <c:v>2.08</c:v>
                </c:pt>
                <c:pt idx="302">
                  <c:v>2.12</c:v>
                </c:pt>
                <c:pt idx="303">
                  <c:v>2.82</c:v>
                </c:pt>
                <c:pt idx="304">
                  <c:v>2.02</c:v>
                </c:pt>
                <c:pt idx="305">
                  <c:v>2.04</c:v>
                </c:pt>
                <c:pt idx="306">
                  <c:v>1.84</c:v>
                </c:pt>
                <c:pt idx="307">
                  <c:v>2</c:v>
                </c:pt>
                <c:pt idx="308">
                  <c:v>1.84</c:v>
                </c:pt>
                <c:pt idx="309">
                  <c:v>2.04</c:v>
                </c:pt>
                <c:pt idx="310">
                  <c:v>1.76</c:v>
                </c:pt>
                <c:pt idx="311">
                  <c:v>1.9400000000000002</c:v>
                </c:pt>
                <c:pt idx="312">
                  <c:v>1.7</c:v>
                </c:pt>
                <c:pt idx="313">
                  <c:v>1.9400000000000002</c:v>
                </c:pt>
                <c:pt idx="314">
                  <c:v>1.78</c:v>
                </c:pt>
                <c:pt idx="315">
                  <c:v>1.9000000000000001</c:v>
                </c:pt>
                <c:pt idx="316">
                  <c:v>1.6400000000000001</c:v>
                </c:pt>
                <c:pt idx="317">
                  <c:v>1.9400000000000002</c:v>
                </c:pt>
                <c:pt idx="318">
                  <c:v>1.56</c:v>
                </c:pt>
                <c:pt idx="319">
                  <c:v>1.8</c:v>
                </c:pt>
                <c:pt idx="320">
                  <c:v>1.6</c:v>
                </c:pt>
                <c:pt idx="321">
                  <c:v>1.8800000000000001</c:v>
                </c:pt>
                <c:pt idx="322">
                  <c:v>1.62</c:v>
                </c:pt>
                <c:pt idx="323">
                  <c:v>1.86</c:v>
                </c:pt>
                <c:pt idx="324">
                  <c:v>1.6600000000000001</c:v>
                </c:pt>
                <c:pt idx="325">
                  <c:v>1.9800000000000002</c:v>
                </c:pt>
                <c:pt idx="326">
                  <c:v>1.6400000000000001</c:v>
                </c:pt>
                <c:pt idx="327">
                  <c:v>1.9400000000000002</c:v>
                </c:pt>
                <c:pt idx="328">
                  <c:v>1.54</c:v>
                </c:pt>
                <c:pt idx="329">
                  <c:v>1.8</c:v>
                </c:pt>
                <c:pt idx="330">
                  <c:v>1.4</c:v>
                </c:pt>
                <c:pt idx="331">
                  <c:v>1.82</c:v>
                </c:pt>
                <c:pt idx="332">
                  <c:v>1.54</c:v>
                </c:pt>
                <c:pt idx="333">
                  <c:v>1.72</c:v>
                </c:pt>
                <c:pt idx="334">
                  <c:v>1.32</c:v>
                </c:pt>
                <c:pt idx="335">
                  <c:v>2.2799999999999998</c:v>
                </c:pt>
                <c:pt idx="336">
                  <c:v>1.8</c:v>
                </c:pt>
                <c:pt idx="337">
                  <c:v>1.74</c:v>
                </c:pt>
                <c:pt idx="338">
                  <c:v>1.42</c:v>
                </c:pt>
                <c:pt idx="339">
                  <c:v>1.6400000000000001</c:v>
                </c:pt>
                <c:pt idx="340">
                  <c:v>1.36</c:v>
                </c:pt>
                <c:pt idx="341">
                  <c:v>1.56</c:v>
                </c:pt>
                <c:pt idx="342">
                  <c:v>1.34</c:v>
                </c:pt>
                <c:pt idx="343">
                  <c:v>1.6</c:v>
                </c:pt>
                <c:pt idx="344">
                  <c:v>1.4</c:v>
                </c:pt>
                <c:pt idx="345">
                  <c:v>1.74</c:v>
                </c:pt>
                <c:pt idx="346">
                  <c:v>1.6400000000000001</c:v>
                </c:pt>
                <c:pt idx="347">
                  <c:v>1.6400000000000001</c:v>
                </c:pt>
                <c:pt idx="348">
                  <c:v>1.32</c:v>
                </c:pt>
                <c:pt idx="349">
                  <c:v>1.44</c:v>
                </c:pt>
                <c:pt idx="350">
                  <c:v>1.24</c:v>
                </c:pt>
                <c:pt idx="351">
                  <c:v>1.36</c:v>
                </c:pt>
                <c:pt idx="352">
                  <c:v>1.2</c:v>
                </c:pt>
                <c:pt idx="353">
                  <c:v>1.34</c:v>
                </c:pt>
                <c:pt idx="354">
                  <c:v>1.1599999999999997</c:v>
                </c:pt>
                <c:pt idx="355">
                  <c:v>1.32</c:v>
                </c:pt>
                <c:pt idx="356">
                  <c:v>1.1200000000000001</c:v>
                </c:pt>
                <c:pt idx="357">
                  <c:v>1.32</c:v>
                </c:pt>
                <c:pt idx="358">
                  <c:v>1.1000000000000001</c:v>
                </c:pt>
                <c:pt idx="359">
                  <c:v>1.28</c:v>
                </c:pt>
                <c:pt idx="360">
                  <c:v>1.04</c:v>
                </c:pt>
                <c:pt idx="361">
                  <c:v>1.28</c:v>
                </c:pt>
                <c:pt idx="362">
                  <c:v>1.06</c:v>
                </c:pt>
                <c:pt idx="363">
                  <c:v>1.3</c:v>
                </c:pt>
                <c:pt idx="364">
                  <c:v>1.46</c:v>
                </c:pt>
                <c:pt idx="365">
                  <c:v>1.6400000000000001</c:v>
                </c:pt>
                <c:pt idx="366">
                  <c:v>1.24</c:v>
                </c:pt>
                <c:pt idx="367">
                  <c:v>1.3800000000000001</c:v>
                </c:pt>
                <c:pt idx="368">
                  <c:v>1.1200000000000001</c:v>
                </c:pt>
                <c:pt idx="369">
                  <c:v>1.32</c:v>
                </c:pt>
                <c:pt idx="370">
                  <c:v>1.08</c:v>
                </c:pt>
                <c:pt idx="371">
                  <c:v>1.32</c:v>
                </c:pt>
                <c:pt idx="372">
                  <c:v>1.06</c:v>
                </c:pt>
                <c:pt idx="373">
                  <c:v>1.36</c:v>
                </c:pt>
                <c:pt idx="374">
                  <c:v>1.2</c:v>
                </c:pt>
                <c:pt idx="375">
                  <c:v>1.42</c:v>
                </c:pt>
                <c:pt idx="376">
                  <c:v>1.1399999999999997</c:v>
                </c:pt>
                <c:pt idx="377">
                  <c:v>1.28</c:v>
                </c:pt>
                <c:pt idx="378">
                  <c:v>1.06</c:v>
                </c:pt>
                <c:pt idx="379">
                  <c:v>2.2400000000000002</c:v>
                </c:pt>
                <c:pt idx="380">
                  <c:v>1</c:v>
                </c:pt>
                <c:pt idx="381">
                  <c:v>1.2</c:v>
                </c:pt>
                <c:pt idx="382">
                  <c:v>0.94000000000000006</c:v>
                </c:pt>
                <c:pt idx="383">
                  <c:v>1.1599999999999997</c:v>
                </c:pt>
                <c:pt idx="384">
                  <c:v>0.94000000000000006</c:v>
                </c:pt>
                <c:pt idx="385">
                  <c:v>1.1599999999999997</c:v>
                </c:pt>
                <c:pt idx="386">
                  <c:v>0.96000000000000008</c:v>
                </c:pt>
                <c:pt idx="387">
                  <c:v>1.2</c:v>
                </c:pt>
                <c:pt idx="388">
                  <c:v>1</c:v>
                </c:pt>
                <c:pt idx="389">
                  <c:v>1.3</c:v>
                </c:pt>
                <c:pt idx="390">
                  <c:v>1</c:v>
                </c:pt>
                <c:pt idx="391">
                  <c:v>1.1800000000000002</c:v>
                </c:pt>
                <c:pt idx="392">
                  <c:v>0.94000000000000006</c:v>
                </c:pt>
                <c:pt idx="393">
                  <c:v>1.1800000000000002</c:v>
                </c:pt>
                <c:pt idx="394">
                  <c:v>0.94000000000000006</c:v>
                </c:pt>
                <c:pt idx="395">
                  <c:v>1.1800000000000002</c:v>
                </c:pt>
                <c:pt idx="396">
                  <c:v>0.9</c:v>
                </c:pt>
                <c:pt idx="397">
                  <c:v>1.1399999999999997</c:v>
                </c:pt>
                <c:pt idx="398">
                  <c:v>0.88</c:v>
                </c:pt>
                <c:pt idx="399">
                  <c:v>1.08</c:v>
                </c:pt>
                <c:pt idx="400">
                  <c:v>0.84000000000000008</c:v>
                </c:pt>
                <c:pt idx="401">
                  <c:v>1.1000000000000001</c:v>
                </c:pt>
                <c:pt idx="402">
                  <c:v>0.9</c:v>
                </c:pt>
                <c:pt idx="403">
                  <c:v>1.1200000000000001</c:v>
                </c:pt>
                <c:pt idx="404">
                  <c:v>0.84000000000000008</c:v>
                </c:pt>
                <c:pt idx="405">
                  <c:v>1.06</c:v>
                </c:pt>
                <c:pt idx="406">
                  <c:v>0.8</c:v>
                </c:pt>
                <c:pt idx="407">
                  <c:v>1.02</c:v>
                </c:pt>
                <c:pt idx="408">
                  <c:v>0.78</c:v>
                </c:pt>
                <c:pt idx="409">
                  <c:v>1.1200000000000001</c:v>
                </c:pt>
                <c:pt idx="410">
                  <c:v>0.72000000000000008</c:v>
                </c:pt>
                <c:pt idx="411">
                  <c:v>1</c:v>
                </c:pt>
                <c:pt idx="412">
                  <c:v>0.7400000000000001</c:v>
                </c:pt>
                <c:pt idx="413">
                  <c:v>1.04</c:v>
                </c:pt>
                <c:pt idx="414">
                  <c:v>0.7400000000000001</c:v>
                </c:pt>
                <c:pt idx="415">
                  <c:v>1.08</c:v>
                </c:pt>
                <c:pt idx="416">
                  <c:v>0.82000000000000006</c:v>
                </c:pt>
                <c:pt idx="417">
                  <c:v>1.1599999999999997</c:v>
                </c:pt>
                <c:pt idx="418">
                  <c:v>0.8</c:v>
                </c:pt>
                <c:pt idx="419">
                  <c:v>1.1399999999999997</c:v>
                </c:pt>
                <c:pt idx="420">
                  <c:v>0.96000000000000008</c:v>
                </c:pt>
                <c:pt idx="421">
                  <c:v>1.36</c:v>
                </c:pt>
                <c:pt idx="422">
                  <c:v>1.1200000000000001</c:v>
                </c:pt>
                <c:pt idx="423">
                  <c:v>1.32</c:v>
                </c:pt>
                <c:pt idx="424">
                  <c:v>1.1599999999999997</c:v>
                </c:pt>
                <c:pt idx="425">
                  <c:v>1.34</c:v>
                </c:pt>
                <c:pt idx="426">
                  <c:v>1.1399999999999997</c:v>
                </c:pt>
                <c:pt idx="427">
                  <c:v>1.34</c:v>
                </c:pt>
                <c:pt idx="428">
                  <c:v>1.1800000000000002</c:v>
                </c:pt>
                <c:pt idx="429">
                  <c:v>1.34</c:v>
                </c:pt>
                <c:pt idx="430">
                  <c:v>1.26</c:v>
                </c:pt>
                <c:pt idx="431">
                  <c:v>1.26</c:v>
                </c:pt>
                <c:pt idx="432">
                  <c:v>1.24</c:v>
                </c:pt>
                <c:pt idx="433">
                  <c:v>1.2</c:v>
                </c:pt>
                <c:pt idx="434">
                  <c:v>1.22</c:v>
                </c:pt>
                <c:pt idx="435">
                  <c:v>1.24</c:v>
                </c:pt>
                <c:pt idx="436">
                  <c:v>1.22</c:v>
                </c:pt>
                <c:pt idx="437">
                  <c:v>1.24</c:v>
                </c:pt>
                <c:pt idx="438">
                  <c:v>1.22</c:v>
                </c:pt>
                <c:pt idx="439">
                  <c:v>1.72</c:v>
                </c:pt>
                <c:pt idx="440">
                  <c:v>1.3</c:v>
                </c:pt>
                <c:pt idx="441">
                  <c:v>1.44</c:v>
                </c:pt>
                <c:pt idx="442">
                  <c:v>1.26</c:v>
                </c:pt>
                <c:pt idx="443">
                  <c:v>1.54</c:v>
                </c:pt>
                <c:pt idx="444">
                  <c:v>1.2</c:v>
                </c:pt>
                <c:pt idx="445">
                  <c:v>1.46</c:v>
                </c:pt>
                <c:pt idx="446">
                  <c:v>1.2</c:v>
                </c:pt>
                <c:pt idx="447">
                  <c:v>0.9</c:v>
                </c:pt>
                <c:pt idx="448">
                  <c:v>0.9</c:v>
                </c:pt>
                <c:pt idx="449">
                  <c:v>0.9</c:v>
                </c:pt>
                <c:pt idx="450">
                  <c:v>1.02</c:v>
                </c:pt>
                <c:pt idx="451">
                  <c:v>1.1399999999999997</c:v>
                </c:pt>
                <c:pt idx="452">
                  <c:v>1.1599999999999997</c:v>
                </c:pt>
                <c:pt idx="453">
                  <c:v>1.02</c:v>
                </c:pt>
                <c:pt idx="454">
                  <c:v>1</c:v>
                </c:pt>
                <c:pt idx="455">
                  <c:v>1.2</c:v>
                </c:pt>
                <c:pt idx="456">
                  <c:v>1.02</c:v>
                </c:pt>
                <c:pt idx="457">
                  <c:v>0.98</c:v>
                </c:pt>
                <c:pt idx="458">
                  <c:v>0.96000000000000008</c:v>
                </c:pt>
                <c:pt idx="459">
                  <c:v>0.96000000000000008</c:v>
                </c:pt>
                <c:pt idx="460">
                  <c:v>0.98</c:v>
                </c:pt>
                <c:pt idx="461">
                  <c:v>1.62</c:v>
                </c:pt>
                <c:pt idx="462">
                  <c:v>1.4</c:v>
                </c:pt>
                <c:pt idx="463">
                  <c:v>1.72</c:v>
                </c:pt>
                <c:pt idx="464">
                  <c:v>1.4</c:v>
                </c:pt>
                <c:pt idx="465">
                  <c:v>1.32</c:v>
                </c:pt>
                <c:pt idx="466">
                  <c:v>1.26</c:v>
                </c:pt>
                <c:pt idx="467">
                  <c:v>1.22</c:v>
                </c:pt>
                <c:pt idx="468">
                  <c:v>1.22</c:v>
                </c:pt>
                <c:pt idx="469">
                  <c:v>1.56</c:v>
                </c:pt>
                <c:pt idx="470">
                  <c:v>1.24</c:v>
                </c:pt>
                <c:pt idx="471">
                  <c:v>1.46</c:v>
                </c:pt>
                <c:pt idx="472">
                  <c:v>1.1599999999999997</c:v>
                </c:pt>
                <c:pt idx="473">
                  <c:v>1.62</c:v>
                </c:pt>
                <c:pt idx="474">
                  <c:v>1.1000000000000001</c:v>
                </c:pt>
                <c:pt idx="475">
                  <c:v>1.1800000000000002</c:v>
                </c:pt>
                <c:pt idx="476">
                  <c:v>1.2</c:v>
                </c:pt>
                <c:pt idx="477">
                  <c:v>1.52</c:v>
                </c:pt>
                <c:pt idx="478">
                  <c:v>1.26</c:v>
                </c:pt>
                <c:pt idx="479">
                  <c:v>1.62</c:v>
                </c:pt>
                <c:pt idx="480">
                  <c:v>1.34</c:v>
                </c:pt>
                <c:pt idx="481">
                  <c:v>1.62</c:v>
                </c:pt>
                <c:pt idx="482">
                  <c:v>1.32</c:v>
                </c:pt>
                <c:pt idx="483">
                  <c:v>1.56</c:v>
                </c:pt>
                <c:pt idx="484">
                  <c:v>1.6400000000000001</c:v>
                </c:pt>
                <c:pt idx="485">
                  <c:v>2.16</c:v>
                </c:pt>
                <c:pt idx="486">
                  <c:v>1.9400000000000002</c:v>
                </c:pt>
                <c:pt idx="487">
                  <c:v>2.1</c:v>
                </c:pt>
                <c:pt idx="488">
                  <c:v>2.04</c:v>
                </c:pt>
                <c:pt idx="489">
                  <c:v>2.2999999999999998</c:v>
                </c:pt>
                <c:pt idx="490">
                  <c:v>1.8800000000000001</c:v>
                </c:pt>
                <c:pt idx="491">
                  <c:v>2.12</c:v>
                </c:pt>
                <c:pt idx="492">
                  <c:v>1.6800000000000002</c:v>
                </c:pt>
                <c:pt idx="493">
                  <c:v>1.9000000000000001</c:v>
                </c:pt>
                <c:pt idx="494">
                  <c:v>1.4</c:v>
                </c:pt>
                <c:pt idx="495">
                  <c:v>1.76</c:v>
                </c:pt>
                <c:pt idx="496">
                  <c:v>1.3800000000000001</c:v>
                </c:pt>
                <c:pt idx="497">
                  <c:v>1.44</c:v>
                </c:pt>
                <c:pt idx="498">
                  <c:v>1.28</c:v>
                </c:pt>
                <c:pt idx="499">
                  <c:v>1.6800000000000002</c:v>
                </c:pt>
                <c:pt idx="500">
                  <c:v>1.28</c:v>
                </c:pt>
                <c:pt idx="501">
                  <c:v>1.72</c:v>
                </c:pt>
                <c:pt idx="502">
                  <c:v>1.34</c:v>
                </c:pt>
                <c:pt idx="503">
                  <c:v>1.1800000000000002</c:v>
                </c:pt>
                <c:pt idx="504">
                  <c:v>1.1399999999999997</c:v>
                </c:pt>
                <c:pt idx="505">
                  <c:v>1.1399999999999997</c:v>
                </c:pt>
                <c:pt idx="506">
                  <c:v>1.1399999999999997</c:v>
                </c:pt>
                <c:pt idx="507">
                  <c:v>1.1000000000000001</c:v>
                </c:pt>
                <c:pt idx="508">
                  <c:v>1.1000000000000001</c:v>
                </c:pt>
                <c:pt idx="509">
                  <c:v>1.3</c:v>
                </c:pt>
                <c:pt idx="510">
                  <c:v>1.1399999999999997</c:v>
                </c:pt>
                <c:pt idx="511">
                  <c:v>1.44</c:v>
                </c:pt>
                <c:pt idx="512">
                  <c:v>1.22</c:v>
                </c:pt>
                <c:pt idx="513">
                  <c:v>1.46</c:v>
                </c:pt>
                <c:pt idx="514">
                  <c:v>1.22</c:v>
                </c:pt>
                <c:pt idx="515">
                  <c:v>1.46</c:v>
                </c:pt>
                <c:pt idx="516">
                  <c:v>1.22</c:v>
                </c:pt>
                <c:pt idx="517">
                  <c:v>1.44</c:v>
                </c:pt>
                <c:pt idx="518">
                  <c:v>1.24</c:v>
                </c:pt>
                <c:pt idx="519">
                  <c:v>1.32</c:v>
                </c:pt>
                <c:pt idx="520">
                  <c:v>1.1599999999999997</c:v>
                </c:pt>
                <c:pt idx="521">
                  <c:v>1.1800000000000002</c:v>
                </c:pt>
                <c:pt idx="522">
                  <c:v>1.1000000000000001</c:v>
                </c:pt>
                <c:pt idx="523">
                  <c:v>1.3</c:v>
                </c:pt>
                <c:pt idx="524">
                  <c:v>1.1800000000000002</c:v>
                </c:pt>
                <c:pt idx="525">
                  <c:v>1.34</c:v>
                </c:pt>
                <c:pt idx="526">
                  <c:v>1.2</c:v>
                </c:pt>
                <c:pt idx="527">
                  <c:v>1.36</c:v>
                </c:pt>
                <c:pt idx="528">
                  <c:v>1</c:v>
                </c:pt>
                <c:pt idx="529">
                  <c:v>1.28</c:v>
                </c:pt>
                <c:pt idx="530">
                  <c:v>0.96000000000000008</c:v>
                </c:pt>
                <c:pt idx="531">
                  <c:v>1.3</c:v>
                </c:pt>
                <c:pt idx="532">
                  <c:v>0.98</c:v>
                </c:pt>
                <c:pt idx="533">
                  <c:v>1.34</c:v>
                </c:pt>
                <c:pt idx="534">
                  <c:v>1.04</c:v>
                </c:pt>
                <c:pt idx="535">
                  <c:v>1.34</c:v>
                </c:pt>
                <c:pt idx="536">
                  <c:v>1.22</c:v>
                </c:pt>
                <c:pt idx="537">
                  <c:v>1.76</c:v>
                </c:pt>
                <c:pt idx="538">
                  <c:v>1.26</c:v>
                </c:pt>
                <c:pt idx="539">
                  <c:v>1.48</c:v>
                </c:pt>
                <c:pt idx="540">
                  <c:v>1.1000000000000001</c:v>
                </c:pt>
                <c:pt idx="541">
                  <c:v>1.48</c:v>
                </c:pt>
                <c:pt idx="542">
                  <c:v>1.1000000000000001</c:v>
                </c:pt>
                <c:pt idx="543">
                  <c:v>1.44</c:v>
                </c:pt>
                <c:pt idx="544">
                  <c:v>0.98</c:v>
                </c:pt>
                <c:pt idx="545">
                  <c:v>1.3</c:v>
                </c:pt>
                <c:pt idx="546">
                  <c:v>0.94000000000000006</c:v>
                </c:pt>
                <c:pt idx="547">
                  <c:v>1.26</c:v>
                </c:pt>
                <c:pt idx="548">
                  <c:v>0.94000000000000006</c:v>
                </c:pt>
                <c:pt idx="549">
                  <c:v>1.28</c:v>
                </c:pt>
                <c:pt idx="550">
                  <c:v>0.84000000000000008</c:v>
                </c:pt>
                <c:pt idx="551">
                  <c:v>1.28</c:v>
                </c:pt>
                <c:pt idx="552">
                  <c:v>0.8600000000000001</c:v>
                </c:pt>
                <c:pt idx="553">
                  <c:v>1.26</c:v>
                </c:pt>
                <c:pt idx="554">
                  <c:v>0.83000000000000007</c:v>
                </c:pt>
                <c:pt idx="555">
                  <c:v>1.54</c:v>
                </c:pt>
                <c:pt idx="556">
                  <c:v>1.1399999999999997</c:v>
                </c:pt>
                <c:pt idx="557">
                  <c:v>1.6400000000000001</c:v>
                </c:pt>
                <c:pt idx="558">
                  <c:v>1.1200000000000001</c:v>
                </c:pt>
                <c:pt idx="559">
                  <c:v>1.7</c:v>
                </c:pt>
                <c:pt idx="560">
                  <c:v>1.74</c:v>
                </c:pt>
                <c:pt idx="561">
                  <c:v>2.1</c:v>
                </c:pt>
                <c:pt idx="562">
                  <c:v>1.42</c:v>
                </c:pt>
                <c:pt idx="563">
                  <c:v>1.6600000000000001</c:v>
                </c:pt>
                <c:pt idx="564">
                  <c:v>1.1000000000000001</c:v>
                </c:pt>
                <c:pt idx="565">
                  <c:v>1.44</c:v>
                </c:pt>
                <c:pt idx="566">
                  <c:v>1.02</c:v>
                </c:pt>
                <c:pt idx="567">
                  <c:v>1.36</c:v>
                </c:pt>
                <c:pt idx="568">
                  <c:v>0.96000000000000008</c:v>
                </c:pt>
                <c:pt idx="569">
                  <c:v>1.1399999999999997</c:v>
                </c:pt>
                <c:pt idx="570">
                  <c:v>0.84000000000000008</c:v>
                </c:pt>
                <c:pt idx="571">
                  <c:v>1.2</c:v>
                </c:pt>
                <c:pt idx="572">
                  <c:v>0.92</c:v>
                </c:pt>
                <c:pt idx="573">
                  <c:v>1.2</c:v>
                </c:pt>
                <c:pt idx="574">
                  <c:v>1.06</c:v>
                </c:pt>
                <c:pt idx="575">
                  <c:v>1.44</c:v>
                </c:pt>
                <c:pt idx="576">
                  <c:v>1.24</c:v>
                </c:pt>
                <c:pt idx="577">
                  <c:v>1.56</c:v>
                </c:pt>
                <c:pt idx="578">
                  <c:v>1.1000000000000001</c:v>
                </c:pt>
                <c:pt idx="579">
                  <c:v>1.72</c:v>
                </c:pt>
                <c:pt idx="580">
                  <c:v>1.6800000000000002</c:v>
                </c:pt>
                <c:pt idx="581">
                  <c:v>2.08</c:v>
                </c:pt>
                <c:pt idx="582">
                  <c:v>1.6600000000000001</c:v>
                </c:pt>
                <c:pt idx="583">
                  <c:v>1.1800000000000002</c:v>
                </c:pt>
                <c:pt idx="584">
                  <c:v>2.06</c:v>
                </c:pt>
                <c:pt idx="585">
                  <c:v>2.3499999999999996</c:v>
                </c:pt>
                <c:pt idx="586">
                  <c:v>2</c:v>
                </c:pt>
                <c:pt idx="587">
                  <c:v>1.9800000000000002</c:v>
                </c:pt>
                <c:pt idx="588">
                  <c:v>1.44</c:v>
                </c:pt>
                <c:pt idx="589">
                  <c:v>1.6400000000000001</c:v>
                </c:pt>
                <c:pt idx="590">
                  <c:v>1.32</c:v>
                </c:pt>
                <c:pt idx="591">
                  <c:v>2</c:v>
                </c:pt>
                <c:pt idx="592">
                  <c:v>2.06</c:v>
                </c:pt>
                <c:pt idx="593">
                  <c:v>1.8800000000000001</c:v>
                </c:pt>
                <c:pt idx="594">
                  <c:v>1.6600000000000001</c:v>
                </c:pt>
                <c:pt idx="595">
                  <c:v>1.6600000000000001</c:v>
                </c:pt>
                <c:pt idx="596">
                  <c:v>2</c:v>
                </c:pt>
                <c:pt idx="597">
                  <c:v>2.1</c:v>
                </c:pt>
                <c:pt idx="598">
                  <c:v>1.6600000000000001</c:v>
                </c:pt>
                <c:pt idx="599">
                  <c:v>1.7</c:v>
                </c:pt>
                <c:pt idx="600">
                  <c:v>1.2</c:v>
                </c:pt>
                <c:pt idx="601">
                  <c:v>1.46</c:v>
                </c:pt>
                <c:pt idx="602">
                  <c:v>1.08</c:v>
                </c:pt>
                <c:pt idx="603">
                  <c:v>1.32</c:v>
                </c:pt>
                <c:pt idx="604">
                  <c:v>0.94000000000000006</c:v>
                </c:pt>
                <c:pt idx="605">
                  <c:v>0.84000000000000008</c:v>
                </c:pt>
                <c:pt idx="606">
                  <c:v>0.8</c:v>
                </c:pt>
                <c:pt idx="607">
                  <c:v>0.8600000000000001</c:v>
                </c:pt>
                <c:pt idx="608">
                  <c:v>1.1599999999999997</c:v>
                </c:pt>
                <c:pt idx="609">
                  <c:v>2.08</c:v>
                </c:pt>
                <c:pt idx="610">
                  <c:v>1.76</c:v>
                </c:pt>
                <c:pt idx="611">
                  <c:v>1.78</c:v>
                </c:pt>
                <c:pt idx="612">
                  <c:v>1.6400000000000001</c:v>
                </c:pt>
                <c:pt idx="613">
                  <c:v>1.9800000000000002</c:v>
                </c:pt>
                <c:pt idx="614">
                  <c:v>1.9600000000000002</c:v>
                </c:pt>
                <c:pt idx="615">
                  <c:v>1.8800000000000001</c:v>
                </c:pt>
                <c:pt idx="616">
                  <c:v>1.46</c:v>
                </c:pt>
                <c:pt idx="617">
                  <c:v>1.76</c:v>
                </c:pt>
                <c:pt idx="618">
                  <c:v>1.4</c:v>
                </c:pt>
                <c:pt idx="619">
                  <c:v>1.9200000000000002</c:v>
                </c:pt>
                <c:pt idx="620">
                  <c:v>1.42</c:v>
                </c:pt>
                <c:pt idx="621">
                  <c:v>1.78</c:v>
                </c:pt>
                <c:pt idx="622">
                  <c:v>1.48</c:v>
                </c:pt>
                <c:pt idx="623">
                  <c:v>1.86</c:v>
                </c:pt>
                <c:pt idx="624">
                  <c:v>1.46</c:v>
                </c:pt>
                <c:pt idx="625">
                  <c:v>1.8</c:v>
                </c:pt>
                <c:pt idx="626">
                  <c:v>1.34</c:v>
                </c:pt>
                <c:pt idx="627">
                  <c:v>1.6400000000000001</c:v>
                </c:pt>
                <c:pt idx="628">
                  <c:v>1.1800000000000002</c:v>
                </c:pt>
                <c:pt idx="629">
                  <c:v>1.42</c:v>
                </c:pt>
                <c:pt idx="630">
                  <c:v>1.2</c:v>
                </c:pt>
                <c:pt idx="631">
                  <c:v>1.46</c:v>
                </c:pt>
                <c:pt idx="632">
                  <c:v>1.1800000000000002</c:v>
                </c:pt>
                <c:pt idx="633">
                  <c:v>1.3800000000000001</c:v>
                </c:pt>
                <c:pt idx="634">
                  <c:v>1.2</c:v>
                </c:pt>
                <c:pt idx="635">
                  <c:v>1.7</c:v>
                </c:pt>
                <c:pt idx="636">
                  <c:v>1.4</c:v>
                </c:pt>
                <c:pt idx="637">
                  <c:v>1.6600000000000001</c:v>
                </c:pt>
                <c:pt idx="638">
                  <c:v>1.9600000000000002</c:v>
                </c:pt>
                <c:pt idx="639">
                  <c:v>2.38</c:v>
                </c:pt>
                <c:pt idx="640">
                  <c:v>2.5</c:v>
                </c:pt>
                <c:pt idx="641">
                  <c:v>2.46</c:v>
                </c:pt>
                <c:pt idx="642">
                  <c:v>2.04</c:v>
                </c:pt>
                <c:pt idx="643">
                  <c:v>2.34</c:v>
                </c:pt>
                <c:pt idx="644">
                  <c:v>2.2400000000000002</c:v>
                </c:pt>
                <c:pt idx="645">
                  <c:v>2.5</c:v>
                </c:pt>
                <c:pt idx="646">
                  <c:v>2.12</c:v>
                </c:pt>
                <c:pt idx="647">
                  <c:v>2.06</c:v>
                </c:pt>
                <c:pt idx="648">
                  <c:v>1.7</c:v>
                </c:pt>
                <c:pt idx="649">
                  <c:v>2.06</c:v>
                </c:pt>
                <c:pt idx="650">
                  <c:v>1.6400000000000001</c:v>
                </c:pt>
                <c:pt idx="651">
                  <c:v>2</c:v>
                </c:pt>
                <c:pt idx="652">
                  <c:v>1.8</c:v>
                </c:pt>
                <c:pt idx="653">
                  <c:v>1.9800000000000002</c:v>
                </c:pt>
                <c:pt idx="654">
                  <c:v>1.8</c:v>
                </c:pt>
                <c:pt idx="655">
                  <c:v>2.06</c:v>
                </c:pt>
                <c:pt idx="656">
                  <c:v>1.72</c:v>
                </c:pt>
                <c:pt idx="657">
                  <c:v>2.06</c:v>
                </c:pt>
                <c:pt idx="658">
                  <c:v>1.54</c:v>
                </c:pt>
                <c:pt idx="659">
                  <c:v>1.7</c:v>
                </c:pt>
                <c:pt idx="660">
                  <c:v>1.34</c:v>
                </c:pt>
                <c:pt idx="661">
                  <c:v>1.7</c:v>
                </c:pt>
                <c:pt idx="662">
                  <c:v>1.34</c:v>
                </c:pt>
                <c:pt idx="663">
                  <c:v>1.6400000000000001</c:v>
                </c:pt>
                <c:pt idx="664">
                  <c:v>1.3800000000000001</c:v>
                </c:pt>
                <c:pt idx="665">
                  <c:v>1.9200000000000002</c:v>
                </c:pt>
                <c:pt idx="666">
                  <c:v>1.72</c:v>
                </c:pt>
                <c:pt idx="667">
                  <c:v>2.06</c:v>
                </c:pt>
                <c:pt idx="668">
                  <c:v>1.9200000000000002</c:v>
                </c:pt>
                <c:pt idx="669">
                  <c:v>2.38</c:v>
                </c:pt>
                <c:pt idx="670">
                  <c:v>2.42</c:v>
                </c:pt>
                <c:pt idx="671">
                  <c:v>2.9</c:v>
                </c:pt>
                <c:pt idx="672">
                  <c:v>2.48</c:v>
                </c:pt>
                <c:pt idx="673">
                  <c:v>2.54</c:v>
                </c:pt>
                <c:pt idx="674">
                  <c:v>2.2200000000000002</c:v>
                </c:pt>
                <c:pt idx="675">
                  <c:v>2.84</c:v>
                </c:pt>
                <c:pt idx="676">
                  <c:v>2.68</c:v>
                </c:pt>
                <c:pt idx="677">
                  <c:v>2.52</c:v>
                </c:pt>
                <c:pt idx="678">
                  <c:v>2.12</c:v>
                </c:pt>
                <c:pt idx="679">
                  <c:v>2.56</c:v>
                </c:pt>
                <c:pt idx="680">
                  <c:v>2.66</c:v>
                </c:pt>
                <c:pt idx="681">
                  <c:v>3.06</c:v>
                </c:pt>
                <c:pt idx="682">
                  <c:v>2.65</c:v>
                </c:pt>
                <c:pt idx="683">
                  <c:v>2.52</c:v>
                </c:pt>
                <c:pt idx="684">
                  <c:v>2.2000000000000002</c:v>
                </c:pt>
                <c:pt idx="685">
                  <c:v>2.2400000000000002</c:v>
                </c:pt>
                <c:pt idx="686">
                  <c:v>2</c:v>
                </c:pt>
                <c:pt idx="687">
                  <c:v>2.08</c:v>
                </c:pt>
                <c:pt idx="688">
                  <c:v>1.86</c:v>
                </c:pt>
                <c:pt idx="689">
                  <c:v>1.9600000000000002</c:v>
                </c:pt>
                <c:pt idx="690">
                  <c:v>1.72</c:v>
                </c:pt>
                <c:pt idx="691">
                  <c:v>2</c:v>
                </c:pt>
                <c:pt idx="692">
                  <c:v>1.6800000000000002</c:v>
                </c:pt>
                <c:pt idx="693">
                  <c:v>2</c:v>
                </c:pt>
                <c:pt idx="694">
                  <c:v>1.9000000000000001</c:v>
                </c:pt>
                <c:pt idx="695">
                  <c:v>2.34</c:v>
                </c:pt>
                <c:pt idx="696">
                  <c:v>2.74</c:v>
                </c:pt>
                <c:pt idx="697">
                  <c:v>2.8</c:v>
                </c:pt>
                <c:pt idx="698">
                  <c:v>2.42</c:v>
                </c:pt>
                <c:pt idx="699">
                  <c:v>2.42</c:v>
                </c:pt>
                <c:pt idx="700">
                  <c:v>2.2400000000000002</c:v>
                </c:pt>
                <c:pt idx="701">
                  <c:v>2.79</c:v>
                </c:pt>
                <c:pt idx="702">
                  <c:v>2.34</c:v>
                </c:pt>
                <c:pt idx="703">
                  <c:v>2.3199999999999994</c:v>
                </c:pt>
                <c:pt idx="704">
                  <c:v>2.08</c:v>
                </c:pt>
                <c:pt idx="705">
                  <c:v>3.4</c:v>
                </c:pt>
                <c:pt idx="706">
                  <c:v>3.06</c:v>
                </c:pt>
                <c:pt idx="707">
                  <c:v>2.88</c:v>
                </c:pt>
                <c:pt idx="708">
                  <c:v>2.46</c:v>
                </c:pt>
                <c:pt idx="709">
                  <c:v>2.52</c:v>
                </c:pt>
                <c:pt idx="710">
                  <c:v>2.1800000000000002</c:v>
                </c:pt>
                <c:pt idx="711">
                  <c:v>2.2799999999999998</c:v>
                </c:pt>
                <c:pt idx="712">
                  <c:v>2.04</c:v>
                </c:pt>
                <c:pt idx="713">
                  <c:v>2.2200000000000002</c:v>
                </c:pt>
                <c:pt idx="714">
                  <c:v>1.9600000000000002</c:v>
                </c:pt>
                <c:pt idx="715">
                  <c:v>2.08</c:v>
                </c:pt>
                <c:pt idx="716">
                  <c:v>1.9000000000000001</c:v>
                </c:pt>
                <c:pt idx="717">
                  <c:v>2.04</c:v>
                </c:pt>
                <c:pt idx="718">
                  <c:v>1.82</c:v>
                </c:pt>
                <c:pt idx="719">
                  <c:v>2.02</c:v>
                </c:pt>
                <c:pt idx="720">
                  <c:v>1.76</c:v>
                </c:pt>
                <c:pt idx="721">
                  <c:v>2.14</c:v>
                </c:pt>
                <c:pt idx="722">
                  <c:v>2.46</c:v>
                </c:pt>
                <c:pt idx="723">
                  <c:v>2.08</c:v>
                </c:pt>
                <c:pt idx="724">
                  <c:v>1.72</c:v>
                </c:pt>
                <c:pt idx="725">
                  <c:v>1.9000000000000001</c:v>
                </c:pt>
                <c:pt idx="726">
                  <c:v>1.62</c:v>
                </c:pt>
                <c:pt idx="727">
                  <c:v>1.82</c:v>
                </c:pt>
                <c:pt idx="728">
                  <c:v>1.48</c:v>
                </c:pt>
                <c:pt idx="729">
                  <c:v>1.74</c:v>
                </c:pt>
                <c:pt idx="730">
                  <c:v>1.42</c:v>
                </c:pt>
                <c:pt idx="731">
                  <c:v>1.74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E4E7-486D-A4C5-676C1FD04663}"/>
            </c:ext>
          </c:extLst>
        </c:ser>
        <c:ser>
          <c:idx val="15"/>
          <c:order val="3"/>
          <c:tx>
            <c:v>2013</c:v>
          </c:tx>
          <c:spPr>
            <a:ln w="127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DATOS!$AJ$3:$AJ$734</c:f>
              <c:numCache>
                <c:formatCode>0.00</c:formatCode>
                <c:ptCount val="732"/>
                <c:pt idx="0">
                  <c:v>1.36</c:v>
                </c:pt>
                <c:pt idx="1">
                  <c:v>1.7</c:v>
                </c:pt>
                <c:pt idx="2">
                  <c:v>1.32</c:v>
                </c:pt>
                <c:pt idx="3">
                  <c:v>1.6400000000000001</c:v>
                </c:pt>
                <c:pt idx="4">
                  <c:v>1.28</c:v>
                </c:pt>
                <c:pt idx="5">
                  <c:v>1.6400000000000001</c:v>
                </c:pt>
                <c:pt idx="6">
                  <c:v>1.22</c:v>
                </c:pt>
                <c:pt idx="7">
                  <c:v>1.6400000000000001</c:v>
                </c:pt>
                <c:pt idx="8">
                  <c:v>1.2</c:v>
                </c:pt>
                <c:pt idx="9">
                  <c:v>1.46</c:v>
                </c:pt>
                <c:pt idx="10">
                  <c:v>1.1399999999999997</c:v>
                </c:pt>
                <c:pt idx="11">
                  <c:v>1.48</c:v>
                </c:pt>
                <c:pt idx="12">
                  <c:v>1.1000000000000001</c:v>
                </c:pt>
                <c:pt idx="13">
                  <c:v>1.28</c:v>
                </c:pt>
                <c:pt idx="14">
                  <c:v>1.1000000000000001</c:v>
                </c:pt>
                <c:pt idx="15">
                  <c:v>1.28</c:v>
                </c:pt>
                <c:pt idx="16">
                  <c:v>1.06</c:v>
                </c:pt>
                <c:pt idx="17">
                  <c:v>1.1200000000000001</c:v>
                </c:pt>
                <c:pt idx="18">
                  <c:v>1</c:v>
                </c:pt>
                <c:pt idx="19">
                  <c:v>1.2</c:v>
                </c:pt>
                <c:pt idx="20">
                  <c:v>0.96000000000000008</c:v>
                </c:pt>
                <c:pt idx="21">
                  <c:v>1.28</c:v>
                </c:pt>
                <c:pt idx="22">
                  <c:v>0.96000000000000008</c:v>
                </c:pt>
                <c:pt idx="23">
                  <c:v>1.28</c:v>
                </c:pt>
                <c:pt idx="24">
                  <c:v>0.96000000000000008</c:v>
                </c:pt>
                <c:pt idx="25">
                  <c:v>1.3</c:v>
                </c:pt>
                <c:pt idx="26">
                  <c:v>0.92</c:v>
                </c:pt>
                <c:pt idx="27">
                  <c:v>1.32</c:v>
                </c:pt>
                <c:pt idx="28">
                  <c:v>1.44</c:v>
                </c:pt>
                <c:pt idx="29">
                  <c:v>1.8800000000000001</c:v>
                </c:pt>
                <c:pt idx="30">
                  <c:v>1.34</c:v>
                </c:pt>
                <c:pt idx="31">
                  <c:v>1.7</c:v>
                </c:pt>
                <c:pt idx="32">
                  <c:v>1.34</c:v>
                </c:pt>
                <c:pt idx="33">
                  <c:v>1.72</c:v>
                </c:pt>
                <c:pt idx="34">
                  <c:v>1.9000000000000001</c:v>
                </c:pt>
                <c:pt idx="35">
                  <c:v>2.08</c:v>
                </c:pt>
                <c:pt idx="36">
                  <c:v>1.8</c:v>
                </c:pt>
                <c:pt idx="37">
                  <c:v>1.9600000000000002</c:v>
                </c:pt>
                <c:pt idx="38">
                  <c:v>1.52</c:v>
                </c:pt>
                <c:pt idx="39">
                  <c:v>1.7</c:v>
                </c:pt>
                <c:pt idx="40">
                  <c:v>1.28</c:v>
                </c:pt>
                <c:pt idx="41">
                  <c:v>1.56</c:v>
                </c:pt>
                <c:pt idx="42">
                  <c:v>1.1599999999999997</c:v>
                </c:pt>
                <c:pt idx="43">
                  <c:v>1.62</c:v>
                </c:pt>
                <c:pt idx="44">
                  <c:v>1.1200000000000001</c:v>
                </c:pt>
                <c:pt idx="45">
                  <c:v>1.6</c:v>
                </c:pt>
                <c:pt idx="46">
                  <c:v>1.1200000000000001</c:v>
                </c:pt>
                <c:pt idx="47">
                  <c:v>1.8</c:v>
                </c:pt>
                <c:pt idx="48">
                  <c:v>1.9200000000000002</c:v>
                </c:pt>
                <c:pt idx="49">
                  <c:v>2.1800000000000002</c:v>
                </c:pt>
                <c:pt idx="50">
                  <c:v>1.6400000000000001</c:v>
                </c:pt>
                <c:pt idx="51">
                  <c:v>1.72</c:v>
                </c:pt>
                <c:pt idx="52">
                  <c:v>1.32</c:v>
                </c:pt>
                <c:pt idx="53">
                  <c:v>1.7</c:v>
                </c:pt>
                <c:pt idx="54">
                  <c:v>1.22</c:v>
                </c:pt>
                <c:pt idx="55">
                  <c:v>1.6400000000000001</c:v>
                </c:pt>
                <c:pt idx="56">
                  <c:v>1.1599999999999997</c:v>
                </c:pt>
                <c:pt idx="57">
                  <c:v>1.54</c:v>
                </c:pt>
                <c:pt idx="58">
                  <c:v>1.1000000000000001</c:v>
                </c:pt>
                <c:pt idx="59">
                  <c:v>1.48</c:v>
                </c:pt>
                <c:pt idx="60">
                  <c:v>1.04</c:v>
                </c:pt>
                <c:pt idx="61">
                  <c:v>1.04</c:v>
                </c:pt>
                <c:pt idx="62">
                  <c:v>1.04</c:v>
                </c:pt>
                <c:pt idx="63">
                  <c:v>1.6400000000000001</c:v>
                </c:pt>
                <c:pt idx="64">
                  <c:v>1.34</c:v>
                </c:pt>
                <c:pt idx="65">
                  <c:v>2.02</c:v>
                </c:pt>
                <c:pt idx="66">
                  <c:v>1.86</c:v>
                </c:pt>
                <c:pt idx="67">
                  <c:v>2.02</c:v>
                </c:pt>
                <c:pt idx="68">
                  <c:v>1.62</c:v>
                </c:pt>
                <c:pt idx="69">
                  <c:v>2.2000000000000002</c:v>
                </c:pt>
                <c:pt idx="70">
                  <c:v>2.12</c:v>
                </c:pt>
                <c:pt idx="71">
                  <c:v>2.72</c:v>
                </c:pt>
                <c:pt idx="72">
                  <c:v>2.48</c:v>
                </c:pt>
                <c:pt idx="73">
                  <c:v>2.84</c:v>
                </c:pt>
                <c:pt idx="74">
                  <c:v>2.1</c:v>
                </c:pt>
                <c:pt idx="75">
                  <c:v>2.5</c:v>
                </c:pt>
                <c:pt idx="76">
                  <c:v>2.16</c:v>
                </c:pt>
                <c:pt idx="77">
                  <c:v>2.66</c:v>
                </c:pt>
                <c:pt idx="78">
                  <c:v>2.48</c:v>
                </c:pt>
                <c:pt idx="79">
                  <c:v>3.36</c:v>
                </c:pt>
                <c:pt idx="80">
                  <c:v>3.62</c:v>
                </c:pt>
                <c:pt idx="81">
                  <c:v>4</c:v>
                </c:pt>
                <c:pt idx="82">
                  <c:v>3.5</c:v>
                </c:pt>
                <c:pt idx="83">
                  <c:v>3.7600000000000002</c:v>
                </c:pt>
                <c:pt idx="84">
                  <c:v>3.24</c:v>
                </c:pt>
                <c:pt idx="85">
                  <c:v>3.38</c:v>
                </c:pt>
                <c:pt idx="86">
                  <c:v>3.3</c:v>
                </c:pt>
                <c:pt idx="87">
                  <c:v>3.72</c:v>
                </c:pt>
                <c:pt idx="88">
                  <c:v>3.3</c:v>
                </c:pt>
                <c:pt idx="89">
                  <c:v>3.5</c:v>
                </c:pt>
                <c:pt idx="90">
                  <c:v>3.2</c:v>
                </c:pt>
                <c:pt idx="91">
                  <c:v>3.2800000000000002</c:v>
                </c:pt>
                <c:pt idx="92">
                  <c:v>3.2600000000000002</c:v>
                </c:pt>
                <c:pt idx="93">
                  <c:v>3.46</c:v>
                </c:pt>
                <c:pt idx="94">
                  <c:v>3.3</c:v>
                </c:pt>
                <c:pt idx="95">
                  <c:v>3.7800000000000002</c:v>
                </c:pt>
                <c:pt idx="96">
                  <c:v>3.2600000000000002</c:v>
                </c:pt>
                <c:pt idx="97">
                  <c:v>3.7</c:v>
                </c:pt>
                <c:pt idx="98">
                  <c:v>3.62</c:v>
                </c:pt>
                <c:pt idx="99">
                  <c:v>3.7</c:v>
                </c:pt>
                <c:pt idx="100">
                  <c:v>3.36</c:v>
                </c:pt>
                <c:pt idx="101">
                  <c:v>3.58</c:v>
                </c:pt>
                <c:pt idx="102">
                  <c:v>2.94</c:v>
                </c:pt>
                <c:pt idx="103">
                  <c:v>3.12</c:v>
                </c:pt>
                <c:pt idx="104">
                  <c:v>3.14</c:v>
                </c:pt>
                <c:pt idx="105">
                  <c:v>3.38</c:v>
                </c:pt>
                <c:pt idx="106">
                  <c:v>3.2600000000000002</c:v>
                </c:pt>
                <c:pt idx="107">
                  <c:v>3.38</c:v>
                </c:pt>
                <c:pt idx="108">
                  <c:v>2.8</c:v>
                </c:pt>
                <c:pt idx="109">
                  <c:v>3</c:v>
                </c:pt>
                <c:pt idx="110">
                  <c:v>2.7</c:v>
                </c:pt>
                <c:pt idx="111">
                  <c:v>2.94</c:v>
                </c:pt>
                <c:pt idx="112">
                  <c:v>2.94</c:v>
                </c:pt>
                <c:pt idx="113">
                  <c:v>2.2999999999999998</c:v>
                </c:pt>
                <c:pt idx="114">
                  <c:v>2.9</c:v>
                </c:pt>
                <c:pt idx="115">
                  <c:v>3.2600000000000002</c:v>
                </c:pt>
                <c:pt idx="116">
                  <c:v>2.9</c:v>
                </c:pt>
                <c:pt idx="117">
                  <c:v>3</c:v>
                </c:pt>
                <c:pt idx="118">
                  <c:v>2.72</c:v>
                </c:pt>
                <c:pt idx="119">
                  <c:v>2.4899999999999998</c:v>
                </c:pt>
                <c:pt idx="120">
                  <c:v>2.36</c:v>
                </c:pt>
                <c:pt idx="121">
                  <c:v>2.7</c:v>
                </c:pt>
                <c:pt idx="122">
                  <c:v>2.4</c:v>
                </c:pt>
                <c:pt idx="123">
                  <c:v>2.7</c:v>
                </c:pt>
                <c:pt idx="124">
                  <c:v>2.9</c:v>
                </c:pt>
                <c:pt idx="125">
                  <c:v>3.06</c:v>
                </c:pt>
                <c:pt idx="126">
                  <c:v>3</c:v>
                </c:pt>
                <c:pt idx="127">
                  <c:v>3.02</c:v>
                </c:pt>
                <c:pt idx="128">
                  <c:v>2.36</c:v>
                </c:pt>
                <c:pt idx="129">
                  <c:v>2.8</c:v>
                </c:pt>
                <c:pt idx="130">
                  <c:v>2.74</c:v>
                </c:pt>
                <c:pt idx="131">
                  <c:v>2.92</c:v>
                </c:pt>
                <c:pt idx="132">
                  <c:v>2.74</c:v>
                </c:pt>
                <c:pt idx="133">
                  <c:v>2.92</c:v>
                </c:pt>
                <c:pt idx="134">
                  <c:v>2.82</c:v>
                </c:pt>
                <c:pt idx="135">
                  <c:v>3</c:v>
                </c:pt>
                <c:pt idx="136">
                  <c:v>2.74</c:v>
                </c:pt>
                <c:pt idx="137">
                  <c:v>2.36</c:v>
                </c:pt>
                <c:pt idx="138">
                  <c:v>2.16</c:v>
                </c:pt>
                <c:pt idx="139">
                  <c:v>2.16</c:v>
                </c:pt>
                <c:pt idx="140">
                  <c:v>1.8</c:v>
                </c:pt>
                <c:pt idx="141">
                  <c:v>1.9000000000000001</c:v>
                </c:pt>
                <c:pt idx="142">
                  <c:v>1.52</c:v>
                </c:pt>
                <c:pt idx="143">
                  <c:v>2.08</c:v>
                </c:pt>
                <c:pt idx="144">
                  <c:v>1.9200000000000002</c:v>
                </c:pt>
                <c:pt idx="145">
                  <c:v>2.1800000000000002</c:v>
                </c:pt>
                <c:pt idx="146">
                  <c:v>2.4</c:v>
                </c:pt>
                <c:pt idx="147">
                  <c:v>2.58</c:v>
                </c:pt>
                <c:pt idx="148">
                  <c:v>2.4</c:v>
                </c:pt>
                <c:pt idx="149">
                  <c:v>3.4</c:v>
                </c:pt>
                <c:pt idx="150">
                  <c:v>3.44</c:v>
                </c:pt>
                <c:pt idx="151">
                  <c:v>3.24</c:v>
                </c:pt>
                <c:pt idx="152">
                  <c:v>2.74</c:v>
                </c:pt>
                <c:pt idx="153">
                  <c:v>2.94</c:v>
                </c:pt>
                <c:pt idx="154">
                  <c:v>2.72</c:v>
                </c:pt>
                <c:pt idx="155">
                  <c:v>3.18</c:v>
                </c:pt>
                <c:pt idx="156">
                  <c:v>3.14</c:v>
                </c:pt>
                <c:pt idx="157">
                  <c:v>3.72</c:v>
                </c:pt>
                <c:pt idx="158">
                  <c:v>3.72</c:v>
                </c:pt>
                <c:pt idx="159">
                  <c:v>3.84</c:v>
                </c:pt>
                <c:pt idx="160">
                  <c:v>3.7</c:v>
                </c:pt>
                <c:pt idx="161">
                  <c:v>4.9800000000000004</c:v>
                </c:pt>
                <c:pt idx="162">
                  <c:v>5.52</c:v>
                </c:pt>
                <c:pt idx="163">
                  <c:v>5.0599999999999996</c:v>
                </c:pt>
                <c:pt idx="164">
                  <c:v>4.4000000000000004</c:v>
                </c:pt>
                <c:pt idx="165">
                  <c:v>4.1599999999999993</c:v>
                </c:pt>
                <c:pt idx="166">
                  <c:v>3.8</c:v>
                </c:pt>
                <c:pt idx="167">
                  <c:v>3.84</c:v>
                </c:pt>
                <c:pt idx="168">
                  <c:v>3.56</c:v>
                </c:pt>
                <c:pt idx="169">
                  <c:v>4</c:v>
                </c:pt>
                <c:pt idx="170">
                  <c:v>3.56</c:v>
                </c:pt>
                <c:pt idx="171">
                  <c:v>3.6</c:v>
                </c:pt>
                <c:pt idx="172">
                  <c:v>3.38</c:v>
                </c:pt>
                <c:pt idx="173">
                  <c:v>3.54</c:v>
                </c:pt>
                <c:pt idx="174">
                  <c:v>3.2600000000000002</c:v>
                </c:pt>
                <c:pt idx="175">
                  <c:v>3.34</c:v>
                </c:pt>
                <c:pt idx="176">
                  <c:v>2.6</c:v>
                </c:pt>
                <c:pt idx="177">
                  <c:v>2.92</c:v>
                </c:pt>
                <c:pt idx="178">
                  <c:v>2.46</c:v>
                </c:pt>
                <c:pt idx="179">
                  <c:v>2.82</c:v>
                </c:pt>
                <c:pt idx="180">
                  <c:v>2.4299999999999997</c:v>
                </c:pt>
                <c:pt idx="181">
                  <c:v>2.74</c:v>
                </c:pt>
                <c:pt idx="182">
                  <c:v>2.46</c:v>
                </c:pt>
                <c:pt idx="183">
                  <c:v>2.96</c:v>
                </c:pt>
                <c:pt idx="184">
                  <c:v>2.48</c:v>
                </c:pt>
                <c:pt idx="185">
                  <c:v>2.96</c:v>
                </c:pt>
                <c:pt idx="186">
                  <c:v>2.7600000000000002</c:v>
                </c:pt>
                <c:pt idx="187">
                  <c:v>3.14</c:v>
                </c:pt>
                <c:pt idx="188">
                  <c:v>2.8</c:v>
                </c:pt>
                <c:pt idx="189">
                  <c:v>3.06</c:v>
                </c:pt>
                <c:pt idx="190">
                  <c:v>2.7</c:v>
                </c:pt>
                <c:pt idx="191">
                  <c:v>3.04</c:v>
                </c:pt>
                <c:pt idx="192">
                  <c:v>2.42</c:v>
                </c:pt>
                <c:pt idx="193">
                  <c:v>2.7600000000000002</c:v>
                </c:pt>
                <c:pt idx="194">
                  <c:v>2.04</c:v>
                </c:pt>
                <c:pt idx="195">
                  <c:v>2.1</c:v>
                </c:pt>
                <c:pt idx="196">
                  <c:v>1.84</c:v>
                </c:pt>
                <c:pt idx="197">
                  <c:v>2.2999999999999998</c:v>
                </c:pt>
                <c:pt idx="198">
                  <c:v>2.16</c:v>
                </c:pt>
                <c:pt idx="199">
                  <c:v>2.7800000000000002</c:v>
                </c:pt>
                <c:pt idx="200">
                  <c:v>2.16</c:v>
                </c:pt>
                <c:pt idx="201">
                  <c:v>2.92</c:v>
                </c:pt>
                <c:pt idx="202">
                  <c:v>2.02</c:v>
                </c:pt>
                <c:pt idx="203">
                  <c:v>2.34</c:v>
                </c:pt>
                <c:pt idx="204">
                  <c:v>2.1</c:v>
                </c:pt>
                <c:pt idx="205">
                  <c:v>2.3199999999999994</c:v>
                </c:pt>
                <c:pt idx="206">
                  <c:v>1.74</c:v>
                </c:pt>
                <c:pt idx="207">
                  <c:v>2.12</c:v>
                </c:pt>
                <c:pt idx="208">
                  <c:v>1.86</c:v>
                </c:pt>
                <c:pt idx="209">
                  <c:v>2.1</c:v>
                </c:pt>
                <c:pt idx="210">
                  <c:v>2.06</c:v>
                </c:pt>
                <c:pt idx="211">
                  <c:v>2.2599999999999998</c:v>
                </c:pt>
                <c:pt idx="212">
                  <c:v>1.72</c:v>
                </c:pt>
                <c:pt idx="213">
                  <c:v>2.12</c:v>
                </c:pt>
                <c:pt idx="214">
                  <c:v>1.7</c:v>
                </c:pt>
                <c:pt idx="215">
                  <c:v>2.2000000000000002</c:v>
                </c:pt>
                <c:pt idx="216">
                  <c:v>2.1</c:v>
                </c:pt>
                <c:pt idx="217">
                  <c:v>3.3</c:v>
                </c:pt>
                <c:pt idx="218">
                  <c:v>3.1</c:v>
                </c:pt>
                <c:pt idx="219">
                  <c:v>3.52</c:v>
                </c:pt>
                <c:pt idx="220">
                  <c:v>3.84</c:v>
                </c:pt>
                <c:pt idx="221">
                  <c:v>4.0599999999999996</c:v>
                </c:pt>
                <c:pt idx="222">
                  <c:v>4</c:v>
                </c:pt>
                <c:pt idx="223">
                  <c:v>3.96</c:v>
                </c:pt>
                <c:pt idx="224">
                  <c:v>3.14</c:v>
                </c:pt>
                <c:pt idx="225">
                  <c:v>3.8</c:v>
                </c:pt>
                <c:pt idx="226">
                  <c:v>4.1399999999999997</c:v>
                </c:pt>
                <c:pt idx="227">
                  <c:v>4.18</c:v>
                </c:pt>
                <c:pt idx="228">
                  <c:v>3.62</c:v>
                </c:pt>
                <c:pt idx="229">
                  <c:v>3.66</c:v>
                </c:pt>
                <c:pt idx="230">
                  <c:v>3.02</c:v>
                </c:pt>
                <c:pt idx="231">
                  <c:v>3.4</c:v>
                </c:pt>
                <c:pt idx="232">
                  <c:v>2.98</c:v>
                </c:pt>
                <c:pt idx="233">
                  <c:v>3.38</c:v>
                </c:pt>
                <c:pt idx="234">
                  <c:v>3</c:v>
                </c:pt>
                <c:pt idx="235">
                  <c:v>3.66</c:v>
                </c:pt>
                <c:pt idx="236">
                  <c:v>3.6</c:v>
                </c:pt>
                <c:pt idx="237">
                  <c:v>3.68</c:v>
                </c:pt>
                <c:pt idx="238">
                  <c:v>3.14</c:v>
                </c:pt>
                <c:pt idx="239">
                  <c:v>3.38</c:v>
                </c:pt>
                <c:pt idx="240">
                  <c:v>3</c:v>
                </c:pt>
                <c:pt idx="241">
                  <c:v>3.3</c:v>
                </c:pt>
                <c:pt idx="242">
                  <c:v>2.9</c:v>
                </c:pt>
                <c:pt idx="243">
                  <c:v>3.1</c:v>
                </c:pt>
                <c:pt idx="244">
                  <c:v>3.38</c:v>
                </c:pt>
                <c:pt idx="245">
                  <c:v>3.24</c:v>
                </c:pt>
                <c:pt idx="246">
                  <c:v>3.54</c:v>
                </c:pt>
                <c:pt idx="247">
                  <c:v>3.8</c:v>
                </c:pt>
                <c:pt idx="248">
                  <c:v>3.24</c:v>
                </c:pt>
                <c:pt idx="249">
                  <c:v>3.3</c:v>
                </c:pt>
                <c:pt idx="250">
                  <c:v>2.82</c:v>
                </c:pt>
                <c:pt idx="251">
                  <c:v>3.54</c:v>
                </c:pt>
                <c:pt idx="252">
                  <c:v>3.9</c:v>
                </c:pt>
                <c:pt idx="253">
                  <c:v>3.68</c:v>
                </c:pt>
                <c:pt idx="254">
                  <c:v>3.2800000000000002</c:v>
                </c:pt>
                <c:pt idx="255">
                  <c:v>3.6</c:v>
                </c:pt>
                <c:pt idx="256">
                  <c:v>3.38</c:v>
                </c:pt>
                <c:pt idx="257">
                  <c:v>3.54</c:v>
                </c:pt>
                <c:pt idx="258">
                  <c:v>3.24</c:v>
                </c:pt>
                <c:pt idx="259">
                  <c:v>3.72</c:v>
                </c:pt>
                <c:pt idx="260">
                  <c:v>3.4</c:v>
                </c:pt>
                <c:pt idx="261">
                  <c:v>3.74</c:v>
                </c:pt>
                <c:pt idx="262">
                  <c:v>3.16</c:v>
                </c:pt>
                <c:pt idx="263">
                  <c:v>3.38</c:v>
                </c:pt>
                <c:pt idx="264">
                  <c:v>3.06</c:v>
                </c:pt>
                <c:pt idx="265">
                  <c:v>3.4</c:v>
                </c:pt>
                <c:pt idx="266">
                  <c:v>3.5</c:v>
                </c:pt>
                <c:pt idx="267">
                  <c:v>3.06</c:v>
                </c:pt>
                <c:pt idx="268">
                  <c:v>2.68</c:v>
                </c:pt>
                <c:pt idx="269">
                  <c:v>3.02</c:v>
                </c:pt>
                <c:pt idx="270">
                  <c:v>3.6</c:v>
                </c:pt>
                <c:pt idx="271">
                  <c:v>3.58</c:v>
                </c:pt>
                <c:pt idx="272">
                  <c:v>4.5599999999999996</c:v>
                </c:pt>
                <c:pt idx="273">
                  <c:v>4.46</c:v>
                </c:pt>
                <c:pt idx="274">
                  <c:v>3.57</c:v>
                </c:pt>
                <c:pt idx="275">
                  <c:v>3.8</c:v>
                </c:pt>
                <c:pt idx="276">
                  <c:v>3.3</c:v>
                </c:pt>
                <c:pt idx="277">
                  <c:v>3.6</c:v>
                </c:pt>
                <c:pt idx="278">
                  <c:v>3.04</c:v>
                </c:pt>
                <c:pt idx="279">
                  <c:v>3.24</c:v>
                </c:pt>
                <c:pt idx="280">
                  <c:v>2.8</c:v>
                </c:pt>
                <c:pt idx="281">
                  <c:v>2.82</c:v>
                </c:pt>
                <c:pt idx="282">
                  <c:v>2.74</c:v>
                </c:pt>
                <c:pt idx="283">
                  <c:v>4.4000000000000004</c:v>
                </c:pt>
                <c:pt idx="284">
                  <c:v>4.24</c:v>
                </c:pt>
                <c:pt idx="285">
                  <c:v>3.9</c:v>
                </c:pt>
                <c:pt idx="286">
                  <c:v>3.9</c:v>
                </c:pt>
                <c:pt idx="287">
                  <c:v>4.2</c:v>
                </c:pt>
                <c:pt idx="288">
                  <c:v>4</c:v>
                </c:pt>
                <c:pt idx="289">
                  <c:v>4.0999999999999996</c:v>
                </c:pt>
                <c:pt idx="290">
                  <c:v>3.5</c:v>
                </c:pt>
                <c:pt idx="291">
                  <c:v>3.7600000000000002</c:v>
                </c:pt>
                <c:pt idx="292">
                  <c:v>3.1</c:v>
                </c:pt>
                <c:pt idx="293">
                  <c:v>3.38</c:v>
                </c:pt>
                <c:pt idx="294">
                  <c:v>3.24</c:v>
                </c:pt>
                <c:pt idx="295">
                  <c:v>3.2600000000000002</c:v>
                </c:pt>
                <c:pt idx="296">
                  <c:v>3.1</c:v>
                </c:pt>
                <c:pt idx="297">
                  <c:v>3.3</c:v>
                </c:pt>
                <c:pt idx="298">
                  <c:v>2.9</c:v>
                </c:pt>
                <c:pt idx="299">
                  <c:v>3.44</c:v>
                </c:pt>
                <c:pt idx="300">
                  <c:v>3.1</c:v>
                </c:pt>
                <c:pt idx="301">
                  <c:v>3.2600000000000002</c:v>
                </c:pt>
                <c:pt idx="302">
                  <c:v>3.1</c:v>
                </c:pt>
                <c:pt idx="303">
                  <c:v>4</c:v>
                </c:pt>
                <c:pt idx="304">
                  <c:v>3.62</c:v>
                </c:pt>
                <c:pt idx="305">
                  <c:v>3.84</c:v>
                </c:pt>
                <c:pt idx="306">
                  <c:v>3.42</c:v>
                </c:pt>
                <c:pt idx="307">
                  <c:v>3.5</c:v>
                </c:pt>
                <c:pt idx="308">
                  <c:v>3.06</c:v>
                </c:pt>
                <c:pt idx="309">
                  <c:v>2.94</c:v>
                </c:pt>
                <c:pt idx="310">
                  <c:v>2.74</c:v>
                </c:pt>
                <c:pt idx="311">
                  <c:v>2.74</c:v>
                </c:pt>
                <c:pt idx="312">
                  <c:v>2.9</c:v>
                </c:pt>
                <c:pt idx="313">
                  <c:v>3.52</c:v>
                </c:pt>
                <c:pt idx="314">
                  <c:v>2.8</c:v>
                </c:pt>
                <c:pt idx="315">
                  <c:v>3.14</c:v>
                </c:pt>
                <c:pt idx="316">
                  <c:v>2.66</c:v>
                </c:pt>
                <c:pt idx="317">
                  <c:v>2.94</c:v>
                </c:pt>
                <c:pt idx="318">
                  <c:v>2.44</c:v>
                </c:pt>
                <c:pt idx="319">
                  <c:v>2.66</c:v>
                </c:pt>
                <c:pt idx="320">
                  <c:v>2.2799999999999998</c:v>
                </c:pt>
                <c:pt idx="321">
                  <c:v>2.48</c:v>
                </c:pt>
                <c:pt idx="322">
                  <c:v>2.1800000000000002</c:v>
                </c:pt>
                <c:pt idx="323">
                  <c:v>2.6</c:v>
                </c:pt>
                <c:pt idx="324">
                  <c:v>2.14</c:v>
                </c:pt>
                <c:pt idx="325">
                  <c:v>2.2000000000000002</c:v>
                </c:pt>
                <c:pt idx="326">
                  <c:v>2</c:v>
                </c:pt>
                <c:pt idx="327">
                  <c:v>2.52</c:v>
                </c:pt>
                <c:pt idx="328">
                  <c:v>2.2400000000000002</c:v>
                </c:pt>
                <c:pt idx="329">
                  <c:v>2.3199999999999994</c:v>
                </c:pt>
                <c:pt idx="330">
                  <c:v>1.9500000000000002</c:v>
                </c:pt>
                <c:pt idx="331">
                  <c:v>2.2200000000000002</c:v>
                </c:pt>
                <c:pt idx="332">
                  <c:v>2.02</c:v>
                </c:pt>
                <c:pt idx="333">
                  <c:v>2.74</c:v>
                </c:pt>
                <c:pt idx="334">
                  <c:v>2.14</c:v>
                </c:pt>
                <c:pt idx="335">
                  <c:v>2.2999999999999998</c:v>
                </c:pt>
                <c:pt idx="336">
                  <c:v>1.9400000000000002</c:v>
                </c:pt>
                <c:pt idx="337">
                  <c:v>2</c:v>
                </c:pt>
                <c:pt idx="338">
                  <c:v>1.78</c:v>
                </c:pt>
                <c:pt idx="339">
                  <c:v>2.4099999999999997</c:v>
                </c:pt>
                <c:pt idx="340">
                  <c:v>1.9200000000000002</c:v>
                </c:pt>
                <c:pt idx="341">
                  <c:v>2.2000000000000002</c:v>
                </c:pt>
                <c:pt idx="342">
                  <c:v>1.76</c:v>
                </c:pt>
                <c:pt idx="343">
                  <c:v>1.86</c:v>
                </c:pt>
                <c:pt idx="344">
                  <c:v>2</c:v>
                </c:pt>
                <c:pt idx="345">
                  <c:v>2.4</c:v>
                </c:pt>
                <c:pt idx="346">
                  <c:v>1.9800000000000002</c:v>
                </c:pt>
                <c:pt idx="347">
                  <c:v>1.86</c:v>
                </c:pt>
                <c:pt idx="348">
                  <c:v>1.62</c:v>
                </c:pt>
                <c:pt idx="349">
                  <c:v>1.76</c:v>
                </c:pt>
                <c:pt idx="350">
                  <c:v>1.44</c:v>
                </c:pt>
                <c:pt idx="351">
                  <c:v>1.72</c:v>
                </c:pt>
                <c:pt idx="352">
                  <c:v>1.36</c:v>
                </c:pt>
                <c:pt idx="353">
                  <c:v>1.72</c:v>
                </c:pt>
                <c:pt idx="354">
                  <c:v>1.4</c:v>
                </c:pt>
                <c:pt idx="355">
                  <c:v>1.6400000000000001</c:v>
                </c:pt>
                <c:pt idx="356">
                  <c:v>1.3</c:v>
                </c:pt>
                <c:pt idx="357">
                  <c:v>1.6400000000000001</c:v>
                </c:pt>
                <c:pt idx="358">
                  <c:v>1.26</c:v>
                </c:pt>
                <c:pt idx="359">
                  <c:v>1.9800000000000002</c:v>
                </c:pt>
                <c:pt idx="360">
                  <c:v>1.5</c:v>
                </c:pt>
                <c:pt idx="361">
                  <c:v>1.6</c:v>
                </c:pt>
                <c:pt idx="362">
                  <c:v>1.34</c:v>
                </c:pt>
                <c:pt idx="363">
                  <c:v>1.6</c:v>
                </c:pt>
                <c:pt idx="364">
                  <c:v>1.32</c:v>
                </c:pt>
                <c:pt idx="365">
                  <c:v>1.6</c:v>
                </c:pt>
                <c:pt idx="366">
                  <c:v>1.36</c:v>
                </c:pt>
                <c:pt idx="367">
                  <c:v>1.9000000000000001</c:v>
                </c:pt>
                <c:pt idx="368">
                  <c:v>1.6600000000000001</c:v>
                </c:pt>
                <c:pt idx="369">
                  <c:v>1.9000000000000001</c:v>
                </c:pt>
                <c:pt idx="370">
                  <c:v>1.36</c:v>
                </c:pt>
                <c:pt idx="371">
                  <c:v>1.82</c:v>
                </c:pt>
                <c:pt idx="372">
                  <c:v>2.2999999999999998</c:v>
                </c:pt>
                <c:pt idx="373">
                  <c:v>1.56</c:v>
                </c:pt>
                <c:pt idx="374">
                  <c:v>1.3</c:v>
                </c:pt>
                <c:pt idx="375">
                  <c:v>1.82</c:v>
                </c:pt>
                <c:pt idx="376">
                  <c:v>1.48</c:v>
                </c:pt>
                <c:pt idx="377">
                  <c:v>1.6600000000000001</c:v>
                </c:pt>
                <c:pt idx="378">
                  <c:v>1.26</c:v>
                </c:pt>
                <c:pt idx="379">
                  <c:v>1.6</c:v>
                </c:pt>
                <c:pt idx="380">
                  <c:v>1.2</c:v>
                </c:pt>
                <c:pt idx="381">
                  <c:v>1.44</c:v>
                </c:pt>
                <c:pt idx="382">
                  <c:v>1.34</c:v>
                </c:pt>
                <c:pt idx="383">
                  <c:v>2.12</c:v>
                </c:pt>
                <c:pt idx="384">
                  <c:v>1.56</c:v>
                </c:pt>
                <c:pt idx="385">
                  <c:v>1.72</c:v>
                </c:pt>
                <c:pt idx="386">
                  <c:v>1.32</c:v>
                </c:pt>
                <c:pt idx="387">
                  <c:v>1.62</c:v>
                </c:pt>
                <c:pt idx="388">
                  <c:v>1.32</c:v>
                </c:pt>
                <c:pt idx="389">
                  <c:v>2.2799999999999998</c:v>
                </c:pt>
                <c:pt idx="390">
                  <c:v>1.6600000000000001</c:v>
                </c:pt>
                <c:pt idx="391">
                  <c:v>2.2000000000000002</c:v>
                </c:pt>
                <c:pt idx="392">
                  <c:v>1.46</c:v>
                </c:pt>
                <c:pt idx="393">
                  <c:v>1.86</c:v>
                </c:pt>
                <c:pt idx="394">
                  <c:v>1.34</c:v>
                </c:pt>
                <c:pt idx="395">
                  <c:v>1.8</c:v>
                </c:pt>
                <c:pt idx="396">
                  <c:v>1.48</c:v>
                </c:pt>
                <c:pt idx="397">
                  <c:v>2</c:v>
                </c:pt>
                <c:pt idx="398">
                  <c:v>1.6800000000000002</c:v>
                </c:pt>
                <c:pt idx="399">
                  <c:v>2.02</c:v>
                </c:pt>
                <c:pt idx="400">
                  <c:v>2.4499999999999997</c:v>
                </c:pt>
                <c:pt idx="401">
                  <c:v>2.8</c:v>
                </c:pt>
                <c:pt idx="402">
                  <c:v>2.06</c:v>
                </c:pt>
                <c:pt idx="403">
                  <c:v>2.2400000000000002</c:v>
                </c:pt>
                <c:pt idx="404">
                  <c:v>2.08</c:v>
                </c:pt>
                <c:pt idx="405">
                  <c:v>2.48</c:v>
                </c:pt>
                <c:pt idx="406">
                  <c:v>1.7</c:v>
                </c:pt>
                <c:pt idx="407">
                  <c:v>2.2400000000000002</c:v>
                </c:pt>
                <c:pt idx="408">
                  <c:v>2.2000000000000002</c:v>
                </c:pt>
                <c:pt idx="409">
                  <c:v>2.7800000000000002</c:v>
                </c:pt>
                <c:pt idx="410">
                  <c:v>2.44</c:v>
                </c:pt>
                <c:pt idx="411">
                  <c:v>2.9</c:v>
                </c:pt>
                <c:pt idx="412">
                  <c:v>2.1</c:v>
                </c:pt>
                <c:pt idx="413">
                  <c:v>2.46</c:v>
                </c:pt>
                <c:pt idx="414">
                  <c:v>2.06</c:v>
                </c:pt>
                <c:pt idx="415">
                  <c:v>2.64</c:v>
                </c:pt>
                <c:pt idx="416">
                  <c:v>1.84</c:v>
                </c:pt>
                <c:pt idx="417">
                  <c:v>2.2599999999999998</c:v>
                </c:pt>
                <c:pt idx="418">
                  <c:v>1.9000000000000001</c:v>
                </c:pt>
                <c:pt idx="419">
                  <c:v>2.2999999999999998</c:v>
                </c:pt>
                <c:pt idx="420">
                  <c:v>1.34</c:v>
                </c:pt>
                <c:pt idx="421">
                  <c:v>1.74</c:v>
                </c:pt>
                <c:pt idx="422">
                  <c:v>1.24</c:v>
                </c:pt>
                <c:pt idx="423">
                  <c:v>2</c:v>
                </c:pt>
                <c:pt idx="424">
                  <c:v>1.3</c:v>
                </c:pt>
                <c:pt idx="425">
                  <c:v>1.74</c:v>
                </c:pt>
                <c:pt idx="426">
                  <c:v>1.22</c:v>
                </c:pt>
                <c:pt idx="427">
                  <c:v>1.7</c:v>
                </c:pt>
                <c:pt idx="428">
                  <c:v>1.8800000000000001</c:v>
                </c:pt>
                <c:pt idx="429">
                  <c:v>1.7</c:v>
                </c:pt>
                <c:pt idx="430">
                  <c:v>1.36</c:v>
                </c:pt>
                <c:pt idx="431">
                  <c:v>1.74</c:v>
                </c:pt>
                <c:pt idx="432">
                  <c:v>1.26</c:v>
                </c:pt>
                <c:pt idx="433">
                  <c:v>2</c:v>
                </c:pt>
                <c:pt idx="434">
                  <c:v>1.22</c:v>
                </c:pt>
                <c:pt idx="435">
                  <c:v>1.3</c:v>
                </c:pt>
                <c:pt idx="436">
                  <c:v>1.34</c:v>
                </c:pt>
                <c:pt idx="437">
                  <c:v>1.74</c:v>
                </c:pt>
                <c:pt idx="438">
                  <c:v>1.3800000000000001</c:v>
                </c:pt>
                <c:pt idx="439">
                  <c:v>1.9200000000000002</c:v>
                </c:pt>
                <c:pt idx="440">
                  <c:v>1.34</c:v>
                </c:pt>
                <c:pt idx="441">
                  <c:v>2.14</c:v>
                </c:pt>
                <c:pt idx="442">
                  <c:v>1.74</c:v>
                </c:pt>
                <c:pt idx="443">
                  <c:v>2.2799999999999998</c:v>
                </c:pt>
                <c:pt idx="444">
                  <c:v>1.5</c:v>
                </c:pt>
                <c:pt idx="445">
                  <c:v>2.36</c:v>
                </c:pt>
                <c:pt idx="446">
                  <c:v>2.04</c:v>
                </c:pt>
                <c:pt idx="447">
                  <c:v>2.72</c:v>
                </c:pt>
                <c:pt idx="448">
                  <c:v>1.6800000000000002</c:v>
                </c:pt>
                <c:pt idx="449">
                  <c:v>1.6800000000000002</c:v>
                </c:pt>
                <c:pt idx="450">
                  <c:v>1.6800000000000002</c:v>
                </c:pt>
                <c:pt idx="451">
                  <c:v>2.2999999999999998</c:v>
                </c:pt>
                <c:pt idx="452">
                  <c:v>1.74</c:v>
                </c:pt>
                <c:pt idx="453">
                  <c:v>2.34</c:v>
                </c:pt>
                <c:pt idx="454">
                  <c:v>1.48</c:v>
                </c:pt>
                <c:pt idx="455">
                  <c:v>1.6800000000000002</c:v>
                </c:pt>
                <c:pt idx="456">
                  <c:v>2.1</c:v>
                </c:pt>
                <c:pt idx="457">
                  <c:v>2.7</c:v>
                </c:pt>
                <c:pt idx="458">
                  <c:v>1.74</c:v>
                </c:pt>
                <c:pt idx="459">
                  <c:v>2.2200000000000002</c:v>
                </c:pt>
                <c:pt idx="460">
                  <c:v>1.7</c:v>
                </c:pt>
                <c:pt idx="461">
                  <c:v>2.42</c:v>
                </c:pt>
                <c:pt idx="462">
                  <c:v>1.72</c:v>
                </c:pt>
                <c:pt idx="463">
                  <c:v>2.36</c:v>
                </c:pt>
                <c:pt idx="464">
                  <c:v>1.48</c:v>
                </c:pt>
                <c:pt idx="465">
                  <c:v>1.72</c:v>
                </c:pt>
                <c:pt idx="466">
                  <c:v>1.3800000000000001</c:v>
                </c:pt>
                <c:pt idx="467">
                  <c:v>2.38</c:v>
                </c:pt>
                <c:pt idx="468">
                  <c:v>1.76</c:v>
                </c:pt>
                <c:pt idx="469">
                  <c:v>2.4</c:v>
                </c:pt>
                <c:pt idx="470">
                  <c:v>1.52</c:v>
                </c:pt>
                <c:pt idx="471">
                  <c:v>2.2999999999999998</c:v>
                </c:pt>
                <c:pt idx="472">
                  <c:v>2.02</c:v>
                </c:pt>
                <c:pt idx="473">
                  <c:v>2.8</c:v>
                </c:pt>
                <c:pt idx="474">
                  <c:v>2.08</c:v>
                </c:pt>
                <c:pt idx="475">
                  <c:v>2.52</c:v>
                </c:pt>
                <c:pt idx="476">
                  <c:v>1.54</c:v>
                </c:pt>
                <c:pt idx="477">
                  <c:v>1.75</c:v>
                </c:pt>
                <c:pt idx="478">
                  <c:v>1.86</c:v>
                </c:pt>
                <c:pt idx="479">
                  <c:v>2.42</c:v>
                </c:pt>
                <c:pt idx="480">
                  <c:v>1.6800000000000002</c:v>
                </c:pt>
                <c:pt idx="481">
                  <c:v>2.2000000000000002</c:v>
                </c:pt>
                <c:pt idx="482">
                  <c:v>1.56</c:v>
                </c:pt>
                <c:pt idx="483">
                  <c:v>2.2599999999999998</c:v>
                </c:pt>
                <c:pt idx="484">
                  <c:v>1.74</c:v>
                </c:pt>
                <c:pt idx="485">
                  <c:v>2.34</c:v>
                </c:pt>
                <c:pt idx="486">
                  <c:v>1.6</c:v>
                </c:pt>
                <c:pt idx="487">
                  <c:v>2.16</c:v>
                </c:pt>
                <c:pt idx="488">
                  <c:v>1.4</c:v>
                </c:pt>
                <c:pt idx="489">
                  <c:v>2.14</c:v>
                </c:pt>
                <c:pt idx="490">
                  <c:v>1.36</c:v>
                </c:pt>
                <c:pt idx="491">
                  <c:v>2.12</c:v>
                </c:pt>
                <c:pt idx="492">
                  <c:v>1.32</c:v>
                </c:pt>
                <c:pt idx="493">
                  <c:v>2</c:v>
                </c:pt>
                <c:pt idx="494">
                  <c:v>1.1599999999999997</c:v>
                </c:pt>
                <c:pt idx="495">
                  <c:v>2.2400000000000002</c:v>
                </c:pt>
                <c:pt idx="496">
                  <c:v>1.56</c:v>
                </c:pt>
                <c:pt idx="497">
                  <c:v>2.2799999999999998</c:v>
                </c:pt>
                <c:pt idx="498">
                  <c:v>1.6600000000000001</c:v>
                </c:pt>
                <c:pt idx="499">
                  <c:v>2.46</c:v>
                </c:pt>
                <c:pt idx="500">
                  <c:v>1.74</c:v>
                </c:pt>
                <c:pt idx="501">
                  <c:v>2.34</c:v>
                </c:pt>
                <c:pt idx="502">
                  <c:v>1.58</c:v>
                </c:pt>
                <c:pt idx="503">
                  <c:v>2.2999999999999998</c:v>
                </c:pt>
                <c:pt idx="504">
                  <c:v>1.9200000000000002</c:v>
                </c:pt>
                <c:pt idx="505">
                  <c:v>2.56</c:v>
                </c:pt>
                <c:pt idx="506">
                  <c:v>2.38</c:v>
                </c:pt>
                <c:pt idx="507">
                  <c:v>2.9</c:v>
                </c:pt>
                <c:pt idx="508">
                  <c:v>2.4</c:v>
                </c:pt>
                <c:pt idx="509">
                  <c:v>2.72</c:v>
                </c:pt>
                <c:pt idx="510">
                  <c:v>2.14</c:v>
                </c:pt>
                <c:pt idx="511">
                  <c:v>2.56</c:v>
                </c:pt>
                <c:pt idx="512">
                  <c:v>2.1</c:v>
                </c:pt>
                <c:pt idx="513">
                  <c:v>2.56</c:v>
                </c:pt>
                <c:pt idx="514">
                  <c:v>2.2599999999999998</c:v>
                </c:pt>
                <c:pt idx="515">
                  <c:v>2.64</c:v>
                </c:pt>
                <c:pt idx="516">
                  <c:v>1.78</c:v>
                </c:pt>
                <c:pt idx="517">
                  <c:v>2.04</c:v>
                </c:pt>
                <c:pt idx="518">
                  <c:v>1.5</c:v>
                </c:pt>
                <c:pt idx="519">
                  <c:v>2.12</c:v>
                </c:pt>
                <c:pt idx="520">
                  <c:v>1.84</c:v>
                </c:pt>
                <c:pt idx="521">
                  <c:v>2.46</c:v>
                </c:pt>
                <c:pt idx="522">
                  <c:v>2.04</c:v>
                </c:pt>
                <c:pt idx="523">
                  <c:v>2.02</c:v>
                </c:pt>
                <c:pt idx="524">
                  <c:v>2.1</c:v>
                </c:pt>
                <c:pt idx="525">
                  <c:v>2.56</c:v>
                </c:pt>
                <c:pt idx="526">
                  <c:v>2.08</c:v>
                </c:pt>
                <c:pt idx="527">
                  <c:v>2.56</c:v>
                </c:pt>
                <c:pt idx="528">
                  <c:v>1.9600000000000002</c:v>
                </c:pt>
                <c:pt idx="529">
                  <c:v>2.5</c:v>
                </c:pt>
                <c:pt idx="530">
                  <c:v>1.54</c:v>
                </c:pt>
                <c:pt idx="531">
                  <c:v>2.04</c:v>
                </c:pt>
                <c:pt idx="532">
                  <c:v>1.3</c:v>
                </c:pt>
                <c:pt idx="533">
                  <c:v>1.3</c:v>
                </c:pt>
                <c:pt idx="534">
                  <c:v>1.22</c:v>
                </c:pt>
                <c:pt idx="535">
                  <c:v>1.9400000000000002</c:v>
                </c:pt>
                <c:pt idx="536">
                  <c:v>1.6400000000000001</c:v>
                </c:pt>
                <c:pt idx="537">
                  <c:v>2.3199999999999994</c:v>
                </c:pt>
                <c:pt idx="538">
                  <c:v>1.7</c:v>
                </c:pt>
                <c:pt idx="539">
                  <c:v>2.34</c:v>
                </c:pt>
                <c:pt idx="540">
                  <c:v>1.72</c:v>
                </c:pt>
                <c:pt idx="541">
                  <c:v>2.3199999999999994</c:v>
                </c:pt>
                <c:pt idx="542">
                  <c:v>1.34</c:v>
                </c:pt>
                <c:pt idx="543">
                  <c:v>2.1800000000000002</c:v>
                </c:pt>
                <c:pt idx="544">
                  <c:v>1.62</c:v>
                </c:pt>
                <c:pt idx="545">
                  <c:v>2.62</c:v>
                </c:pt>
                <c:pt idx="546">
                  <c:v>2.08</c:v>
                </c:pt>
                <c:pt idx="547">
                  <c:v>2.34</c:v>
                </c:pt>
                <c:pt idx="548">
                  <c:v>2.2000000000000002</c:v>
                </c:pt>
                <c:pt idx="549">
                  <c:v>2.66</c:v>
                </c:pt>
                <c:pt idx="550">
                  <c:v>1.36</c:v>
                </c:pt>
                <c:pt idx="551">
                  <c:v>2.3199999999999994</c:v>
                </c:pt>
                <c:pt idx="552">
                  <c:v>2.1</c:v>
                </c:pt>
                <c:pt idx="553">
                  <c:v>2.74</c:v>
                </c:pt>
                <c:pt idx="554">
                  <c:v>2.06</c:v>
                </c:pt>
                <c:pt idx="555">
                  <c:v>2.7600000000000002</c:v>
                </c:pt>
                <c:pt idx="556">
                  <c:v>2.14</c:v>
                </c:pt>
                <c:pt idx="557">
                  <c:v>2.68</c:v>
                </c:pt>
                <c:pt idx="558">
                  <c:v>1.52</c:v>
                </c:pt>
                <c:pt idx="559">
                  <c:v>1.8</c:v>
                </c:pt>
                <c:pt idx="560">
                  <c:v>1.2</c:v>
                </c:pt>
                <c:pt idx="561">
                  <c:v>1.82</c:v>
                </c:pt>
                <c:pt idx="562">
                  <c:v>1.1000000000000001</c:v>
                </c:pt>
                <c:pt idx="563">
                  <c:v>1.8</c:v>
                </c:pt>
                <c:pt idx="564">
                  <c:v>1.02</c:v>
                </c:pt>
                <c:pt idx="565">
                  <c:v>1.6800000000000002</c:v>
                </c:pt>
                <c:pt idx="566">
                  <c:v>1</c:v>
                </c:pt>
                <c:pt idx="567">
                  <c:v>1.6</c:v>
                </c:pt>
                <c:pt idx="568">
                  <c:v>1.9400000000000002</c:v>
                </c:pt>
                <c:pt idx="569">
                  <c:v>1.9400000000000002</c:v>
                </c:pt>
                <c:pt idx="570">
                  <c:v>1.82</c:v>
                </c:pt>
                <c:pt idx="571">
                  <c:v>1.9800000000000002</c:v>
                </c:pt>
                <c:pt idx="572">
                  <c:v>2.14</c:v>
                </c:pt>
                <c:pt idx="573">
                  <c:v>2.2999999999999998</c:v>
                </c:pt>
                <c:pt idx="574">
                  <c:v>1.6600000000000001</c:v>
                </c:pt>
                <c:pt idx="575">
                  <c:v>1.9400000000000002</c:v>
                </c:pt>
                <c:pt idx="576">
                  <c:v>1.6400000000000001</c:v>
                </c:pt>
                <c:pt idx="577">
                  <c:v>1.7</c:v>
                </c:pt>
                <c:pt idx="578">
                  <c:v>1.44</c:v>
                </c:pt>
                <c:pt idx="579">
                  <c:v>1.2</c:v>
                </c:pt>
                <c:pt idx="580">
                  <c:v>2.02</c:v>
                </c:pt>
                <c:pt idx="581">
                  <c:v>1.6400000000000001</c:v>
                </c:pt>
                <c:pt idx="582">
                  <c:v>1.28</c:v>
                </c:pt>
                <c:pt idx="583">
                  <c:v>1.74</c:v>
                </c:pt>
                <c:pt idx="584">
                  <c:v>1.62</c:v>
                </c:pt>
                <c:pt idx="585">
                  <c:v>2.5</c:v>
                </c:pt>
                <c:pt idx="586">
                  <c:v>1.9000000000000001</c:v>
                </c:pt>
                <c:pt idx="587">
                  <c:v>2.52</c:v>
                </c:pt>
                <c:pt idx="588">
                  <c:v>1.86</c:v>
                </c:pt>
                <c:pt idx="589">
                  <c:v>2.66</c:v>
                </c:pt>
                <c:pt idx="590">
                  <c:v>2.6</c:v>
                </c:pt>
                <c:pt idx="591">
                  <c:v>2.66</c:v>
                </c:pt>
                <c:pt idx="592">
                  <c:v>2.6</c:v>
                </c:pt>
                <c:pt idx="593">
                  <c:v>3.2600000000000002</c:v>
                </c:pt>
                <c:pt idx="594">
                  <c:v>2.14</c:v>
                </c:pt>
                <c:pt idx="595">
                  <c:v>2.4</c:v>
                </c:pt>
                <c:pt idx="596">
                  <c:v>1.9000000000000001</c:v>
                </c:pt>
                <c:pt idx="597">
                  <c:v>2.2999999999999998</c:v>
                </c:pt>
                <c:pt idx="598">
                  <c:v>1.86</c:v>
                </c:pt>
                <c:pt idx="599">
                  <c:v>1.9600000000000002</c:v>
                </c:pt>
                <c:pt idx="600">
                  <c:v>1.42</c:v>
                </c:pt>
                <c:pt idx="601">
                  <c:v>1.72</c:v>
                </c:pt>
                <c:pt idx="602">
                  <c:v>1.71</c:v>
                </c:pt>
                <c:pt idx="603">
                  <c:v>1.7</c:v>
                </c:pt>
                <c:pt idx="604">
                  <c:v>1.22</c:v>
                </c:pt>
                <c:pt idx="605">
                  <c:v>1.62</c:v>
                </c:pt>
                <c:pt idx="606">
                  <c:v>2</c:v>
                </c:pt>
                <c:pt idx="607">
                  <c:v>2.1800000000000002</c:v>
                </c:pt>
                <c:pt idx="608">
                  <c:v>1.9000000000000001</c:v>
                </c:pt>
                <c:pt idx="609">
                  <c:v>3.14</c:v>
                </c:pt>
                <c:pt idx="610">
                  <c:v>3.4</c:v>
                </c:pt>
                <c:pt idx="611">
                  <c:v>2.86</c:v>
                </c:pt>
                <c:pt idx="612">
                  <c:v>2.2400000000000002</c:v>
                </c:pt>
                <c:pt idx="613">
                  <c:v>3</c:v>
                </c:pt>
                <c:pt idx="614">
                  <c:v>2.34</c:v>
                </c:pt>
                <c:pt idx="615">
                  <c:v>2.5</c:v>
                </c:pt>
                <c:pt idx="616">
                  <c:v>2.2999999999999998</c:v>
                </c:pt>
                <c:pt idx="617">
                  <c:v>2.44</c:v>
                </c:pt>
                <c:pt idx="618">
                  <c:v>2.44</c:v>
                </c:pt>
                <c:pt idx="619">
                  <c:v>2.48</c:v>
                </c:pt>
                <c:pt idx="620">
                  <c:v>2</c:v>
                </c:pt>
                <c:pt idx="621">
                  <c:v>2.2200000000000002</c:v>
                </c:pt>
                <c:pt idx="622">
                  <c:v>2</c:v>
                </c:pt>
                <c:pt idx="623">
                  <c:v>2.2000000000000002</c:v>
                </c:pt>
                <c:pt idx="624">
                  <c:v>1.84</c:v>
                </c:pt>
                <c:pt idx="625">
                  <c:v>2.2000000000000002</c:v>
                </c:pt>
                <c:pt idx="626">
                  <c:v>1.8</c:v>
                </c:pt>
                <c:pt idx="627">
                  <c:v>2.08</c:v>
                </c:pt>
                <c:pt idx="628">
                  <c:v>2.02</c:v>
                </c:pt>
                <c:pt idx="629">
                  <c:v>2.2599999999999998</c:v>
                </c:pt>
                <c:pt idx="630">
                  <c:v>2.04</c:v>
                </c:pt>
                <c:pt idx="631">
                  <c:v>2.2000000000000002</c:v>
                </c:pt>
                <c:pt idx="632">
                  <c:v>1.9000000000000001</c:v>
                </c:pt>
                <c:pt idx="633">
                  <c:v>2.02</c:v>
                </c:pt>
                <c:pt idx="634">
                  <c:v>1.8</c:v>
                </c:pt>
                <c:pt idx="635">
                  <c:v>1.9600000000000002</c:v>
                </c:pt>
                <c:pt idx="636">
                  <c:v>1.6800000000000002</c:v>
                </c:pt>
                <c:pt idx="637">
                  <c:v>1.9000000000000001</c:v>
                </c:pt>
                <c:pt idx="638">
                  <c:v>1.6800000000000002</c:v>
                </c:pt>
                <c:pt idx="639">
                  <c:v>2.1</c:v>
                </c:pt>
                <c:pt idx="640">
                  <c:v>1.08</c:v>
                </c:pt>
                <c:pt idx="641">
                  <c:v>1.9600000000000002</c:v>
                </c:pt>
                <c:pt idx="642">
                  <c:v>1.58</c:v>
                </c:pt>
                <c:pt idx="643">
                  <c:v>1.9000000000000001</c:v>
                </c:pt>
                <c:pt idx="644">
                  <c:v>1.86</c:v>
                </c:pt>
                <c:pt idx="645">
                  <c:v>2.14</c:v>
                </c:pt>
                <c:pt idx="646">
                  <c:v>1.9800000000000002</c:v>
                </c:pt>
                <c:pt idx="647">
                  <c:v>2.7</c:v>
                </c:pt>
                <c:pt idx="648">
                  <c:v>2.8</c:v>
                </c:pt>
                <c:pt idx="649">
                  <c:v>2.6</c:v>
                </c:pt>
                <c:pt idx="650">
                  <c:v>2.2599999999999998</c:v>
                </c:pt>
                <c:pt idx="651">
                  <c:v>2.5</c:v>
                </c:pt>
                <c:pt idx="652">
                  <c:v>2.2799999999999998</c:v>
                </c:pt>
                <c:pt idx="653">
                  <c:v>3.52</c:v>
                </c:pt>
                <c:pt idx="654">
                  <c:v>3.12</c:v>
                </c:pt>
                <c:pt idx="655">
                  <c:v>2.86</c:v>
                </c:pt>
                <c:pt idx="656">
                  <c:v>2.42</c:v>
                </c:pt>
                <c:pt idx="657">
                  <c:v>2.9</c:v>
                </c:pt>
                <c:pt idx="658">
                  <c:v>3.24</c:v>
                </c:pt>
                <c:pt idx="659">
                  <c:v>3.7600000000000002</c:v>
                </c:pt>
                <c:pt idx="660">
                  <c:v>3.56</c:v>
                </c:pt>
                <c:pt idx="661">
                  <c:v>3.6</c:v>
                </c:pt>
                <c:pt idx="662">
                  <c:v>3.2</c:v>
                </c:pt>
                <c:pt idx="663">
                  <c:v>3.9</c:v>
                </c:pt>
                <c:pt idx="664">
                  <c:v>4.2</c:v>
                </c:pt>
                <c:pt idx="665">
                  <c:v>4.0199999999999996</c:v>
                </c:pt>
                <c:pt idx="666">
                  <c:v>3.62</c:v>
                </c:pt>
                <c:pt idx="667">
                  <c:v>3.56</c:v>
                </c:pt>
                <c:pt idx="668">
                  <c:v>3.46</c:v>
                </c:pt>
                <c:pt idx="669">
                  <c:v>4.6399999999999997</c:v>
                </c:pt>
                <c:pt idx="670">
                  <c:v>4.2</c:v>
                </c:pt>
                <c:pt idx="671">
                  <c:v>4.1599999999999993</c:v>
                </c:pt>
                <c:pt idx="672">
                  <c:v>3.64</c:v>
                </c:pt>
                <c:pt idx="673">
                  <c:v>4.24</c:v>
                </c:pt>
                <c:pt idx="674">
                  <c:v>4.5999999999999996</c:v>
                </c:pt>
                <c:pt idx="675">
                  <c:v>4.5999999999999996</c:v>
                </c:pt>
                <c:pt idx="676">
                  <c:v>4.0999999999999996</c:v>
                </c:pt>
                <c:pt idx="677">
                  <c:v>4.24</c:v>
                </c:pt>
                <c:pt idx="678">
                  <c:v>4.0599999999999996</c:v>
                </c:pt>
                <c:pt idx="679">
                  <c:v>3.96</c:v>
                </c:pt>
                <c:pt idx="680">
                  <c:v>3.8</c:v>
                </c:pt>
                <c:pt idx="681">
                  <c:v>4</c:v>
                </c:pt>
                <c:pt idx="682">
                  <c:v>3.92</c:v>
                </c:pt>
                <c:pt idx="683">
                  <c:v>5.14</c:v>
                </c:pt>
                <c:pt idx="684">
                  <c:v>4.74</c:v>
                </c:pt>
                <c:pt idx="685">
                  <c:v>5.14</c:v>
                </c:pt>
                <c:pt idx="686">
                  <c:v>4.74</c:v>
                </c:pt>
                <c:pt idx="687">
                  <c:v>4.9000000000000004</c:v>
                </c:pt>
                <c:pt idx="688">
                  <c:v>4.26</c:v>
                </c:pt>
                <c:pt idx="689">
                  <c:v>4.34</c:v>
                </c:pt>
                <c:pt idx="690">
                  <c:v>4.1199999999999992</c:v>
                </c:pt>
                <c:pt idx="691">
                  <c:v>4.0599999999999996</c:v>
                </c:pt>
                <c:pt idx="692">
                  <c:v>3.86</c:v>
                </c:pt>
                <c:pt idx="693">
                  <c:v>3.86</c:v>
                </c:pt>
                <c:pt idx="694">
                  <c:v>3.66</c:v>
                </c:pt>
                <c:pt idx="695">
                  <c:v>3.72</c:v>
                </c:pt>
                <c:pt idx="696">
                  <c:v>3.86</c:v>
                </c:pt>
                <c:pt idx="697">
                  <c:v>4.3599999999999994</c:v>
                </c:pt>
                <c:pt idx="698">
                  <c:v>3.62</c:v>
                </c:pt>
                <c:pt idx="699">
                  <c:v>3.44</c:v>
                </c:pt>
                <c:pt idx="700">
                  <c:v>3</c:v>
                </c:pt>
                <c:pt idx="701">
                  <c:v>3.22</c:v>
                </c:pt>
                <c:pt idx="702">
                  <c:v>3.04</c:v>
                </c:pt>
                <c:pt idx="703">
                  <c:v>3.34</c:v>
                </c:pt>
                <c:pt idx="704">
                  <c:v>3.3</c:v>
                </c:pt>
                <c:pt idx="705">
                  <c:v>3.66</c:v>
                </c:pt>
                <c:pt idx="706">
                  <c:v>3.64</c:v>
                </c:pt>
                <c:pt idx="707">
                  <c:v>4.4000000000000004</c:v>
                </c:pt>
                <c:pt idx="708">
                  <c:v>4.4400000000000004</c:v>
                </c:pt>
                <c:pt idx="709">
                  <c:v>4.26</c:v>
                </c:pt>
                <c:pt idx="710">
                  <c:v>3.74</c:v>
                </c:pt>
                <c:pt idx="711">
                  <c:v>3.92</c:v>
                </c:pt>
                <c:pt idx="712">
                  <c:v>4.0999999999999996</c:v>
                </c:pt>
                <c:pt idx="713">
                  <c:v>4.0999999999999996</c:v>
                </c:pt>
                <c:pt idx="714">
                  <c:v>4.6599999999999993</c:v>
                </c:pt>
                <c:pt idx="715">
                  <c:v>5.68</c:v>
                </c:pt>
                <c:pt idx="716">
                  <c:v>6</c:v>
                </c:pt>
                <c:pt idx="717">
                  <c:v>5.56</c:v>
                </c:pt>
                <c:pt idx="718">
                  <c:v>4.9000000000000004</c:v>
                </c:pt>
                <c:pt idx="719">
                  <c:v>4.5599999999999996</c:v>
                </c:pt>
                <c:pt idx="720">
                  <c:v>4.4800000000000004</c:v>
                </c:pt>
                <c:pt idx="721">
                  <c:v>4.1599999999999993</c:v>
                </c:pt>
                <c:pt idx="722">
                  <c:v>4.0199999999999996</c:v>
                </c:pt>
                <c:pt idx="723">
                  <c:v>3.96</c:v>
                </c:pt>
                <c:pt idx="724">
                  <c:v>3.96</c:v>
                </c:pt>
                <c:pt idx="725">
                  <c:v>4.04</c:v>
                </c:pt>
                <c:pt idx="726">
                  <c:v>3.86</c:v>
                </c:pt>
                <c:pt idx="727">
                  <c:v>3.7600000000000002</c:v>
                </c:pt>
                <c:pt idx="728">
                  <c:v>3.62</c:v>
                </c:pt>
                <c:pt idx="729">
                  <c:v>3.7</c:v>
                </c:pt>
                <c:pt idx="730">
                  <c:v>3.7</c:v>
                </c:pt>
                <c:pt idx="731">
                  <c:v>3.96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E4E7-486D-A4C5-676C1FD04663}"/>
            </c:ext>
          </c:extLst>
        </c:ser>
        <c:ser>
          <c:idx val="16"/>
          <c:order val="4"/>
          <c:tx>
            <c:v>2014</c:v>
          </c:tx>
          <c:spPr>
            <a:ln w="12700">
              <a:solidFill>
                <a:schemeClr val="accent5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DATOS!$AK$3:$AK$734</c:f>
              <c:numCache>
                <c:formatCode>0.00</c:formatCode>
                <c:ptCount val="732"/>
                <c:pt idx="0">
                  <c:v>3.5</c:v>
                </c:pt>
                <c:pt idx="1">
                  <c:v>3.6</c:v>
                </c:pt>
                <c:pt idx="2">
                  <c:v>2.72</c:v>
                </c:pt>
                <c:pt idx="3">
                  <c:v>3.08</c:v>
                </c:pt>
                <c:pt idx="4">
                  <c:v>2.96</c:v>
                </c:pt>
                <c:pt idx="5">
                  <c:v>3.16</c:v>
                </c:pt>
                <c:pt idx="6">
                  <c:v>3.1</c:v>
                </c:pt>
                <c:pt idx="7">
                  <c:v>3.12</c:v>
                </c:pt>
                <c:pt idx="8">
                  <c:v>3.15</c:v>
                </c:pt>
                <c:pt idx="9">
                  <c:v>3.16</c:v>
                </c:pt>
                <c:pt idx="10">
                  <c:v>2.96</c:v>
                </c:pt>
                <c:pt idx="11">
                  <c:v>3.62</c:v>
                </c:pt>
                <c:pt idx="12">
                  <c:v>2.68</c:v>
                </c:pt>
                <c:pt idx="13">
                  <c:v>4.4800000000000004</c:v>
                </c:pt>
                <c:pt idx="14">
                  <c:v>4.9000000000000004</c:v>
                </c:pt>
                <c:pt idx="15">
                  <c:v>4.7</c:v>
                </c:pt>
                <c:pt idx="16">
                  <c:v>4.58</c:v>
                </c:pt>
                <c:pt idx="17">
                  <c:v>4.74</c:v>
                </c:pt>
                <c:pt idx="18">
                  <c:v>5.0999999999999996</c:v>
                </c:pt>
                <c:pt idx="19">
                  <c:v>5.48</c:v>
                </c:pt>
                <c:pt idx="20">
                  <c:v>5.26</c:v>
                </c:pt>
                <c:pt idx="21">
                  <c:v>5.0999999999999996</c:v>
                </c:pt>
                <c:pt idx="22">
                  <c:v>4.96</c:v>
                </c:pt>
                <c:pt idx="23">
                  <c:v>5</c:v>
                </c:pt>
                <c:pt idx="24">
                  <c:v>4.7</c:v>
                </c:pt>
                <c:pt idx="25">
                  <c:v>4.7</c:v>
                </c:pt>
                <c:pt idx="26">
                  <c:v>4.54</c:v>
                </c:pt>
                <c:pt idx="27">
                  <c:v>4.5599999999999996</c:v>
                </c:pt>
                <c:pt idx="28">
                  <c:v>4.0999999999999996</c:v>
                </c:pt>
                <c:pt idx="29">
                  <c:v>4.2</c:v>
                </c:pt>
                <c:pt idx="30">
                  <c:v>4.22</c:v>
                </c:pt>
                <c:pt idx="31">
                  <c:v>4.4000000000000004</c:v>
                </c:pt>
                <c:pt idx="32">
                  <c:v>4.28</c:v>
                </c:pt>
                <c:pt idx="33">
                  <c:v>4.34</c:v>
                </c:pt>
                <c:pt idx="34">
                  <c:v>4.0999999999999996</c:v>
                </c:pt>
                <c:pt idx="35">
                  <c:v>4</c:v>
                </c:pt>
                <c:pt idx="36">
                  <c:v>3.5</c:v>
                </c:pt>
                <c:pt idx="37">
                  <c:v>3.46</c:v>
                </c:pt>
                <c:pt idx="38">
                  <c:v>2.9</c:v>
                </c:pt>
                <c:pt idx="39">
                  <c:v>3.2</c:v>
                </c:pt>
                <c:pt idx="40">
                  <c:v>3.3299999999999996</c:v>
                </c:pt>
                <c:pt idx="41">
                  <c:v>4.04</c:v>
                </c:pt>
                <c:pt idx="42">
                  <c:v>4.0599999999999996</c:v>
                </c:pt>
                <c:pt idx="43">
                  <c:v>4.0999999999999996</c:v>
                </c:pt>
                <c:pt idx="44">
                  <c:v>4.1599999999999993</c:v>
                </c:pt>
                <c:pt idx="45">
                  <c:v>4.18</c:v>
                </c:pt>
                <c:pt idx="46">
                  <c:v>4</c:v>
                </c:pt>
                <c:pt idx="47">
                  <c:v>3.96</c:v>
                </c:pt>
                <c:pt idx="48">
                  <c:v>3.88</c:v>
                </c:pt>
                <c:pt idx="49">
                  <c:v>3.96</c:v>
                </c:pt>
                <c:pt idx="50">
                  <c:v>3.96</c:v>
                </c:pt>
                <c:pt idx="51">
                  <c:v>3.92</c:v>
                </c:pt>
                <c:pt idx="52">
                  <c:v>3.66</c:v>
                </c:pt>
                <c:pt idx="53">
                  <c:v>3.82</c:v>
                </c:pt>
                <c:pt idx="54">
                  <c:v>3.58</c:v>
                </c:pt>
                <c:pt idx="55">
                  <c:v>3.62</c:v>
                </c:pt>
                <c:pt idx="56">
                  <c:v>3.46</c:v>
                </c:pt>
                <c:pt idx="57">
                  <c:v>3.86</c:v>
                </c:pt>
                <c:pt idx="58">
                  <c:v>4.0599999999999996</c:v>
                </c:pt>
                <c:pt idx="59">
                  <c:v>4.24</c:v>
                </c:pt>
                <c:pt idx="60">
                  <c:v>4.0599999999999996</c:v>
                </c:pt>
                <c:pt idx="61">
                  <c:v>4.3</c:v>
                </c:pt>
                <c:pt idx="62">
                  <c:v>3.7800000000000002</c:v>
                </c:pt>
                <c:pt idx="63">
                  <c:v>3.7</c:v>
                </c:pt>
                <c:pt idx="64">
                  <c:v>3.56</c:v>
                </c:pt>
                <c:pt idx="65">
                  <c:v>3.74</c:v>
                </c:pt>
                <c:pt idx="66">
                  <c:v>3.1</c:v>
                </c:pt>
                <c:pt idx="67">
                  <c:v>3.48</c:v>
                </c:pt>
                <c:pt idx="68">
                  <c:v>3.32</c:v>
                </c:pt>
                <c:pt idx="69">
                  <c:v>3.6</c:v>
                </c:pt>
                <c:pt idx="70">
                  <c:v>3.14</c:v>
                </c:pt>
                <c:pt idx="71">
                  <c:v>3.74</c:v>
                </c:pt>
                <c:pt idx="72">
                  <c:v>4.4000000000000004</c:v>
                </c:pt>
                <c:pt idx="73">
                  <c:v>4.6599999999999993</c:v>
                </c:pt>
                <c:pt idx="74">
                  <c:v>4.4000000000000004</c:v>
                </c:pt>
                <c:pt idx="75">
                  <c:v>4.22</c:v>
                </c:pt>
                <c:pt idx="76">
                  <c:v>3.86</c:v>
                </c:pt>
                <c:pt idx="77">
                  <c:v>3.96</c:v>
                </c:pt>
                <c:pt idx="78">
                  <c:v>3.5</c:v>
                </c:pt>
                <c:pt idx="79">
                  <c:v>3.34</c:v>
                </c:pt>
                <c:pt idx="80">
                  <c:v>3.12</c:v>
                </c:pt>
                <c:pt idx="81">
                  <c:v>3.2800000000000002</c:v>
                </c:pt>
                <c:pt idx="82">
                  <c:v>3.32</c:v>
                </c:pt>
                <c:pt idx="83">
                  <c:v>3.32</c:v>
                </c:pt>
                <c:pt idx="84">
                  <c:v>3.56</c:v>
                </c:pt>
                <c:pt idx="85">
                  <c:v>3.88</c:v>
                </c:pt>
                <c:pt idx="86">
                  <c:v>3.56</c:v>
                </c:pt>
                <c:pt idx="87">
                  <c:v>3.7600000000000002</c:v>
                </c:pt>
                <c:pt idx="88">
                  <c:v>3.46</c:v>
                </c:pt>
                <c:pt idx="89">
                  <c:v>4.08</c:v>
                </c:pt>
                <c:pt idx="90">
                  <c:v>3.7</c:v>
                </c:pt>
                <c:pt idx="91">
                  <c:v>3.84</c:v>
                </c:pt>
                <c:pt idx="92">
                  <c:v>2.88</c:v>
                </c:pt>
                <c:pt idx="93">
                  <c:v>3.22</c:v>
                </c:pt>
                <c:pt idx="94">
                  <c:v>2.7800000000000002</c:v>
                </c:pt>
                <c:pt idx="95">
                  <c:v>3.1</c:v>
                </c:pt>
                <c:pt idx="96">
                  <c:v>2.7</c:v>
                </c:pt>
                <c:pt idx="97">
                  <c:v>3.32</c:v>
                </c:pt>
                <c:pt idx="98">
                  <c:v>2.82</c:v>
                </c:pt>
                <c:pt idx="99">
                  <c:v>3.24</c:v>
                </c:pt>
                <c:pt idx="100">
                  <c:v>2.56</c:v>
                </c:pt>
                <c:pt idx="101">
                  <c:v>3.3</c:v>
                </c:pt>
                <c:pt idx="102">
                  <c:v>3.08</c:v>
                </c:pt>
                <c:pt idx="103">
                  <c:v>3.32</c:v>
                </c:pt>
                <c:pt idx="104">
                  <c:v>3.84</c:v>
                </c:pt>
                <c:pt idx="105">
                  <c:v>4.04</c:v>
                </c:pt>
                <c:pt idx="106">
                  <c:v>3.62</c:v>
                </c:pt>
                <c:pt idx="107">
                  <c:v>3.82</c:v>
                </c:pt>
                <c:pt idx="108">
                  <c:v>3.2600000000000002</c:v>
                </c:pt>
                <c:pt idx="109">
                  <c:v>3.9</c:v>
                </c:pt>
                <c:pt idx="110">
                  <c:v>3.64</c:v>
                </c:pt>
                <c:pt idx="111">
                  <c:v>3.56</c:v>
                </c:pt>
                <c:pt idx="112">
                  <c:v>3.48</c:v>
                </c:pt>
                <c:pt idx="113">
                  <c:v>3.54</c:v>
                </c:pt>
                <c:pt idx="114">
                  <c:v>3.3</c:v>
                </c:pt>
                <c:pt idx="115">
                  <c:v>3.6</c:v>
                </c:pt>
                <c:pt idx="116">
                  <c:v>4.34</c:v>
                </c:pt>
                <c:pt idx="117">
                  <c:v>4.58</c:v>
                </c:pt>
                <c:pt idx="118">
                  <c:v>4.54</c:v>
                </c:pt>
                <c:pt idx="119">
                  <c:v>5.6599999999999993</c:v>
                </c:pt>
                <c:pt idx="120">
                  <c:v>5.48</c:v>
                </c:pt>
                <c:pt idx="121">
                  <c:v>5</c:v>
                </c:pt>
                <c:pt idx="122">
                  <c:v>4.6199999999999992</c:v>
                </c:pt>
                <c:pt idx="123">
                  <c:v>5.5</c:v>
                </c:pt>
                <c:pt idx="124">
                  <c:v>5.9</c:v>
                </c:pt>
                <c:pt idx="125">
                  <c:v>5.54</c:v>
                </c:pt>
                <c:pt idx="126">
                  <c:v>5</c:v>
                </c:pt>
                <c:pt idx="127">
                  <c:v>5.1199999999999992</c:v>
                </c:pt>
                <c:pt idx="128">
                  <c:v>5.22</c:v>
                </c:pt>
                <c:pt idx="129">
                  <c:v>5.26</c:v>
                </c:pt>
                <c:pt idx="130">
                  <c:v>4.5</c:v>
                </c:pt>
                <c:pt idx="131">
                  <c:v>4.5</c:v>
                </c:pt>
                <c:pt idx="132">
                  <c:v>4.8</c:v>
                </c:pt>
                <c:pt idx="133">
                  <c:v>4.9000000000000004</c:v>
                </c:pt>
                <c:pt idx="134">
                  <c:v>4.76</c:v>
                </c:pt>
                <c:pt idx="135">
                  <c:v>5.2</c:v>
                </c:pt>
                <c:pt idx="136">
                  <c:v>5.9</c:v>
                </c:pt>
                <c:pt idx="137">
                  <c:v>5.54</c:v>
                </c:pt>
                <c:pt idx="138">
                  <c:v>5.04</c:v>
                </c:pt>
                <c:pt idx="139">
                  <c:v>5</c:v>
                </c:pt>
                <c:pt idx="140">
                  <c:v>4.7</c:v>
                </c:pt>
                <c:pt idx="141">
                  <c:v>4.9000000000000004</c:v>
                </c:pt>
                <c:pt idx="142">
                  <c:v>4.72</c:v>
                </c:pt>
                <c:pt idx="143">
                  <c:v>4.5999999999999996</c:v>
                </c:pt>
                <c:pt idx="144">
                  <c:v>4.5</c:v>
                </c:pt>
                <c:pt idx="145">
                  <c:v>4.4800000000000004</c:v>
                </c:pt>
                <c:pt idx="146">
                  <c:v>4.3199999999999994</c:v>
                </c:pt>
                <c:pt idx="147">
                  <c:v>4.22</c:v>
                </c:pt>
                <c:pt idx="148">
                  <c:v>4.3</c:v>
                </c:pt>
                <c:pt idx="149">
                  <c:v>4.26</c:v>
                </c:pt>
                <c:pt idx="150">
                  <c:v>4.1199999999999992</c:v>
                </c:pt>
                <c:pt idx="151">
                  <c:v>4.34</c:v>
                </c:pt>
                <c:pt idx="152">
                  <c:v>4.38</c:v>
                </c:pt>
                <c:pt idx="153">
                  <c:v>4.26</c:v>
                </c:pt>
                <c:pt idx="154">
                  <c:v>4.22</c:v>
                </c:pt>
                <c:pt idx="155">
                  <c:v>4.18</c:v>
                </c:pt>
                <c:pt idx="156">
                  <c:v>4.0199999999999996</c:v>
                </c:pt>
                <c:pt idx="157">
                  <c:v>3.84</c:v>
                </c:pt>
                <c:pt idx="158">
                  <c:v>3.7</c:v>
                </c:pt>
                <c:pt idx="159">
                  <c:v>3.86</c:v>
                </c:pt>
                <c:pt idx="160">
                  <c:v>3.7600000000000002</c:v>
                </c:pt>
                <c:pt idx="161">
                  <c:v>3.72</c:v>
                </c:pt>
                <c:pt idx="162">
                  <c:v>3.7</c:v>
                </c:pt>
                <c:pt idx="163">
                  <c:v>3.86</c:v>
                </c:pt>
                <c:pt idx="164">
                  <c:v>3.8</c:v>
                </c:pt>
                <c:pt idx="165">
                  <c:v>3.7600000000000002</c:v>
                </c:pt>
                <c:pt idx="166">
                  <c:v>3.86</c:v>
                </c:pt>
                <c:pt idx="167">
                  <c:v>3.98</c:v>
                </c:pt>
                <c:pt idx="168">
                  <c:v>4.0199999999999996</c:v>
                </c:pt>
                <c:pt idx="169">
                  <c:v>4.1399999999999997</c:v>
                </c:pt>
                <c:pt idx="170">
                  <c:v>4.3</c:v>
                </c:pt>
                <c:pt idx="171">
                  <c:v>4.22</c:v>
                </c:pt>
                <c:pt idx="172">
                  <c:v>3.9</c:v>
                </c:pt>
                <c:pt idx="173">
                  <c:v>3.7</c:v>
                </c:pt>
                <c:pt idx="174">
                  <c:v>3.6</c:v>
                </c:pt>
                <c:pt idx="175">
                  <c:v>3.58</c:v>
                </c:pt>
                <c:pt idx="176">
                  <c:v>3.54</c:v>
                </c:pt>
                <c:pt idx="177">
                  <c:v>3.52</c:v>
                </c:pt>
                <c:pt idx="178">
                  <c:v>3.64</c:v>
                </c:pt>
                <c:pt idx="179">
                  <c:v>3.6</c:v>
                </c:pt>
                <c:pt idx="180">
                  <c:v>3.52</c:v>
                </c:pt>
                <c:pt idx="181">
                  <c:v>3.44</c:v>
                </c:pt>
                <c:pt idx="182">
                  <c:v>3.4</c:v>
                </c:pt>
                <c:pt idx="183">
                  <c:v>3.2600000000000002</c:v>
                </c:pt>
                <c:pt idx="184">
                  <c:v>3.14</c:v>
                </c:pt>
                <c:pt idx="185">
                  <c:v>3.2600000000000002</c:v>
                </c:pt>
                <c:pt idx="186">
                  <c:v>3.74</c:v>
                </c:pt>
                <c:pt idx="187">
                  <c:v>3.86</c:v>
                </c:pt>
                <c:pt idx="188">
                  <c:v>3.66</c:v>
                </c:pt>
                <c:pt idx="189">
                  <c:v>3.7600000000000002</c:v>
                </c:pt>
                <c:pt idx="190">
                  <c:v>3.4</c:v>
                </c:pt>
                <c:pt idx="191">
                  <c:v>3.7</c:v>
                </c:pt>
                <c:pt idx="192">
                  <c:v>3.08</c:v>
                </c:pt>
                <c:pt idx="193">
                  <c:v>3.46</c:v>
                </c:pt>
                <c:pt idx="194">
                  <c:v>3.24</c:v>
                </c:pt>
                <c:pt idx="195">
                  <c:v>3.2</c:v>
                </c:pt>
                <c:pt idx="196">
                  <c:v>3.06</c:v>
                </c:pt>
                <c:pt idx="197">
                  <c:v>3.2600000000000002</c:v>
                </c:pt>
                <c:pt idx="198">
                  <c:v>3.2</c:v>
                </c:pt>
                <c:pt idx="199">
                  <c:v>3.2800000000000002</c:v>
                </c:pt>
                <c:pt idx="200">
                  <c:v>3.1</c:v>
                </c:pt>
                <c:pt idx="201">
                  <c:v>3.16</c:v>
                </c:pt>
                <c:pt idx="202">
                  <c:v>2.9</c:v>
                </c:pt>
                <c:pt idx="203">
                  <c:v>3.04</c:v>
                </c:pt>
                <c:pt idx="204">
                  <c:v>2.94</c:v>
                </c:pt>
                <c:pt idx="205">
                  <c:v>3.2600000000000002</c:v>
                </c:pt>
                <c:pt idx="206">
                  <c:v>2.9</c:v>
                </c:pt>
                <c:pt idx="207">
                  <c:v>3.1</c:v>
                </c:pt>
                <c:pt idx="208">
                  <c:v>2.94</c:v>
                </c:pt>
                <c:pt idx="209">
                  <c:v>3.36</c:v>
                </c:pt>
                <c:pt idx="210">
                  <c:v>3.34</c:v>
                </c:pt>
                <c:pt idx="211">
                  <c:v>3.42</c:v>
                </c:pt>
                <c:pt idx="212">
                  <c:v>3</c:v>
                </c:pt>
                <c:pt idx="213">
                  <c:v>3.42</c:v>
                </c:pt>
                <c:pt idx="214">
                  <c:v>2.54</c:v>
                </c:pt>
                <c:pt idx="215">
                  <c:v>2.6</c:v>
                </c:pt>
                <c:pt idx="216">
                  <c:v>2.74</c:v>
                </c:pt>
                <c:pt idx="217">
                  <c:v>2.74</c:v>
                </c:pt>
                <c:pt idx="218">
                  <c:v>2.36</c:v>
                </c:pt>
                <c:pt idx="219">
                  <c:v>2.66</c:v>
                </c:pt>
                <c:pt idx="220">
                  <c:v>2.2999999999999998</c:v>
                </c:pt>
                <c:pt idx="221">
                  <c:v>2.52</c:v>
                </c:pt>
                <c:pt idx="222">
                  <c:v>2.2400000000000002</c:v>
                </c:pt>
                <c:pt idx="223">
                  <c:v>2.6</c:v>
                </c:pt>
                <c:pt idx="224">
                  <c:v>2.72</c:v>
                </c:pt>
                <c:pt idx="225">
                  <c:v>2.82</c:v>
                </c:pt>
                <c:pt idx="226">
                  <c:v>3.02</c:v>
                </c:pt>
                <c:pt idx="227">
                  <c:v>3.86</c:v>
                </c:pt>
                <c:pt idx="228">
                  <c:v>3.34</c:v>
                </c:pt>
                <c:pt idx="229">
                  <c:v>3.36</c:v>
                </c:pt>
                <c:pt idx="230">
                  <c:v>3.46</c:v>
                </c:pt>
                <c:pt idx="231">
                  <c:v>4.08</c:v>
                </c:pt>
                <c:pt idx="232">
                  <c:v>3.58</c:v>
                </c:pt>
                <c:pt idx="233">
                  <c:v>4.0999999999999996</c:v>
                </c:pt>
                <c:pt idx="234">
                  <c:v>4.6599999999999993</c:v>
                </c:pt>
                <c:pt idx="235">
                  <c:v>3.62</c:v>
                </c:pt>
                <c:pt idx="236">
                  <c:v>4.3</c:v>
                </c:pt>
                <c:pt idx="237">
                  <c:v>4.6399999999999997</c:v>
                </c:pt>
                <c:pt idx="238">
                  <c:v>4.0999999999999996</c:v>
                </c:pt>
                <c:pt idx="239">
                  <c:v>3.86</c:v>
                </c:pt>
                <c:pt idx="240">
                  <c:v>3.6</c:v>
                </c:pt>
                <c:pt idx="241">
                  <c:v>3.86</c:v>
                </c:pt>
                <c:pt idx="242">
                  <c:v>3.6</c:v>
                </c:pt>
                <c:pt idx="243">
                  <c:v>3.86</c:v>
                </c:pt>
                <c:pt idx="244">
                  <c:v>3.56</c:v>
                </c:pt>
                <c:pt idx="245">
                  <c:v>4</c:v>
                </c:pt>
                <c:pt idx="246">
                  <c:v>3.7600000000000002</c:v>
                </c:pt>
                <c:pt idx="247">
                  <c:v>3.96</c:v>
                </c:pt>
                <c:pt idx="248">
                  <c:v>3.86</c:v>
                </c:pt>
                <c:pt idx="249">
                  <c:v>3.9</c:v>
                </c:pt>
                <c:pt idx="250">
                  <c:v>3.2600000000000002</c:v>
                </c:pt>
                <c:pt idx="251">
                  <c:v>3.58</c:v>
                </c:pt>
                <c:pt idx="252">
                  <c:v>3.58</c:v>
                </c:pt>
                <c:pt idx="253">
                  <c:v>4.0999999999999996</c:v>
                </c:pt>
                <c:pt idx="254">
                  <c:v>3.72</c:v>
                </c:pt>
                <c:pt idx="255">
                  <c:v>3.7</c:v>
                </c:pt>
                <c:pt idx="256">
                  <c:v>4.54</c:v>
                </c:pt>
                <c:pt idx="257">
                  <c:v>5.2</c:v>
                </c:pt>
                <c:pt idx="258">
                  <c:v>5.6</c:v>
                </c:pt>
                <c:pt idx="259">
                  <c:v>5.7</c:v>
                </c:pt>
                <c:pt idx="260">
                  <c:v>5.22</c:v>
                </c:pt>
                <c:pt idx="261">
                  <c:v>5.7</c:v>
                </c:pt>
                <c:pt idx="262">
                  <c:v>5.56</c:v>
                </c:pt>
                <c:pt idx="263">
                  <c:v>5.2</c:v>
                </c:pt>
                <c:pt idx="264">
                  <c:v>4.9400000000000004</c:v>
                </c:pt>
                <c:pt idx="265">
                  <c:v>4.96</c:v>
                </c:pt>
                <c:pt idx="266">
                  <c:v>4.68</c:v>
                </c:pt>
                <c:pt idx="267">
                  <c:v>4.9000000000000004</c:v>
                </c:pt>
                <c:pt idx="268">
                  <c:v>4.72</c:v>
                </c:pt>
                <c:pt idx="269">
                  <c:v>4.84</c:v>
                </c:pt>
                <c:pt idx="270">
                  <c:v>4.42</c:v>
                </c:pt>
                <c:pt idx="271">
                  <c:v>4.88</c:v>
                </c:pt>
                <c:pt idx="272">
                  <c:v>4.58</c:v>
                </c:pt>
                <c:pt idx="273">
                  <c:v>4.38</c:v>
                </c:pt>
                <c:pt idx="274">
                  <c:v>4.46</c:v>
                </c:pt>
                <c:pt idx="275">
                  <c:v>4.7</c:v>
                </c:pt>
                <c:pt idx="276">
                  <c:v>4.2</c:v>
                </c:pt>
                <c:pt idx="277">
                  <c:v>4.3199999999999994</c:v>
                </c:pt>
                <c:pt idx="278">
                  <c:v>4.08</c:v>
                </c:pt>
                <c:pt idx="279">
                  <c:v>4.2</c:v>
                </c:pt>
                <c:pt idx="280">
                  <c:v>3.8</c:v>
                </c:pt>
                <c:pt idx="281">
                  <c:v>3.82</c:v>
                </c:pt>
                <c:pt idx="282">
                  <c:v>3.4</c:v>
                </c:pt>
                <c:pt idx="283">
                  <c:v>3.5</c:v>
                </c:pt>
                <c:pt idx="284">
                  <c:v>2.92</c:v>
                </c:pt>
                <c:pt idx="285">
                  <c:v>3.34</c:v>
                </c:pt>
                <c:pt idx="286">
                  <c:v>2.94</c:v>
                </c:pt>
                <c:pt idx="287">
                  <c:v>3.4</c:v>
                </c:pt>
                <c:pt idx="288">
                  <c:v>3</c:v>
                </c:pt>
                <c:pt idx="289">
                  <c:v>3.24</c:v>
                </c:pt>
                <c:pt idx="290">
                  <c:v>2.8</c:v>
                </c:pt>
                <c:pt idx="291">
                  <c:v>2.9</c:v>
                </c:pt>
                <c:pt idx="292">
                  <c:v>2.56</c:v>
                </c:pt>
                <c:pt idx="293">
                  <c:v>2.7800000000000002</c:v>
                </c:pt>
                <c:pt idx="294">
                  <c:v>2.58</c:v>
                </c:pt>
                <c:pt idx="295">
                  <c:v>2.92</c:v>
                </c:pt>
                <c:pt idx="296">
                  <c:v>2.7600000000000002</c:v>
                </c:pt>
                <c:pt idx="297">
                  <c:v>3.2600000000000002</c:v>
                </c:pt>
                <c:pt idx="298">
                  <c:v>3.2</c:v>
                </c:pt>
                <c:pt idx="299">
                  <c:v>4.26</c:v>
                </c:pt>
                <c:pt idx="300">
                  <c:v>3.9</c:v>
                </c:pt>
                <c:pt idx="301">
                  <c:v>3.7600000000000002</c:v>
                </c:pt>
                <c:pt idx="302">
                  <c:v>3</c:v>
                </c:pt>
                <c:pt idx="303">
                  <c:v>3.36</c:v>
                </c:pt>
                <c:pt idx="304">
                  <c:v>3.24</c:v>
                </c:pt>
                <c:pt idx="305">
                  <c:v>3.7600000000000002</c:v>
                </c:pt>
                <c:pt idx="306">
                  <c:v>3.3</c:v>
                </c:pt>
                <c:pt idx="307">
                  <c:v>3.5</c:v>
                </c:pt>
                <c:pt idx="308">
                  <c:v>3.06</c:v>
                </c:pt>
                <c:pt idx="309">
                  <c:v>3.36</c:v>
                </c:pt>
                <c:pt idx="310">
                  <c:v>2.8</c:v>
                </c:pt>
                <c:pt idx="311">
                  <c:v>3.02</c:v>
                </c:pt>
                <c:pt idx="312">
                  <c:v>2.6</c:v>
                </c:pt>
                <c:pt idx="313">
                  <c:v>2.88</c:v>
                </c:pt>
                <c:pt idx="314">
                  <c:v>2.62</c:v>
                </c:pt>
                <c:pt idx="315">
                  <c:v>3.06</c:v>
                </c:pt>
                <c:pt idx="316">
                  <c:v>3.03</c:v>
                </c:pt>
                <c:pt idx="317">
                  <c:v>3.38</c:v>
                </c:pt>
                <c:pt idx="318">
                  <c:v>3.14</c:v>
                </c:pt>
                <c:pt idx="319">
                  <c:v>3.4</c:v>
                </c:pt>
                <c:pt idx="320">
                  <c:v>3.5</c:v>
                </c:pt>
                <c:pt idx="321">
                  <c:v>3.7600000000000002</c:v>
                </c:pt>
                <c:pt idx="322">
                  <c:v>3.38</c:v>
                </c:pt>
                <c:pt idx="323">
                  <c:v>3.4</c:v>
                </c:pt>
                <c:pt idx="324">
                  <c:v>2.6</c:v>
                </c:pt>
                <c:pt idx="325">
                  <c:v>2.82</c:v>
                </c:pt>
                <c:pt idx="326">
                  <c:v>2.38</c:v>
                </c:pt>
                <c:pt idx="327">
                  <c:v>2.7</c:v>
                </c:pt>
                <c:pt idx="328">
                  <c:v>2.2400000000000002</c:v>
                </c:pt>
                <c:pt idx="329">
                  <c:v>2.5</c:v>
                </c:pt>
                <c:pt idx="330">
                  <c:v>2.2200000000000002</c:v>
                </c:pt>
                <c:pt idx="331">
                  <c:v>2.84</c:v>
                </c:pt>
                <c:pt idx="332">
                  <c:v>2.2999999999999998</c:v>
                </c:pt>
                <c:pt idx="333">
                  <c:v>2.68</c:v>
                </c:pt>
                <c:pt idx="334">
                  <c:v>2.2000000000000002</c:v>
                </c:pt>
                <c:pt idx="335">
                  <c:v>2.68</c:v>
                </c:pt>
                <c:pt idx="336">
                  <c:v>2.34</c:v>
                </c:pt>
                <c:pt idx="337">
                  <c:v>2.8</c:v>
                </c:pt>
                <c:pt idx="338">
                  <c:v>2.6</c:v>
                </c:pt>
                <c:pt idx="339">
                  <c:v>3</c:v>
                </c:pt>
                <c:pt idx="340">
                  <c:v>3.22</c:v>
                </c:pt>
                <c:pt idx="341">
                  <c:v>3.5</c:v>
                </c:pt>
                <c:pt idx="342">
                  <c:v>3.2600000000000002</c:v>
                </c:pt>
                <c:pt idx="343">
                  <c:v>3.5</c:v>
                </c:pt>
                <c:pt idx="344">
                  <c:v>2.86</c:v>
                </c:pt>
                <c:pt idx="345">
                  <c:v>3.08</c:v>
                </c:pt>
                <c:pt idx="346">
                  <c:v>2.7800000000000002</c:v>
                </c:pt>
                <c:pt idx="347">
                  <c:v>3.06</c:v>
                </c:pt>
                <c:pt idx="348">
                  <c:v>2.12</c:v>
                </c:pt>
                <c:pt idx="349">
                  <c:v>2.1</c:v>
                </c:pt>
                <c:pt idx="350">
                  <c:v>2.48</c:v>
                </c:pt>
                <c:pt idx="351">
                  <c:v>2.94</c:v>
                </c:pt>
                <c:pt idx="352">
                  <c:v>2.2999999999999998</c:v>
                </c:pt>
                <c:pt idx="353">
                  <c:v>2.4</c:v>
                </c:pt>
                <c:pt idx="354">
                  <c:v>2.4499999999999997</c:v>
                </c:pt>
                <c:pt idx="355">
                  <c:v>2.5499999999999998</c:v>
                </c:pt>
                <c:pt idx="356">
                  <c:v>2.63</c:v>
                </c:pt>
                <c:pt idx="357">
                  <c:v>2.7</c:v>
                </c:pt>
                <c:pt idx="358">
                  <c:v>2.2400000000000002</c:v>
                </c:pt>
                <c:pt idx="359">
                  <c:v>2.56</c:v>
                </c:pt>
                <c:pt idx="360">
                  <c:v>1.84</c:v>
                </c:pt>
                <c:pt idx="361">
                  <c:v>2.46</c:v>
                </c:pt>
                <c:pt idx="362">
                  <c:v>1.84</c:v>
                </c:pt>
                <c:pt idx="363">
                  <c:v>2.16</c:v>
                </c:pt>
                <c:pt idx="364">
                  <c:v>1.72</c:v>
                </c:pt>
                <c:pt idx="365">
                  <c:v>2.6</c:v>
                </c:pt>
                <c:pt idx="366">
                  <c:v>2.2000000000000002</c:v>
                </c:pt>
                <c:pt idx="367">
                  <c:v>2.52</c:v>
                </c:pt>
                <c:pt idx="368">
                  <c:v>1.86</c:v>
                </c:pt>
                <c:pt idx="369">
                  <c:v>2.6</c:v>
                </c:pt>
                <c:pt idx="370">
                  <c:v>2.04</c:v>
                </c:pt>
                <c:pt idx="371">
                  <c:v>2.1</c:v>
                </c:pt>
                <c:pt idx="372">
                  <c:v>1.74</c:v>
                </c:pt>
                <c:pt idx="373">
                  <c:v>2</c:v>
                </c:pt>
                <c:pt idx="374">
                  <c:v>1.56</c:v>
                </c:pt>
                <c:pt idx="375">
                  <c:v>1.8</c:v>
                </c:pt>
                <c:pt idx="376">
                  <c:v>1.6600000000000001</c:v>
                </c:pt>
                <c:pt idx="377">
                  <c:v>2.9</c:v>
                </c:pt>
                <c:pt idx="378">
                  <c:v>2</c:v>
                </c:pt>
                <c:pt idx="379">
                  <c:v>1.9800000000000002</c:v>
                </c:pt>
                <c:pt idx="380">
                  <c:v>1.6400000000000001</c:v>
                </c:pt>
                <c:pt idx="381">
                  <c:v>1.6800000000000002</c:v>
                </c:pt>
                <c:pt idx="382">
                  <c:v>1.6600000000000001</c:v>
                </c:pt>
                <c:pt idx="383">
                  <c:v>2.44</c:v>
                </c:pt>
                <c:pt idx="384">
                  <c:v>2.2599999999999998</c:v>
                </c:pt>
                <c:pt idx="385">
                  <c:v>2.7800000000000002</c:v>
                </c:pt>
                <c:pt idx="386">
                  <c:v>1.9200000000000002</c:v>
                </c:pt>
                <c:pt idx="387">
                  <c:v>2.12</c:v>
                </c:pt>
                <c:pt idx="388">
                  <c:v>2.9</c:v>
                </c:pt>
                <c:pt idx="389">
                  <c:v>3.36</c:v>
                </c:pt>
                <c:pt idx="390">
                  <c:v>3.1</c:v>
                </c:pt>
                <c:pt idx="391">
                  <c:v>3.46</c:v>
                </c:pt>
                <c:pt idx="392">
                  <c:v>3.6</c:v>
                </c:pt>
                <c:pt idx="393">
                  <c:v>3.58</c:v>
                </c:pt>
                <c:pt idx="394">
                  <c:v>3.2600000000000002</c:v>
                </c:pt>
                <c:pt idx="395">
                  <c:v>3.54</c:v>
                </c:pt>
                <c:pt idx="396">
                  <c:v>3.56</c:v>
                </c:pt>
                <c:pt idx="397">
                  <c:v>3.46</c:v>
                </c:pt>
                <c:pt idx="398">
                  <c:v>3.22</c:v>
                </c:pt>
                <c:pt idx="399">
                  <c:v>3.3</c:v>
                </c:pt>
                <c:pt idx="400">
                  <c:v>2</c:v>
                </c:pt>
                <c:pt idx="401">
                  <c:v>2.04</c:v>
                </c:pt>
                <c:pt idx="402">
                  <c:v>1.52</c:v>
                </c:pt>
                <c:pt idx="403">
                  <c:v>1.9200000000000002</c:v>
                </c:pt>
                <c:pt idx="404">
                  <c:v>1.44</c:v>
                </c:pt>
                <c:pt idx="405">
                  <c:v>1.9000000000000001</c:v>
                </c:pt>
                <c:pt idx="406">
                  <c:v>1.46</c:v>
                </c:pt>
                <c:pt idx="407">
                  <c:v>1.76</c:v>
                </c:pt>
                <c:pt idx="408">
                  <c:v>2.2200000000000002</c:v>
                </c:pt>
                <c:pt idx="409">
                  <c:v>2.54</c:v>
                </c:pt>
                <c:pt idx="410">
                  <c:v>1.84</c:v>
                </c:pt>
                <c:pt idx="411">
                  <c:v>2.2799999999999998</c:v>
                </c:pt>
                <c:pt idx="412">
                  <c:v>1.6</c:v>
                </c:pt>
                <c:pt idx="413">
                  <c:v>2.16</c:v>
                </c:pt>
                <c:pt idx="414">
                  <c:v>1.26</c:v>
                </c:pt>
                <c:pt idx="415">
                  <c:v>1.76</c:v>
                </c:pt>
                <c:pt idx="416">
                  <c:v>1.28</c:v>
                </c:pt>
                <c:pt idx="417">
                  <c:v>1.46</c:v>
                </c:pt>
                <c:pt idx="418">
                  <c:v>1.3</c:v>
                </c:pt>
                <c:pt idx="419">
                  <c:v>2.14</c:v>
                </c:pt>
                <c:pt idx="420">
                  <c:v>1.28</c:v>
                </c:pt>
                <c:pt idx="421">
                  <c:v>1.3</c:v>
                </c:pt>
                <c:pt idx="422">
                  <c:v>1.32</c:v>
                </c:pt>
                <c:pt idx="423">
                  <c:v>1.33</c:v>
                </c:pt>
                <c:pt idx="424">
                  <c:v>1.34</c:v>
                </c:pt>
                <c:pt idx="425">
                  <c:v>1.54</c:v>
                </c:pt>
                <c:pt idx="426">
                  <c:v>1.28</c:v>
                </c:pt>
                <c:pt idx="427">
                  <c:v>1.56</c:v>
                </c:pt>
                <c:pt idx="428">
                  <c:v>1.1200000000000001</c:v>
                </c:pt>
                <c:pt idx="429">
                  <c:v>1.34</c:v>
                </c:pt>
                <c:pt idx="430">
                  <c:v>0.8600000000000001</c:v>
                </c:pt>
                <c:pt idx="431">
                  <c:v>1.1399999999999997</c:v>
                </c:pt>
                <c:pt idx="432">
                  <c:v>0.88</c:v>
                </c:pt>
                <c:pt idx="433">
                  <c:v>1.1000000000000001</c:v>
                </c:pt>
                <c:pt idx="434">
                  <c:v>0.84000000000000008</c:v>
                </c:pt>
                <c:pt idx="435">
                  <c:v>1.1000000000000001</c:v>
                </c:pt>
                <c:pt idx="436">
                  <c:v>0.96000000000000008</c:v>
                </c:pt>
                <c:pt idx="437">
                  <c:v>1.24</c:v>
                </c:pt>
                <c:pt idx="438">
                  <c:v>0.96000000000000008</c:v>
                </c:pt>
                <c:pt idx="439">
                  <c:v>1.2</c:v>
                </c:pt>
                <c:pt idx="440">
                  <c:v>1.1000000000000001</c:v>
                </c:pt>
                <c:pt idx="441">
                  <c:v>1.6</c:v>
                </c:pt>
                <c:pt idx="442">
                  <c:v>1.04</c:v>
                </c:pt>
                <c:pt idx="443">
                  <c:v>1.6800000000000002</c:v>
                </c:pt>
                <c:pt idx="444">
                  <c:v>1.08</c:v>
                </c:pt>
                <c:pt idx="445">
                  <c:v>1.74</c:v>
                </c:pt>
                <c:pt idx="446">
                  <c:v>1.08</c:v>
                </c:pt>
                <c:pt idx="447">
                  <c:v>1.7</c:v>
                </c:pt>
                <c:pt idx="448">
                  <c:v>1.1399999999999997</c:v>
                </c:pt>
                <c:pt idx="449">
                  <c:v>1.72</c:v>
                </c:pt>
                <c:pt idx="450">
                  <c:v>1.1399999999999997</c:v>
                </c:pt>
                <c:pt idx="451">
                  <c:v>1.72</c:v>
                </c:pt>
                <c:pt idx="452">
                  <c:v>1.34</c:v>
                </c:pt>
                <c:pt idx="453">
                  <c:v>2.14</c:v>
                </c:pt>
                <c:pt idx="454">
                  <c:v>1.36</c:v>
                </c:pt>
                <c:pt idx="455">
                  <c:v>2.1</c:v>
                </c:pt>
                <c:pt idx="456">
                  <c:v>1.1399999999999997</c:v>
                </c:pt>
                <c:pt idx="457">
                  <c:v>1.8</c:v>
                </c:pt>
                <c:pt idx="458">
                  <c:v>1.3800000000000001</c:v>
                </c:pt>
                <c:pt idx="459">
                  <c:v>2.2000000000000002</c:v>
                </c:pt>
                <c:pt idx="460">
                  <c:v>1.3800000000000001</c:v>
                </c:pt>
                <c:pt idx="461">
                  <c:v>2.2000000000000002</c:v>
                </c:pt>
                <c:pt idx="462">
                  <c:v>1.56</c:v>
                </c:pt>
                <c:pt idx="463">
                  <c:v>2.16</c:v>
                </c:pt>
                <c:pt idx="464">
                  <c:v>1.7</c:v>
                </c:pt>
                <c:pt idx="465">
                  <c:v>2.44</c:v>
                </c:pt>
                <c:pt idx="466">
                  <c:v>1.72</c:v>
                </c:pt>
                <c:pt idx="467">
                  <c:v>2.48</c:v>
                </c:pt>
                <c:pt idx="468">
                  <c:v>1.7</c:v>
                </c:pt>
                <c:pt idx="469">
                  <c:v>2.36</c:v>
                </c:pt>
                <c:pt idx="470">
                  <c:v>1.3</c:v>
                </c:pt>
                <c:pt idx="471">
                  <c:v>2.1</c:v>
                </c:pt>
                <c:pt idx="472">
                  <c:v>1.1599999999999997</c:v>
                </c:pt>
                <c:pt idx="473">
                  <c:v>1.7</c:v>
                </c:pt>
                <c:pt idx="474">
                  <c:v>1.1800000000000002</c:v>
                </c:pt>
                <c:pt idx="475">
                  <c:v>2.06</c:v>
                </c:pt>
                <c:pt idx="476">
                  <c:v>1.26</c:v>
                </c:pt>
                <c:pt idx="477">
                  <c:v>2.14</c:v>
                </c:pt>
                <c:pt idx="478">
                  <c:v>1.3</c:v>
                </c:pt>
                <c:pt idx="479">
                  <c:v>1.8</c:v>
                </c:pt>
                <c:pt idx="480">
                  <c:v>1.4</c:v>
                </c:pt>
                <c:pt idx="481">
                  <c:v>2.16</c:v>
                </c:pt>
                <c:pt idx="482">
                  <c:v>1.6</c:v>
                </c:pt>
                <c:pt idx="483">
                  <c:v>2.2200000000000002</c:v>
                </c:pt>
                <c:pt idx="484">
                  <c:v>1.26</c:v>
                </c:pt>
                <c:pt idx="485">
                  <c:v>1.7</c:v>
                </c:pt>
                <c:pt idx="486">
                  <c:v>1.06</c:v>
                </c:pt>
                <c:pt idx="487">
                  <c:v>1.6</c:v>
                </c:pt>
                <c:pt idx="488">
                  <c:v>1</c:v>
                </c:pt>
                <c:pt idx="489">
                  <c:v>1.9600000000000002</c:v>
                </c:pt>
                <c:pt idx="490">
                  <c:v>1.3</c:v>
                </c:pt>
                <c:pt idx="491">
                  <c:v>2.16</c:v>
                </c:pt>
                <c:pt idx="492">
                  <c:v>1.2</c:v>
                </c:pt>
                <c:pt idx="493">
                  <c:v>1.9600000000000002</c:v>
                </c:pt>
                <c:pt idx="494">
                  <c:v>1.1000000000000001</c:v>
                </c:pt>
                <c:pt idx="495">
                  <c:v>1.72</c:v>
                </c:pt>
                <c:pt idx="496">
                  <c:v>1.4</c:v>
                </c:pt>
                <c:pt idx="497">
                  <c:v>2.2000000000000002</c:v>
                </c:pt>
                <c:pt idx="498">
                  <c:v>1.62</c:v>
                </c:pt>
                <c:pt idx="499">
                  <c:v>2.2599999999999998</c:v>
                </c:pt>
                <c:pt idx="500">
                  <c:v>1.1399999999999997</c:v>
                </c:pt>
                <c:pt idx="501">
                  <c:v>0.94000000000000006</c:v>
                </c:pt>
                <c:pt idx="502">
                  <c:v>0.8</c:v>
                </c:pt>
                <c:pt idx="503">
                  <c:v>1.1000000000000001</c:v>
                </c:pt>
                <c:pt idx="504">
                  <c:v>1</c:v>
                </c:pt>
                <c:pt idx="505">
                  <c:v>1.86</c:v>
                </c:pt>
                <c:pt idx="506">
                  <c:v>1.4</c:v>
                </c:pt>
                <c:pt idx="507">
                  <c:v>2.16</c:v>
                </c:pt>
                <c:pt idx="508">
                  <c:v>2.02</c:v>
                </c:pt>
                <c:pt idx="509">
                  <c:v>2.74</c:v>
                </c:pt>
                <c:pt idx="510">
                  <c:v>2.2200000000000002</c:v>
                </c:pt>
                <c:pt idx="511">
                  <c:v>2.8</c:v>
                </c:pt>
                <c:pt idx="512">
                  <c:v>1.74</c:v>
                </c:pt>
                <c:pt idx="513">
                  <c:v>2.2400000000000002</c:v>
                </c:pt>
                <c:pt idx="514">
                  <c:v>1.34</c:v>
                </c:pt>
                <c:pt idx="515">
                  <c:v>2.2000000000000002</c:v>
                </c:pt>
                <c:pt idx="516">
                  <c:v>2.14</c:v>
                </c:pt>
                <c:pt idx="517">
                  <c:v>2.8</c:v>
                </c:pt>
                <c:pt idx="518">
                  <c:v>2.12</c:v>
                </c:pt>
                <c:pt idx="519">
                  <c:v>2.72</c:v>
                </c:pt>
                <c:pt idx="520">
                  <c:v>2.14</c:v>
                </c:pt>
                <c:pt idx="521">
                  <c:v>2.82</c:v>
                </c:pt>
                <c:pt idx="522">
                  <c:v>2.36</c:v>
                </c:pt>
                <c:pt idx="523">
                  <c:v>3</c:v>
                </c:pt>
                <c:pt idx="524">
                  <c:v>2</c:v>
                </c:pt>
                <c:pt idx="525">
                  <c:v>2.64</c:v>
                </c:pt>
                <c:pt idx="526">
                  <c:v>1.6800000000000002</c:v>
                </c:pt>
                <c:pt idx="527">
                  <c:v>2</c:v>
                </c:pt>
                <c:pt idx="528">
                  <c:v>1.62</c:v>
                </c:pt>
                <c:pt idx="529">
                  <c:v>1.8800000000000001</c:v>
                </c:pt>
                <c:pt idx="530">
                  <c:v>2.04</c:v>
                </c:pt>
                <c:pt idx="531">
                  <c:v>2.72</c:v>
                </c:pt>
                <c:pt idx="532">
                  <c:v>2.08</c:v>
                </c:pt>
                <c:pt idx="533">
                  <c:v>2.46</c:v>
                </c:pt>
                <c:pt idx="534">
                  <c:v>1.86</c:v>
                </c:pt>
                <c:pt idx="535">
                  <c:v>2.4</c:v>
                </c:pt>
                <c:pt idx="536">
                  <c:v>1.7</c:v>
                </c:pt>
                <c:pt idx="537">
                  <c:v>2.34</c:v>
                </c:pt>
                <c:pt idx="538">
                  <c:v>1.44</c:v>
                </c:pt>
                <c:pt idx="539">
                  <c:v>1.7</c:v>
                </c:pt>
                <c:pt idx="540">
                  <c:v>1.28</c:v>
                </c:pt>
                <c:pt idx="541">
                  <c:v>1.6400000000000001</c:v>
                </c:pt>
                <c:pt idx="542">
                  <c:v>1.2</c:v>
                </c:pt>
                <c:pt idx="543">
                  <c:v>1.44</c:v>
                </c:pt>
                <c:pt idx="544">
                  <c:v>1.1200000000000001</c:v>
                </c:pt>
                <c:pt idx="545">
                  <c:v>1.72</c:v>
                </c:pt>
                <c:pt idx="546">
                  <c:v>1.26</c:v>
                </c:pt>
                <c:pt idx="547">
                  <c:v>1.34</c:v>
                </c:pt>
                <c:pt idx="548">
                  <c:v>1.3</c:v>
                </c:pt>
                <c:pt idx="549">
                  <c:v>1.76</c:v>
                </c:pt>
                <c:pt idx="550">
                  <c:v>1</c:v>
                </c:pt>
                <c:pt idx="551">
                  <c:v>1.5</c:v>
                </c:pt>
                <c:pt idx="552">
                  <c:v>1.5</c:v>
                </c:pt>
                <c:pt idx="553">
                  <c:v>1.2</c:v>
                </c:pt>
                <c:pt idx="554">
                  <c:v>1.1000000000000001</c:v>
                </c:pt>
                <c:pt idx="555">
                  <c:v>1.9000000000000001</c:v>
                </c:pt>
                <c:pt idx="556">
                  <c:v>1.34</c:v>
                </c:pt>
                <c:pt idx="557">
                  <c:v>1.5</c:v>
                </c:pt>
                <c:pt idx="558">
                  <c:v>1.42</c:v>
                </c:pt>
                <c:pt idx="559">
                  <c:v>2.2799999999999998</c:v>
                </c:pt>
                <c:pt idx="560">
                  <c:v>1.74</c:v>
                </c:pt>
                <c:pt idx="561">
                  <c:v>2.38</c:v>
                </c:pt>
                <c:pt idx="562">
                  <c:v>2.56</c:v>
                </c:pt>
                <c:pt idx="563">
                  <c:v>3.2800000000000002</c:v>
                </c:pt>
                <c:pt idx="564">
                  <c:v>3.5</c:v>
                </c:pt>
                <c:pt idx="565">
                  <c:v>3.2600000000000002</c:v>
                </c:pt>
                <c:pt idx="566">
                  <c:v>3.36</c:v>
                </c:pt>
                <c:pt idx="567">
                  <c:v>3.16</c:v>
                </c:pt>
                <c:pt idx="568">
                  <c:v>2.92</c:v>
                </c:pt>
                <c:pt idx="569">
                  <c:v>3.08</c:v>
                </c:pt>
                <c:pt idx="570">
                  <c:v>2.34</c:v>
                </c:pt>
                <c:pt idx="571">
                  <c:v>2.2400000000000002</c:v>
                </c:pt>
                <c:pt idx="572">
                  <c:v>1.9600000000000002</c:v>
                </c:pt>
                <c:pt idx="573">
                  <c:v>2</c:v>
                </c:pt>
                <c:pt idx="574">
                  <c:v>1.7</c:v>
                </c:pt>
                <c:pt idx="575">
                  <c:v>1.82</c:v>
                </c:pt>
                <c:pt idx="576">
                  <c:v>1.5</c:v>
                </c:pt>
                <c:pt idx="577">
                  <c:v>1.74</c:v>
                </c:pt>
                <c:pt idx="578">
                  <c:v>1.24</c:v>
                </c:pt>
                <c:pt idx="579">
                  <c:v>1.6800000000000002</c:v>
                </c:pt>
                <c:pt idx="580">
                  <c:v>1.6600000000000001</c:v>
                </c:pt>
                <c:pt idx="581">
                  <c:v>2.4</c:v>
                </c:pt>
                <c:pt idx="582">
                  <c:v>2.2200000000000002</c:v>
                </c:pt>
                <c:pt idx="583">
                  <c:v>3.16</c:v>
                </c:pt>
                <c:pt idx="584">
                  <c:v>2.7600000000000002</c:v>
                </c:pt>
                <c:pt idx="585">
                  <c:v>2.64</c:v>
                </c:pt>
                <c:pt idx="586">
                  <c:v>2.7</c:v>
                </c:pt>
                <c:pt idx="587">
                  <c:v>3.04</c:v>
                </c:pt>
                <c:pt idx="588">
                  <c:v>2.5</c:v>
                </c:pt>
                <c:pt idx="589">
                  <c:v>3</c:v>
                </c:pt>
                <c:pt idx="590">
                  <c:v>2.7</c:v>
                </c:pt>
                <c:pt idx="591">
                  <c:v>3.6</c:v>
                </c:pt>
                <c:pt idx="592">
                  <c:v>2.92</c:v>
                </c:pt>
                <c:pt idx="593">
                  <c:v>3.2600000000000002</c:v>
                </c:pt>
                <c:pt idx="594">
                  <c:v>2.94</c:v>
                </c:pt>
                <c:pt idx="595">
                  <c:v>3.9</c:v>
                </c:pt>
                <c:pt idx="596">
                  <c:v>3.1</c:v>
                </c:pt>
                <c:pt idx="597">
                  <c:v>3.84</c:v>
                </c:pt>
                <c:pt idx="598">
                  <c:v>3.38</c:v>
                </c:pt>
                <c:pt idx="599">
                  <c:v>3</c:v>
                </c:pt>
                <c:pt idx="600">
                  <c:v>2.5</c:v>
                </c:pt>
                <c:pt idx="601">
                  <c:v>2.96</c:v>
                </c:pt>
                <c:pt idx="602">
                  <c:v>2.52</c:v>
                </c:pt>
                <c:pt idx="603">
                  <c:v>3.04</c:v>
                </c:pt>
                <c:pt idx="604">
                  <c:v>2.52</c:v>
                </c:pt>
                <c:pt idx="605">
                  <c:v>2.8</c:v>
                </c:pt>
                <c:pt idx="606">
                  <c:v>2.9</c:v>
                </c:pt>
                <c:pt idx="607">
                  <c:v>2.38</c:v>
                </c:pt>
                <c:pt idx="608">
                  <c:v>2.8</c:v>
                </c:pt>
                <c:pt idx="609">
                  <c:v>2.9</c:v>
                </c:pt>
                <c:pt idx="610">
                  <c:v>2.36</c:v>
                </c:pt>
                <c:pt idx="611">
                  <c:v>2.38</c:v>
                </c:pt>
                <c:pt idx="612">
                  <c:v>2.4</c:v>
                </c:pt>
                <c:pt idx="613">
                  <c:v>2.7</c:v>
                </c:pt>
                <c:pt idx="614">
                  <c:v>2.2000000000000002</c:v>
                </c:pt>
                <c:pt idx="615">
                  <c:v>2.62</c:v>
                </c:pt>
                <c:pt idx="616">
                  <c:v>2.74</c:v>
                </c:pt>
                <c:pt idx="617">
                  <c:v>3.58</c:v>
                </c:pt>
                <c:pt idx="618">
                  <c:v>3.4</c:v>
                </c:pt>
                <c:pt idx="619">
                  <c:v>4</c:v>
                </c:pt>
                <c:pt idx="620">
                  <c:v>3.3</c:v>
                </c:pt>
                <c:pt idx="621">
                  <c:v>3.34</c:v>
                </c:pt>
                <c:pt idx="622">
                  <c:v>2.6</c:v>
                </c:pt>
                <c:pt idx="623">
                  <c:v>3.12</c:v>
                </c:pt>
                <c:pt idx="624">
                  <c:v>3.44</c:v>
                </c:pt>
                <c:pt idx="625">
                  <c:v>3.34</c:v>
                </c:pt>
                <c:pt idx="626">
                  <c:v>3.2600000000000002</c:v>
                </c:pt>
                <c:pt idx="627">
                  <c:v>3.34</c:v>
                </c:pt>
                <c:pt idx="628">
                  <c:v>4.26</c:v>
                </c:pt>
                <c:pt idx="629">
                  <c:v>4.5999999999999996</c:v>
                </c:pt>
                <c:pt idx="630">
                  <c:v>4.76</c:v>
                </c:pt>
                <c:pt idx="631">
                  <c:v>5.0999999999999996</c:v>
                </c:pt>
                <c:pt idx="632">
                  <c:v>4.8</c:v>
                </c:pt>
                <c:pt idx="633">
                  <c:v>4.4400000000000004</c:v>
                </c:pt>
                <c:pt idx="634">
                  <c:v>4.7</c:v>
                </c:pt>
                <c:pt idx="635">
                  <c:v>4.3</c:v>
                </c:pt>
                <c:pt idx="636">
                  <c:v>3.9</c:v>
                </c:pt>
                <c:pt idx="637">
                  <c:v>3.82</c:v>
                </c:pt>
                <c:pt idx="638">
                  <c:v>3.2800000000000002</c:v>
                </c:pt>
                <c:pt idx="639">
                  <c:v>3.9</c:v>
                </c:pt>
                <c:pt idx="640">
                  <c:v>3.34</c:v>
                </c:pt>
                <c:pt idx="641">
                  <c:v>3.2600000000000002</c:v>
                </c:pt>
                <c:pt idx="642">
                  <c:v>2.84</c:v>
                </c:pt>
                <c:pt idx="643">
                  <c:v>3.22</c:v>
                </c:pt>
                <c:pt idx="644">
                  <c:v>3.8</c:v>
                </c:pt>
                <c:pt idx="645">
                  <c:v>4.42</c:v>
                </c:pt>
                <c:pt idx="646">
                  <c:v>4.7</c:v>
                </c:pt>
                <c:pt idx="647">
                  <c:v>4.26</c:v>
                </c:pt>
                <c:pt idx="648">
                  <c:v>3.7600000000000002</c:v>
                </c:pt>
                <c:pt idx="649">
                  <c:v>3.72</c:v>
                </c:pt>
                <c:pt idx="650">
                  <c:v>3.4</c:v>
                </c:pt>
                <c:pt idx="651">
                  <c:v>3.4</c:v>
                </c:pt>
                <c:pt idx="652">
                  <c:v>3.5</c:v>
                </c:pt>
                <c:pt idx="653">
                  <c:v>3.72</c:v>
                </c:pt>
                <c:pt idx="654">
                  <c:v>3.2</c:v>
                </c:pt>
                <c:pt idx="655">
                  <c:v>3.4</c:v>
                </c:pt>
                <c:pt idx="656">
                  <c:v>3.3</c:v>
                </c:pt>
                <c:pt idx="657">
                  <c:v>3.44</c:v>
                </c:pt>
                <c:pt idx="658">
                  <c:v>3.4</c:v>
                </c:pt>
                <c:pt idx="659">
                  <c:v>4.28</c:v>
                </c:pt>
                <c:pt idx="660">
                  <c:v>4.4000000000000004</c:v>
                </c:pt>
                <c:pt idx="661">
                  <c:v>4.58</c:v>
                </c:pt>
                <c:pt idx="662">
                  <c:v>4.2</c:v>
                </c:pt>
                <c:pt idx="663">
                  <c:v>3.96</c:v>
                </c:pt>
                <c:pt idx="664">
                  <c:v>3.7600000000000002</c:v>
                </c:pt>
                <c:pt idx="665">
                  <c:v>3.74</c:v>
                </c:pt>
                <c:pt idx="666">
                  <c:v>3.52</c:v>
                </c:pt>
                <c:pt idx="667">
                  <c:v>3.42</c:v>
                </c:pt>
                <c:pt idx="668">
                  <c:v>2.7</c:v>
                </c:pt>
                <c:pt idx="669">
                  <c:v>2.9</c:v>
                </c:pt>
                <c:pt idx="670">
                  <c:v>2.6</c:v>
                </c:pt>
                <c:pt idx="671">
                  <c:v>3.06</c:v>
                </c:pt>
                <c:pt idx="672">
                  <c:v>2.5</c:v>
                </c:pt>
                <c:pt idx="673">
                  <c:v>2.96</c:v>
                </c:pt>
                <c:pt idx="674">
                  <c:v>2.62</c:v>
                </c:pt>
                <c:pt idx="675">
                  <c:v>3.04</c:v>
                </c:pt>
                <c:pt idx="676">
                  <c:v>2.8</c:v>
                </c:pt>
                <c:pt idx="677">
                  <c:v>3.36</c:v>
                </c:pt>
                <c:pt idx="678">
                  <c:v>3.14</c:v>
                </c:pt>
                <c:pt idx="679">
                  <c:v>3.46</c:v>
                </c:pt>
                <c:pt idx="680">
                  <c:v>2.68</c:v>
                </c:pt>
                <c:pt idx="681">
                  <c:v>2.84</c:v>
                </c:pt>
                <c:pt idx="682">
                  <c:v>2.7600000000000002</c:v>
                </c:pt>
                <c:pt idx="683">
                  <c:v>2.8</c:v>
                </c:pt>
                <c:pt idx="684">
                  <c:v>2.46</c:v>
                </c:pt>
                <c:pt idx="685">
                  <c:v>3.44</c:v>
                </c:pt>
                <c:pt idx="686">
                  <c:v>4.78</c:v>
                </c:pt>
                <c:pt idx="687">
                  <c:v>4.78</c:v>
                </c:pt>
                <c:pt idx="688">
                  <c:v>4.04</c:v>
                </c:pt>
                <c:pt idx="689">
                  <c:v>3.94</c:v>
                </c:pt>
                <c:pt idx="690">
                  <c:v>3.86</c:v>
                </c:pt>
                <c:pt idx="691">
                  <c:v>3.82</c:v>
                </c:pt>
                <c:pt idx="692">
                  <c:v>3.9</c:v>
                </c:pt>
                <c:pt idx="693">
                  <c:v>5</c:v>
                </c:pt>
                <c:pt idx="694">
                  <c:v>5.3599999999999994</c:v>
                </c:pt>
                <c:pt idx="695">
                  <c:v>5.42</c:v>
                </c:pt>
                <c:pt idx="696">
                  <c:v>4.8</c:v>
                </c:pt>
                <c:pt idx="697">
                  <c:v>5.2</c:v>
                </c:pt>
                <c:pt idx="698">
                  <c:v>4.1599999999999993</c:v>
                </c:pt>
                <c:pt idx="699">
                  <c:v>4.5199999999999996</c:v>
                </c:pt>
                <c:pt idx="700">
                  <c:v>4.1599999999999993</c:v>
                </c:pt>
                <c:pt idx="701">
                  <c:v>4.3</c:v>
                </c:pt>
                <c:pt idx="702">
                  <c:v>4.0999999999999996</c:v>
                </c:pt>
                <c:pt idx="703">
                  <c:v>4.42</c:v>
                </c:pt>
                <c:pt idx="704">
                  <c:v>4.0999999999999996</c:v>
                </c:pt>
                <c:pt idx="705">
                  <c:v>4.24</c:v>
                </c:pt>
                <c:pt idx="706">
                  <c:v>3.96</c:v>
                </c:pt>
                <c:pt idx="707">
                  <c:v>4.18</c:v>
                </c:pt>
                <c:pt idx="708">
                  <c:v>3.7</c:v>
                </c:pt>
                <c:pt idx="709">
                  <c:v>3.68</c:v>
                </c:pt>
                <c:pt idx="710">
                  <c:v>3.4</c:v>
                </c:pt>
                <c:pt idx="711">
                  <c:v>3.66</c:v>
                </c:pt>
                <c:pt idx="712">
                  <c:v>3.4</c:v>
                </c:pt>
                <c:pt idx="713">
                  <c:v>3.66</c:v>
                </c:pt>
                <c:pt idx="714">
                  <c:v>3.1</c:v>
                </c:pt>
                <c:pt idx="715">
                  <c:v>3.2600000000000002</c:v>
                </c:pt>
                <c:pt idx="716">
                  <c:v>2.9</c:v>
                </c:pt>
                <c:pt idx="717">
                  <c:v>3.04</c:v>
                </c:pt>
                <c:pt idx="718">
                  <c:v>2.48</c:v>
                </c:pt>
                <c:pt idx="719">
                  <c:v>2.8</c:v>
                </c:pt>
                <c:pt idx="720">
                  <c:v>2.2999999999999998</c:v>
                </c:pt>
                <c:pt idx="721">
                  <c:v>2.58</c:v>
                </c:pt>
                <c:pt idx="722">
                  <c:v>2.2400000000000002</c:v>
                </c:pt>
                <c:pt idx="723">
                  <c:v>2.56</c:v>
                </c:pt>
                <c:pt idx="724">
                  <c:v>2.14</c:v>
                </c:pt>
                <c:pt idx="725">
                  <c:v>2.5</c:v>
                </c:pt>
                <c:pt idx="726">
                  <c:v>2.1</c:v>
                </c:pt>
                <c:pt idx="727">
                  <c:v>2.5</c:v>
                </c:pt>
                <c:pt idx="728">
                  <c:v>2.4499999999999997</c:v>
                </c:pt>
                <c:pt idx="729">
                  <c:v>2.25</c:v>
                </c:pt>
                <c:pt idx="730">
                  <c:v>2.12</c:v>
                </c:pt>
                <c:pt idx="731">
                  <c:v>2.1800000000000002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E4E7-486D-A4C5-676C1FD04663}"/>
            </c:ext>
          </c:extLst>
        </c:ser>
        <c:ser>
          <c:idx val="17"/>
          <c:order val="5"/>
          <c:tx>
            <c:v>2015</c:v>
          </c:tx>
          <c:spPr>
            <a:ln w="12700">
              <a:solidFill>
                <a:schemeClr val="accent6"/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DATOS!$AL$3:$AL$734</c:f>
              <c:numCache>
                <c:formatCode>0.00</c:formatCode>
                <c:ptCount val="732"/>
                <c:pt idx="0">
                  <c:v>1.9600000000000002</c:v>
                </c:pt>
                <c:pt idx="1">
                  <c:v>2.4</c:v>
                </c:pt>
                <c:pt idx="2">
                  <c:v>2</c:v>
                </c:pt>
                <c:pt idx="3">
                  <c:v>2.4</c:v>
                </c:pt>
                <c:pt idx="4">
                  <c:v>1.8</c:v>
                </c:pt>
                <c:pt idx="5">
                  <c:v>1.7</c:v>
                </c:pt>
                <c:pt idx="6">
                  <c:v>1.5</c:v>
                </c:pt>
                <c:pt idx="7">
                  <c:v>1.9000000000000001</c:v>
                </c:pt>
                <c:pt idx="8">
                  <c:v>1.4</c:v>
                </c:pt>
                <c:pt idx="9">
                  <c:v>1.84</c:v>
                </c:pt>
                <c:pt idx="10">
                  <c:v>1.6</c:v>
                </c:pt>
                <c:pt idx="11">
                  <c:v>2</c:v>
                </c:pt>
                <c:pt idx="12">
                  <c:v>2</c:v>
                </c:pt>
                <c:pt idx="13">
                  <c:v>2.5</c:v>
                </c:pt>
                <c:pt idx="14">
                  <c:v>2.1</c:v>
                </c:pt>
                <c:pt idx="15">
                  <c:v>2.46</c:v>
                </c:pt>
                <c:pt idx="16">
                  <c:v>2.08</c:v>
                </c:pt>
                <c:pt idx="17">
                  <c:v>2.46</c:v>
                </c:pt>
                <c:pt idx="18">
                  <c:v>2.06</c:v>
                </c:pt>
                <c:pt idx="19">
                  <c:v>2.4</c:v>
                </c:pt>
                <c:pt idx="20">
                  <c:v>1.7</c:v>
                </c:pt>
                <c:pt idx="21">
                  <c:v>2.1</c:v>
                </c:pt>
                <c:pt idx="22">
                  <c:v>1.48</c:v>
                </c:pt>
                <c:pt idx="23">
                  <c:v>2.1</c:v>
                </c:pt>
                <c:pt idx="24">
                  <c:v>1.48</c:v>
                </c:pt>
                <c:pt idx="25">
                  <c:v>2.1</c:v>
                </c:pt>
                <c:pt idx="26">
                  <c:v>1.8</c:v>
                </c:pt>
                <c:pt idx="27">
                  <c:v>2.4</c:v>
                </c:pt>
                <c:pt idx="28">
                  <c:v>2.5</c:v>
                </c:pt>
                <c:pt idx="29">
                  <c:v>3</c:v>
                </c:pt>
                <c:pt idx="30">
                  <c:v>3</c:v>
                </c:pt>
                <c:pt idx="31">
                  <c:v>3.2</c:v>
                </c:pt>
                <c:pt idx="32">
                  <c:v>2.56</c:v>
                </c:pt>
                <c:pt idx="33">
                  <c:v>3.06</c:v>
                </c:pt>
                <c:pt idx="34">
                  <c:v>2.46</c:v>
                </c:pt>
                <c:pt idx="35">
                  <c:v>2.9</c:v>
                </c:pt>
                <c:pt idx="36">
                  <c:v>2.6</c:v>
                </c:pt>
                <c:pt idx="37">
                  <c:v>2.7</c:v>
                </c:pt>
                <c:pt idx="38">
                  <c:v>2.6</c:v>
                </c:pt>
                <c:pt idx="39">
                  <c:v>3</c:v>
                </c:pt>
                <c:pt idx="40">
                  <c:v>2.5</c:v>
                </c:pt>
                <c:pt idx="41">
                  <c:v>3.1</c:v>
                </c:pt>
                <c:pt idx="42">
                  <c:v>3</c:v>
                </c:pt>
                <c:pt idx="43">
                  <c:v>4.0999999999999996</c:v>
                </c:pt>
                <c:pt idx="44">
                  <c:v>4.2</c:v>
                </c:pt>
                <c:pt idx="45">
                  <c:v>4.22</c:v>
                </c:pt>
                <c:pt idx="46">
                  <c:v>4</c:v>
                </c:pt>
                <c:pt idx="47">
                  <c:v>3.7800000000000002</c:v>
                </c:pt>
                <c:pt idx="48">
                  <c:v>3.16</c:v>
                </c:pt>
                <c:pt idx="49">
                  <c:v>3.36</c:v>
                </c:pt>
                <c:pt idx="50">
                  <c:v>2.94</c:v>
                </c:pt>
                <c:pt idx="51">
                  <c:v>3.17</c:v>
                </c:pt>
                <c:pt idx="52">
                  <c:v>2.7</c:v>
                </c:pt>
                <c:pt idx="53">
                  <c:v>3.12</c:v>
                </c:pt>
                <c:pt idx="54">
                  <c:v>2.5</c:v>
                </c:pt>
                <c:pt idx="55">
                  <c:v>3</c:v>
                </c:pt>
                <c:pt idx="56">
                  <c:v>2.2400000000000002</c:v>
                </c:pt>
                <c:pt idx="57">
                  <c:v>2.46</c:v>
                </c:pt>
                <c:pt idx="58">
                  <c:v>2</c:v>
                </c:pt>
                <c:pt idx="59">
                  <c:v>2.34</c:v>
                </c:pt>
                <c:pt idx="60">
                  <c:v>2</c:v>
                </c:pt>
                <c:pt idx="61">
                  <c:v>2.36</c:v>
                </c:pt>
                <c:pt idx="62">
                  <c:v>2.2599999999999998</c:v>
                </c:pt>
                <c:pt idx="63">
                  <c:v>2.36</c:v>
                </c:pt>
                <c:pt idx="64">
                  <c:v>2</c:v>
                </c:pt>
                <c:pt idx="65">
                  <c:v>2.2200000000000002</c:v>
                </c:pt>
                <c:pt idx="66">
                  <c:v>1.9000000000000001</c:v>
                </c:pt>
                <c:pt idx="67">
                  <c:v>2.2999999999999998</c:v>
                </c:pt>
                <c:pt idx="68">
                  <c:v>2.1</c:v>
                </c:pt>
                <c:pt idx="69">
                  <c:v>2.6</c:v>
                </c:pt>
                <c:pt idx="70">
                  <c:v>2</c:v>
                </c:pt>
                <c:pt idx="71">
                  <c:v>2.56</c:v>
                </c:pt>
                <c:pt idx="72">
                  <c:v>2.1</c:v>
                </c:pt>
                <c:pt idx="73">
                  <c:v>2.54</c:v>
                </c:pt>
                <c:pt idx="74">
                  <c:v>2.2000000000000002</c:v>
                </c:pt>
                <c:pt idx="75">
                  <c:v>3</c:v>
                </c:pt>
                <c:pt idx="76">
                  <c:v>2.5</c:v>
                </c:pt>
                <c:pt idx="77">
                  <c:v>2.96</c:v>
                </c:pt>
                <c:pt idx="78">
                  <c:v>3.3</c:v>
                </c:pt>
                <c:pt idx="79">
                  <c:v>4.0999999999999996</c:v>
                </c:pt>
                <c:pt idx="80">
                  <c:v>4.22</c:v>
                </c:pt>
                <c:pt idx="81">
                  <c:v>4.2</c:v>
                </c:pt>
                <c:pt idx="82">
                  <c:v>4.0599999999999996</c:v>
                </c:pt>
                <c:pt idx="83">
                  <c:v>3.56</c:v>
                </c:pt>
                <c:pt idx="84">
                  <c:v>3.6</c:v>
                </c:pt>
                <c:pt idx="85">
                  <c:v>3.66</c:v>
                </c:pt>
                <c:pt idx="86">
                  <c:v>3.3</c:v>
                </c:pt>
                <c:pt idx="87">
                  <c:v>3.66</c:v>
                </c:pt>
                <c:pt idx="88">
                  <c:v>2.9</c:v>
                </c:pt>
                <c:pt idx="89">
                  <c:v>3.18</c:v>
                </c:pt>
                <c:pt idx="90">
                  <c:v>2.8</c:v>
                </c:pt>
                <c:pt idx="91">
                  <c:v>3.1</c:v>
                </c:pt>
                <c:pt idx="92">
                  <c:v>2.6</c:v>
                </c:pt>
                <c:pt idx="93">
                  <c:v>2.86</c:v>
                </c:pt>
                <c:pt idx="94">
                  <c:v>2.8</c:v>
                </c:pt>
                <c:pt idx="95">
                  <c:v>3.2800000000000002</c:v>
                </c:pt>
                <c:pt idx="96">
                  <c:v>2.96</c:v>
                </c:pt>
                <c:pt idx="97">
                  <c:v>3.2</c:v>
                </c:pt>
                <c:pt idx="98">
                  <c:v>2.9</c:v>
                </c:pt>
                <c:pt idx="99">
                  <c:v>3.14</c:v>
                </c:pt>
                <c:pt idx="100">
                  <c:v>3.1</c:v>
                </c:pt>
                <c:pt idx="101">
                  <c:v>3.3</c:v>
                </c:pt>
                <c:pt idx="102">
                  <c:v>2.7</c:v>
                </c:pt>
                <c:pt idx="103">
                  <c:v>3.12</c:v>
                </c:pt>
                <c:pt idx="104">
                  <c:v>2.6</c:v>
                </c:pt>
                <c:pt idx="105">
                  <c:v>2.92</c:v>
                </c:pt>
                <c:pt idx="106">
                  <c:v>2.4</c:v>
                </c:pt>
                <c:pt idx="107">
                  <c:v>2.9</c:v>
                </c:pt>
                <c:pt idx="108">
                  <c:v>2.7</c:v>
                </c:pt>
                <c:pt idx="109">
                  <c:v>3</c:v>
                </c:pt>
                <c:pt idx="110">
                  <c:v>2.7600000000000002</c:v>
                </c:pt>
                <c:pt idx="111">
                  <c:v>3.1</c:v>
                </c:pt>
                <c:pt idx="112">
                  <c:v>2.8</c:v>
                </c:pt>
                <c:pt idx="113">
                  <c:v>3.08</c:v>
                </c:pt>
                <c:pt idx="114">
                  <c:v>2.08</c:v>
                </c:pt>
                <c:pt idx="115">
                  <c:v>3.08</c:v>
                </c:pt>
                <c:pt idx="116">
                  <c:v>2.9</c:v>
                </c:pt>
                <c:pt idx="117">
                  <c:v>3.1</c:v>
                </c:pt>
                <c:pt idx="118">
                  <c:v>2.5</c:v>
                </c:pt>
                <c:pt idx="119">
                  <c:v>2.8</c:v>
                </c:pt>
                <c:pt idx="120">
                  <c:v>2.5</c:v>
                </c:pt>
                <c:pt idx="121">
                  <c:v>2.8</c:v>
                </c:pt>
                <c:pt idx="122">
                  <c:v>2.46</c:v>
                </c:pt>
                <c:pt idx="123">
                  <c:v>3.14</c:v>
                </c:pt>
                <c:pt idx="124">
                  <c:v>2.5</c:v>
                </c:pt>
                <c:pt idx="125">
                  <c:v>3.06</c:v>
                </c:pt>
                <c:pt idx="126">
                  <c:v>3.3</c:v>
                </c:pt>
                <c:pt idx="127">
                  <c:v>4.46</c:v>
                </c:pt>
                <c:pt idx="128">
                  <c:v>3.7</c:v>
                </c:pt>
                <c:pt idx="129">
                  <c:v>3.74</c:v>
                </c:pt>
                <c:pt idx="130">
                  <c:v>4.2</c:v>
                </c:pt>
                <c:pt idx="131">
                  <c:v>4.3</c:v>
                </c:pt>
                <c:pt idx="132">
                  <c:v>3.64</c:v>
                </c:pt>
                <c:pt idx="133">
                  <c:v>3.54</c:v>
                </c:pt>
                <c:pt idx="134">
                  <c:v>2.7</c:v>
                </c:pt>
                <c:pt idx="135">
                  <c:v>3</c:v>
                </c:pt>
                <c:pt idx="136">
                  <c:v>2.7</c:v>
                </c:pt>
                <c:pt idx="137">
                  <c:v>2.46</c:v>
                </c:pt>
                <c:pt idx="138">
                  <c:v>1.46</c:v>
                </c:pt>
                <c:pt idx="139">
                  <c:v>2.9</c:v>
                </c:pt>
                <c:pt idx="140">
                  <c:v>2</c:v>
                </c:pt>
                <c:pt idx="141">
                  <c:v>2.94</c:v>
                </c:pt>
                <c:pt idx="142">
                  <c:v>1.8</c:v>
                </c:pt>
                <c:pt idx="143">
                  <c:v>2.7</c:v>
                </c:pt>
                <c:pt idx="144">
                  <c:v>1.6</c:v>
                </c:pt>
                <c:pt idx="145">
                  <c:v>2.4</c:v>
                </c:pt>
                <c:pt idx="146">
                  <c:v>2.4</c:v>
                </c:pt>
                <c:pt idx="147">
                  <c:v>3.4</c:v>
                </c:pt>
                <c:pt idx="148">
                  <c:v>2.9</c:v>
                </c:pt>
                <c:pt idx="149">
                  <c:v>3</c:v>
                </c:pt>
                <c:pt idx="150">
                  <c:v>2.8</c:v>
                </c:pt>
                <c:pt idx="151">
                  <c:v>3.12</c:v>
                </c:pt>
                <c:pt idx="152">
                  <c:v>3.2</c:v>
                </c:pt>
                <c:pt idx="153">
                  <c:v>3.7800000000000002</c:v>
                </c:pt>
                <c:pt idx="154">
                  <c:v>3.8</c:v>
                </c:pt>
                <c:pt idx="155">
                  <c:v>4.9000000000000004</c:v>
                </c:pt>
                <c:pt idx="156">
                  <c:v>4.8</c:v>
                </c:pt>
                <c:pt idx="157">
                  <c:v>4.7</c:v>
                </c:pt>
                <c:pt idx="158">
                  <c:v>4.26</c:v>
                </c:pt>
                <c:pt idx="159">
                  <c:v>5</c:v>
                </c:pt>
                <c:pt idx="160">
                  <c:v>4.8</c:v>
                </c:pt>
                <c:pt idx="161">
                  <c:v>5.2</c:v>
                </c:pt>
                <c:pt idx="162">
                  <c:v>4.2</c:v>
                </c:pt>
                <c:pt idx="163">
                  <c:v>4.2</c:v>
                </c:pt>
                <c:pt idx="164">
                  <c:v>3.4</c:v>
                </c:pt>
                <c:pt idx="165">
                  <c:v>3.6</c:v>
                </c:pt>
                <c:pt idx="166">
                  <c:v>3.4</c:v>
                </c:pt>
                <c:pt idx="167">
                  <c:v>3.8</c:v>
                </c:pt>
                <c:pt idx="168">
                  <c:v>3.3</c:v>
                </c:pt>
                <c:pt idx="169">
                  <c:v>3.3</c:v>
                </c:pt>
                <c:pt idx="170">
                  <c:v>3.7</c:v>
                </c:pt>
                <c:pt idx="171">
                  <c:v>3.88</c:v>
                </c:pt>
                <c:pt idx="172">
                  <c:v>3.7</c:v>
                </c:pt>
                <c:pt idx="173">
                  <c:v>3.8</c:v>
                </c:pt>
                <c:pt idx="174">
                  <c:v>3.6</c:v>
                </c:pt>
                <c:pt idx="175">
                  <c:v>3.8</c:v>
                </c:pt>
                <c:pt idx="176">
                  <c:v>4.3</c:v>
                </c:pt>
                <c:pt idx="177">
                  <c:v>5.22</c:v>
                </c:pt>
                <c:pt idx="178">
                  <c:v>4.7</c:v>
                </c:pt>
                <c:pt idx="179">
                  <c:v>4.2</c:v>
                </c:pt>
                <c:pt idx="180">
                  <c:v>3.4</c:v>
                </c:pt>
                <c:pt idx="181">
                  <c:v>3.7</c:v>
                </c:pt>
                <c:pt idx="182">
                  <c:v>3.3</c:v>
                </c:pt>
                <c:pt idx="183">
                  <c:v>3.14</c:v>
                </c:pt>
                <c:pt idx="184">
                  <c:v>3.3</c:v>
                </c:pt>
                <c:pt idx="185">
                  <c:v>4</c:v>
                </c:pt>
                <c:pt idx="186">
                  <c:v>3.5</c:v>
                </c:pt>
                <c:pt idx="187">
                  <c:v>3.5</c:v>
                </c:pt>
                <c:pt idx="188">
                  <c:v>3.2</c:v>
                </c:pt>
                <c:pt idx="189">
                  <c:v>3.14</c:v>
                </c:pt>
                <c:pt idx="190">
                  <c:v>3</c:v>
                </c:pt>
                <c:pt idx="191">
                  <c:v>3.16</c:v>
                </c:pt>
                <c:pt idx="192">
                  <c:v>2.94</c:v>
                </c:pt>
                <c:pt idx="193">
                  <c:v>2.94</c:v>
                </c:pt>
                <c:pt idx="194">
                  <c:v>2.84</c:v>
                </c:pt>
                <c:pt idx="195">
                  <c:v>3.2600000000000002</c:v>
                </c:pt>
                <c:pt idx="196">
                  <c:v>3.16</c:v>
                </c:pt>
                <c:pt idx="197">
                  <c:v>3.7</c:v>
                </c:pt>
                <c:pt idx="198">
                  <c:v>3.84</c:v>
                </c:pt>
                <c:pt idx="199">
                  <c:v>3.14</c:v>
                </c:pt>
                <c:pt idx="200">
                  <c:v>3.1</c:v>
                </c:pt>
                <c:pt idx="201">
                  <c:v>3.3</c:v>
                </c:pt>
                <c:pt idx="202">
                  <c:v>3.14</c:v>
                </c:pt>
                <c:pt idx="203">
                  <c:v>3.4</c:v>
                </c:pt>
                <c:pt idx="204">
                  <c:v>2.8</c:v>
                </c:pt>
                <c:pt idx="205">
                  <c:v>3</c:v>
                </c:pt>
                <c:pt idx="206">
                  <c:v>2.5</c:v>
                </c:pt>
                <c:pt idx="207">
                  <c:v>3.8</c:v>
                </c:pt>
                <c:pt idx="208">
                  <c:v>2</c:v>
                </c:pt>
                <c:pt idx="209">
                  <c:v>2.9</c:v>
                </c:pt>
                <c:pt idx="210">
                  <c:v>2.4</c:v>
                </c:pt>
                <c:pt idx="211">
                  <c:v>2.9</c:v>
                </c:pt>
                <c:pt idx="212">
                  <c:v>3.6</c:v>
                </c:pt>
                <c:pt idx="213">
                  <c:v>4.0999999999999996</c:v>
                </c:pt>
                <c:pt idx="214">
                  <c:v>4.8599999999999994</c:v>
                </c:pt>
                <c:pt idx="215">
                  <c:v>5.8</c:v>
                </c:pt>
                <c:pt idx="216">
                  <c:v>4.3599999999999994</c:v>
                </c:pt>
                <c:pt idx="217">
                  <c:v>4.5999999999999996</c:v>
                </c:pt>
                <c:pt idx="218">
                  <c:v>4</c:v>
                </c:pt>
                <c:pt idx="219">
                  <c:v>4.8</c:v>
                </c:pt>
                <c:pt idx="220">
                  <c:v>4.5999999999999996</c:v>
                </c:pt>
                <c:pt idx="221">
                  <c:v>3.7</c:v>
                </c:pt>
                <c:pt idx="222">
                  <c:v>4.3599999999999994</c:v>
                </c:pt>
                <c:pt idx="223">
                  <c:v>4.76</c:v>
                </c:pt>
                <c:pt idx="224">
                  <c:v>4.4000000000000004</c:v>
                </c:pt>
                <c:pt idx="225">
                  <c:v>4.3</c:v>
                </c:pt>
                <c:pt idx="226">
                  <c:v>3.4</c:v>
                </c:pt>
                <c:pt idx="227">
                  <c:v>3.5</c:v>
                </c:pt>
                <c:pt idx="228">
                  <c:v>3.5</c:v>
                </c:pt>
                <c:pt idx="229">
                  <c:v>3.8</c:v>
                </c:pt>
                <c:pt idx="230">
                  <c:v>3.7</c:v>
                </c:pt>
                <c:pt idx="231">
                  <c:v>4</c:v>
                </c:pt>
                <c:pt idx="232">
                  <c:v>3.1</c:v>
                </c:pt>
                <c:pt idx="233">
                  <c:v>3.1</c:v>
                </c:pt>
                <c:pt idx="234">
                  <c:v>2.94</c:v>
                </c:pt>
                <c:pt idx="235">
                  <c:v>3</c:v>
                </c:pt>
                <c:pt idx="236">
                  <c:v>3.4</c:v>
                </c:pt>
                <c:pt idx="237">
                  <c:v>3.6</c:v>
                </c:pt>
                <c:pt idx="238">
                  <c:v>3.3</c:v>
                </c:pt>
                <c:pt idx="239">
                  <c:v>3.3</c:v>
                </c:pt>
                <c:pt idx="240">
                  <c:v>3.14</c:v>
                </c:pt>
                <c:pt idx="241">
                  <c:v>3.3</c:v>
                </c:pt>
                <c:pt idx="242">
                  <c:v>3.1</c:v>
                </c:pt>
                <c:pt idx="243">
                  <c:v>3.3</c:v>
                </c:pt>
                <c:pt idx="244">
                  <c:v>2.8</c:v>
                </c:pt>
                <c:pt idx="245">
                  <c:v>2.8</c:v>
                </c:pt>
                <c:pt idx="246">
                  <c:v>2.5</c:v>
                </c:pt>
                <c:pt idx="247">
                  <c:v>3</c:v>
                </c:pt>
                <c:pt idx="248">
                  <c:v>2.9499999999999997</c:v>
                </c:pt>
                <c:pt idx="249">
                  <c:v>2.86</c:v>
                </c:pt>
                <c:pt idx="250">
                  <c:v>2.2999999999999998</c:v>
                </c:pt>
                <c:pt idx="251">
                  <c:v>2.8</c:v>
                </c:pt>
                <c:pt idx="252">
                  <c:v>2.1</c:v>
                </c:pt>
                <c:pt idx="253">
                  <c:v>2.9</c:v>
                </c:pt>
                <c:pt idx="254">
                  <c:v>2</c:v>
                </c:pt>
                <c:pt idx="255">
                  <c:v>2.5</c:v>
                </c:pt>
                <c:pt idx="256">
                  <c:v>2</c:v>
                </c:pt>
                <c:pt idx="257">
                  <c:v>2.4</c:v>
                </c:pt>
                <c:pt idx="258">
                  <c:v>1.9000000000000001</c:v>
                </c:pt>
                <c:pt idx="259">
                  <c:v>2.5</c:v>
                </c:pt>
                <c:pt idx="260">
                  <c:v>1.9000000000000001</c:v>
                </c:pt>
                <c:pt idx="261">
                  <c:v>2</c:v>
                </c:pt>
                <c:pt idx="262">
                  <c:v>1.8</c:v>
                </c:pt>
                <c:pt idx="263">
                  <c:v>1.9000000000000001</c:v>
                </c:pt>
                <c:pt idx="264">
                  <c:v>1.8</c:v>
                </c:pt>
                <c:pt idx="265">
                  <c:v>2.5</c:v>
                </c:pt>
                <c:pt idx="266">
                  <c:v>2.4</c:v>
                </c:pt>
                <c:pt idx="267">
                  <c:v>3.36</c:v>
                </c:pt>
                <c:pt idx="268">
                  <c:v>2</c:v>
                </c:pt>
                <c:pt idx="269">
                  <c:v>2.2999999999999998</c:v>
                </c:pt>
                <c:pt idx="270">
                  <c:v>1.9000000000000001</c:v>
                </c:pt>
                <c:pt idx="271">
                  <c:v>2</c:v>
                </c:pt>
                <c:pt idx="272">
                  <c:v>1.7</c:v>
                </c:pt>
                <c:pt idx="273">
                  <c:v>1.9000000000000001</c:v>
                </c:pt>
                <c:pt idx="274">
                  <c:v>2</c:v>
                </c:pt>
                <c:pt idx="275">
                  <c:v>2.5</c:v>
                </c:pt>
                <c:pt idx="276">
                  <c:v>2</c:v>
                </c:pt>
                <c:pt idx="277">
                  <c:v>2.4</c:v>
                </c:pt>
                <c:pt idx="278">
                  <c:v>1.8</c:v>
                </c:pt>
                <c:pt idx="279">
                  <c:v>2</c:v>
                </c:pt>
                <c:pt idx="280">
                  <c:v>1.8</c:v>
                </c:pt>
                <c:pt idx="281">
                  <c:v>1.7</c:v>
                </c:pt>
                <c:pt idx="282">
                  <c:v>1.6</c:v>
                </c:pt>
                <c:pt idx="283">
                  <c:v>1.6800000000000002</c:v>
                </c:pt>
                <c:pt idx="284">
                  <c:v>1.54</c:v>
                </c:pt>
                <c:pt idx="285">
                  <c:v>1.8</c:v>
                </c:pt>
                <c:pt idx="286">
                  <c:v>1.54</c:v>
                </c:pt>
                <c:pt idx="287">
                  <c:v>1.7</c:v>
                </c:pt>
                <c:pt idx="288">
                  <c:v>1.5</c:v>
                </c:pt>
                <c:pt idx="289">
                  <c:v>1.6400000000000001</c:v>
                </c:pt>
                <c:pt idx="290">
                  <c:v>1.54</c:v>
                </c:pt>
                <c:pt idx="291">
                  <c:v>1.8</c:v>
                </c:pt>
                <c:pt idx="292">
                  <c:v>1.34</c:v>
                </c:pt>
                <c:pt idx="293">
                  <c:v>1.86</c:v>
                </c:pt>
                <c:pt idx="294">
                  <c:v>1.6800000000000002</c:v>
                </c:pt>
                <c:pt idx="295">
                  <c:v>2.1</c:v>
                </c:pt>
                <c:pt idx="296">
                  <c:v>2.4</c:v>
                </c:pt>
                <c:pt idx="297">
                  <c:v>2.92</c:v>
                </c:pt>
                <c:pt idx="298">
                  <c:v>2</c:v>
                </c:pt>
                <c:pt idx="299">
                  <c:v>2.4</c:v>
                </c:pt>
                <c:pt idx="300">
                  <c:v>2.5</c:v>
                </c:pt>
                <c:pt idx="301">
                  <c:v>2.58</c:v>
                </c:pt>
                <c:pt idx="302">
                  <c:v>2.1</c:v>
                </c:pt>
                <c:pt idx="303">
                  <c:v>2.2599999999999998</c:v>
                </c:pt>
                <c:pt idx="304">
                  <c:v>1.9000000000000001</c:v>
                </c:pt>
                <c:pt idx="305">
                  <c:v>2.2000000000000002</c:v>
                </c:pt>
                <c:pt idx="306">
                  <c:v>1.78</c:v>
                </c:pt>
                <c:pt idx="307">
                  <c:v>2</c:v>
                </c:pt>
                <c:pt idx="308">
                  <c:v>1.7</c:v>
                </c:pt>
                <c:pt idx="309">
                  <c:v>1.84</c:v>
                </c:pt>
                <c:pt idx="310">
                  <c:v>1.9000000000000001</c:v>
                </c:pt>
                <c:pt idx="311">
                  <c:v>2</c:v>
                </c:pt>
                <c:pt idx="312">
                  <c:v>1.8</c:v>
                </c:pt>
                <c:pt idx="313">
                  <c:v>2.1</c:v>
                </c:pt>
                <c:pt idx="314">
                  <c:v>1.7</c:v>
                </c:pt>
                <c:pt idx="315">
                  <c:v>1.9000000000000001</c:v>
                </c:pt>
                <c:pt idx="316">
                  <c:v>1.44</c:v>
                </c:pt>
                <c:pt idx="317">
                  <c:v>1.7</c:v>
                </c:pt>
                <c:pt idx="318">
                  <c:v>1.36</c:v>
                </c:pt>
                <c:pt idx="319">
                  <c:v>1.7</c:v>
                </c:pt>
                <c:pt idx="320">
                  <c:v>1.44</c:v>
                </c:pt>
                <c:pt idx="321">
                  <c:v>1.7</c:v>
                </c:pt>
                <c:pt idx="322">
                  <c:v>1.52</c:v>
                </c:pt>
                <c:pt idx="323">
                  <c:v>2</c:v>
                </c:pt>
                <c:pt idx="324">
                  <c:v>1.8</c:v>
                </c:pt>
                <c:pt idx="325">
                  <c:v>1.9000000000000001</c:v>
                </c:pt>
                <c:pt idx="326">
                  <c:v>1.7</c:v>
                </c:pt>
                <c:pt idx="327">
                  <c:v>1.78</c:v>
                </c:pt>
                <c:pt idx="328">
                  <c:v>1.32</c:v>
                </c:pt>
                <c:pt idx="329">
                  <c:v>1.54</c:v>
                </c:pt>
                <c:pt idx="330">
                  <c:v>1.24</c:v>
                </c:pt>
                <c:pt idx="331">
                  <c:v>1.3800000000000001</c:v>
                </c:pt>
                <c:pt idx="332">
                  <c:v>1.2</c:v>
                </c:pt>
                <c:pt idx="333">
                  <c:v>1.44</c:v>
                </c:pt>
                <c:pt idx="334">
                  <c:v>1.1399999999999997</c:v>
                </c:pt>
                <c:pt idx="335">
                  <c:v>1.4</c:v>
                </c:pt>
                <c:pt idx="336">
                  <c:v>1.1200000000000001</c:v>
                </c:pt>
                <c:pt idx="337">
                  <c:v>1.3</c:v>
                </c:pt>
                <c:pt idx="338">
                  <c:v>1.1800000000000002</c:v>
                </c:pt>
                <c:pt idx="339">
                  <c:v>1.3</c:v>
                </c:pt>
                <c:pt idx="340">
                  <c:v>1</c:v>
                </c:pt>
                <c:pt idx="341">
                  <c:v>1.28</c:v>
                </c:pt>
                <c:pt idx="342">
                  <c:v>1.04</c:v>
                </c:pt>
                <c:pt idx="343">
                  <c:v>1.4</c:v>
                </c:pt>
                <c:pt idx="344">
                  <c:v>1.48</c:v>
                </c:pt>
                <c:pt idx="345">
                  <c:v>1.5</c:v>
                </c:pt>
                <c:pt idx="346">
                  <c:v>1.1000000000000001</c:v>
                </c:pt>
                <c:pt idx="347">
                  <c:v>1.3</c:v>
                </c:pt>
                <c:pt idx="348">
                  <c:v>1.23</c:v>
                </c:pt>
                <c:pt idx="349">
                  <c:v>1.6</c:v>
                </c:pt>
                <c:pt idx="350">
                  <c:v>1.3</c:v>
                </c:pt>
                <c:pt idx="351">
                  <c:v>1.6</c:v>
                </c:pt>
                <c:pt idx="352">
                  <c:v>1.2</c:v>
                </c:pt>
                <c:pt idx="353">
                  <c:v>1.34</c:v>
                </c:pt>
                <c:pt idx="354">
                  <c:v>0.94000000000000006</c:v>
                </c:pt>
                <c:pt idx="355">
                  <c:v>1.2</c:v>
                </c:pt>
                <c:pt idx="356">
                  <c:v>1</c:v>
                </c:pt>
                <c:pt idx="357">
                  <c:v>1.26</c:v>
                </c:pt>
                <c:pt idx="358">
                  <c:v>1.24</c:v>
                </c:pt>
                <c:pt idx="359">
                  <c:v>1.34</c:v>
                </c:pt>
                <c:pt idx="360">
                  <c:v>1.2</c:v>
                </c:pt>
                <c:pt idx="361">
                  <c:v>1.3</c:v>
                </c:pt>
                <c:pt idx="362">
                  <c:v>1.26</c:v>
                </c:pt>
                <c:pt idx="363">
                  <c:v>2</c:v>
                </c:pt>
                <c:pt idx="364">
                  <c:v>1.1399999999999997</c:v>
                </c:pt>
                <c:pt idx="365">
                  <c:v>2</c:v>
                </c:pt>
                <c:pt idx="366">
                  <c:v>1.02</c:v>
                </c:pt>
                <c:pt idx="367">
                  <c:v>2.04</c:v>
                </c:pt>
                <c:pt idx="368">
                  <c:v>0.9</c:v>
                </c:pt>
                <c:pt idx="369">
                  <c:v>1.1399999999999997</c:v>
                </c:pt>
                <c:pt idx="370">
                  <c:v>0.8600000000000001</c:v>
                </c:pt>
                <c:pt idx="371">
                  <c:v>1.36</c:v>
                </c:pt>
                <c:pt idx="372">
                  <c:v>0.8600000000000001</c:v>
                </c:pt>
                <c:pt idx="373">
                  <c:v>1.1000000000000001</c:v>
                </c:pt>
                <c:pt idx="374">
                  <c:v>0.76000000000000012</c:v>
                </c:pt>
                <c:pt idx="375">
                  <c:v>1.1000000000000001</c:v>
                </c:pt>
                <c:pt idx="376">
                  <c:v>0.8</c:v>
                </c:pt>
                <c:pt idx="377">
                  <c:v>2.2000000000000002</c:v>
                </c:pt>
                <c:pt idx="378">
                  <c:v>1.24</c:v>
                </c:pt>
                <c:pt idx="379">
                  <c:v>2.4</c:v>
                </c:pt>
                <c:pt idx="380">
                  <c:v>1.6</c:v>
                </c:pt>
                <c:pt idx="381">
                  <c:v>2.44</c:v>
                </c:pt>
                <c:pt idx="382">
                  <c:v>1.28</c:v>
                </c:pt>
                <c:pt idx="383">
                  <c:v>2.04</c:v>
                </c:pt>
                <c:pt idx="384">
                  <c:v>1.46</c:v>
                </c:pt>
                <c:pt idx="385">
                  <c:v>2.4</c:v>
                </c:pt>
                <c:pt idx="386">
                  <c:v>1.26</c:v>
                </c:pt>
                <c:pt idx="387">
                  <c:v>1.8</c:v>
                </c:pt>
                <c:pt idx="388">
                  <c:v>1.1000000000000001</c:v>
                </c:pt>
                <c:pt idx="389">
                  <c:v>2.1</c:v>
                </c:pt>
                <c:pt idx="390">
                  <c:v>1.1000000000000001</c:v>
                </c:pt>
                <c:pt idx="391">
                  <c:v>1.84</c:v>
                </c:pt>
                <c:pt idx="392">
                  <c:v>1.2</c:v>
                </c:pt>
                <c:pt idx="393">
                  <c:v>2.1</c:v>
                </c:pt>
                <c:pt idx="394">
                  <c:v>1.1000000000000001</c:v>
                </c:pt>
                <c:pt idx="395">
                  <c:v>2</c:v>
                </c:pt>
                <c:pt idx="396">
                  <c:v>1.6</c:v>
                </c:pt>
                <c:pt idx="397">
                  <c:v>2.5</c:v>
                </c:pt>
                <c:pt idx="398">
                  <c:v>1.32</c:v>
                </c:pt>
                <c:pt idx="399">
                  <c:v>2.1</c:v>
                </c:pt>
                <c:pt idx="400">
                  <c:v>1.2</c:v>
                </c:pt>
                <c:pt idx="401">
                  <c:v>1.8</c:v>
                </c:pt>
                <c:pt idx="402">
                  <c:v>1.2</c:v>
                </c:pt>
                <c:pt idx="403">
                  <c:v>1.8</c:v>
                </c:pt>
                <c:pt idx="404">
                  <c:v>1.1200000000000001</c:v>
                </c:pt>
                <c:pt idx="405">
                  <c:v>2</c:v>
                </c:pt>
                <c:pt idx="406">
                  <c:v>1.06</c:v>
                </c:pt>
                <c:pt idx="407">
                  <c:v>1.9000000000000001</c:v>
                </c:pt>
                <c:pt idx="408">
                  <c:v>1.1000000000000001</c:v>
                </c:pt>
                <c:pt idx="409">
                  <c:v>2.2000000000000002</c:v>
                </c:pt>
                <c:pt idx="410">
                  <c:v>1.6</c:v>
                </c:pt>
                <c:pt idx="411">
                  <c:v>2.2400000000000002</c:v>
                </c:pt>
                <c:pt idx="412">
                  <c:v>1.1000000000000001</c:v>
                </c:pt>
                <c:pt idx="413">
                  <c:v>1.8</c:v>
                </c:pt>
                <c:pt idx="414">
                  <c:v>1.1000000000000001</c:v>
                </c:pt>
                <c:pt idx="415">
                  <c:v>1.84</c:v>
                </c:pt>
                <c:pt idx="416">
                  <c:v>1</c:v>
                </c:pt>
                <c:pt idx="417">
                  <c:v>1.8</c:v>
                </c:pt>
                <c:pt idx="418">
                  <c:v>0.94000000000000006</c:v>
                </c:pt>
                <c:pt idx="419">
                  <c:v>1.7</c:v>
                </c:pt>
                <c:pt idx="420">
                  <c:v>1.1000000000000001</c:v>
                </c:pt>
                <c:pt idx="421">
                  <c:v>1.8</c:v>
                </c:pt>
                <c:pt idx="422">
                  <c:v>1.1200000000000001</c:v>
                </c:pt>
                <c:pt idx="423">
                  <c:v>2.2000000000000002</c:v>
                </c:pt>
                <c:pt idx="424">
                  <c:v>1.28</c:v>
                </c:pt>
                <c:pt idx="425">
                  <c:v>2.2400000000000002</c:v>
                </c:pt>
                <c:pt idx="426">
                  <c:v>1.1399999999999997</c:v>
                </c:pt>
                <c:pt idx="427">
                  <c:v>2.2799999999999998</c:v>
                </c:pt>
                <c:pt idx="428">
                  <c:v>1.34</c:v>
                </c:pt>
                <c:pt idx="429">
                  <c:v>1.7</c:v>
                </c:pt>
                <c:pt idx="430">
                  <c:v>0.9</c:v>
                </c:pt>
                <c:pt idx="431">
                  <c:v>1.7</c:v>
                </c:pt>
                <c:pt idx="432">
                  <c:v>0.94000000000000006</c:v>
                </c:pt>
                <c:pt idx="433">
                  <c:v>1.6</c:v>
                </c:pt>
                <c:pt idx="434">
                  <c:v>0.64000000000000012</c:v>
                </c:pt>
                <c:pt idx="435">
                  <c:v>1.6</c:v>
                </c:pt>
                <c:pt idx="436">
                  <c:v>0.8600000000000001</c:v>
                </c:pt>
                <c:pt idx="437">
                  <c:v>1.6</c:v>
                </c:pt>
                <c:pt idx="438">
                  <c:v>0.8</c:v>
                </c:pt>
                <c:pt idx="439">
                  <c:v>1.6</c:v>
                </c:pt>
                <c:pt idx="440">
                  <c:v>0.76000000000000012</c:v>
                </c:pt>
                <c:pt idx="441">
                  <c:v>1.8</c:v>
                </c:pt>
                <c:pt idx="442">
                  <c:v>0.72000000000000008</c:v>
                </c:pt>
                <c:pt idx="443">
                  <c:v>1.6</c:v>
                </c:pt>
                <c:pt idx="444">
                  <c:v>0.9</c:v>
                </c:pt>
                <c:pt idx="445">
                  <c:v>1.6</c:v>
                </c:pt>
                <c:pt idx="446">
                  <c:v>0.8600000000000001</c:v>
                </c:pt>
                <c:pt idx="447">
                  <c:v>2</c:v>
                </c:pt>
                <c:pt idx="448">
                  <c:v>1</c:v>
                </c:pt>
                <c:pt idx="449">
                  <c:v>2</c:v>
                </c:pt>
                <c:pt idx="450">
                  <c:v>0.9</c:v>
                </c:pt>
                <c:pt idx="451">
                  <c:v>1.8</c:v>
                </c:pt>
                <c:pt idx="452">
                  <c:v>0.84000000000000008</c:v>
                </c:pt>
                <c:pt idx="453">
                  <c:v>1.9000000000000001</c:v>
                </c:pt>
                <c:pt idx="454">
                  <c:v>1.9000000000000001</c:v>
                </c:pt>
                <c:pt idx="455">
                  <c:v>2.1</c:v>
                </c:pt>
                <c:pt idx="456">
                  <c:v>1.9400000000000002</c:v>
                </c:pt>
                <c:pt idx="457">
                  <c:v>2.2000000000000002</c:v>
                </c:pt>
                <c:pt idx="458">
                  <c:v>1.24</c:v>
                </c:pt>
                <c:pt idx="459">
                  <c:v>2.2999999999999998</c:v>
                </c:pt>
                <c:pt idx="460">
                  <c:v>1.1599999999999997</c:v>
                </c:pt>
                <c:pt idx="461">
                  <c:v>2.1</c:v>
                </c:pt>
                <c:pt idx="462">
                  <c:v>1</c:v>
                </c:pt>
                <c:pt idx="463">
                  <c:v>1.9000000000000001</c:v>
                </c:pt>
                <c:pt idx="464">
                  <c:v>0.94000000000000006</c:v>
                </c:pt>
                <c:pt idx="465">
                  <c:v>2</c:v>
                </c:pt>
                <c:pt idx="466">
                  <c:v>1.1399999999999997</c:v>
                </c:pt>
                <c:pt idx="467">
                  <c:v>2.2400000000000002</c:v>
                </c:pt>
                <c:pt idx="468">
                  <c:v>1.7</c:v>
                </c:pt>
                <c:pt idx="469">
                  <c:v>2.4</c:v>
                </c:pt>
                <c:pt idx="470">
                  <c:v>1.2</c:v>
                </c:pt>
                <c:pt idx="471">
                  <c:v>2</c:v>
                </c:pt>
                <c:pt idx="472">
                  <c:v>1.1200000000000001</c:v>
                </c:pt>
                <c:pt idx="473">
                  <c:v>1.7</c:v>
                </c:pt>
                <c:pt idx="474">
                  <c:v>1</c:v>
                </c:pt>
                <c:pt idx="475">
                  <c:v>2.1</c:v>
                </c:pt>
                <c:pt idx="476">
                  <c:v>1.7</c:v>
                </c:pt>
                <c:pt idx="477">
                  <c:v>2.4</c:v>
                </c:pt>
                <c:pt idx="478">
                  <c:v>2</c:v>
                </c:pt>
                <c:pt idx="479">
                  <c:v>2.4</c:v>
                </c:pt>
                <c:pt idx="480">
                  <c:v>1.44</c:v>
                </c:pt>
                <c:pt idx="481">
                  <c:v>2.2000000000000002</c:v>
                </c:pt>
                <c:pt idx="482">
                  <c:v>1.06</c:v>
                </c:pt>
                <c:pt idx="483">
                  <c:v>1.4</c:v>
                </c:pt>
                <c:pt idx="484">
                  <c:v>0.96000000000000008</c:v>
                </c:pt>
                <c:pt idx="485">
                  <c:v>1.1000000000000001</c:v>
                </c:pt>
                <c:pt idx="486">
                  <c:v>0.8</c:v>
                </c:pt>
                <c:pt idx="487">
                  <c:v>1.1599999999999997</c:v>
                </c:pt>
                <c:pt idx="488">
                  <c:v>0.9</c:v>
                </c:pt>
                <c:pt idx="489">
                  <c:v>1.7</c:v>
                </c:pt>
                <c:pt idx="490">
                  <c:v>2.1</c:v>
                </c:pt>
                <c:pt idx="491">
                  <c:v>2.42</c:v>
                </c:pt>
                <c:pt idx="492">
                  <c:v>1.8</c:v>
                </c:pt>
                <c:pt idx="493">
                  <c:v>2.4</c:v>
                </c:pt>
                <c:pt idx="494">
                  <c:v>2.5</c:v>
                </c:pt>
                <c:pt idx="495">
                  <c:v>2.1</c:v>
                </c:pt>
                <c:pt idx="496">
                  <c:v>1</c:v>
                </c:pt>
                <c:pt idx="497">
                  <c:v>1.28</c:v>
                </c:pt>
                <c:pt idx="498">
                  <c:v>0.84000000000000008</c:v>
                </c:pt>
                <c:pt idx="499">
                  <c:v>1.2</c:v>
                </c:pt>
                <c:pt idx="500">
                  <c:v>0.76000000000000012</c:v>
                </c:pt>
                <c:pt idx="501">
                  <c:v>1.1599999999999997</c:v>
                </c:pt>
                <c:pt idx="502">
                  <c:v>1.04</c:v>
                </c:pt>
                <c:pt idx="503">
                  <c:v>1.24</c:v>
                </c:pt>
                <c:pt idx="504">
                  <c:v>1</c:v>
                </c:pt>
                <c:pt idx="505">
                  <c:v>1.24</c:v>
                </c:pt>
                <c:pt idx="506">
                  <c:v>1</c:v>
                </c:pt>
                <c:pt idx="507">
                  <c:v>1.3</c:v>
                </c:pt>
                <c:pt idx="508">
                  <c:v>0.96000000000000008</c:v>
                </c:pt>
                <c:pt idx="509">
                  <c:v>1.1399999999999997</c:v>
                </c:pt>
                <c:pt idx="510">
                  <c:v>0.9</c:v>
                </c:pt>
                <c:pt idx="511">
                  <c:v>1.26</c:v>
                </c:pt>
                <c:pt idx="512">
                  <c:v>1</c:v>
                </c:pt>
                <c:pt idx="513">
                  <c:v>1.1599999999999997</c:v>
                </c:pt>
                <c:pt idx="514">
                  <c:v>0.96000000000000008</c:v>
                </c:pt>
                <c:pt idx="515">
                  <c:v>1.1599999999999997</c:v>
                </c:pt>
                <c:pt idx="516">
                  <c:v>0.82000000000000006</c:v>
                </c:pt>
                <c:pt idx="517">
                  <c:v>1</c:v>
                </c:pt>
                <c:pt idx="518">
                  <c:v>0.8600000000000001</c:v>
                </c:pt>
                <c:pt idx="519">
                  <c:v>1.06</c:v>
                </c:pt>
                <c:pt idx="520">
                  <c:v>0.94000000000000006</c:v>
                </c:pt>
                <c:pt idx="521">
                  <c:v>1.2</c:v>
                </c:pt>
                <c:pt idx="522">
                  <c:v>0.9</c:v>
                </c:pt>
                <c:pt idx="523">
                  <c:v>0.84000000000000008</c:v>
                </c:pt>
                <c:pt idx="524">
                  <c:v>0.9</c:v>
                </c:pt>
                <c:pt idx="525">
                  <c:v>1.3</c:v>
                </c:pt>
                <c:pt idx="526">
                  <c:v>1.1000000000000001</c:v>
                </c:pt>
                <c:pt idx="527">
                  <c:v>1.7</c:v>
                </c:pt>
                <c:pt idx="528">
                  <c:v>1.1000000000000001</c:v>
                </c:pt>
                <c:pt idx="529">
                  <c:v>0.7400000000000001</c:v>
                </c:pt>
                <c:pt idx="530">
                  <c:v>0.64000000000000012</c:v>
                </c:pt>
                <c:pt idx="531">
                  <c:v>0.64000000000000012</c:v>
                </c:pt>
                <c:pt idx="532">
                  <c:v>0.60000000000000009</c:v>
                </c:pt>
                <c:pt idx="533">
                  <c:v>0.60000000000000009</c:v>
                </c:pt>
                <c:pt idx="534">
                  <c:v>0.56000000000000005</c:v>
                </c:pt>
                <c:pt idx="535">
                  <c:v>0.5</c:v>
                </c:pt>
                <c:pt idx="536">
                  <c:v>0.70000000000000007</c:v>
                </c:pt>
                <c:pt idx="537">
                  <c:v>0.60000000000000009</c:v>
                </c:pt>
                <c:pt idx="538">
                  <c:v>0.60000000000000009</c:v>
                </c:pt>
                <c:pt idx="539">
                  <c:v>0.64000000000000012</c:v>
                </c:pt>
                <c:pt idx="540">
                  <c:v>0.8</c:v>
                </c:pt>
                <c:pt idx="541">
                  <c:v>0.7400000000000001</c:v>
                </c:pt>
                <c:pt idx="542">
                  <c:v>0.8</c:v>
                </c:pt>
                <c:pt idx="543">
                  <c:v>0.60000000000000009</c:v>
                </c:pt>
                <c:pt idx="544">
                  <c:v>0.64000000000000012</c:v>
                </c:pt>
                <c:pt idx="545">
                  <c:v>0.60000000000000009</c:v>
                </c:pt>
                <c:pt idx="546">
                  <c:v>0.8</c:v>
                </c:pt>
                <c:pt idx="547">
                  <c:v>1.04</c:v>
                </c:pt>
                <c:pt idx="548">
                  <c:v>0.9</c:v>
                </c:pt>
                <c:pt idx="549">
                  <c:v>0.96000000000000008</c:v>
                </c:pt>
                <c:pt idx="550">
                  <c:v>0.9</c:v>
                </c:pt>
                <c:pt idx="551">
                  <c:v>0.96000000000000008</c:v>
                </c:pt>
                <c:pt idx="552">
                  <c:v>0.96000000000000008</c:v>
                </c:pt>
                <c:pt idx="553">
                  <c:v>0.76000000000000012</c:v>
                </c:pt>
                <c:pt idx="554">
                  <c:v>0.84000000000000008</c:v>
                </c:pt>
                <c:pt idx="555">
                  <c:v>0.7400000000000001</c:v>
                </c:pt>
                <c:pt idx="556">
                  <c:v>0.70000000000000007</c:v>
                </c:pt>
                <c:pt idx="557">
                  <c:v>0.60000000000000009</c:v>
                </c:pt>
                <c:pt idx="558">
                  <c:v>0.58000000000000007</c:v>
                </c:pt>
                <c:pt idx="559">
                  <c:v>0.5</c:v>
                </c:pt>
                <c:pt idx="560">
                  <c:v>0.5</c:v>
                </c:pt>
                <c:pt idx="561">
                  <c:v>0.54</c:v>
                </c:pt>
                <c:pt idx="562">
                  <c:v>0.54</c:v>
                </c:pt>
                <c:pt idx="563">
                  <c:v>0.54</c:v>
                </c:pt>
                <c:pt idx="564">
                  <c:v>0.46</c:v>
                </c:pt>
                <c:pt idx="565">
                  <c:v>0.48000000000000004</c:v>
                </c:pt>
                <c:pt idx="566">
                  <c:v>0.45</c:v>
                </c:pt>
                <c:pt idx="567">
                  <c:v>0.5</c:v>
                </c:pt>
                <c:pt idx="568">
                  <c:v>0.9</c:v>
                </c:pt>
                <c:pt idx="569">
                  <c:v>0.54</c:v>
                </c:pt>
                <c:pt idx="570">
                  <c:v>0.56000000000000005</c:v>
                </c:pt>
                <c:pt idx="571">
                  <c:v>0.58000000000000007</c:v>
                </c:pt>
                <c:pt idx="572">
                  <c:v>0.60000000000000009</c:v>
                </c:pt>
                <c:pt idx="573">
                  <c:v>0.70000000000000007</c:v>
                </c:pt>
                <c:pt idx="574">
                  <c:v>0.8600000000000001</c:v>
                </c:pt>
                <c:pt idx="575">
                  <c:v>1.1200000000000001</c:v>
                </c:pt>
                <c:pt idx="576">
                  <c:v>1.4</c:v>
                </c:pt>
                <c:pt idx="577">
                  <c:v>1.6</c:v>
                </c:pt>
                <c:pt idx="578">
                  <c:v>1.3</c:v>
                </c:pt>
                <c:pt idx="579">
                  <c:v>1.7</c:v>
                </c:pt>
                <c:pt idx="580">
                  <c:v>2.2000000000000002</c:v>
                </c:pt>
                <c:pt idx="581">
                  <c:v>2.1</c:v>
                </c:pt>
                <c:pt idx="582">
                  <c:v>2.1</c:v>
                </c:pt>
                <c:pt idx="583">
                  <c:v>1</c:v>
                </c:pt>
                <c:pt idx="584">
                  <c:v>0.92</c:v>
                </c:pt>
                <c:pt idx="585">
                  <c:v>1.1200000000000001</c:v>
                </c:pt>
                <c:pt idx="586">
                  <c:v>0.9</c:v>
                </c:pt>
                <c:pt idx="587">
                  <c:v>0.9</c:v>
                </c:pt>
                <c:pt idx="588">
                  <c:v>0.60000000000000009</c:v>
                </c:pt>
                <c:pt idx="589">
                  <c:v>0.60000000000000009</c:v>
                </c:pt>
                <c:pt idx="590">
                  <c:v>0.48000000000000004</c:v>
                </c:pt>
                <c:pt idx="591">
                  <c:v>0.5</c:v>
                </c:pt>
                <c:pt idx="592">
                  <c:v>0.58000000000000007</c:v>
                </c:pt>
                <c:pt idx="593">
                  <c:v>0.5</c:v>
                </c:pt>
                <c:pt idx="594">
                  <c:v>0.8</c:v>
                </c:pt>
                <c:pt idx="595">
                  <c:v>1</c:v>
                </c:pt>
                <c:pt idx="596">
                  <c:v>1.1499999999999997</c:v>
                </c:pt>
                <c:pt idx="597">
                  <c:v>1.24</c:v>
                </c:pt>
                <c:pt idx="598">
                  <c:v>1.24</c:v>
                </c:pt>
                <c:pt idx="599">
                  <c:v>1.22</c:v>
                </c:pt>
                <c:pt idx="600">
                  <c:v>0.9</c:v>
                </c:pt>
                <c:pt idx="601">
                  <c:v>0.96000000000000008</c:v>
                </c:pt>
                <c:pt idx="602">
                  <c:v>0.60000000000000009</c:v>
                </c:pt>
                <c:pt idx="603">
                  <c:v>0.8600000000000001</c:v>
                </c:pt>
                <c:pt idx="604">
                  <c:v>0.70000000000000007</c:v>
                </c:pt>
                <c:pt idx="605">
                  <c:v>0.70000000000000007</c:v>
                </c:pt>
                <c:pt idx="606">
                  <c:v>0.76000000000000012</c:v>
                </c:pt>
                <c:pt idx="607">
                  <c:v>0.96000000000000008</c:v>
                </c:pt>
                <c:pt idx="608">
                  <c:v>0.9</c:v>
                </c:pt>
                <c:pt idx="609">
                  <c:v>0.96000000000000008</c:v>
                </c:pt>
                <c:pt idx="610">
                  <c:v>1.1000000000000001</c:v>
                </c:pt>
                <c:pt idx="611">
                  <c:v>1.86</c:v>
                </c:pt>
                <c:pt idx="612">
                  <c:v>1.76</c:v>
                </c:pt>
                <c:pt idx="613">
                  <c:v>1.9400000000000002</c:v>
                </c:pt>
                <c:pt idx="614">
                  <c:v>1.9000000000000001</c:v>
                </c:pt>
                <c:pt idx="615">
                  <c:v>2.54</c:v>
                </c:pt>
                <c:pt idx="616">
                  <c:v>2.2000000000000002</c:v>
                </c:pt>
                <c:pt idx="617">
                  <c:v>1.74</c:v>
                </c:pt>
                <c:pt idx="618">
                  <c:v>1.82</c:v>
                </c:pt>
                <c:pt idx="619">
                  <c:v>1.84</c:v>
                </c:pt>
                <c:pt idx="620">
                  <c:v>1.5</c:v>
                </c:pt>
                <c:pt idx="621">
                  <c:v>1.6</c:v>
                </c:pt>
                <c:pt idx="622">
                  <c:v>2</c:v>
                </c:pt>
                <c:pt idx="623">
                  <c:v>2.54</c:v>
                </c:pt>
                <c:pt idx="624">
                  <c:v>2.6</c:v>
                </c:pt>
                <c:pt idx="625">
                  <c:v>2.8</c:v>
                </c:pt>
                <c:pt idx="626">
                  <c:v>2.5</c:v>
                </c:pt>
                <c:pt idx="627">
                  <c:v>2.2000000000000002</c:v>
                </c:pt>
                <c:pt idx="628">
                  <c:v>2</c:v>
                </c:pt>
                <c:pt idx="629">
                  <c:v>2</c:v>
                </c:pt>
                <c:pt idx="630">
                  <c:v>1.8</c:v>
                </c:pt>
                <c:pt idx="631">
                  <c:v>1.54</c:v>
                </c:pt>
                <c:pt idx="632">
                  <c:v>1.3</c:v>
                </c:pt>
                <c:pt idx="633">
                  <c:v>1.2</c:v>
                </c:pt>
                <c:pt idx="634">
                  <c:v>1</c:v>
                </c:pt>
                <c:pt idx="635">
                  <c:v>1</c:v>
                </c:pt>
                <c:pt idx="636">
                  <c:v>0.96000000000000008</c:v>
                </c:pt>
                <c:pt idx="637">
                  <c:v>0.9</c:v>
                </c:pt>
                <c:pt idx="638">
                  <c:v>0.8600000000000001</c:v>
                </c:pt>
                <c:pt idx="639">
                  <c:v>0.9</c:v>
                </c:pt>
                <c:pt idx="640">
                  <c:v>0.84000000000000008</c:v>
                </c:pt>
                <c:pt idx="641">
                  <c:v>0.9</c:v>
                </c:pt>
                <c:pt idx="642">
                  <c:v>0.94000000000000006</c:v>
                </c:pt>
                <c:pt idx="643">
                  <c:v>1.24</c:v>
                </c:pt>
                <c:pt idx="644">
                  <c:v>2.2999999999999998</c:v>
                </c:pt>
                <c:pt idx="645">
                  <c:v>2.1</c:v>
                </c:pt>
                <c:pt idx="646">
                  <c:v>1.56</c:v>
                </c:pt>
                <c:pt idx="647">
                  <c:v>1.6600000000000001</c:v>
                </c:pt>
                <c:pt idx="648">
                  <c:v>2.2000000000000002</c:v>
                </c:pt>
                <c:pt idx="649">
                  <c:v>1.84</c:v>
                </c:pt>
                <c:pt idx="650">
                  <c:v>1.84</c:v>
                </c:pt>
                <c:pt idx="651">
                  <c:v>2.34</c:v>
                </c:pt>
                <c:pt idx="652">
                  <c:v>2.6</c:v>
                </c:pt>
                <c:pt idx="653">
                  <c:v>2.68</c:v>
                </c:pt>
                <c:pt idx="654">
                  <c:v>3</c:v>
                </c:pt>
                <c:pt idx="655">
                  <c:v>2.66</c:v>
                </c:pt>
                <c:pt idx="656">
                  <c:v>2.2000000000000002</c:v>
                </c:pt>
                <c:pt idx="657">
                  <c:v>2.2000000000000002</c:v>
                </c:pt>
                <c:pt idx="658">
                  <c:v>2.2200000000000002</c:v>
                </c:pt>
                <c:pt idx="659">
                  <c:v>2.2999999999999998</c:v>
                </c:pt>
                <c:pt idx="660">
                  <c:v>2.2000000000000002</c:v>
                </c:pt>
                <c:pt idx="661">
                  <c:v>2</c:v>
                </c:pt>
                <c:pt idx="662">
                  <c:v>1.76</c:v>
                </c:pt>
                <c:pt idx="663">
                  <c:v>2.2000000000000002</c:v>
                </c:pt>
                <c:pt idx="664">
                  <c:v>1.86</c:v>
                </c:pt>
                <c:pt idx="665">
                  <c:v>1.6600000000000001</c:v>
                </c:pt>
                <c:pt idx="666">
                  <c:v>1.5</c:v>
                </c:pt>
                <c:pt idx="667">
                  <c:v>1.4</c:v>
                </c:pt>
                <c:pt idx="668">
                  <c:v>1.5</c:v>
                </c:pt>
                <c:pt idx="669">
                  <c:v>1.34</c:v>
                </c:pt>
                <c:pt idx="670">
                  <c:v>1.24</c:v>
                </c:pt>
                <c:pt idx="671">
                  <c:v>1.32</c:v>
                </c:pt>
                <c:pt idx="672">
                  <c:v>1.2</c:v>
                </c:pt>
                <c:pt idx="673">
                  <c:v>1.1599999999999997</c:v>
                </c:pt>
                <c:pt idx="674">
                  <c:v>0.96000000000000008</c:v>
                </c:pt>
                <c:pt idx="675">
                  <c:v>1.06</c:v>
                </c:pt>
                <c:pt idx="676">
                  <c:v>0.9</c:v>
                </c:pt>
                <c:pt idx="677">
                  <c:v>0.8600000000000001</c:v>
                </c:pt>
                <c:pt idx="678">
                  <c:v>0.76000000000000012</c:v>
                </c:pt>
                <c:pt idx="679">
                  <c:v>0.8600000000000001</c:v>
                </c:pt>
                <c:pt idx="680">
                  <c:v>0.7400000000000001</c:v>
                </c:pt>
                <c:pt idx="681">
                  <c:v>0.8</c:v>
                </c:pt>
                <c:pt idx="682">
                  <c:v>0.66000000000000014</c:v>
                </c:pt>
                <c:pt idx="683">
                  <c:v>0.66000000000000014</c:v>
                </c:pt>
                <c:pt idx="684">
                  <c:v>0.60000000000000009</c:v>
                </c:pt>
                <c:pt idx="685">
                  <c:v>0.7400000000000001</c:v>
                </c:pt>
                <c:pt idx="686">
                  <c:v>0.60000000000000009</c:v>
                </c:pt>
                <c:pt idx="687">
                  <c:v>0.70000000000000007</c:v>
                </c:pt>
                <c:pt idx="688">
                  <c:v>0.58000000000000007</c:v>
                </c:pt>
                <c:pt idx="689">
                  <c:v>0.8</c:v>
                </c:pt>
                <c:pt idx="690">
                  <c:v>1</c:v>
                </c:pt>
                <c:pt idx="691">
                  <c:v>0.9</c:v>
                </c:pt>
                <c:pt idx="692">
                  <c:v>0.60000000000000009</c:v>
                </c:pt>
                <c:pt idx="693">
                  <c:v>0.60000000000000009</c:v>
                </c:pt>
                <c:pt idx="694">
                  <c:v>0.58000000000000007</c:v>
                </c:pt>
                <c:pt idx="695">
                  <c:v>0.70000000000000007</c:v>
                </c:pt>
                <c:pt idx="696">
                  <c:v>0.54</c:v>
                </c:pt>
                <c:pt idx="697">
                  <c:v>0.5</c:v>
                </c:pt>
                <c:pt idx="698">
                  <c:v>0.60000000000000009</c:v>
                </c:pt>
                <c:pt idx="699">
                  <c:v>0.60000000000000009</c:v>
                </c:pt>
                <c:pt idx="700">
                  <c:v>0.68</c:v>
                </c:pt>
                <c:pt idx="701">
                  <c:v>0.70000000000000007</c:v>
                </c:pt>
                <c:pt idx="702">
                  <c:v>0.60000000000000009</c:v>
                </c:pt>
                <c:pt idx="703">
                  <c:v>0.64000000000000012</c:v>
                </c:pt>
                <c:pt idx="704">
                  <c:v>0.54</c:v>
                </c:pt>
                <c:pt idx="705">
                  <c:v>0.5</c:v>
                </c:pt>
                <c:pt idx="706">
                  <c:v>0.46</c:v>
                </c:pt>
                <c:pt idx="707">
                  <c:v>0.70000000000000007</c:v>
                </c:pt>
                <c:pt idx="708">
                  <c:v>0.58000000000000007</c:v>
                </c:pt>
                <c:pt idx="709">
                  <c:v>0.64000000000000012</c:v>
                </c:pt>
                <c:pt idx="710">
                  <c:v>0.46</c:v>
                </c:pt>
                <c:pt idx="711">
                  <c:v>0.54</c:v>
                </c:pt>
                <c:pt idx="712">
                  <c:v>0.54</c:v>
                </c:pt>
                <c:pt idx="713">
                  <c:v>0.46</c:v>
                </c:pt>
                <c:pt idx="714">
                  <c:v>0.4</c:v>
                </c:pt>
                <c:pt idx="715">
                  <c:v>0.54</c:v>
                </c:pt>
                <c:pt idx="716">
                  <c:v>0.46</c:v>
                </c:pt>
                <c:pt idx="717">
                  <c:v>0.5</c:v>
                </c:pt>
                <c:pt idx="718">
                  <c:v>0.5</c:v>
                </c:pt>
                <c:pt idx="719">
                  <c:v>0.5</c:v>
                </c:pt>
                <c:pt idx="720">
                  <c:v>0.5</c:v>
                </c:pt>
                <c:pt idx="721">
                  <c:v>0.48000000000000004</c:v>
                </c:pt>
                <c:pt idx="722">
                  <c:v>0.4</c:v>
                </c:pt>
                <c:pt idx="723">
                  <c:v>0.46</c:v>
                </c:pt>
                <c:pt idx="724">
                  <c:v>0.4</c:v>
                </c:pt>
                <c:pt idx="725">
                  <c:v>0.44</c:v>
                </c:pt>
                <c:pt idx="726">
                  <c:v>0.46</c:v>
                </c:pt>
                <c:pt idx="727">
                  <c:v>0.44</c:v>
                </c:pt>
                <c:pt idx="728">
                  <c:v>0.44</c:v>
                </c:pt>
                <c:pt idx="729">
                  <c:v>0.5</c:v>
                </c:pt>
                <c:pt idx="730">
                  <c:v>0.48000000000000004</c:v>
                </c:pt>
                <c:pt idx="731">
                  <c:v>0.60000000000000009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5-E4E7-486D-A4C5-676C1FD04663}"/>
            </c:ext>
          </c:extLst>
        </c:ser>
        <c:ser>
          <c:idx val="18"/>
          <c:order val="6"/>
          <c:tx>
            <c:v>2016</c:v>
          </c:tx>
          <c:spPr>
            <a:ln w="25400">
              <a:solidFill>
                <a:schemeClr val="accent5">
                  <a:lumMod val="50000"/>
                </a:schemeClr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DATOS!$AM$3:$AM$734</c:f>
              <c:numCache>
                <c:formatCode>0.00</c:formatCode>
                <c:ptCount val="732"/>
                <c:pt idx="0">
                  <c:v>0.56000000000000005</c:v>
                </c:pt>
                <c:pt idx="1">
                  <c:v>0.8</c:v>
                </c:pt>
                <c:pt idx="2">
                  <c:v>0.64000000000000012</c:v>
                </c:pt>
                <c:pt idx="3">
                  <c:v>0.7400000000000001</c:v>
                </c:pt>
                <c:pt idx="4">
                  <c:v>0.60000000000000009</c:v>
                </c:pt>
                <c:pt idx="5">
                  <c:v>0.76000000000000012</c:v>
                </c:pt>
                <c:pt idx="6">
                  <c:v>0.70000000000000007</c:v>
                </c:pt>
                <c:pt idx="7">
                  <c:v>0.8</c:v>
                </c:pt>
                <c:pt idx="8">
                  <c:v>0.7400000000000001</c:v>
                </c:pt>
                <c:pt idx="9">
                  <c:v>0.8</c:v>
                </c:pt>
                <c:pt idx="10">
                  <c:v>0.64000000000000012</c:v>
                </c:pt>
                <c:pt idx="11">
                  <c:v>0.7400000000000001</c:v>
                </c:pt>
                <c:pt idx="12">
                  <c:v>0.76000000000000012</c:v>
                </c:pt>
                <c:pt idx="13">
                  <c:v>0.8</c:v>
                </c:pt>
                <c:pt idx="14">
                  <c:v>0.78</c:v>
                </c:pt>
                <c:pt idx="15">
                  <c:v>0.82000000000000006</c:v>
                </c:pt>
                <c:pt idx="16">
                  <c:v>0.64000000000000012</c:v>
                </c:pt>
                <c:pt idx="17">
                  <c:v>0.8</c:v>
                </c:pt>
                <c:pt idx="18">
                  <c:v>0.60000000000000009</c:v>
                </c:pt>
                <c:pt idx="19">
                  <c:v>0.84000000000000008</c:v>
                </c:pt>
                <c:pt idx="20">
                  <c:v>0.8</c:v>
                </c:pt>
                <c:pt idx="21">
                  <c:v>1.2</c:v>
                </c:pt>
                <c:pt idx="22">
                  <c:v>1.3</c:v>
                </c:pt>
                <c:pt idx="23">
                  <c:v>1.22</c:v>
                </c:pt>
                <c:pt idx="24">
                  <c:v>1.1000000000000001</c:v>
                </c:pt>
                <c:pt idx="25">
                  <c:v>1.1000000000000001</c:v>
                </c:pt>
                <c:pt idx="26">
                  <c:v>0.8</c:v>
                </c:pt>
                <c:pt idx="27">
                  <c:v>0.9</c:v>
                </c:pt>
                <c:pt idx="28">
                  <c:v>0.58000000000000007</c:v>
                </c:pt>
                <c:pt idx="29">
                  <c:v>0.84000000000000008</c:v>
                </c:pt>
                <c:pt idx="30">
                  <c:v>0.54</c:v>
                </c:pt>
                <c:pt idx="31">
                  <c:v>0.64000000000000012</c:v>
                </c:pt>
                <c:pt idx="32">
                  <c:v>0.5</c:v>
                </c:pt>
                <c:pt idx="33">
                  <c:v>0.60000000000000009</c:v>
                </c:pt>
                <c:pt idx="34">
                  <c:v>0.48000000000000004</c:v>
                </c:pt>
                <c:pt idx="35">
                  <c:v>0.64000000000000012</c:v>
                </c:pt>
                <c:pt idx="36">
                  <c:v>0.46</c:v>
                </c:pt>
                <c:pt idx="37">
                  <c:v>0.60000000000000009</c:v>
                </c:pt>
                <c:pt idx="38">
                  <c:v>0.56000000000000005</c:v>
                </c:pt>
                <c:pt idx="39">
                  <c:v>0.60000000000000009</c:v>
                </c:pt>
                <c:pt idx="40">
                  <c:v>0.46</c:v>
                </c:pt>
                <c:pt idx="41">
                  <c:v>0.60000000000000009</c:v>
                </c:pt>
                <c:pt idx="42">
                  <c:v>0.4</c:v>
                </c:pt>
                <c:pt idx="43">
                  <c:v>0.60000000000000009</c:v>
                </c:pt>
                <c:pt idx="44">
                  <c:v>0.60000000000000009</c:v>
                </c:pt>
                <c:pt idx="45">
                  <c:v>0.9</c:v>
                </c:pt>
                <c:pt idx="46">
                  <c:v>0.5</c:v>
                </c:pt>
                <c:pt idx="47">
                  <c:v>0.54</c:v>
                </c:pt>
                <c:pt idx="48">
                  <c:v>0.4</c:v>
                </c:pt>
                <c:pt idx="49">
                  <c:v>0.54</c:v>
                </c:pt>
                <c:pt idx="50">
                  <c:v>0.52</c:v>
                </c:pt>
                <c:pt idx="51">
                  <c:v>0.5</c:v>
                </c:pt>
                <c:pt idx="52">
                  <c:v>0.46</c:v>
                </c:pt>
                <c:pt idx="53">
                  <c:v>0.5</c:v>
                </c:pt>
                <c:pt idx="54">
                  <c:v>0.44</c:v>
                </c:pt>
                <c:pt idx="55">
                  <c:v>0.5</c:v>
                </c:pt>
                <c:pt idx="56">
                  <c:v>0.56000000000000005</c:v>
                </c:pt>
                <c:pt idx="57">
                  <c:v>0.5</c:v>
                </c:pt>
                <c:pt idx="58">
                  <c:v>0.58000000000000007</c:v>
                </c:pt>
                <c:pt idx="59">
                  <c:v>0.5</c:v>
                </c:pt>
                <c:pt idx="60">
                  <c:v>0.46</c:v>
                </c:pt>
                <c:pt idx="61">
                  <c:v>0.60000000000000009</c:v>
                </c:pt>
                <c:pt idx="62">
                  <c:v>0.56000000000000005</c:v>
                </c:pt>
                <c:pt idx="63">
                  <c:v>0.52</c:v>
                </c:pt>
                <c:pt idx="64">
                  <c:v>0.5</c:v>
                </c:pt>
                <c:pt idx="65">
                  <c:v>0.64000000000000012</c:v>
                </c:pt>
                <c:pt idx="66">
                  <c:v>0.56000000000000005</c:v>
                </c:pt>
                <c:pt idx="67">
                  <c:v>0.60000000000000009</c:v>
                </c:pt>
                <c:pt idx="68">
                  <c:v>0.58000000000000007</c:v>
                </c:pt>
                <c:pt idx="69">
                  <c:v>0.60000000000000009</c:v>
                </c:pt>
                <c:pt idx="70">
                  <c:v>0.58000000000000007</c:v>
                </c:pt>
                <c:pt idx="71">
                  <c:v>0.60000000000000009</c:v>
                </c:pt>
                <c:pt idx="72">
                  <c:v>0.60000000000000009</c:v>
                </c:pt>
                <c:pt idx="73">
                  <c:v>0.60000000000000009</c:v>
                </c:pt>
                <c:pt idx="74">
                  <c:v>0.60000000000000009</c:v>
                </c:pt>
                <c:pt idx="75">
                  <c:v>0.70000000000000007</c:v>
                </c:pt>
                <c:pt idx="76">
                  <c:v>0.56000000000000005</c:v>
                </c:pt>
                <c:pt idx="77">
                  <c:v>0.60000000000000009</c:v>
                </c:pt>
                <c:pt idx="78">
                  <c:v>0.5</c:v>
                </c:pt>
                <c:pt idx="79">
                  <c:v>0.70000000000000007</c:v>
                </c:pt>
                <c:pt idx="80">
                  <c:v>0.5</c:v>
                </c:pt>
                <c:pt idx="81">
                  <c:v>0.60000000000000009</c:v>
                </c:pt>
                <c:pt idx="82">
                  <c:v>0.5</c:v>
                </c:pt>
                <c:pt idx="83">
                  <c:v>0.68</c:v>
                </c:pt>
                <c:pt idx="84">
                  <c:v>0.60000000000000009</c:v>
                </c:pt>
                <c:pt idx="85">
                  <c:v>0.68</c:v>
                </c:pt>
                <c:pt idx="86">
                  <c:v>0.58000000000000007</c:v>
                </c:pt>
                <c:pt idx="87">
                  <c:v>0.8</c:v>
                </c:pt>
                <c:pt idx="88">
                  <c:v>0.60000000000000009</c:v>
                </c:pt>
                <c:pt idx="89">
                  <c:v>0.70000000000000007</c:v>
                </c:pt>
                <c:pt idx="90">
                  <c:v>0.60000000000000009</c:v>
                </c:pt>
                <c:pt idx="91">
                  <c:v>0.60000000000000009</c:v>
                </c:pt>
                <c:pt idx="92">
                  <c:v>0.56000000000000005</c:v>
                </c:pt>
                <c:pt idx="93">
                  <c:v>0.60000000000000009</c:v>
                </c:pt>
                <c:pt idx="94">
                  <c:v>0.56000000000000005</c:v>
                </c:pt>
                <c:pt idx="95">
                  <c:v>0.60000000000000009</c:v>
                </c:pt>
                <c:pt idx="96">
                  <c:v>0.5</c:v>
                </c:pt>
                <c:pt idx="97">
                  <c:v>0.8</c:v>
                </c:pt>
                <c:pt idx="98">
                  <c:v>0.62000000000000011</c:v>
                </c:pt>
                <c:pt idx="99">
                  <c:v>1.2</c:v>
                </c:pt>
                <c:pt idx="100">
                  <c:v>1.6600000000000001</c:v>
                </c:pt>
                <c:pt idx="101">
                  <c:v>0.68</c:v>
                </c:pt>
                <c:pt idx="102">
                  <c:v>0.60000000000000009</c:v>
                </c:pt>
                <c:pt idx="103">
                  <c:v>0.60000000000000009</c:v>
                </c:pt>
                <c:pt idx="104">
                  <c:v>0.8</c:v>
                </c:pt>
                <c:pt idx="105">
                  <c:v>1.34</c:v>
                </c:pt>
                <c:pt idx="106">
                  <c:v>1.6</c:v>
                </c:pt>
                <c:pt idx="107">
                  <c:v>1.62</c:v>
                </c:pt>
                <c:pt idx="108">
                  <c:v>0.96000000000000008</c:v>
                </c:pt>
                <c:pt idx="109">
                  <c:v>1.08</c:v>
                </c:pt>
                <c:pt idx="110">
                  <c:v>0.9</c:v>
                </c:pt>
                <c:pt idx="111">
                  <c:v>1.2</c:v>
                </c:pt>
                <c:pt idx="112">
                  <c:v>0.9</c:v>
                </c:pt>
                <c:pt idx="113">
                  <c:v>1.26</c:v>
                </c:pt>
                <c:pt idx="114">
                  <c:v>1.34</c:v>
                </c:pt>
                <c:pt idx="115">
                  <c:v>1.3800000000000001</c:v>
                </c:pt>
                <c:pt idx="116">
                  <c:v>0.96000000000000008</c:v>
                </c:pt>
                <c:pt idx="117">
                  <c:v>1.1000000000000001</c:v>
                </c:pt>
                <c:pt idx="118">
                  <c:v>0.9</c:v>
                </c:pt>
                <c:pt idx="119">
                  <c:v>1.04</c:v>
                </c:pt>
                <c:pt idx="120">
                  <c:v>0.8</c:v>
                </c:pt>
                <c:pt idx="121">
                  <c:v>0.84000000000000008</c:v>
                </c:pt>
                <c:pt idx="122">
                  <c:v>0.8</c:v>
                </c:pt>
                <c:pt idx="123">
                  <c:v>1</c:v>
                </c:pt>
                <c:pt idx="124">
                  <c:v>1.04</c:v>
                </c:pt>
                <c:pt idx="125">
                  <c:v>1.1399999999999997</c:v>
                </c:pt>
                <c:pt idx="126">
                  <c:v>1.1000000000000001</c:v>
                </c:pt>
                <c:pt idx="127">
                  <c:v>1.46</c:v>
                </c:pt>
                <c:pt idx="128">
                  <c:v>1.52</c:v>
                </c:pt>
                <c:pt idx="129">
                  <c:v>1.6600000000000001</c:v>
                </c:pt>
                <c:pt idx="130">
                  <c:v>1.4</c:v>
                </c:pt>
                <c:pt idx="131">
                  <c:v>1.6600000000000001</c:v>
                </c:pt>
                <c:pt idx="132">
                  <c:v>1.58</c:v>
                </c:pt>
                <c:pt idx="133">
                  <c:v>2.56</c:v>
                </c:pt>
                <c:pt idx="134">
                  <c:v>2.1</c:v>
                </c:pt>
                <c:pt idx="135">
                  <c:v>1.9000000000000001</c:v>
                </c:pt>
                <c:pt idx="136">
                  <c:v>1.44</c:v>
                </c:pt>
                <c:pt idx="137">
                  <c:v>1.58</c:v>
                </c:pt>
                <c:pt idx="138">
                  <c:v>1</c:v>
                </c:pt>
                <c:pt idx="139">
                  <c:v>1.7</c:v>
                </c:pt>
                <c:pt idx="140">
                  <c:v>2.2000000000000002</c:v>
                </c:pt>
                <c:pt idx="141">
                  <c:v>2.34</c:v>
                </c:pt>
                <c:pt idx="142">
                  <c:v>2.2999999999999998</c:v>
                </c:pt>
                <c:pt idx="143">
                  <c:v>2.1</c:v>
                </c:pt>
                <c:pt idx="144">
                  <c:v>1.8</c:v>
                </c:pt>
                <c:pt idx="145">
                  <c:v>2</c:v>
                </c:pt>
                <c:pt idx="146">
                  <c:v>1.8</c:v>
                </c:pt>
                <c:pt idx="147">
                  <c:v>1.9000000000000001</c:v>
                </c:pt>
                <c:pt idx="148">
                  <c:v>2.2000000000000002</c:v>
                </c:pt>
                <c:pt idx="149">
                  <c:v>2.46</c:v>
                </c:pt>
                <c:pt idx="150">
                  <c:v>2.1</c:v>
                </c:pt>
                <c:pt idx="151">
                  <c:v>2.3199999999999994</c:v>
                </c:pt>
                <c:pt idx="152">
                  <c:v>2.12</c:v>
                </c:pt>
                <c:pt idx="153">
                  <c:v>2.48</c:v>
                </c:pt>
                <c:pt idx="154">
                  <c:v>2.38</c:v>
                </c:pt>
                <c:pt idx="155">
                  <c:v>3</c:v>
                </c:pt>
                <c:pt idx="156">
                  <c:v>2.92</c:v>
                </c:pt>
                <c:pt idx="157">
                  <c:v>2.8</c:v>
                </c:pt>
                <c:pt idx="158">
                  <c:v>2.46</c:v>
                </c:pt>
                <c:pt idx="159">
                  <c:v>2.34</c:v>
                </c:pt>
                <c:pt idx="160">
                  <c:v>2.34</c:v>
                </c:pt>
                <c:pt idx="161">
                  <c:v>2.3199999999999994</c:v>
                </c:pt>
                <c:pt idx="162">
                  <c:v>1.76</c:v>
                </c:pt>
                <c:pt idx="163">
                  <c:v>2.2000000000000002</c:v>
                </c:pt>
                <c:pt idx="164">
                  <c:v>1.8</c:v>
                </c:pt>
                <c:pt idx="165">
                  <c:v>2</c:v>
                </c:pt>
                <c:pt idx="166">
                  <c:v>2</c:v>
                </c:pt>
                <c:pt idx="167">
                  <c:v>2.14</c:v>
                </c:pt>
                <c:pt idx="168">
                  <c:v>1.8</c:v>
                </c:pt>
                <c:pt idx="169">
                  <c:v>2</c:v>
                </c:pt>
                <c:pt idx="170">
                  <c:v>1.6600000000000001</c:v>
                </c:pt>
                <c:pt idx="171">
                  <c:v>1.8</c:v>
                </c:pt>
                <c:pt idx="172">
                  <c:v>1.56</c:v>
                </c:pt>
                <c:pt idx="173">
                  <c:v>1.78</c:v>
                </c:pt>
                <c:pt idx="174">
                  <c:v>1.5</c:v>
                </c:pt>
                <c:pt idx="175">
                  <c:v>1.72</c:v>
                </c:pt>
                <c:pt idx="176">
                  <c:v>1.5</c:v>
                </c:pt>
                <c:pt idx="177">
                  <c:v>1.8</c:v>
                </c:pt>
                <c:pt idx="178">
                  <c:v>1.7</c:v>
                </c:pt>
                <c:pt idx="179">
                  <c:v>1.82</c:v>
                </c:pt>
                <c:pt idx="180">
                  <c:v>1.6800000000000002</c:v>
                </c:pt>
                <c:pt idx="181">
                  <c:v>2.2599999999999998</c:v>
                </c:pt>
                <c:pt idx="182">
                  <c:v>2.16</c:v>
                </c:pt>
                <c:pt idx="183">
                  <c:v>2.4</c:v>
                </c:pt>
                <c:pt idx="184">
                  <c:v>2.2200000000000002</c:v>
                </c:pt>
                <c:pt idx="185">
                  <c:v>2.6</c:v>
                </c:pt>
                <c:pt idx="186">
                  <c:v>3</c:v>
                </c:pt>
                <c:pt idx="187">
                  <c:v>3.6</c:v>
                </c:pt>
                <c:pt idx="188">
                  <c:v>3.1</c:v>
                </c:pt>
                <c:pt idx="189">
                  <c:v>2.86</c:v>
                </c:pt>
                <c:pt idx="190">
                  <c:v>2.46</c:v>
                </c:pt>
                <c:pt idx="191">
                  <c:v>2.66</c:v>
                </c:pt>
                <c:pt idx="192">
                  <c:v>2.4</c:v>
                </c:pt>
                <c:pt idx="193">
                  <c:v>2.5</c:v>
                </c:pt>
                <c:pt idx="194">
                  <c:v>2.1</c:v>
                </c:pt>
                <c:pt idx="195">
                  <c:v>2.9</c:v>
                </c:pt>
                <c:pt idx="196">
                  <c:v>2.5</c:v>
                </c:pt>
                <c:pt idx="197">
                  <c:v>2.7</c:v>
                </c:pt>
                <c:pt idx="198">
                  <c:v>2.16</c:v>
                </c:pt>
                <c:pt idx="199">
                  <c:v>2.8</c:v>
                </c:pt>
                <c:pt idx="200">
                  <c:v>2.7</c:v>
                </c:pt>
                <c:pt idx="201">
                  <c:v>2.7</c:v>
                </c:pt>
                <c:pt idx="202">
                  <c:v>2.4</c:v>
                </c:pt>
                <c:pt idx="203">
                  <c:v>3.66</c:v>
                </c:pt>
                <c:pt idx="204">
                  <c:v>4.1599999999999993</c:v>
                </c:pt>
                <c:pt idx="205">
                  <c:v>4.7</c:v>
                </c:pt>
                <c:pt idx="206">
                  <c:v>4.7</c:v>
                </c:pt>
                <c:pt idx="207">
                  <c:v>4.7</c:v>
                </c:pt>
                <c:pt idx="208">
                  <c:v>4.1599999999999993</c:v>
                </c:pt>
                <c:pt idx="209">
                  <c:v>4.3199999999999994</c:v>
                </c:pt>
                <c:pt idx="210">
                  <c:v>3.6</c:v>
                </c:pt>
                <c:pt idx="211">
                  <c:v>3.7600000000000002</c:v>
                </c:pt>
                <c:pt idx="212">
                  <c:v>3.72</c:v>
                </c:pt>
                <c:pt idx="213">
                  <c:v>3.74</c:v>
                </c:pt>
                <c:pt idx="214">
                  <c:v>3</c:v>
                </c:pt>
                <c:pt idx="215">
                  <c:v>3.1</c:v>
                </c:pt>
                <c:pt idx="216">
                  <c:v>2.8</c:v>
                </c:pt>
                <c:pt idx="217">
                  <c:v>2.7600000000000002</c:v>
                </c:pt>
                <c:pt idx="218">
                  <c:v>2.2200000000000002</c:v>
                </c:pt>
                <c:pt idx="219">
                  <c:v>2.66</c:v>
                </c:pt>
                <c:pt idx="220">
                  <c:v>2.1</c:v>
                </c:pt>
                <c:pt idx="221">
                  <c:v>2.2000000000000002</c:v>
                </c:pt>
                <c:pt idx="222">
                  <c:v>1.8</c:v>
                </c:pt>
                <c:pt idx="223">
                  <c:v>2.46</c:v>
                </c:pt>
                <c:pt idx="224">
                  <c:v>2.2599999999999998</c:v>
                </c:pt>
                <c:pt idx="225">
                  <c:v>2.3199999999999994</c:v>
                </c:pt>
                <c:pt idx="226">
                  <c:v>2.1</c:v>
                </c:pt>
                <c:pt idx="227">
                  <c:v>2.16</c:v>
                </c:pt>
                <c:pt idx="228">
                  <c:v>2</c:v>
                </c:pt>
                <c:pt idx="229">
                  <c:v>2.2000000000000002</c:v>
                </c:pt>
                <c:pt idx="230">
                  <c:v>2.14</c:v>
                </c:pt>
                <c:pt idx="231">
                  <c:v>2.8</c:v>
                </c:pt>
                <c:pt idx="232">
                  <c:v>2.7600000000000002</c:v>
                </c:pt>
                <c:pt idx="233">
                  <c:v>3.1</c:v>
                </c:pt>
                <c:pt idx="234">
                  <c:v>3</c:v>
                </c:pt>
                <c:pt idx="235">
                  <c:v>3.58</c:v>
                </c:pt>
                <c:pt idx="236">
                  <c:v>3.5</c:v>
                </c:pt>
                <c:pt idx="237">
                  <c:v>4.2</c:v>
                </c:pt>
                <c:pt idx="238">
                  <c:v>4.3599999999999994</c:v>
                </c:pt>
                <c:pt idx="239">
                  <c:v>4.4000000000000004</c:v>
                </c:pt>
                <c:pt idx="240">
                  <c:v>3.9</c:v>
                </c:pt>
                <c:pt idx="241">
                  <c:v>3.7</c:v>
                </c:pt>
                <c:pt idx="242">
                  <c:v>3.9</c:v>
                </c:pt>
                <c:pt idx="243">
                  <c:v>4.5599999999999996</c:v>
                </c:pt>
                <c:pt idx="244">
                  <c:v>4.4000000000000004</c:v>
                </c:pt>
                <c:pt idx="245">
                  <c:v>4.7</c:v>
                </c:pt>
                <c:pt idx="246">
                  <c:v>5</c:v>
                </c:pt>
                <c:pt idx="247">
                  <c:v>4.5</c:v>
                </c:pt>
                <c:pt idx="248">
                  <c:v>4</c:v>
                </c:pt>
                <c:pt idx="249">
                  <c:v>4</c:v>
                </c:pt>
                <c:pt idx="250">
                  <c:v>3.7</c:v>
                </c:pt>
                <c:pt idx="251">
                  <c:v>3.46</c:v>
                </c:pt>
                <c:pt idx="252">
                  <c:v>3.24</c:v>
                </c:pt>
                <c:pt idx="253">
                  <c:v>3.54</c:v>
                </c:pt>
                <c:pt idx="254">
                  <c:v>3.66</c:v>
                </c:pt>
                <c:pt idx="255">
                  <c:v>4.5599999999999996</c:v>
                </c:pt>
                <c:pt idx="256">
                  <c:v>4.4000000000000004</c:v>
                </c:pt>
                <c:pt idx="257">
                  <c:v>4.34</c:v>
                </c:pt>
                <c:pt idx="258">
                  <c:v>4</c:v>
                </c:pt>
                <c:pt idx="259">
                  <c:v>4.76</c:v>
                </c:pt>
                <c:pt idx="260">
                  <c:v>5.6</c:v>
                </c:pt>
                <c:pt idx="261">
                  <c:v>5.3</c:v>
                </c:pt>
                <c:pt idx="262">
                  <c:v>5</c:v>
                </c:pt>
                <c:pt idx="263">
                  <c:v>4.5999999999999996</c:v>
                </c:pt>
                <c:pt idx="264">
                  <c:v>4.1599999999999993</c:v>
                </c:pt>
                <c:pt idx="265">
                  <c:v>4</c:v>
                </c:pt>
                <c:pt idx="266">
                  <c:v>3.6</c:v>
                </c:pt>
                <c:pt idx="267">
                  <c:v>3.5</c:v>
                </c:pt>
                <c:pt idx="268">
                  <c:v>3.1</c:v>
                </c:pt>
                <c:pt idx="269">
                  <c:v>3.1</c:v>
                </c:pt>
                <c:pt idx="270">
                  <c:v>3.1</c:v>
                </c:pt>
                <c:pt idx="271">
                  <c:v>3.12</c:v>
                </c:pt>
                <c:pt idx="272">
                  <c:v>3</c:v>
                </c:pt>
                <c:pt idx="273">
                  <c:v>3.2</c:v>
                </c:pt>
                <c:pt idx="274">
                  <c:v>2.8</c:v>
                </c:pt>
                <c:pt idx="275">
                  <c:v>2.8899999999999997</c:v>
                </c:pt>
                <c:pt idx="276">
                  <c:v>3.2</c:v>
                </c:pt>
                <c:pt idx="277">
                  <c:v>3.7</c:v>
                </c:pt>
                <c:pt idx="278">
                  <c:v>3</c:v>
                </c:pt>
                <c:pt idx="279">
                  <c:v>2.8</c:v>
                </c:pt>
                <c:pt idx="280">
                  <c:v>2.56</c:v>
                </c:pt>
                <c:pt idx="281">
                  <c:v>2.72</c:v>
                </c:pt>
                <c:pt idx="282">
                  <c:v>2.44</c:v>
                </c:pt>
                <c:pt idx="283">
                  <c:v>2.5</c:v>
                </c:pt>
                <c:pt idx="284">
                  <c:v>2.3199999999999994</c:v>
                </c:pt>
                <c:pt idx="285">
                  <c:v>2.36</c:v>
                </c:pt>
                <c:pt idx="286">
                  <c:v>2.2400000000000002</c:v>
                </c:pt>
                <c:pt idx="287">
                  <c:v>2.2400000000000002</c:v>
                </c:pt>
                <c:pt idx="288">
                  <c:v>2</c:v>
                </c:pt>
                <c:pt idx="289">
                  <c:v>2.14</c:v>
                </c:pt>
                <c:pt idx="290">
                  <c:v>2</c:v>
                </c:pt>
                <c:pt idx="291">
                  <c:v>2.2000000000000002</c:v>
                </c:pt>
                <c:pt idx="292">
                  <c:v>2.16</c:v>
                </c:pt>
                <c:pt idx="293">
                  <c:v>2.52</c:v>
                </c:pt>
                <c:pt idx="294">
                  <c:v>2.46</c:v>
                </c:pt>
                <c:pt idx="295">
                  <c:v>2.46</c:v>
                </c:pt>
                <c:pt idx="296">
                  <c:v>2.12</c:v>
                </c:pt>
                <c:pt idx="297">
                  <c:v>2.4</c:v>
                </c:pt>
                <c:pt idx="298">
                  <c:v>2.36</c:v>
                </c:pt>
                <c:pt idx="299">
                  <c:v>2.5</c:v>
                </c:pt>
                <c:pt idx="300">
                  <c:v>2.2000000000000002</c:v>
                </c:pt>
                <c:pt idx="301">
                  <c:v>2.56</c:v>
                </c:pt>
                <c:pt idx="302">
                  <c:v>2.7</c:v>
                </c:pt>
                <c:pt idx="303">
                  <c:v>3.4</c:v>
                </c:pt>
                <c:pt idx="304">
                  <c:v>3.34</c:v>
                </c:pt>
                <c:pt idx="305">
                  <c:v>3</c:v>
                </c:pt>
                <c:pt idx="306">
                  <c:v>2.5</c:v>
                </c:pt>
                <c:pt idx="307">
                  <c:v>2.62</c:v>
                </c:pt>
                <c:pt idx="308">
                  <c:v>2.4</c:v>
                </c:pt>
                <c:pt idx="309">
                  <c:v>2.52</c:v>
                </c:pt>
                <c:pt idx="310">
                  <c:v>2.4</c:v>
                </c:pt>
                <c:pt idx="311">
                  <c:v>2.7</c:v>
                </c:pt>
                <c:pt idx="312">
                  <c:v>2.42</c:v>
                </c:pt>
                <c:pt idx="313">
                  <c:v>2.5</c:v>
                </c:pt>
                <c:pt idx="314">
                  <c:v>2.2799999999999998</c:v>
                </c:pt>
                <c:pt idx="315">
                  <c:v>2.36</c:v>
                </c:pt>
                <c:pt idx="316">
                  <c:v>2.3199999999999994</c:v>
                </c:pt>
                <c:pt idx="317">
                  <c:v>2.64</c:v>
                </c:pt>
                <c:pt idx="318">
                  <c:v>2.4</c:v>
                </c:pt>
                <c:pt idx="319">
                  <c:v>2.9</c:v>
                </c:pt>
                <c:pt idx="320">
                  <c:v>2.7</c:v>
                </c:pt>
                <c:pt idx="321">
                  <c:v>2.68</c:v>
                </c:pt>
                <c:pt idx="322">
                  <c:v>2.34</c:v>
                </c:pt>
                <c:pt idx="323">
                  <c:v>2.42</c:v>
                </c:pt>
                <c:pt idx="324">
                  <c:v>2.2000000000000002</c:v>
                </c:pt>
                <c:pt idx="325">
                  <c:v>2.36</c:v>
                </c:pt>
                <c:pt idx="326">
                  <c:v>2.1</c:v>
                </c:pt>
                <c:pt idx="327">
                  <c:v>2.2200000000000002</c:v>
                </c:pt>
                <c:pt idx="328">
                  <c:v>2.1</c:v>
                </c:pt>
                <c:pt idx="329">
                  <c:v>2.54</c:v>
                </c:pt>
                <c:pt idx="330">
                  <c:v>2.04</c:v>
                </c:pt>
                <c:pt idx="331">
                  <c:v>2.2599999999999998</c:v>
                </c:pt>
                <c:pt idx="332">
                  <c:v>2</c:v>
                </c:pt>
                <c:pt idx="333">
                  <c:v>2.2000000000000002</c:v>
                </c:pt>
                <c:pt idx="334">
                  <c:v>2.04</c:v>
                </c:pt>
                <c:pt idx="335">
                  <c:v>2.56</c:v>
                </c:pt>
                <c:pt idx="336">
                  <c:v>2.1800000000000002</c:v>
                </c:pt>
                <c:pt idx="337">
                  <c:v>2.2999999999999998</c:v>
                </c:pt>
                <c:pt idx="338">
                  <c:v>2.2000000000000002</c:v>
                </c:pt>
                <c:pt idx="339">
                  <c:v>2.12</c:v>
                </c:pt>
                <c:pt idx="340">
                  <c:v>2.44</c:v>
                </c:pt>
                <c:pt idx="341">
                  <c:v>3.2</c:v>
                </c:pt>
                <c:pt idx="342">
                  <c:v>2.4</c:v>
                </c:pt>
                <c:pt idx="343">
                  <c:v>2.36</c:v>
                </c:pt>
                <c:pt idx="344">
                  <c:v>2.2200000000000002</c:v>
                </c:pt>
                <c:pt idx="345">
                  <c:v>2.5</c:v>
                </c:pt>
                <c:pt idx="346">
                  <c:v>2.16</c:v>
                </c:pt>
                <c:pt idx="347">
                  <c:v>2.2000000000000002</c:v>
                </c:pt>
                <c:pt idx="348">
                  <c:v>2.04</c:v>
                </c:pt>
                <c:pt idx="349">
                  <c:v>2.12</c:v>
                </c:pt>
                <c:pt idx="350">
                  <c:v>1.9200000000000002</c:v>
                </c:pt>
                <c:pt idx="351">
                  <c:v>2.04</c:v>
                </c:pt>
                <c:pt idx="352">
                  <c:v>1.9200000000000002</c:v>
                </c:pt>
                <c:pt idx="353">
                  <c:v>2.2400000000000002</c:v>
                </c:pt>
                <c:pt idx="354">
                  <c:v>2.4</c:v>
                </c:pt>
                <c:pt idx="355">
                  <c:v>2.7</c:v>
                </c:pt>
                <c:pt idx="356">
                  <c:v>2.3199999999999994</c:v>
                </c:pt>
                <c:pt idx="357">
                  <c:v>2.2599999999999998</c:v>
                </c:pt>
                <c:pt idx="358">
                  <c:v>1.9400000000000002</c:v>
                </c:pt>
                <c:pt idx="359">
                  <c:v>1.9600000000000002</c:v>
                </c:pt>
                <c:pt idx="360">
                  <c:v>1.8</c:v>
                </c:pt>
                <c:pt idx="361">
                  <c:v>1.8800000000000001</c:v>
                </c:pt>
                <c:pt idx="362">
                  <c:v>2.34</c:v>
                </c:pt>
                <c:pt idx="363">
                  <c:v>2.4</c:v>
                </c:pt>
                <c:pt idx="364">
                  <c:v>2.36</c:v>
                </c:pt>
                <c:pt idx="365">
                  <c:v>2.38</c:v>
                </c:pt>
                <c:pt idx="366">
                  <c:v>2.36</c:v>
                </c:pt>
                <c:pt idx="367">
                  <c:v>2.04</c:v>
                </c:pt>
                <c:pt idx="368">
                  <c:v>2.1</c:v>
                </c:pt>
                <c:pt idx="369">
                  <c:v>1.9900000000000002</c:v>
                </c:pt>
                <c:pt idx="370">
                  <c:v>2.12</c:v>
                </c:pt>
                <c:pt idx="371">
                  <c:v>1.7</c:v>
                </c:pt>
                <c:pt idx="372">
                  <c:v>2.2799999999999998</c:v>
                </c:pt>
                <c:pt idx="373">
                  <c:v>2.04</c:v>
                </c:pt>
                <c:pt idx="374">
                  <c:v>2.1</c:v>
                </c:pt>
                <c:pt idx="375">
                  <c:v>2.2799999999999998</c:v>
                </c:pt>
                <c:pt idx="376">
                  <c:v>1.82</c:v>
                </c:pt>
                <c:pt idx="377">
                  <c:v>2</c:v>
                </c:pt>
                <c:pt idx="378">
                  <c:v>1.62</c:v>
                </c:pt>
                <c:pt idx="379">
                  <c:v>1.9000000000000001</c:v>
                </c:pt>
                <c:pt idx="380">
                  <c:v>1.48</c:v>
                </c:pt>
                <c:pt idx="381">
                  <c:v>1.72</c:v>
                </c:pt>
                <c:pt idx="382">
                  <c:v>1.44</c:v>
                </c:pt>
                <c:pt idx="383">
                  <c:v>1.6600000000000001</c:v>
                </c:pt>
                <c:pt idx="384">
                  <c:v>1.34</c:v>
                </c:pt>
                <c:pt idx="385">
                  <c:v>1.6400000000000001</c:v>
                </c:pt>
                <c:pt idx="386">
                  <c:v>1.3</c:v>
                </c:pt>
                <c:pt idx="387">
                  <c:v>1.6</c:v>
                </c:pt>
                <c:pt idx="388">
                  <c:v>1.28</c:v>
                </c:pt>
                <c:pt idx="389">
                  <c:v>1.56</c:v>
                </c:pt>
                <c:pt idx="390">
                  <c:v>1.22</c:v>
                </c:pt>
                <c:pt idx="391">
                  <c:v>1.62</c:v>
                </c:pt>
                <c:pt idx="392">
                  <c:v>1.28</c:v>
                </c:pt>
                <c:pt idx="393">
                  <c:v>1.56</c:v>
                </c:pt>
                <c:pt idx="394">
                  <c:v>1.24</c:v>
                </c:pt>
                <c:pt idx="395">
                  <c:v>1.56</c:v>
                </c:pt>
                <c:pt idx="396">
                  <c:v>1.3</c:v>
                </c:pt>
                <c:pt idx="397">
                  <c:v>1.58</c:v>
                </c:pt>
                <c:pt idx="398">
                  <c:v>1.24</c:v>
                </c:pt>
                <c:pt idx="399">
                  <c:v>1.62</c:v>
                </c:pt>
                <c:pt idx="400">
                  <c:v>1.28</c:v>
                </c:pt>
                <c:pt idx="401">
                  <c:v>2.08</c:v>
                </c:pt>
                <c:pt idx="402">
                  <c:v>1.34</c:v>
                </c:pt>
                <c:pt idx="403">
                  <c:v>2.1</c:v>
                </c:pt>
                <c:pt idx="404">
                  <c:v>1.44</c:v>
                </c:pt>
                <c:pt idx="405">
                  <c:v>1.76</c:v>
                </c:pt>
                <c:pt idx="406">
                  <c:v>1.5</c:v>
                </c:pt>
                <c:pt idx="407">
                  <c:v>1.7</c:v>
                </c:pt>
                <c:pt idx="408">
                  <c:v>1.36</c:v>
                </c:pt>
                <c:pt idx="409">
                  <c:v>1.6600000000000001</c:v>
                </c:pt>
                <c:pt idx="410">
                  <c:v>1.44</c:v>
                </c:pt>
                <c:pt idx="411">
                  <c:v>1.8</c:v>
                </c:pt>
                <c:pt idx="412">
                  <c:v>1.36</c:v>
                </c:pt>
                <c:pt idx="413">
                  <c:v>1.6</c:v>
                </c:pt>
                <c:pt idx="414">
                  <c:v>1.62</c:v>
                </c:pt>
                <c:pt idx="415">
                  <c:v>2.36</c:v>
                </c:pt>
                <c:pt idx="416">
                  <c:v>1.6600000000000001</c:v>
                </c:pt>
                <c:pt idx="417">
                  <c:v>2.3199999999999994</c:v>
                </c:pt>
                <c:pt idx="418">
                  <c:v>2.1</c:v>
                </c:pt>
                <c:pt idx="419">
                  <c:v>2.4</c:v>
                </c:pt>
                <c:pt idx="420">
                  <c:v>2.52</c:v>
                </c:pt>
                <c:pt idx="421">
                  <c:v>2.1</c:v>
                </c:pt>
                <c:pt idx="422">
                  <c:v>1.7</c:v>
                </c:pt>
                <c:pt idx="423">
                  <c:v>2.4</c:v>
                </c:pt>
                <c:pt idx="424">
                  <c:v>1.5</c:v>
                </c:pt>
                <c:pt idx="425">
                  <c:v>2</c:v>
                </c:pt>
                <c:pt idx="426">
                  <c:v>1.6600000000000001</c:v>
                </c:pt>
                <c:pt idx="427">
                  <c:v>2.38</c:v>
                </c:pt>
                <c:pt idx="428">
                  <c:v>1.7</c:v>
                </c:pt>
                <c:pt idx="429">
                  <c:v>2.36</c:v>
                </c:pt>
                <c:pt idx="430">
                  <c:v>1.7</c:v>
                </c:pt>
                <c:pt idx="431">
                  <c:v>2.36</c:v>
                </c:pt>
                <c:pt idx="432">
                  <c:v>1.7</c:v>
                </c:pt>
                <c:pt idx="433">
                  <c:v>2.4</c:v>
                </c:pt>
                <c:pt idx="434">
                  <c:v>1.78</c:v>
                </c:pt>
                <c:pt idx="435">
                  <c:v>2.4</c:v>
                </c:pt>
                <c:pt idx="436">
                  <c:v>1.6600000000000001</c:v>
                </c:pt>
                <c:pt idx="437">
                  <c:v>2.36</c:v>
                </c:pt>
                <c:pt idx="438">
                  <c:v>1.34</c:v>
                </c:pt>
                <c:pt idx="439">
                  <c:v>1.52</c:v>
                </c:pt>
                <c:pt idx="440">
                  <c:v>1.1000000000000001</c:v>
                </c:pt>
                <c:pt idx="441">
                  <c:v>1.44</c:v>
                </c:pt>
                <c:pt idx="442">
                  <c:v>1.26</c:v>
                </c:pt>
                <c:pt idx="443">
                  <c:v>2.16</c:v>
                </c:pt>
                <c:pt idx="444">
                  <c:v>1.3</c:v>
                </c:pt>
                <c:pt idx="445">
                  <c:v>1.7</c:v>
                </c:pt>
                <c:pt idx="446">
                  <c:v>1.1599999999999997</c:v>
                </c:pt>
                <c:pt idx="447">
                  <c:v>1.7</c:v>
                </c:pt>
                <c:pt idx="448">
                  <c:v>1.1000000000000001</c:v>
                </c:pt>
                <c:pt idx="449">
                  <c:v>1.6600000000000001</c:v>
                </c:pt>
                <c:pt idx="450">
                  <c:v>1.1000000000000001</c:v>
                </c:pt>
                <c:pt idx="451">
                  <c:v>1.6600000000000001</c:v>
                </c:pt>
                <c:pt idx="452">
                  <c:v>1.06</c:v>
                </c:pt>
                <c:pt idx="453">
                  <c:v>1.62</c:v>
                </c:pt>
                <c:pt idx="454">
                  <c:v>1.06</c:v>
                </c:pt>
                <c:pt idx="455">
                  <c:v>1.5</c:v>
                </c:pt>
                <c:pt idx="456">
                  <c:v>0.96000000000000008</c:v>
                </c:pt>
                <c:pt idx="457">
                  <c:v>1.6</c:v>
                </c:pt>
                <c:pt idx="458">
                  <c:v>1.6600000000000001</c:v>
                </c:pt>
                <c:pt idx="459">
                  <c:v>2.6</c:v>
                </c:pt>
                <c:pt idx="460">
                  <c:v>1.3</c:v>
                </c:pt>
                <c:pt idx="461">
                  <c:v>1.6800000000000002</c:v>
                </c:pt>
                <c:pt idx="462">
                  <c:v>1.24</c:v>
                </c:pt>
                <c:pt idx="463">
                  <c:v>2.2000000000000002</c:v>
                </c:pt>
                <c:pt idx="464">
                  <c:v>1.26</c:v>
                </c:pt>
                <c:pt idx="465">
                  <c:v>2.2000000000000002</c:v>
                </c:pt>
                <c:pt idx="466">
                  <c:v>1.26</c:v>
                </c:pt>
                <c:pt idx="467">
                  <c:v>2.1800000000000002</c:v>
                </c:pt>
                <c:pt idx="468">
                  <c:v>1.24</c:v>
                </c:pt>
                <c:pt idx="469">
                  <c:v>2.1</c:v>
                </c:pt>
                <c:pt idx="470">
                  <c:v>1.22</c:v>
                </c:pt>
                <c:pt idx="471">
                  <c:v>2.1800000000000002</c:v>
                </c:pt>
                <c:pt idx="472">
                  <c:v>2.2999999999999998</c:v>
                </c:pt>
                <c:pt idx="473">
                  <c:v>2.92</c:v>
                </c:pt>
                <c:pt idx="474">
                  <c:v>3.2800000000000002</c:v>
                </c:pt>
                <c:pt idx="475">
                  <c:v>3.46</c:v>
                </c:pt>
                <c:pt idx="476">
                  <c:v>3</c:v>
                </c:pt>
                <c:pt idx="477">
                  <c:v>2.42</c:v>
                </c:pt>
                <c:pt idx="478">
                  <c:v>1.86</c:v>
                </c:pt>
                <c:pt idx="479">
                  <c:v>1.9000000000000001</c:v>
                </c:pt>
                <c:pt idx="480">
                  <c:v>1.32</c:v>
                </c:pt>
                <c:pt idx="481">
                  <c:v>1.58</c:v>
                </c:pt>
                <c:pt idx="482">
                  <c:v>1</c:v>
                </c:pt>
                <c:pt idx="483">
                  <c:v>1.52</c:v>
                </c:pt>
                <c:pt idx="484">
                  <c:v>1.1000000000000001</c:v>
                </c:pt>
                <c:pt idx="485">
                  <c:v>1.46</c:v>
                </c:pt>
                <c:pt idx="486">
                  <c:v>0.98</c:v>
                </c:pt>
                <c:pt idx="487">
                  <c:v>1.42</c:v>
                </c:pt>
                <c:pt idx="488">
                  <c:v>1.24</c:v>
                </c:pt>
                <c:pt idx="489">
                  <c:v>1.76</c:v>
                </c:pt>
                <c:pt idx="490">
                  <c:v>1.1200000000000001</c:v>
                </c:pt>
                <c:pt idx="491">
                  <c:v>1.56</c:v>
                </c:pt>
                <c:pt idx="492">
                  <c:v>1</c:v>
                </c:pt>
                <c:pt idx="493">
                  <c:v>1.46</c:v>
                </c:pt>
                <c:pt idx="494">
                  <c:v>0.9</c:v>
                </c:pt>
                <c:pt idx="495">
                  <c:v>1.34</c:v>
                </c:pt>
                <c:pt idx="496">
                  <c:v>0.96000000000000008</c:v>
                </c:pt>
                <c:pt idx="497">
                  <c:v>1.34</c:v>
                </c:pt>
                <c:pt idx="498">
                  <c:v>0.96000000000000008</c:v>
                </c:pt>
                <c:pt idx="499">
                  <c:v>1.34</c:v>
                </c:pt>
                <c:pt idx="500">
                  <c:v>1.46</c:v>
                </c:pt>
                <c:pt idx="501">
                  <c:v>1.82</c:v>
                </c:pt>
                <c:pt idx="502">
                  <c:v>1.24</c:v>
                </c:pt>
                <c:pt idx="503">
                  <c:v>1.76</c:v>
                </c:pt>
                <c:pt idx="504">
                  <c:v>1.2</c:v>
                </c:pt>
                <c:pt idx="505">
                  <c:v>1.46</c:v>
                </c:pt>
                <c:pt idx="506">
                  <c:v>0.9</c:v>
                </c:pt>
                <c:pt idx="507">
                  <c:v>1.56</c:v>
                </c:pt>
                <c:pt idx="508">
                  <c:v>1.1000000000000001</c:v>
                </c:pt>
                <c:pt idx="509">
                  <c:v>1.62</c:v>
                </c:pt>
                <c:pt idx="510">
                  <c:v>1.24</c:v>
                </c:pt>
                <c:pt idx="511">
                  <c:v>1.74</c:v>
                </c:pt>
                <c:pt idx="512">
                  <c:v>1.28</c:v>
                </c:pt>
                <c:pt idx="513">
                  <c:v>1.6600000000000001</c:v>
                </c:pt>
                <c:pt idx="514">
                  <c:v>1.62</c:v>
                </c:pt>
                <c:pt idx="515">
                  <c:v>2.2000000000000002</c:v>
                </c:pt>
                <c:pt idx="516">
                  <c:v>1.82</c:v>
                </c:pt>
                <c:pt idx="517">
                  <c:v>2.4</c:v>
                </c:pt>
                <c:pt idx="518">
                  <c:v>1.74</c:v>
                </c:pt>
                <c:pt idx="519">
                  <c:v>2</c:v>
                </c:pt>
                <c:pt idx="520">
                  <c:v>1.42</c:v>
                </c:pt>
                <c:pt idx="521">
                  <c:v>1.76</c:v>
                </c:pt>
                <c:pt idx="522">
                  <c:v>1.3</c:v>
                </c:pt>
                <c:pt idx="523">
                  <c:v>1.78</c:v>
                </c:pt>
                <c:pt idx="524">
                  <c:v>1.26</c:v>
                </c:pt>
                <c:pt idx="525">
                  <c:v>1.78</c:v>
                </c:pt>
                <c:pt idx="526">
                  <c:v>1.24</c:v>
                </c:pt>
                <c:pt idx="527">
                  <c:v>1.6600000000000001</c:v>
                </c:pt>
                <c:pt idx="528">
                  <c:v>1.1599999999999997</c:v>
                </c:pt>
                <c:pt idx="529">
                  <c:v>1.6</c:v>
                </c:pt>
                <c:pt idx="530">
                  <c:v>1.1200000000000001</c:v>
                </c:pt>
                <c:pt idx="531">
                  <c:v>1.58</c:v>
                </c:pt>
                <c:pt idx="532">
                  <c:v>1.26</c:v>
                </c:pt>
                <c:pt idx="533">
                  <c:v>1.6</c:v>
                </c:pt>
                <c:pt idx="534">
                  <c:v>1.2</c:v>
                </c:pt>
                <c:pt idx="535">
                  <c:v>1.2</c:v>
                </c:pt>
                <c:pt idx="536">
                  <c:v>1.1200000000000001</c:v>
                </c:pt>
                <c:pt idx="537">
                  <c:v>1.54</c:v>
                </c:pt>
                <c:pt idx="538">
                  <c:v>1.1000000000000001</c:v>
                </c:pt>
                <c:pt idx="539">
                  <c:v>1.58</c:v>
                </c:pt>
                <c:pt idx="540">
                  <c:v>1.06</c:v>
                </c:pt>
                <c:pt idx="541">
                  <c:v>1.56</c:v>
                </c:pt>
                <c:pt idx="542">
                  <c:v>1.1000000000000001</c:v>
                </c:pt>
                <c:pt idx="543">
                  <c:v>1.58</c:v>
                </c:pt>
                <c:pt idx="544">
                  <c:v>1.04</c:v>
                </c:pt>
                <c:pt idx="545">
                  <c:v>1.4</c:v>
                </c:pt>
                <c:pt idx="546">
                  <c:v>1.1000000000000001</c:v>
                </c:pt>
                <c:pt idx="549">
                  <c:v>2.2000000000000002</c:v>
                </c:pt>
                <c:pt idx="550">
                  <c:v>1.58</c:v>
                </c:pt>
                <c:pt idx="551">
                  <c:v>2.1</c:v>
                </c:pt>
                <c:pt idx="552">
                  <c:v>1.8</c:v>
                </c:pt>
                <c:pt idx="553">
                  <c:v>1.82</c:v>
                </c:pt>
                <c:pt idx="554">
                  <c:v>1.54</c:v>
                </c:pt>
                <c:pt idx="555">
                  <c:v>1.84</c:v>
                </c:pt>
                <c:pt idx="556">
                  <c:v>2.4</c:v>
                </c:pt>
                <c:pt idx="557">
                  <c:v>2.4</c:v>
                </c:pt>
                <c:pt idx="558">
                  <c:v>1.76</c:v>
                </c:pt>
                <c:pt idx="559">
                  <c:v>1.9000000000000001</c:v>
                </c:pt>
                <c:pt idx="560">
                  <c:v>1.72</c:v>
                </c:pt>
                <c:pt idx="561">
                  <c:v>2.2999999999999998</c:v>
                </c:pt>
                <c:pt idx="562">
                  <c:v>1.7</c:v>
                </c:pt>
                <c:pt idx="563">
                  <c:v>1.9000000000000001</c:v>
                </c:pt>
                <c:pt idx="564">
                  <c:v>2.1</c:v>
                </c:pt>
                <c:pt idx="565">
                  <c:v>2.74</c:v>
                </c:pt>
                <c:pt idx="566">
                  <c:v>2.64</c:v>
                </c:pt>
                <c:pt idx="567">
                  <c:v>2.68</c:v>
                </c:pt>
                <c:pt idx="568">
                  <c:v>2.2400000000000002</c:v>
                </c:pt>
                <c:pt idx="569">
                  <c:v>2.5</c:v>
                </c:pt>
                <c:pt idx="570">
                  <c:v>2.2999999999999998</c:v>
                </c:pt>
                <c:pt idx="571">
                  <c:v>2.5</c:v>
                </c:pt>
                <c:pt idx="572">
                  <c:v>2.48</c:v>
                </c:pt>
                <c:pt idx="573">
                  <c:v>2.2000000000000002</c:v>
                </c:pt>
                <c:pt idx="574">
                  <c:v>1.76</c:v>
                </c:pt>
                <c:pt idx="575">
                  <c:v>2.2999999999999998</c:v>
                </c:pt>
                <c:pt idx="576">
                  <c:v>2.44</c:v>
                </c:pt>
                <c:pt idx="577">
                  <c:v>2.4</c:v>
                </c:pt>
                <c:pt idx="578">
                  <c:v>2.1</c:v>
                </c:pt>
                <c:pt idx="579">
                  <c:v>2.46</c:v>
                </c:pt>
                <c:pt idx="580">
                  <c:v>2.1</c:v>
                </c:pt>
                <c:pt idx="581">
                  <c:v>2.16</c:v>
                </c:pt>
                <c:pt idx="582">
                  <c:v>1.9000000000000001</c:v>
                </c:pt>
                <c:pt idx="583">
                  <c:v>2.2999999999999998</c:v>
                </c:pt>
                <c:pt idx="584">
                  <c:v>2.1</c:v>
                </c:pt>
                <c:pt idx="585">
                  <c:v>2.2000000000000002</c:v>
                </c:pt>
                <c:pt idx="586">
                  <c:v>1.74</c:v>
                </c:pt>
                <c:pt idx="587">
                  <c:v>1.9000000000000001</c:v>
                </c:pt>
                <c:pt idx="588">
                  <c:v>1.54</c:v>
                </c:pt>
                <c:pt idx="589">
                  <c:v>1.8</c:v>
                </c:pt>
                <c:pt idx="590">
                  <c:v>1.6</c:v>
                </c:pt>
                <c:pt idx="591">
                  <c:v>1.9000000000000001</c:v>
                </c:pt>
                <c:pt idx="592">
                  <c:v>1.78</c:v>
                </c:pt>
                <c:pt idx="593">
                  <c:v>2.4</c:v>
                </c:pt>
                <c:pt idx="594">
                  <c:v>2.66</c:v>
                </c:pt>
                <c:pt idx="595">
                  <c:v>2.56</c:v>
                </c:pt>
                <c:pt idx="596">
                  <c:v>2.2999999999999998</c:v>
                </c:pt>
                <c:pt idx="597">
                  <c:v>3.12</c:v>
                </c:pt>
                <c:pt idx="598">
                  <c:v>2.96</c:v>
                </c:pt>
                <c:pt idx="599">
                  <c:v>3</c:v>
                </c:pt>
                <c:pt idx="600">
                  <c:v>2.5</c:v>
                </c:pt>
                <c:pt idx="601">
                  <c:v>2.56</c:v>
                </c:pt>
                <c:pt idx="602">
                  <c:v>2.2400000000000002</c:v>
                </c:pt>
                <c:pt idx="603">
                  <c:v>2.5</c:v>
                </c:pt>
                <c:pt idx="604">
                  <c:v>3.46</c:v>
                </c:pt>
                <c:pt idx="605">
                  <c:v>3.56</c:v>
                </c:pt>
                <c:pt idx="606">
                  <c:v>3.5</c:v>
                </c:pt>
                <c:pt idx="607">
                  <c:v>3.2</c:v>
                </c:pt>
                <c:pt idx="608">
                  <c:v>2.68</c:v>
                </c:pt>
                <c:pt idx="609">
                  <c:v>2.7</c:v>
                </c:pt>
                <c:pt idx="610">
                  <c:v>2.74</c:v>
                </c:pt>
                <c:pt idx="611">
                  <c:v>3</c:v>
                </c:pt>
                <c:pt idx="612">
                  <c:v>2.66</c:v>
                </c:pt>
                <c:pt idx="613">
                  <c:v>2.68</c:v>
                </c:pt>
                <c:pt idx="614">
                  <c:v>2.3199999999999994</c:v>
                </c:pt>
                <c:pt idx="615">
                  <c:v>2.44</c:v>
                </c:pt>
                <c:pt idx="616">
                  <c:v>2.34</c:v>
                </c:pt>
                <c:pt idx="617">
                  <c:v>2.54</c:v>
                </c:pt>
                <c:pt idx="618">
                  <c:v>2.66</c:v>
                </c:pt>
                <c:pt idx="619">
                  <c:v>2.7600000000000002</c:v>
                </c:pt>
                <c:pt idx="620">
                  <c:v>2.36</c:v>
                </c:pt>
                <c:pt idx="621">
                  <c:v>2.38</c:v>
                </c:pt>
                <c:pt idx="622">
                  <c:v>2.1</c:v>
                </c:pt>
                <c:pt idx="623">
                  <c:v>2.5</c:v>
                </c:pt>
                <c:pt idx="624">
                  <c:v>2.36</c:v>
                </c:pt>
                <c:pt idx="625">
                  <c:v>2.64</c:v>
                </c:pt>
                <c:pt idx="626">
                  <c:v>2.4</c:v>
                </c:pt>
                <c:pt idx="627">
                  <c:v>2.5</c:v>
                </c:pt>
                <c:pt idx="628">
                  <c:v>2.2200000000000002</c:v>
                </c:pt>
                <c:pt idx="629">
                  <c:v>2.4</c:v>
                </c:pt>
                <c:pt idx="630">
                  <c:v>2.52</c:v>
                </c:pt>
                <c:pt idx="631">
                  <c:v>3.04</c:v>
                </c:pt>
                <c:pt idx="632">
                  <c:v>2.7</c:v>
                </c:pt>
                <c:pt idx="633">
                  <c:v>2.66</c:v>
                </c:pt>
                <c:pt idx="634">
                  <c:v>2.42</c:v>
                </c:pt>
                <c:pt idx="635">
                  <c:v>3</c:v>
                </c:pt>
                <c:pt idx="636">
                  <c:v>2.8</c:v>
                </c:pt>
                <c:pt idx="637">
                  <c:v>2.7</c:v>
                </c:pt>
                <c:pt idx="638">
                  <c:v>3.04</c:v>
                </c:pt>
                <c:pt idx="639">
                  <c:v>3.34</c:v>
                </c:pt>
                <c:pt idx="640">
                  <c:v>3.74</c:v>
                </c:pt>
                <c:pt idx="641">
                  <c:v>3.5</c:v>
                </c:pt>
                <c:pt idx="642">
                  <c:v>3.04</c:v>
                </c:pt>
                <c:pt idx="643">
                  <c:v>3</c:v>
                </c:pt>
                <c:pt idx="644">
                  <c:v>2.74</c:v>
                </c:pt>
                <c:pt idx="645">
                  <c:v>2.96</c:v>
                </c:pt>
                <c:pt idx="646">
                  <c:v>2.8</c:v>
                </c:pt>
                <c:pt idx="647">
                  <c:v>4</c:v>
                </c:pt>
                <c:pt idx="648">
                  <c:v>4.8</c:v>
                </c:pt>
                <c:pt idx="649">
                  <c:v>4.2</c:v>
                </c:pt>
                <c:pt idx="650">
                  <c:v>3.8</c:v>
                </c:pt>
                <c:pt idx="651">
                  <c:v>3.48</c:v>
                </c:pt>
                <c:pt idx="652">
                  <c:v>3.04</c:v>
                </c:pt>
                <c:pt idx="653">
                  <c:v>3</c:v>
                </c:pt>
                <c:pt idx="654">
                  <c:v>2.72</c:v>
                </c:pt>
                <c:pt idx="655">
                  <c:v>2.7</c:v>
                </c:pt>
                <c:pt idx="656">
                  <c:v>2.46</c:v>
                </c:pt>
                <c:pt idx="657">
                  <c:v>2.6</c:v>
                </c:pt>
                <c:pt idx="658">
                  <c:v>2.34</c:v>
                </c:pt>
                <c:pt idx="659">
                  <c:v>2.84</c:v>
                </c:pt>
                <c:pt idx="660">
                  <c:v>3.02</c:v>
                </c:pt>
                <c:pt idx="661">
                  <c:v>3.64</c:v>
                </c:pt>
                <c:pt idx="662">
                  <c:v>3.12</c:v>
                </c:pt>
                <c:pt idx="663">
                  <c:v>3.24</c:v>
                </c:pt>
                <c:pt idx="664">
                  <c:v>2.8</c:v>
                </c:pt>
                <c:pt idx="665">
                  <c:v>2.86</c:v>
                </c:pt>
                <c:pt idx="666">
                  <c:v>2.58</c:v>
                </c:pt>
                <c:pt idx="667">
                  <c:v>3</c:v>
                </c:pt>
                <c:pt idx="668">
                  <c:v>2.66</c:v>
                </c:pt>
                <c:pt idx="669">
                  <c:v>2.6</c:v>
                </c:pt>
                <c:pt idx="670">
                  <c:v>2.34</c:v>
                </c:pt>
                <c:pt idx="671">
                  <c:v>2.94</c:v>
                </c:pt>
                <c:pt idx="672">
                  <c:v>2.74</c:v>
                </c:pt>
                <c:pt idx="673">
                  <c:v>2.8</c:v>
                </c:pt>
                <c:pt idx="674">
                  <c:v>2.7600000000000002</c:v>
                </c:pt>
                <c:pt idx="675">
                  <c:v>2.82</c:v>
                </c:pt>
                <c:pt idx="676">
                  <c:v>2.94</c:v>
                </c:pt>
                <c:pt idx="677">
                  <c:v>2.7600000000000002</c:v>
                </c:pt>
                <c:pt idx="678">
                  <c:v>2.54</c:v>
                </c:pt>
                <c:pt idx="679">
                  <c:v>3</c:v>
                </c:pt>
                <c:pt idx="680">
                  <c:v>2.66</c:v>
                </c:pt>
                <c:pt idx="681">
                  <c:v>2.6</c:v>
                </c:pt>
                <c:pt idx="682">
                  <c:v>2.52</c:v>
                </c:pt>
                <c:pt idx="683">
                  <c:v>2.8</c:v>
                </c:pt>
                <c:pt idx="684">
                  <c:v>2.56</c:v>
                </c:pt>
                <c:pt idx="685">
                  <c:v>2.6</c:v>
                </c:pt>
                <c:pt idx="686">
                  <c:v>2.86</c:v>
                </c:pt>
                <c:pt idx="687">
                  <c:v>3.2600000000000002</c:v>
                </c:pt>
                <c:pt idx="688">
                  <c:v>3.36</c:v>
                </c:pt>
                <c:pt idx="689">
                  <c:v>3.34</c:v>
                </c:pt>
                <c:pt idx="690">
                  <c:v>2.9</c:v>
                </c:pt>
                <c:pt idx="691">
                  <c:v>3</c:v>
                </c:pt>
                <c:pt idx="692">
                  <c:v>2.66</c:v>
                </c:pt>
                <c:pt idx="693">
                  <c:v>2.5</c:v>
                </c:pt>
                <c:pt idx="694">
                  <c:v>2.34</c:v>
                </c:pt>
                <c:pt idx="695">
                  <c:v>2.2599999999999998</c:v>
                </c:pt>
                <c:pt idx="696">
                  <c:v>2.1</c:v>
                </c:pt>
                <c:pt idx="697">
                  <c:v>2.2599999999999998</c:v>
                </c:pt>
                <c:pt idx="698">
                  <c:v>2.2000000000000002</c:v>
                </c:pt>
                <c:pt idx="699">
                  <c:v>2.4</c:v>
                </c:pt>
                <c:pt idx="700">
                  <c:v>3</c:v>
                </c:pt>
                <c:pt idx="701">
                  <c:v>2.8</c:v>
                </c:pt>
                <c:pt idx="702">
                  <c:v>3.2</c:v>
                </c:pt>
                <c:pt idx="703">
                  <c:v>3</c:v>
                </c:pt>
                <c:pt idx="704">
                  <c:v>2.56</c:v>
                </c:pt>
                <c:pt idx="705">
                  <c:v>2.6</c:v>
                </c:pt>
                <c:pt idx="706">
                  <c:v>2.4</c:v>
                </c:pt>
                <c:pt idx="707">
                  <c:v>2.2999999999999998</c:v>
                </c:pt>
                <c:pt idx="708">
                  <c:v>2.2000000000000002</c:v>
                </c:pt>
                <c:pt idx="709">
                  <c:v>2.2000000000000002</c:v>
                </c:pt>
                <c:pt idx="710">
                  <c:v>2.4</c:v>
                </c:pt>
                <c:pt idx="711">
                  <c:v>3.6</c:v>
                </c:pt>
                <c:pt idx="712">
                  <c:v>5.3</c:v>
                </c:pt>
                <c:pt idx="713">
                  <c:v>5.3199999999999994</c:v>
                </c:pt>
                <c:pt idx="714">
                  <c:v>4.4000000000000004</c:v>
                </c:pt>
                <c:pt idx="715">
                  <c:v>4</c:v>
                </c:pt>
                <c:pt idx="716">
                  <c:v>3.5</c:v>
                </c:pt>
                <c:pt idx="717">
                  <c:v>3.4</c:v>
                </c:pt>
                <c:pt idx="718">
                  <c:v>3.3</c:v>
                </c:pt>
                <c:pt idx="719">
                  <c:v>3.4</c:v>
                </c:pt>
                <c:pt idx="720">
                  <c:v>3.3</c:v>
                </c:pt>
                <c:pt idx="721">
                  <c:v>3.36</c:v>
                </c:pt>
                <c:pt idx="722">
                  <c:v>3.1</c:v>
                </c:pt>
                <c:pt idx="723">
                  <c:v>3.1</c:v>
                </c:pt>
                <c:pt idx="724">
                  <c:v>3.1</c:v>
                </c:pt>
                <c:pt idx="725">
                  <c:v>3.02</c:v>
                </c:pt>
                <c:pt idx="726">
                  <c:v>3.1</c:v>
                </c:pt>
                <c:pt idx="727">
                  <c:v>3.6</c:v>
                </c:pt>
                <c:pt idx="728">
                  <c:v>4.3</c:v>
                </c:pt>
                <c:pt idx="729">
                  <c:v>4.7</c:v>
                </c:pt>
                <c:pt idx="730">
                  <c:v>5.0599999999999996</c:v>
                </c:pt>
                <c:pt idx="731">
                  <c:v>4.0599999999999996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E4E7-486D-A4C5-676C1FD04663}"/>
            </c:ext>
          </c:extLst>
        </c:ser>
        <c:ser>
          <c:idx val="19"/>
          <c:order val="7"/>
          <c:tx>
            <c:v>2017</c:v>
          </c:tx>
          <c:spPr>
            <a:ln w="38100">
              <a:solidFill>
                <a:schemeClr val="tx1"/>
              </a:solidFill>
            </a:ln>
          </c:spPr>
          <c:marker>
            <c:symbol val="none"/>
          </c:marker>
          <c:val>
            <c:numRef>
              <c:f>[1]Teléfono!$CR$5122:$CR$5851</c:f>
              <c:numCache>
                <c:formatCode>0.00</c:formatCode>
                <c:ptCount val="730"/>
                <c:pt idx="0">
                  <c:v>4.9000000000000004</c:v>
                </c:pt>
                <c:pt idx="1">
                  <c:v>4.6399999999999997</c:v>
                </c:pt>
                <c:pt idx="2">
                  <c:v>4.5999999999999996</c:v>
                </c:pt>
                <c:pt idx="3">
                  <c:v>4.58</c:v>
                </c:pt>
                <c:pt idx="4">
                  <c:v>4.04</c:v>
                </c:pt>
                <c:pt idx="5">
                  <c:v>4.1599999999999993</c:v>
                </c:pt>
                <c:pt idx="6">
                  <c:v>3.74</c:v>
                </c:pt>
                <c:pt idx="7">
                  <c:v>3.82</c:v>
                </c:pt>
                <c:pt idx="8">
                  <c:v>3.4</c:v>
                </c:pt>
                <c:pt idx="9">
                  <c:v>3.5</c:v>
                </c:pt>
                <c:pt idx="10">
                  <c:v>3</c:v>
                </c:pt>
                <c:pt idx="11">
                  <c:v>3.06</c:v>
                </c:pt>
                <c:pt idx="12">
                  <c:v>2.7</c:v>
                </c:pt>
                <c:pt idx="13">
                  <c:v>2.8</c:v>
                </c:pt>
                <c:pt idx="14">
                  <c:v>3.36</c:v>
                </c:pt>
                <c:pt idx="15">
                  <c:v>3.96</c:v>
                </c:pt>
                <c:pt idx="16">
                  <c:v>3.74</c:v>
                </c:pt>
                <c:pt idx="17">
                  <c:v>3.7</c:v>
                </c:pt>
                <c:pt idx="18">
                  <c:v>3.24</c:v>
                </c:pt>
                <c:pt idx="19">
                  <c:v>3.7600000000000002</c:v>
                </c:pt>
                <c:pt idx="20">
                  <c:v>3.5</c:v>
                </c:pt>
                <c:pt idx="21">
                  <c:v>3.8</c:v>
                </c:pt>
                <c:pt idx="22">
                  <c:v>4.3</c:v>
                </c:pt>
                <c:pt idx="23">
                  <c:v>4.84</c:v>
                </c:pt>
                <c:pt idx="24">
                  <c:v>4.8599999999999994</c:v>
                </c:pt>
                <c:pt idx="25">
                  <c:v>5</c:v>
                </c:pt>
                <c:pt idx="26">
                  <c:v>4.9400000000000004</c:v>
                </c:pt>
                <c:pt idx="27">
                  <c:v>5.0599999999999996</c:v>
                </c:pt>
                <c:pt idx="28">
                  <c:v>5.46</c:v>
                </c:pt>
                <c:pt idx="29">
                  <c:v>5.44</c:v>
                </c:pt>
                <c:pt idx="30">
                  <c:v>5.2</c:v>
                </c:pt>
                <c:pt idx="31">
                  <c:v>5.0599999999999996</c:v>
                </c:pt>
                <c:pt idx="32">
                  <c:v>5.22</c:v>
                </c:pt>
                <c:pt idx="33">
                  <c:v>5.2</c:v>
                </c:pt>
                <c:pt idx="34">
                  <c:v>5.3</c:v>
                </c:pt>
                <c:pt idx="35">
                  <c:v>6.06</c:v>
                </c:pt>
                <c:pt idx="36">
                  <c:v>6.6</c:v>
                </c:pt>
                <c:pt idx="37">
                  <c:v>6.3</c:v>
                </c:pt>
                <c:pt idx="38">
                  <c:v>6</c:v>
                </c:pt>
                <c:pt idx="39">
                  <c:v>6.28</c:v>
                </c:pt>
                <c:pt idx="40">
                  <c:v>6.4</c:v>
                </c:pt>
                <c:pt idx="41">
                  <c:v>7.2</c:v>
                </c:pt>
                <c:pt idx="42">
                  <c:v>7.96</c:v>
                </c:pt>
                <c:pt idx="43">
                  <c:v>7.84</c:v>
                </c:pt>
                <c:pt idx="44">
                  <c:v>7.1199999999999992</c:v>
                </c:pt>
                <c:pt idx="45">
                  <c:v>6.14</c:v>
                </c:pt>
                <c:pt idx="46">
                  <c:v>5.8599999999999994</c:v>
                </c:pt>
                <c:pt idx="47">
                  <c:v>5.0999999999999996</c:v>
                </c:pt>
                <c:pt idx="48">
                  <c:v>4.9000000000000004</c:v>
                </c:pt>
                <c:pt idx="49">
                  <c:v>4.72</c:v>
                </c:pt>
                <c:pt idx="50">
                  <c:v>4.5999999999999996</c:v>
                </c:pt>
                <c:pt idx="51">
                  <c:v>4.46</c:v>
                </c:pt>
                <c:pt idx="52">
                  <c:v>4.84</c:v>
                </c:pt>
                <c:pt idx="53">
                  <c:v>4.96</c:v>
                </c:pt>
                <c:pt idx="54">
                  <c:v>5</c:v>
                </c:pt>
                <c:pt idx="55">
                  <c:v>4.96</c:v>
                </c:pt>
                <c:pt idx="56">
                  <c:v>4.9000000000000004</c:v>
                </c:pt>
                <c:pt idx="57">
                  <c:v>4.8</c:v>
                </c:pt>
                <c:pt idx="58">
                  <c:v>4.8199999999999994</c:v>
                </c:pt>
                <c:pt idx="59">
                  <c:v>4.76</c:v>
                </c:pt>
                <c:pt idx="60">
                  <c:v>4.74</c:v>
                </c:pt>
                <c:pt idx="61">
                  <c:v>4.7</c:v>
                </c:pt>
                <c:pt idx="62">
                  <c:v>4.8</c:v>
                </c:pt>
                <c:pt idx="63">
                  <c:v>4.88</c:v>
                </c:pt>
                <c:pt idx="64">
                  <c:v>4.8</c:v>
                </c:pt>
                <c:pt idx="65">
                  <c:v>4.68</c:v>
                </c:pt>
                <c:pt idx="66">
                  <c:v>4.5599999999999996</c:v>
                </c:pt>
                <c:pt idx="67">
                  <c:v>4.5999999999999996</c:v>
                </c:pt>
                <c:pt idx="68">
                  <c:v>4.5599999999999996</c:v>
                </c:pt>
                <c:pt idx="69">
                  <c:v>4.3599999999999994</c:v>
                </c:pt>
                <c:pt idx="70">
                  <c:v>4</c:v>
                </c:pt>
                <c:pt idx="71">
                  <c:v>4.3599999999999994</c:v>
                </c:pt>
                <c:pt idx="72">
                  <c:v>3</c:v>
                </c:pt>
                <c:pt idx="73">
                  <c:v>3.7</c:v>
                </c:pt>
                <c:pt idx="74">
                  <c:v>3.2</c:v>
                </c:pt>
                <c:pt idx="75">
                  <c:v>3.46</c:v>
                </c:pt>
                <c:pt idx="76">
                  <c:v>3</c:v>
                </c:pt>
                <c:pt idx="77">
                  <c:v>3.4</c:v>
                </c:pt>
                <c:pt idx="78">
                  <c:v>3.5</c:v>
                </c:pt>
                <c:pt idx="79">
                  <c:v>3.82</c:v>
                </c:pt>
                <c:pt idx="80">
                  <c:v>3.54</c:v>
                </c:pt>
                <c:pt idx="81">
                  <c:v>3.58</c:v>
                </c:pt>
                <c:pt idx="82">
                  <c:v>3.1</c:v>
                </c:pt>
                <c:pt idx="83">
                  <c:v>3.3</c:v>
                </c:pt>
                <c:pt idx="84">
                  <c:v>2.8</c:v>
                </c:pt>
                <c:pt idx="85">
                  <c:v>3.46</c:v>
                </c:pt>
                <c:pt idx="86">
                  <c:v>3.66</c:v>
                </c:pt>
                <c:pt idx="87">
                  <c:v>4.4000000000000004</c:v>
                </c:pt>
                <c:pt idx="88">
                  <c:v>3.6</c:v>
                </c:pt>
                <c:pt idx="89">
                  <c:v>3.3</c:v>
                </c:pt>
                <c:pt idx="90">
                  <c:v>3.22</c:v>
                </c:pt>
                <c:pt idx="91">
                  <c:v>3.5</c:v>
                </c:pt>
                <c:pt idx="92">
                  <c:v>3.3</c:v>
                </c:pt>
                <c:pt idx="93">
                  <c:v>3.6</c:v>
                </c:pt>
                <c:pt idx="94">
                  <c:v>3.34</c:v>
                </c:pt>
                <c:pt idx="95">
                  <c:v>3.6</c:v>
                </c:pt>
                <c:pt idx="96">
                  <c:v>3.3</c:v>
                </c:pt>
                <c:pt idx="97">
                  <c:v>3.5</c:v>
                </c:pt>
                <c:pt idx="98">
                  <c:v>2.4</c:v>
                </c:pt>
                <c:pt idx="99">
                  <c:v>2.66</c:v>
                </c:pt>
                <c:pt idx="100">
                  <c:v>2.4</c:v>
                </c:pt>
                <c:pt idx="101">
                  <c:v>2.6</c:v>
                </c:pt>
                <c:pt idx="102">
                  <c:v>1.9000000000000001</c:v>
                </c:pt>
                <c:pt idx="103">
                  <c:v>2.7600000000000002</c:v>
                </c:pt>
                <c:pt idx="104">
                  <c:v>2.6</c:v>
                </c:pt>
                <c:pt idx="105">
                  <c:v>3.1</c:v>
                </c:pt>
                <c:pt idx="106">
                  <c:v>2.44</c:v>
                </c:pt>
                <c:pt idx="107">
                  <c:v>2.86</c:v>
                </c:pt>
                <c:pt idx="108">
                  <c:v>2.4</c:v>
                </c:pt>
                <c:pt idx="109">
                  <c:v>2.7600000000000002</c:v>
                </c:pt>
                <c:pt idx="110">
                  <c:v>2.2999999999999998</c:v>
                </c:pt>
                <c:pt idx="111">
                  <c:v>2.8</c:v>
                </c:pt>
                <c:pt idx="112">
                  <c:v>2.2400000000000002</c:v>
                </c:pt>
                <c:pt idx="113">
                  <c:v>2.8</c:v>
                </c:pt>
                <c:pt idx="114">
                  <c:v>2.66</c:v>
                </c:pt>
                <c:pt idx="115">
                  <c:v>2.88</c:v>
                </c:pt>
                <c:pt idx="116">
                  <c:v>2.68</c:v>
                </c:pt>
                <c:pt idx="117">
                  <c:v>3.38</c:v>
                </c:pt>
                <c:pt idx="118">
                  <c:v>3.06</c:v>
                </c:pt>
                <c:pt idx="119">
                  <c:v>3.4</c:v>
                </c:pt>
                <c:pt idx="120">
                  <c:v>2.98</c:v>
                </c:pt>
                <c:pt idx="121">
                  <c:v>3.5</c:v>
                </c:pt>
                <c:pt idx="122">
                  <c:v>3.36</c:v>
                </c:pt>
                <c:pt idx="123">
                  <c:v>3.7</c:v>
                </c:pt>
                <c:pt idx="124">
                  <c:v>3.34</c:v>
                </c:pt>
                <c:pt idx="125">
                  <c:v>3.46</c:v>
                </c:pt>
                <c:pt idx="126">
                  <c:v>2.74</c:v>
                </c:pt>
                <c:pt idx="127">
                  <c:v>2.86</c:v>
                </c:pt>
                <c:pt idx="128">
                  <c:v>2.44</c:v>
                </c:pt>
                <c:pt idx="129">
                  <c:v>2.7600000000000002</c:v>
                </c:pt>
                <c:pt idx="130">
                  <c:v>2.8</c:v>
                </c:pt>
                <c:pt idx="131">
                  <c:v>3.36</c:v>
                </c:pt>
                <c:pt idx="132">
                  <c:v>3.74</c:v>
                </c:pt>
                <c:pt idx="133">
                  <c:v>4.0599999999999996</c:v>
                </c:pt>
                <c:pt idx="134">
                  <c:v>3.7</c:v>
                </c:pt>
                <c:pt idx="135">
                  <c:v>4</c:v>
                </c:pt>
                <c:pt idx="136">
                  <c:v>4.0999999999999996</c:v>
                </c:pt>
                <c:pt idx="137">
                  <c:v>5</c:v>
                </c:pt>
                <c:pt idx="138">
                  <c:v>4.8599999999999994</c:v>
                </c:pt>
                <c:pt idx="139">
                  <c:v>4.8</c:v>
                </c:pt>
                <c:pt idx="140">
                  <c:v>4.9400000000000004</c:v>
                </c:pt>
                <c:pt idx="141">
                  <c:v>5.52</c:v>
                </c:pt>
                <c:pt idx="142">
                  <c:v>5.4</c:v>
                </c:pt>
                <c:pt idx="143">
                  <c:v>5.26</c:v>
                </c:pt>
                <c:pt idx="144">
                  <c:v>5.3</c:v>
                </c:pt>
                <c:pt idx="145">
                  <c:v>5.6199999999999992</c:v>
                </c:pt>
                <c:pt idx="146">
                  <c:v>5.72</c:v>
                </c:pt>
                <c:pt idx="147">
                  <c:v>5.64</c:v>
                </c:pt>
                <c:pt idx="148">
                  <c:v>5.4</c:v>
                </c:pt>
                <c:pt idx="149">
                  <c:v>5.3599999999999994</c:v>
                </c:pt>
                <c:pt idx="150">
                  <c:v>4.9000000000000004</c:v>
                </c:pt>
                <c:pt idx="151">
                  <c:v>4.72</c:v>
                </c:pt>
                <c:pt idx="152">
                  <c:v>5</c:v>
                </c:pt>
                <c:pt idx="153">
                  <c:v>4.76</c:v>
                </c:pt>
                <c:pt idx="154">
                  <c:v>4.5999999999999996</c:v>
                </c:pt>
                <c:pt idx="155">
                  <c:v>4.7</c:v>
                </c:pt>
                <c:pt idx="156">
                  <c:v>4</c:v>
                </c:pt>
                <c:pt idx="157">
                  <c:v>3.92</c:v>
                </c:pt>
                <c:pt idx="158">
                  <c:v>3.8</c:v>
                </c:pt>
                <c:pt idx="159">
                  <c:v>4.0999999999999996</c:v>
                </c:pt>
                <c:pt idx="160">
                  <c:v>4.5999999999999996</c:v>
                </c:pt>
                <c:pt idx="161">
                  <c:v>5</c:v>
                </c:pt>
                <c:pt idx="162">
                  <c:v>5.2</c:v>
                </c:pt>
                <c:pt idx="163">
                  <c:v>5.38</c:v>
                </c:pt>
                <c:pt idx="164">
                  <c:v>5.28</c:v>
                </c:pt>
                <c:pt idx="165">
                  <c:v>5.8199999999999994</c:v>
                </c:pt>
                <c:pt idx="166">
                  <c:v>6.14</c:v>
                </c:pt>
                <c:pt idx="167">
                  <c:v>6</c:v>
                </c:pt>
                <c:pt idx="168">
                  <c:v>5.8</c:v>
                </c:pt>
                <c:pt idx="169">
                  <c:v>6.14</c:v>
                </c:pt>
                <c:pt idx="170">
                  <c:v>6.7</c:v>
                </c:pt>
                <c:pt idx="171">
                  <c:v>6.84</c:v>
                </c:pt>
                <c:pt idx="172">
                  <c:v>6.34</c:v>
                </c:pt>
                <c:pt idx="173">
                  <c:v>5.8599999999999994</c:v>
                </c:pt>
                <c:pt idx="174">
                  <c:v>4.9000000000000004</c:v>
                </c:pt>
                <c:pt idx="175">
                  <c:v>4.4000000000000004</c:v>
                </c:pt>
                <c:pt idx="176">
                  <c:v>4.3</c:v>
                </c:pt>
                <c:pt idx="177">
                  <c:v>4.8</c:v>
                </c:pt>
                <c:pt idx="178">
                  <c:v>5.34</c:v>
                </c:pt>
                <c:pt idx="179">
                  <c:v>6.24</c:v>
                </c:pt>
                <c:pt idx="180">
                  <c:v>6.8</c:v>
                </c:pt>
                <c:pt idx="181">
                  <c:v>6.9</c:v>
                </c:pt>
                <c:pt idx="182">
                  <c:v>6.78</c:v>
                </c:pt>
                <c:pt idx="183">
                  <c:v>6.54</c:v>
                </c:pt>
                <c:pt idx="184">
                  <c:v>5.84</c:v>
                </c:pt>
                <c:pt idx="185">
                  <c:v>5.46</c:v>
                </c:pt>
                <c:pt idx="186">
                  <c:v>5</c:v>
                </c:pt>
                <c:pt idx="187">
                  <c:v>5</c:v>
                </c:pt>
                <c:pt idx="188">
                  <c:v>5.2</c:v>
                </c:pt>
                <c:pt idx="189">
                  <c:v>5.24</c:v>
                </c:pt>
                <c:pt idx="190">
                  <c:v>5.24</c:v>
                </c:pt>
                <c:pt idx="191">
                  <c:v>5.0599999999999996</c:v>
                </c:pt>
                <c:pt idx="192">
                  <c:v>4.4400000000000004</c:v>
                </c:pt>
                <c:pt idx="193">
                  <c:v>4.5599999999999996</c:v>
                </c:pt>
                <c:pt idx="194">
                  <c:v>3.8</c:v>
                </c:pt>
                <c:pt idx="195">
                  <c:v>3.84</c:v>
                </c:pt>
                <c:pt idx="196">
                  <c:v>3.8</c:v>
                </c:pt>
                <c:pt idx="197">
                  <c:v>4.5999999999999996</c:v>
                </c:pt>
                <c:pt idx="198">
                  <c:v>5</c:v>
                </c:pt>
                <c:pt idx="199">
                  <c:v>5.04</c:v>
                </c:pt>
                <c:pt idx="200">
                  <c:v>4.9000000000000004</c:v>
                </c:pt>
                <c:pt idx="201">
                  <c:v>5.1199999999999992</c:v>
                </c:pt>
                <c:pt idx="202">
                  <c:v>4.9000000000000004</c:v>
                </c:pt>
                <c:pt idx="203">
                  <c:v>5.22</c:v>
                </c:pt>
                <c:pt idx="204">
                  <c:v>5</c:v>
                </c:pt>
                <c:pt idx="205">
                  <c:v>4.9000000000000004</c:v>
                </c:pt>
                <c:pt idx="206">
                  <c:v>4.9000000000000004</c:v>
                </c:pt>
                <c:pt idx="207">
                  <c:v>5.2</c:v>
                </c:pt>
                <c:pt idx="208">
                  <c:v>4.9000000000000004</c:v>
                </c:pt>
                <c:pt idx="209">
                  <c:v>5.0599999999999996</c:v>
                </c:pt>
                <c:pt idx="210">
                  <c:v>4.5</c:v>
                </c:pt>
                <c:pt idx="211">
                  <c:v>4.46</c:v>
                </c:pt>
                <c:pt idx="212">
                  <c:v>4.3</c:v>
                </c:pt>
                <c:pt idx="213">
                  <c:v>5.04</c:v>
                </c:pt>
                <c:pt idx="214">
                  <c:v>4.8</c:v>
                </c:pt>
                <c:pt idx="215">
                  <c:v>4.9400000000000004</c:v>
                </c:pt>
                <c:pt idx="216">
                  <c:v>4.84</c:v>
                </c:pt>
                <c:pt idx="217">
                  <c:v>5.42</c:v>
                </c:pt>
                <c:pt idx="218">
                  <c:v>5.64</c:v>
                </c:pt>
                <c:pt idx="219">
                  <c:v>5.46</c:v>
                </c:pt>
                <c:pt idx="220">
                  <c:v>5.9</c:v>
                </c:pt>
                <c:pt idx="221">
                  <c:v>6.4</c:v>
                </c:pt>
                <c:pt idx="222">
                  <c:v>6</c:v>
                </c:pt>
                <c:pt idx="223">
                  <c:v>5.38</c:v>
                </c:pt>
                <c:pt idx="224">
                  <c:v>4.6199999999999992</c:v>
                </c:pt>
                <c:pt idx="225">
                  <c:v>4.5599999999999996</c:v>
                </c:pt>
                <c:pt idx="226">
                  <c:v>4.24</c:v>
                </c:pt>
                <c:pt idx="227">
                  <c:v>4.26</c:v>
                </c:pt>
                <c:pt idx="228">
                  <c:v>3.7</c:v>
                </c:pt>
                <c:pt idx="229">
                  <c:v>5.2</c:v>
                </c:pt>
                <c:pt idx="230">
                  <c:v>5.0999999999999996</c:v>
                </c:pt>
                <c:pt idx="231">
                  <c:v>5.2</c:v>
                </c:pt>
                <c:pt idx="232">
                  <c:v>5.0999999999999996</c:v>
                </c:pt>
                <c:pt idx="233">
                  <c:v>4.72</c:v>
                </c:pt>
                <c:pt idx="234">
                  <c:v>4.4000000000000004</c:v>
                </c:pt>
                <c:pt idx="235">
                  <c:v>4.24</c:v>
                </c:pt>
                <c:pt idx="236">
                  <c:v>4</c:v>
                </c:pt>
                <c:pt idx="237">
                  <c:v>4</c:v>
                </c:pt>
                <c:pt idx="238">
                  <c:v>3.7</c:v>
                </c:pt>
                <c:pt idx="239">
                  <c:v>4.1199999999999992</c:v>
                </c:pt>
                <c:pt idx="240">
                  <c:v>3.8</c:v>
                </c:pt>
                <c:pt idx="241">
                  <c:v>4.0999999999999996</c:v>
                </c:pt>
                <c:pt idx="242">
                  <c:v>3.96</c:v>
                </c:pt>
                <c:pt idx="243">
                  <c:v>4.0199999999999996</c:v>
                </c:pt>
                <c:pt idx="244">
                  <c:v>4</c:v>
                </c:pt>
                <c:pt idx="245">
                  <c:v>4.3</c:v>
                </c:pt>
                <c:pt idx="246">
                  <c:v>4.24</c:v>
                </c:pt>
                <c:pt idx="247">
                  <c:v>4.3599999999999994</c:v>
                </c:pt>
                <c:pt idx="248">
                  <c:v>4.54</c:v>
                </c:pt>
                <c:pt idx="249">
                  <c:v>4.5</c:v>
                </c:pt>
                <c:pt idx="250">
                  <c:v>5.0999999999999996</c:v>
                </c:pt>
                <c:pt idx="251">
                  <c:v>6.18</c:v>
                </c:pt>
                <c:pt idx="252">
                  <c:v>6.08</c:v>
                </c:pt>
                <c:pt idx="253">
                  <c:v>5.74</c:v>
                </c:pt>
                <c:pt idx="254">
                  <c:v>5.3599999999999994</c:v>
                </c:pt>
                <c:pt idx="255">
                  <c:v>5.24</c:v>
                </c:pt>
                <c:pt idx="256">
                  <c:v>5.28</c:v>
                </c:pt>
                <c:pt idx="257">
                  <c:v>5.5</c:v>
                </c:pt>
                <c:pt idx="258">
                  <c:v>5.6</c:v>
                </c:pt>
                <c:pt idx="259">
                  <c:v>5.9</c:v>
                </c:pt>
                <c:pt idx="260">
                  <c:v>6.26</c:v>
                </c:pt>
                <c:pt idx="261">
                  <c:v>6.9</c:v>
                </c:pt>
                <c:pt idx="262">
                  <c:v>7.4</c:v>
                </c:pt>
                <c:pt idx="263">
                  <c:v>8.02</c:v>
                </c:pt>
                <c:pt idx="264">
                  <c:v>8.08</c:v>
                </c:pt>
                <c:pt idx="265">
                  <c:v>8.02</c:v>
                </c:pt>
                <c:pt idx="266">
                  <c:v>8.16</c:v>
                </c:pt>
                <c:pt idx="267">
                  <c:v>8.18</c:v>
                </c:pt>
                <c:pt idx="268">
                  <c:v>8.08</c:v>
                </c:pt>
                <c:pt idx="269">
                  <c:v>7.94</c:v>
                </c:pt>
                <c:pt idx="270">
                  <c:v>8.06</c:v>
                </c:pt>
                <c:pt idx="271">
                  <c:v>8.2000000000000011</c:v>
                </c:pt>
                <c:pt idx="272">
                  <c:v>8.16</c:v>
                </c:pt>
                <c:pt idx="273">
                  <c:v>7.92</c:v>
                </c:pt>
                <c:pt idx="274">
                  <c:v>7.74</c:v>
                </c:pt>
                <c:pt idx="275">
                  <c:v>7.6</c:v>
                </c:pt>
                <c:pt idx="276">
                  <c:v>7.56</c:v>
                </c:pt>
                <c:pt idx="277">
                  <c:v>7.3</c:v>
                </c:pt>
                <c:pt idx="278">
                  <c:v>7.08</c:v>
                </c:pt>
                <c:pt idx="279">
                  <c:v>6.8</c:v>
                </c:pt>
                <c:pt idx="280">
                  <c:v>6</c:v>
                </c:pt>
                <c:pt idx="281">
                  <c:v>6.1</c:v>
                </c:pt>
                <c:pt idx="282">
                  <c:v>6</c:v>
                </c:pt>
                <c:pt idx="283">
                  <c:v>6.4</c:v>
                </c:pt>
                <c:pt idx="284">
                  <c:v>6.6</c:v>
                </c:pt>
                <c:pt idx="285">
                  <c:v>6.3199999999999994</c:v>
                </c:pt>
                <c:pt idx="286">
                  <c:v>6</c:v>
                </c:pt>
                <c:pt idx="287">
                  <c:v>5.54</c:v>
                </c:pt>
                <c:pt idx="288">
                  <c:v>5.2</c:v>
                </c:pt>
                <c:pt idx="289">
                  <c:v>4.96</c:v>
                </c:pt>
                <c:pt idx="290">
                  <c:v>4.8599999999999994</c:v>
                </c:pt>
                <c:pt idx="291">
                  <c:v>4.5</c:v>
                </c:pt>
                <c:pt idx="292">
                  <c:v>4.4000000000000004</c:v>
                </c:pt>
                <c:pt idx="293">
                  <c:v>4.3</c:v>
                </c:pt>
                <c:pt idx="294">
                  <c:v>4.2</c:v>
                </c:pt>
                <c:pt idx="295">
                  <c:v>4.1599999999999993</c:v>
                </c:pt>
                <c:pt idx="296">
                  <c:v>4.0999999999999996</c:v>
                </c:pt>
                <c:pt idx="297">
                  <c:v>4.04</c:v>
                </c:pt>
                <c:pt idx="298">
                  <c:v>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7-E4E7-486D-A4C5-676C1FD04663}"/>
            </c:ext>
          </c:extLst>
        </c:ser>
        <c:ser>
          <c:idx val="8"/>
          <c:order val="8"/>
          <c:tx>
            <c:v>COTA CRITICA</c:v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DATOS!$AN$3:$AN$732</c:f>
              <c:numCache>
                <c:formatCode>0.00</c:formatCode>
                <c:ptCount val="730"/>
                <c:pt idx="0">
                  <c:v>7</c:v>
                </c:pt>
                <c:pt idx="1">
                  <c:v>7</c:v>
                </c:pt>
                <c:pt idx="2">
                  <c:v>7</c:v>
                </c:pt>
                <c:pt idx="3">
                  <c:v>7</c:v>
                </c:pt>
                <c:pt idx="4">
                  <c:v>7</c:v>
                </c:pt>
                <c:pt idx="5">
                  <c:v>7</c:v>
                </c:pt>
                <c:pt idx="6">
                  <c:v>7</c:v>
                </c:pt>
                <c:pt idx="7">
                  <c:v>7</c:v>
                </c:pt>
                <c:pt idx="8">
                  <c:v>7</c:v>
                </c:pt>
                <c:pt idx="9">
                  <c:v>7</c:v>
                </c:pt>
                <c:pt idx="10">
                  <c:v>7</c:v>
                </c:pt>
                <c:pt idx="11">
                  <c:v>7</c:v>
                </c:pt>
                <c:pt idx="12">
                  <c:v>7</c:v>
                </c:pt>
                <c:pt idx="13">
                  <c:v>7</c:v>
                </c:pt>
                <c:pt idx="14">
                  <c:v>7</c:v>
                </c:pt>
                <c:pt idx="15">
                  <c:v>7</c:v>
                </c:pt>
                <c:pt idx="16">
                  <c:v>7</c:v>
                </c:pt>
                <c:pt idx="17">
                  <c:v>7</c:v>
                </c:pt>
                <c:pt idx="18">
                  <c:v>7</c:v>
                </c:pt>
                <c:pt idx="19">
                  <c:v>7</c:v>
                </c:pt>
                <c:pt idx="20">
                  <c:v>7</c:v>
                </c:pt>
                <c:pt idx="21">
                  <c:v>7</c:v>
                </c:pt>
                <c:pt idx="22">
                  <c:v>7</c:v>
                </c:pt>
                <c:pt idx="23">
                  <c:v>7</c:v>
                </c:pt>
                <c:pt idx="24">
                  <c:v>7</c:v>
                </c:pt>
                <c:pt idx="25">
                  <c:v>7</c:v>
                </c:pt>
                <c:pt idx="26">
                  <c:v>7</c:v>
                </c:pt>
                <c:pt idx="27">
                  <c:v>7</c:v>
                </c:pt>
                <c:pt idx="28">
                  <c:v>7</c:v>
                </c:pt>
                <c:pt idx="29">
                  <c:v>7</c:v>
                </c:pt>
                <c:pt idx="30">
                  <c:v>7</c:v>
                </c:pt>
                <c:pt idx="31">
                  <c:v>7</c:v>
                </c:pt>
                <c:pt idx="32">
                  <c:v>7</c:v>
                </c:pt>
                <c:pt idx="33">
                  <c:v>7</c:v>
                </c:pt>
                <c:pt idx="34">
                  <c:v>7</c:v>
                </c:pt>
                <c:pt idx="35">
                  <c:v>7</c:v>
                </c:pt>
                <c:pt idx="36">
                  <c:v>7</c:v>
                </c:pt>
                <c:pt idx="37">
                  <c:v>7</c:v>
                </c:pt>
                <c:pt idx="38">
                  <c:v>7</c:v>
                </c:pt>
                <c:pt idx="39">
                  <c:v>7</c:v>
                </c:pt>
                <c:pt idx="40">
                  <c:v>7</c:v>
                </c:pt>
                <c:pt idx="41">
                  <c:v>7</c:v>
                </c:pt>
                <c:pt idx="42">
                  <c:v>7</c:v>
                </c:pt>
                <c:pt idx="43">
                  <c:v>7</c:v>
                </c:pt>
                <c:pt idx="44">
                  <c:v>7</c:v>
                </c:pt>
                <c:pt idx="45">
                  <c:v>7</c:v>
                </c:pt>
                <c:pt idx="46">
                  <c:v>7</c:v>
                </c:pt>
                <c:pt idx="47">
                  <c:v>7</c:v>
                </c:pt>
                <c:pt idx="48">
                  <c:v>7</c:v>
                </c:pt>
                <c:pt idx="49">
                  <c:v>7</c:v>
                </c:pt>
                <c:pt idx="50">
                  <c:v>7</c:v>
                </c:pt>
                <c:pt idx="51">
                  <c:v>7</c:v>
                </c:pt>
                <c:pt idx="52">
                  <c:v>7</c:v>
                </c:pt>
                <c:pt idx="53">
                  <c:v>7</c:v>
                </c:pt>
                <c:pt idx="54">
                  <c:v>7</c:v>
                </c:pt>
                <c:pt idx="55">
                  <c:v>7</c:v>
                </c:pt>
                <c:pt idx="56">
                  <c:v>7</c:v>
                </c:pt>
                <c:pt idx="57">
                  <c:v>7</c:v>
                </c:pt>
                <c:pt idx="58">
                  <c:v>7</c:v>
                </c:pt>
                <c:pt idx="59">
                  <c:v>7</c:v>
                </c:pt>
                <c:pt idx="60">
                  <c:v>7</c:v>
                </c:pt>
                <c:pt idx="61">
                  <c:v>7</c:v>
                </c:pt>
                <c:pt idx="62">
                  <c:v>7</c:v>
                </c:pt>
                <c:pt idx="63">
                  <c:v>7</c:v>
                </c:pt>
                <c:pt idx="64">
                  <c:v>7</c:v>
                </c:pt>
                <c:pt idx="65">
                  <c:v>7</c:v>
                </c:pt>
                <c:pt idx="66">
                  <c:v>7</c:v>
                </c:pt>
                <c:pt idx="67">
                  <c:v>7</c:v>
                </c:pt>
                <c:pt idx="68">
                  <c:v>7</c:v>
                </c:pt>
                <c:pt idx="69">
                  <c:v>7</c:v>
                </c:pt>
                <c:pt idx="70">
                  <c:v>7</c:v>
                </c:pt>
                <c:pt idx="71">
                  <c:v>7</c:v>
                </c:pt>
                <c:pt idx="72">
                  <c:v>7</c:v>
                </c:pt>
                <c:pt idx="73">
                  <c:v>7</c:v>
                </c:pt>
                <c:pt idx="74">
                  <c:v>7</c:v>
                </c:pt>
                <c:pt idx="75">
                  <c:v>7</c:v>
                </c:pt>
                <c:pt idx="76">
                  <c:v>7</c:v>
                </c:pt>
                <c:pt idx="77">
                  <c:v>7</c:v>
                </c:pt>
                <c:pt idx="78">
                  <c:v>7</c:v>
                </c:pt>
                <c:pt idx="79">
                  <c:v>7</c:v>
                </c:pt>
                <c:pt idx="80">
                  <c:v>7</c:v>
                </c:pt>
                <c:pt idx="81">
                  <c:v>7</c:v>
                </c:pt>
                <c:pt idx="82">
                  <c:v>7</c:v>
                </c:pt>
                <c:pt idx="83">
                  <c:v>7</c:v>
                </c:pt>
                <c:pt idx="84">
                  <c:v>7</c:v>
                </c:pt>
                <c:pt idx="85">
                  <c:v>7</c:v>
                </c:pt>
                <c:pt idx="86">
                  <c:v>7</c:v>
                </c:pt>
                <c:pt idx="87">
                  <c:v>7</c:v>
                </c:pt>
                <c:pt idx="88">
                  <c:v>7</c:v>
                </c:pt>
                <c:pt idx="89">
                  <c:v>7</c:v>
                </c:pt>
                <c:pt idx="90">
                  <c:v>7</c:v>
                </c:pt>
                <c:pt idx="91">
                  <c:v>7</c:v>
                </c:pt>
                <c:pt idx="92">
                  <c:v>7</c:v>
                </c:pt>
                <c:pt idx="93">
                  <c:v>7</c:v>
                </c:pt>
                <c:pt idx="94">
                  <c:v>7</c:v>
                </c:pt>
                <c:pt idx="95">
                  <c:v>7</c:v>
                </c:pt>
                <c:pt idx="96">
                  <c:v>7</c:v>
                </c:pt>
                <c:pt idx="97">
                  <c:v>7</c:v>
                </c:pt>
                <c:pt idx="98">
                  <c:v>7</c:v>
                </c:pt>
                <c:pt idx="99">
                  <c:v>7</c:v>
                </c:pt>
                <c:pt idx="100">
                  <c:v>7</c:v>
                </c:pt>
                <c:pt idx="101">
                  <c:v>7</c:v>
                </c:pt>
                <c:pt idx="102">
                  <c:v>7</c:v>
                </c:pt>
                <c:pt idx="103">
                  <c:v>7</c:v>
                </c:pt>
                <c:pt idx="104">
                  <c:v>7</c:v>
                </c:pt>
                <c:pt idx="105">
                  <c:v>7</c:v>
                </c:pt>
                <c:pt idx="106">
                  <c:v>7</c:v>
                </c:pt>
                <c:pt idx="107">
                  <c:v>7</c:v>
                </c:pt>
                <c:pt idx="108">
                  <c:v>7</c:v>
                </c:pt>
                <c:pt idx="109">
                  <c:v>7</c:v>
                </c:pt>
                <c:pt idx="110">
                  <c:v>7</c:v>
                </c:pt>
                <c:pt idx="111">
                  <c:v>7</c:v>
                </c:pt>
                <c:pt idx="112">
                  <c:v>7</c:v>
                </c:pt>
                <c:pt idx="113">
                  <c:v>7</c:v>
                </c:pt>
                <c:pt idx="114">
                  <c:v>7</c:v>
                </c:pt>
                <c:pt idx="115">
                  <c:v>7</c:v>
                </c:pt>
                <c:pt idx="116">
                  <c:v>7</c:v>
                </c:pt>
                <c:pt idx="117">
                  <c:v>7</c:v>
                </c:pt>
                <c:pt idx="118">
                  <c:v>7</c:v>
                </c:pt>
                <c:pt idx="119">
                  <c:v>7</c:v>
                </c:pt>
                <c:pt idx="120">
                  <c:v>7</c:v>
                </c:pt>
                <c:pt idx="121">
                  <c:v>7</c:v>
                </c:pt>
                <c:pt idx="122">
                  <c:v>7</c:v>
                </c:pt>
                <c:pt idx="123">
                  <c:v>7</c:v>
                </c:pt>
                <c:pt idx="124">
                  <c:v>7</c:v>
                </c:pt>
                <c:pt idx="125">
                  <c:v>7</c:v>
                </c:pt>
                <c:pt idx="126">
                  <c:v>7</c:v>
                </c:pt>
                <c:pt idx="127">
                  <c:v>7</c:v>
                </c:pt>
                <c:pt idx="128">
                  <c:v>7</c:v>
                </c:pt>
                <c:pt idx="129">
                  <c:v>7</c:v>
                </c:pt>
                <c:pt idx="130">
                  <c:v>7</c:v>
                </c:pt>
                <c:pt idx="131">
                  <c:v>7</c:v>
                </c:pt>
                <c:pt idx="132">
                  <c:v>7</c:v>
                </c:pt>
                <c:pt idx="133">
                  <c:v>7</c:v>
                </c:pt>
                <c:pt idx="134">
                  <c:v>7</c:v>
                </c:pt>
                <c:pt idx="135">
                  <c:v>7</c:v>
                </c:pt>
                <c:pt idx="136">
                  <c:v>7</c:v>
                </c:pt>
                <c:pt idx="137">
                  <c:v>7</c:v>
                </c:pt>
                <c:pt idx="138">
                  <c:v>7</c:v>
                </c:pt>
                <c:pt idx="139">
                  <c:v>7</c:v>
                </c:pt>
                <c:pt idx="140">
                  <c:v>7</c:v>
                </c:pt>
                <c:pt idx="141">
                  <c:v>7</c:v>
                </c:pt>
                <c:pt idx="142">
                  <c:v>7</c:v>
                </c:pt>
                <c:pt idx="143">
                  <c:v>7</c:v>
                </c:pt>
                <c:pt idx="144">
                  <c:v>7</c:v>
                </c:pt>
                <c:pt idx="145">
                  <c:v>7</c:v>
                </c:pt>
                <c:pt idx="146">
                  <c:v>7</c:v>
                </c:pt>
                <c:pt idx="147">
                  <c:v>7</c:v>
                </c:pt>
                <c:pt idx="148">
                  <c:v>7</c:v>
                </c:pt>
                <c:pt idx="149">
                  <c:v>7</c:v>
                </c:pt>
                <c:pt idx="150">
                  <c:v>7</c:v>
                </c:pt>
                <c:pt idx="151">
                  <c:v>7</c:v>
                </c:pt>
                <c:pt idx="152">
                  <c:v>7</c:v>
                </c:pt>
                <c:pt idx="153">
                  <c:v>7</c:v>
                </c:pt>
                <c:pt idx="154">
                  <c:v>7</c:v>
                </c:pt>
                <c:pt idx="155">
                  <c:v>7</c:v>
                </c:pt>
                <c:pt idx="156">
                  <c:v>7</c:v>
                </c:pt>
                <c:pt idx="157">
                  <c:v>7</c:v>
                </c:pt>
                <c:pt idx="158">
                  <c:v>7</c:v>
                </c:pt>
                <c:pt idx="159">
                  <c:v>7</c:v>
                </c:pt>
                <c:pt idx="160">
                  <c:v>7</c:v>
                </c:pt>
                <c:pt idx="161">
                  <c:v>7</c:v>
                </c:pt>
                <c:pt idx="162">
                  <c:v>7</c:v>
                </c:pt>
                <c:pt idx="163">
                  <c:v>7</c:v>
                </c:pt>
                <c:pt idx="164">
                  <c:v>7</c:v>
                </c:pt>
                <c:pt idx="165">
                  <c:v>7</c:v>
                </c:pt>
                <c:pt idx="166">
                  <c:v>7</c:v>
                </c:pt>
                <c:pt idx="167">
                  <c:v>7</c:v>
                </c:pt>
                <c:pt idx="168">
                  <c:v>7</c:v>
                </c:pt>
                <c:pt idx="169">
                  <c:v>7</c:v>
                </c:pt>
                <c:pt idx="170">
                  <c:v>7</c:v>
                </c:pt>
                <c:pt idx="171">
                  <c:v>7</c:v>
                </c:pt>
                <c:pt idx="172">
                  <c:v>7</c:v>
                </c:pt>
                <c:pt idx="173">
                  <c:v>7</c:v>
                </c:pt>
                <c:pt idx="174">
                  <c:v>7</c:v>
                </c:pt>
                <c:pt idx="175">
                  <c:v>7</c:v>
                </c:pt>
                <c:pt idx="176">
                  <c:v>7</c:v>
                </c:pt>
                <c:pt idx="177">
                  <c:v>7</c:v>
                </c:pt>
                <c:pt idx="178">
                  <c:v>7</c:v>
                </c:pt>
                <c:pt idx="179">
                  <c:v>7</c:v>
                </c:pt>
                <c:pt idx="180">
                  <c:v>7</c:v>
                </c:pt>
                <c:pt idx="181">
                  <c:v>7</c:v>
                </c:pt>
                <c:pt idx="182">
                  <c:v>7</c:v>
                </c:pt>
                <c:pt idx="183">
                  <c:v>7</c:v>
                </c:pt>
                <c:pt idx="184">
                  <c:v>7</c:v>
                </c:pt>
                <c:pt idx="185">
                  <c:v>7</c:v>
                </c:pt>
                <c:pt idx="186">
                  <c:v>7</c:v>
                </c:pt>
                <c:pt idx="187">
                  <c:v>7</c:v>
                </c:pt>
                <c:pt idx="188">
                  <c:v>7</c:v>
                </c:pt>
                <c:pt idx="189">
                  <c:v>7</c:v>
                </c:pt>
                <c:pt idx="190">
                  <c:v>7</c:v>
                </c:pt>
                <c:pt idx="191">
                  <c:v>7</c:v>
                </c:pt>
                <c:pt idx="192">
                  <c:v>7</c:v>
                </c:pt>
                <c:pt idx="193">
                  <c:v>7</c:v>
                </c:pt>
                <c:pt idx="194">
                  <c:v>7</c:v>
                </c:pt>
                <c:pt idx="195">
                  <c:v>7</c:v>
                </c:pt>
                <c:pt idx="196">
                  <c:v>7</c:v>
                </c:pt>
                <c:pt idx="197">
                  <c:v>7</c:v>
                </c:pt>
                <c:pt idx="198">
                  <c:v>7</c:v>
                </c:pt>
                <c:pt idx="199">
                  <c:v>7</c:v>
                </c:pt>
                <c:pt idx="200">
                  <c:v>7</c:v>
                </c:pt>
                <c:pt idx="201">
                  <c:v>7</c:v>
                </c:pt>
                <c:pt idx="202">
                  <c:v>7</c:v>
                </c:pt>
                <c:pt idx="203">
                  <c:v>7</c:v>
                </c:pt>
                <c:pt idx="204">
                  <c:v>7</c:v>
                </c:pt>
                <c:pt idx="205">
                  <c:v>7</c:v>
                </c:pt>
                <c:pt idx="206">
                  <c:v>7</c:v>
                </c:pt>
                <c:pt idx="207">
                  <c:v>7</c:v>
                </c:pt>
                <c:pt idx="208">
                  <c:v>7</c:v>
                </c:pt>
                <c:pt idx="209">
                  <c:v>7</c:v>
                </c:pt>
                <c:pt idx="210">
                  <c:v>7</c:v>
                </c:pt>
                <c:pt idx="211">
                  <c:v>7</c:v>
                </c:pt>
                <c:pt idx="212">
                  <c:v>7</c:v>
                </c:pt>
                <c:pt idx="213">
                  <c:v>7</c:v>
                </c:pt>
                <c:pt idx="214">
                  <c:v>7</c:v>
                </c:pt>
                <c:pt idx="215">
                  <c:v>7</c:v>
                </c:pt>
                <c:pt idx="216">
                  <c:v>7</c:v>
                </c:pt>
                <c:pt idx="217">
                  <c:v>7</c:v>
                </c:pt>
                <c:pt idx="218">
                  <c:v>7</c:v>
                </c:pt>
                <c:pt idx="219">
                  <c:v>7</c:v>
                </c:pt>
                <c:pt idx="220">
                  <c:v>7</c:v>
                </c:pt>
                <c:pt idx="221">
                  <c:v>7</c:v>
                </c:pt>
                <c:pt idx="222">
                  <c:v>7</c:v>
                </c:pt>
                <c:pt idx="223">
                  <c:v>7</c:v>
                </c:pt>
                <c:pt idx="224">
                  <c:v>7</c:v>
                </c:pt>
                <c:pt idx="225">
                  <c:v>7</c:v>
                </c:pt>
                <c:pt idx="226">
                  <c:v>7</c:v>
                </c:pt>
                <c:pt idx="227">
                  <c:v>7</c:v>
                </c:pt>
                <c:pt idx="228">
                  <c:v>7</c:v>
                </c:pt>
                <c:pt idx="229">
                  <c:v>7</c:v>
                </c:pt>
                <c:pt idx="230">
                  <c:v>7</c:v>
                </c:pt>
                <c:pt idx="231">
                  <c:v>7</c:v>
                </c:pt>
                <c:pt idx="232">
                  <c:v>7</c:v>
                </c:pt>
                <c:pt idx="233">
                  <c:v>7</c:v>
                </c:pt>
                <c:pt idx="234">
                  <c:v>7</c:v>
                </c:pt>
                <c:pt idx="235">
                  <c:v>7</c:v>
                </c:pt>
                <c:pt idx="236">
                  <c:v>7</c:v>
                </c:pt>
                <c:pt idx="237">
                  <c:v>7</c:v>
                </c:pt>
                <c:pt idx="238">
                  <c:v>7</c:v>
                </c:pt>
                <c:pt idx="239">
                  <c:v>7</c:v>
                </c:pt>
                <c:pt idx="240">
                  <c:v>7</c:v>
                </c:pt>
                <c:pt idx="241">
                  <c:v>7</c:v>
                </c:pt>
                <c:pt idx="242">
                  <c:v>7</c:v>
                </c:pt>
                <c:pt idx="243">
                  <c:v>7</c:v>
                </c:pt>
                <c:pt idx="244">
                  <c:v>7</c:v>
                </c:pt>
                <c:pt idx="245">
                  <c:v>7</c:v>
                </c:pt>
                <c:pt idx="246">
                  <c:v>7</c:v>
                </c:pt>
                <c:pt idx="247">
                  <c:v>7</c:v>
                </c:pt>
                <c:pt idx="248">
                  <c:v>7</c:v>
                </c:pt>
                <c:pt idx="249">
                  <c:v>7</c:v>
                </c:pt>
                <c:pt idx="250">
                  <c:v>7</c:v>
                </c:pt>
                <c:pt idx="251">
                  <c:v>7</c:v>
                </c:pt>
                <c:pt idx="252">
                  <c:v>7</c:v>
                </c:pt>
                <c:pt idx="253">
                  <c:v>7</c:v>
                </c:pt>
                <c:pt idx="254">
                  <c:v>7</c:v>
                </c:pt>
                <c:pt idx="255">
                  <c:v>7</c:v>
                </c:pt>
                <c:pt idx="256">
                  <c:v>7</c:v>
                </c:pt>
                <c:pt idx="257">
                  <c:v>7</c:v>
                </c:pt>
                <c:pt idx="258">
                  <c:v>7</c:v>
                </c:pt>
                <c:pt idx="259">
                  <c:v>7</c:v>
                </c:pt>
                <c:pt idx="260">
                  <c:v>7</c:v>
                </c:pt>
                <c:pt idx="261">
                  <c:v>7</c:v>
                </c:pt>
                <c:pt idx="262">
                  <c:v>7</c:v>
                </c:pt>
                <c:pt idx="263">
                  <c:v>7</c:v>
                </c:pt>
                <c:pt idx="264">
                  <c:v>7</c:v>
                </c:pt>
                <c:pt idx="265">
                  <c:v>7</c:v>
                </c:pt>
                <c:pt idx="266">
                  <c:v>7</c:v>
                </c:pt>
                <c:pt idx="267">
                  <c:v>7</c:v>
                </c:pt>
                <c:pt idx="268">
                  <c:v>7</c:v>
                </c:pt>
                <c:pt idx="269">
                  <c:v>7</c:v>
                </c:pt>
                <c:pt idx="270">
                  <c:v>7</c:v>
                </c:pt>
                <c:pt idx="271">
                  <c:v>7</c:v>
                </c:pt>
                <c:pt idx="272">
                  <c:v>7</c:v>
                </c:pt>
                <c:pt idx="273">
                  <c:v>7</c:v>
                </c:pt>
                <c:pt idx="274">
                  <c:v>7</c:v>
                </c:pt>
                <c:pt idx="275">
                  <c:v>7</c:v>
                </c:pt>
                <c:pt idx="276">
                  <c:v>7</c:v>
                </c:pt>
                <c:pt idx="277">
                  <c:v>7</c:v>
                </c:pt>
                <c:pt idx="278">
                  <c:v>7</c:v>
                </c:pt>
                <c:pt idx="279">
                  <c:v>7</c:v>
                </c:pt>
                <c:pt idx="280">
                  <c:v>7</c:v>
                </c:pt>
                <c:pt idx="281">
                  <c:v>7</c:v>
                </c:pt>
                <c:pt idx="282">
                  <c:v>7</c:v>
                </c:pt>
                <c:pt idx="283">
                  <c:v>7</c:v>
                </c:pt>
                <c:pt idx="284">
                  <c:v>7</c:v>
                </c:pt>
                <c:pt idx="285">
                  <c:v>7</c:v>
                </c:pt>
                <c:pt idx="286">
                  <c:v>7</c:v>
                </c:pt>
                <c:pt idx="287">
                  <c:v>7</c:v>
                </c:pt>
                <c:pt idx="288">
                  <c:v>7</c:v>
                </c:pt>
                <c:pt idx="289">
                  <c:v>7</c:v>
                </c:pt>
                <c:pt idx="290">
                  <c:v>7</c:v>
                </c:pt>
                <c:pt idx="291">
                  <c:v>7</c:v>
                </c:pt>
                <c:pt idx="292">
                  <c:v>7</c:v>
                </c:pt>
                <c:pt idx="293">
                  <c:v>7</c:v>
                </c:pt>
                <c:pt idx="294">
                  <c:v>7</c:v>
                </c:pt>
                <c:pt idx="295">
                  <c:v>7</c:v>
                </c:pt>
                <c:pt idx="296">
                  <c:v>7</c:v>
                </c:pt>
                <c:pt idx="297">
                  <c:v>7</c:v>
                </c:pt>
                <c:pt idx="298">
                  <c:v>7</c:v>
                </c:pt>
                <c:pt idx="299">
                  <c:v>7</c:v>
                </c:pt>
                <c:pt idx="300">
                  <c:v>7</c:v>
                </c:pt>
                <c:pt idx="301">
                  <c:v>7</c:v>
                </c:pt>
                <c:pt idx="302">
                  <c:v>7</c:v>
                </c:pt>
                <c:pt idx="303">
                  <c:v>7</c:v>
                </c:pt>
                <c:pt idx="304">
                  <c:v>7</c:v>
                </c:pt>
                <c:pt idx="305">
                  <c:v>7</c:v>
                </c:pt>
                <c:pt idx="306">
                  <c:v>7</c:v>
                </c:pt>
                <c:pt idx="307">
                  <c:v>7</c:v>
                </c:pt>
                <c:pt idx="308">
                  <c:v>7</c:v>
                </c:pt>
                <c:pt idx="309">
                  <c:v>7</c:v>
                </c:pt>
                <c:pt idx="310">
                  <c:v>7</c:v>
                </c:pt>
                <c:pt idx="311">
                  <c:v>7</c:v>
                </c:pt>
                <c:pt idx="312">
                  <c:v>7</c:v>
                </c:pt>
                <c:pt idx="313">
                  <c:v>7</c:v>
                </c:pt>
                <c:pt idx="314">
                  <c:v>7</c:v>
                </c:pt>
                <c:pt idx="315">
                  <c:v>7</c:v>
                </c:pt>
                <c:pt idx="316">
                  <c:v>7</c:v>
                </c:pt>
                <c:pt idx="317">
                  <c:v>7</c:v>
                </c:pt>
                <c:pt idx="318">
                  <c:v>7</c:v>
                </c:pt>
                <c:pt idx="319">
                  <c:v>7</c:v>
                </c:pt>
                <c:pt idx="320">
                  <c:v>7</c:v>
                </c:pt>
                <c:pt idx="321">
                  <c:v>7</c:v>
                </c:pt>
                <c:pt idx="322">
                  <c:v>7</c:v>
                </c:pt>
                <c:pt idx="323">
                  <c:v>7</c:v>
                </c:pt>
                <c:pt idx="324">
                  <c:v>7</c:v>
                </c:pt>
                <c:pt idx="325">
                  <c:v>7</c:v>
                </c:pt>
                <c:pt idx="326">
                  <c:v>7</c:v>
                </c:pt>
                <c:pt idx="327">
                  <c:v>7</c:v>
                </c:pt>
                <c:pt idx="328">
                  <c:v>7</c:v>
                </c:pt>
                <c:pt idx="329">
                  <c:v>7</c:v>
                </c:pt>
                <c:pt idx="330">
                  <c:v>7</c:v>
                </c:pt>
                <c:pt idx="331">
                  <c:v>7</c:v>
                </c:pt>
                <c:pt idx="332">
                  <c:v>7</c:v>
                </c:pt>
                <c:pt idx="333">
                  <c:v>7</c:v>
                </c:pt>
                <c:pt idx="334">
                  <c:v>7</c:v>
                </c:pt>
                <c:pt idx="335">
                  <c:v>7</c:v>
                </c:pt>
                <c:pt idx="336">
                  <c:v>7</c:v>
                </c:pt>
                <c:pt idx="337">
                  <c:v>7</c:v>
                </c:pt>
                <c:pt idx="338">
                  <c:v>7</c:v>
                </c:pt>
                <c:pt idx="339">
                  <c:v>7</c:v>
                </c:pt>
                <c:pt idx="340">
                  <c:v>7</c:v>
                </c:pt>
                <c:pt idx="341">
                  <c:v>7</c:v>
                </c:pt>
                <c:pt idx="342">
                  <c:v>7</c:v>
                </c:pt>
                <c:pt idx="343">
                  <c:v>7</c:v>
                </c:pt>
                <c:pt idx="344">
                  <c:v>7</c:v>
                </c:pt>
                <c:pt idx="345">
                  <c:v>7</c:v>
                </c:pt>
                <c:pt idx="346">
                  <c:v>7</c:v>
                </c:pt>
                <c:pt idx="347">
                  <c:v>7</c:v>
                </c:pt>
                <c:pt idx="348">
                  <c:v>7</c:v>
                </c:pt>
                <c:pt idx="349">
                  <c:v>7</c:v>
                </c:pt>
                <c:pt idx="350">
                  <c:v>7</c:v>
                </c:pt>
                <c:pt idx="351">
                  <c:v>7</c:v>
                </c:pt>
                <c:pt idx="352">
                  <c:v>7</c:v>
                </c:pt>
                <c:pt idx="353">
                  <c:v>7</c:v>
                </c:pt>
                <c:pt idx="354">
                  <c:v>7</c:v>
                </c:pt>
                <c:pt idx="355">
                  <c:v>7</c:v>
                </c:pt>
                <c:pt idx="356">
                  <c:v>7</c:v>
                </c:pt>
                <c:pt idx="357">
                  <c:v>7</c:v>
                </c:pt>
                <c:pt idx="358">
                  <c:v>7</c:v>
                </c:pt>
                <c:pt idx="359">
                  <c:v>7</c:v>
                </c:pt>
                <c:pt idx="360">
                  <c:v>7</c:v>
                </c:pt>
                <c:pt idx="361">
                  <c:v>7</c:v>
                </c:pt>
                <c:pt idx="362">
                  <c:v>7</c:v>
                </c:pt>
                <c:pt idx="363">
                  <c:v>7</c:v>
                </c:pt>
                <c:pt idx="364">
                  <c:v>7</c:v>
                </c:pt>
                <c:pt idx="365">
                  <c:v>7</c:v>
                </c:pt>
                <c:pt idx="366">
                  <c:v>7</c:v>
                </c:pt>
                <c:pt idx="367">
                  <c:v>7</c:v>
                </c:pt>
                <c:pt idx="368">
                  <c:v>7</c:v>
                </c:pt>
                <c:pt idx="369">
                  <c:v>7</c:v>
                </c:pt>
                <c:pt idx="370">
                  <c:v>7</c:v>
                </c:pt>
                <c:pt idx="371">
                  <c:v>7</c:v>
                </c:pt>
                <c:pt idx="372">
                  <c:v>7</c:v>
                </c:pt>
                <c:pt idx="373">
                  <c:v>7</c:v>
                </c:pt>
                <c:pt idx="374">
                  <c:v>7</c:v>
                </c:pt>
                <c:pt idx="375">
                  <c:v>7</c:v>
                </c:pt>
                <c:pt idx="376">
                  <c:v>7</c:v>
                </c:pt>
                <c:pt idx="377">
                  <c:v>7</c:v>
                </c:pt>
                <c:pt idx="378">
                  <c:v>7</c:v>
                </c:pt>
                <c:pt idx="379">
                  <c:v>7</c:v>
                </c:pt>
                <c:pt idx="380">
                  <c:v>7</c:v>
                </c:pt>
                <c:pt idx="381">
                  <c:v>7</c:v>
                </c:pt>
                <c:pt idx="382">
                  <c:v>7</c:v>
                </c:pt>
                <c:pt idx="383">
                  <c:v>7</c:v>
                </c:pt>
                <c:pt idx="384">
                  <c:v>7</c:v>
                </c:pt>
                <c:pt idx="385">
                  <c:v>7</c:v>
                </c:pt>
                <c:pt idx="386">
                  <c:v>7</c:v>
                </c:pt>
                <c:pt idx="387">
                  <c:v>7</c:v>
                </c:pt>
                <c:pt idx="388">
                  <c:v>7</c:v>
                </c:pt>
                <c:pt idx="389">
                  <c:v>7</c:v>
                </c:pt>
                <c:pt idx="390">
                  <c:v>7</c:v>
                </c:pt>
                <c:pt idx="391">
                  <c:v>7</c:v>
                </c:pt>
                <c:pt idx="392">
                  <c:v>7</c:v>
                </c:pt>
                <c:pt idx="393">
                  <c:v>7</c:v>
                </c:pt>
                <c:pt idx="394">
                  <c:v>7</c:v>
                </c:pt>
                <c:pt idx="395">
                  <c:v>7</c:v>
                </c:pt>
                <c:pt idx="396">
                  <c:v>7</c:v>
                </c:pt>
                <c:pt idx="397">
                  <c:v>7</c:v>
                </c:pt>
                <c:pt idx="398">
                  <c:v>7</c:v>
                </c:pt>
                <c:pt idx="399">
                  <c:v>7</c:v>
                </c:pt>
                <c:pt idx="400">
                  <c:v>7</c:v>
                </c:pt>
                <c:pt idx="401">
                  <c:v>7</c:v>
                </c:pt>
                <c:pt idx="402">
                  <c:v>7</c:v>
                </c:pt>
                <c:pt idx="403">
                  <c:v>7</c:v>
                </c:pt>
                <c:pt idx="404">
                  <c:v>7</c:v>
                </c:pt>
                <c:pt idx="405">
                  <c:v>7</c:v>
                </c:pt>
                <c:pt idx="406">
                  <c:v>7</c:v>
                </c:pt>
                <c:pt idx="407">
                  <c:v>7</c:v>
                </c:pt>
                <c:pt idx="408">
                  <c:v>7</c:v>
                </c:pt>
                <c:pt idx="409">
                  <c:v>7</c:v>
                </c:pt>
                <c:pt idx="410">
                  <c:v>7</c:v>
                </c:pt>
                <c:pt idx="411">
                  <c:v>7</c:v>
                </c:pt>
                <c:pt idx="412">
                  <c:v>7</c:v>
                </c:pt>
                <c:pt idx="413">
                  <c:v>7</c:v>
                </c:pt>
                <c:pt idx="414">
                  <c:v>7</c:v>
                </c:pt>
                <c:pt idx="415">
                  <c:v>7</c:v>
                </c:pt>
                <c:pt idx="416">
                  <c:v>7</c:v>
                </c:pt>
                <c:pt idx="417">
                  <c:v>7</c:v>
                </c:pt>
                <c:pt idx="418">
                  <c:v>7</c:v>
                </c:pt>
                <c:pt idx="419">
                  <c:v>7</c:v>
                </c:pt>
                <c:pt idx="420">
                  <c:v>7</c:v>
                </c:pt>
                <c:pt idx="421">
                  <c:v>7</c:v>
                </c:pt>
                <c:pt idx="422">
                  <c:v>7</c:v>
                </c:pt>
                <c:pt idx="423">
                  <c:v>7</c:v>
                </c:pt>
                <c:pt idx="424">
                  <c:v>7</c:v>
                </c:pt>
                <c:pt idx="425">
                  <c:v>7</c:v>
                </c:pt>
                <c:pt idx="426">
                  <c:v>7</c:v>
                </c:pt>
                <c:pt idx="427">
                  <c:v>7</c:v>
                </c:pt>
                <c:pt idx="428">
                  <c:v>7</c:v>
                </c:pt>
                <c:pt idx="429">
                  <c:v>7</c:v>
                </c:pt>
                <c:pt idx="430">
                  <c:v>7</c:v>
                </c:pt>
                <c:pt idx="431">
                  <c:v>7</c:v>
                </c:pt>
                <c:pt idx="432">
                  <c:v>7</c:v>
                </c:pt>
                <c:pt idx="433">
                  <c:v>7</c:v>
                </c:pt>
                <c:pt idx="434">
                  <c:v>7</c:v>
                </c:pt>
                <c:pt idx="435">
                  <c:v>7</c:v>
                </c:pt>
                <c:pt idx="436">
                  <c:v>7</c:v>
                </c:pt>
                <c:pt idx="437">
                  <c:v>7</c:v>
                </c:pt>
                <c:pt idx="438">
                  <c:v>7</c:v>
                </c:pt>
                <c:pt idx="439">
                  <c:v>7</c:v>
                </c:pt>
                <c:pt idx="440">
                  <c:v>7</c:v>
                </c:pt>
                <c:pt idx="441">
                  <c:v>7</c:v>
                </c:pt>
                <c:pt idx="442">
                  <c:v>7</c:v>
                </c:pt>
                <c:pt idx="443">
                  <c:v>7</c:v>
                </c:pt>
                <c:pt idx="444">
                  <c:v>7</c:v>
                </c:pt>
                <c:pt idx="445">
                  <c:v>7</c:v>
                </c:pt>
                <c:pt idx="446">
                  <c:v>7</c:v>
                </c:pt>
                <c:pt idx="447">
                  <c:v>7</c:v>
                </c:pt>
                <c:pt idx="448">
                  <c:v>7</c:v>
                </c:pt>
                <c:pt idx="449">
                  <c:v>7</c:v>
                </c:pt>
                <c:pt idx="450">
                  <c:v>7</c:v>
                </c:pt>
                <c:pt idx="451">
                  <c:v>7</c:v>
                </c:pt>
                <c:pt idx="452">
                  <c:v>7</c:v>
                </c:pt>
                <c:pt idx="453">
                  <c:v>7</c:v>
                </c:pt>
                <c:pt idx="454">
                  <c:v>7</c:v>
                </c:pt>
                <c:pt idx="455">
                  <c:v>7</c:v>
                </c:pt>
                <c:pt idx="456">
                  <c:v>7</c:v>
                </c:pt>
                <c:pt idx="457">
                  <c:v>7</c:v>
                </c:pt>
                <c:pt idx="458">
                  <c:v>7</c:v>
                </c:pt>
                <c:pt idx="459">
                  <c:v>7</c:v>
                </c:pt>
                <c:pt idx="460">
                  <c:v>7</c:v>
                </c:pt>
                <c:pt idx="461">
                  <c:v>7</c:v>
                </c:pt>
                <c:pt idx="462">
                  <c:v>7</c:v>
                </c:pt>
                <c:pt idx="463">
                  <c:v>7</c:v>
                </c:pt>
                <c:pt idx="464">
                  <c:v>7</c:v>
                </c:pt>
                <c:pt idx="465">
                  <c:v>7</c:v>
                </c:pt>
                <c:pt idx="466">
                  <c:v>7</c:v>
                </c:pt>
                <c:pt idx="467">
                  <c:v>7</c:v>
                </c:pt>
                <c:pt idx="468">
                  <c:v>7</c:v>
                </c:pt>
                <c:pt idx="469">
                  <c:v>7</c:v>
                </c:pt>
                <c:pt idx="470">
                  <c:v>7</c:v>
                </c:pt>
                <c:pt idx="471">
                  <c:v>7</c:v>
                </c:pt>
                <c:pt idx="472">
                  <c:v>7</c:v>
                </c:pt>
                <c:pt idx="473">
                  <c:v>7</c:v>
                </c:pt>
                <c:pt idx="474">
                  <c:v>7</c:v>
                </c:pt>
                <c:pt idx="475">
                  <c:v>7</c:v>
                </c:pt>
                <c:pt idx="476">
                  <c:v>7</c:v>
                </c:pt>
                <c:pt idx="477">
                  <c:v>7</c:v>
                </c:pt>
                <c:pt idx="478">
                  <c:v>7</c:v>
                </c:pt>
                <c:pt idx="479">
                  <c:v>7</c:v>
                </c:pt>
                <c:pt idx="480">
                  <c:v>7</c:v>
                </c:pt>
                <c:pt idx="481">
                  <c:v>7</c:v>
                </c:pt>
                <c:pt idx="482">
                  <c:v>7</c:v>
                </c:pt>
                <c:pt idx="483">
                  <c:v>7</c:v>
                </c:pt>
                <c:pt idx="484">
                  <c:v>7</c:v>
                </c:pt>
                <c:pt idx="485">
                  <c:v>7</c:v>
                </c:pt>
                <c:pt idx="486">
                  <c:v>7</c:v>
                </c:pt>
                <c:pt idx="487">
                  <c:v>7</c:v>
                </c:pt>
                <c:pt idx="488">
                  <c:v>7</c:v>
                </c:pt>
                <c:pt idx="489">
                  <c:v>7</c:v>
                </c:pt>
                <c:pt idx="490">
                  <c:v>7</c:v>
                </c:pt>
                <c:pt idx="491">
                  <c:v>7</c:v>
                </c:pt>
                <c:pt idx="492">
                  <c:v>7</c:v>
                </c:pt>
                <c:pt idx="493">
                  <c:v>7</c:v>
                </c:pt>
                <c:pt idx="494">
                  <c:v>7</c:v>
                </c:pt>
                <c:pt idx="495">
                  <c:v>7</c:v>
                </c:pt>
                <c:pt idx="496">
                  <c:v>7</c:v>
                </c:pt>
                <c:pt idx="497">
                  <c:v>7</c:v>
                </c:pt>
                <c:pt idx="498">
                  <c:v>7</c:v>
                </c:pt>
                <c:pt idx="499">
                  <c:v>7</c:v>
                </c:pt>
                <c:pt idx="500">
                  <c:v>7</c:v>
                </c:pt>
                <c:pt idx="501">
                  <c:v>7</c:v>
                </c:pt>
                <c:pt idx="502">
                  <c:v>7</c:v>
                </c:pt>
                <c:pt idx="503">
                  <c:v>7</c:v>
                </c:pt>
                <c:pt idx="504">
                  <c:v>7</c:v>
                </c:pt>
                <c:pt idx="505">
                  <c:v>7</c:v>
                </c:pt>
                <c:pt idx="506">
                  <c:v>7</c:v>
                </c:pt>
                <c:pt idx="507">
                  <c:v>7</c:v>
                </c:pt>
                <c:pt idx="508">
                  <c:v>7</c:v>
                </c:pt>
                <c:pt idx="509">
                  <c:v>7</c:v>
                </c:pt>
                <c:pt idx="510">
                  <c:v>7</c:v>
                </c:pt>
                <c:pt idx="511">
                  <c:v>7</c:v>
                </c:pt>
                <c:pt idx="512">
                  <c:v>7</c:v>
                </c:pt>
                <c:pt idx="513">
                  <c:v>7</c:v>
                </c:pt>
                <c:pt idx="514">
                  <c:v>7</c:v>
                </c:pt>
                <c:pt idx="515">
                  <c:v>7</c:v>
                </c:pt>
                <c:pt idx="516">
                  <c:v>7</c:v>
                </c:pt>
                <c:pt idx="517">
                  <c:v>7</c:v>
                </c:pt>
                <c:pt idx="518">
                  <c:v>7</c:v>
                </c:pt>
                <c:pt idx="519">
                  <c:v>7</c:v>
                </c:pt>
                <c:pt idx="520">
                  <c:v>7</c:v>
                </c:pt>
                <c:pt idx="521">
                  <c:v>7</c:v>
                </c:pt>
                <c:pt idx="522">
                  <c:v>7</c:v>
                </c:pt>
                <c:pt idx="523">
                  <c:v>7</c:v>
                </c:pt>
                <c:pt idx="524">
                  <c:v>7</c:v>
                </c:pt>
                <c:pt idx="525">
                  <c:v>7</c:v>
                </c:pt>
                <c:pt idx="526">
                  <c:v>7</c:v>
                </c:pt>
                <c:pt idx="527">
                  <c:v>7</c:v>
                </c:pt>
                <c:pt idx="528">
                  <c:v>7</c:v>
                </c:pt>
                <c:pt idx="529">
                  <c:v>7</c:v>
                </c:pt>
                <c:pt idx="530">
                  <c:v>7</c:v>
                </c:pt>
                <c:pt idx="531">
                  <c:v>7</c:v>
                </c:pt>
                <c:pt idx="532">
                  <c:v>7</c:v>
                </c:pt>
                <c:pt idx="533">
                  <c:v>7</c:v>
                </c:pt>
                <c:pt idx="534">
                  <c:v>7</c:v>
                </c:pt>
                <c:pt idx="535">
                  <c:v>7</c:v>
                </c:pt>
                <c:pt idx="536">
                  <c:v>7</c:v>
                </c:pt>
                <c:pt idx="537">
                  <c:v>7</c:v>
                </c:pt>
                <c:pt idx="538">
                  <c:v>7</c:v>
                </c:pt>
                <c:pt idx="539">
                  <c:v>7</c:v>
                </c:pt>
                <c:pt idx="540">
                  <c:v>7</c:v>
                </c:pt>
                <c:pt idx="541">
                  <c:v>7</c:v>
                </c:pt>
                <c:pt idx="542">
                  <c:v>7</c:v>
                </c:pt>
                <c:pt idx="543">
                  <c:v>7</c:v>
                </c:pt>
                <c:pt idx="544">
                  <c:v>7</c:v>
                </c:pt>
                <c:pt idx="545">
                  <c:v>7</c:v>
                </c:pt>
                <c:pt idx="546">
                  <c:v>7</c:v>
                </c:pt>
                <c:pt idx="547">
                  <c:v>7</c:v>
                </c:pt>
                <c:pt idx="548">
                  <c:v>7</c:v>
                </c:pt>
                <c:pt idx="549">
                  <c:v>7</c:v>
                </c:pt>
                <c:pt idx="550">
                  <c:v>7</c:v>
                </c:pt>
                <c:pt idx="551">
                  <c:v>7</c:v>
                </c:pt>
                <c:pt idx="552">
                  <c:v>7</c:v>
                </c:pt>
                <c:pt idx="553">
                  <c:v>7</c:v>
                </c:pt>
                <c:pt idx="554">
                  <c:v>7</c:v>
                </c:pt>
                <c:pt idx="555">
                  <c:v>7</c:v>
                </c:pt>
                <c:pt idx="556">
                  <c:v>7</c:v>
                </c:pt>
                <c:pt idx="557">
                  <c:v>7</c:v>
                </c:pt>
                <c:pt idx="558">
                  <c:v>7</c:v>
                </c:pt>
                <c:pt idx="559">
                  <c:v>7</c:v>
                </c:pt>
                <c:pt idx="560">
                  <c:v>7</c:v>
                </c:pt>
                <c:pt idx="561">
                  <c:v>7</c:v>
                </c:pt>
                <c:pt idx="562">
                  <c:v>7</c:v>
                </c:pt>
                <c:pt idx="563">
                  <c:v>7</c:v>
                </c:pt>
                <c:pt idx="564">
                  <c:v>7</c:v>
                </c:pt>
                <c:pt idx="565">
                  <c:v>7</c:v>
                </c:pt>
                <c:pt idx="566">
                  <c:v>7</c:v>
                </c:pt>
                <c:pt idx="567">
                  <c:v>7</c:v>
                </c:pt>
                <c:pt idx="568">
                  <c:v>7</c:v>
                </c:pt>
                <c:pt idx="569">
                  <c:v>7</c:v>
                </c:pt>
                <c:pt idx="570">
                  <c:v>7</c:v>
                </c:pt>
                <c:pt idx="571">
                  <c:v>7</c:v>
                </c:pt>
                <c:pt idx="572">
                  <c:v>7</c:v>
                </c:pt>
                <c:pt idx="573">
                  <c:v>7</c:v>
                </c:pt>
                <c:pt idx="574">
                  <c:v>7</c:v>
                </c:pt>
                <c:pt idx="575">
                  <c:v>7</c:v>
                </c:pt>
                <c:pt idx="576">
                  <c:v>7</c:v>
                </c:pt>
                <c:pt idx="577">
                  <c:v>7</c:v>
                </c:pt>
                <c:pt idx="578">
                  <c:v>7</c:v>
                </c:pt>
                <c:pt idx="579">
                  <c:v>7</c:v>
                </c:pt>
                <c:pt idx="580">
                  <c:v>7</c:v>
                </c:pt>
                <c:pt idx="581">
                  <c:v>7</c:v>
                </c:pt>
                <c:pt idx="582">
                  <c:v>7</c:v>
                </c:pt>
                <c:pt idx="583">
                  <c:v>7</c:v>
                </c:pt>
                <c:pt idx="584">
                  <c:v>7</c:v>
                </c:pt>
                <c:pt idx="585">
                  <c:v>7</c:v>
                </c:pt>
                <c:pt idx="586">
                  <c:v>7</c:v>
                </c:pt>
                <c:pt idx="587">
                  <c:v>7</c:v>
                </c:pt>
                <c:pt idx="588">
                  <c:v>7</c:v>
                </c:pt>
                <c:pt idx="589">
                  <c:v>7</c:v>
                </c:pt>
                <c:pt idx="590">
                  <c:v>7</c:v>
                </c:pt>
                <c:pt idx="591">
                  <c:v>7</c:v>
                </c:pt>
                <c:pt idx="592">
                  <c:v>7</c:v>
                </c:pt>
                <c:pt idx="593">
                  <c:v>7</c:v>
                </c:pt>
                <c:pt idx="594">
                  <c:v>7</c:v>
                </c:pt>
                <c:pt idx="595">
                  <c:v>7</c:v>
                </c:pt>
                <c:pt idx="596">
                  <c:v>7</c:v>
                </c:pt>
                <c:pt idx="597">
                  <c:v>7</c:v>
                </c:pt>
                <c:pt idx="598">
                  <c:v>7</c:v>
                </c:pt>
                <c:pt idx="599">
                  <c:v>7</c:v>
                </c:pt>
                <c:pt idx="600">
                  <c:v>7</c:v>
                </c:pt>
                <c:pt idx="601">
                  <c:v>7</c:v>
                </c:pt>
                <c:pt idx="602">
                  <c:v>7</c:v>
                </c:pt>
                <c:pt idx="603">
                  <c:v>7</c:v>
                </c:pt>
                <c:pt idx="604">
                  <c:v>7</c:v>
                </c:pt>
                <c:pt idx="605">
                  <c:v>7</c:v>
                </c:pt>
                <c:pt idx="606">
                  <c:v>7</c:v>
                </c:pt>
                <c:pt idx="607">
                  <c:v>7</c:v>
                </c:pt>
                <c:pt idx="608">
                  <c:v>7</c:v>
                </c:pt>
                <c:pt idx="609">
                  <c:v>7</c:v>
                </c:pt>
                <c:pt idx="610">
                  <c:v>7</c:v>
                </c:pt>
                <c:pt idx="611">
                  <c:v>7</c:v>
                </c:pt>
                <c:pt idx="612">
                  <c:v>7</c:v>
                </c:pt>
                <c:pt idx="613">
                  <c:v>7</c:v>
                </c:pt>
                <c:pt idx="614">
                  <c:v>7</c:v>
                </c:pt>
                <c:pt idx="615">
                  <c:v>7</c:v>
                </c:pt>
                <c:pt idx="616">
                  <c:v>7</c:v>
                </c:pt>
                <c:pt idx="617">
                  <c:v>7</c:v>
                </c:pt>
                <c:pt idx="618">
                  <c:v>7</c:v>
                </c:pt>
                <c:pt idx="619">
                  <c:v>7</c:v>
                </c:pt>
                <c:pt idx="620">
                  <c:v>7</c:v>
                </c:pt>
                <c:pt idx="621">
                  <c:v>7</c:v>
                </c:pt>
                <c:pt idx="622">
                  <c:v>7</c:v>
                </c:pt>
                <c:pt idx="623">
                  <c:v>7</c:v>
                </c:pt>
                <c:pt idx="624">
                  <c:v>7</c:v>
                </c:pt>
                <c:pt idx="625">
                  <c:v>7</c:v>
                </c:pt>
                <c:pt idx="626">
                  <c:v>7</c:v>
                </c:pt>
                <c:pt idx="627">
                  <c:v>7</c:v>
                </c:pt>
                <c:pt idx="628">
                  <c:v>7</c:v>
                </c:pt>
                <c:pt idx="629">
                  <c:v>7</c:v>
                </c:pt>
                <c:pt idx="630">
                  <c:v>7</c:v>
                </c:pt>
                <c:pt idx="631">
                  <c:v>7</c:v>
                </c:pt>
                <c:pt idx="632">
                  <c:v>7</c:v>
                </c:pt>
                <c:pt idx="633">
                  <c:v>7</c:v>
                </c:pt>
                <c:pt idx="634">
                  <c:v>7</c:v>
                </c:pt>
                <c:pt idx="635">
                  <c:v>7</c:v>
                </c:pt>
                <c:pt idx="636">
                  <c:v>7</c:v>
                </c:pt>
                <c:pt idx="637">
                  <c:v>7</c:v>
                </c:pt>
                <c:pt idx="638">
                  <c:v>7</c:v>
                </c:pt>
                <c:pt idx="639">
                  <c:v>7</c:v>
                </c:pt>
                <c:pt idx="640">
                  <c:v>7</c:v>
                </c:pt>
                <c:pt idx="641">
                  <c:v>7</c:v>
                </c:pt>
                <c:pt idx="642">
                  <c:v>7</c:v>
                </c:pt>
                <c:pt idx="643">
                  <c:v>7</c:v>
                </c:pt>
                <c:pt idx="644">
                  <c:v>7</c:v>
                </c:pt>
                <c:pt idx="645">
                  <c:v>7</c:v>
                </c:pt>
                <c:pt idx="646">
                  <c:v>7</c:v>
                </c:pt>
                <c:pt idx="647">
                  <c:v>7</c:v>
                </c:pt>
                <c:pt idx="648">
                  <c:v>7</c:v>
                </c:pt>
                <c:pt idx="649">
                  <c:v>7</c:v>
                </c:pt>
                <c:pt idx="650">
                  <c:v>7</c:v>
                </c:pt>
                <c:pt idx="651">
                  <c:v>7</c:v>
                </c:pt>
                <c:pt idx="652">
                  <c:v>7</c:v>
                </c:pt>
                <c:pt idx="653">
                  <c:v>7</c:v>
                </c:pt>
                <c:pt idx="654">
                  <c:v>7</c:v>
                </c:pt>
                <c:pt idx="655">
                  <c:v>7</c:v>
                </c:pt>
                <c:pt idx="656">
                  <c:v>7</c:v>
                </c:pt>
                <c:pt idx="657">
                  <c:v>7</c:v>
                </c:pt>
                <c:pt idx="658">
                  <c:v>7</c:v>
                </c:pt>
                <c:pt idx="659">
                  <c:v>7</c:v>
                </c:pt>
                <c:pt idx="660">
                  <c:v>7</c:v>
                </c:pt>
                <c:pt idx="661">
                  <c:v>7</c:v>
                </c:pt>
                <c:pt idx="662">
                  <c:v>7</c:v>
                </c:pt>
                <c:pt idx="663">
                  <c:v>7</c:v>
                </c:pt>
                <c:pt idx="664">
                  <c:v>7</c:v>
                </c:pt>
                <c:pt idx="665">
                  <c:v>7</c:v>
                </c:pt>
                <c:pt idx="666">
                  <c:v>7</c:v>
                </c:pt>
                <c:pt idx="667">
                  <c:v>7</c:v>
                </c:pt>
                <c:pt idx="668">
                  <c:v>7</c:v>
                </c:pt>
                <c:pt idx="669">
                  <c:v>7</c:v>
                </c:pt>
                <c:pt idx="670">
                  <c:v>7</c:v>
                </c:pt>
                <c:pt idx="671">
                  <c:v>7</c:v>
                </c:pt>
                <c:pt idx="672">
                  <c:v>7</c:v>
                </c:pt>
                <c:pt idx="673">
                  <c:v>7</c:v>
                </c:pt>
                <c:pt idx="674">
                  <c:v>7</c:v>
                </c:pt>
                <c:pt idx="675">
                  <c:v>7</c:v>
                </c:pt>
                <c:pt idx="676">
                  <c:v>7</c:v>
                </c:pt>
                <c:pt idx="677">
                  <c:v>7</c:v>
                </c:pt>
                <c:pt idx="678">
                  <c:v>7</c:v>
                </c:pt>
                <c:pt idx="679">
                  <c:v>7</c:v>
                </c:pt>
                <c:pt idx="680">
                  <c:v>7</c:v>
                </c:pt>
                <c:pt idx="681">
                  <c:v>7</c:v>
                </c:pt>
                <c:pt idx="682">
                  <c:v>7</c:v>
                </c:pt>
                <c:pt idx="683">
                  <c:v>7</c:v>
                </c:pt>
                <c:pt idx="684">
                  <c:v>7</c:v>
                </c:pt>
                <c:pt idx="685">
                  <c:v>7</c:v>
                </c:pt>
                <c:pt idx="686">
                  <c:v>7</c:v>
                </c:pt>
                <c:pt idx="687">
                  <c:v>7</c:v>
                </c:pt>
                <c:pt idx="688">
                  <c:v>7</c:v>
                </c:pt>
                <c:pt idx="689">
                  <c:v>7</c:v>
                </c:pt>
                <c:pt idx="690">
                  <c:v>7</c:v>
                </c:pt>
                <c:pt idx="691">
                  <c:v>7</c:v>
                </c:pt>
                <c:pt idx="692">
                  <c:v>7</c:v>
                </c:pt>
                <c:pt idx="693">
                  <c:v>7</c:v>
                </c:pt>
                <c:pt idx="694">
                  <c:v>7</c:v>
                </c:pt>
                <c:pt idx="695">
                  <c:v>7</c:v>
                </c:pt>
                <c:pt idx="696">
                  <c:v>7</c:v>
                </c:pt>
                <c:pt idx="697">
                  <c:v>7</c:v>
                </c:pt>
                <c:pt idx="698">
                  <c:v>7</c:v>
                </c:pt>
                <c:pt idx="699">
                  <c:v>7</c:v>
                </c:pt>
                <c:pt idx="700">
                  <c:v>7</c:v>
                </c:pt>
                <c:pt idx="701">
                  <c:v>7</c:v>
                </c:pt>
                <c:pt idx="702">
                  <c:v>7</c:v>
                </c:pt>
                <c:pt idx="703">
                  <c:v>7</c:v>
                </c:pt>
                <c:pt idx="704">
                  <c:v>7</c:v>
                </c:pt>
                <c:pt idx="705">
                  <c:v>7</c:v>
                </c:pt>
                <c:pt idx="706">
                  <c:v>7</c:v>
                </c:pt>
                <c:pt idx="707">
                  <c:v>7</c:v>
                </c:pt>
                <c:pt idx="708">
                  <c:v>7</c:v>
                </c:pt>
                <c:pt idx="709">
                  <c:v>7</c:v>
                </c:pt>
                <c:pt idx="710">
                  <c:v>7</c:v>
                </c:pt>
                <c:pt idx="711">
                  <c:v>7</c:v>
                </c:pt>
                <c:pt idx="712">
                  <c:v>7</c:v>
                </c:pt>
                <c:pt idx="713">
                  <c:v>7</c:v>
                </c:pt>
                <c:pt idx="714">
                  <c:v>7</c:v>
                </c:pt>
                <c:pt idx="715">
                  <c:v>7</c:v>
                </c:pt>
                <c:pt idx="716">
                  <c:v>7</c:v>
                </c:pt>
                <c:pt idx="717">
                  <c:v>7</c:v>
                </c:pt>
                <c:pt idx="718">
                  <c:v>7</c:v>
                </c:pt>
                <c:pt idx="719">
                  <c:v>7</c:v>
                </c:pt>
                <c:pt idx="720">
                  <c:v>7</c:v>
                </c:pt>
                <c:pt idx="721">
                  <c:v>7</c:v>
                </c:pt>
                <c:pt idx="722">
                  <c:v>7</c:v>
                </c:pt>
                <c:pt idx="723">
                  <c:v>7</c:v>
                </c:pt>
                <c:pt idx="724">
                  <c:v>7</c:v>
                </c:pt>
                <c:pt idx="725">
                  <c:v>7</c:v>
                </c:pt>
                <c:pt idx="726">
                  <c:v>7</c:v>
                </c:pt>
                <c:pt idx="727">
                  <c:v>7</c:v>
                </c:pt>
                <c:pt idx="728">
                  <c:v>7</c:v>
                </c:pt>
                <c:pt idx="729">
                  <c:v>7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8-E4E7-486D-A4C5-676C1FD04663}"/>
            </c:ext>
          </c:extLst>
        </c:ser>
        <c:ser>
          <c:idx val="12"/>
          <c:order val="9"/>
          <c:tx>
            <c:v>MINIMO ABSOLUTO 1980</c:v>
          </c:tx>
          <c:spPr>
            <a:ln w="50800">
              <a:solidFill>
                <a:srgbClr val="00B050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DATOS!$AO$3:$AO$732</c:f>
              <c:numCache>
                <c:formatCode>0.00</c:formatCode>
                <c:ptCount val="730"/>
                <c:pt idx="0">
                  <c:v>0.22</c:v>
                </c:pt>
                <c:pt idx="1">
                  <c:v>0.22</c:v>
                </c:pt>
                <c:pt idx="2">
                  <c:v>0.22</c:v>
                </c:pt>
                <c:pt idx="3">
                  <c:v>0.22</c:v>
                </c:pt>
                <c:pt idx="4">
                  <c:v>0.22</c:v>
                </c:pt>
                <c:pt idx="5">
                  <c:v>0.22</c:v>
                </c:pt>
                <c:pt idx="6">
                  <c:v>0.22</c:v>
                </c:pt>
                <c:pt idx="7">
                  <c:v>0.22</c:v>
                </c:pt>
                <c:pt idx="8">
                  <c:v>0.22</c:v>
                </c:pt>
                <c:pt idx="9">
                  <c:v>0.22</c:v>
                </c:pt>
                <c:pt idx="10">
                  <c:v>0.22</c:v>
                </c:pt>
                <c:pt idx="11">
                  <c:v>0.22</c:v>
                </c:pt>
                <c:pt idx="12">
                  <c:v>0.22</c:v>
                </c:pt>
                <c:pt idx="13">
                  <c:v>0.22</c:v>
                </c:pt>
                <c:pt idx="14">
                  <c:v>0.22</c:v>
                </c:pt>
                <c:pt idx="15">
                  <c:v>0.22</c:v>
                </c:pt>
                <c:pt idx="16">
                  <c:v>0.22</c:v>
                </c:pt>
                <c:pt idx="17">
                  <c:v>0.22</c:v>
                </c:pt>
                <c:pt idx="18">
                  <c:v>0.22</c:v>
                </c:pt>
                <c:pt idx="19">
                  <c:v>0.22</c:v>
                </c:pt>
                <c:pt idx="20">
                  <c:v>0.22</c:v>
                </c:pt>
                <c:pt idx="21">
                  <c:v>0.22</c:v>
                </c:pt>
                <c:pt idx="22">
                  <c:v>0.22</c:v>
                </c:pt>
                <c:pt idx="23">
                  <c:v>0.22</c:v>
                </c:pt>
                <c:pt idx="24">
                  <c:v>0.22</c:v>
                </c:pt>
                <c:pt idx="25">
                  <c:v>0.22</c:v>
                </c:pt>
                <c:pt idx="26">
                  <c:v>0.22</c:v>
                </c:pt>
                <c:pt idx="27">
                  <c:v>0.22</c:v>
                </c:pt>
                <c:pt idx="28">
                  <c:v>0.22</c:v>
                </c:pt>
                <c:pt idx="29">
                  <c:v>0.22</c:v>
                </c:pt>
                <c:pt idx="30">
                  <c:v>0.22</c:v>
                </c:pt>
                <c:pt idx="31">
                  <c:v>0.22</c:v>
                </c:pt>
                <c:pt idx="32">
                  <c:v>0.22</c:v>
                </c:pt>
                <c:pt idx="33">
                  <c:v>0.22</c:v>
                </c:pt>
                <c:pt idx="34">
                  <c:v>0.22</c:v>
                </c:pt>
                <c:pt idx="35">
                  <c:v>0.22</c:v>
                </c:pt>
                <c:pt idx="36">
                  <c:v>0.22</c:v>
                </c:pt>
                <c:pt idx="37">
                  <c:v>0.22</c:v>
                </c:pt>
                <c:pt idx="38">
                  <c:v>0.22</c:v>
                </c:pt>
                <c:pt idx="39">
                  <c:v>0.22</c:v>
                </c:pt>
                <c:pt idx="40">
                  <c:v>0.22</c:v>
                </c:pt>
                <c:pt idx="41">
                  <c:v>0.22</c:v>
                </c:pt>
                <c:pt idx="42">
                  <c:v>0.22</c:v>
                </c:pt>
                <c:pt idx="43">
                  <c:v>0.22</c:v>
                </c:pt>
                <c:pt idx="44">
                  <c:v>0.22</c:v>
                </c:pt>
                <c:pt idx="45">
                  <c:v>0.22</c:v>
                </c:pt>
                <c:pt idx="46">
                  <c:v>0.22</c:v>
                </c:pt>
                <c:pt idx="47">
                  <c:v>0.22</c:v>
                </c:pt>
                <c:pt idx="48">
                  <c:v>0.22</c:v>
                </c:pt>
                <c:pt idx="49">
                  <c:v>0.22</c:v>
                </c:pt>
                <c:pt idx="50">
                  <c:v>0.22</c:v>
                </c:pt>
                <c:pt idx="51">
                  <c:v>0.22</c:v>
                </c:pt>
                <c:pt idx="52">
                  <c:v>0.22</c:v>
                </c:pt>
                <c:pt idx="53">
                  <c:v>0.22</c:v>
                </c:pt>
                <c:pt idx="54">
                  <c:v>0.22</c:v>
                </c:pt>
                <c:pt idx="55">
                  <c:v>0.22</c:v>
                </c:pt>
                <c:pt idx="56">
                  <c:v>0.22</c:v>
                </c:pt>
                <c:pt idx="57">
                  <c:v>0.22</c:v>
                </c:pt>
                <c:pt idx="58">
                  <c:v>0.22</c:v>
                </c:pt>
                <c:pt idx="59">
                  <c:v>0.22</c:v>
                </c:pt>
                <c:pt idx="60">
                  <c:v>0.22</c:v>
                </c:pt>
                <c:pt idx="61">
                  <c:v>0.22</c:v>
                </c:pt>
                <c:pt idx="62">
                  <c:v>0.22</c:v>
                </c:pt>
                <c:pt idx="63">
                  <c:v>0.22</c:v>
                </c:pt>
                <c:pt idx="64">
                  <c:v>0.22</c:v>
                </c:pt>
                <c:pt idx="65">
                  <c:v>0.22</c:v>
                </c:pt>
                <c:pt idx="66">
                  <c:v>0.22</c:v>
                </c:pt>
                <c:pt idx="67">
                  <c:v>0.22</c:v>
                </c:pt>
                <c:pt idx="68">
                  <c:v>0.22</c:v>
                </c:pt>
                <c:pt idx="69">
                  <c:v>0.22</c:v>
                </c:pt>
                <c:pt idx="70">
                  <c:v>0.22</c:v>
                </c:pt>
                <c:pt idx="71">
                  <c:v>0.22</c:v>
                </c:pt>
                <c:pt idx="72">
                  <c:v>0.22</c:v>
                </c:pt>
                <c:pt idx="73">
                  <c:v>0.22</c:v>
                </c:pt>
                <c:pt idx="74">
                  <c:v>0.22</c:v>
                </c:pt>
                <c:pt idx="75">
                  <c:v>0.22</c:v>
                </c:pt>
                <c:pt idx="76">
                  <c:v>0.22</c:v>
                </c:pt>
                <c:pt idx="77">
                  <c:v>0.22</c:v>
                </c:pt>
                <c:pt idx="78">
                  <c:v>0.22</c:v>
                </c:pt>
                <c:pt idx="79">
                  <c:v>0.22</c:v>
                </c:pt>
                <c:pt idx="80">
                  <c:v>0.22</c:v>
                </c:pt>
                <c:pt idx="81">
                  <c:v>0.22</c:v>
                </c:pt>
                <c:pt idx="82">
                  <c:v>0.22</c:v>
                </c:pt>
                <c:pt idx="83">
                  <c:v>0.22</c:v>
                </c:pt>
                <c:pt idx="84">
                  <c:v>0.22</c:v>
                </c:pt>
                <c:pt idx="85">
                  <c:v>0.22</c:v>
                </c:pt>
                <c:pt idx="86">
                  <c:v>0.22</c:v>
                </c:pt>
                <c:pt idx="87">
                  <c:v>0.22</c:v>
                </c:pt>
                <c:pt idx="88">
                  <c:v>0.22</c:v>
                </c:pt>
                <c:pt idx="89">
                  <c:v>0.22</c:v>
                </c:pt>
                <c:pt idx="90">
                  <c:v>0.22</c:v>
                </c:pt>
                <c:pt idx="91">
                  <c:v>0.22</c:v>
                </c:pt>
                <c:pt idx="92">
                  <c:v>0.22</c:v>
                </c:pt>
                <c:pt idx="93">
                  <c:v>0.22</c:v>
                </c:pt>
                <c:pt idx="94">
                  <c:v>0.22</c:v>
                </c:pt>
                <c:pt idx="95">
                  <c:v>0.22</c:v>
                </c:pt>
                <c:pt idx="96">
                  <c:v>0.22</c:v>
                </c:pt>
                <c:pt idx="97">
                  <c:v>0.22</c:v>
                </c:pt>
                <c:pt idx="98">
                  <c:v>0.22</c:v>
                </c:pt>
                <c:pt idx="99">
                  <c:v>0.22</c:v>
                </c:pt>
                <c:pt idx="100">
                  <c:v>0.22</c:v>
                </c:pt>
                <c:pt idx="101">
                  <c:v>0.22</c:v>
                </c:pt>
                <c:pt idx="102">
                  <c:v>0.22</c:v>
                </c:pt>
                <c:pt idx="103">
                  <c:v>0.22</c:v>
                </c:pt>
                <c:pt idx="104">
                  <c:v>0.22</c:v>
                </c:pt>
                <c:pt idx="105">
                  <c:v>0.22</c:v>
                </c:pt>
                <c:pt idx="106">
                  <c:v>0.22</c:v>
                </c:pt>
                <c:pt idx="107">
                  <c:v>0.22</c:v>
                </c:pt>
                <c:pt idx="108">
                  <c:v>0.22</c:v>
                </c:pt>
                <c:pt idx="109">
                  <c:v>0.22</c:v>
                </c:pt>
                <c:pt idx="110">
                  <c:v>0.22</c:v>
                </c:pt>
                <c:pt idx="111">
                  <c:v>0.22</c:v>
                </c:pt>
                <c:pt idx="112">
                  <c:v>0.22</c:v>
                </c:pt>
                <c:pt idx="113">
                  <c:v>0.22</c:v>
                </c:pt>
                <c:pt idx="114">
                  <c:v>0.22</c:v>
                </c:pt>
                <c:pt idx="115">
                  <c:v>0.22</c:v>
                </c:pt>
                <c:pt idx="116">
                  <c:v>0.22</c:v>
                </c:pt>
                <c:pt idx="117">
                  <c:v>0.22</c:v>
                </c:pt>
                <c:pt idx="118">
                  <c:v>0.22</c:v>
                </c:pt>
                <c:pt idx="119">
                  <c:v>0.22</c:v>
                </c:pt>
                <c:pt idx="120">
                  <c:v>0.22</c:v>
                </c:pt>
                <c:pt idx="121">
                  <c:v>0.22</c:v>
                </c:pt>
                <c:pt idx="122">
                  <c:v>0.22</c:v>
                </c:pt>
                <c:pt idx="123">
                  <c:v>0.22</c:v>
                </c:pt>
                <c:pt idx="124">
                  <c:v>0.22</c:v>
                </c:pt>
                <c:pt idx="125">
                  <c:v>0.22</c:v>
                </c:pt>
                <c:pt idx="126">
                  <c:v>0.22</c:v>
                </c:pt>
                <c:pt idx="127">
                  <c:v>0.22</c:v>
                </c:pt>
                <c:pt idx="128">
                  <c:v>0.22</c:v>
                </c:pt>
                <c:pt idx="129">
                  <c:v>0.22</c:v>
                </c:pt>
                <c:pt idx="130">
                  <c:v>0.22</c:v>
                </c:pt>
                <c:pt idx="131">
                  <c:v>0.22</c:v>
                </c:pt>
                <c:pt idx="132">
                  <c:v>0.22</c:v>
                </c:pt>
                <c:pt idx="133">
                  <c:v>0.22</c:v>
                </c:pt>
                <c:pt idx="134">
                  <c:v>0.22</c:v>
                </c:pt>
                <c:pt idx="135">
                  <c:v>0.22</c:v>
                </c:pt>
                <c:pt idx="136">
                  <c:v>0.22</c:v>
                </c:pt>
                <c:pt idx="137">
                  <c:v>0.22</c:v>
                </c:pt>
                <c:pt idx="138">
                  <c:v>0.22</c:v>
                </c:pt>
                <c:pt idx="139">
                  <c:v>0.22</c:v>
                </c:pt>
                <c:pt idx="140">
                  <c:v>0.22</c:v>
                </c:pt>
                <c:pt idx="141">
                  <c:v>0.22</c:v>
                </c:pt>
                <c:pt idx="142">
                  <c:v>0.22</c:v>
                </c:pt>
                <c:pt idx="143">
                  <c:v>0.22</c:v>
                </c:pt>
                <c:pt idx="144">
                  <c:v>0.22</c:v>
                </c:pt>
                <c:pt idx="145">
                  <c:v>0.22</c:v>
                </c:pt>
                <c:pt idx="146">
                  <c:v>0.22</c:v>
                </c:pt>
                <c:pt idx="147">
                  <c:v>0.22</c:v>
                </c:pt>
                <c:pt idx="148">
                  <c:v>0.22</c:v>
                </c:pt>
                <c:pt idx="149">
                  <c:v>0.22</c:v>
                </c:pt>
                <c:pt idx="150">
                  <c:v>0.22</c:v>
                </c:pt>
                <c:pt idx="151">
                  <c:v>0.22</c:v>
                </c:pt>
                <c:pt idx="152">
                  <c:v>0.22</c:v>
                </c:pt>
                <c:pt idx="153">
                  <c:v>0.22</c:v>
                </c:pt>
                <c:pt idx="154">
                  <c:v>0.22</c:v>
                </c:pt>
                <c:pt idx="155">
                  <c:v>0.22</c:v>
                </c:pt>
                <c:pt idx="156">
                  <c:v>0.22</c:v>
                </c:pt>
                <c:pt idx="157">
                  <c:v>0.22</c:v>
                </c:pt>
                <c:pt idx="158">
                  <c:v>0.22</c:v>
                </c:pt>
                <c:pt idx="159">
                  <c:v>0.22</c:v>
                </c:pt>
                <c:pt idx="160">
                  <c:v>0.22</c:v>
                </c:pt>
                <c:pt idx="161">
                  <c:v>0.22</c:v>
                </c:pt>
                <c:pt idx="162">
                  <c:v>0.22</c:v>
                </c:pt>
                <c:pt idx="163">
                  <c:v>0.22</c:v>
                </c:pt>
                <c:pt idx="164">
                  <c:v>0.22</c:v>
                </c:pt>
                <c:pt idx="165">
                  <c:v>0.22</c:v>
                </c:pt>
                <c:pt idx="166">
                  <c:v>0.22</c:v>
                </c:pt>
                <c:pt idx="167">
                  <c:v>0.22</c:v>
                </c:pt>
                <c:pt idx="168">
                  <c:v>0.22</c:v>
                </c:pt>
                <c:pt idx="169">
                  <c:v>0.22</c:v>
                </c:pt>
                <c:pt idx="170">
                  <c:v>0.22</c:v>
                </c:pt>
                <c:pt idx="171">
                  <c:v>0.22</c:v>
                </c:pt>
                <c:pt idx="172">
                  <c:v>0.22</c:v>
                </c:pt>
                <c:pt idx="173">
                  <c:v>0.22</c:v>
                </c:pt>
                <c:pt idx="174">
                  <c:v>0.22</c:v>
                </c:pt>
                <c:pt idx="175">
                  <c:v>0.22</c:v>
                </c:pt>
                <c:pt idx="176">
                  <c:v>0.22</c:v>
                </c:pt>
                <c:pt idx="177">
                  <c:v>0.22</c:v>
                </c:pt>
                <c:pt idx="178">
                  <c:v>0.22</c:v>
                </c:pt>
                <c:pt idx="179">
                  <c:v>0.22</c:v>
                </c:pt>
                <c:pt idx="180">
                  <c:v>0.22</c:v>
                </c:pt>
                <c:pt idx="181">
                  <c:v>0.22</c:v>
                </c:pt>
                <c:pt idx="182">
                  <c:v>0.22</c:v>
                </c:pt>
                <c:pt idx="183">
                  <c:v>0.22</c:v>
                </c:pt>
                <c:pt idx="184">
                  <c:v>0.22</c:v>
                </c:pt>
                <c:pt idx="185">
                  <c:v>0.22</c:v>
                </c:pt>
                <c:pt idx="186">
                  <c:v>0.22</c:v>
                </c:pt>
                <c:pt idx="187">
                  <c:v>0.22</c:v>
                </c:pt>
                <c:pt idx="188">
                  <c:v>0.22</c:v>
                </c:pt>
                <c:pt idx="189">
                  <c:v>0.22</c:v>
                </c:pt>
                <c:pt idx="190">
                  <c:v>0.22</c:v>
                </c:pt>
                <c:pt idx="191">
                  <c:v>0.22</c:v>
                </c:pt>
                <c:pt idx="192">
                  <c:v>0.22</c:v>
                </c:pt>
                <c:pt idx="193">
                  <c:v>0.22</c:v>
                </c:pt>
                <c:pt idx="194">
                  <c:v>0.22</c:v>
                </c:pt>
                <c:pt idx="195">
                  <c:v>0.22</c:v>
                </c:pt>
                <c:pt idx="196">
                  <c:v>0.22</c:v>
                </c:pt>
                <c:pt idx="197">
                  <c:v>0.22</c:v>
                </c:pt>
                <c:pt idx="198">
                  <c:v>0.22</c:v>
                </c:pt>
                <c:pt idx="199">
                  <c:v>0.22</c:v>
                </c:pt>
                <c:pt idx="200">
                  <c:v>0.22</c:v>
                </c:pt>
                <c:pt idx="201">
                  <c:v>0.22</c:v>
                </c:pt>
                <c:pt idx="202">
                  <c:v>0.22</c:v>
                </c:pt>
                <c:pt idx="203">
                  <c:v>0.22</c:v>
                </c:pt>
                <c:pt idx="204">
                  <c:v>0.22</c:v>
                </c:pt>
                <c:pt idx="205">
                  <c:v>0.22</c:v>
                </c:pt>
                <c:pt idx="206">
                  <c:v>0.22</c:v>
                </c:pt>
                <c:pt idx="207">
                  <c:v>0.22</c:v>
                </c:pt>
                <c:pt idx="208">
                  <c:v>0.22</c:v>
                </c:pt>
                <c:pt idx="209">
                  <c:v>0.22</c:v>
                </c:pt>
                <c:pt idx="210">
                  <c:v>0.22</c:v>
                </c:pt>
                <c:pt idx="211">
                  <c:v>0.22</c:v>
                </c:pt>
                <c:pt idx="212">
                  <c:v>0.22</c:v>
                </c:pt>
                <c:pt idx="213">
                  <c:v>0.22</c:v>
                </c:pt>
                <c:pt idx="214">
                  <c:v>0.22</c:v>
                </c:pt>
                <c:pt idx="215">
                  <c:v>0.22</c:v>
                </c:pt>
                <c:pt idx="216">
                  <c:v>0.22</c:v>
                </c:pt>
                <c:pt idx="217">
                  <c:v>0.22</c:v>
                </c:pt>
                <c:pt idx="218">
                  <c:v>0.22</c:v>
                </c:pt>
                <c:pt idx="219">
                  <c:v>0.22</c:v>
                </c:pt>
                <c:pt idx="220">
                  <c:v>0.22</c:v>
                </c:pt>
                <c:pt idx="221">
                  <c:v>0.22</c:v>
                </c:pt>
                <c:pt idx="222">
                  <c:v>0.22</c:v>
                </c:pt>
                <c:pt idx="223">
                  <c:v>0.22</c:v>
                </c:pt>
                <c:pt idx="224">
                  <c:v>0.22</c:v>
                </c:pt>
                <c:pt idx="225">
                  <c:v>0.22</c:v>
                </c:pt>
                <c:pt idx="226">
                  <c:v>0.22</c:v>
                </c:pt>
                <c:pt idx="227">
                  <c:v>0.22</c:v>
                </c:pt>
                <c:pt idx="228">
                  <c:v>0.22</c:v>
                </c:pt>
                <c:pt idx="229">
                  <c:v>0.22</c:v>
                </c:pt>
                <c:pt idx="230">
                  <c:v>0.22</c:v>
                </c:pt>
                <c:pt idx="231">
                  <c:v>0.22</c:v>
                </c:pt>
                <c:pt idx="232">
                  <c:v>0.22</c:v>
                </c:pt>
                <c:pt idx="233">
                  <c:v>0.22</c:v>
                </c:pt>
                <c:pt idx="234">
                  <c:v>0.22</c:v>
                </c:pt>
                <c:pt idx="235">
                  <c:v>0.22</c:v>
                </c:pt>
                <c:pt idx="236">
                  <c:v>0.22</c:v>
                </c:pt>
                <c:pt idx="237">
                  <c:v>0.22</c:v>
                </c:pt>
                <c:pt idx="238">
                  <c:v>0.22</c:v>
                </c:pt>
                <c:pt idx="239">
                  <c:v>0.22</c:v>
                </c:pt>
                <c:pt idx="240">
                  <c:v>0.22</c:v>
                </c:pt>
                <c:pt idx="241">
                  <c:v>0.22</c:v>
                </c:pt>
                <c:pt idx="242">
                  <c:v>0.22</c:v>
                </c:pt>
                <c:pt idx="243">
                  <c:v>0.22</c:v>
                </c:pt>
                <c:pt idx="244">
                  <c:v>0.22</c:v>
                </c:pt>
                <c:pt idx="245">
                  <c:v>0.22</c:v>
                </c:pt>
                <c:pt idx="246">
                  <c:v>0.22</c:v>
                </c:pt>
                <c:pt idx="247">
                  <c:v>0.22</c:v>
                </c:pt>
                <c:pt idx="248">
                  <c:v>0.22</c:v>
                </c:pt>
                <c:pt idx="249">
                  <c:v>0.22</c:v>
                </c:pt>
                <c:pt idx="250">
                  <c:v>0.22</c:v>
                </c:pt>
                <c:pt idx="251">
                  <c:v>0.22</c:v>
                </c:pt>
                <c:pt idx="252">
                  <c:v>0.22</c:v>
                </c:pt>
                <c:pt idx="253">
                  <c:v>0.22</c:v>
                </c:pt>
                <c:pt idx="254">
                  <c:v>0.22</c:v>
                </c:pt>
                <c:pt idx="255">
                  <c:v>0.22</c:v>
                </c:pt>
                <c:pt idx="256">
                  <c:v>0.22</c:v>
                </c:pt>
                <c:pt idx="257">
                  <c:v>0.22</c:v>
                </c:pt>
                <c:pt idx="258">
                  <c:v>0.22</c:v>
                </c:pt>
                <c:pt idx="259">
                  <c:v>0.22</c:v>
                </c:pt>
                <c:pt idx="260">
                  <c:v>0.22</c:v>
                </c:pt>
                <c:pt idx="261">
                  <c:v>0.22</c:v>
                </c:pt>
                <c:pt idx="262">
                  <c:v>0.22</c:v>
                </c:pt>
                <c:pt idx="263">
                  <c:v>0.22</c:v>
                </c:pt>
                <c:pt idx="264">
                  <c:v>0.22</c:v>
                </c:pt>
                <c:pt idx="265">
                  <c:v>0.22</c:v>
                </c:pt>
                <c:pt idx="266">
                  <c:v>0.22</c:v>
                </c:pt>
                <c:pt idx="267">
                  <c:v>0.22</c:v>
                </c:pt>
                <c:pt idx="268">
                  <c:v>0.22</c:v>
                </c:pt>
                <c:pt idx="269">
                  <c:v>0.22</c:v>
                </c:pt>
                <c:pt idx="270">
                  <c:v>0.22</c:v>
                </c:pt>
                <c:pt idx="271">
                  <c:v>0.22</c:v>
                </c:pt>
                <c:pt idx="272">
                  <c:v>0.22</c:v>
                </c:pt>
                <c:pt idx="273">
                  <c:v>0.22</c:v>
                </c:pt>
                <c:pt idx="274">
                  <c:v>0.22</c:v>
                </c:pt>
                <c:pt idx="275">
                  <c:v>0.22</c:v>
                </c:pt>
                <c:pt idx="276">
                  <c:v>0.22</c:v>
                </c:pt>
                <c:pt idx="277">
                  <c:v>0.22</c:v>
                </c:pt>
                <c:pt idx="278">
                  <c:v>0.22</c:v>
                </c:pt>
                <c:pt idx="279">
                  <c:v>0.22</c:v>
                </c:pt>
                <c:pt idx="280">
                  <c:v>0.22</c:v>
                </c:pt>
                <c:pt idx="281">
                  <c:v>0.22</c:v>
                </c:pt>
                <c:pt idx="282">
                  <c:v>0.22</c:v>
                </c:pt>
                <c:pt idx="283">
                  <c:v>0.22</c:v>
                </c:pt>
                <c:pt idx="284">
                  <c:v>0.22</c:v>
                </c:pt>
                <c:pt idx="285">
                  <c:v>0.22</c:v>
                </c:pt>
                <c:pt idx="286">
                  <c:v>0.22</c:v>
                </c:pt>
                <c:pt idx="287">
                  <c:v>0.22</c:v>
                </c:pt>
                <c:pt idx="288">
                  <c:v>0.22</c:v>
                </c:pt>
                <c:pt idx="289">
                  <c:v>0.22</c:v>
                </c:pt>
                <c:pt idx="290">
                  <c:v>0.22</c:v>
                </c:pt>
                <c:pt idx="291">
                  <c:v>0.22</c:v>
                </c:pt>
                <c:pt idx="292">
                  <c:v>0.22</c:v>
                </c:pt>
                <c:pt idx="293">
                  <c:v>0.22</c:v>
                </c:pt>
                <c:pt idx="294">
                  <c:v>0.22</c:v>
                </c:pt>
                <c:pt idx="295">
                  <c:v>0.22</c:v>
                </c:pt>
                <c:pt idx="296">
                  <c:v>0.22</c:v>
                </c:pt>
                <c:pt idx="297">
                  <c:v>0.22</c:v>
                </c:pt>
                <c:pt idx="298">
                  <c:v>0.22</c:v>
                </c:pt>
                <c:pt idx="299">
                  <c:v>0.22</c:v>
                </c:pt>
                <c:pt idx="300">
                  <c:v>0.22</c:v>
                </c:pt>
                <c:pt idx="301">
                  <c:v>0.22</c:v>
                </c:pt>
                <c:pt idx="302">
                  <c:v>0.22</c:v>
                </c:pt>
                <c:pt idx="303">
                  <c:v>0.22</c:v>
                </c:pt>
                <c:pt idx="304">
                  <c:v>0.22</c:v>
                </c:pt>
                <c:pt idx="305">
                  <c:v>0.22</c:v>
                </c:pt>
                <c:pt idx="306">
                  <c:v>0.22</c:v>
                </c:pt>
                <c:pt idx="307">
                  <c:v>0.22</c:v>
                </c:pt>
                <c:pt idx="308">
                  <c:v>0.22</c:v>
                </c:pt>
                <c:pt idx="309">
                  <c:v>0.22</c:v>
                </c:pt>
                <c:pt idx="310">
                  <c:v>0.22</c:v>
                </c:pt>
                <c:pt idx="311">
                  <c:v>0.22</c:v>
                </c:pt>
                <c:pt idx="312">
                  <c:v>0.22</c:v>
                </c:pt>
                <c:pt idx="313">
                  <c:v>0.22</c:v>
                </c:pt>
                <c:pt idx="314">
                  <c:v>0.22</c:v>
                </c:pt>
                <c:pt idx="315">
                  <c:v>0.22</c:v>
                </c:pt>
                <c:pt idx="316">
                  <c:v>0.22</c:v>
                </c:pt>
                <c:pt idx="317">
                  <c:v>0.22</c:v>
                </c:pt>
                <c:pt idx="318">
                  <c:v>0.22</c:v>
                </c:pt>
                <c:pt idx="319">
                  <c:v>0.22</c:v>
                </c:pt>
                <c:pt idx="320">
                  <c:v>0.22</c:v>
                </c:pt>
                <c:pt idx="321">
                  <c:v>0.22</c:v>
                </c:pt>
                <c:pt idx="322">
                  <c:v>0.22</c:v>
                </c:pt>
                <c:pt idx="323">
                  <c:v>0.22</c:v>
                </c:pt>
                <c:pt idx="324">
                  <c:v>0.22</c:v>
                </c:pt>
                <c:pt idx="325">
                  <c:v>0.22</c:v>
                </c:pt>
                <c:pt idx="326">
                  <c:v>0.22</c:v>
                </c:pt>
                <c:pt idx="327">
                  <c:v>0.22</c:v>
                </c:pt>
                <c:pt idx="328">
                  <c:v>0.22</c:v>
                </c:pt>
                <c:pt idx="329">
                  <c:v>0.22</c:v>
                </c:pt>
                <c:pt idx="330">
                  <c:v>0.22</c:v>
                </c:pt>
                <c:pt idx="331">
                  <c:v>0.22</c:v>
                </c:pt>
                <c:pt idx="332">
                  <c:v>0.22</c:v>
                </c:pt>
                <c:pt idx="333">
                  <c:v>0.22</c:v>
                </c:pt>
                <c:pt idx="334">
                  <c:v>0.22</c:v>
                </c:pt>
                <c:pt idx="335">
                  <c:v>0.22</c:v>
                </c:pt>
                <c:pt idx="336">
                  <c:v>0.22</c:v>
                </c:pt>
                <c:pt idx="337">
                  <c:v>0.22</c:v>
                </c:pt>
                <c:pt idx="338">
                  <c:v>0.22</c:v>
                </c:pt>
                <c:pt idx="339">
                  <c:v>0.22</c:v>
                </c:pt>
                <c:pt idx="340">
                  <c:v>0.22</c:v>
                </c:pt>
                <c:pt idx="341">
                  <c:v>0.22</c:v>
                </c:pt>
                <c:pt idx="342">
                  <c:v>0.22</c:v>
                </c:pt>
                <c:pt idx="343">
                  <c:v>0.22</c:v>
                </c:pt>
                <c:pt idx="344">
                  <c:v>0.22</c:v>
                </c:pt>
                <c:pt idx="345">
                  <c:v>0.22</c:v>
                </c:pt>
                <c:pt idx="346">
                  <c:v>0.22</c:v>
                </c:pt>
                <c:pt idx="347">
                  <c:v>0.22</c:v>
                </c:pt>
                <c:pt idx="348">
                  <c:v>0.22</c:v>
                </c:pt>
                <c:pt idx="349">
                  <c:v>0.22</c:v>
                </c:pt>
                <c:pt idx="350">
                  <c:v>0.22</c:v>
                </c:pt>
                <c:pt idx="351">
                  <c:v>0.22</c:v>
                </c:pt>
                <c:pt idx="352">
                  <c:v>0.22</c:v>
                </c:pt>
                <c:pt idx="353">
                  <c:v>0.22</c:v>
                </c:pt>
                <c:pt idx="354">
                  <c:v>0.22</c:v>
                </c:pt>
                <c:pt idx="355">
                  <c:v>0.22</c:v>
                </c:pt>
                <c:pt idx="356">
                  <c:v>0.22</c:v>
                </c:pt>
                <c:pt idx="357">
                  <c:v>0.22</c:v>
                </c:pt>
                <c:pt idx="358">
                  <c:v>0.22</c:v>
                </c:pt>
                <c:pt idx="359">
                  <c:v>0.22</c:v>
                </c:pt>
                <c:pt idx="360">
                  <c:v>0.22</c:v>
                </c:pt>
                <c:pt idx="361">
                  <c:v>0.22</c:v>
                </c:pt>
                <c:pt idx="362">
                  <c:v>0.22</c:v>
                </c:pt>
                <c:pt idx="363">
                  <c:v>0.22</c:v>
                </c:pt>
                <c:pt idx="364">
                  <c:v>0.22</c:v>
                </c:pt>
                <c:pt idx="365">
                  <c:v>0.22</c:v>
                </c:pt>
                <c:pt idx="366">
                  <c:v>0.22</c:v>
                </c:pt>
                <c:pt idx="367">
                  <c:v>0.22</c:v>
                </c:pt>
                <c:pt idx="368">
                  <c:v>0.22</c:v>
                </c:pt>
                <c:pt idx="369">
                  <c:v>0.22</c:v>
                </c:pt>
                <c:pt idx="370">
                  <c:v>0.22</c:v>
                </c:pt>
                <c:pt idx="371">
                  <c:v>0.22</c:v>
                </c:pt>
                <c:pt idx="372">
                  <c:v>0.22</c:v>
                </c:pt>
                <c:pt idx="373">
                  <c:v>0.22</c:v>
                </c:pt>
                <c:pt idx="374">
                  <c:v>0.22</c:v>
                </c:pt>
                <c:pt idx="375">
                  <c:v>0.22</c:v>
                </c:pt>
                <c:pt idx="376">
                  <c:v>0.22</c:v>
                </c:pt>
                <c:pt idx="377">
                  <c:v>0.22</c:v>
                </c:pt>
                <c:pt idx="378">
                  <c:v>0.22</c:v>
                </c:pt>
                <c:pt idx="379">
                  <c:v>0.22</c:v>
                </c:pt>
                <c:pt idx="380">
                  <c:v>0.22</c:v>
                </c:pt>
                <c:pt idx="381">
                  <c:v>0.22</c:v>
                </c:pt>
                <c:pt idx="382">
                  <c:v>0.22</c:v>
                </c:pt>
                <c:pt idx="383">
                  <c:v>0.22</c:v>
                </c:pt>
                <c:pt idx="384">
                  <c:v>0.22</c:v>
                </c:pt>
                <c:pt idx="385">
                  <c:v>0.22</c:v>
                </c:pt>
                <c:pt idx="386">
                  <c:v>0.22</c:v>
                </c:pt>
                <c:pt idx="387">
                  <c:v>0.22</c:v>
                </c:pt>
                <c:pt idx="388">
                  <c:v>0.22</c:v>
                </c:pt>
                <c:pt idx="389">
                  <c:v>0.22</c:v>
                </c:pt>
                <c:pt idx="390">
                  <c:v>0.22</c:v>
                </c:pt>
                <c:pt idx="391">
                  <c:v>0.22</c:v>
                </c:pt>
                <c:pt idx="392">
                  <c:v>0.22</c:v>
                </c:pt>
                <c:pt idx="393">
                  <c:v>0.22</c:v>
                </c:pt>
                <c:pt idx="394">
                  <c:v>0.22</c:v>
                </c:pt>
                <c:pt idx="395">
                  <c:v>0.22</c:v>
                </c:pt>
                <c:pt idx="396">
                  <c:v>0.22</c:v>
                </c:pt>
                <c:pt idx="397">
                  <c:v>0.22</c:v>
                </c:pt>
                <c:pt idx="398">
                  <c:v>0.22</c:v>
                </c:pt>
                <c:pt idx="399">
                  <c:v>0.22</c:v>
                </c:pt>
                <c:pt idx="400">
                  <c:v>0.22</c:v>
                </c:pt>
                <c:pt idx="401">
                  <c:v>0.22</c:v>
                </c:pt>
                <c:pt idx="402">
                  <c:v>0.22</c:v>
                </c:pt>
                <c:pt idx="403">
                  <c:v>0.22</c:v>
                </c:pt>
                <c:pt idx="404">
                  <c:v>0.22</c:v>
                </c:pt>
                <c:pt idx="405">
                  <c:v>0.22</c:v>
                </c:pt>
                <c:pt idx="406">
                  <c:v>0.22</c:v>
                </c:pt>
                <c:pt idx="407">
                  <c:v>0.22</c:v>
                </c:pt>
                <c:pt idx="408">
                  <c:v>0.22</c:v>
                </c:pt>
                <c:pt idx="409">
                  <c:v>0.22</c:v>
                </c:pt>
                <c:pt idx="410">
                  <c:v>0.22</c:v>
                </c:pt>
                <c:pt idx="411">
                  <c:v>0.22</c:v>
                </c:pt>
                <c:pt idx="412">
                  <c:v>0.22</c:v>
                </c:pt>
                <c:pt idx="413">
                  <c:v>0.22</c:v>
                </c:pt>
                <c:pt idx="414">
                  <c:v>0.22</c:v>
                </c:pt>
                <c:pt idx="415">
                  <c:v>0.22</c:v>
                </c:pt>
                <c:pt idx="416">
                  <c:v>0.22</c:v>
                </c:pt>
                <c:pt idx="417">
                  <c:v>0.22</c:v>
                </c:pt>
                <c:pt idx="418">
                  <c:v>0.22</c:v>
                </c:pt>
                <c:pt idx="419">
                  <c:v>0.22</c:v>
                </c:pt>
                <c:pt idx="420">
                  <c:v>0.22</c:v>
                </c:pt>
                <c:pt idx="421">
                  <c:v>0.22</c:v>
                </c:pt>
                <c:pt idx="422">
                  <c:v>0.22</c:v>
                </c:pt>
                <c:pt idx="423">
                  <c:v>0.22</c:v>
                </c:pt>
                <c:pt idx="424">
                  <c:v>0.22</c:v>
                </c:pt>
                <c:pt idx="425">
                  <c:v>0.22</c:v>
                </c:pt>
                <c:pt idx="426">
                  <c:v>0.22</c:v>
                </c:pt>
                <c:pt idx="427">
                  <c:v>0.22</c:v>
                </c:pt>
                <c:pt idx="428">
                  <c:v>0.22</c:v>
                </c:pt>
                <c:pt idx="429">
                  <c:v>0.22</c:v>
                </c:pt>
                <c:pt idx="430">
                  <c:v>0.22</c:v>
                </c:pt>
                <c:pt idx="431">
                  <c:v>0.22</c:v>
                </c:pt>
                <c:pt idx="432">
                  <c:v>0.22</c:v>
                </c:pt>
                <c:pt idx="433">
                  <c:v>0.22</c:v>
                </c:pt>
                <c:pt idx="434">
                  <c:v>0.22</c:v>
                </c:pt>
                <c:pt idx="435">
                  <c:v>0.22</c:v>
                </c:pt>
                <c:pt idx="436">
                  <c:v>0.22</c:v>
                </c:pt>
                <c:pt idx="437">
                  <c:v>0.22</c:v>
                </c:pt>
                <c:pt idx="438">
                  <c:v>0.22</c:v>
                </c:pt>
                <c:pt idx="439">
                  <c:v>0.22</c:v>
                </c:pt>
                <c:pt idx="440">
                  <c:v>0.22</c:v>
                </c:pt>
                <c:pt idx="441">
                  <c:v>0.22</c:v>
                </c:pt>
                <c:pt idx="442">
                  <c:v>0.22</c:v>
                </c:pt>
                <c:pt idx="443">
                  <c:v>0.22</c:v>
                </c:pt>
                <c:pt idx="444">
                  <c:v>0.22</c:v>
                </c:pt>
                <c:pt idx="445">
                  <c:v>0.22</c:v>
                </c:pt>
                <c:pt idx="446">
                  <c:v>0.22</c:v>
                </c:pt>
                <c:pt idx="447">
                  <c:v>0.22</c:v>
                </c:pt>
                <c:pt idx="448">
                  <c:v>0.22</c:v>
                </c:pt>
                <c:pt idx="449">
                  <c:v>0.22</c:v>
                </c:pt>
                <c:pt idx="450">
                  <c:v>0.22</c:v>
                </c:pt>
                <c:pt idx="451">
                  <c:v>0.22</c:v>
                </c:pt>
                <c:pt idx="452">
                  <c:v>0.22</c:v>
                </c:pt>
                <c:pt idx="453">
                  <c:v>0.22</c:v>
                </c:pt>
                <c:pt idx="454">
                  <c:v>0.22</c:v>
                </c:pt>
                <c:pt idx="455">
                  <c:v>0.22</c:v>
                </c:pt>
                <c:pt idx="456">
                  <c:v>0.22</c:v>
                </c:pt>
                <c:pt idx="457">
                  <c:v>0.22</c:v>
                </c:pt>
                <c:pt idx="458">
                  <c:v>0.22</c:v>
                </c:pt>
                <c:pt idx="459">
                  <c:v>0.22</c:v>
                </c:pt>
                <c:pt idx="460">
                  <c:v>0.22</c:v>
                </c:pt>
                <c:pt idx="461">
                  <c:v>0.22</c:v>
                </c:pt>
                <c:pt idx="462">
                  <c:v>0.22</c:v>
                </c:pt>
                <c:pt idx="463">
                  <c:v>0.22</c:v>
                </c:pt>
                <c:pt idx="464">
                  <c:v>0.22</c:v>
                </c:pt>
                <c:pt idx="465">
                  <c:v>0.22</c:v>
                </c:pt>
                <c:pt idx="466">
                  <c:v>0.22</c:v>
                </c:pt>
                <c:pt idx="467">
                  <c:v>0.22</c:v>
                </c:pt>
                <c:pt idx="468">
                  <c:v>0.22</c:v>
                </c:pt>
                <c:pt idx="469">
                  <c:v>0.22</c:v>
                </c:pt>
                <c:pt idx="470">
                  <c:v>0.22</c:v>
                </c:pt>
                <c:pt idx="471">
                  <c:v>0.22</c:v>
                </c:pt>
                <c:pt idx="472">
                  <c:v>0.22</c:v>
                </c:pt>
                <c:pt idx="473">
                  <c:v>0.22</c:v>
                </c:pt>
                <c:pt idx="474">
                  <c:v>0.22</c:v>
                </c:pt>
                <c:pt idx="475">
                  <c:v>0.22</c:v>
                </c:pt>
                <c:pt idx="476">
                  <c:v>0.22</c:v>
                </c:pt>
                <c:pt idx="477">
                  <c:v>0.22</c:v>
                </c:pt>
                <c:pt idx="478">
                  <c:v>0.22</c:v>
                </c:pt>
                <c:pt idx="479">
                  <c:v>0.22</c:v>
                </c:pt>
                <c:pt idx="480">
                  <c:v>0.22</c:v>
                </c:pt>
                <c:pt idx="481">
                  <c:v>0.22</c:v>
                </c:pt>
                <c:pt idx="482">
                  <c:v>0.22</c:v>
                </c:pt>
                <c:pt idx="483">
                  <c:v>0.22</c:v>
                </c:pt>
                <c:pt idx="484">
                  <c:v>0.22</c:v>
                </c:pt>
                <c:pt idx="485">
                  <c:v>0.22</c:v>
                </c:pt>
                <c:pt idx="486">
                  <c:v>0.22</c:v>
                </c:pt>
                <c:pt idx="487">
                  <c:v>0.22</c:v>
                </c:pt>
                <c:pt idx="488">
                  <c:v>0.22</c:v>
                </c:pt>
                <c:pt idx="489">
                  <c:v>0.22</c:v>
                </c:pt>
                <c:pt idx="490">
                  <c:v>0.22</c:v>
                </c:pt>
                <c:pt idx="491">
                  <c:v>0.22</c:v>
                </c:pt>
                <c:pt idx="492">
                  <c:v>0.22</c:v>
                </c:pt>
                <c:pt idx="493">
                  <c:v>0.22</c:v>
                </c:pt>
                <c:pt idx="494">
                  <c:v>0.22</c:v>
                </c:pt>
                <c:pt idx="495">
                  <c:v>0.22</c:v>
                </c:pt>
                <c:pt idx="496">
                  <c:v>0.22</c:v>
                </c:pt>
                <c:pt idx="497">
                  <c:v>0.22</c:v>
                </c:pt>
                <c:pt idx="498">
                  <c:v>0.22</c:v>
                </c:pt>
                <c:pt idx="499">
                  <c:v>0.22</c:v>
                </c:pt>
                <c:pt idx="500">
                  <c:v>0.22</c:v>
                </c:pt>
                <c:pt idx="501">
                  <c:v>0.22</c:v>
                </c:pt>
                <c:pt idx="502">
                  <c:v>0.22</c:v>
                </c:pt>
                <c:pt idx="503">
                  <c:v>0.22</c:v>
                </c:pt>
                <c:pt idx="504">
                  <c:v>0.22</c:v>
                </c:pt>
                <c:pt idx="505">
                  <c:v>0.22</c:v>
                </c:pt>
                <c:pt idx="506">
                  <c:v>0.22</c:v>
                </c:pt>
                <c:pt idx="507">
                  <c:v>0.22</c:v>
                </c:pt>
                <c:pt idx="508">
                  <c:v>0.22</c:v>
                </c:pt>
                <c:pt idx="509">
                  <c:v>0.22</c:v>
                </c:pt>
                <c:pt idx="510">
                  <c:v>0.22</c:v>
                </c:pt>
                <c:pt idx="511">
                  <c:v>0.22</c:v>
                </c:pt>
                <c:pt idx="512">
                  <c:v>0.22</c:v>
                </c:pt>
                <c:pt idx="513">
                  <c:v>0.22</c:v>
                </c:pt>
                <c:pt idx="514">
                  <c:v>0.22</c:v>
                </c:pt>
                <c:pt idx="515">
                  <c:v>0.22</c:v>
                </c:pt>
                <c:pt idx="516">
                  <c:v>0.22</c:v>
                </c:pt>
                <c:pt idx="517">
                  <c:v>0.22</c:v>
                </c:pt>
                <c:pt idx="518">
                  <c:v>0.22</c:v>
                </c:pt>
                <c:pt idx="519">
                  <c:v>0.22</c:v>
                </c:pt>
                <c:pt idx="520">
                  <c:v>0.22</c:v>
                </c:pt>
                <c:pt idx="521">
                  <c:v>0.22</c:v>
                </c:pt>
                <c:pt idx="522">
                  <c:v>0.22</c:v>
                </c:pt>
                <c:pt idx="523">
                  <c:v>0.22</c:v>
                </c:pt>
                <c:pt idx="524">
                  <c:v>0.22</c:v>
                </c:pt>
                <c:pt idx="525">
                  <c:v>0.22</c:v>
                </c:pt>
                <c:pt idx="526">
                  <c:v>0.22</c:v>
                </c:pt>
                <c:pt idx="527">
                  <c:v>0.22</c:v>
                </c:pt>
                <c:pt idx="528">
                  <c:v>0.22</c:v>
                </c:pt>
                <c:pt idx="529">
                  <c:v>0.22</c:v>
                </c:pt>
                <c:pt idx="530">
                  <c:v>0.22</c:v>
                </c:pt>
                <c:pt idx="531">
                  <c:v>0.22</c:v>
                </c:pt>
                <c:pt idx="532">
                  <c:v>0.22</c:v>
                </c:pt>
                <c:pt idx="533">
                  <c:v>0.22</c:v>
                </c:pt>
                <c:pt idx="534">
                  <c:v>0.22</c:v>
                </c:pt>
                <c:pt idx="535">
                  <c:v>0.22</c:v>
                </c:pt>
                <c:pt idx="536">
                  <c:v>0.22</c:v>
                </c:pt>
                <c:pt idx="537">
                  <c:v>0.22</c:v>
                </c:pt>
                <c:pt idx="538">
                  <c:v>0.22</c:v>
                </c:pt>
                <c:pt idx="539">
                  <c:v>0.22</c:v>
                </c:pt>
                <c:pt idx="540">
                  <c:v>0.22</c:v>
                </c:pt>
                <c:pt idx="541">
                  <c:v>0.22</c:v>
                </c:pt>
                <c:pt idx="542">
                  <c:v>0.22</c:v>
                </c:pt>
                <c:pt idx="543">
                  <c:v>0.22</c:v>
                </c:pt>
                <c:pt idx="544">
                  <c:v>0.22</c:v>
                </c:pt>
                <c:pt idx="545">
                  <c:v>0.22</c:v>
                </c:pt>
                <c:pt idx="546">
                  <c:v>0.22</c:v>
                </c:pt>
                <c:pt idx="547">
                  <c:v>0.22</c:v>
                </c:pt>
                <c:pt idx="548">
                  <c:v>0.22</c:v>
                </c:pt>
                <c:pt idx="549">
                  <c:v>0.22</c:v>
                </c:pt>
                <c:pt idx="550">
                  <c:v>0.22</c:v>
                </c:pt>
                <c:pt idx="551">
                  <c:v>0.22</c:v>
                </c:pt>
                <c:pt idx="552">
                  <c:v>0.22</c:v>
                </c:pt>
                <c:pt idx="553">
                  <c:v>0.22</c:v>
                </c:pt>
                <c:pt idx="554">
                  <c:v>0.22</c:v>
                </c:pt>
                <c:pt idx="555">
                  <c:v>0.22</c:v>
                </c:pt>
                <c:pt idx="556">
                  <c:v>0.22</c:v>
                </c:pt>
                <c:pt idx="557">
                  <c:v>0.22</c:v>
                </c:pt>
                <c:pt idx="558">
                  <c:v>0.22</c:v>
                </c:pt>
                <c:pt idx="559">
                  <c:v>0.22</c:v>
                </c:pt>
                <c:pt idx="560">
                  <c:v>0.22</c:v>
                </c:pt>
                <c:pt idx="561">
                  <c:v>0.22</c:v>
                </c:pt>
                <c:pt idx="562">
                  <c:v>0.22</c:v>
                </c:pt>
                <c:pt idx="563">
                  <c:v>0.22</c:v>
                </c:pt>
                <c:pt idx="564">
                  <c:v>0.22</c:v>
                </c:pt>
                <c:pt idx="565">
                  <c:v>0.22</c:v>
                </c:pt>
                <c:pt idx="566">
                  <c:v>0.22</c:v>
                </c:pt>
                <c:pt idx="567">
                  <c:v>0.22</c:v>
                </c:pt>
                <c:pt idx="568">
                  <c:v>0.22</c:v>
                </c:pt>
                <c:pt idx="569">
                  <c:v>0.22</c:v>
                </c:pt>
                <c:pt idx="570">
                  <c:v>0.22</c:v>
                </c:pt>
                <c:pt idx="571">
                  <c:v>0.22</c:v>
                </c:pt>
                <c:pt idx="572">
                  <c:v>0.22</c:v>
                </c:pt>
                <c:pt idx="573">
                  <c:v>0.22</c:v>
                </c:pt>
                <c:pt idx="574">
                  <c:v>0.22</c:v>
                </c:pt>
                <c:pt idx="575">
                  <c:v>0.22</c:v>
                </c:pt>
                <c:pt idx="576">
                  <c:v>0.22</c:v>
                </c:pt>
                <c:pt idx="577">
                  <c:v>0.22</c:v>
                </c:pt>
                <c:pt idx="578">
                  <c:v>0.22</c:v>
                </c:pt>
                <c:pt idx="579">
                  <c:v>0.22</c:v>
                </c:pt>
                <c:pt idx="580">
                  <c:v>0.22</c:v>
                </c:pt>
                <c:pt idx="581">
                  <c:v>0.22</c:v>
                </c:pt>
                <c:pt idx="582">
                  <c:v>0.22</c:v>
                </c:pt>
                <c:pt idx="583">
                  <c:v>0.22</c:v>
                </c:pt>
                <c:pt idx="584">
                  <c:v>0.22</c:v>
                </c:pt>
                <c:pt idx="585">
                  <c:v>0.22</c:v>
                </c:pt>
                <c:pt idx="586">
                  <c:v>0.22</c:v>
                </c:pt>
                <c:pt idx="587">
                  <c:v>0.22</c:v>
                </c:pt>
                <c:pt idx="588">
                  <c:v>0.22</c:v>
                </c:pt>
                <c:pt idx="589">
                  <c:v>0.22</c:v>
                </c:pt>
                <c:pt idx="590">
                  <c:v>0.22</c:v>
                </c:pt>
                <c:pt idx="591">
                  <c:v>0.22</c:v>
                </c:pt>
                <c:pt idx="592">
                  <c:v>0.22</c:v>
                </c:pt>
                <c:pt idx="593">
                  <c:v>0.22</c:v>
                </c:pt>
                <c:pt idx="594">
                  <c:v>0.22</c:v>
                </c:pt>
                <c:pt idx="595">
                  <c:v>0.22</c:v>
                </c:pt>
                <c:pt idx="596">
                  <c:v>0.22</c:v>
                </c:pt>
                <c:pt idx="597">
                  <c:v>0.22</c:v>
                </c:pt>
                <c:pt idx="598">
                  <c:v>0.22</c:v>
                </c:pt>
                <c:pt idx="599">
                  <c:v>0.22</c:v>
                </c:pt>
                <c:pt idx="600">
                  <c:v>0.22</c:v>
                </c:pt>
                <c:pt idx="601">
                  <c:v>0.22</c:v>
                </c:pt>
                <c:pt idx="602">
                  <c:v>0.22</c:v>
                </c:pt>
                <c:pt idx="603">
                  <c:v>0.22</c:v>
                </c:pt>
                <c:pt idx="604">
                  <c:v>0.22</c:v>
                </c:pt>
                <c:pt idx="605">
                  <c:v>0.22</c:v>
                </c:pt>
                <c:pt idx="606">
                  <c:v>0.22</c:v>
                </c:pt>
                <c:pt idx="607">
                  <c:v>0.22</c:v>
                </c:pt>
                <c:pt idx="608">
                  <c:v>0.22</c:v>
                </c:pt>
                <c:pt idx="609">
                  <c:v>0.22</c:v>
                </c:pt>
                <c:pt idx="610">
                  <c:v>0.22</c:v>
                </c:pt>
                <c:pt idx="611">
                  <c:v>0.22</c:v>
                </c:pt>
                <c:pt idx="612">
                  <c:v>0.22</c:v>
                </c:pt>
                <c:pt idx="613">
                  <c:v>0.22</c:v>
                </c:pt>
                <c:pt idx="614">
                  <c:v>0.22</c:v>
                </c:pt>
                <c:pt idx="615">
                  <c:v>0.22</c:v>
                </c:pt>
                <c:pt idx="616">
                  <c:v>0.22</c:v>
                </c:pt>
                <c:pt idx="617">
                  <c:v>0.22</c:v>
                </c:pt>
                <c:pt idx="618">
                  <c:v>0.22</c:v>
                </c:pt>
                <c:pt idx="619">
                  <c:v>0.22</c:v>
                </c:pt>
                <c:pt idx="620">
                  <c:v>0.22</c:v>
                </c:pt>
                <c:pt idx="621">
                  <c:v>0.22</c:v>
                </c:pt>
                <c:pt idx="622">
                  <c:v>0.22</c:v>
                </c:pt>
                <c:pt idx="623">
                  <c:v>0.22</c:v>
                </c:pt>
                <c:pt idx="624">
                  <c:v>0.22</c:v>
                </c:pt>
                <c:pt idx="625">
                  <c:v>0.22</c:v>
                </c:pt>
                <c:pt idx="626">
                  <c:v>0.22</c:v>
                </c:pt>
                <c:pt idx="627">
                  <c:v>0.22</c:v>
                </c:pt>
                <c:pt idx="628">
                  <c:v>0.22</c:v>
                </c:pt>
                <c:pt idx="629">
                  <c:v>0.22</c:v>
                </c:pt>
                <c:pt idx="630">
                  <c:v>0.22</c:v>
                </c:pt>
                <c:pt idx="631">
                  <c:v>0.22</c:v>
                </c:pt>
                <c:pt idx="632">
                  <c:v>0.22</c:v>
                </c:pt>
                <c:pt idx="633">
                  <c:v>0.22</c:v>
                </c:pt>
                <c:pt idx="634">
                  <c:v>0.22</c:v>
                </c:pt>
                <c:pt idx="635">
                  <c:v>0.22</c:v>
                </c:pt>
                <c:pt idx="636">
                  <c:v>0.22</c:v>
                </c:pt>
                <c:pt idx="637">
                  <c:v>0.22</c:v>
                </c:pt>
                <c:pt idx="638">
                  <c:v>0.22</c:v>
                </c:pt>
                <c:pt idx="639">
                  <c:v>0.22</c:v>
                </c:pt>
                <c:pt idx="640">
                  <c:v>0.22</c:v>
                </c:pt>
                <c:pt idx="641">
                  <c:v>0.22</c:v>
                </c:pt>
                <c:pt idx="642">
                  <c:v>0.22</c:v>
                </c:pt>
                <c:pt idx="643">
                  <c:v>0.22</c:v>
                </c:pt>
                <c:pt idx="644">
                  <c:v>0.22</c:v>
                </c:pt>
                <c:pt idx="645">
                  <c:v>0.22</c:v>
                </c:pt>
                <c:pt idx="646">
                  <c:v>0.22</c:v>
                </c:pt>
                <c:pt idx="647">
                  <c:v>0.22</c:v>
                </c:pt>
                <c:pt idx="648">
                  <c:v>0.22</c:v>
                </c:pt>
                <c:pt idx="649">
                  <c:v>0.22</c:v>
                </c:pt>
                <c:pt idx="650">
                  <c:v>0.22</c:v>
                </c:pt>
                <c:pt idx="651">
                  <c:v>0.22</c:v>
                </c:pt>
                <c:pt idx="652">
                  <c:v>0.22</c:v>
                </c:pt>
                <c:pt idx="653">
                  <c:v>0.22</c:v>
                </c:pt>
                <c:pt idx="654">
                  <c:v>0.22</c:v>
                </c:pt>
                <c:pt idx="655">
                  <c:v>0.22</c:v>
                </c:pt>
                <c:pt idx="656">
                  <c:v>0.22</c:v>
                </c:pt>
                <c:pt idx="657">
                  <c:v>0.22</c:v>
                </c:pt>
                <c:pt idx="658">
                  <c:v>0.22</c:v>
                </c:pt>
                <c:pt idx="659">
                  <c:v>0.22</c:v>
                </c:pt>
                <c:pt idx="660">
                  <c:v>0.22</c:v>
                </c:pt>
                <c:pt idx="661">
                  <c:v>0.22</c:v>
                </c:pt>
                <c:pt idx="662">
                  <c:v>0.22</c:v>
                </c:pt>
                <c:pt idx="663">
                  <c:v>0.22</c:v>
                </c:pt>
                <c:pt idx="664">
                  <c:v>0.22</c:v>
                </c:pt>
                <c:pt idx="665">
                  <c:v>0.22</c:v>
                </c:pt>
                <c:pt idx="666">
                  <c:v>0.22</c:v>
                </c:pt>
                <c:pt idx="667">
                  <c:v>0.22</c:v>
                </c:pt>
                <c:pt idx="668">
                  <c:v>0.22</c:v>
                </c:pt>
                <c:pt idx="669">
                  <c:v>0.22</c:v>
                </c:pt>
                <c:pt idx="670">
                  <c:v>0.22</c:v>
                </c:pt>
                <c:pt idx="671">
                  <c:v>0.22</c:v>
                </c:pt>
                <c:pt idx="672">
                  <c:v>0.22</c:v>
                </c:pt>
                <c:pt idx="673">
                  <c:v>0.22</c:v>
                </c:pt>
                <c:pt idx="674">
                  <c:v>0.22</c:v>
                </c:pt>
                <c:pt idx="675">
                  <c:v>0.22</c:v>
                </c:pt>
                <c:pt idx="676">
                  <c:v>0.22</c:v>
                </c:pt>
                <c:pt idx="677">
                  <c:v>0.22</c:v>
                </c:pt>
                <c:pt idx="678">
                  <c:v>0.22</c:v>
                </c:pt>
                <c:pt idx="679">
                  <c:v>0.22</c:v>
                </c:pt>
                <c:pt idx="680">
                  <c:v>0.22</c:v>
                </c:pt>
                <c:pt idx="681">
                  <c:v>0.22</c:v>
                </c:pt>
                <c:pt idx="682">
                  <c:v>0.22</c:v>
                </c:pt>
                <c:pt idx="683">
                  <c:v>0.22</c:v>
                </c:pt>
                <c:pt idx="684">
                  <c:v>0.22</c:v>
                </c:pt>
                <c:pt idx="685">
                  <c:v>0.22</c:v>
                </c:pt>
                <c:pt idx="686">
                  <c:v>0.22</c:v>
                </c:pt>
                <c:pt idx="687">
                  <c:v>0.22</c:v>
                </c:pt>
                <c:pt idx="688">
                  <c:v>0.22</c:v>
                </c:pt>
                <c:pt idx="689">
                  <c:v>0.22</c:v>
                </c:pt>
                <c:pt idx="690">
                  <c:v>0.22</c:v>
                </c:pt>
                <c:pt idx="691">
                  <c:v>0.22</c:v>
                </c:pt>
                <c:pt idx="692">
                  <c:v>0.22</c:v>
                </c:pt>
                <c:pt idx="693">
                  <c:v>0.22</c:v>
                </c:pt>
                <c:pt idx="694">
                  <c:v>0.22</c:v>
                </c:pt>
                <c:pt idx="695">
                  <c:v>0.22</c:v>
                </c:pt>
                <c:pt idx="696">
                  <c:v>0.22</c:v>
                </c:pt>
                <c:pt idx="697">
                  <c:v>0.22</c:v>
                </c:pt>
                <c:pt idx="698">
                  <c:v>0.22</c:v>
                </c:pt>
                <c:pt idx="699">
                  <c:v>0.22</c:v>
                </c:pt>
                <c:pt idx="700">
                  <c:v>0.22</c:v>
                </c:pt>
                <c:pt idx="701">
                  <c:v>0.22</c:v>
                </c:pt>
                <c:pt idx="702">
                  <c:v>0.22</c:v>
                </c:pt>
                <c:pt idx="703">
                  <c:v>0.22</c:v>
                </c:pt>
                <c:pt idx="704">
                  <c:v>0.22</c:v>
                </c:pt>
                <c:pt idx="705">
                  <c:v>0.22</c:v>
                </c:pt>
                <c:pt idx="706">
                  <c:v>0.22</c:v>
                </c:pt>
                <c:pt idx="707">
                  <c:v>0.22</c:v>
                </c:pt>
                <c:pt idx="708">
                  <c:v>0.22</c:v>
                </c:pt>
                <c:pt idx="709">
                  <c:v>0.22</c:v>
                </c:pt>
                <c:pt idx="710">
                  <c:v>0.22</c:v>
                </c:pt>
                <c:pt idx="711">
                  <c:v>0.22</c:v>
                </c:pt>
                <c:pt idx="712">
                  <c:v>0.22</c:v>
                </c:pt>
                <c:pt idx="713">
                  <c:v>0.22</c:v>
                </c:pt>
                <c:pt idx="714">
                  <c:v>0.22</c:v>
                </c:pt>
                <c:pt idx="715">
                  <c:v>0.22</c:v>
                </c:pt>
                <c:pt idx="716">
                  <c:v>0.22</c:v>
                </c:pt>
                <c:pt idx="717">
                  <c:v>0.22</c:v>
                </c:pt>
                <c:pt idx="718">
                  <c:v>0.22</c:v>
                </c:pt>
                <c:pt idx="719">
                  <c:v>0.22</c:v>
                </c:pt>
                <c:pt idx="720">
                  <c:v>0.22</c:v>
                </c:pt>
                <c:pt idx="721">
                  <c:v>0.22</c:v>
                </c:pt>
                <c:pt idx="722">
                  <c:v>0.22</c:v>
                </c:pt>
                <c:pt idx="723">
                  <c:v>0.22</c:v>
                </c:pt>
                <c:pt idx="724">
                  <c:v>0.22</c:v>
                </c:pt>
                <c:pt idx="725">
                  <c:v>0.22</c:v>
                </c:pt>
                <c:pt idx="726">
                  <c:v>0.22</c:v>
                </c:pt>
                <c:pt idx="727">
                  <c:v>0.22</c:v>
                </c:pt>
                <c:pt idx="728">
                  <c:v>0.22</c:v>
                </c:pt>
                <c:pt idx="729">
                  <c:v>0.22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9-E4E7-486D-A4C5-676C1FD046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0225280"/>
        <c:axId val="116793344"/>
        <c:extLst xmlns:c16r2="http://schemas.microsoft.com/office/drawing/2015/06/chart"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v>2000</c:v>
                </c:tx>
                <c:spPr>
                  <a:ln w="12700">
                    <a:solidFill>
                      <a:schemeClr val="tx1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DATOS!$W$3:$W$730</c15:sqref>
                        </c15:formulaRef>
                      </c:ext>
                    </c:extLst>
                    <c:numCache>
                      <c:formatCode>0.00</c:formatCode>
                      <c:ptCount val="728"/>
                      <c:pt idx="0">
                        <c:v>5.0999999999999996</c:v>
                      </c:pt>
                      <c:pt idx="1">
                        <c:v>5.04</c:v>
                      </c:pt>
                      <c:pt idx="2">
                        <c:v>4.68</c:v>
                      </c:pt>
                      <c:pt idx="3">
                        <c:v>4.42</c:v>
                      </c:pt>
                      <c:pt idx="4">
                        <c:v>4.4400000000000004</c:v>
                      </c:pt>
                      <c:pt idx="5">
                        <c:v>4.5</c:v>
                      </c:pt>
                      <c:pt idx="6">
                        <c:v>4.4800000000000004</c:v>
                      </c:pt>
                      <c:pt idx="7">
                        <c:v>4.68</c:v>
                      </c:pt>
                      <c:pt idx="8">
                        <c:v>4.76</c:v>
                      </c:pt>
                      <c:pt idx="9">
                        <c:v>4.74</c:v>
                      </c:pt>
                      <c:pt idx="10">
                        <c:v>4.68</c:v>
                      </c:pt>
                      <c:pt idx="11">
                        <c:v>4.74</c:v>
                      </c:pt>
                      <c:pt idx="12">
                        <c:v>4.7</c:v>
                      </c:pt>
                      <c:pt idx="13">
                        <c:v>4.7</c:v>
                      </c:pt>
                      <c:pt idx="14">
                        <c:v>5.0999999999999996</c:v>
                      </c:pt>
                      <c:pt idx="15">
                        <c:v>5.54</c:v>
                      </c:pt>
                      <c:pt idx="16">
                        <c:v>5.24</c:v>
                      </c:pt>
                      <c:pt idx="17">
                        <c:v>6</c:v>
                      </c:pt>
                      <c:pt idx="18">
                        <c:v>4.7</c:v>
                      </c:pt>
                      <c:pt idx="19">
                        <c:v>4.46</c:v>
                      </c:pt>
                      <c:pt idx="20">
                        <c:v>4.82</c:v>
                      </c:pt>
                      <c:pt idx="21">
                        <c:v>5.08</c:v>
                      </c:pt>
                      <c:pt idx="22">
                        <c:v>4.96</c:v>
                      </c:pt>
                      <c:pt idx="23">
                        <c:v>4.82</c:v>
                      </c:pt>
                      <c:pt idx="24">
                        <c:v>4.78</c:v>
                      </c:pt>
                      <c:pt idx="25">
                        <c:v>4.76</c:v>
                      </c:pt>
                      <c:pt idx="26">
                        <c:v>4.5</c:v>
                      </c:pt>
                      <c:pt idx="27">
                        <c:v>4.5</c:v>
                      </c:pt>
                      <c:pt idx="28">
                        <c:v>4.4800000000000004</c:v>
                      </c:pt>
                      <c:pt idx="29">
                        <c:v>4.62</c:v>
                      </c:pt>
                      <c:pt idx="30">
                        <c:v>4.8600000000000003</c:v>
                      </c:pt>
                      <c:pt idx="31">
                        <c:v>5</c:v>
                      </c:pt>
                      <c:pt idx="32">
                        <c:v>5.22</c:v>
                      </c:pt>
                      <c:pt idx="33">
                        <c:v>5.62</c:v>
                      </c:pt>
                      <c:pt idx="34">
                        <c:v>5.6</c:v>
                      </c:pt>
                      <c:pt idx="35">
                        <c:v>5.62</c:v>
                      </c:pt>
                      <c:pt idx="36">
                        <c:v>5.7</c:v>
                      </c:pt>
                      <c:pt idx="37">
                        <c:v>5.74</c:v>
                      </c:pt>
                      <c:pt idx="38">
                        <c:v>5.66</c:v>
                      </c:pt>
                      <c:pt idx="39">
                        <c:v>5.56</c:v>
                      </c:pt>
                      <c:pt idx="40">
                        <c:v>5.42</c:v>
                      </c:pt>
                      <c:pt idx="41">
                        <c:v>4.3600000000000003</c:v>
                      </c:pt>
                      <c:pt idx="42">
                        <c:v>5.24</c:v>
                      </c:pt>
                      <c:pt idx="43">
                        <c:v>4.96</c:v>
                      </c:pt>
                      <c:pt idx="44">
                        <c:v>4.5599999999999996</c:v>
                      </c:pt>
                      <c:pt idx="45">
                        <c:v>4.38</c:v>
                      </c:pt>
                      <c:pt idx="46">
                        <c:v>4.28</c:v>
                      </c:pt>
                      <c:pt idx="47">
                        <c:v>4.2</c:v>
                      </c:pt>
                      <c:pt idx="48">
                        <c:v>4.1399999999999997</c:v>
                      </c:pt>
                      <c:pt idx="49">
                        <c:v>4.0599999999999996</c:v>
                      </c:pt>
                      <c:pt idx="50">
                        <c:v>4.1399999999999997</c:v>
                      </c:pt>
                      <c:pt idx="51">
                        <c:v>2.2599999999999998</c:v>
                      </c:pt>
                      <c:pt idx="52">
                        <c:v>2.16</c:v>
                      </c:pt>
                      <c:pt idx="53">
                        <c:v>2.6</c:v>
                      </c:pt>
                      <c:pt idx="54">
                        <c:v>2.78</c:v>
                      </c:pt>
                      <c:pt idx="55">
                        <c:v>3.7</c:v>
                      </c:pt>
                      <c:pt idx="56">
                        <c:v>3.76</c:v>
                      </c:pt>
                      <c:pt idx="57">
                        <c:v>4.22</c:v>
                      </c:pt>
                      <c:pt idx="58">
                        <c:v>4.68</c:v>
                      </c:pt>
                      <c:pt idx="59">
                        <c:v>5</c:v>
                      </c:pt>
                      <c:pt idx="60">
                        <c:v>4.5599999999999996</c:v>
                      </c:pt>
                      <c:pt idx="61">
                        <c:v>4.8</c:v>
                      </c:pt>
                      <c:pt idx="62">
                        <c:v>3.98</c:v>
                      </c:pt>
                      <c:pt idx="63">
                        <c:v>4.34</c:v>
                      </c:pt>
                      <c:pt idx="64">
                        <c:v>4.58</c:v>
                      </c:pt>
                      <c:pt idx="65">
                        <c:v>4.58</c:v>
                      </c:pt>
                      <c:pt idx="66">
                        <c:v>4.6399999999999997</c:v>
                      </c:pt>
                      <c:pt idx="67">
                        <c:v>4.5599999999999996</c:v>
                      </c:pt>
                      <c:pt idx="68">
                        <c:v>4.54</c:v>
                      </c:pt>
                      <c:pt idx="69">
                        <c:v>4.45</c:v>
                      </c:pt>
                      <c:pt idx="70">
                        <c:v>4.5199999999999996</c:v>
                      </c:pt>
                      <c:pt idx="71">
                        <c:v>4.45</c:v>
                      </c:pt>
                      <c:pt idx="72">
                        <c:v>4.3</c:v>
                      </c:pt>
                      <c:pt idx="73">
                        <c:v>4.2300000000000004</c:v>
                      </c:pt>
                      <c:pt idx="74">
                        <c:v>4.17</c:v>
                      </c:pt>
                      <c:pt idx="75">
                        <c:v>4.13</c:v>
                      </c:pt>
                      <c:pt idx="76">
                        <c:v>4.12</c:v>
                      </c:pt>
                      <c:pt idx="77">
                        <c:v>4.0999999999999996</c:v>
                      </c:pt>
                      <c:pt idx="78">
                        <c:v>4.0199999999999996</c:v>
                      </c:pt>
                      <c:pt idx="79">
                        <c:v>3.92</c:v>
                      </c:pt>
                      <c:pt idx="80">
                        <c:v>3.96</c:v>
                      </c:pt>
                      <c:pt idx="81">
                        <c:v>4.0599999999999996</c:v>
                      </c:pt>
                      <c:pt idx="82">
                        <c:v>3.84</c:v>
                      </c:pt>
                      <c:pt idx="83">
                        <c:v>3.06</c:v>
                      </c:pt>
                      <c:pt idx="84">
                        <c:v>2.16</c:v>
                      </c:pt>
                      <c:pt idx="85">
                        <c:v>2.2400000000000002</c:v>
                      </c:pt>
                      <c:pt idx="86">
                        <c:v>2.2599999999999998</c:v>
                      </c:pt>
                      <c:pt idx="87">
                        <c:v>2.2799999999999998</c:v>
                      </c:pt>
                      <c:pt idx="88">
                        <c:v>2.2000000000000002</c:v>
                      </c:pt>
                      <c:pt idx="89">
                        <c:v>2.56</c:v>
                      </c:pt>
                      <c:pt idx="90">
                        <c:v>3.46</c:v>
                      </c:pt>
                      <c:pt idx="91">
                        <c:v>3.52</c:v>
                      </c:pt>
                      <c:pt idx="92">
                        <c:v>3.38</c:v>
                      </c:pt>
                      <c:pt idx="93">
                        <c:v>3.42</c:v>
                      </c:pt>
                      <c:pt idx="94">
                        <c:v>3.46</c:v>
                      </c:pt>
                      <c:pt idx="95">
                        <c:v>4.4000000000000004</c:v>
                      </c:pt>
                      <c:pt idx="96">
                        <c:v>4.66</c:v>
                      </c:pt>
                      <c:pt idx="97">
                        <c:v>4.32</c:v>
                      </c:pt>
                      <c:pt idx="98">
                        <c:v>4.28</c:v>
                      </c:pt>
                      <c:pt idx="99">
                        <c:v>4.0599999999999996</c:v>
                      </c:pt>
                      <c:pt idx="100">
                        <c:v>3.89</c:v>
                      </c:pt>
                      <c:pt idx="101">
                        <c:v>4.0599999999999996</c:v>
                      </c:pt>
                      <c:pt idx="102">
                        <c:v>4.54</c:v>
                      </c:pt>
                      <c:pt idx="103">
                        <c:v>5.0999999999999996</c:v>
                      </c:pt>
                      <c:pt idx="104">
                        <c:v>4.68</c:v>
                      </c:pt>
                      <c:pt idx="105">
                        <c:v>4.82</c:v>
                      </c:pt>
                      <c:pt idx="106">
                        <c:v>4.74</c:v>
                      </c:pt>
                      <c:pt idx="107">
                        <c:v>4.4800000000000004</c:v>
                      </c:pt>
                      <c:pt idx="108">
                        <c:v>4.32</c:v>
                      </c:pt>
                      <c:pt idx="109">
                        <c:v>4.9400000000000004</c:v>
                      </c:pt>
                      <c:pt idx="110">
                        <c:v>5.32</c:v>
                      </c:pt>
                      <c:pt idx="111">
                        <c:v>5.58</c:v>
                      </c:pt>
                      <c:pt idx="112">
                        <c:v>5.58</c:v>
                      </c:pt>
                      <c:pt idx="113">
                        <c:v>6</c:v>
                      </c:pt>
                      <c:pt idx="114">
                        <c:v>6.46</c:v>
                      </c:pt>
                      <c:pt idx="115">
                        <c:v>6.48</c:v>
                      </c:pt>
                      <c:pt idx="116">
                        <c:v>6.54</c:v>
                      </c:pt>
                      <c:pt idx="117">
                        <c:v>6.48</c:v>
                      </c:pt>
                      <c:pt idx="118">
                        <c:v>6.44</c:v>
                      </c:pt>
                      <c:pt idx="119">
                        <c:v>5.9</c:v>
                      </c:pt>
                      <c:pt idx="120">
                        <c:v>5.22</c:v>
                      </c:pt>
                      <c:pt idx="121">
                        <c:v>5.12</c:v>
                      </c:pt>
                      <c:pt idx="122">
                        <c:v>4.92</c:v>
                      </c:pt>
                      <c:pt idx="123">
                        <c:v>4.7</c:v>
                      </c:pt>
                      <c:pt idx="124">
                        <c:v>4.46</c:v>
                      </c:pt>
                      <c:pt idx="125">
                        <c:v>4.66</c:v>
                      </c:pt>
                      <c:pt idx="126">
                        <c:v>4.4000000000000004</c:v>
                      </c:pt>
                      <c:pt idx="127">
                        <c:v>4.72</c:v>
                      </c:pt>
                      <c:pt idx="128">
                        <c:v>4.9400000000000004</c:v>
                      </c:pt>
                      <c:pt idx="129">
                        <c:v>4.84</c:v>
                      </c:pt>
                      <c:pt idx="130">
                        <c:v>4.5599999999999996</c:v>
                      </c:pt>
                      <c:pt idx="131">
                        <c:v>4.58</c:v>
                      </c:pt>
                      <c:pt idx="132">
                        <c:v>4.58</c:v>
                      </c:pt>
                      <c:pt idx="133">
                        <c:v>4.72</c:v>
                      </c:pt>
                      <c:pt idx="134">
                        <c:v>4.9400000000000004</c:v>
                      </c:pt>
                      <c:pt idx="135">
                        <c:v>4.9400000000000004</c:v>
                      </c:pt>
                      <c:pt idx="136">
                        <c:v>4.9800000000000004</c:v>
                      </c:pt>
                      <c:pt idx="137">
                        <c:v>4.9800000000000004</c:v>
                      </c:pt>
                      <c:pt idx="138">
                        <c:v>4.88</c:v>
                      </c:pt>
                      <c:pt idx="139">
                        <c:v>5.0199999999999996</c:v>
                      </c:pt>
                      <c:pt idx="140">
                        <c:v>4.9800000000000004</c:v>
                      </c:pt>
                      <c:pt idx="141">
                        <c:v>4.8600000000000003</c:v>
                      </c:pt>
                      <c:pt idx="142">
                        <c:v>4.72</c:v>
                      </c:pt>
                      <c:pt idx="143">
                        <c:v>4.7</c:v>
                      </c:pt>
                      <c:pt idx="144">
                        <c:v>4.58</c:v>
                      </c:pt>
                      <c:pt idx="145">
                        <c:v>4.6399999999999997</c:v>
                      </c:pt>
                      <c:pt idx="146">
                        <c:v>4.5599999999999996</c:v>
                      </c:pt>
                      <c:pt idx="147">
                        <c:v>4.5199999999999996</c:v>
                      </c:pt>
                      <c:pt idx="148">
                        <c:v>4.5599999999999996</c:v>
                      </c:pt>
                      <c:pt idx="149">
                        <c:v>4.88</c:v>
                      </c:pt>
                      <c:pt idx="150">
                        <c:v>4.72</c:v>
                      </c:pt>
                      <c:pt idx="151">
                        <c:v>4.5</c:v>
                      </c:pt>
                      <c:pt idx="152">
                        <c:v>4.18</c:v>
                      </c:pt>
                      <c:pt idx="153">
                        <c:v>4.1399999999999997</c:v>
                      </c:pt>
                      <c:pt idx="154">
                        <c:v>4.0599999999999996</c:v>
                      </c:pt>
                      <c:pt idx="155">
                        <c:v>3.98</c:v>
                      </c:pt>
                      <c:pt idx="156">
                        <c:v>2.68</c:v>
                      </c:pt>
                      <c:pt idx="157">
                        <c:v>2.2400000000000002</c:v>
                      </c:pt>
                      <c:pt idx="158">
                        <c:v>2.2200000000000002</c:v>
                      </c:pt>
                      <c:pt idx="159">
                        <c:v>3.84</c:v>
                      </c:pt>
                      <c:pt idx="160">
                        <c:v>4.3600000000000003</c:v>
                      </c:pt>
                      <c:pt idx="161">
                        <c:v>4.24</c:v>
                      </c:pt>
                      <c:pt idx="162">
                        <c:v>4.16</c:v>
                      </c:pt>
                      <c:pt idx="163">
                        <c:v>4.22</c:v>
                      </c:pt>
                      <c:pt idx="164">
                        <c:v>3.98</c:v>
                      </c:pt>
                      <c:pt idx="165">
                        <c:v>4.46</c:v>
                      </c:pt>
                      <c:pt idx="166">
                        <c:v>4.82</c:v>
                      </c:pt>
                      <c:pt idx="167">
                        <c:v>5</c:v>
                      </c:pt>
                      <c:pt idx="168">
                        <c:v>4.5</c:v>
                      </c:pt>
                      <c:pt idx="169">
                        <c:v>4.92</c:v>
                      </c:pt>
                      <c:pt idx="170">
                        <c:v>4.92</c:v>
                      </c:pt>
                      <c:pt idx="171">
                        <c:v>4.76</c:v>
                      </c:pt>
                      <c:pt idx="172">
                        <c:v>4.9000000000000004</c:v>
                      </c:pt>
                      <c:pt idx="173">
                        <c:v>5.5</c:v>
                      </c:pt>
                      <c:pt idx="174">
                        <c:v>5.5</c:v>
                      </c:pt>
                      <c:pt idx="175">
                        <c:v>5.3</c:v>
                      </c:pt>
                      <c:pt idx="176">
                        <c:v>5.0199999999999996</c:v>
                      </c:pt>
                      <c:pt idx="177">
                        <c:v>4.92</c:v>
                      </c:pt>
                      <c:pt idx="178">
                        <c:v>5.0999999999999996</c:v>
                      </c:pt>
                      <c:pt idx="179">
                        <c:v>5.22</c:v>
                      </c:pt>
                      <c:pt idx="180">
                        <c:v>5.3</c:v>
                      </c:pt>
                      <c:pt idx="181">
                        <c:v>5.34</c:v>
                      </c:pt>
                      <c:pt idx="182">
                        <c:v>5.04</c:v>
                      </c:pt>
                      <c:pt idx="183">
                        <c:v>4.88</c:v>
                      </c:pt>
                      <c:pt idx="184">
                        <c:v>4.7</c:v>
                      </c:pt>
                      <c:pt idx="185">
                        <c:v>4.57</c:v>
                      </c:pt>
                      <c:pt idx="186">
                        <c:v>4.58</c:v>
                      </c:pt>
                      <c:pt idx="187">
                        <c:v>4.54</c:v>
                      </c:pt>
                      <c:pt idx="188">
                        <c:v>4.7699999999999996</c:v>
                      </c:pt>
                      <c:pt idx="189">
                        <c:v>4.92</c:v>
                      </c:pt>
                      <c:pt idx="190">
                        <c:v>5.16</c:v>
                      </c:pt>
                      <c:pt idx="191">
                        <c:v>5.72</c:v>
                      </c:pt>
                      <c:pt idx="192">
                        <c:v>5.7</c:v>
                      </c:pt>
                      <c:pt idx="193">
                        <c:v>5.16</c:v>
                      </c:pt>
                      <c:pt idx="194">
                        <c:v>4.9000000000000004</c:v>
                      </c:pt>
                      <c:pt idx="195">
                        <c:v>4.68</c:v>
                      </c:pt>
                      <c:pt idx="196">
                        <c:v>4.72</c:v>
                      </c:pt>
                      <c:pt idx="197">
                        <c:v>4.78</c:v>
                      </c:pt>
                      <c:pt idx="198">
                        <c:v>4.4400000000000004</c:v>
                      </c:pt>
                      <c:pt idx="199">
                        <c:v>4.3</c:v>
                      </c:pt>
                      <c:pt idx="200">
                        <c:v>3.98</c:v>
                      </c:pt>
                      <c:pt idx="201">
                        <c:v>4.4000000000000004</c:v>
                      </c:pt>
                      <c:pt idx="202">
                        <c:v>3.86</c:v>
                      </c:pt>
                      <c:pt idx="203">
                        <c:v>4.5199999999999996</c:v>
                      </c:pt>
                      <c:pt idx="204">
                        <c:v>4.5</c:v>
                      </c:pt>
                      <c:pt idx="205">
                        <c:v>4.72</c:v>
                      </c:pt>
                      <c:pt idx="206">
                        <c:v>5.0199999999999996</c:v>
                      </c:pt>
                      <c:pt idx="207">
                        <c:v>5.24</c:v>
                      </c:pt>
                      <c:pt idx="208">
                        <c:v>4.84</c:v>
                      </c:pt>
                      <c:pt idx="209">
                        <c:v>4.74</c:v>
                      </c:pt>
                      <c:pt idx="210">
                        <c:v>4.28</c:v>
                      </c:pt>
                      <c:pt idx="211">
                        <c:v>5</c:v>
                      </c:pt>
                      <c:pt idx="212">
                        <c:v>4.9400000000000004</c:v>
                      </c:pt>
                      <c:pt idx="213">
                        <c:v>4.5999999999999996</c:v>
                      </c:pt>
                      <c:pt idx="214">
                        <c:v>4.62</c:v>
                      </c:pt>
                      <c:pt idx="215">
                        <c:v>5.0999999999999996</c:v>
                      </c:pt>
                      <c:pt idx="216">
                        <c:v>4.58</c:v>
                      </c:pt>
                      <c:pt idx="217">
                        <c:v>4.32</c:v>
                      </c:pt>
                      <c:pt idx="218">
                        <c:v>4.4000000000000004</c:v>
                      </c:pt>
                      <c:pt idx="219">
                        <c:v>4.5599999999999996</c:v>
                      </c:pt>
                      <c:pt idx="220">
                        <c:v>4.38</c:v>
                      </c:pt>
                      <c:pt idx="221">
                        <c:v>4.66</c:v>
                      </c:pt>
                      <c:pt idx="222">
                        <c:v>4.12</c:v>
                      </c:pt>
                      <c:pt idx="223">
                        <c:v>3.94</c:v>
                      </c:pt>
                      <c:pt idx="224">
                        <c:v>3.94</c:v>
                      </c:pt>
                      <c:pt idx="225">
                        <c:v>3.94</c:v>
                      </c:pt>
                      <c:pt idx="226">
                        <c:v>3.74</c:v>
                      </c:pt>
                      <c:pt idx="227">
                        <c:v>4.22</c:v>
                      </c:pt>
                      <c:pt idx="228">
                        <c:v>4.8600000000000003</c:v>
                      </c:pt>
                      <c:pt idx="229">
                        <c:v>4.6100000000000003</c:v>
                      </c:pt>
                      <c:pt idx="230">
                        <c:v>4.68</c:v>
                      </c:pt>
                      <c:pt idx="231">
                        <c:v>4.92</c:v>
                      </c:pt>
                      <c:pt idx="232">
                        <c:v>4.4400000000000004</c:v>
                      </c:pt>
                      <c:pt idx="233">
                        <c:v>4.1399999999999997</c:v>
                      </c:pt>
                      <c:pt idx="234">
                        <c:v>4.3600000000000003</c:v>
                      </c:pt>
                      <c:pt idx="235">
                        <c:v>4.17</c:v>
                      </c:pt>
                      <c:pt idx="236">
                        <c:v>4.26</c:v>
                      </c:pt>
                      <c:pt idx="237">
                        <c:v>3.42</c:v>
                      </c:pt>
                      <c:pt idx="238">
                        <c:v>4.0999999999999996</c:v>
                      </c:pt>
                      <c:pt idx="239">
                        <c:v>4.3</c:v>
                      </c:pt>
                      <c:pt idx="240">
                        <c:v>4.12</c:v>
                      </c:pt>
                      <c:pt idx="241">
                        <c:v>3.88</c:v>
                      </c:pt>
                      <c:pt idx="242">
                        <c:v>3.48</c:v>
                      </c:pt>
                      <c:pt idx="243">
                        <c:v>3.72</c:v>
                      </c:pt>
                      <c:pt idx="244">
                        <c:v>3.76</c:v>
                      </c:pt>
                      <c:pt idx="245">
                        <c:v>4.12</c:v>
                      </c:pt>
                      <c:pt idx="246">
                        <c:v>3.92</c:v>
                      </c:pt>
                      <c:pt idx="247">
                        <c:v>3.84</c:v>
                      </c:pt>
                      <c:pt idx="248">
                        <c:v>3.78</c:v>
                      </c:pt>
                      <c:pt idx="249">
                        <c:v>3.96</c:v>
                      </c:pt>
                      <c:pt idx="250">
                        <c:v>4.2</c:v>
                      </c:pt>
                      <c:pt idx="251">
                        <c:v>4.17</c:v>
                      </c:pt>
                      <c:pt idx="252">
                        <c:v>3.92</c:v>
                      </c:pt>
                      <c:pt idx="253">
                        <c:v>4.0999999999999996</c:v>
                      </c:pt>
                      <c:pt idx="254">
                        <c:v>3.94</c:v>
                      </c:pt>
                      <c:pt idx="255">
                        <c:v>4.1399999999999997</c:v>
                      </c:pt>
                      <c:pt idx="256">
                        <c:v>4.3600000000000003</c:v>
                      </c:pt>
                      <c:pt idx="257">
                        <c:v>5.48</c:v>
                      </c:pt>
                      <c:pt idx="258">
                        <c:v>5.7</c:v>
                      </c:pt>
                      <c:pt idx="259">
                        <c:v>5</c:v>
                      </c:pt>
                      <c:pt idx="260">
                        <c:v>3.54</c:v>
                      </c:pt>
                      <c:pt idx="261">
                        <c:v>3.72</c:v>
                      </c:pt>
                      <c:pt idx="262">
                        <c:v>3.98</c:v>
                      </c:pt>
                      <c:pt idx="263">
                        <c:v>4.0199999999999996</c:v>
                      </c:pt>
                      <c:pt idx="264">
                        <c:v>3.24</c:v>
                      </c:pt>
                      <c:pt idx="265">
                        <c:v>3.46</c:v>
                      </c:pt>
                      <c:pt idx="266">
                        <c:v>3.78</c:v>
                      </c:pt>
                      <c:pt idx="267">
                        <c:v>3.92</c:v>
                      </c:pt>
                      <c:pt idx="268">
                        <c:v>3.06</c:v>
                      </c:pt>
                      <c:pt idx="269">
                        <c:v>3.04</c:v>
                      </c:pt>
                      <c:pt idx="270">
                        <c:v>3.14</c:v>
                      </c:pt>
                      <c:pt idx="271">
                        <c:v>3.28</c:v>
                      </c:pt>
                      <c:pt idx="272">
                        <c:v>3.16</c:v>
                      </c:pt>
                      <c:pt idx="273">
                        <c:v>3.7</c:v>
                      </c:pt>
                      <c:pt idx="274">
                        <c:v>3.16</c:v>
                      </c:pt>
                      <c:pt idx="275">
                        <c:v>3.28</c:v>
                      </c:pt>
                      <c:pt idx="276">
                        <c:v>3.34</c:v>
                      </c:pt>
                      <c:pt idx="277">
                        <c:v>3.52</c:v>
                      </c:pt>
                      <c:pt idx="278">
                        <c:v>3.94</c:v>
                      </c:pt>
                      <c:pt idx="279">
                        <c:v>4.96</c:v>
                      </c:pt>
                      <c:pt idx="280">
                        <c:v>5.66</c:v>
                      </c:pt>
                      <c:pt idx="281">
                        <c:v>5.7</c:v>
                      </c:pt>
                      <c:pt idx="282">
                        <c:v>4.72</c:v>
                      </c:pt>
                      <c:pt idx="283">
                        <c:v>4.5599999999999996</c:v>
                      </c:pt>
                      <c:pt idx="284">
                        <c:v>5.22</c:v>
                      </c:pt>
                      <c:pt idx="285">
                        <c:v>4.96</c:v>
                      </c:pt>
                      <c:pt idx="286">
                        <c:v>4.18</c:v>
                      </c:pt>
                      <c:pt idx="287">
                        <c:v>4.7</c:v>
                      </c:pt>
                      <c:pt idx="288">
                        <c:v>3.55</c:v>
                      </c:pt>
                      <c:pt idx="289">
                        <c:v>3.6</c:v>
                      </c:pt>
                      <c:pt idx="290">
                        <c:v>3.28</c:v>
                      </c:pt>
                      <c:pt idx="291">
                        <c:v>3.32</c:v>
                      </c:pt>
                      <c:pt idx="292">
                        <c:v>3.92</c:v>
                      </c:pt>
                      <c:pt idx="293">
                        <c:v>3.46</c:v>
                      </c:pt>
                      <c:pt idx="294">
                        <c:v>3.78</c:v>
                      </c:pt>
                      <c:pt idx="295">
                        <c:v>3.62</c:v>
                      </c:pt>
                      <c:pt idx="296">
                        <c:v>3.58</c:v>
                      </c:pt>
                      <c:pt idx="297">
                        <c:v>3.3</c:v>
                      </c:pt>
                      <c:pt idx="298">
                        <c:v>3.1</c:v>
                      </c:pt>
                      <c:pt idx="299">
                        <c:v>3.18</c:v>
                      </c:pt>
                      <c:pt idx="300">
                        <c:v>3.98</c:v>
                      </c:pt>
                      <c:pt idx="301">
                        <c:v>4.0199999999999996</c:v>
                      </c:pt>
                      <c:pt idx="302">
                        <c:v>3.82</c:v>
                      </c:pt>
                      <c:pt idx="303">
                        <c:v>4.07</c:v>
                      </c:pt>
                      <c:pt idx="304">
                        <c:v>3.52</c:v>
                      </c:pt>
                      <c:pt idx="305">
                        <c:v>3.86</c:v>
                      </c:pt>
                      <c:pt idx="306">
                        <c:v>4</c:v>
                      </c:pt>
                      <c:pt idx="307">
                        <c:v>3.92</c:v>
                      </c:pt>
                      <c:pt idx="308">
                        <c:v>3.86</c:v>
                      </c:pt>
                      <c:pt idx="309">
                        <c:v>3.78</c:v>
                      </c:pt>
                      <c:pt idx="310">
                        <c:v>3.58</c:v>
                      </c:pt>
                      <c:pt idx="311">
                        <c:v>3.52</c:v>
                      </c:pt>
                      <c:pt idx="312">
                        <c:v>3.16</c:v>
                      </c:pt>
                      <c:pt idx="313">
                        <c:v>2.88</c:v>
                      </c:pt>
                      <c:pt idx="314">
                        <c:v>3.22</c:v>
                      </c:pt>
                      <c:pt idx="315">
                        <c:v>3.34</c:v>
                      </c:pt>
                      <c:pt idx="316">
                        <c:v>3.04</c:v>
                      </c:pt>
                      <c:pt idx="317">
                        <c:v>3.36</c:v>
                      </c:pt>
                      <c:pt idx="318">
                        <c:v>3.38</c:v>
                      </c:pt>
                      <c:pt idx="319">
                        <c:v>3.46</c:v>
                      </c:pt>
                      <c:pt idx="320">
                        <c:v>3.18</c:v>
                      </c:pt>
                      <c:pt idx="321">
                        <c:v>2.58</c:v>
                      </c:pt>
                      <c:pt idx="322">
                        <c:v>2.2200000000000002</c:v>
                      </c:pt>
                      <c:pt idx="323">
                        <c:v>2.38</c:v>
                      </c:pt>
                      <c:pt idx="324">
                        <c:v>2.36</c:v>
                      </c:pt>
                      <c:pt idx="325">
                        <c:v>2.2000000000000002</c:v>
                      </c:pt>
                      <c:pt idx="326">
                        <c:v>2.14</c:v>
                      </c:pt>
                      <c:pt idx="327">
                        <c:v>2.4</c:v>
                      </c:pt>
                      <c:pt idx="328">
                        <c:v>2.2200000000000002</c:v>
                      </c:pt>
                      <c:pt idx="329">
                        <c:v>2.2400000000000002</c:v>
                      </c:pt>
                      <c:pt idx="330">
                        <c:v>2.1</c:v>
                      </c:pt>
                      <c:pt idx="331">
                        <c:v>2.54</c:v>
                      </c:pt>
                      <c:pt idx="332">
                        <c:v>3.48</c:v>
                      </c:pt>
                      <c:pt idx="333">
                        <c:v>3.76</c:v>
                      </c:pt>
                      <c:pt idx="334">
                        <c:v>3.28</c:v>
                      </c:pt>
                      <c:pt idx="335">
                        <c:v>3.86</c:v>
                      </c:pt>
                      <c:pt idx="336">
                        <c:v>3.94</c:v>
                      </c:pt>
                      <c:pt idx="337">
                        <c:v>3.92</c:v>
                      </c:pt>
                      <c:pt idx="338">
                        <c:v>3.28</c:v>
                      </c:pt>
                      <c:pt idx="339">
                        <c:v>3.24</c:v>
                      </c:pt>
                      <c:pt idx="340">
                        <c:v>3.34</c:v>
                      </c:pt>
                      <c:pt idx="341">
                        <c:v>3.38</c:v>
                      </c:pt>
                      <c:pt idx="342">
                        <c:v>3.22</c:v>
                      </c:pt>
                      <c:pt idx="343">
                        <c:v>3.14</c:v>
                      </c:pt>
                      <c:pt idx="344">
                        <c:v>3.16</c:v>
                      </c:pt>
                      <c:pt idx="345">
                        <c:v>3.2</c:v>
                      </c:pt>
                      <c:pt idx="346">
                        <c:v>2.5</c:v>
                      </c:pt>
                      <c:pt idx="347">
                        <c:v>2.8</c:v>
                      </c:pt>
                      <c:pt idx="348">
                        <c:v>2.96</c:v>
                      </c:pt>
                      <c:pt idx="349">
                        <c:v>3.26</c:v>
                      </c:pt>
                      <c:pt idx="350">
                        <c:v>3.96</c:v>
                      </c:pt>
                      <c:pt idx="351">
                        <c:v>4.92</c:v>
                      </c:pt>
                      <c:pt idx="352">
                        <c:v>5.32</c:v>
                      </c:pt>
                      <c:pt idx="353">
                        <c:v>4.88</c:v>
                      </c:pt>
                      <c:pt idx="354">
                        <c:v>4.88</c:v>
                      </c:pt>
                      <c:pt idx="355">
                        <c:v>3.92</c:v>
                      </c:pt>
                      <c:pt idx="356">
                        <c:v>3.38</c:v>
                      </c:pt>
                      <c:pt idx="357">
                        <c:v>3.06</c:v>
                      </c:pt>
                      <c:pt idx="358">
                        <c:v>2.66</c:v>
                      </c:pt>
                      <c:pt idx="359">
                        <c:v>2.74</c:v>
                      </c:pt>
                      <c:pt idx="360">
                        <c:v>3.26</c:v>
                      </c:pt>
                      <c:pt idx="361">
                        <c:v>3.4</c:v>
                      </c:pt>
                      <c:pt idx="362">
                        <c:v>3.42</c:v>
                      </c:pt>
                      <c:pt idx="363">
                        <c:v>3.2</c:v>
                      </c:pt>
                      <c:pt idx="364">
                        <c:v>3.1</c:v>
                      </c:pt>
                      <c:pt idx="365">
                        <c:v>3.23</c:v>
                      </c:pt>
                      <c:pt idx="366">
                        <c:v>2.2799999999999998</c:v>
                      </c:pt>
                      <c:pt idx="367">
                        <c:v>2.04</c:v>
                      </c:pt>
                      <c:pt idx="368">
                        <c:v>2.2000000000000002</c:v>
                      </c:pt>
                      <c:pt idx="369">
                        <c:v>2.2200000000000002</c:v>
                      </c:pt>
                      <c:pt idx="370">
                        <c:v>2.2799999999999998</c:v>
                      </c:pt>
                      <c:pt idx="371">
                        <c:v>2.4</c:v>
                      </c:pt>
                      <c:pt idx="372">
                        <c:v>2.5</c:v>
                      </c:pt>
                      <c:pt idx="373">
                        <c:v>2.66</c:v>
                      </c:pt>
                      <c:pt idx="374">
                        <c:v>2.48</c:v>
                      </c:pt>
                      <c:pt idx="375">
                        <c:v>2.7</c:v>
                      </c:pt>
                      <c:pt idx="376">
                        <c:v>2.37</c:v>
                      </c:pt>
                      <c:pt idx="377">
                        <c:v>2.7</c:v>
                      </c:pt>
                      <c:pt idx="378">
                        <c:v>2.6</c:v>
                      </c:pt>
                      <c:pt idx="379">
                        <c:v>2.6</c:v>
                      </c:pt>
                      <c:pt idx="380">
                        <c:v>2.33</c:v>
                      </c:pt>
                      <c:pt idx="381">
                        <c:v>2.2999999999999998</c:v>
                      </c:pt>
                      <c:pt idx="382">
                        <c:v>2.08</c:v>
                      </c:pt>
                      <c:pt idx="383">
                        <c:v>2.3199999999999998</c:v>
                      </c:pt>
                      <c:pt idx="384">
                        <c:v>2.5299999999999998</c:v>
                      </c:pt>
                      <c:pt idx="385">
                        <c:v>2.46</c:v>
                      </c:pt>
                      <c:pt idx="386">
                        <c:v>2.42</c:v>
                      </c:pt>
                      <c:pt idx="387">
                        <c:v>2.56</c:v>
                      </c:pt>
                      <c:pt idx="388">
                        <c:v>2.4300000000000002</c:v>
                      </c:pt>
                      <c:pt idx="389">
                        <c:v>2.76</c:v>
                      </c:pt>
                      <c:pt idx="390">
                        <c:v>2.52</c:v>
                      </c:pt>
                      <c:pt idx="391">
                        <c:v>2.77</c:v>
                      </c:pt>
                      <c:pt idx="392">
                        <c:v>2.68</c:v>
                      </c:pt>
                      <c:pt idx="393">
                        <c:v>2.94</c:v>
                      </c:pt>
                      <c:pt idx="394">
                        <c:v>2.1</c:v>
                      </c:pt>
                      <c:pt idx="395">
                        <c:v>2.15</c:v>
                      </c:pt>
                      <c:pt idx="396">
                        <c:v>1.93</c:v>
                      </c:pt>
                      <c:pt idx="397">
                        <c:v>2</c:v>
                      </c:pt>
                      <c:pt idx="398">
                        <c:v>2.2999999999999998</c:v>
                      </c:pt>
                      <c:pt idx="399">
                        <c:v>2.54</c:v>
                      </c:pt>
                      <c:pt idx="400">
                        <c:v>2.1</c:v>
                      </c:pt>
                      <c:pt idx="401">
                        <c:v>2.0699999999999998</c:v>
                      </c:pt>
                      <c:pt idx="402">
                        <c:v>2.2400000000000002</c:v>
                      </c:pt>
                      <c:pt idx="403">
                        <c:v>2.82</c:v>
                      </c:pt>
                      <c:pt idx="404">
                        <c:v>2.74</c:v>
                      </c:pt>
                      <c:pt idx="405">
                        <c:v>2.9</c:v>
                      </c:pt>
                      <c:pt idx="406">
                        <c:v>2.52</c:v>
                      </c:pt>
                      <c:pt idx="407">
                        <c:v>2.56</c:v>
                      </c:pt>
                      <c:pt idx="408">
                        <c:v>2.2000000000000002</c:v>
                      </c:pt>
                      <c:pt idx="409">
                        <c:v>2.2799999999999998</c:v>
                      </c:pt>
                      <c:pt idx="410">
                        <c:v>2.04</c:v>
                      </c:pt>
                      <c:pt idx="411">
                        <c:v>2.1800000000000002</c:v>
                      </c:pt>
                      <c:pt idx="412">
                        <c:v>2.08</c:v>
                      </c:pt>
                      <c:pt idx="413">
                        <c:v>2.2200000000000002</c:v>
                      </c:pt>
                      <c:pt idx="414">
                        <c:v>2.12</c:v>
                      </c:pt>
                      <c:pt idx="415">
                        <c:v>2.2000000000000002</c:v>
                      </c:pt>
                      <c:pt idx="416">
                        <c:v>2.06</c:v>
                      </c:pt>
                      <c:pt idx="417">
                        <c:v>2.44</c:v>
                      </c:pt>
                      <c:pt idx="418">
                        <c:v>2.2400000000000002</c:v>
                      </c:pt>
                      <c:pt idx="419">
                        <c:v>2.4</c:v>
                      </c:pt>
                      <c:pt idx="420">
                        <c:v>1.97</c:v>
                      </c:pt>
                      <c:pt idx="421">
                        <c:v>2.36</c:v>
                      </c:pt>
                      <c:pt idx="422">
                        <c:v>1.95</c:v>
                      </c:pt>
                      <c:pt idx="423">
                        <c:v>2.2999999999999998</c:v>
                      </c:pt>
                      <c:pt idx="424">
                        <c:v>1.93</c:v>
                      </c:pt>
                      <c:pt idx="425">
                        <c:v>1.88</c:v>
                      </c:pt>
                      <c:pt idx="426">
                        <c:v>1.74</c:v>
                      </c:pt>
                      <c:pt idx="427">
                        <c:v>1.7</c:v>
                      </c:pt>
                      <c:pt idx="428">
                        <c:v>1.96</c:v>
                      </c:pt>
                      <c:pt idx="429">
                        <c:v>2.1</c:v>
                      </c:pt>
                      <c:pt idx="430">
                        <c:v>2.04</c:v>
                      </c:pt>
                      <c:pt idx="431">
                        <c:v>2.16</c:v>
                      </c:pt>
                      <c:pt idx="432">
                        <c:v>2.16</c:v>
                      </c:pt>
                      <c:pt idx="433">
                        <c:v>2.2599999999999998</c:v>
                      </c:pt>
                      <c:pt idx="434">
                        <c:v>1.84</c:v>
                      </c:pt>
                      <c:pt idx="435">
                        <c:v>1.78</c:v>
                      </c:pt>
                      <c:pt idx="436">
                        <c:v>1.7</c:v>
                      </c:pt>
                      <c:pt idx="437">
                        <c:v>1.66</c:v>
                      </c:pt>
                      <c:pt idx="438">
                        <c:v>2.06</c:v>
                      </c:pt>
                      <c:pt idx="439">
                        <c:v>1.86</c:v>
                      </c:pt>
                      <c:pt idx="440">
                        <c:v>1.78</c:v>
                      </c:pt>
                      <c:pt idx="441">
                        <c:v>1.94</c:v>
                      </c:pt>
                      <c:pt idx="442">
                        <c:v>2.66</c:v>
                      </c:pt>
                      <c:pt idx="443">
                        <c:v>2.94</c:v>
                      </c:pt>
                      <c:pt idx="444">
                        <c:v>2.94</c:v>
                      </c:pt>
                      <c:pt idx="445">
                        <c:v>3.02</c:v>
                      </c:pt>
                      <c:pt idx="446">
                        <c:v>2.9</c:v>
                      </c:pt>
                      <c:pt idx="447">
                        <c:v>2.96</c:v>
                      </c:pt>
                      <c:pt idx="448">
                        <c:v>2.41</c:v>
                      </c:pt>
                      <c:pt idx="449">
                        <c:v>2.2599999999999998</c:v>
                      </c:pt>
                      <c:pt idx="450">
                        <c:v>1.64</c:v>
                      </c:pt>
                      <c:pt idx="451">
                        <c:v>2.02</c:v>
                      </c:pt>
                      <c:pt idx="452">
                        <c:v>2</c:v>
                      </c:pt>
                      <c:pt idx="453">
                        <c:v>2.33</c:v>
                      </c:pt>
                      <c:pt idx="454">
                        <c:v>2.08</c:v>
                      </c:pt>
                      <c:pt idx="455">
                        <c:v>2.14</c:v>
                      </c:pt>
                      <c:pt idx="456">
                        <c:v>2.64</c:v>
                      </c:pt>
                      <c:pt idx="457">
                        <c:v>2.86</c:v>
                      </c:pt>
                      <c:pt idx="458">
                        <c:v>2.9</c:v>
                      </c:pt>
                      <c:pt idx="459">
                        <c:v>2.92</c:v>
                      </c:pt>
                      <c:pt idx="460">
                        <c:v>2.2400000000000002</c:v>
                      </c:pt>
                      <c:pt idx="461">
                        <c:v>2.1800000000000002</c:v>
                      </c:pt>
                      <c:pt idx="462">
                        <c:v>2.84</c:v>
                      </c:pt>
                      <c:pt idx="463">
                        <c:v>2.36</c:v>
                      </c:pt>
                      <c:pt idx="464">
                        <c:v>1.5</c:v>
                      </c:pt>
                      <c:pt idx="465">
                        <c:v>1.64</c:v>
                      </c:pt>
                      <c:pt idx="466">
                        <c:v>1.3</c:v>
                      </c:pt>
                      <c:pt idx="467">
                        <c:v>1.66</c:v>
                      </c:pt>
                      <c:pt idx="468">
                        <c:v>2.64</c:v>
                      </c:pt>
                      <c:pt idx="469">
                        <c:v>2.7</c:v>
                      </c:pt>
                      <c:pt idx="470">
                        <c:v>2.68</c:v>
                      </c:pt>
                      <c:pt idx="471">
                        <c:v>2.78</c:v>
                      </c:pt>
                      <c:pt idx="472">
                        <c:v>2.66</c:v>
                      </c:pt>
                      <c:pt idx="473">
                        <c:v>2.76</c:v>
                      </c:pt>
                      <c:pt idx="474">
                        <c:v>2.96</c:v>
                      </c:pt>
                      <c:pt idx="475">
                        <c:v>3.04</c:v>
                      </c:pt>
                      <c:pt idx="476">
                        <c:v>2.6</c:v>
                      </c:pt>
                      <c:pt idx="477">
                        <c:v>2.6</c:v>
                      </c:pt>
                      <c:pt idx="478">
                        <c:v>1.84</c:v>
                      </c:pt>
                      <c:pt idx="479">
                        <c:v>2.2400000000000002</c:v>
                      </c:pt>
                      <c:pt idx="480">
                        <c:v>2.72</c:v>
                      </c:pt>
                      <c:pt idx="481">
                        <c:v>3</c:v>
                      </c:pt>
                      <c:pt idx="482">
                        <c:v>2.9</c:v>
                      </c:pt>
                      <c:pt idx="483">
                        <c:v>2.94</c:v>
                      </c:pt>
                      <c:pt idx="484">
                        <c:v>2.84</c:v>
                      </c:pt>
                      <c:pt idx="485">
                        <c:v>2.96</c:v>
                      </c:pt>
                      <c:pt idx="486">
                        <c:v>2.7</c:v>
                      </c:pt>
                      <c:pt idx="487">
                        <c:v>2.84</c:v>
                      </c:pt>
                      <c:pt idx="488">
                        <c:v>2.74</c:v>
                      </c:pt>
                      <c:pt idx="489">
                        <c:v>2.97</c:v>
                      </c:pt>
                      <c:pt idx="490">
                        <c:v>2.41</c:v>
                      </c:pt>
                      <c:pt idx="491">
                        <c:v>2.23</c:v>
                      </c:pt>
                      <c:pt idx="492">
                        <c:v>1.9</c:v>
                      </c:pt>
                      <c:pt idx="493">
                        <c:v>2.08</c:v>
                      </c:pt>
                      <c:pt idx="494">
                        <c:v>2.1</c:v>
                      </c:pt>
                      <c:pt idx="495">
                        <c:v>2.54</c:v>
                      </c:pt>
                      <c:pt idx="496">
                        <c:v>2.0299999999999998</c:v>
                      </c:pt>
                      <c:pt idx="497">
                        <c:v>2.2200000000000002</c:v>
                      </c:pt>
                      <c:pt idx="498">
                        <c:v>2.44</c:v>
                      </c:pt>
                      <c:pt idx="499">
                        <c:v>2.95</c:v>
                      </c:pt>
                      <c:pt idx="500">
                        <c:v>2.62</c:v>
                      </c:pt>
                      <c:pt idx="501">
                        <c:v>2.86</c:v>
                      </c:pt>
                      <c:pt idx="502">
                        <c:v>2.58</c:v>
                      </c:pt>
                      <c:pt idx="503">
                        <c:v>2.66</c:v>
                      </c:pt>
                      <c:pt idx="504">
                        <c:v>2.6</c:v>
                      </c:pt>
                      <c:pt idx="505">
                        <c:v>2.74</c:v>
                      </c:pt>
                      <c:pt idx="506">
                        <c:v>1.58</c:v>
                      </c:pt>
                      <c:pt idx="507">
                        <c:v>1.63</c:v>
                      </c:pt>
                      <c:pt idx="508">
                        <c:v>1.2</c:v>
                      </c:pt>
                      <c:pt idx="509">
                        <c:v>1.4</c:v>
                      </c:pt>
                      <c:pt idx="510">
                        <c:v>2.1</c:v>
                      </c:pt>
                      <c:pt idx="511">
                        <c:v>2.2000000000000002</c:v>
                      </c:pt>
                      <c:pt idx="512">
                        <c:v>2.2999999999999998</c:v>
                      </c:pt>
                      <c:pt idx="513">
                        <c:v>2.62</c:v>
                      </c:pt>
                      <c:pt idx="514">
                        <c:v>2.23</c:v>
                      </c:pt>
                      <c:pt idx="515">
                        <c:v>2.67</c:v>
                      </c:pt>
                      <c:pt idx="516">
                        <c:v>2.56</c:v>
                      </c:pt>
                      <c:pt idx="517">
                        <c:v>2.64</c:v>
                      </c:pt>
                      <c:pt idx="518">
                        <c:v>2.5</c:v>
                      </c:pt>
                      <c:pt idx="519">
                        <c:v>2.7</c:v>
                      </c:pt>
                      <c:pt idx="520">
                        <c:v>1.72</c:v>
                      </c:pt>
                      <c:pt idx="521">
                        <c:v>1.72</c:v>
                      </c:pt>
                      <c:pt idx="522">
                        <c:v>2.36</c:v>
                      </c:pt>
                      <c:pt idx="523">
                        <c:v>2.64</c:v>
                      </c:pt>
                      <c:pt idx="524">
                        <c:v>1.84</c:v>
                      </c:pt>
                      <c:pt idx="525">
                        <c:v>2.15</c:v>
                      </c:pt>
                      <c:pt idx="526">
                        <c:v>2</c:v>
                      </c:pt>
                      <c:pt idx="527">
                        <c:v>2.08</c:v>
                      </c:pt>
                      <c:pt idx="528">
                        <c:v>1.68</c:v>
                      </c:pt>
                      <c:pt idx="529">
                        <c:v>1.7</c:v>
                      </c:pt>
                      <c:pt idx="530">
                        <c:v>1.3</c:v>
                      </c:pt>
                      <c:pt idx="531">
                        <c:v>1.28</c:v>
                      </c:pt>
                      <c:pt idx="532">
                        <c:v>1.58</c:v>
                      </c:pt>
                      <c:pt idx="533">
                        <c:v>2.7</c:v>
                      </c:pt>
                      <c:pt idx="534">
                        <c:v>2.02</c:v>
                      </c:pt>
                      <c:pt idx="535">
                        <c:v>1.92</c:v>
                      </c:pt>
                      <c:pt idx="536">
                        <c:v>2.2999999999999998</c:v>
                      </c:pt>
                      <c:pt idx="537">
                        <c:v>2.1</c:v>
                      </c:pt>
                      <c:pt idx="538">
                        <c:v>2.2999999999999998</c:v>
                      </c:pt>
                      <c:pt idx="539">
                        <c:v>2.2599999999999998</c:v>
                      </c:pt>
                      <c:pt idx="540">
                        <c:v>1.94</c:v>
                      </c:pt>
                      <c:pt idx="541">
                        <c:v>2.87</c:v>
                      </c:pt>
                      <c:pt idx="542">
                        <c:v>2.4700000000000002</c:v>
                      </c:pt>
                      <c:pt idx="543">
                        <c:v>2.82</c:v>
                      </c:pt>
                      <c:pt idx="544">
                        <c:v>2.08</c:v>
                      </c:pt>
                      <c:pt idx="545">
                        <c:v>2.65</c:v>
                      </c:pt>
                      <c:pt idx="546">
                        <c:v>2.4</c:v>
                      </c:pt>
                      <c:pt idx="547">
                        <c:v>2.62</c:v>
                      </c:pt>
                      <c:pt idx="548">
                        <c:v>2.6</c:v>
                      </c:pt>
                      <c:pt idx="549">
                        <c:v>2.38</c:v>
                      </c:pt>
                      <c:pt idx="550">
                        <c:v>2.2799999999999998</c:v>
                      </c:pt>
                      <c:pt idx="551">
                        <c:v>3.02</c:v>
                      </c:pt>
                      <c:pt idx="552">
                        <c:v>2.2200000000000002</c:v>
                      </c:pt>
                      <c:pt idx="553">
                        <c:v>2.73</c:v>
                      </c:pt>
                      <c:pt idx="554">
                        <c:v>2.17</c:v>
                      </c:pt>
                      <c:pt idx="555">
                        <c:v>2.34</c:v>
                      </c:pt>
                      <c:pt idx="556">
                        <c:v>1.8</c:v>
                      </c:pt>
                      <c:pt idx="557">
                        <c:v>2.14</c:v>
                      </c:pt>
                      <c:pt idx="558">
                        <c:v>1.6</c:v>
                      </c:pt>
                      <c:pt idx="559">
                        <c:v>2.0499999999999998</c:v>
                      </c:pt>
                      <c:pt idx="560">
                        <c:v>1.7</c:v>
                      </c:pt>
                      <c:pt idx="561">
                        <c:v>1.94</c:v>
                      </c:pt>
                      <c:pt idx="562">
                        <c:v>1.41</c:v>
                      </c:pt>
                      <c:pt idx="563">
                        <c:v>2.06</c:v>
                      </c:pt>
                      <c:pt idx="564">
                        <c:v>1.59</c:v>
                      </c:pt>
                      <c:pt idx="565">
                        <c:v>2.36</c:v>
                      </c:pt>
                      <c:pt idx="566">
                        <c:v>1.5</c:v>
                      </c:pt>
                      <c:pt idx="567">
                        <c:v>2.1</c:v>
                      </c:pt>
                      <c:pt idx="568">
                        <c:v>1.22</c:v>
                      </c:pt>
                      <c:pt idx="569">
                        <c:v>1.78</c:v>
                      </c:pt>
                      <c:pt idx="570">
                        <c:v>1.53</c:v>
                      </c:pt>
                      <c:pt idx="571">
                        <c:v>1.86</c:v>
                      </c:pt>
                      <c:pt idx="572">
                        <c:v>1.19</c:v>
                      </c:pt>
                      <c:pt idx="573">
                        <c:v>1.72</c:v>
                      </c:pt>
                      <c:pt idx="574">
                        <c:v>1.28</c:v>
                      </c:pt>
                      <c:pt idx="575">
                        <c:v>1.72</c:v>
                      </c:pt>
                      <c:pt idx="576">
                        <c:v>1.3</c:v>
                      </c:pt>
                      <c:pt idx="577">
                        <c:v>1.48</c:v>
                      </c:pt>
                      <c:pt idx="578">
                        <c:v>1.1399999999999999</c:v>
                      </c:pt>
                      <c:pt idx="579">
                        <c:v>1.74</c:v>
                      </c:pt>
                      <c:pt idx="580">
                        <c:v>1.1599999999999999</c:v>
                      </c:pt>
                      <c:pt idx="581">
                        <c:v>1.74</c:v>
                      </c:pt>
                      <c:pt idx="582">
                        <c:v>1.2</c:v>
                      </c:pt>
                      <c:pt idx="583">
                        <c:v>1.7</c:v>
                      </c:pt>
                      <c:pt idx="584">
                        <c:v>1.1399999999999999</c:v>
                      </c:pt>
                      <c:pt idx="585">
                        <c:v>1.54</c:v>
                      </c:pt>
                      <c:pt idx="586">
                        <c:v>1.1399999999999999</c:v>
                      </c:pt>
                      <c:pt idx="587">
                        <c:v>1.82</c:v>
                      </c:pt>
                      <c:pt idx="588">
                        <c:v>1.32</c:v>
                      </c:pt>
                      <c:pt idx="589">
                        <c:v>1.53</c:v>
                      </c:pt>
                      <c:pt idx="590">
                        <c:v>1.4</c:v>
                      </c:pt>
                      <c:pt idx="591">
                        <c:v>1.52</c:v>
                      </c:pt>
                      <c:pt idx="592">
                        <c:v>1.19</c:v>
                      </c:pt>
                      <c:pt idx="593">
                        <c:v>1.88</c:v>
                      </c:pt>
                      <c:pt idx="594">
                        <c:v>1.68</c:v>
                      </c:pt>
                      <c:pt idx="595">
                        <c:v>2.46</c:v>
                      </c:pt>
                      <c:pt idx="596">
                        <c:v>1.96</c:v>
                      </c:pt>
                      <c:pt idx="597">
                        <c:v>2.0699999999999998</c:v>
                      </c:pt>
                      <c:pt idx="598">
                        <c:v>1.77</c:v>
                      </c:pt>
                      <c:pt idx="599">
                        <c:v>1.84</c:v>
                      </c:pt>
                      <c:pt idx="600">
                        <c:v>1.62</c:v>
                      </c:pt>
                      <c:pt idx="601">
                        <c:v>1.9</c:v>
                      </c:pt>
                      <c:pt idx="602">
                        <c:v>1.57</c:v>
                      </c:pt>
                      <c:pt idx="603">
                        <c:v>2.2200000000000002</c:v>
                      </c:pt>
                      <c:pt idx="604">
                        <c:v>2.78</c:v>
                      </c:pt>
                      <c:pt idx="605">
                        <c:v>3.42</c:v>
                      </c:pt>
                      <c:pt idx="606">
                        <c:v>3.29</c:v>
                      </c:pt>
                      <c:pt idx="607">
                        <c:v>2.92</c:v>
                      </c:pt>
                      <c:pt idx="608">
                        <c:v>2.4300000000000002</c:v>
                      </c:pt>
                      <c:pt idx="609">
                        <c:v>2.8</c:v>
                      </c:pt>
                      <c:pt idx="610">
                        <c:v>3.2</c:v>
                      </c:pt>
                      <c:pt idx="611">
                        <c:v>3.7</c:v>
                      </c:pt>
                      <c:pt idx="612">
                        <c:v>3.78</c:v>
                      </c:pt>
                      <c:pt idx="613">
                        <c:v>3.52</c:v>
                      </c:pt>
                      <c:pt idx="614">
                        <c:v>2.73</c:v>
                      </c:pt>
                      <c:pt idx="615">
                        <c:v>2.68</c:v>
                      </c:pt>
                      <c:pt idx="616">
                        <c:v>2.2000000000000002</c:v>
                      </c:pt>
                      <c:pt idx="617">
                        <c:v>2.7</c:v>
                      </c:pt>
                      <c:pt idx="618">
                        <c:v>2.62</c:v>
                      </c:pt>
                      <c:pt idx="619">
                        <c:v>2.8879999999999999</c:v>
                      </c:pt>
                      <c:pt idx="620">
                        <c:v>2.38</c:v>
                      </c:pt>
                      <c:pt idx="621">
                        <c:v>2.76</c:v>
                      </c:pt>
                      <c:pt idx="622">
                        <c:v>2.2599999999999998</c:v>
                      </c:pt>
                      <c:pt idx="623">
                        <c:v>2.9</c:v>
                      </c:pt>
                      <c:pt idx="624">
                        <c:v>2.31</c:v>
                      </c:pt>
                      <c:pt idx="625">
                        <c:v>2.58</c:v>
                      </c:pt>
                      <c:pt idx="626">
                        <c:v>2.0699999999999998</c:v>
                      </c:pt>
                      <c:pt idx="627">
                        <c:v>2.25</c:v>
                      </c:pt>
                      <c:pt idx="628">
                        <c:v>2.06</c:v>
                      </c:pt>
                      <c:pt idx="629">
                        <c:v>2.68</c:v>
                      </c:pt>
                      <c:pt idx="630">
                        <c:v>2.2799999999999998</c:v>
                      </c:pt>
                      <c:pt idx="631">
                        <c:v>3.07</c:v>
                      </c:pt>
                      <c:pt idx="632">
                        <c:v>2.31</c:v>
                      </c:pt>
                      <c:pt idx="633">
                        <c:v>2.25</c:v>
                      </c:pt>
                      <c:pt idx="634">
                        <c:v>1.96</c:v>
                      </c:pt>
                      <c:pt idx="635">
                        <c:v>2.39</c:v>
                      </c:pt>
                      <c:pt idx="636">
                        <c:v>2.2999999999999998</c:v>
                      </c:pt>
                      <c:pt idx="637">
                        <c:v>2.77</c:v>
                      </c:pt>
                      <c:pt idx="638">
                        <c:v>2.44</c:v>
                      </c:pt>
                      <c:pt idx="639">
                        <c:v>2.68</c:v>
                      </c:pt>
                      <c:pt idx="640">
                        <c:v>2.23</c:v>
                      </c:pt>
                      <c:pt idx="641">
                        <c:v>2.59</c:v>
                      </c:pt>
                      <c:pt idx="642">
                        <c:v>2.23</c:v>
                      </c:pt>
                      <c:pt idx="643">
                        <c:v>2.98</c:v>
                      </c:pt>
                      <c:pt idx="644">
                        <c:v>3.43</c:v>
                      </c:pt>
                      <c:pt idx="645">
                        <c:v>3.8</c:v>
                      </c:pt>
                      <c:pt idx="646">
                        <c:v>3.08</c:v>
                      </c:pt>
                      <c:pt idx="647">
                        <c:v>3.98</c:v>
                      </c:pt>
                      <c:pt idx="648">
                        <c:v>4.43</c:v>
                      </c:pt>
                      <c:pt idx="649">
                        <c:v>4.1399999999999997</c:v>
                      </c:pt>
                      <c:pt idx="650">
                        <c:v>3.26</c:v>
                      </c:pt>
                      <c:pt idx="651">
                        <c:v>4</c:v>
                      </c:pt>
                      <c:pt idx="652">
                        <c:v>4.9800000000000004</c:v>
                      </c:pt>
                      <c:pt idx="653">
                        <c:v>5.08</c:v>
                      </c:pt>
                      <c:pt idx="654">
                        <c:v>4.24</c:v>
                      </c:pt>
                      <c:pt idx="655">
                        <c:v>3.98</c:v>
                      </c:pt>
                      <c:pt idx="656">
                        <c:v>3.84</c:v>
                      </c:pt>
                      <c:pt idx="657">
                        <c:v>3.77</c:v>
                      </c:pt>
                      <c:pt idx="658">
                        <c:v>2.67</c:v>
                      </c:pt>
                      <c:pt idx="659">
                        <c:v>2.88</c:v>
                      </c:pt>
                      <c:pt idx="660">
                        <c:v>3.28</c:v>
                      </c:pt>
                      <c:pt idx="661">
                        <c:v>2.39</c:v>
                      </c:pt>
                      <c:pt idx="662">
                        <c:v>3.1</c:v>
                      </c:pt>
                      <c:pt idx="663">
                        <c:v>3.24</c:v>
                      </c:pt>
                      <c:pt idx="664">
                        <c:v>3.18</c:v>
                      </c:pt>
                      <c:pt idx="665">
                        <c:v>3.3</c:v>
                      </c:pt>
                      <c:pt idx="666">
                        <c:v>3.07</c:v>
                      </c:pt>
                      <c:pt idx="667">
                        <c:v>3.14</c:v>
                      </c:pt>
                      <c:pt idx="668">
                        <c:v>2.98</c:v>
                      </c:pt>
                      <c:pt idx="669">
                        <c:v>3</c:v>
                      </c:pt>
                      <c:pt idx="670">
                        <c:v>1.9</c:v>
                      </c:pt>
                      <c:pt idx="671">
                        <c:v>2.1</c:v>
                      </c:pt>
                      <c:pt idx="672">
                        <c:v>1.96</c:v>
                      </c:pt>
                      <c:pt idx="673">
                        <c:v>2.1800000000000002</c:v>
                      </c:pt>
                      <c:pt idx="674">
                        <c:v>1.85</c:v>
                      </c:pt>
                      <c:pt idx="675">
                        <c:v>2.1800000000000002</c:v>
                      </c:pt>
                      <c:pt idx="676">
                        <c:v>1.86</c:v>
                      </c:pt>
                      <c:pt idx="677">
                        <c:v>2.1</c:v>
                      </c:pt>
                      <c:pt idx="678">
                        <c:v>2.08</c:v>
                      </c:pt>
                      <c:pt idx="679">
                        <c:v>2.3199999999999998</c:v>
                      </c:pt>
                      <c:pt idx="680">
                        <c:v>1.8</c:v>
                      </c:pt>
                      <c:pt idx="681">
                        <c:v>1.98</c:v>
                      </c:pt>
                      <c:pt idx="682">
                        <c:v>2.42</c:v>
                      </c:pt>
                      <c:pt idx="683">
                        <c:v>2.5</c:v>
                      </c:pt>
                      <c:pt idx="684">
                        <c:v>2.08</c:v>
                      </c:pt>
                      <c:pt idx="685">
                        <c:v>2.3199999999999998</c:v>
                      </c:pt>
                      <c:pt idx="686">
                        <c:v>2.17</c:v>
                      </c:pt>
                      <c:pt idx="687">
                        <c:v>2.16</c:v>
                      </c:pt>
                      <c:pt idx="688">
                        <c:v>1.9</c:v>
                      </c:pt>
                      <c:pt idx="689">
                        <c:v>2.1800000000000002</c:v>
                      </c:pt>
                      <c:pt idx="690">
                        <c:v>2.0699999999999998</c:v>
                      </c:pt>
                      <c:pt idx="691">
                        <c:v>2.68</c:v>
                      </c:pt>
                      <c:pt idx="692">
                        <c:v>2</c:v>
                      </c:pt>
                      <c:pt idx="693">
                        <c:v>2.2000000000000002</c:v>
                      </c:pt>
                      <c:pt idx="694">
                        <c:v>1.8</c:v>
                      </c:pt>
                      <c:pt idx="695">
                        <c:v>2.4300000000000002</c:v>
                      </c:pt>
                      <c:pt idx="696">
                        <c:v>1.93</c:v>
                      </c:pt>
                      <c:pt idx="697">
                        <c:v>2.2999999999999998</c:v>
                      </c:pt>
                      <c:pt idx="698">
                        <c:v>1.87</c:v>
                      </c:pt>
                      <c:pt idx="699">
                        <c:v>2.37</c:v>
                      </c:pt>
                      <c:pt idx="700">
                        <c:v>1.74</c:v>
                      </c:pt>
                      <c:pt idx="701">
                        <c:v>2.1</c:v>
                      </c:pt>
                      <c:pt idx="702">
                        <c:v>1.58</c:v>
                      </c:pt>
                      <c:pt idx="703">
                        <c:v>2</c:v>
                      </c:pt>
                      <c:pt idx="704">
                        <c:v>1.73</c:v>
                      </c:pt>
                      <c:pt idx="705">
                        <c:v>1.95</c:v>
                      </c:pt>
                      <c:pt idx="706">
                        <c:v>2.5</c:v>
                      </c:pt>
                      <c:pt idx="707">
                        <c:v>2.9</c:v>
                      </c:pt>
                      <c:pt idx="708">
                        <c:v>2.36</c:v>
                      </c:pt>
                      <c:pt idx="709">
                        <c:v>2.6</c:v>
                      </c:pt>
                      <c:pt idx="710">
                        <c:v>1.8</c:v>
                      </c:pt>
                      <c:pt idx="711">
                        <c:v>2.3199999999999998</c:v>
                      </c:pt>
                      <c:pt idx="712">
                        <c:v>2.1800000000000002</c:v>
                      </c:pt>
                      <c:pt idx="713">
                        <c:v>2.42</c:v>
                      </c:pt>
                      <c:pt idx="714">
                        <c:v>1.97</c:v>
                      </c:pt>
                      <c:pt idx="715">
                        <c:v>2.2799999999999998</c:v>
                      </c:pt>
                      <c:pt idx="716">
                        <c:v>1.63</c:v>
                      </c:pt>
                      <c:pt idx="717">
                        <c:v>2.1800000000000002</c:v>
                      </c:pt>
                      <c:pt idx="718">
                        <c:v>2.04</c:v>
                      </c:pt>
                      <c:pt idx="719">
                        <c:v>2.3199999999999998</c:v>
                      </c:pt>
                      <c:pt idx="720">
                        <c:v>1.98</c:v>
                      </c:pt>
                      <c:pt idx="721">
                        <c:v>2.5299999999999998</c:v>
                      </c:pt>
                      <c:pt idx="722">
                        <c:v>1.73</c:v>
                      </c:pt>
                      <c:pt idx="723">
                        <c:v>2.66</c:v>
                      </c:pt>
                      <c:pt idx="724">
                        <c:v>2.23</c:v>
                      </c:pt>
                      <c:pt idx="725">
                        <c:v>3.03</c:v>
                      </c:pt>
                      <c:pt idx="726">
                        <c:v>2.76</c:v>
                      </c:pt>
                      <c:pt idx="727">
                        <c:v>2.98</c:v>
                      </c:pt>
                    </c:numCache>
                  </c:numRef>
                </c:val>
                <c:smooth val="1"/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A-E4E7-486D-A4C5-676C1FD04663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v>2001</c:v>
                </c:tx>
                <c:spPr>
                  <a:ln w="12700">
                    <a:solidFill>
                      <a:schemeClr val="bg1">
                        <a:lumMod val="50000"/>
                      </a:schemeClr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DATOS!$X$3:$X$732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2.97</c:v>
                      </c:pt>
                      <c:pt idx="1">
                        <c:v>2.72</c:v>
                      </c:pt>
                      <c:pt idx="2">
                        <c:v>2</c:v>
                      </c:pt>
                      <c:pt idx="3">
                        <c:v>2.02</c:v>
                      </c:pt>
                      <c:pt idx="4">
                        <c:v>2.64</c:v>
                      </c:pt>
                      <c:pt idx="5">
                        <c:v>3.06</c:v>
                      </c:pt>
                      <c:pt idx="6">
                        <c:v>2.04</c:v>
                      </c:pt>
                      <c:pt idx="7">
                        <c:v>3</c:v>
                      </c:pt>
                      <c:pt idx="8">
                        <c:v>2.95</c:v>
                      </c:pt>
                      <c:pt idx="9">
                        <c:v>2.9</c:v>
                      </c:pt>
                      <c:pt idx="10">
                        <c:v>1.92</c:v>
                      </c:pt>
                      <c:pt idx="11">
                        <c:v>2.44</c:v>
                      </c:pt>
                      <c:pt idx="12">
                        <c:v>2.2599999999999998</c:v>
                      </c:pt>
                      <c:pt idx="13">
                        <c:v>2.86</c:v>
                      </c:pt>
                      <c:pt idx="14">
                        <c:v>1.93</c:v>
                      </c:pt>
                      <c:pt idx="15">
                        <c:v>1.9</c:v>
                      </c:pt>
                      <c:pt idx="16">
                        <c:v>1.46</c:v>
                      </c:pt>
                      <c:pt idx="17">
                        <c:v>1.9</c:v>
                      </c:pt>
                      <c:pt idx="18">
                        <c:v>1.44</c:v>
                      </c:pt>
                      <c:pt idx="19">
                        <c:v>2.36</c:v>
                      </c:pt>
                      <c:pt idx="20">
                        <c:v>1.73</c:v>
                      </c:pt>
                      <c:pt idx="21">
                        <c:v>1.98</c:v>
                      </c:pt>
                      <c:pt idx="22">
                        <c:v>1.56</c:v>
                      </c:pt>
                      <c:pt idx="23">
                        <c:v>1.98</c:v>
                      </c:pt>
                      <c:pt idx="24">
                        <c:v>1.62</c:v>
                      </c:pt>
                      <c:pt idx="25">
                        <c:v>2.16</c:v>
                      </c:pt>
                      <c:pt idx="26">
                        <c:v>1.46</c:v>
                      </c:pt>
                      <c:pt idx="27">
                        <c:v>2.0499999999999998</c:v>
                      </c:pt>
                      <c:pt idx="28">
                        <c:v>1.74</c:v>
                      </c:pt>
                      <c:pt idx="29">
                        <c:v>1.6</c:v>
                      </c:pt>
                      <c:pt idx="30">
                        <c:v>1.4</c:v>
                      </c:pt>
                      <c:pt idx="31">
                        <c:v>2.06</c:v>
                      </c:pt>
                      <c:pt idx="32">
                        <c:v>1.66</c:v>
                      </c:pt>
                      <c:pt idx="33">
                        <c:v>2.0299999999999998</c:v>
                      </c:pt>
                      <c:pt idx="34">
                        <c:v>1.9</c:v>
                      </c:pt>
                      <c:pt idx="35">
                        <c:v>2.2999999999999998</c:v>
                      </c:pt>
                      <c:pt idx="36">
                        <c:v>2.76</c:v>
                      </c:pt>
                      <c:pt idx="37">
                        <c:v>2.86</c:v>
                      </c:pt>
                      <c:pt idx="38">
                        <c:v>2.54</c:v>
                      </c:pt>
                      <c:pt idx="39">
                        <c:v>2.76</c:v>
                      </c:pt>
                      <c:pt idx="40">
                        <c:v>2.78</c:v>
                      </c:pt>
                      <c:pt idx="41">
                        <c:v>3.1</c:v>
                      </c:pt>
                      <c:pt idx="42">
                        <c:v>2.62</c:v>
                      </c:pt>
                      <c:pt idx="43">
                        <c:v>3.05</c:v>
                      </c:pt>
                      <c:pt idx="44">
                        <c:v>2.54</c:v>
                      </c:pt>
                      <c:pt idx="45">
                        <c:v>3.04</c:v>
                      </c:pt>
                      <c:pt idx="46">
                        <c:v>2.48</c:v>
                      </c:pt>
                      <c:pt idx="47">
                        <c:v>2.8</c:v>
                      </c:pt>
                      <c:pt idx="48">
                        <c:v>1.85</c:v>
                      </c:pt>
                      <c:pt idx="49">
                        <c:v>2.16</c:v>
                      </c:pt>
                      <c:pt idx="50">
                        <c:v>2.1</c:v>
                      </c:pt>
                      <c:pt idx="51">
                        <c:v>2.38</c:v>
                      </c:pt>
                      <c:pt idx="52">
                        <c:v>2</c:v>
                      </c:pt>
                      <c:pt idx="53">
                        <c:v>2.14</c:v>
                      </c:pt>
                      <c:pt idx="54">
                        <c:v>1.6</c:v>
                      </c:pt>
                      <c:pt idx="55">
                        <c:v>2.14</c:v>
                      </c:pt>
                      <c:pt idx="56">
                        <c:v>2.46</c:v>
                      </c:pt>
                      <c:pt idx="57">
                        <c:v>2.7</c:v>
                      </c:pt>
                      <c:pt idx="58">
                        <c:v>1.6</c:v>
                      </c:pt>
                      <c:pt idx="59">
                        <c:v>1.28</c:v>
                      </c:pt>
                      <c:pt idx="60">
                        <c:v>1.44</c:v>
                      </c:pt>
                      <c:pt idx="61">
                        <c:v>2.17</c:v>
                      </c:pt>
                      <c:pt idx="62">
                        <c:v>1.62</c:v>
                      </c:pt>
                      <c:pt idx="63">
                        <c:v>2.2599999999999998</c:v>
                      </c:pt>
                      <c:pt idx="64">
                        <c:v>2.2200000000000002</c:v>
                      </c:pt>
                      <c:pt idx="65">
                        <c:v>2.4</c:v>
                      </c:pt>
                      <c:pt idx="66">
                        <c:v>1.82</c:v>
                      </c:pt>
                      <c:pt idx="67">
                        <c:v>2.2599999999999998</c:v>
                      </c:pt>
                      <c:pt idx="68">
                        <c:v>1.8</c:v>
                      </c:pt>
                      <c:pt idx="69">
                        <c:v>1.82</c:v>
                      </c:pt>
                      <c:pt idx="70">
                        <c:v>1.84</c:v>
                      </c:pt>
                      <c:pt idx="71">
                        <c:v>1.93</c:v>
                      </c:pt>
                      <c:pt idx="72">
                        <c:v>1.46</c:v>
                      </c:pt>
                      <c:pt idx="73">
                        <c:v>1.58</c:v>
                      </c:pt>
                      <c:pt idx="74">
                        <c:v>1.28</c:v>
                      </c:pt>
                      <c:pt idx="75">
                        <c:v>1.68</c:v>
                      </c:pt>
                      <c:pt idx="76">
                        <c:v>1.1399999999999999</c:v>
                      </c:pt>
                      <c:pt idx="77">
                        <c:v>1.58</c:v>
                      </c:pt>
                      <c:pt idx="78">
                        <c:v>1.1399999999999999</c:v>
                      </c:pt>
                      <c:pt idx="79">
                        <c:v>1.3</c:v>
                      </c:pt>
                      <c:pt idx="80">
                        <c:v>1.42</c:v>
                      </c:pt>
                      <c:pt idx="81">
                        <c:v>1.44</c:v>
                      </c:pt>
                      <c:pt idx="82">
                        <c:v>1.22</c:v>
                      </c:pt>
                      <c:pt idx="83">
                        <c:v>1.22</c:v>
                      </c:pt>
                      <c:pt idx="84">
                        <c:v>0.98</c:v>
                      </c:pt>
                      <c:pt idx="85">
                        <c:v>1.49</c:v>
                      </c:pt>
                      <c:pt idx="86">
                        <c:v>1.08</c:v>
                      </c:pt>
                      <c:pt idx="87">
                        <c:v>1.57</c:v>
                      </c:pt>
                      <c:pt idx="88">
                        <c:v>1.02</c:v>
                      </c:pt>
                      <c:pt idx="89">
                        <c:v>1.48</c:v>
                      </c:pt>
                      <c:pt idx="90">
                        <c:v>1.02</c:v>
                      </c:pt>
                      <c:pt idx="91">
                        <c:v>1.66</c:v>
                      </c:pt>
                      <c:pt idx="92">
                        <c:v>1.63</c:v>
                      </c:pt>
                      <c:pt idx="93">
                        <c:v>2.13</c:v>
                      </c:pt>
                      <c:pt idx="94">
                        <c:v>1.88</c:v>
                      </c:pt>
                      <c:pt idx="95">
                        <c:v>2.02</c:v>
                      </c:pt>
                      <c:pt idx="96">
                        <c:v>1.38</c:v>
                      </c:pt>
                      <c:pt idx="97">
                        <c:v>1.64</c:v>
                      </c:pt>
                      <c:pt idx="98">
                        <c:v>1.22</c:v>
                      </c:pt>
                      <c:pt idx="99">
                        <c:v>1.2</c:v>
                      </c:pt>
                      <c:pt idx="100">
                        <c:v>1.06</c:v>
                      </c:pt>
                      <c:pt idx="101">
                        <c:v>1.64</c:v>
                      </c:pt>
                      <c:pt idx="102">
                        <c:v>1.2</c:v>
                      </c:pt>
                      <c:pt idx="103">
                        <c:v>2.1</c:v>
                      </c:pt>
                      <c:pt idx="104">
                        <c:v>1.69</c:v>
                      </c:pt>
                      <c:pt idx="105">
                        <c:v>2.2200000000000002</c:v>
                      </c:pt>
                      <c:pt idx="106">
                        <c:v>2.6</c:v>
                      </c:pt>
                      <c:pt idx="107">
                        <c:v>2.88</c:v>
                      </c:pt>
                      <c:pt idx="108">
                        <c:v>2.2799999999999998</c:v>
                      </c:pt>
                      <c:pt idx="109">
                        <c:v>2.56</c:v>
                      </c:pt>
                      <c:pt idx="110">
                        <c:v>2.25</c:v>
                      </c:pt>
                      <c:pt idx="111">
                        <c:v>2.4</c:v>
                      </c:pt>
                      <c:pt idx="112">
                        <c:v>2</c:v>
                      </c:pt>
                      <c:pt idx="113">
                        <c:v>2.12</c:v>
                      </c:pt>
                      <c:pt idx="114">
                        <c:v>2.27</c:v>
                      </c:pt>
                      <c:pt idx="115">
                        <c:v>2.67</c:v>
                      </c:pt>
                      <c:pt idx="116">
                        <c:v>2.72</c:v>
                      </c:pt>
                      <c:pt idx="117">
                        <c:v>2.5299999999999998</c:v>
                      </c:pt>
                      <c:pt idx="118">
                        <c:v>2.08</c:v>
                      </c:pt>
                      <c:pt idx="119">
                        <c:v>2.48</c:v>
                      </c:pt>
                      <c:pt idx="120">
                        <c:v>2.0299999999999998</c:v>
                      </c:pt>
                      <c:pt idx="121">
                        <c:v>2.68</c:v>
                      </c:pt>
                      <c:pt idx="122">
                        <c:v>1.96</c:v>
                      </c:pt>
                      <c:pt idx="123">
                        <c:v>1.83</c:v>
                      </c:pt>
                      <c:pt idx="124">
                        <c:v>1.86</c:v>
                      </c:pt>
                      <c:pt idx="125">
                        <c:v>1.94</c:v>
                      </c:pt>
                      <c:pt idx="126">
                        <c:v>1.95</c:v>
                      </c:pt>
                      <c:pt idx="127">
                        <c:v>1.85</c:v>
                      </c:pt>
                      <c:pt idx="128">
                        <c:v>1.7</c:v>
                      </c:pt>
                      <c:pt idx="129">
                        <c:v>2.13</c:v>
                      </c:pt>
                      <c:pt idx="130">
                        <c:v>2.25</c:v>
                      </c:pt>
                      <c:pt idx="131">
                        <c:v>2.1800000000000002</c:v>
                      </c:pt>
                      <c:pt idx="132">
                        <c:v>2</c:v>
                      </c:pt>
                      <c:pt idx="133">
                        <c:v>2.08</c:v>
                      </c:pt>
                      <c:pt idx="134">
                        <c:v>1.92</c:v>
                      </c:pt>
                      <c:pt idx="135">
                        <c:v>1.8</c:v>
                      </c:pt>
                      <c:pt idx="136">
                        <c:v>1.68</c:v>
                      </c:pt>
                      <c:pt idx="137">
                        <c:v>1.84</c:v>
                      </c:pt>
                      <c:pt idx="138">
                        <c:v>3.07</c:v>
                      </c:pt>
                      <c:pt idx="139">
                        <c:v>2.38</c:v>
                      </c:pt>
                      <c:pt idx="140">
                        <c:v>2.16</c:v>
                      </c:pt>
                      <c:pt idx="141">
                        <c:v>1.95</c:v>
                      </c:pt>
                      <c:pt idx="142">
                        <c:v>1.75</c:v>
                      </c:pt>
                      <c:pt idx="143">
                        <c:v>1.76</c:v>
                      </c:pt>
                      <c:pt idx="144">
                        <c:v>1.58</c:v>
                      </c:pt>
                      <c:pt idx="145">
                        <c:v>1.6</c:v>
                      </c:pt>
                      <c:pt idx="146">
                        <c:v>1.62</c:v>
                      </c:pt>
                      <c:pt idx="147">
                        <c:v>2.4</c:v>
                      </c:pt>
                      <c:pt idx="148">
                        <c:v>2.27</c:v>
                      </c:pt>
                      <c:pt idx="149">
                        <c:v>2.42</c:v>
                      </c:pt>
                      <c:pt idx="150">
                        <c:v>2.36</c:v>
                      </c:pt>
                      <c:pt idx="151">
                        <c:v>2.42</c:v>
                      </c:pt>
                      <c:pt idx="152">
                        <c:v>2.1</c:v>
                      </c:pt>
                      <c:pt idx="153">
                        <c:v>2.23</c:v>
                      </c:pt>
                      <c:pt idx="154">
                        <c:v>2.2400000000000002</c:v>
                      </c:pt>
                      <c:pt idx="155">
                        <c:v>2.6</c:v>
                      </c:pt>
                      <c:pt idx="156">
                        <c:v>2.62</c:v>
                      </c:pt>
                      <c:pt idx="157">
                        <c:v>2.91</c:v>
                      </c:pt>
                      <c:pt idx="158">
                        <c:v>2.75</c:v>
                      </c:pt>
                      <c:pt idx="159">
                        <c:v>3.66</c:v>
                      </c:pt>
                      <c:pt idx="160">
                        <c:v>3.44</c:v>
                      </c:pt>
                      <c:pt idx="161">
                        <c:v>3.38</c:v>
                      </c:pt>
                      <c:pt idx="162">
                        <c:v>3.32</c:v>
                      </c:pt>
                      <c:pt idx="163">
                        <c:v>3.28</c:v>
                      </c:pt>
                      <c:pt idx="164">
                        <c:v>2.92</c:v>
                      </c:pt>
                      <c:pt idx="165">
                        <c:v>3.08</c:v>
                      </c:pt>
                      <c:pt idx="166">
                        <c:v>2.4</c:v>
                      </c:pt>
                      <c:pt idx="167">
                        <c:v>3</c:v>
                      </c:pt>
                      <c:pt idx="168">
                        <c:v>2.5</c:v>
                      </c:pt>
                      <c:pt idx="169">
                        <c:v>2.4500000000000002</c:v>
                      </c:pt>
                      <c:pt idx="170">
                        <c:v>2.6</c:v>
                      </c:pt>
                      <c:pt idx="171">
                        <c:v>3.18</c:v>
                      </c:pt>
                      <c:pt idx="172">
                        <c:v>2.36</c:v>
                      </c:pt>
                      <c:pt idx="173">
                        <c:v>2.7</c:v>
                      </c:pt>
                      <c:pt idx="174">
                        <c:v>3.46</c:v>
                      </c:pt>
                      <c:pt idx="175">
                        <c:v>3.82</c:v>
                      </c:pt>
                      <c:pt idx="176">
                        <c:v>3.52</c:v>
                      </c:pt>
                      <c:pt idx="177">
                        <c:v>3.2</c:v>
                      </c:pt>
                      <c:pt idx="178">
                        <c:v>3.2</c:v>
                      </c:pt>
                      <c:pt idx="179">
                        <c:v>2.65</c:v>
                      </c:pt>
                      <c:pt idx="180">
                        <c:v>2.11</c:v>
                      </c:pt>
                      <c:pt idx="181">
                        <c:v>2.1</c:v>
                      </c:pt>
                      <c:pt idx="182">
                        <c:v>2.9</c:v>
                      </c:pt>
                      <c:pt idx="183">
                        <c:v>3.3</c:v>
                      </c:pt>
                      <c:pt idx="184">
                        <c:v>2.13</c:v>
                      </c:pt>
                      <c:pt idx="185">
                        <c:v>2.34</c:v>
                      </c:pt>
                      <c:pt idx="186">
                        <c:v>1.8</c:v>
                      </c:pt>
                      <c:pt idx="187">
                        <c:v>2.2400000000000002</c:v>
                      </c:pt>
                      <c:pt idx="188">
                        <c:v>2.1</c:v>
                      </c:pt>
                      <c:pt idx="189">
                        <c:v>2.66</c:v>
                      </c:pt>
                      <c:pt idx="190">
                        <c:v>1.78</c:v>
                      </c:pt>
                      <c:pt idx="191">
                        <c:v>2.15</c:v>
                      </c:pt>
                      <c:pt idx="192">
                        <c:v>2.8</c:v>
                      </c:pt>
                      <c:pt idx="193">
                        <c:v>3.41</c:v>
                      </c:pt>
                      <c:pt idx="194">
                        <c:v>2.76</c:v>
                      </c:pt>
                      <c:pt idx="195">
                        <c:v>2.27</c:v>
                      </c:pt>
                      <c:pt idx="196">
                        <c:v>2.0499999999999998</c:v>
                      </c:pt>
                      <c:pt idx="197">
                        <c:v>1.91</c:v>
                      </c:pt>
                      <c:pt idx="198">
                        <c:v>1.65</c:v>
                      </c:pt>
                      <c:pt idx="199">
                        <c:v>2.11</c:v>
                      </c:pt>
                      <c:pt idx="200">
                        <c:v>1.66</c:v>
                      </c:pt>
                      <c:pt idx="201">
                        <c:v>2.37</c:v>
                      </c:pt>
                      <c:pt idx="202">
                        <c:v>1.7</c:v>
                      </c:pt>
                      <c:pt idx="203">
                        <c:v>1.76</c:v>
                      </c:pt>
                      <c:pt idx="204">
                        <c:v>1.7</c:v>
                      </c:pt>
                      <c:pt idx="205">
                        <c:v>2.06</c:v>
                      </c:pt>
                      <c:pt idx="206">
                        <c:v>2.44</c:v>
                      </c:pt>
                      <c:pt idx="207">
                        <c:v>1.94</c:v>
                      </c:pt>
                      <c:pt idx="208">
                        <c:v>1.62</c:v>
                      </c:pt>
                      <c:pt idx="209">
                        <c:v>2.16</c:v>
                      </c:pt>
                      <c:pt idx="210">
                        <c:v>1.99</c:v>
                      </c:pt>
                      <c:pt idx="211">
                        <c:v>1.8</c:v>
                      </c:pt>
                      <c:pt idx="212">
                        <c:v>1.61</c:v>
                      </c:pt>
                      <c:pt idx="213">
                        <c:v>1.58</c:v>
                      </c:pt>
                      <c:pt idx="214">
                        <c:v>1.46</c:v>
                      </c:pt>
                      <c:pt idx="215">
                        <c:v>2.08</c:v>
                      </c:pt>
                      <c:pt idx="216">
                        <c:v>1.76</c:v>
                      </c:pt>
                      <c:pt idx="217">
                        <c:v>1.86</c:v>
                      </c:pt>
                      <c:pt idx="218">
                        <c:v>1.61</c:v>
                      </c:pt>
                      <c:pt idx="219">
                        <c:v>1.72</c:v>
                      </c:pt>
                      <c:pt idx="220">
                        <c:v>1.48</c:v>
                      </c:pt>
                      <c:pt idx="221">
                        <c:v>1.88</c:v>
                      </c:pt>
                      <c:pt idx="222">
                        <c:v>1.57</c:v>
                      </c:pt>
                      <c:pt idx="223">
                        <c:v>1.84</c:v>
                      </c:pt>
                      <c:pt idx="224">
                        <c:v>1.6</c:v>
                      </c:pt>
                      <c:pt idx="225">
                        <c:v>2.12</c:v>
                      </c:pt>
                      <c:pt idx="226">
                        <c:v>1.75</c:v>
                      </c:pt>
                      <c:pt idx="227">
                        <c:v>1.6</c:v>
                      </c:pt>
                      <c:pt idx="228">
                        <c:v>1.6</c:v>
                      </c:pt>
                      <c:pt idx="229">
                        <c:v>1.6</c:v>
                      </c:pt>
                      <c:pt idx="230">
                        <c:v>1.51</c:v>
                      </c:pt>
                      <c:pt idx="231">
                        <c:v>2.4</c:v>
                      </c:pt>
                      <c:pt idx="232">
                        <c:v>1.53</c:v>
                      </c:pt>
                      <c:pt idx="233">
                        <c:v>1.54</c:v>
                      </c:pt>
                      <c:pt idx="234">
                        <c:v>1.84</c:v>
                      </c:pt>
                      <c:pt idx="235">
                        <c:v>2.92</c:v>
                      </c:pt>
                      <c:pt idx="236">
                        <c:v>1.96</c:v>
                      </c:pt>
                      <c:pt idx="237">
                        <c:v>1.86</c:v>
                      </c:pt>
                      <c:pt idx="238">
                        <c:v>1.67</c:v>
                      </c:pt>
                      <c:pt idx="239">
                        <c:v>1.71</c:v>
                      </c:pt>
                      <c:pt idx="240">
                        <c:v>1.43</c:v>
                      </c:pt>
                      <c:pt idx="241">
                        <c:v>1.59</c:v>
                      </c:pt>
                      <c:pt idx="242">
                        <c:v>1.42</c:v>
                      </c:pt>
                      <c:pt idx="243">
                        <c:v>2.33</c:v>
                      </c:pt>
                      <c:pt idx="244">
                        <c:v>2.42</c:v>
                      </c:pt>
                      <c:pt idx="245">
                        <c:v>2.0099999999999998</c:v>
                      </c:pt>
                      <c:pt idx="246">
                        <c:v>1.64</c:v>
                      </c:pt>
                      <c:pt idx="247">
                        <c:v>1.74</c:v>
                      </c:pt>
                      <c:pt idx="248">
                        <c:v>1.41</c:v>
                      </c:pt>
                      <c:pt idx="249">
                        <c:v>1.4</c:v>
                      </c:pt>
                      <c:pt idx="250">
                        <c:v>1.34</c:v>
                      </c:pt>
                      <c:pt idx="251">
                        <c:v>1.48</c:v>
                      </c:pt>
                      <c:pt idx="252">
                        <c:v>1.34</c:v>
                      </c:pt>
                      <c:pt idx="253">
                        <c:v>1.4</c:v>
                      </c:pt>
                      <c:pt idx="254">
                        <c:v>1.5</c:v>
                      </c:pt>
                      <c:pt idx="255">
                        <c:v>2.16</c:v>
                      </c:pt>
                      <c:pt idx="256">
                        <c:v>2.54</c:v>
                      </c:pt>
                      <c:pt idx="257">
                        <c:v>2.58</c:v>
                      </c:pt>
                      <c:pt idx="258">
                        <c:v>2.0299999999999998</c:v>
                      </c:pt>
                      <c:pt idx="259">
                        <c:v>2.12</c:v>
                      </c:pt>
                      <c:pt idx="260">
                        <c:v>2.2799999999999998</c:v>
                      </c:pt>
                      <c:pt idx="261">
                        <c:v>2.08</c:v>
                      </c:pt>
                      <c:pt idx="262">
                        <c:v>1.68</c:v>
                      </c:pt>
                      <c:pt idx="263">
                        <c:v>1.6</c:v>
                      </c:pt>
                      <c:pt idx="264">
                        <c:v>1.46</c:v>
                      </c:pt>
                      <c:pt idx="265">
                        <c:v>1.47</c:v>
                      </c:pt>
                      <c:pt idx="266">
                        <c:v>1.38</c:v>
                      </c:pt>
                      <c:pt idx="267">
                        <c:v>1.65</c:v>
                      </c:pt>
                      <c:pt idx="268">
                        <c:v>1.48</c:v>
                      </c:pt>
                      <c:pt idx="269">
                        <c:v>1.41</c:v>
                      </c:pt>
                      <c:pt idx="270">
                        <c:v>1.32</c:v>
                      </c:pt>
                      <c:pt idx="271">
                        <c:v>1.7</c:v>
                      </c:pt>
                      <c:pt idx="272">
                        <c:v>1.78</c:v>
                      </c:pt>
                      <c:pt idx="273">
                        <c:v>1.62</c:v>
                      </c:pt>
                      <c:pt idx="274">
                        <c:v>1.38</c:v>
                      </c:pt>
                      <c:pt idx="275">
                        <c:v>1.48</c:v>
                      </c:pt>
                      <c:pt idx="276">
                        <c:v>1.3</c:v>
                      </c:pt>
                      <c:pt idx="277">
                        <c:v>1.31</c:v>
                      </c:pt>
                      <c:pt idx="278">
                        <c:v>1.26</c:v>
                      </c:pt>
                      <c:pt idx="279">
                        <c:v>1.34</c:v>
                      </c:pt>
                      <c:pt idx="280">
                        <c:v>1.3</c:v>
                      </c:pt>
                      <c:pt idx="281">
                        <c:v>1.4</c:v>
                      </c:pt>
                      <c:pt idx="282">
                        <c:v>1.28</c:v>
                      </c:pt>
                      <c:pt idx="283">
                        <c:v>1.56</c:v>
                      </c:pt>
                      <c:pt idx="284">
                        <c:v>1.4</c:v>
                      </c:pt>
                      <c:pt idx="285">
                        <c:v>1.32</c:v>
                      </c:pt>
                      <c:pt idx="286">
                        <c:v>1.23</c:v>
                      </c:pt>
                      <c:pt idx="287">
                        <c:v>1.6</c:v>
                      </c:pt>
                      <c:pt idx="288">
                        <c:v>1.92</c:v>
                      </c:pt>
                      <c:pt idx="289">
                        <c:v>1.96</c:v>
                      </c:pt>
                      <c:pt idx="290">
                        <c:v>1.6</c:v>
                      </c:pt>
                      <c:pt idx="291">
                        <c:v>1.64</c:v>
                      </c:pt>
                      <c:pt idx="292">
                        <c:v>1.68</c:v>
                      </c:pt>
                      <c:pt idx="293">
                        <c:v>1.8</c:v>
                      </c:pt>
                      <c:pt idx="294">
                        <c:v>1.55</c:v>
                      </c:pt>
                      <c:pt idx="295">
                        <c:v>1.6</c:v>
                      </c:pt>
                      <c:pt idx="296">
                        <c:v>1.51</c:v>
                      </c:pt>
                      <c:pt idx="297">
                        <c:v>1.48</c:v>
                      </c:pt>
                      <c:pt idx="298">
                        <c:v>1.38</c:v>
                      </c:pt>
                      <c:pt idx="299">
                        <c:v>1.42</c:v>
                      </c:pt>
                      <c:pt idx="300">
                        <c:v>1.41</c:v>
                      </c:pt>
                      <c:pt idx="301">
                        <c:v>1.8</c:v>
                      </c:pt>
                      <c:pt idx="302">
                        <c:v>1.57</c:v>
                      </c:pt>
                      <c:pt idx="303">
                        <c:v>1.6</c:v>
                      </c:pt>
                      <c:pt idx="304">
                        <c:v>1.58</c:v>
                      </c:pt>
                      <c:pt idx="305">
                        <c:v>1.82</c:v>
                      </c:pt>
                      <c:pt idx="306">
                        <c:v>1.88</c:v>
                      </c:pt>
                      <c:pt idx="307">
                        <c:v>2.52</c:v>
                      </c:pt>
                      <c:pt idx="308">
                        <c:v>2.33</c:v>
                      </c:pt>
                      <c:pt idx="309">
                        <c:v>2.1</c:v>
                      </c:pt>
                      <c:pt idx="310">
                        <c:v>1.8</c:v>
                      </c:pt>
                      <c:pt idx="311">
                        <c:v>1.7</c:v>
                      </c:pt>
                      <c:pt idx="312">
                        <c:v>1.58</c:v>
                      </c:pt>
                      <c:pt idx="313">
                        <c:v>1.68</c:v>
                      </c:pt>
                      <c:pt idx="314">
                        <c:v>1.61</c:v>
                      </c:pt>
                      <c:pt idx="315">
                        <c:v>1.56</c:v>
                      </c:pt>
                      <c:pt idx="316">
                        <c:v>1.42</c:v>
                      </c:pt>
                      <c:pt idx="317">
                        <c:v>1.43</c:v>
                      </c:pt>
                      <c:pt idx="318">
                        <c:v>1.33</c:v>
                      </c:pt>
                      <c:pt idx="319">
                        <c:v>1.41</c:v>
                      </c:pt>
                      <c:pt idx="320">
                        <c:v>1.42</c:v>
                      </c:pt>
                      <c:pt idx="321">
                        <c:v>1.5</c:v>
                      </c:pt>
                      <c:pt idx="322">
                        <c:v>1.38</c:v>
                      </c:pt>
                      <c:pt idx="323">
                        <c:v>1.47</c:v>
                      </c:pt>
                      <c:pt idx="324">
                        <c:v>1.44</c:v>
                      </c:pt>
                      <c:pt idx="325">
                        <c:v>1.66</c:v>
                      </c:pt>
                      <c:pt idx="326">
                        <c:v>1.4</c:v>
                      </c:pt>
                      <c:pt idx="327">
                        <c:v>1.86</c:v>
                      </c:pt>
                      <c:pt idx="328">
                        <c:v>2.0299999999999998</c:v>
                      </c:pt>
                      <c:pt idx="329">
                        <c:v>2.13</c:v>
                      </c:pt>
                      <c:pt idx="330">
                        <c:v>1.66</c:v>
                      </c:pt>
                      <c:pt idx="331">
                        <c:v>1.54</c:v>
                      </c:pt>
                      <c:pt idx="332">
                        <c:v>1.42</c:v>
                      </c:pt>
                      <c:pt idx="333">
                        <c:v>1.42</c:v>
                      </c:pt>
                      <c:pt idx="334">
                        <c:v>1.36</c:v>
                      </c:pt>
                      <c:pt idx="335">
                        <c:v>1.36</c:v>
                      </c:pt>
                      <c:pt idx="336">
                        <c:v>1.36</c:v>
                      </c:pt>
                      <c:pt idx="337">
                        <c:v>1.28</c:v>
                      </c:pt>
                      <c:pt idx="338">
                        <c:v>1.2</c:v>
                      </c:pt>
                      <c:pt idx="339">
                        <c:v>1.23</c:v>
                      </c:pt>
                      <c:pt idx="340">
                        <c:v>1.17</c:v>
                      </c:pt>
                      <c:pt idx="341">
                        <c:v>1.28</c:v>
                      </c:pt>
                      <c:pt idx="342">
                        <c:v>1.36</c:v>
                      </c:pt>
                      <c:pt idx="343">
                        <c:v>1.52</c:v>
                      </c:pt>
                      <c:pt idx="344">
                        <c:v>1.38</c:v>
                      </c:pt>
                      <c:pt idx="345">
                        <c:v>1.36</c:v>
                      </c:pt>
                      <c:pt idx="346">
                        <c:v>1.1599999999999999</c:v>
                      </c:pt>
                      <c:pt idx="347">
                        <c:v>1.1599999999999999</c:v>
                      </c:pt>
                      <c:pt idx="348">
                        <c:v>1.1000000000000001</c:v>
                      </c:pt>
                      <c:pt idx="349">
                        <c:v>1.1000000000000001</c:v>
                      </c:pt>
                      <c:pt idx="350">
                        <c:v>1.01</c:v>
                      </c:pt>
                      <c:pt idx="351">
                        <c:v>1.04</c:v>
                      </c:pt>
                      <c:pt idx="352">
                        <c:v>1</c:v>
                      </c:pt>
                      <c:pt idx="353">
                        <c:v>1</c:v>
                      </c:pt>
                      <c:pt idx="354">
                        <c:v>0.91</c:v>
                      </c:pt>
                      <c:pt idx="355">
                        <c:v>0.93</c:v>
                      </c:pt>
                      <c:pt idx="356">
                        <c:v>0.83</c:v>
                      </c:pt>
                      <c:pt idx="357">
                        <c:v>0.88</c:v>
                      </c:pt>
                      <c:pt idx="358">
                        <c:v>0.84</c:v>
                      </c:pt>
                      <c:pt idx="359">
                        <c:v>1.4</c:v>
                      </c:pt>
                      <c:pt idx="360">
                        <c:v>1.24</c:v>
                      </c:pt>
                      <c:pt idx="361">
                        <c:v>2.16</c:v>
                      </c:pt>
                      <c:pt idx="362">
                        <c:v>1.51</c:v>
                      </c:pt>
                      <c:pt idx="363">
                        <c:v>2.02</c:v>
                      </c:pt>
                      <c:pt idx="364">
                        <c:v>1.64</c:v>
                      </c:pt>
                      <c:pt idx="365">
                        <c:v>1.1100000000000001</c:v>
                      </c:pt>
                      <c:pt idx="366">
                        <c:v>0.95</c:v>
                      </c:pt>
                      <c:pt idx="367">
                        <c:v>0.94</c:v>
                      </c:pt>
                      <c:pt idx="368">
                        <c:v>0.86</c:v>
                      </c:pt>
                      <c:pt idx="369">
                        <c:v>1.2</c:v>
                      </c:pt>
                      <c:pt idx="370">
                        <c:v>0.89</c:v>
                      </c:pt>
                      <c:pt idx="371">
                        <c:v>1.2</c:v>
                      </c:pt>
                      <c:pt idx="372">
                        <c:v>0.95</c:v>
                      </c:pt>
                      <c:pt idx="373">
                        <c:v>1.31</c:v>
                      </c:pt>
                      <c:pt idx="374">
                        <c:v>1.06</c:v>
                      </c:pt>
                      <c:pt idx="375">
                        <c:v>0.88</c:v>
                      </c:pt>
                      <c:pt idx="376">
                        <c:v>1.04</c:v>
                      </c:pt>
                      <c:pt idx="377">
                        <c:v>1.1399999999999999</c:v>
                      </c:pt>
                      <c:pt idx="378">
                        <c:v>0.9</c:v>
                      </c:pt>
                      <c:pt idx="379">
                        <c:v>1.1299999999999999</c:v>
                      </c:pt>
                      <c:pt idx="380">
                        <c:v>0.87</c:v>
                      </c:pt>
                      <c:pt idx="381">
                        <c:v>1.5</c:v>
                      </c:pt>
                      <c:pt idx="382">
                        <c:v>1.79</c:v>
                      </c:pt>
                      <c:pt idx="383">
                        <c:v>2.3199999999999998</c:v>
                      </c:pt>
                      <c:pt idx="384">
                        <c:v>1.32</c:v>
                      </c:pt>
                      <c:pt idx="385">
                        <c:v>1.48</c:v>
                      </c:pt>
                      <c:pt idx="386">
                        <c:v>1</c:v>
                      </c:pt>
                      <c:pt idx="387">
                        <c:v>1.38</c:v>
                      </c:pt>
                      <c:pt idx="388">
                        <c:v>0.92</c:v>
                      </c:pt>
                      <c:pt idx="389">
                        <c:v>1.28</c:v>
                      </c:pt>
                      <c:pt idx="390">
                        <c:v>0.91</c:v>
                      </c:pt>
                      <c:pt idx="391">
                        <c:v>1.25</c:v>
                      </c:pt>
                      <c:pt idx="392">
                        <c:v>0.86</c:v>
                      </c:pt>
                      <c:pt idx="393">
                        <c:v>1.2</c:v>
                      </c:pt>
                      <c:pt idx="394">
                        <c:v>0.8</c:v>
                      </c:pt>
                      <c:pt idx="395">
                        <c:v>1.1399999999999999</c:v>
                      </c:pt>
                      <c:pt idx="396">
                        <c:v>0.84</c:v>
                      </c:pt>
                      <c:pt idx="397">
                        <c:v>1.42</c:v>
                      </c:pt>
                      <c:pt idx="398">
                        <c:v>1</c:v>
                      </c:pt>
                      <c:pt idx="399">
                        <c:v>1.4</c:v>
                      </c:pt>
                      <c:pt idx="400">
                        <c:v>0.93</c:v>
                      </c:pt>
                      <c:pt idx="401">
                        <c:v>1.9</c:v>
                      </c:pt>
                      <c:pt idx="402">
                        <c:v>1.61</c:v>
                      </c:pt>
                      <c:pt idx="403">
                        <c:v>1.47</c:v>
                      </c:pt>
                      <c:pt idx="404">
                        <c:v>0.99</c:v>
                      </c:pt>
                      <c:pt idx="405">
                        <c:v>0.96</c:v>
                      </c:pt>
                      <c:pt idx="406">
                        <c:v>1.03</c:v>
                      </c:pt>
                      <c:pt idx="407">
                        <c:v>1.43</c:v>
                      </c:pt>
                      <c:pt idx="408">
                        <c:v>1.07</c:v>
                      </c:pt>
                      <c:pt idx="409">
                        <c:v>1.33</c:v>
                      </c:pt>
                      <c:pt idx="410">
                        <c:v>0.9</c:v>
                      </c:pt>
                      <c:pt idx="411">
                        <c:v>1.5</c:v>
                      </c:pt>
                      <c:pt idx="412">
                        <c:v>1.06</c:v>
                      </c:pt>
                      <c:pt idx="413">
                        <c:v>1.89</c:v>
                      </c:pt>
                      <c:pt idx="414">
                        <c:v>0.98</c:v>
                      </c:pt>
                      <c:pt idx="415">
                        <c:v>1.55</c:v>
                      </c:pt>
                      <c:pt idx="416">
                        <c:v>0.92</c:v>
                      </c:pt>
                      <c:pt idx="417">
                        <c:v>1.57</c:v>
                      </c:pt>
                      <c:pt idx="418">
                        <c:v>0.97</c:v>
                      </c:pt>
                      <c:pt idx="419">
                        <c:v>1.3</c:v>
                      </c:pt>
                      <c:pt idx="420">
                        <c:v>1.83</c:v>
                      </c:pt>
                      <c:pt idx="421">
                        <c:v>1.98</c:v>
                      </c:pt>
                      <c:pt idx="422">
                        <c:v>1.29</c:v>
                      </c:pt>
                      <c:pt idx="423">
                        <c:v>2.0699999999999998</c:v>
                      </c:pt>
                      <c:pt idx="424">
                        <c:v>1.26</c:v>
                      </c:pt>
                      <c:pt idx="425">
                        <c:v>1.89</c:v>
                      </c:pt>
                      <c:pt idx="426">
                        <c:v>1.94</c:v>
                      </c:pt>
                      <c:pt idx="427">
                        <c:v>2.13</c:v>
                      </c:pt>
                      <c:pt idx="428">
                        <c:v>1.1000000000000001</c:v>
                      </c:pt>
                      <c:pt idx="429">
                        <c:v>1.32</c:v>
                      </c:pt>
                      <c:pt idx="430">
                        <c:v>0.89</c:v>
                      </c:pt>
                      <c:pt idx="431">
                        <c:v>1.1599999999999999</c:v>
                      </c:pt>
                      <c:pt idx="432">
                        <c:v>0.86</c:v>
                      </c:pt>
                      <c:pt idx="433">
                        <c:v>1.19</c:v>
                      </c:pt>
                      <c:pt idx="434">
                        <c:v>1.07</c:v>
                      </c:pt>
                      <c:pt idx="435">
                        <c:v>1.06</c:v>
                      </c:pt>
                      <c:pt idx="436">
                        <c:v>0.8</c:v>
                      </c:pt>
                      <c:pt idx="437">
                        <c:v>1.0900000000000001</c:v>
                      </c:pt>
                      <c:pt idx="438">
                        <c:v>0.8</c:v>
                      </c:pt>
                      <c:pt idx="439">
                        <c:v>1.04</c:v>
                      </c:pt>
                      <c:pt idx="440">
                        <c:v>0.76</c:v>
                      </c:pt>
                      <c:pt idx="441">
                        <c:v>1.1399999999999999</c:v>
                      </c:pt>
                      <c:pt idx="442">
                        <c:v>0.8</c:v>
                      </c:pt>
                      <c:pt idx="443">
                        <c:v>1.08</c:v>
                      </c:pt>
                      <c:pt idx="444">
                        <c:v>0.74</c:v>
                      </c:pt>
                      <c:pt idx="445">
                        <c:v>1.07</c:v>
                      </c:pt>
                      <c:pt idx="446">
                        <c:v>0.84</c:v>
                      </c:pt>
                      <c:pt idx="447">
                        <c:v>1.32</c:v>
                      </c:pt>
                      <c:pt idx="448">
                        <c:v>0.92</c:v>
                      </c:pt>
                      <c:pt idx="449">
                        <c:v>1.3</c:v>
                      </c:pt>
                      <c:pt idx="450">
                        <c:v>1.23</c:v>
                      </c:pt>
                      <c:pt idx="451">
                        <c:v>1.52</c:v>
                      </c:pt>
                      <c:pt idx="452">
                        <c:v>0.94</c:v>
                      </c:pt>
                      <c:pt idx="453">
                        <c:v>1.56</c:v>
                      </c:pt>
                      <c:pt idx="454">
                        <c:v>1.32</c:v>
                      </c:pt>
                      <c:pt idx="455">
                        <c:v>2.2599999999999998</c:v>
                      </c:pt>
                      <c:pt idx="456">
                        <c:v>2.27</c:v>
                      </c:pt>
                      <c:pt idx="457">
                        <c:v>2.6</c:v>
                      </c:pt>
                      <c:pt idx="458">
                        <c:v>2.02</c:v>
                      </c:pt>
                      <c:pt idx="459">
                        <c:v>2.5430000000000001</c:v>
                      </c:pt>
                      <c:pt idx="460">
                        <c:v>2.19</c:v>
                      </c:pt>
                      <c:pt idx="461">
                        <c:v>2.6</c:v>
                      </c:pt>
                      <c:pt idx="462">
                        <c:v>1.59</c:v>
                      </c:pt>
                      <c:pt idx="463">
                        <c:v>1.45</c:v>
                      </c:pt>
                      <c:pt idx="464">
                        <c:v>1.34</c:v>
                      </c:pt>
                      <c:pt idx="465">
                        <c:v>1.23</c:v>
                      </c:pt>
                      <c:pt idx="466">
                        <c:v>0.84</c:v>
                      </c:pt>
                      <c:pt idx="467">
                        <c:v>1.33</c:v>
                      </c:pt>
                      <c:pt idx="468">
                        <c:v>0.88</c:v>
                      </c:pt>
                      <c:pt idx="469">
                        <c:v>1.21</c:v>
                      </c:pt>
                      <c:pt idx="470">
                        <c:v>0.76</c:v>
                      </c:pt>
                      <c:pt idx="471">
                        <c:v>1.57</c:v>
                      </c:pt>
                      <c:pt idx="472">
                        <c:v>1.3</c:v>
                      </c:pt>
                      <c:pt idx="473">
                        <c:v>1.55</c:v>
                      </c:pt>
                      <c:pt idx="474">
                        <c:v>1.1599999999999999</c:v>
                      </c:pt>
                      <c:pt idx="475">
                        <c:v>1.56</c:v>
                      </c:pt>
                      <c:pt idx="476">
                        <c:v>0.69</c:v>
                      </c:pt>
                      <c:pt idx="477">
                        <c:v>1.04</c:v>
                      </c:pt>
                      <c:pt idx="478">
                        <c:v>0.65</c:v>
                      </c:pt>
                      <c:pt idx="479">
                        <c:v>1.04</c:v>
                      </c:pt>
                      <c:pt idx="480">
                        <c:v>0.64</c:v>
                      </c:pt>
                      <c:pt idx="481">
                        <c:v>1.07</c:v>
                      </c:pt>
                      <c:pt idx="482">
                        <c:v>0.61</c:v>
                      </c:pt>
                      <c:pt idx="483">
                        <c:v>1.06</c:v>
                      </c:pt>
                      <c:pt idx="484">
                        <c:v>0.6</c:v>
                      </c:pt>
                      <c:pt idx="485">
                        <c:v>1</c:v>
                      </c:pt>
                      <c:pt idx="486">
                        <c:v>0.6</c:v>
                      </c:pt>
                      <c:pt idx="487">
                        <c:v>1.0900000000000001</c:v>
                      </c:pt>
                      <c:pt idx="488">
                        <c:v>0.64</c:v>
                      </c:pt>
                      <c:pt idx="489">
                        <c:v>1.17</c:v>
                      </c:pt>
                      <c:pt idx="490">
                        <c:v>1.1499999999999999</c:v>
                      </c:pt>
                      <c:pt idx="491">
                        <c:v>1.1000000000000001</c:v>
                      </c:pt>
                      <c:pt idx="492">
                        <c:v>0.64</c:v>
                      </c:pt>
                      <c:pt idx="493">
                        <c:v>1.05</c:v>
                      </c:pt>
                      <c:pt idx="494">
                        <c:v>0.66</c:v>
                      </c:pt>
                      <c:pt idx="495">
                        <c:v>1.03</c:v>
                      </c:pt>
                      <c:pt idx="496">
                        <c:v>0.78</c:v>
                      </c:pt>
                      <c:pt idx="497">
                        <c:v>1.44</c:v>
                      </c:pt>
                      <c:pt idx="498">
                        <c:v>1.24</c:v>
                      </c:pt>
                      <c:pt idx="499">
                        <c:v>1.6</c:v>
                      </c:pt>
                      <c:pt idx="500">
                        <c:v>0.88</c:v>
                      </c:pt>
                      <c:pt idx="501">
                        <c:v>1.2</c:v>
                      </c:pt>
                      <c:pt idx="502">
                        <c:v>0.82</c:v>
                      </c:pt>
                      <c:pt idx="503">
                        <c:v>1.27</c:v>
                      </c:pt>
                      <c:pt idx="504">
                        <c:v>1.1200000000000001</c:v>
                      </c:pt>
                      <c:pt idx="505">
                        <c:v>1.23</c:v>
                      </c:pt>
                      <c:pt idx="506">
                        <c:v>0.86</c:v>
                      </c:pt>
                      <c:pt idx="507">
                        <c:v>1.28</c:v>
                      </c:pt>
                      <c:pt idx="508">
                        <c:v>1.33</c:v>
                      </c:pt>
                      <c:pt idx="509">
                        <c:v>1.43</c:v>
                      </c:pt>
                      <c:pt idx="510">
                        <c:v>1.07</c:v>
                      </c:pt>
                      <c:pt idx="511">
                        <c:v>1.69</c:v>
                      </c:pt>
                      <c:pt idx="512">
                        <c:v>1.24</c:v>
                      </c:pt>
                      <c:pt idx="513">
                        <c:v>1.83</c:v>
                      </c:pt>
                      <c:pt idx="514">
                        <c:v>1.64</c:v>
                      </c:pt>
                      <c:pt idx="515">
                        <c:v>2.14</c:v>
                      </c:pt>
                      <c:pt idx="516">
                        <c:v>1.42</c:v>
                      </c:pt>
                      <c:pt idx="517">
                        <c:v>1.48</c:v>
                      </c:pt>
                      <c:pt idx="518">
                        <c:v>1.03</c:v>
                      </c:pt>
                      <c:pt idx="519">
                        <c:v>1.26</c:v>
                      </c:pt>
                      <c:pt idx="520">
                        <c:v>0.93</c:v>
                      </c:pt>
                      <c:pt idx="521">
                        <c:v>1.52</c:v>
                      </c:pt>
                      <c:pt idx="522">
                        <c:v>1.2</c:v>
                      </c:pt>
                      <c:pt idx="523">
                        <c:v>1.76</c:v>
                      </c:pt>
                      <c:pt idx="524">
                        <c:v>1.2</c:v>
                      </c:pt>
                      <c:pt idx="525">
                        <c:v>1.65</c:v>
                      </c:pt>
                      <c:pt idx="526">
                        <c:v>1.1299999999999999</c:v>
                      </c:pt>
                      <c:pt idx="527">
                        <c:v>1.56</c:v>
                      </c:pt>
                      <c:pt idx="528">
                        <c:v>1.01</c:v>
                      </c:pt>
                      <c:pt idx="529">
                        <c:v>1.63</c:v>
                      </c:pt>
                      <c:pt idx="530">
                        <c:v>1.21</c:v>
                      </c:pt>
                      <c:pt idx="531">
                        <c:v>1.61</c:v>
                      </c:pt>
                      <c:pt idx="532">
                        <c:v>1.1000000000000001</c:v>
                      </c:pt>
                      <c:pt idx="533">
                        <c:v>1.74</c:v>
                      </c:pt>
                      <c:pt idx="534">
                        <c:v>1.23</c:v>
                      </c:pt>
                      <c:pt idx="535">
                        <c:v>1.65</c:v>
                      </c:pt>
                      <c:pt idx="536">
                        <c:v>1.06</c:v>
                      </c:pt>
                      <c:pt idx="537">
                        <c:v>1.57</c:v>
                      </c:pt>
                      <c:pt idx="538">
                        <c:v>1.33</c:v>
                      </c:pt>
                      <c:pt idx="539">
                        <c:v>1.35</c:v>
                      </c:pt>
                      <c:pt idx="540">
                        <c:v>0.95</c:v>
                      </c:pt>
                      <c:pt idx="541">
                        <c:v>1.41</c:v>
                      </c:pt>
                      <c:pt idx="542">
                        <c:v>1.43</c:v>
                      </c:pt>
                      <c:pt idx="543">
                        <c:v>1.88</c:v>
                      </c:pt>
                      <c:pt idx="544">
                        <c:v>1.53</c:v>
                      </c:pt>
                      <c:pt idx="545">
                        <c:v>1.6</c:v>
                      </c:pt>
                      <c:pt idx="546">
                        <c:v>1.1299999999999999</c:v>
                      </c:pt>
                      <c:pt idx="547">
                        <c:v>1.42</c:v>
                      </c:pt>
                      <c:pt idx="548">
                        <c:v>1</c:v>
                      </c:pt>
                      <c:pt idx="549">
                        <c:v>1.32</c:v>
                      </c:pt>
                      <c:pt idx="550">
                        <c:v>0.95</c:v>
                      </c:pt>
                      <c:pt idx="551">
                        <c:v>1.38</c:v>
                      </c:pt>
                      <c:pt idx="552">
                        <c:v>0.92</c:v>
                      </c:pt>
                      <c:pt idx="553">
                        <c:v>1.26</c:v>
                      </c:pt>
                      <c:pt idx="554">
                        <c:v>0.86</c:v>
                      </c:pt>
                      <c:pt idx="555">
                        <c:v>1.3</c:v>
                      </c:pt>
                      <c:pt idx="556">
                        <c:v>0.85</c:v>
                      </c:pt>
                      <c:pt idx="557">
                        <c:v>1.2</c:v>
                      </c:pt>
                      <c:pt idx="558">
                        <c:v>0.83</c:v>
                      </c:pt>
                      <c:pt idx="559">
                        <c:v>1.28</c:v>
                      </c:pt>
                      <c:pt idx="560">
                        <c:v>0.79</c:v>
                      </c:pt>
                      <c:pt idx="561">
                        <c:v>1.1599999999999999</c:v>
                      </c:pt>
                      <c:pt idx="562">
                        <c:v>0.8</c:v>
                      </c:pt>
                      <c:pt idx="563">
                        <c:v>1.1399999999999999</c:v>
                      </c:pt>
                      <c:pt idx="564">
                        <c:v>0.75</c:v>
                      </c:pt>
                      <c:pt idx="565">
                        <c:v>1.1399999999999999</c:v>
                      </c:pt>
                      <c:pt idx="566">
                        <c:v>0.82</c:v>
                      </c:pt>
                      <c:pt idx="567">
                        <c:v>1.1299999999999999</c:v>
                      </c:pt>
                      <c:pt idx="568">
                        <c:v>0.74</c:v>
                      </c:pt>
                      <c:pt idx="569">
                        <c:v>1.1000000000000001</c:v>
                      </c:pt>
                      <c:pt idx="570">
                        <c:v>0.71</c:v>
                      </c:pt>
                      <c:pt idx="571">
                        <c:v>1.08</c:v>
                      </c:pt>
                      <c:pt idx="572">
                        <c:v>0.7</c:v>
                      </c:pt>
                      <c:pt idx="573">
                        <c:v>1.1299999999999999</c:v>
                      </c:pt>
                      <c:pt idx="574">
                        <c:v>0.78</c:v>
                      </c:pt>
                      <c:pt idx="575">
                        <c:v>0.95</c:v>
                      </c:pt>
                      <c:pt idx="576">
                        <c:v>0.66</c:v>
                      </c:pt>
                      <c:pt idx="577">
                        <c:v>0.92</c:v>
                      </c:pt>
                      <c:pt idx="578">
                        <c:v>0.74</c:v>
                      </c:pt>
                      <c:pt idx="579">
                        <c:v>1.54</c:v>
                      </c:pt>
                      <c:pt idx="580">
                        <c:v>1.33</c:v>
                      </c:pt>
                      <c:pt idx="581">
                        <c:v>1.56</c:v>
                      </c:pt>
                      <c:pt idx="582">
                        <c:v>1.36</c:v>
                      </c:pt>
                      <c:pt idx="583">
                        <c:v>1.28</c:v>
                      </c:pt>
                      <c:pt idx="584">
                        <c:v>1.08</c:v>
                      </c:pt>
                      <c:pt idx="585">
                        <c:v>1.56</c:v>
                      </c:pt>
                      <c:pt idx="586">
                        <c:v>1.1000000000000001</c:v>
                      </c:pt>
                      <c:pt idx="587">
                        <c:v>1.7</c:v>
                      </c:pt>
                      <c:pt idx="588">
                        <c:v>0.75</c:v>
                      </c:pt>
                      <c:pt idx="589">
                        <c:v>0.6</c:v>
                      </c:pt>
                      <c:pt idx="590">
                        <c:v>1.82</c:v>
                      </c:pt>
                      <c:pt idx="591">
                        <c:v>0.8</c:v>
                      </c:pt>
                      <c:pt idx="592">
                        <c:v>0.95</c:v>
                      </c:pt>
                      <c:pt idx="593">
                        <c:v>1.6</c:v>
                      </c:pt>
                      <c:pt idx="594">
                        <c:v>1.75</c:v>
                      </c:pt>
                      <c:pt idx="595">
                        <c:v>1.3</c:v>
                      </c:pt>
                      <c:pt idx="596">
                        <c:v>1.45</c:v>
                      </c:pt>
                      <c:pt idx="597">
                        <c:v>1.8</c:v>
                      </c:pt>
                      <c:pt idx="598">
                        <c:v>0.95</c:v>
                      </c:pt>
                      <c:pt idx="599">
                        <c:v>1.36</c:v>
                      </c:pt>
                      <c:pt idx="600">
                        <c:v>0.95</c:v>
                      </c:pt>
                      <c:pt idx="601">
                        <c:v>1.7</c:v>
                      </c:pt>
                      <c:pt idx="602">
                        <c:v>1.7</c:v>
                      </c:pt>
                      <c:pt idx="603">
                        <c:v>1.61</c:v>
                      </c:pt>
                      <c:pt idx="604">
                        <c:v>1.3</c:v>
                      </c:pt>
                      <c:pt idx="605">
                        <c:v>1.85</c:v>
                      </c:pt>
                      <c:pt idx="606">
                        <c:v>1.43</c:v>
                      </c:pt>
                      <c:pt idx="607">
                        <c:v>1.46</c:v>
                      </c:pt>
                      <c:pt idx="608">
                        <c:v>1.56</c:v>
                      </c:pt>
                      <c:pt idx="609">
                        <c:v>1.5</c:v>
                      </c:pt>
                      <c:pt idx="610">
                        <c:v>1.33</c:v>
                      </c:pt>
                      <c:pt idx="611">
                        <c:v>2.08</c:v>
                      </c:pt>
                      <c:pt idx="612">
                        <c:v>1.46</c:v>
                      </c:pt>
                      <c:pt idx="613">
                        <c:v>1.7</c:v>
                      </c:pt>
                      <c:pt idx="614">
                        <c:v>1.27</c:v>
                      </c:pt>
                      <c:pt idx="615">
                        <c:v>1.2</c:v>
                      </c:pt>
                      <c:pt idx="616">
                        <c:v>1.1000000000000001</c:v>
                      </c:pt>
                      <c:pt idx="617">
                        <c:v>1.1100000000000001</c:v>
                      </c:pt>
                      <c:pt idx="618">
                        <c:v>1.2</c:v>
                      </c:pt>
                      <c:pt idx="619">
                        <c:v>1.06</c:v>
                      </c:pt>
                      <c:pt idx="620">
                        <c:v>0.96</c:v>
                      </c:pt>
                      <c:pt idx="621">
                        <c:v>1.28</c:v>
                      </c:pt>
                      <c:pt idx="622">
                        <c:v>1.05</c:v>
                      </c:pt>
                      <c:pt idx="623">
                        <c:v>1.03</c:v>
                      </c:pt>
                      <c:pt idx="624">
                        <c:v>0.94</c:v>
                      </c:pt>
                      <c:pt idx="625">
                        <c:v>1.1499999999999999</c:v>
                      </c:pt>
                      <c:pt idx="626">
                        <c:v>1.0900000000000001</c:v>
                      </c:pt>
                      <c:pt idx="627">
                        <c:v>1.26</c:v>
                      </c:pt>
                      <c:pt idx="628">
                        <c:v>1.06</c:v>
                      </c:pt>
                      <c:pt idx="629">
                        <c:v>1</c:v>
                      </c:pt>
                      <c:pt idx="630">
                        <c:v>0.96</c:v>
                      </c:pt>
                      <c:pt idx="631">
                        <c:v>1.02</c:v>
                      </c:pt>
                      <c:pt idx="632">
                        <c:v>1.41</c:v>
                      </c:pt>
                      <c:pt idx="633">
                        <c:v>2.06</c:v>
                      </c:pt>
                      <c:pt idx="634">
                        <c:v>2.29</c:v>
                      </c:pt>
                      <c:pt idx="635">
                        <c:v>2.5</c:v>
                      </c:pt>
                      <c:pt idx="636">
                        <c:v>2.36</c:v>
                      </c:pt>
                      <c:pt idx="637">
                        <c:v>2.37</c:v>
                      </c:pt>
                      <c:pt idx="638">
                        <c:v>2.08</c:v>
                      </c:pt>
                      <c:pt idx="639">
                        <c:v>1.86</c:v>
                      </c:pt>
                      <c:pt idx="640">
                        <c:v>1.66</c:v>
                      </c:pt>
                      <c:pt idx="641">
                        <c:v>1.56</c:v>
                      </c:pt>
                      <c:pt idx="642">
                        <c:v>1.48</c:v>
                      </c:pt>
                      <c:pt idx="643">
                        <c:v>1.54</c:v>
                      </c:pt>
                      <c:pt idx="644">
                        <c:v>1.92</c:v>
                      </c:pt>
                      <c:pt idx="645">
                        <c:v>1.9</c:v>
                      </c:pt>
                      <c:pt idx="646">
                        <c:v>1.74</c:v>
                      </c:pt>
                      <c:pt idx="647">
                        <c:v>2.04</c:v>
                      </c:pt>
                      <c:pt idx="648">
                        <c:v>2.1</c:v>
                      </c:pt>
                      <c:pt idx="649">
                        <c:v>2.44</c:v>
                      </c:pt>
                      <c:pt idx="650">
                        <c:v>3.1</c:v>
                      </c:pt>
                      <c:pt idx="651">
                        <c:v>2.96</c:v>
                      </c:pt>
                      <c:pt idx="652">
                        <c:v>2.4900000000000002</c:v>
                      </c:pt>
                      <c:pt idx="653">
                        <c:v>2.1800000000000002</c:v>
                      </c:pt>
                      <c:pt idx="654">
                        <c:v>1.94</c:v>
                      </c:pt>
                      <c:pt idx="655">
                        <c:v>2.2599999999999998</c:v>
                      </c:pt>
                      <c:pt idx="656">
                        <c:v>1.83</c:v>
                      </c:pt>
                      <c:pt idx="657">
                        <c:v>1.94</c:v>
                      </c:pt>
                      <c:pt idx="658">
                        <c:v>2.12</c:v>
                      </c:pt>
                      <c:pt idx="659">
                        <c:v>3.12</c:v>
                      </c:pt>
                      <c:pt idx="660">
                        <c:v>2.64</c:v>
                      </c:pt>
                      <c:pt idx="661">
                        <c:v>2.82</c:v>
                      </c:pt>
                      <c:pt idx="662">
                        <c:v>2.4500000000000002</c:v>
                      </c:pt>
                      <c:pt idx="663">
                        <c:v>3.23</c:v>
                      </c:pt>
                      <c:pt idx="664">
                        <c:v>3.46</c:v>
                      </c:pt>
                      <c:pt idx="665">
                        <c:v>3.66</c:v>
                      </c:pt>
                      <c:pt idx="666">
                        <c:v>3.51</c:v>
                      </c:pt>
                      <c:pt idx="667">
                        <c:v>3.52</c:v>
                      </c:pt>
                      <c:pt idx="668">
                        <c:v>3.15</c:v>
                      </c:pt>
                      <c:pt idx="669">
                        <c:v>3.32</c:v>
                      </c:pt>
                      <c:pt idx="670">
                        <c:v>3.72</c:v>
                      </c:pt>
                      <c:pt idx="671">
                        <c:v>4.74</c:v>
                      </c:pt>
                      <c:pt idx="672">
                        <c:v>4.07</c:v>
                      </c:pt>
                      <c:pt idx="673">
                        <c:v>3.5</c:v>
                      </c:pt>
                      <c:pt idx="674">
                        <c:v>3.08</c:v>
                      </c:pt>
                      <c:pt idx="675">
                        <c:v>2.9</c:v>
                      </c:pt>
                      <c:pt idx="676">
                        <c:v>2.77</c:v>
                      </c:pt>
                      <c:pt idx="677">
                        <c:v>2.99</c:v>
                      </c:pt>
                      <c:pt idx="678">
                        <c:v>2.95</c:v>
                      </c:pt>
                      <c:pt idx="679">
                        <c:v>3.06</c:v>
                      </c:pt>
                      <c:pt idx="680">
                        <c:v>2.57</c:v>
                      </c:pt>
                      <c:pt idx="681">
                        <c:v>2.62</c:v>
                      </c:pt>
                      <c:pt idx="682">
                        <c:v>2.23</c:v>
                      </c:pt>
                      <c:pt idx="683">
                        <c:v>2.16</c:v>
                      </c:pt>
                      <c:pt idx="684">
                        <c:v>2.52</c:v>
                      </c:pt>
                      <c:pt idx="685">
                        <c:v>2.88</c:v>
                      </c:pt>
                      <c:pt idx="686">
                        <c:v>3.12</c:v>
                      </c:pt>
                      <c:pt idx="687">
                        <c:v>2.87</c:v>
                      </c:pt>
                      <c:pt idx="688">
                        <c:v>2.52</c:v>
                      </c:pt>
                      <c:pt idx="689">
                        <c:v>2.48</c:v>
                      </c:pt>
                      <c:pt idx="690">
                        <c:v>2.16</c:v>
                      </c:pt>
                      <c:pt idx="691">
                        <c:v>2.5</c:v>
                      </c:pt>
                      <c:pt idx="692">
                        <c:v>2.34</c:v>
                      </c:pt>
                      <c:pt idx="693">
                        <c:v>3.36</c:v>
                      </c:pt>
                      <c:pt idx="694">
                        <c:v>3.75</c:v>
                      </c:pt>
                      <c:pt idx="695">
                        <c:v>3.98</c:v>
                      </c:pt>
                      <c:pt idx="696">
                        <c:v>3.22</c:v>
                      </c:pt>
                      <c:pt idx="697">
                        <c:v>2.94</c:v>
                      </c:pt>
                      <c:pt idx="698">
                        <c:v>2.5299999999999998</c:v>
                      </c:pt>
                      <c:pt idx="699">
                        <c:v>2.4900000000000002</c:v>
                      </c:pt>
                      <c:pt idx="700">
                        <c:v>2.23</c:v>
                      </c:pt>
                      <c:pt idx="701">
                        <c:v>2.5099999999999998</c:v>
                      </c:pt>
                      <c:pt idx="702">
                        <c:v>2.15</c:v>
                      </c:pt>
                      <c:pt idx="703">
                        <c:v>2.72</c:v>
                      </c:pt>
                      <c:pt idx="704">
                        <c:v>2.72</c:v>
                      </c:pt>
                      <c:pt idx="705">
                        <c:v>3.23</c:v>
                      </c:pt>
                      <c:pt idx="706">
                        <c:v>2.82</c:v>
                      </c:pt>
                      <c:pt idx="707">
                        <c:v>2.71</c:v>
                      </c:pt>
                      <c:pt idx="708">
                        <c:v>2.37</c:v>
                      </c:pt>
                      <c:pt idx="709">
                        <c:v>2.5</c:v>
                      </c:pt>
                      <c:pt idx="710">
                        <c:v>2.4300000000000002</c:v>
                      </c:pt>
                      <c:pt idx="711">
                        <c:v>3.08</c:v>
                      </c:pt>
                      <c:pt idx="712">
                        <c:v>2.96</c:v>
                      </c:pt>
                      <c:pt idx="713">
                        <c:v>2.88</c:v>
                      </c:pt>
                      <c:pt idx="714">
                        <c:v>2.38</c:v>
                      </c:pt>
                      <c:pt idx="715">
                        <c:v>2.84</c:v>
                      </c:pt>
                      <c:pt idx="716">
                        <c:v>2.85</c:v>
                      </c:pt>
                      <c:pt idx="717">
                        <c:v>2.94</c:v>
                      </c:pt>
                      <c:pt idx="718">
                        <c:v>2.37</c:v>
                      </c:pt>
                      <c:pt idx="719">
                        <c:v>2.58</c:v>
                      </c:pt>
                      <c:pt idx="720">
                        <c:v>2.4</c:v>
                      </c:pt>
                      <c:pt idx="721">
                        <c:v>3</c:v>
                      </c:pt>
                      <c:pt idx="722">
                        <c:v>2.66</c:v>
                      </c:pt>
                      <c:pt idx="723">
                        <c:v>2.7</c:v>
                      </c:pt>
                      <c:pt idx="724">
                        <c:v>2.35</c:v>
                      </c:pt>
                      <c:pt idx="725">
                        <c:v>2.52</c:v>
                      </c:pt>
                      <c:pt idx="726">
                        <c:v>2.77</c:v>
                      </c:pt>
                      <c:pt idx="727">
                        <c:v>2.92</c:v>
                      </c:pt>
                      <c:pt idx="728">
                        <c:v>2.83</c:v>
                      </c:pt>
                      <c:pt idx="729">
                        <c:v>2.84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B-E4E7-486D-A4C5-676C1FD04663}"/>
                  </c:ext>
                </c:extLst>
              </c15:ser>
            </c15:filteredLineSeries>
            <c15:filteredLineSeries>
              <c15:ser>
                <c:idx val="9"/>
                <c:order val="2"/>
                <c:tx>
                  <c:v>2002</c:v>
                </c:tx>
                <c:spPr>
                  <a:ln w="12700">
                    <a:solidFill>
                      <a:srgbClr val="7030A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DATOS!$Y$3:$Y$732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2.67</c:v>
                      </c:pt>
                      <c:pt idx="1">
                        <c:v>2.73</c:v>
                      </c:pt>
                      <c:pt idx="2">
                        <c:v>2.63</c:v>
                      </c:pt>
                      <c:pt idx="3">
                        <c:v>2.75</c:v>
                      </c:pt>
                      <c:pt idx="4">
                        <c:v>2.61</c:v>
                      </c:pt>
                      <c:pt idx="5">
                        <c:v>2.7</c:v>
                      </c:pt>
                      <c:pt idx="6">
                        <c:v>2.56</c:v>
                      </c:pt>
                      <c:pt idx="7">
                        <c:v>2.68</c:v>
                      </c:pt>
                      <c:pt idx="8">
                        <c:v>2.56</c:v>
                      </c:pt>
                      <c:pt idx="9">
                        <c:v>2.63</c:v>
                      </c:pt>
                      <c:pt idx="10">
                        <c:v>2.4500000000000002</c:v>
                      </c:pt>
                      <c:pt idx="11">
                        <c:v>2.56</c:v>
                      </c:pt>
                      <c:pt idx="12">
                        <c:v>2.37</c:v>
                      </c:pt>
                      <c:pt idx="13">
                        <c:v>2.7</c:v>
                      </c:pt>
                      <c:pt idx="14">
                        <c:v>2.87</c:v>
                      </c:pt>
                      <c:pt idx="15">
                        <c:v>3.12</c:v>
                      </c:pt>
                      <c:pt idx="16">
                        <c:v>2.82</c:v>
                      </c:pt>
                      <c:pt idx="17">
                        <c:v>2.75</c:v>
                      </c:pt>
                      <c:pt idx="18">
                        <c:v>2.86</c:v>
                      </c:pt>
                      <c:pt idx="19">
                        <c:v>3.07</c:v>
                      </c:pt>
                      <c:pt idx="20">
                        <c:v>2.62</c:v>
                      </c:pt>
                      <c:pt idx="21">
                        <c:v>2.85</c:v>
                      </c:pt>
                      <c:pt idx="22">
                        <c:v>2.4500000000000002</c:v>
                      </c:pt>
                      <c:pt idx="23">
                        <c:v>2.77</c:v>
                      </c:pt>
                      <c:pt idx="24">
                        <c:v>2.4300000000000002</c:v>
                      </c:pt>
                      <c:pt idx="25">
                        <c:v>2.95</c:v>
                      </c:pt>
                      <c:pt idx="26">
                        <c:v>3</c:v>
                      </c:pt>
                      <c:pt idx="27">
                        <c:v>3.34</c:v>
                      </c:pt>
                      <c:pt idx="28">
                        <c:v>2.83</c:v>
                      </c:pt>
                      <c:pt idx="29">
                        <c:v>2.96</c:v>
                      </c:pt>
                      <c:pt idx="30">
                        <c:v>2.6</c:v>
                      </c:pt>
                      <c:pt idx="31">
                        <c:v>2.82</c:v>
                      </c:pt>
                      <c:pt idx="32">
                        <c:v>2.46</c:v>
                      </c:pt>
                      <c:pt idx="33">
                        <c:v>2.79</c:v>
                      </c:pt>
                      <c:pt idx="34">
                        <c:v>2.4</c:v>
                      </c:pt>
                      <c:pt idx="35">
                        <c:v>2.7</c:v>
                      </c:pt>
                      <c:pt idx="36">
                        <c:v>2.35</c:v>
                      </c:pt>
                      <c:pt idx="37">
                        <c:v>2.66</c:v>
                      </c:pt>
                      <c:pt idx="38">
                        <c:v>2.2400000000000002</c:v>
                      </c:pt>
                      <c:pt idx="39">
                        <c:v>2.64</c:v>
                      </c:pt>
                      <c:pt idx="40">
                        <c:v>2.2000000000000002</c:v>
                      </c:pt>
                      <c:pt idx="41">
                        <c:v>2.84</c:v>
                      </c:pt>
                      <c:pt idx="42">
                        <c:v>2.31</c:v>
                      </c:pt>
                      <c:pt idx="43">
                        <c:v>2.8</c:v>
                      </c:pt>
                      <c:pt idx="44">
                        <c:v>2.23</c:v>
                      </c:pt>
                      <c:pt idx="45">
                        <c:v>2.66</c:v>
                      </c:pt>
                      <c:pt idx="46">
                        <c:v>2.12</c:v>
                      </c:pt>
                      <c:pt idx="47">
                        <c:v>2.59</c:v>
                      </c:pt>
                      <c:pt idx="48">
                        <c:v>2.15</c:v>
                      </c:pt>
                      <c:pt idx="49">
                        <c:v>2.6</c:v>
                      </c:pt>
                      <c:pt idx="50">
                        <c:v>2.5</c:v>
                      </c:pt>
                      <c:pt idx="51">
                        <c:v>2.68</c:v>
                      </c:pt>
                      <c:pt idx="52">
                        <c:v>2.6</c:v>
                      </c:pt>
                      <c:pt idx="53">
                        <c:v>2.85</c:v>
                      </c:pt>
                      <c:pt idx="54">
                        <c:v>2.16</c:v>
                      </c:pt>
                      <c:pt idx="55">
                        <c:v>2.52</c:v>
                      </c:pt>
                      <c:pt idx="56">
                        <c:v>2.04</c:v>
                      </c:pt>
                      <c:pt idx="57">
                        <c:v>2.46</c:v>
                      </c:pt>
                      <c:pt idx="58">
                        <c:v>1.95</c:v>
                      </c:pt>
                      <c:pt idx="59">
                        <c:v>2.4500000000000002</c:v>
                      </c:pt>
                      <c:pt idx="60">
                        <c:v>1.88</c:v>
                      </c:pt>
                      <c:pt idx="61">
                        <c:v>2.42</c:v>
                      </c:pt>
                      <c:pt idx="62">
                        <c:v>1.82</c:v>
                      </c:pt>
                      <c:pt idx="63">
                        <c:v>2.46</c:v>
                      </c:pt>
                      <c:pt idx="64">
                        <c:v>1.76</c:v>
                      </c:pt>
                      <c:pt idx="65">
                        <c:v>2.2599999999999998</c:v>
                      </c:pt>
                      <c:pt idx="66">
                        <c:v>1.73</c:v>
                      </c:pt>
                      <c:pt idx="67">
                        <c:v>2.12</c:v>
                      </c:pt>
                      <c:pt idx="68">
                        <c:v>1.87</c:v>
                      </c:pt>
                      <c:pt idx="69">
                        <c:v>2.2200000000000002</c:v>
                      </c:pt>
                      <c:pt idx="70">
                        <c:v>1.8</c:v>
                      </c:pt>
                      <c:pt idx="71">
                        <c:v>2.5</c:v>
                      </c:pt>
                      <c:pt idx="72">
                        <c:v>1.54</c:v>
                      </c:pt>
                      <c:pt idx="73">
                        <c:v>2.4700000000000002</c:v>
                      </c:pt>
                      <c:pt idx="74">
                        <c:v>1.75</c:v>
                      </c:pt>
                      <c:pt idx="75">
                        <c:v>2.34</c:v>
                      </c:pt>
                      <c:pt idx="76">
                        <c:v>1.74</c:v>
                      </c:pt>
                      <c:pt idx="77">
                        <c:v>2.2599999999999998</c:v>
                      </c:pt>
                      <c:pt idx="78">
                        <c:v>1.58</c:v>
                      </c:pt>
                      <c:pt idx="79">
                        <c:v>2.17</c:v>
                      </c:pt>
                      <c:pt idx="80">
                        <c:v>1.4</c:v>
                      </c:pt>
                      <c:pt idx="81">
                        <c:v>2.02</c:v>
                      </c:pt>
                      <c:pt idx="82">
                        <c:v>1.22</c:v>
                      </c:pt>
                      <c:pt idx="83">
                        <c:v>1.9</c:v>
                      </c:pt>
                      <c:pt idx="84">
                        <c:v>1.4</c:v>
                      </c:pt>
                      <c:pt idx="85">
                        <c:v>2.06</c:v>
                      </c:pt>
                      <c:pt idx="86">
                        <c:v>1.38</c:v>
                      </c:pt>
                      <c:pt idx="87">
                        <c:v>2.02</c:v>
                      </c:pt>
                      <c:pt idx="88">
                        <c:v>1.62</c:v>
                      </c:pt>
                      <c:pt idx="89">
                        <c:v>2.17</c:v>
                      </c:pt>
                      <c:pt idx="90">
                        <c:v>1.36</c:v>
                      </c:pt>
                      <c:pt idx="91">
                        <c:v>1.98</c:v>
                      </c:pt>
                      <c:pt idx="92">
                        <c:v>1.3</c:v>
                      </c:pt>
                      <c:pt idx="93">
                        <c:v>1.98</c:v>
                      </c:pt>
                      <c:pt idx="94">
                        <c:v>1.3</c:v>
                      </c:pt>
                      <c:pt idx="95">
                        <c:v>1.97</c:v>
                      </c:pt>
                      <c:pt idx="96">
                        <c:v>1.28</c:v>
                      </c:pt>
                      <c:pt idx="97">
                        <c:v>1.96</c:v>
                      </c:pt>
                      <c:pt idx="98">
                        <c:v>1.24</c:v>
                      </c:pt>
                      <c:pt idx="99">
                        <c:v>1.93</c:v>
                      </c:pt>
                      <c:pt idx="100">
                        <c:v>1.22</c:v>
                      </c:pt>
                      <c:pt idx="101">
                        <c:v>1.96</c:v>
                      </c:pt>
                      <c:pt idx="102">
                        <c:v>1.36</c:v>
                      </c:pt>
                      <c:pt idx="103">
                        <c:v>2.0699999999999998</c:v>
                      </c:pt>
                      <c:pt idx="104">
                        <c:v>1.26</c:v>
                      </c:pt>
                      <c:pt idx="105">
                        <c:v>1.94</c:v>
                      </c:pt>
                      <c:pt idx="106">
                        <c:v>1.2</c:v>
                      </c:pt>
                      <c:pt idx="107">
                        <c:v>1.78</c:v>
                      </c:pt>
                      <c:pt idx="108">
                        <c:v>1.1299999999999999</c:v>
                      </c:pt>
                      <c:pt idx="109">
                        <c:v>1.04</c:v>
                      </c:pt>
                      <c:pt idx="110">
                        <c:v>1.02</c:v>
                      </c:pt>
                      <c:pt idx="111">
                        <c:v>0.9</c:v>
                      </c:pt>
                      <c:pt idx="112">
                        <c:v>0.55000000000000004</c:v>
                      </c:pt>
                      <c:pt idx="113">
                        <c:v>0.8</c:v>
                      </c:pt>
                      <c:pt idx="114">
                        <c:v>0.88</c:v>
                      </c:pt>
                      <c:pt idx="115">
                        <c:v>1.03</c:v>
                      </c:pt>
                      <c:pt idx="116">
                        <c:v>1.3</c:v>
                      </c:pt>
                      <c:pt idx="117">
                        <c:v>1.62</c:v>
                      </c:pt>
                      <c:pt idx="118">
                        <c:v>1.78</c:v>
                      </c:pt>
                      <c:pt idx="119">
                        <c:v>2.16</c:v>
                      </c:pt>
                      <c:pt idx="120">
                        <c:v>2.64</c:v>
                      </c:pt>
                      <c:pt idx="121">
                        <c:v>2.46</c:v>
                      </c:pt>
                      <c:pt idx="122">
                        <c:v>2</c:v>
                      </c:pt>
                      <c:pt idx="123">
                        <c:v>1.96</c:v>
                      </c:pt>
                      <c:pt idx="124">
                        <c:v>1.3</c:v>
                      </c:pt>
                      <c:pt idx="125">
                        <c:v>1.84</c:v>
                      </c:pt>
                      <c:pt idx="126">
                        <c:v>1.72</c:v>
                      </c:pt>
                      <c:pt idx="127">
                        <c:v>2.13</c:v>
                      </c:pt>
                      <c:pt idx="128">
                        <c:v>1.48</c:v>
                      </c:pt>
                      <c:pt idx="129">
                        <c:v>1.94</c:v>
                      </c:pt>
                      <c:pt idx="130">
                        <c:v>1.36</c:v>
                      </c:pt>
                      <c:pt idx="131">
                        <c:v>1.92</c:v>
                      </c:pt>
                      <c:pt idx="132">
                        <c:v>1.5</c:v>
                      </c:pt>
                      <c:pt idx="133">
                        <c:v>1.95</c:v>
                      </c:pt>
                      <c:pt idx="134">
                        <c:v>1.3</c:v>
                      </c:pt>
                      <c:pt idx="135">
                        <c:v>1.82</c:v>
                      </c:pt>
                      <c:pt idx="136">
                        <c:v>1.18</c:v>
                      </c:pt>
                      <c:pt idx="137">
                        <c:v>1.79</c:v>
                      </c:pt>
                      <c:pt idx="138">
                        <c:v>1.7</c:v>
                      </c:pt>
                      <c:pt idx="139">
                        <c:v>1.92</c:v>
                      </c:pt>
                      <c:pt idx="140">
                        <c:v>1.23</c:v>
                      </c:pt>
                      <c:pt idx="141">
                        <c:v>2.0299999999999998</c:v>
                      </c:pt>
                      <c:pt idx="142">
                        <c:v>1.75</c:v>
                      </c:pt>
                      <c:pt idx="143">
                        <c:v>2</c:v>
                      </c:pt>
                      <c:pt idx="144">
                        <c:v>1.8</c:v>
                      </c:pt>
                      <c:pt idx="145">
                        <c:v>1.75</c:v>
                      </c:pt>
                      <c:pt idx="146">
                        <c:v>1.7</c:v>
                      </c:pt>
                      <c:pt idx="147">
                        <c:v>1.96</c:v>
                      </c:pt>
                      <c:pt idx="148">
                        <c:v>2</c:v>
                      </c:pt>
                      <c:pt idx="149">
                        <c:v>2.5</c:v>
                      </c:pt>
                      <c:pt idx="150">
                        <c:v>1.23</c:v>
                      </c:pt>
                      <c:pt idx="151">
                        <c:v>1.8</c:v>
                      </c:pt>
                      <c:pt idx="152">
                        <c:v>2.04</c:v>
                      </c:pt>
                      <c:pt idx="153">
                        <c:v>2.3199999999999998</c:v>
                      </c:pt>
                      <c:pt idx="154">
                        <c:v>1.7</c:v>
                      </c:pt>
                      <c:pt idx="155">
                        <c:v>2.65</c:v>
                      </c:pt>
                      <c:pt idx="156">
                        <c:v>2.36</c:v>
                      </c:pt>
                      <c:pt idx="157">
                        <c:v>2.96</c:v>
                      </c:pt>
                      <c:pt idx="158">
                        <c:v>2.14</c:v>
                      </c:pt>
                      <c:pt idx="159">
                        <c:v>3.26</c:v>
                      </c:pt>
                      <c:pt idx="160">
                        <c:v>3.32</c:v>
                      </c:pt>
                      <c:pt idx="161">
                        <c:v>3.22</c:v>
                      </c:pt>
                      <c:pt idx="162">
                        <c:v>2.38</c:v>
                      </c:pt>
                      <c:pt idx="163">
                        <c:v>3.07</c:v>
                      </c:pt>
                      <c:pt idx="164">
                        <c:v>2.68</c:v>
                      </c:pt>
                      <c:pt idx="165">
                        <c:v>2.97</c:v>
                      </c:pt>
                      <c:pt idx="166">
                        <c:v>2.4700000000000002</c:v>
                      </c:pt>
                      <c:pt idx="167">
                        <c:v>2.96</c:v>
                      </c:pt>
                      <c:pt idx="168">
                        <c:v>2.34</c:v>
                      </c:pt>
                      <c:pt idx="169">
                        <c:v>2.57</c:v>
                      </c:pt>
                      <c:pt idx="170">
                        <c:v>2.14</c:v>
                      </c:pt>
                      <c:pt idx="171">
                        <c:v>2.72</c:v>
                      </c:pt>
                      <c:pt idx="172">
                        <c:v>2.7</c:v>
                      </c:pt>
                      <c:pt idx="173">
                        <c:v>3.3</c:v>
                      </c:pt>
                      <c:pt idx="174">
                        <c:v>3.16</c:v>
                      </c:pt>
                      <c:pt idx="175">
                        <c:v>3.53</c:v>
                      </c:pt>
                      <c:pt idx="176">
                        <c:v>2.76</c:v>
                      </c:pt>
                      <c:pt idx="177">
                        <c:v>2.94</c:v>
                      </c:pt>
                      <c:pt idx="178">
                        <c:v>2.27</c:v>
                      </c:pt>
                      <c:pt idx="179">
                        <c:v>2.52</c:v>
                      </c:pt>
                      <c:pt idx="180">
                        <c:v>1.92</c:v>
                      </c:pt>
                      <c:pt idx="181">
                        <c:v>2.34</c:v>
                      </c:pt>
                      <c:pt idx="182">
                        <c:v>2.94</c:v>
                      </c:pt>
                      <c:pt idx="183">
                        <c:v>2.94</c:v>
                      </c:pt>
                      <c:pt idx="184">
                        <c:v>2.52</c:v>
                      </c:pt>
                      <c:pt idx="185">
                        <c:v>2.8</c:v>
                      </c:pt>
                      <c:pt idx="186">
                        <c:v>2.46</c:v>
                      </c:pt>
                      <c:pt idx="187">
                        <c:v>3.42</c:v>
                      </c:pt>
                      <c:pt idx="188">
                        <c:v>3.06</c:v>
                      </c:pt>
                      <c:pt idx="189">
                        <c:v>3.16</c:v>
                      </c:pt>
                      <c:pt idx="190">
                        <c:v>2.58</c:v>
                      </c:pt>
                      <c:pt idx="191">
                        <c:v>2.92</c:v>
                      </c:pt>
                      <c:pt idx="192">
                        <c:v>2.8</c:v>
                      </c:pt>
                      <c:pt idx="193">
                        <c:v>4.4000000000000004</c:v>
                      </c:pt>
                      <c:pt idx="194">
                        <c:v>4.46</c:v>
                      </c:pt>
                      <c:pt idx="195">
                        <c:v>3.94</c:v>
                      </c:pt>
                      <c:pt idx="196">
                        <c:v>3.52</c:v>
                      </c:pt>
                      <c:pt idx="197">
                        <c:v>4.01</c:v>
                      </c:pt>
                      <c:pt idx="198">
                        <c:v>3.24</c:v>
                      </c:pt>
                      <c:pt idx="199">
                        <c:v>3.16</c:v>
                      </c:pt>
                      <c:pt idx="200">
                        <c:v>2.5499999999999998</c:v>
                      </c:pt>
                      <c:pt idx="201">
                        <c:v>2.58</c:v>
                      </c:pt>
                      <c:pt idx="202">
                        <c:v>2.4500000000000002</c:v>
                      </c:pt>
                      <c:pt idx="203">
                        <c:v>2.38</c:v>
                      </c:pt>
                      <c:pt idx="204">
                        <c:v>2.06</c:v>
                      </c:pt>
                      <c:pt idx="205">
                        <c:v>2.38</c:v>
                      </c:pt>
                      <c:pt idx="206">
                        <c:v>1.94</c:v>
                      </c:pt>
                      <c:pt idx="207">
                        <c:v>2.2000000000000002</c:v>
                      </c:pt>
                      <c:pt idx="208">
                        <c:v>1.76</c:v>
                      </c:pt>
                      <c:pt idx="209">
                        <c:v>2.31</c:v>
                      </c:pt>
                      <c:pt idx="210">
                        <c:v>2</c:v>
                      </c:pt>
                      <c:pt idx="211">
                        <c:v>2.2400000000000002</c:v>
                      </c:pt>
                      <c:pt idx="212">
                        <c:v>2.2400000000000002</c:v>
                      </c:pt>
                      <c:pt idx="213">
                        <c:v>2.31</c:v>
                      </c:pt>
                      <c:pt idx="214">
                        <c:v>2.38</c:v>
                      </c:pt>
                      <c:pt idx="215">
                        <c:v>3.34</c:v>
                      </c:pt>
                      <c:pt idx="216">
                        <c:v>3.54</c:v>
                      </c:pt>
                      <c:pt idx="217">
                        <c:v>3.68</c:v>
                      </c:pt>
                      <c:pt idx="218">
                        <c:v>2.9</c:v>
                      </c:pt>
                      <c:pt idx="219">
                        <c:v>3.47</c:v>
                      </c:pt>
                      <c:pt idx="220">
                        <c:v>3.5</c:v>
                      </c:pt>
                      <c:pt idx="221">
                        <c:v>3.6</c:v>
                      </c:pt>
                      <c:pt idx="222">
                        <c:v>2.67</c:v>
                      </c:pt>
                      <c:pt idx="223">
                        <c:v>3</c:v>
                      </c:pt>
                      <c:pt idx="224">
                        <c:v>2.2799999999999998</c:v>
                      </c:pt>
                      <c:pt idx="225">
                        <c:v>2.54</c:v>
                      </c:pt>
                      <c:pt idx="226">
                        <c:v>2.2000000000000002</c:v>
                      </c:pt>
                      <c:pt idx="227">
                        <c:v>2.78</c:v>
                      </c:pt>
                      <c:pt idx="228">
                        <c:v>3.2</c:v>
                      </c:pt>
                      <c:pt idx="229">
                        <c:v>4.08</c:v>
                      </c:pt>
                      <c:pt idx="230">
                        <c:v>4.18</c:v>
                      </c:pt>
                      <c:pt idx="231">
                        <c:v>5.58</c:v>
                      </c:pt>
                      <c:pt idx="232">
                        <c:v>5.48</c:v>
                      </c:pt>
                      <c:pt idx="233">
                        <c:v>5.41</c:v>
                      </c:pt>
                      <c:pt idx="234">
                        <c:v>5.23</c:v>
                      </c:pt>
                      <c:pt idx="235">
                        <c:v>5.0999999999999996</c:v>
                      </c:pt>
                      <c:pt idx="236">
                        <c:v>4.28</c:v>
                      </c:pt>
                      <c:pt idx="237">
                        <c:v>4.6399999999999997</c:v>
                      </c:pt>
                      <c:pt idx="238">
                        <c:v>4.5999999999999996</c:v>
                      </c:pt>
                      <c:pt idx="239">
                        <c:v>4.88</c:v>
                      </c:pt>
                      <c:pt idx="240">
                        <c:v>4.2699999999999996</c:v>
                      </c:pt>
                      <c:pt idx="241">
                        <c:v>4.12</c:v>
                      </c:pt>
                      <c:pt idx="242">
                        <c:v>3.48</c:v>
                      </c:pt>
                      <c:pt idx="243">
                        <c:v>3.52</c:v>
                      </c:pt>
                      <c:pt idx="244">
                        <c:v>2.98</c:v>
                      </c:pt>
                      <c:pt idx="245">
                        <c:v>3.22</c:v>
                      </c:pt>
                      <c:pt idx="246">
                        <c:v>2.94</c:v>
                      </c:pt>
                      <c:pt idx="247">
                        <c:v>3.22</c:v>
                      </c:pt>
                      <c:pt idx="248">
                        <c:v>2.6</c:v>
                      </c:pt>
                      <c:pt idx="249">
                        <c:v>2.68</c:v>
                      </c:pt>
                      <c:pt idx="250">
                        <c:v>2.31</c:v>
                      </c:pt>
                      <c:pt idx="251">
                        <c:v>2.54</c:v>
                      </c:pt>
                      <c:pt idx="252">
                        <c:v>2.54</c:v>
                      </c:pt>
                      <c:pt idx="253">
                        <c:v>2.79</c:v>
                      </c:pt>
                      <c:pt idx="254">
                        <c:v>2.21</c:v>
                      </c:pt>
                      <c:pt idx="255">
                        <c:v>2.72</c:v>
                      </c:pt>
                      <c:pt idx="256">
                        <c:v>2.12</c:v>
                      </c:pt>
                      <c:pt idx="257">
                        <c:v>2.64</c:v>
                      </c:pt>
                      <c:pt idx="258">
                        <c:v>1.94</c:v>
                      </c:pt>
                      <c:pt idx="259">
                        <c:v>2.48</c:v>
                      </c:pt>
                      <c:pt idx="260">
                        <c:v>1.87</c:v>
                      </c:pt>
                      <c:pt idx="261">
                        <c:v>2.44</c:v>
                      </c:pt>
                      <c:pt idx="262">
                        <c:v>1.78</c:v>
                      </c:pt>
                      <c:pt idx="263">
                        <c:v>2.0499999999999998</c:v>
                      </c:pt>
                      <c:pt idx="264">
                        <c:v>1.62</c:v>
                      </c:pt>
                      <c:pt idx="265">
                        <c:v>1.97</c:v>
                      </c:pt>
                      <c:pt idx="266">
                        <c:v>1.52</c:v>
                      </c:pt>
                      <c:pt idx="267">
                        <c:v>1.79</c:v>
                      </c:pt>
                      <c:pt idx="268">
                        <c:v>1.44</c:v>
                      </c:pt>
                      <c:pt idx="269">
                        <c:v>2.06</c:v>
                      </c:pt>
                      <c:pt idx="270">
                        <c:v>1.44</c:v>
                      </c:pt>
                      <c:pt idx="271">
                        <c:v>1.82</c:v>
                      </c:pt>
                      <c:pt idx="272">
                        <c:v>1.4</c:v>
                      </c:pt>
                      <c:pt idx="273">
                        <c:v>2.0699999999999998</c:v>
                      </c:pt>
                      <c:pt idx="274">
                        <c:v>1.59</c:v>
                      </c:pt>
                      <c:pt idx="275">
                        <c:v>2.08</c:v>
                      </c:pt>
                      <c:pt idx="276">
                        <c:v>1.48</c:v>
                      </c:pt>
                      <c:pt idx="277">
                        <c:v>1.82</c:v>
                      </c:pt>
                      <c:pt idx="278">
                        <c:v>1.62</c:v>
                      </c:pt>
                      <c:pt idx="279">
                        <c:v>1.98</c:v>
                      </c:pt>
                      <c:pt idx="280">
                        <c:v>1.72</c:v>
                      </c:pt>
                      <c:pt idx="281">
                        <c:v>2.91</c:v>
                      </c:pt>
                      <c:pt idx="282">
                        <c:v>2.16</c:v>
                      </c:pt>
                      <c:pt idx="283">
                        <c:v>2.2200000000000002</c:v>
                      </c:pt>
                      <c:pt idx="284">
                        <c:v>1.76</c:v>
                      </c:pt>
                      <c:pt idx="285">
                        <c:v>2.2799999999999998</c:v>
                      </c:pt>
                      <c:pt idx="286">
                        <c:v>1.62</c:v>
                      </c:pt>
                      <c:pt idx="287">
                        <c:v>2.04</c:v>
                      </c:pt>
                      <c:pt idx="288">
                        <c:v>1.64</c:v>
                      </c:pt>
                      <c:pt idx="289">
                        <c:v>2.98</c:v>
                      </c:pt>
                      <c:pt idx="290">
                        <c:v>3.12</c:v>
                      </c:pt>
                      <c:pt idx="291">
                        <c:v>2.9</c:v>
                      </c:pt>
                      <c:pt idx="292">
                        <c:v>2.35</c:v>
                      </c:pt>
                      <c:pt idx="293">
                        <c:v>2.2999999999999998</c:v>
                      </c:pt>
                      <c:pt idx="294">
                        <c:v>1.86</c:v>
                      </c:pt>
                      <c:pt idx="295">
                        <c:v>2.2599999999999998</c:v>
                      </c:pt>
                      <c:pt idx="296">
                        <c:v>1.88</c:v>
                      </c:pt>
                      <c:pt idx="297">
                        <c:v>2.19</c:v>
                      </c:pt>
                      <c:pt idx="298">
                        <c:v>2.0499999999999998</c:v>
                      </c:pt>
                      <c:pt idx="299">
                        <c:v>2.2000000000000002</c:v>
                      </c:pt>
                      <c:pt idx="300">
                        <c:v>1.58</c:v>
                      </c:pt>
                      <c:pt idx="301">
                        <c:v>1.82</c:v>
                      </c:pt>
                      <c:pt idx="302">
                        <c:v>1.5</c:v>
                      </c:pt>
                      <c:pt idx="303">
                        <c:v>1.96</c:v>
                      </c:pt>
                      <c:pt idx="304">
                        <c:v>1.5</c:v>
                      </c:pt>
                      <c:pt idx="305">
                        <c:v>1.72</c:v>
                      </c:pt>
                      <c:pt idx="306">
                        <c:v>1.4</c:v>
                      </c:pt>
                      <c:pt idx="307">
                        <c:v>1.8</c:v>
                      </c:pt>
                      <c:pt idx="308">
                        <c:v>1.88</c:v>
                      </c:pt>
                      <c:pt idx="309">
                        <c:v>2.2799999999999998</c:v>
                      </c:pt>
                      <c:pt idx="310">
                        <c:v>1.78</c:v>
                      </c:pt>
                      <c:pt idx="311">
                        <c:v>2.06</c:v>
                      </c:pt>
                      <c:pt idx="312">
                        <c:v>2.12</c:v>
                      </c:pt>
                      <c:pt idx="313">
                        <c:v>3.08</c:v>
                      </c:pt>
                      <c:pt idx="314">
                        <c:v>3.12</c:v>
                      </c:pt>
                      <c:pt idx="315">
                        <c:v>3.12</c:v>
                      </c:pt>
                      <c:pt idx="316">
                        <c:v>2.38</c:v>
                      </c:pt>
                      <c:pt idx="317">
                        <c:v>2.5</c:v>
                      </c:pt>
                      <c:pt idx="318">
                        <c:v>2.04</c:v>
                      </c:pt>
                      <c:pt idx="319">
                        <c:v>2.29</c:v>
                      </c:pt>
                      <c:pt idx="320">
                        <c:v>2.48</c:v>
                      </c:pt>
                      <c:pt idx="321">
                        <c:v>2.73</c:v>
                      </c:pt>
                      <c:pt idx="322">
                        <c:v>2.2000000000000002</c:v>
                      </c:pt>
                      <c:pt idx="323">
                        <c:v>2.5</c:v>
                      </c:pt>
                      <c:pt idx="324">
                        <c:v>2.17</c:v>
                      </c:pt>
                      <c:pt idx="325">
                        <c:v>2.52</c:v>
                      </c:pt>
                      <c:pt idx="326">
                        <c:v>2.92</c:v>
                      </c:pt>
                      <c:pt idx="327">
                        <c:v>2.95</c:v>
                      </c:pt>
                      <c:pt idx="328">
                        <c:v>2.88</c:v>
                      </c:pt>
                      <c:pt idx="329">
                        <c:v>3</c:v>
                      </c:pt>
                      <c:pt idx="330">
                        <c:v>2.95</c:v>
                      </c:pt>
                      <c:pt idx="331">
                        <c:v>2.85</c:v>
                      </c:pt>
                      <c:pt idx="332">
                        <c:v>2.8</c:v>
                      </c:pt>
                      <c:pt idx="333">
                        <c:v>2.8</c:v>
                      </c:pt>
                      <c:pt idx="334">
                        <c:v>2.75</c:v>
                      </c:pt>
                      <c:pt idx="335">
                        <c:v>2.75</c:v>
                      </c:pt>
                      <c:pt idx="336">
                        <c:v>2.74</c:v>
                      </c:pt>
                      <c:pt idx="337">
                        <c:v>2.76</c:v>
                      </c:pt>
                      <c:pt idx="338">
                        <c:v>2.74</c:v>
                      </c:pt>
                      <c:pt idx="339">
                        <c:v>2.6</c:v>
                      </c:pt>
                      <c:pt idx="340">
                        <c:v>2.2200000000000002</c:v>
                      </c:pt>
                      <c:pt idx="341">
                        <c:v>2.4700000000000002</c:v>
                      </c:pt>
                      <c:pt idx="342">
                        <c:v>1.72</c:v>
                      </c:pt>
                      <c:pt idx="343">
                        <c:v>2.1800000000000002</c:v>
                      </c:pt>
                      <c:pt idx="344">
                        <c:v>1.66</c:v>
                      </c:pt>
                      <c:pt idx="345">
                        <c:v>2.13</c:v>
                      </c:pt>
                      <c:pt idx="346">
                        <c:v>1.58</c:v>
                      </c:pt>
                      <c:pt idx="347">
                        <c:v>2.21</c:v>
                      </c:pt>
                      <c:pt idx="348">
                        <c:v>1.61</c:v>
                      </c:pt>
                      <c:pt idx="349">
                        <c:v>2.4</c:v>
                      </c:pt>
                      <c:pt idx="350">
                        <c:v>1.76</c:v>
                      </c:pt>
                      <c:pt idx="351">
                        <c:v>2.48</c:v>
                      </c:pt>
                      <c:pt idx="352">
                        <c:v>1.97</c:v>
                      </c:pt>
                      <c:pt idx="353">
                        <c:v>2.4</c:v>
                      </c:pt>
                      <c:pt idx="354">
                        <c:v>1.96</c:v>
                      </c:pt>
                      <c:pt idx="355">
                        <c:v>2.36</c:v>
                      </c:pt>
                      <c:pt idx="356">
                        <c:v>2</c:v>
                      </c:pt>
                      <c:pt idx="357">
                        <c:v>2.56</c:v>
                      </c:pt>
                      <c:pt idx="358">
                        <c:v>1.64</c:v>
                      </c:pt>
                      <c:pt idx="359">
                        <c:v>2.2599999999999998</c:v>
                      </c:pt>
                      <c:pt idx="360">
                        <c:v>1.34</c:v>
                      </c:pt>
                      <c:pt idx="361">
                        <c:v>1.8</c:v>
                      </c:pt>
                      <c:pt idx="362">
                        <c:v>1.26</c:v>
                      </c:pt>
                      <c:pt idx="363">
                        <c:v>1.64</c:v>
                      </c:pt>
                      <c:pt idx="364">
                        <c:v>1.1599999999999999</c:v>
                      </c:pt>
                      <c:pt idx="365">
                        <c:v>1.64</c:v>
                      </c:pt>
                      <c:pt idx="366">
                        <c:v>1.2</c:v>
                      </c:pt>
                      <c:pt idx="367">
                        <c:v>2.0099999999999998</c:v>
                      </c:pt>
                      <c:pt idx="368">
                        <c:v>1.42</c:v>
                      </c:pt>
                      <c:pt idx="369">
                        <c:v>2.0299999999999998</c:v>
                      </c:pt>
                      <c:pt idx="370">
                        <c:v>1.44</c:v>
                      </c:pt>
                      <c:pt idx="371">
                        <c:v>2.2200000000000002</c:v>
                      </c:pt>
                      <c:pt idx="372">
                        <c:v>2.04</c:v>
                      </c:pt>
                      <c:pt idx="373">
                        <c:v>2.76</c:v>
                      </c:pt>
                      <c:pt idx="374">
                        <c:v>1.92</c:v>
                      </c:pt>
                      <c:pt idx="375">
                        <c:v>2.74</c:v>
                      </c:pt>
                      <c:pt idx="376">
                        <c:v>1.52</c:v>
                      </c:pt>
                      <c:pt idx="377">
                        <c:v>2.08</c:v>
                      </c:pt>
                      <c:pt idx="378">
                        <c:v>1.38</c:v>
                      </c:pt>
                      <c:pt idx="379">
                        <c:v>1.97</c:v>
                      </c:pt>
                      <c:pt idx="380">
                        <c:v>1.28</c:v>
                      </c:pt>
                      <c:pt idx="381">
                        <c:v>1.9</c:v>
                      </c:pt>
                      <c:pt idx="382">
                        <c:v>1.22</c:v>
                      </c:pt>
                      <c:pt idx="383">
                        <c:v>1.88</c:v>
                      </c:pt>
                      <c:pt idx="384">
                        <c:v>1.34</c:v>
                      </c:pt>
                      <c:pt idx="385">
                        <c:v>1.98</c:v>
                      </c:pt>
                      <c:pt idx="386">
                        <c:v>1.26</c:v>
                      </c:pt>
                      <c:pt idx="387">
                        <c:v>1.8</c:v>
                      </c:pt>
                      <c:pt idx="388">
                        <c:v>1.1000000000000001</c:v>
                      </c:pt>
                      <c:pt idx="389">
                        <c:v>1.68</c:v>
                      </c:pt>
                      <c:pt idx="390">
                        <c:v>1.04</c:v>
                      </c:pt>
                      <c:pt idx="391">
                        <c:v>1.63</c:v>
                      </c:pt>
                      <c:pt idx="392">
                        <c:v>1.06</c:v>
                      </c:pt>
                      <c:pt idx="393">
                        <c:v>1.6</c:v>
                      </c:pt>
                      <c:pt idx="394">
                        <c:v>1</c:v>
                      </c:pt>
                      <c:pt idx="395">
                        <c:v>1.64</c:v>
                      </c:pt>
                      <c:pt idx="396">
                        <c:v>1.06</c:v>
                      </c:pt>
                      <c:pt idx="397">
                        <c:v>1.89</c:v>
                      </c:pt>
                      <c:pt idx="398">
                        <c:v>1.24</c:v>
                      </c:pt>
                      <c:pt idx="399">
                        <c:v>2</c:v>
                      </c:pt>
                      <c:pt idx="400">
                        <c:v>1.2</c:v>
                      </c:pt>
                      <c:pt idx="401">
                        <c:v>1.48</c:v>
                      </c:pt>
                      <c:pt idx="402">
                        <c:v>1.39</c:v>
                      </c:pt>
                      <c:pt idx="403">
                        <c:v>1.43</c:v>
                      </c:pt>
                      <c:pt idx="404">
                        <c:v>1.38</c:v>
                      </c:pt>
                      <c:pt idx="405">
                        <c:v>1.53</c:v>
                      </c:pt>
                      <c:pt idx="406">
                        <c:v>1.1200000000000001</c:v>
                      </c:pt>
                      <c:pt idx="407">
                        <c:v>1.68</c:v>
                      </c:pt>
                      <c:pt idx="408">
                        <c:v>1.06</c:v>
                      </c:pt>
                      <c:pt idx="409">
                        <c:v>1.58</c:v>
                      </c:pt>
                      <c:pt idx="410">
                        <c:v>1.08</c:v>
                      </c:pt>
                      <c:pt idx="411">
                        <c:v>1.6</c:v>
                      </c:pt>
                      <c:pt idx="412">
                        <c:v>1.1000000000000001</c:v>
                      </c:pt>
                      <c:pt idx="413">
                        <c:v>1.6</c:v>
                      </c:pt>
                      <c:pt idx="414">
                        <c:v>1.2</c:v>
                      </c:pt>
                      <c:pt idx="415">
                        <c:v>1.76</c:v>
                      </c:pt>
                      <c:pt idx="416">
                        <c:v>1.26</c:v>
                      </c:pt>
                      <c:pt idx="417">
                        <c:v>1.6</c:v>
                      </c:pt>
                      <c:pt idx="418">
                        <c:v>1.19</c:v>
                      </c:pt>
                      <c:pt idx="419">
                        <c:v>1.62</c:v>
                      </c:pt>
                      <c:pt idx="420">
                        <c:v>1.18</c:v>
                      </c:pt>
                      <c:pt idx="421">
                        <c:v>1.56</c:v>
                      </c:pt>
                      <c:pt idx="422">
                        <c:v>1.1200000000000001</c:v>
                      </c:pt>
                      <c:pt idx="423">
                        <c:v>1.55</c:v>
                      </c:pt>
                      <c:pt idx="424">
                        <c:v>1.1200000000000001</c:v>
                      </c:pt>
                      <c:pt idx="425">
                        <c:v>1.5</c:v>
                      </c:pt>
                      <c:pt idx="426">
                        <c:v>1.1000000000000001</c:v>
                      </c:pt>
                      <c:pt idx="427">
                        <c:v>1.46</c:v>
                      </c:pt>
                      <c:pt idx="428">
                        <c:v>1.06</c:v>
                      </c:pt>
                      <c:pt idx="429">
                        <c:v>1.42</c:v>
                      </c:pt>
                      <c:pt idx="430">
                        <c:v>1.02</c:v>
                      </c:pt>
                      <c:pt idx="431">
                        <c:v>1.54</c:v>
                      </c:pt>
                      <c:pt idx="432">
                        <c:v>1.0900000000000001</c:v>
                      </c:pt>
                      <c:pt idx="433">
                        <c:v>1.54</c:v>
                      </c:pt>
                      <c:pt idx="434">
                        <c:v>1.0900000000000001</c:v>
                      </c:pt>
                      <c:pt idx="435">
                        <c:v>1.54</c:v>
                      </c:pt>
                      <c:pt idx="436">
                        <c:v>1.1200000000000001</c:v>
                      </c:pt>
                      <c:pt idx="437">
                        <c:v>1.81</c:v>
                      </c:pt>
                      <c:pt idx="438">
                        <c:v>1.62</c:v>
                      </c:pt>
                      <c:pt idx="439">
                        <c:v>2.1800000000000002</c:v>
                      </c:pt>
                      <c:pt idx="440">
                        <c:v>1.8</c:v>
                      </c:pt>
                      <c:pt idx="441">
                        <c:v>2.2400000000000002</c:v>
                      </c:pt>
                      <c:pt idx="442">
                        <c:v>1.96</c:v>
                      </c:pt>
                      <c:pt idx="443">
                        <c:v>2.46</c:v>
                      </c:pt>
                      <c:pt idx="444">
                        <c:v>1.34</c:v>
                      </c:pt>
                      <c:pt idx="445">
                        <c:v>1.62</c:v>
                      </c:pt>
                      <c:pt idx="446">
                        <c:v>1.04</c:v>
                      </c:pt>
                      <c:pt idx="447">
                        <c:v>1.5</c:v>
                      </c:pt>
                      <c:pt idx="448">
                        <c:v>1.03</c:v>
                      </c:pt>
                      <c:pt idx="449">
                        <c:v>1.52</c:v>
                      </c:pt>
                      <c:pt idx="450">
                        <c:v>0.96</c:v>
                      </c:pt>
                      <c:pt idx="451">
                        <c:v>1.42</c:v>
                      </c:pt>
                      <c:pt idx="452">
                        <c:v>0.96</c:v>
                      </c:pt>
                      <c:pt idx="453">
                        <c:v>1.46</c:v>
                      </c:pt>
                      <c:pt idx="454">
                        <c:v>1.1499999999999999</c:v>
                      </c:pt>
                      <c:pt idx="455">
                        <c:v>1.4</c:v>
                      </c:pt>
                      <c:pt idx="456">
                        <c:v>0.98</c:v>
                      </c:pt>
                      <c:pt idx="457">
                        <c:v>1.48</c:v>
                      </c:pt>
                      <c:pt idx="458">
                        <c:v>0.95</c:v>
                      </c:pt>
                      <c:pt idx="459">
                        <c:v>1.4</c:v>
                      </c:pt>
                      <c:pt idx="460">
                        <c:v>0.88</c:v>
                      </c:pt>
                      <c:pt idx="461">
                        <c:v>1.32</c:v>
                      </c:pt>
                      <c:pt idx="462">
                        <c:v>0.88</c:v>
                      </c:pt>
                      <c:pt idx="463">
                        <c:v>1.31</c:v>
                      </c:pt>
                      <c:pt idx="464">
                        <c:v>0.86</c:v>
                      </c:pt>
                      <c:pt idx="465">
                        <c:v>1.38</c:v>
                      </c:pt>
                      <c:pt idx="466">
                        <c:v>0.96</c:v>
                      </c:pt>
                      <c:pt idx="467">
                        <c:v>1.54</c:v>
                      </c:pt>
                      <c:pt idx="468">
                        <c:v>0.86</c:v>
                      </c:pt>
                      <c:pt idx="469">
                        <c:v>1.36</c:v>
                      </c:pt>
                      <c:pt idx="470">
                        <c:v>0.92</c:v>
                      </c:pt>
                      <c:pt idx="471">
                        <c:v>1.29</c:v>
                      </c:pt>
                      <c:pt idx="472">
                        <c:v>0.92</c:v>
                      </c:pt>
                      <c:pt idx="473">
                        <c:v>1.3</c:v>
                      </c:pt>
                      <c:pt idx="474">
                        <c:v>0.96</c:v>
                      </c:pt>
                      <c:pt idx="475">
                        <c:v>1.26</c:v>
                      </c:pt>
                      <c:pt idx="476">
                        <c:v>0.94</c:v>
                      </c:pt>
                      <c:pt idx="477">
                        <c:v>1.36</c:v>
                      </c:pt>
                      <c:pt idx="478">
                        <c:v>1.02</c:v>
                      </c:pt>
                      <c:pt idx="479">
                        <c:v>1.3</c:v>
                      </c:pt>
                      <c:pt idx="480">
                        <c:v>1.17</c:v>
                      </c:pt>
                      <c:pt idx="481">
                        <c:v>1.86</c:v>
                      </c:pt>
                      <c:pt idx="482">
                        <c:v>1.66</c:v>
                      </c:pt>
                      <c:pt idx="483">
                        <c:v>1.82</c:v>
                      </c:pt>
                      <c:pt idx="484">
                        <c:v>1.24</c:v>
                      </c:pt>
                      <c:pt idx="485">
                        <c:v>1.57</c:v>
                      </c:pt>
                      <c:pt idx="486">
                        <c:v>1.1499999999999999</c:v>
                      </c:pt>
                      <c:pt idx="487">
                        <c:v>1.52</c:v>
                      </c:pt>
                      <c:pt idx="488">
                        <c:v>1.1399999999999999</c:v>
                      </c:pt>
                      <c:pt idx="489">
                        <c:v>1.66</c:v>
                      </c:pt>
                      <c:pt idx="490">
                        <c:v>1.32</c:v>
                      </c:pt>
                      <c:pt idx="491">
                        <c:v>1.84</c:v>
                      </c:pt>
                      <c:pt idx="492">
                        <c:v>1.76</c:v>
                      </c:pt>
                      <c:pt idx="493">
                        <c:v>2.02</c:v>
                      </c:pt>
                      <c:pt idx="494">
                        <c:v>1.24</c:v>
                      </c:pt>
                      <c:pt idx="495">
                        <c:v>1.52</c:v>
                      </c:pt>
                      <c:pt idx="496">
                        <c:v>1.1200000000000001</c:v>
                      </c:pt>
                      <c:pt idx="497">
                        <c:v>1.46</c:v>
                      </c:pt>
                      <c:pt idx="498">
                        <c:v>1.1000000000000001</c:v>
                      </c:pt>
                      <c:pt idx="499">
                        <c:v>1.52</c:v>
                      </c:pt>
                      <c:pt idx="500">
                        <c:v>1.1000000000000001</c:v>
                      </c:pt>
                      <c:pt idx="501">
                        <c:v>1.52</c:v>
                      </c:pt>
                      <c:pt idx="502">
                        <c:v>1.08</c:v>
                      </c:pt>
                      <c:pt idx="503">
                        <c:v>1.48</c:v>
                      </c:pt>
                      <c:pt idx="504">
                        <c:v>1.07</c:v>
                      </c:pt>
                      <c:pt idx="505">
                        <c:v>1.46</c:v>
                      </c:pt>
                      <c:pt idx="506">
                        <c:v>1.02</c:v>
                      </c:pt>
                      <c:pt idx="507">
                        <c:v>1.48</c:v>
                      </c:pt>
                      <c:pt idx="508">
                        <c:v>0.9</c:v>
                      </c:pt>
                      <c:pt idx="509">
                        <c:v>1.5</c:v>
                      </c:pt>
                      <c:pt idx="510">
                        <c:v>0.9</c:v>
                      </c:pt>
                      <c:pt idx="511">
                        <c:v>1.5</c:v>
                      </c:pt>
                      <c:pt idx="512">
                        <c:v>0.9</c:v>
                      </c:pt>
                      <c:pt idx="513">
                        <c:v>1.48</c:v>
                      </c:pt>
                      <c:pt idx="514">
                        <c:v>1.04</c:v>
                      </c:pt>
                      <c:pt idx="515">
                        <c:v>1.44</c:v>
                      </c:pt>
                      <c:pt idx="516">
                        <c:v>1.02</c:v>
                      </c:pt>
                      <c:pt idx="517">
                        <c:v>1.44</c:v>
                      </c:pt>
                      <c:pt idx="518">
                        <c:v>1</c:v>
                      </c:pt>
                      <c:pt idx="519">
                        <c:v>1.44</c:v>
                      </c:pt>
                      <c:pt idx="520">
                        <c:v>1</c:v>
                      </c:pt>
                      <c:pt idx="521">
                        <c:v>1.42</c:v>
                      </c:pt>
                      <c:pt idx="522">
                        <c:v>1.07</c:v>
                      </c:pt>
                      <c:pt idx="523">
                        <c:v>1.62</c:v>
                      </c:pt>
                      <c:pt idx="524">
                        <c:v>1.1599999999999999</c:v>
                      </c:pt>
                      <c:pt idx="525">
                        <c:v>1.64</c:v>
                      </c:pt>
                      <c:pt idx="526">
                        <c:v>1.1200000000000001</c:v>
                      </c:pt>
                      <c:pt idx="527">
                        <c:v>1.56</c:v>
                      </c:pt>
                      <c:pt idx="528">
                        <c:v>1.1399999999999999</c:v>
                      </c:pt>
                      <c:pt idx="529">
                        <c:v>1.54</c:v>
                      </c:pt>
                      <c:pt idx="530">
                        <c:v>1.19</c:v>
                      </c:pt>
                      <c:pt idx="531">
                        <c:v>1.46</c:v>
                      </c:pt>
                      <c:pt idx="532">
                        <c:v>1.18</c:v>
                      </c:pt>
                      <c:pt idx="533">
                        <c:v>2</c:v>
                      </c:pt>
                      <c:pt idx="534">
                        <c:v>1.22</c:v>
                      </c:pt>
                      <c:pt idx="535">
                        <c:v>1.65</c:v>
                      </c:pt>
                      <c:pt idx="536">
                        <c:v>1.42</c:v>
                      </c:pt>
                      <c:pt idx="537">
                        <c:v>1.8</c:v>
                      </c:pt>
                      <c:pt idx="538">
                        <c:v>1.5</c:v>
                      </c:pt>
                      <c:pt idx="539">
                        <c:v>1.9</c:v>
                      </c:pt>
                      <c:pt idx="540">
                        <c:v>1.52</c:v>
                      </c:pt>
                      <c:pt idx="541">
                        <c:v>1.98</c:v>
                      </c:pt>
                      <c:pt idx="542">
                        <c:v>1.6</c:v>
                      </c:pt>
                      <c:pt idx="543">
                        <c:v>1.94</c:v>
                      </c:pt>
                      <c:pt idx="544">
                        <c:v>1.34</c:v>
                      </c:pt>
                      <c:pt idx="545">
                        <c:v>1.74</c:v>
                      </c:pt>
                      <c:pt idx="546">
                        <c:v>1.24</c:v>
                      </c:pt>
                      <c:pt idx="547">
                        <c:v>1.66</c:v>
                      </c:pt>
                      <c:pt idx="548">
                        <c:v>1.18</c:v>
                      </c:pt>
                      <c:pt idx="549">
                        <c:v>1.64</c:v>
                      </c:pt>
                      <c:pt idx="550">
                        <c:v>1.18</c:v>
                      </c:pt>
                      <c:pt idx="551">
                        <c:v>1.58</c:v>
                      </c:pt>
                      <c:pt idx="552">
                        <c:v>1.1399999999999999</c:v>
                      </c:pt>
                      <c:pt idx="553">
                        <c:v>1.72</c:v>
                      </c:pt>
                      <c:pt idx="554">
                        <c:v>1.1599999999999999</c:v>
                      </c:pt>
                      <c:pt idx="555">
                        <c:v>1.3</c:v>
                      </c:pt>
                      <c:pt idx="556">
                        <c:v>1.04</c:v>
                      </c:pt>
                      <c:pt idx="557">
                        <c:v>1.1399999999999999</c:v>
                      </c:pt>
                      <c:pt idx="558">
                        <c:v>0.98</c:v>
                      </c:pt>
                      <c:pt idx="559">
                        <c:v>1.1200000000000001</c:v>
                      </c:pt>
                      <c:pt idx="560">
                        <c:v>0.98</c:v>
                      </c:pt>
                      <c:pt idx="561">
                        <c:v>1.56</c:v>
                      </c:pt>
                      <c:pt idx="562">
                        <c:v>1.1200000000000001</c:v>
                      </c:pt>
                      <c:pt idx="563">
                        <c:v>1.1200000000000001</c:v>
                      </c:pt>
                      <c:pt idx="564">
                        <c:v>0.96</c:v>
                      </c:pt>
                      <c:pt idx="565">
                        <c:v>1.08</c:v>
                      </c:pt>
                      <c:pt idx="566">
                        <c:v>1.34</c:v>
                      </c:pt>
                      <c:pt idx="567">
                        <c:v>2</c:v>
                      </c:pt>
                      <c:pt idx="568">
                        <c:v>1.23</c:v>
                      </c:pt>
                      <c:pt idx="569">
                        <c:v>1.53</c:v>
                      </c:pt>
                      <c:pt idx="570">
                        <c:v>1.28</c:v>
                      </c:pt>
                      <c:pt idx="571">
                        <c:v>1.48</c:v>
                      </c:pt>
                      <c:pt idx="572">
                        <c:v>1.24</c:v>
                      </c:pt>
                      <c:pt idx="573">
                        <c:v>1.3</c:v>
                      </c:pt>
                      <c:pt idx="574">
                        <c:v>1.0900000000000001</c:v>
                      </c:pt>
                      <c:pt idx="575">
                        <c:v>1.1200000000000001</c:v>
                      </c:pt>
                      <c:pt idx="576">
                        <c:v>1.05</c:v>
                      </c:pt>
                      <c:pt idx="577">
                        <c:v>1.1200000000000001</c:v>
                      </c:pt>
                      <c:pt idx="578">
                        <c:v>1.05</c:v>
                      </c:pt>
                      <c:pt idx="579">
                        <c:v>1.0900000000000001</c:v>
                      </c:pt>
                      <c:pt idx="580">
                        <c:v>1.1000000000000001</c:v>
                      </c:pt>
                      <c:pt idx="581">
                        <c:v>1.44</c:v>
                      </c:pt>
                      <c:pt idx="582">
                        <c:v>1.34</c:v>
                      </c:pt>
                      <c:pt idx="583">
                        <c:v>1.3</c:v>
                      </c:pt>
                      <c:pt idx="584">
                        <c:v>1.2</c:v>
                      </c:pt>
                      <c:pt idx="585">
                        <c:v>1.24</c:v>
                      </c:pt>
                      <c:pt idx="586">
                        <c:v>1.18</c:v>
                      </c:pt>
                      <c:pt idx="587">
                        <c:v>1.34</c:v>
                      </c:pt>
                      <c:pt idx="588">
                        <c:v>1.31</c:v>
                      </c:pt>
                      <c:pt idx="589">
                        <c:v>1.65</c:v>
                      </c:pt>
                      <c:pt idx="590">
                        <c:v>1.84</c:v>
                      </c:pt>
                      <c:pt idx="591">
                        <c:v>1.65</c:v>
                      </c:pt>
                      <c:pt idx="592">
                        <c:v>1.54</c:v>
                      </c:pt>
                      <c:pt idx="593">
                        <c:v>2.04</c:v>
                      </c:pt>
                      <c:pt idx="594">
                        <c:v>1.9</c:v>
                      </c:pt>
                      <c:pt idx="595">
                        <c:v>1.82</c:v>
                      </c:pt>
                      <c:pt idx="596">
                        <c:v>1.66</c:v>
                      </c:pt>
                      <c:pt idx="597">
                        <c:v>1.55</c:v>
                      </c:pt>
                      <c:pt idx="598">
                        <c:v>1.98</c:v>
                      </c:pt>
                      <c:pt idx="599">
                        <c:v>2.02</c:v>
                      </c:pt>
                      <c:pt idx="600">
                        <c:v>2.2400000000000002</c:v>
                      </c:pt>
                      <c:pt idx="601">
                        <c:v>2.0699999999999998</c:v>
                      </c:pt>
                      <c:pt idx="602">
                        <c:v>1.93</c:v>
                      </c:pt>
                      <c:pt idx="603">
                        <c:v>2.2999999999999998</c:v>
                      </c:pt>
                      <c:pt idx="604">
                        <c:v>2.85</c:v>
                      </c:pt>
                      <c:pt idx="605">
                        <c:v>3.14</c:v>
                      </c:pt>
                      <c:pt idx="606">
                        <c:v>3</c:v>
                      </c:pt>
                      <c:pt idx="607">
                        <c:v>2.6</c:v>
                      </c:pt>
                      <c:pt idx="608">
                        <c:v>2.2000000000000002</c:v>
                      </c:pt>
                      <c:pt idx="609">
                        <c:v>2.14</c:v>
                      </c:pt>
                      <c:pt idx="610">
                        <c:v>2.2200000000000002</c:v>
                      </c:pt>
                      <c:pt idx="611">
                        <c:v>2.54</c:v>
                      </c:pt>
                      <c:pt idx="612">
                        <c:v>2.2799999999999998</c:v>
                      </c:pt>
                      <c:pt idx="613">
                        <c:v>2.79</c:v>
                      </c:pt>
                      <c:pt idx="614">
                        <c:v>2.82</c:v>
                      </c:pt>
                      <c:pt idx="615">
                        <c:v>2.98</c:v>
                      </c:pt>
                      <c:pt idx="616">
                        <c:v>2.5</c:v>
                      </c:pt>
                      <c:pt idx="617">
                        <c:v>2.9</c:v>
                      </c:pt>
                      <c:pt idx="618">
                        <c:v>3</c:v>
                      </c:pt>
                      <c:pt idx="619">
                        <c:v>3</c:v>
                      </c:pt>
                      <c:pt idx="620">
                        <c:v>2.74</c:v>
                      </c:pt>
                      <c:pt idx="621">
                        <c:v>2.7</c:v>
                      </c:pt>
                      <c:pt idx="622">
                        <c:v>2.46</c:v>
                      </c:pt>
                      <c:pt idx="623">
                        <c:v>2.62</c:v>
                      </c:pt>
                      <c:pt idx="624">
                        <c:v>2.5</c:v>
                      </c:pt>
                      <c:pt idx="625">
                        <c:v>2.73</c:v>
                      </c:pt>
                      <c:pt idx="626">
                        <c:v>2.5</c:v>
                      </c:pt>
                      <c:pt idx="627">
                        <c:v>2.64</c:v>
                      </c:pt>
                      <c:pt idx="628">
                        <c:v>2.34</c:v>
                      </c:pt>
                      <c:pt idx="629">
                        <c:v>2.4300000000000002</c:v>
                      </c:pt>
                      <c:pt idx="630">
                        <c:v>2.2200000000000002</c:v>
                      </c:pt>
                      <c:pt idx="631">
                        <c:v>2.12</c:v>
                      </c:pt>
                      <c:pt idx="632">
                        <c:v>1.83</c:v>
                      </c:pt>
                      <c:pt idx="633">
                        <c:v>2.09</c:v>
                      </c:pt>
                      <c:pt idx="634">
                        <c:v>2.1800000000000002</c:v>
                      </c:pt>
                      <c:pt idx="635">
                        <c:v>2.44</c:v>
                      </c:pt>
                      <c:pt idx="636">
                        <c:v>2.0099999999999998</c:v>
                      </c:pt>
                      <c:pt idx="637">
                        <c:v>2.0099999999999998</c:v>
                      </c:pt>
                      <c:pt idx="638">
                        <c:v>1.8</c:v>
                      </c:pt>
                      <c:pt idx="639">
                        <c:v>1.85</c:v>
                      </c:pt>
                      <c:pt idx="640">
                        <c:v>1.56</c:v>
                      </c:pt>
                      <c:pt idx="641">
                        <c:v>2.02</c:v>
                      </c:pt>
                      <c:pt idx="642">
                        <c:v>1.52</c:v>
                      </c:pt>
                      <c:pt idx="643">
                        <c:v>1.65</c:v>
                      </c:pt>
                      <c:pt idx="644">
                        <c:v>1.48</c:v>
                      </c:pt>
                      <c:pt idx="645">
                        <c:v>2.1</c:v>
                      </c:pt>
                      <c:pt idx="646">
                        <c:v>1.51</c:v>
                      </c:pt>
                      <c:pt idx="647">
                        <c:v>1.76</c:v>
                      </c:pt>
                      <c:pt idx="648">
                        <c:v>1.38</c:v>
                      </c:pt>
                      <c:pt idx="649">
                        <c:v>1.66</c:v>
                      </c:pt>
                      <c:pt idx="650">
                        <c:v>1.26</c:v>
                      </c:pt>
                      <c:pt idx="651">
                        <c:v>1.6</c:v>
                      </c:pt>
                      <c:pt idx="652">
                        <c:v>1.2</c:v>
                      </c:pt>
                      <c:pt idx="653">
                        <c:v>1.54</c:v>
                      </c:pt>
                      <c:pt idx="654">
                        <c:v>1.1599999999999999</c:v>
                      </c:pt>
                      <c:pt idx="655">
                        <c:v>1.48</c:v>
                      </c:pt>
                      <c:pt idx="656">
                        <c:v>1.1000000000000001</c:v>
                      </c:pt>
                      <c:pt idx="657">
                        <c:v>1.44</c:v>
                      </c:pt>
                      <c:pt idx="658">
                        <c:v>1.04</c:v>
                      </c:pt>
                      <c:pt idx="659">
                        <c:v>1.44</c:v>
                      </c:pt>
                      <c:pt idx="660">
                        <c:v>1.03</c:v>
                      </c:pt>
                      <c:pt idx="661">
                        <c:v>1.75</c:v>
                      </c:pt>
                      <c:pt idx="662">
                        <c:v>1.1000000000000001</c:v>
                      </c:pt>
                      <c:pt idx="663">
                        <c:v>1.34</c:v>
                      </c:pt>
                      <c:pt idx="664">
                        <c:v>0.96</c:v>
                      </c:pt>
                      <c:pt idx="665">
                        <c:v>1.86</c:v>
                      </c:pt>
                      <c:pt idx="666">
                        <c:v>1.38</c:v>
                      </c:pt>
                      <c:pt idx="667">
                        <c:v>1.57</c:v>
                      </c:pt>
                      <c:pt idx="668">
                        <c:v>1.1599999999999999</c:v>
                      </c:pt>
                      <c:pt idx="669">
                        <c:v>2</c:v>
                      </c:pt>
                      <c:pt idx="670">
                        <c:v>1.18</c:v>
                      </c:pt>
                      <c:pt idx="671">
                        <c:v>1.51</c:v>
                      </c:pt>
                      <c:pt idx="672">
                        <c:v>1</c:v>
                      </c:pt>
                      <c:pt idx="673">
                        <c:v>1.72</c:v>
                      </c:pt>
                      <c:pt idx="674">
                        <c:v>1.2</c:v>
                      </c:pt>
                      <c:pt idx="675">
                        <c:v>2.44</c:v>
                      </c:pt>
                      <c:pt idx="676">
                        <c:v>1.31</c:v>
                      </c:pt>
                      <c:pt idx="677">
                        <c:v>2</c:v>
                      </c:pt>
                      <c:pt idx="678">
                        <c:v>2.2000000000000002</c:v>
                      </c:pt>
                      <c:pt idx="679">
                        <c:v>2.92</c:v>
                      </c:pt>
                      <c:pt idx="680">
                        <c:v>1.5</c:v>
                      </c:pt>
                      <c:pt idx="681">
                        <c:v>2.12</c:v>
                      </c:pt>
                      <c:pt idx="682">
                        <c:v>1.3</c:v>
                      </c:pt>
                      <c:pt idx="683">
                        <c:v>1.6</c:v>
                      </c:pt>
                      <c:pt idx="684">
                        <c:v>1.3</c:v>
                      </c:pt>
                      <c:pt idx="685">
                        <c:v>2.29</c:v>
                      </c:pt>
                      <c:pt idx="686">
                        <c:v>1.64</c:v>
                      </c:pt>
                      <c:pt idx="687">
                        <c:v>2.11</c:v>
                      </c:pt>
                      <c:pt idx="688">
                        <c:v>1.36</c:v>
                      </c:pt>
                      <c:pt idx="689">
                        <c:v>2</c:v>
                      </c:pt>
                      <c:pt idx="690">
                        <c:v>1.28</c:v>
                      </c:pt>
                      <c:pt idx="691">
                        <c:v>1.66</c:v>
                      </c:pt>
                      <c:pt idx="692">
                        <c:v>1.55</c:v>
                      </c:pt>
                      <c:pt idx="693">
                        <c:v>1.75</c:v>
                      </c:pt>
                      <c:pt idx="694">
                        <c:v>1.4</c:v>
                      </c:pt>
                      <c:pt idx="695">
                        <c:v>1.92</c:v>
                      </c:pt>
                      <c:pt idx="696">
                        <c:v>1.6779999999999999</c:v>
                      </c:pt>
                      <c:pt idx="697">
                        <c:v>2.62</c:v>
                      </c:pt>
                      <c:pt idx="698">
                        <c:v>3.5</c:v>
                      </c:pt>
                      <c:pt idx="699">
                        <c:v>4.92</c:v>
                      </c:pt>
                      <c:pt idx="700">
                        <c:v>4.9000000000000004</c:v>
                      </c:pt>
                      <c:pt idx="701">
                        <c:v>4.2699999999999996</c:v>
                      </c:pt>
                      <c:pt idx="702">
                        <c:v>4.0599999999999996</c:v>
                      </c:pt>
                      <c:pt idx="703">
                        <c:v>4.2</c:v>
                      </c:pt>
                      <c:pt idx="704">
                        <c:v>3.4</c:v>
                      </c:pt>
                      <c:pt idx="705">
                        <c:v>3.01</c:v>
                      </c:pt>
                      <c:pt idx="706">
                        <c:v>2.59</c:v>
                      </c:pt>
                      <c:pt idx="707">
                        <c:v>3.24</c:v>
                      </c:pt>
                      <c:pt idx="708">
                        <c:v>2.76</c:v>
                      </c:pt>
                      <c:pt idx="709">
                        <c:v>2.52</c:v>
                      </c:pt>
                      <c:pt idx="710">
                        <c:v>2.16</c:v>
                      </c:pt>
                      <c:pt idx="711">
                        <c:v>2.52</c:v>
                      </c:pt>
                      <c:pt idx="712">
                        <c:v>2.16</c:v>
                      </c:pt>
                      <c:pt idx="713">
                        <c:v>2.3199999999999998</c:v>
                      </c:pt>
                      <c:pt idx="714">
                        <c:v>3.52</c:v>
                      </c:pt>
                      <c:pt idx="715">
                        <c:v>3.43</c:v>
                      </c:pt>
                      <c:pt idx="716">
                        <c:v>2.2200000000000002</c:v>
                      </c:pt>
                      <c:pt idx="717">
                        <c:v>1.98</c:v>
                      </c:pt>
                      <c:pt idx="718">
                        <c:v>1.7</c:v>
                      </c:pt>
                      <c:pt idx="719">
                        <c:v>1.8</c:v>
                      </c:pt>
                      <c:pt idx="720">
                        <c:v>1.48</c:v>
                      </c:pt>
                      <c:pt idx="721">
                        <c:v>1.69</c:v>
                      </c:pt>
                      <c:pt idx="722">
                        <c:v>1.42</c:v>
                      </c:pt>
                      <c:pt idx="723">
                        <c:v>1.65</c:v>
                      </c:pt>
                      <c:pt idx="724">
                        <c:v>1.44</c:v>
                      </c:pt>
                      <c:pt idx="725">
                        <c:v>1.71</c:v>
                      </c:pt>
                      <c:pt idx="726">
                        <c:v>1.38</c:v>
                      </c:pt>
                      <c:pt idx="727">
                        <c:v>1.69</c:v>
                      </c:pt>
                      <c:pt idx="728">
                        <c:v>1.45</c:v>
                      </c:pt>
                      <c:pt idx="729">
                        <c:v>1.51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C-E4E7-486D-A4C5-676C1FD04663}"/>
                  </c:ext>
                </c:extLst>
              </c15:ser>
            </c15:filteredLineSeries>
            <c15:filteredLineSeries>
              <c15:ser>
                <c:idx val="2"/>
                <c:order val="3"/>
                <c:tx>
                  <c:v>2003</c:v>
                </c:tx>
                <c:spPr>
                  <a:ln w="12700">
                    <a:solidFill>
                      <a:srgbClr val="00206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DATOS!$Z$3:$Z$728</c15:sqref>
                        </c15:formulaRef>
                      </c:ext>
                    </c:extLst>
                    <c:numCache>
                      <c:formatCode>0.00</c:formatCode>
                      <c:ptCount val="726"/>
                      <c:pt idx="0">
                        <c:v>1.36</c:v>
                      </c:pt>
                      <c:pt idx="1">
                        <c:v>1.55</c:v>
                      </c:pt>
                      <c:pt idx="2">
                        <c:v>1.34</c:v>
                      </c:pt>
                      <c:pt idx="3">
                        <c:v>1.47</c:v>
                      </c:pt>
                      <c:pt idx="4">
                        <c:v>1.18</c:v>
                      </c:pt>
                      <c:pt idx="5">
                        <c:v>1.4</c:v>
                      </c:pt>
                      <c:pt idx="6">
                        <c:v>1.1299999999999999</c:v>
                      </c:pt>
                      <c:pt idx="7">
                        <c:v>1.38</c:v>
                      </c:pt>
                      <c:pt idx="8">
                        <c:v>1.1000000000000001</c:v>
                      </c:pt>
                      <c:pt idx="9">
                        <c:v>1.32</c:v>
                      </c:pt>
                      <c:pt idx="10">
                        <c:v>1.03</c:v>
                      </c:pt>
                      <c:pt idx="11">
                        <c:v>1.28</c:v>
                      </c:pt>
                      <c:pt idx="12">
                        <c:v>0.98</c:v>
                      </c:pt>
                      <c:pt idx="13">
                        <c:v>1.22</c:v>
                      </c:pt>
                      <c:pt idx="14">
                        <c:v>0.93</c:v>
                      </c:pt>
                      <c:pt idx="15">
                        <c:v>1.32</c:v>
                      </c:pt>
                      <c:pt idx="16">
                        <c:v>0.92</c:v>
                      </c:pt>
                      <c:pt idx="17">
                        <c:v>1.1200000000000001</c:v>
                      </c:pt>
                      <c:pt idx="18">
                        <c:v>1.8</c:v>
                      </c:pt>
                      <c:pt idx="19">
                        <c:v>2.61</c:v>
                      </c:pt>
                      <c:pt idx="20">
                        <c:v>1.28</c:v>
                      </c:pt>
                      <c:pt idx="21">
                        <c:v>1.46</c:v>
                      </c:pt>
                      <c:pt idx="22">
                        <c:v>0.98</c:v>
                      </c:pt>
                      <c:pt idx="23">
                        <c:v>1.37</c:v>
                      </c:pt>
                      <c:pt idx="24">
                        <c:v>0.94</c:v>
                      </c:pt>
                      <c:pt idx="25">
                        <c:v>1.35</c:v>
                      </c:pt>
                      <c:pt idx="26">
                        <c:v>0.9</c:v>
                      </c:pt>
                      <c:pt idx="27">
                        <c:v>1.6</c:v>
                      </c:pt>
                      <c:pt idx="28">
                        <c:v>1.02</c:v>
                      </c:pt>
                      <c:pt idx="29">
                        <c:v>1.36</c:v>
                      </c:pt>
                      <c:pt idx="30">
                        <c:v>1.02</c:v>
                      </c:pt>
                      <c:pt idx="31">
                        <c:v>1.73</c:v>
                      </c:pt>
                      <c:pt idx="32">
                        <c:v>1.05</c:v>
                      </c:pt>
                      <c:pt idx="33">
                        <c:v>1.73</c:v>
                      </c:pt>
                      <c:pt idx="34">
                        <c:v>2.4</c:v>
                      </c:pt>
                      <c:pt idx="35">
                        <c:v>2.94</c:v>
                      </c:pt>
                      <c:pt idx="36">
                        <c:v>1.62</c:v>
                      </c:pt>
                      <c:pt idx="37">
                        <c:v>2.16</c:v>
                      </c:pt>
                      <c:pt idx="38">
                        <c:v>3.24</c:v>
                      </c:pt>
                      <c:pt idx="39">
                        <c:v>3.52</c:v>
                      </c:pt>
                      <c:pt idx="40">
                        <c:v>2.8</c:v>
                      </c:pt>
                      <c:pt idx="41">
                        <c:v>2.97</c:v>
                      </c:pt>
                      <c:pt idx="42">
                        <c:v>1.56</c:v>
                      </c:pt>
                      <c:pt idx="43">
                        <c:v>1.93</c:v>
                      </c:pt>
                      <c:pt idx="44">
                        <c:v>1.17</c:v>
                      </c:pt>
                      <c:pt idx="45">
                        <c:v>1.78</c:v>
                      </c:pt>
                      <c:pt idx="46">
                        <c:v>1.1000000000000001</c:v>
                      </c:pt>
                      <c:pt idx="47">
                        <c:v>1.53</c:v>
                      </c:pt>
                      <c:pt idx="48">
                        <c:v>1.1399999999999999</c:v>
                      </c:pt>
                      <c:pt idx="49">
                        <c:v>1.84</c:v>
                      </c:pt>
                      <c:pt idx="50">
                        <c:v>1.1200000000000001</c:v>
                      </c:pt>
                      <c:pt idx="51">
                        <c:v>1.8</c:v>
                      </c:pt>
                      <c:pt idx="52">
                        <c:v>1.07</c:v>
                      </c:pt>
                      <c:pt idx="53">
                        <c:v>1.43</c:v>
                      </c:pt>
                      <c:pt idx="54">
                        <c:v>0.92</c:v>
                      </c:pt>
                      <c:pt idx="55">
                        <c:v>1.64</c:v>
                      </c:pt>
                      <c:pt idx="56">
                        <c:v>0.96</c:v>
                      </c:pt>
                      <c:pt idx="57">
                        <c:v>1.62</c:v>
                      </c:pt>
                      <c:pt idx="58">
                        <c:v>0.94</c:v>
                      </c:pt>
                      <c:pt idx="59">
                        <c:v>1.6</c:v>
                      </c:pt>
                      <c:pt idx="60">
                        <c:v>0.94</c:v>
                      </c:pt>
                      <c:pt idx="61">
                        <c:v>1.75</c:v>
                      </c:pt>
                      <c:pt idx="62">
                        <c:v>2.3199999999999998</c:v>
                      </c:pt>
                      <c:pt idx="63">
                        <c:v>2.9</c:v>
                      </c:pt>
                      <c:pt idx="64">
                        <c:v>1.6</c:v>
                      </c:pt>
                      <c:pt idx="65">
                        <c:v>2.0699999999999998</c:v>
                      </c:pt>
                      <c:pt idx="66">
                        <c:v>1.1499999999999999</c:v>
                      </c:pt>
                      <c:pt idx="67">
                        <c:v>1.7</c:v>
                      </c:pt>
                      <c:pt idx="68">
                        <c:v>0.99</c:v>
                      </c:pt>
                      <c:pt idx="69">
                        <c:v>1.4</c:v>
                      </c:pt>
                      <c:pt idx="70">
                        <c:v>0.87</c:v>
                      </c:pt>
                      <c:pt idx="71">
                        <c:v>1.61</c:v>
                      </c:pt>
                      <c:pt idx="72">
                        <c:v>0.92</c:v>
                      </c:pt>
                      <c:pt idx="73">
                        <c:v>1.32</c:v>
                      </c:pt>
                      <c:pt idx="74">
                        <c:v>0.81</c:v>
                      </c:pt>
                      <c:pt idx="75">
                        <c:v>1.6</c:v>
                      </c:pt>
                      <c:pt idx="76">
                        <c:v>0.88</c:v>
                      </c:pt>
                      <c:pt idx="77">
                        <c:v>1.5</c:v>
                      </c:pt>
                      <c:pt idx="78">
                        <c:v>0.86</c:v>
                      </c:pt>
                      <c:pt idx="79">
                        <c:v>1.53</c:v>
                      </c:pt>
                      <c:pt idx="80">
                        <c:v>0.88</c:v>
                      </c:pt>
                      <c:pt idx="81">
                        <c:v>1.35</c:v>
                      </c:pt>
                      <c:pt idx="82">
                        <c:v>0.86</c:v>
                      </c:pt>
                      <c:pt idx="83">
                        <c:v>1.54</c:v>
                      </c:pt>
                      <c:pt idx="84">
                        <c:v>0.97</c:v>
                      </c:pt>
                      <c:pt idx="85">
                        <c:v>1.66</c:v>
                      </c:pt>
                      <c:pt idx="86">
                        <c:v>1.38</c:v>
                      </c:pt>
                      <c:pt idx="87">
                        <c:v>2.2400000000000002</c:v>
                      </c:pt>
                      <c:pt idx="88">
                        <c:v>1.3</c:v>
                      </c:pt>
                      <c:pt idx="89">
                        <c:v>2.04</c:v>
                      </c:pt>
                      <c:pt idx="90">
                        <c:v>1.24</c:v>
                      </c:pt>
                      <c:pt idx="91">
                        <c:v>2.1</c:v>
                      </c:pt>
                      <c:pt idx="92">
                        <c:v>1.6</c:v>
                      </c:pt>
                      <c:pt idx="93">
                        <c:v>2.37</c:v>
                      </c:pt>
                      <c:pt idx="94">
                        <c:v>1.4</c:v>
                      </c:pt>
                      <c:pt idx="95">
                        <c:v>2.02</c:v>
                      </c:pt>
                      <c:pt idx="96">
                        <c:v>1.66</c:v>
                      </c:pt>
                      <c:pt idx="97">
                        <c:v>2.66</c:v>
                      </c:pt>
                      <c:pt idx="98">
                        <c:v>2.2799999999999998</c:v>
                      </c:pt>
                      <c:pt idx="99">
                        <c:v>2.88</c:v>
                      </c:pt>
                      <c:pt idx="100">
                        <c:v>2.33</c:v>
                      </c:pt>
                      <c:pt idx="101">
                        <c:v>2.72</c:v>
                      </c:pt>
                      <c:pt idx="102">
                        <c:v>1.78</c:v>
                      </c:pt>
                      <c:pt idx="103">
                        <c:v>2.4</c:v>
                      </c:pt>
                      <c:pt idx="104">
                        <c:v>2.63</c:v>
                      </c:pt>
                      <c:pt idx="105">
                        <c:v>3.1</c:v>
                      </c:pt>
                      <c:pt idx="106">
                        <c:v>1.9</c:v>
                      </c:pt>
                      <c:pt idx="107">
                        <c:v>2.4900000000000002</c:v>
                      </c:pt>
                      <c:pt idx="108">
                        <c:v>1.6</c:v>
                      </c:pt>
                      <c:pt idx="109">
                        <c:v>2.39</c:v>
                      </c:pt>
                      <c:pt idx="110">
                        <c:v>2.62</c:v>
                      </c:pt>
                      <c:pt idx="111">
                        <c:v>3.06</c:v>
                      </c:pt>
                      <c:pt idx="112">
                        <c:v>1.83</c:v>
                      </c:pt>
                      <c:pt idx="113">
                        <c:v>2.66</c:v>
                      </c:pt>
                      <c:pt idx="114">
                        <c:v>2.0499999999999998</c:v>
                      </c:pt>
                      <c:pt idx="115">
                        <c:v>2.64</c:v>
                      </c:pt>
                      <c:pt idx="116">
                        <c:v>2.12</c:v>
                      </c:pt>
                      <c:pt idx="117">
                        <c:v>3</c:v>
                      </c:pt>
                      <c:pt idx="118">
                        <c:v>2.66</c:v>
                      </c:pt>
                      <c:pt idx="119">
                        <c:v>2.94</c:v>
                      </c:pt>
                      <c:pt idx="120">
                        <c:v>1.86</c:v>
                      </c:pt>
                      <c:pt idx="121">
                        <c:v>2.21</c:v>
                      </c:pt>
                      <c:pt idx="122">
                        <c:v>1.53</c:v>
                      </c:pt>
                      <c:pt idx="123">
                        <c:v>2.08</c:v>
                      </c:pt>
                      <c:pt idx="124">
                        <c:v>1.45</c:v>
                      </c:pt>
                      <c:pt idx="125">
                        <c:v>2.04</c:v>
                      </c:pt>
                      <c:pt idx="126">
                        <c:v>1.41</c:v>
                      </c:pt>
                      <c:pt idx="127">
                        <c:v>1.45</c:v>
                      </c:pt>
                      <c:pt idx="128">
                        <c:v>1.2</c:v>
                      </c:pt>
                      <c:pt idx="129">
                        <c:v>1.76</c:v>
                      </c:pt>
                      <c:pt idx="130">
                        <c:v>1.1599999999999999</c:v>
                      </c:pt>
                      <c:pt idx="131">
                        <c:v>1.72</c:v>
                      </c:pt>
                      <c:pt idx="132">
                        <c:v>1.2</c:v>
                      </c:pt>
                      <c:pt idx="133">
                        <c:v>1.82</c:v>
                      </c:pt>
                      <c:pt idx="134">
                        <c:v>1.1200000000000001</c:v>
                      </c:pt>
                      <c:pt idx="135">
                        <c:v>1.24</c:v>
                      </c:pt>
                      <c:pt idx="136">
                        <c:v>0.95</c:v>
                      </c:pt>
                      <c:pt idx="137">
                        <c:v>1.24</c:v>
                      </c:pt>
                      <c:pt idx="138">
                        <c:v>1</c:v>
                      </c:pt>
                      <c:pt idx="139">
                        <c:v>1.18</c:v>
                      </c:pt>
                      <c:pt idx="140">
                        <c:v>0.98</c:v>
                      </c:pt>
                      <c:pt idx="141">
                        <c:v>1.74</c:v>
                      </c:pt>
                      <c:pt idx="142">
                        <c:v>1.47</c:v>
                      </c:pt>
                      <c:pt idx="143">
                        <c:v>2.8</c:v>
                      </c:pt>
                      <c:pt idx="144">
                        <c:v>1.8</c:v>
                      </c:pt>
                      <c:pt idx="145">
                        <c:v>2.4</c:v>
                      </c:pt>
                      <c:pt idx="146">
                        <c:v>1.5</c:v>
                      </c:pt>
                      <c:pt idx="147">
                        <c:v>2.34</c:v>
                      </c:pt>
                      <c:pt idx="148">
                        <c:v>2.02</c:v>
                      </c:pt>
                      <c:pt idx="149">
                        <c:v>2.9</c:v>
                      </c:pt>
                      <c:pt idx="150">
                        <c:v>2.2000000000000002</c:v>
                      </c:pt>
                      <c:pt idx="151">
                        <c:v>2.2200000000000002</c:v>
                      </c:pt>
                      <c:pt idx="152">
                        <c:v>1.66</c:v>
                      </c:pt>
                      <c:pt idx="153">
                        <c:v>2.21</c:v>
                      </c:pt>
                      <c:pt idx="154">
                        <c:v>1.51</c:v>
                      </c:pt>
                      <c:pt idx="155">
                        <c:v>1.97</c:v>
                      </c:pt>
                      <c:pt idx="156">
                        <c:v>1.57</c:v>
                      </c:pt>
                      <c:pt idx="157">
                        <c:v>1.58</c:v>
                      </c:pt>
                      <c:pt idx="158">
                        <c:v>1.34</c:v>
                      </c:pt>
                      <c:pt idx="159">
                        <c:v>1.9</c:v>
                      </c:pt>
                      <c:pt idx="160">
                        <c:v>1.66</c:v>
                      </c:pt>
                      <c:pt idx="161">
                        <c:v>1.8</c:v>
                      </c:pt>
                      <c:pt idx="162">
                        <c:v>1.47</c:v>
                      </c:pt>
                      <c:pt idx="163">
                        <c:v>1.67</c:v>
                      </c:pt>
                      <c:pt idx="164">
                        <c:v>1.42</c:v>
                      </c:pt>
                      <c:pt idx="165">
                        <c:v>1.74</c:v>
                      </c:pt>
                      <c:pt idx="166">
                        <c:v>1.4</c:v>
                      </c:pt>
                      <c:pt idx="167">
                        <c:v>1.51</c:v>
                      </c:pt>
                      <c:pt idx="168">
                        <c:v>1.26</c:v>
                      </c:pt>
                      <c:pt idx="169">
                        <c:v>1.91</c:v>
                      </c:pt>
                      <c:pt idx="170">
                        <c:v>1.73</c:v>
                      </c:pt>
                      <c:pt idx="171">
                        <c:v>2.5</c:v>
                      </c:pt>
                      <c:pt idx="172">
                        <c:v>2.31</c:v>
                      </c:pt>
                      <c:pt idx="173">
                        <c:v>2.2599999999999998</c:v>
                      </c:pt>
                      <c:pt idx="174">
                        <c:v>1.82</c:v>
                      </c:pt>
                      <c:pt idx="175">
                        <c:v>2.1</c:v>
                      </c:pt>
                      <c:pt idx="176">
                        <c:v>1.7</c:v>
                      </c:pt>
                      <c:pt idx="177">
                        <c:v>1.76</c:v>
                      </c:pt>
                      <c:pt idx="178">
                        <c:v>1.58</c:v>
                      </c:pt>
                      <c:pt idx="179">
                        <c:v>1.9</c:v>
                      </c:pt>
                      <c:pt idx="180">
                        <c:v>1.6</c:v>
                      </c:pt>
                      <c:pt idx="181">
                        <c:v>2.19</c:v>
                      </c:pt>
                      <c:pt idx="182">
                        <c:v>1.58</c:v>
                      </c:pt>
                      <c:pt idx="183">
                        <c:v>2.1</c:v>
                      </c:pt>
                      <c:pt idx="184">
                        <c:v>1.5</c:v>
                      </c:pt>
                      <c:pt idx="185">
                        <c:v>2.16</c:v>
                      </c:pt>
                      <c:pt idx="186">
                        <c:v>1.43</c:v>
                      </c:pt>
                      <c:pt idx="187">
                        <c:v>2.02</c:v>
                      </c:pt>
                      <c:pt idx="188">
                        <c:v>1.44</c:v>
                      </c:pt>
                      <c:pt idx="189">
                        <c:v>2.08</c:v>
                      </c:pt>
                      <c:pt idx="190">
                        <c:v>1.41</c:v>
                      </c:pt>
                      <c:pt idx="191">
                        <c:v>1.64</c:v>
                      </c:pt>
                      <c:pt idx="192">
                        <c:v>1.24</c:v>
                      </c:pt>
                      <c:pt idx="193">
                        <c:v>1.55</c:v>
                      </c:pt>
                      <c:pt idx="194">
                        <c:v>1.1399999999999999</c:v>
                      </c:pt>
                      <c:pt idx="195">
                        <c:v>1.61</c:v>
                      </c:pt>
                      <c:pt idx="196">
                        <c:v>1.28</c:v>
                      </c:pt>
                      <c:pt idx="197">
                        <c:v>1.67</c:v>
                      </c:pt>
                      <c:pt idx="198">
                        <c:v>1.42</c:v>
                      </c:pt>
                      <c:pt idx="199">
                        <c:v>2.2599999999999998</c:v>
                      </c:pt>
                      <c:pt idx="200">
                        <c:v>2.4500000000000002</c:v>
                      </c:pt>
                      <c:pt idx="201">
                        <c:v>2.3199999999999998</c:v>
                      </c:pt>
                      <c:pt idx="202">
                        <c:v>1.68</c:v>
                      </c:pt>
                      <c:pt idx="203">
                        <c:v>2.31</c:v>
                      </c:pt>
                      <c:pt idx="204">
                        <c:v>2.12</c:v>
                      </c:pt>
                      <c:pt idx="205">
                        <c:v>3.05</c:v>
                      </c:pt>
                      <c:pt idx="206">
                        <c:v>2.77</c:v>
                      </c:pt>
                      <c:pt idx="207">
                        <c:v>3.4</c:v>
                      </c:pt>
                      <c:pt idx="208">
                        <c:v>2.92</c:v>
                      </c:pt>
                      <c:pt idx="209">
                        <c:v>3.04</c:v>
                      </c:pt>
                      <c:pt idx="210">
                        <c:v>3.2</c:v>
                      </c:pt>
                      <c:pt idx="211">
                        <c:v>3.26</c:v>
                      </c:pt>
                      <c:pt idx="212">
                        <c:v>2.68</c:v>
                      </c:pt>
                      <c:pt idx="213">
                        <c:v>2.8</c:v>
                      </c:pt>
                      <c:pt idx="214">
                        <c:v>2.54</c:v>
                      </c:pt>
                      <c:pt idx="215">
                        <c:v>2.6</c:v>
                      </c:pt>
                      <c:pt idx="216">
                        <c:v>2.25</c:v>
                      </c:pt>
                      <c:pt idx="217">
                        <c:v>2.52</c:v>
                      </c:pt>
                      <c:pt idx="218">
                        <c:v>2.6</c:v>
                      </c:pt>
                      <c:pt idx="219">
                        <c:v>2.67</c:v>
                      </c:pt>
                      <c:pt idx="220">
                        <c:v>2.27</c:v>
                      </c:pt>
                      <c:pt idx="221">
                        <c:v>2.36</c:v>
                      </c:pt>
                      <c:pt idx="222">
                        <c:v>3.02</c:v>
                      </c:pt>
                      <c:pt idx="223">
                        <c:v>3.82</c:v>
                      </c:pt>
                      <c:pt idx="224">
                        <c:v>3.27</c:v>
                      </c:pt>
                      <c:pt idx="225">
                        <c:v>3.2</c:v>
                      </c:pt>
                      <c:pt idx="226">
                        <c:v>2.72</c:v>
                      </c:pt>
                      <c:pt idx="227">
                        <c:v>2.96</c:v>
                      </c:pt>
                      <c:pt idx="228">
                        <c:v>2.76</c:v>
                      </c:pt>
                      <c:pt idx="229">
                        <c:v>3.23</c:v>
                      </c:pt>
                      <c:pt idx="230">
                        <c:v>2.9</c:v>
                      </c:pt>
                      <c:pt idx="231">
                        <c:v>3.22</c:v>
                      </c:pt>
                      <c:pt idx="232">
                        <c:v>2.8</c:v>
                      </c:pt>
                      <c:pt idx="233">
                        <c:v>2.98</c:v>
                      </c:pt>
                      <c:pt idx="234">
                        <c:v>2.5</c:v>
                      </c:pt>
                      <c:pt idx="235">
                        <c:v>2.94</c:v>
                      </c:pt>
                      <c:pt idx="236">
                        <c:v>2.74</c:v>
                      </c:pt>
                      <c:pt idx="237">
                        <c:v>2.95</c:v>
                      </c:pt>
                      <c:pt idx="238">
                        <c:v>2.4700000000000002</c:v>
                      </c:pt>
                      <c:pt idx="239">
                        <c:v>2.72</c:v>
                      </c:pt>
                      <c:pt idx="240">
                        <c:v>2.56</c:v>
                      </c:pt>
                      <c:pt idx="241">
                        <c:v>2.9</c:v>
                      </c:pt>
                      <c:pt idx="242">
                        <c:v>2.4</c:v>
                      </c:pt>
                      <c:pt idx="243">
                        <c:v>2.66</c:v>
                      </c:pt>
                      <c:pt idx="244">
                        <c:v>1.94</c:v>
                      </c:pt>
                      <c:pt idx="245">
                        <c:v>2.57</c:v>
                      </c:pt>
                      <c:pt idx="246">
                        <c:v>2.1</c:v>
                      </c:pt>
                      <c:pt idx="247">
                        <c:v>2.66</c:v>
                      </c:pt>
                      <c:pt idx="248">
                        <c:v>2.2000000000000002</c:v>
                      </c:pt>
                      <c:pt idx="249">
                        <c:v>2.78</c:v>
                      </c:pt>
                      <c:pt idx="250">
                        <c:v>2.2200000000000002</c:v>
                      </c:pt>
                      <c:pt idx="251">
                        <c:v>2.61</c:v>
                      </c:pt>
                      <c:pt idx="252">
                        <c:v>2.08</c:v>
                      </c:pt>
                      <c:pt idx="253">
                        <c:v>2.48</c:v>
                      </c:pt>
                      <c:pt idx="254">
                        <c:v>2.02</c:v>
                      </c:pt>
                      <c:pt idx="255">
                        <c:v>2.4</c:v>
                      </c:pt>
                      <c:pt idx="256">
                        <c:v>2.09</c:v>
                      </c:pt>
                      <c:pt idx="257">
                        <c:v>2.68</c:v>
                      </c:pt>
                      <c:pt idx="258">
                        <c:v>2.12</c:v>
                      </c:pt>
                      <c:pt idx="259">
                        <c:v>2.42</c:v>
                      </c:pt>
                      <c:pt idx="260">
                        <c:v>1.98</c:v>
                      </c:pt>
                      <c:pt idx="261">
                        <c:v>2.2999999999999998</c:v>
                      </c:pt>
                      <c:pt idx="262">
                        <c:v>1.96</c:v>
                      </c:pt>
                      <c:pt idx="263">
                        <c:v>2.34</c:v>
                      </c:pt>
                      <c:pt idx="264">
                        <c:v>2.14</c:v>
                      </c:pt>
                      <c:pt idx="265">
                        <c:v>2.23</c:v>
                      </c:pt>
                      <c:pt idx="266">
                        <c:v>1.87</c:v>
                      </c:pt>
                      <c:pt idx="267">
                        <c:v>2.39</c:v>
                      </c:pt>
                      <c:pt idx="268">
                        <c:v>1.88</c:v>
                      </c:pt>
                      <c:pt idx="269">
                        <c:v>2.3199999999999998</c:v>
                      </c:pt>
                      <c:pt idx="270">
                        <c:v>1.86</c:v>
                      </c:pt>
                      <c:pt idx="271">
                        <c:v>2.46</c:v>
                      </c:pt>
                      <c:pt idx="272">
                        <c:v>2.02</c:v>
                      </c:pt>
                      <c:pt idx="273">
                        <c:v>2.7</c:v>
                      </c:pt>
                      <c:pt idx="274">
                        <c:v>2.6</c:v>
                      </c:pt>
                      <c:pt idx="275">
                        <c:v>3.02</c:v>
                      </c:pt>
                      <c:pt idx="276">
                        <c:v>2.44</c:v>
                      </c:pt>
                      <c:pt idx="277">
                        <c:v>2.94</c:v>
                      </c:pt>
                      <c:pt idx="278">
                        <c:v>2.2999999999999998</c:v>
                      </c:pt>
                      <c:pt idx="279">
                        <c:v>2.62</c:v>
                      </c:pt>
                      <c:pt idx="280">
                        <c:v>2.2599999999999998</c:v>
                      </c:pt>
                      <c:pt idx="281">
                        <c:v>3.06</c:v>
                      </c:pt>
                      <c:pt idx="282">
                        <c:v>2.4</c:v>
                      </c:pt>
                      <c:pt idx="283">
                        <c:v>2.38</c:v>
                      </c:pt>
                      <c:pt idx="284">
                        <c:v>1.86</c:v>
                      </c:pt>
                      <c:pt idx="285">
                        <c:v>2.2200000000000002</c:v>
                      </c:pt>
                      <c:pt idx="286">
                        <c:v>2.06</c:v>
                      </c:pt>
                      <c:pt idx="287">
                        <c:v>2.2799999999999998</c:v>
                      </c:pt>
                      <c:pt idx="288">
                        <c:v>2.16</c:v>
                      </c:pt>
                      <c:pt idx="289">
                        <c:v>2.38</c:v>
                      </c:pt>
                      <c:pt idx="290">
                        <c:v>2.2599999999999998</c:v>
                      </c:pt>
                      <c:pt idx="291">
                        <c:v>2.85</c:v>
                      </c:pt>
                      <c:pt idx="292">
                        <c:v>2.65</c:v>
                      </c:pt>
                      <c:pt idx="293">
                        <c:v>2.38</c:v>
                      </c:pt>
                      <c:pt idx="294">
                        <c:v>2.2400000000000002</c:v>
                      </c:pt>
                      <c:pt idx="295">
                        <c:v>2.88</c:v>
                      </c:pt>
                      <c:pt idx="296">
                        <c:v>2.52</c:v>
                      </c:pt>
                      <c:pt idx="297">
                        <c:v>2.33</c:v>
                      </c:pt>
                      <c:pt idx="298">
                        <c:v>1.96</c:v>
                      </c:pt>
                      <c:pt idx="299">
                        <c:v>2.12</c:v>
                      </c:pt>
                      <c:pt idx="300">
                        <c:v>1.8</c:v>
                      </c:pt>
                      <c:pt idx="301">
                        <c:v>2.1</c:v>
                      </c:pt>
                      <c:pt idx="302">
                        <c:v>1.81</c:v>
                      </c:pt>
                      <c:pt idx="303">
                        <c:v>2.48</c:v>
                      </c:pt>
                      <c:pt idx="304">
                        <c:v>2.4</c:v>
                      </c:pt>
                      <c:pt idx="305">
                        <c:v>2.56</c:v>
                      </c:pt>
                      <c:pt idx="306">
                        <c:v>2.2799999999999998</c:v>
                      </c:pt>
                      <c:pt idx="307">
                        <c:v>3.1</c:v>
                      </c:pt>
                      <c:pt idx="308">
                        <c:v>3.18</c:v>
                      </c:pt>
                      <c:pt idx="309">
                        <c:v>3.64</c:v>
                      </c:pt>
                      <c:pt idx="310">
                        <c:v>3.5</c:v>
                      </c:pt>
                      <c:pt idx="311">
                        <c:v>3.18</c:v>
                      </c:pt>
                      <c:pt idx="312">
                        <c:v>3.46</c:v>
                      </c:pt>
                      <c:pt idx="313">
                        <c:v>4.1399999999999997</c:v>
                      </c:pt>
                      <c:pt idx="314">
                        <c:v>3</c:v>
                      </c:pt>
                      <c:pt idx="315">
                        <c:v>2.78</c:v>
                      </c:pt>
                      <c:pt idx="316">
                        <c:v>2.14</c:v>
                      </c:pt>
                      <c:pt idx="317">
                        <c:v>2.46</c:v>
                      </c:pt>
                      <c:pt idx="318">
                        <c:v>1.89</c:v>
                      </c:pt>
                      <c:pt idx="319">
                        <c:v>2.2999999999999998</c:v>
                      </c:pt>
                      <c:pt idx="320">
                        <c:v>1.77</c:v>
                      </c:pt>
                      <c:pt idx="321">
                        <c:v>2.2000000000000002</c:v>
                      </c:pt>
                      <c:pt idx="322">
                        <c:v>2</c:v>
                      </c:pt>
                      <c:pt idx="323">
                        <c:v>2.54</c:v>
                      </c:pt>
                      <c:pt idx="324">
                        <c:v>1.86</c:v>
                      </c:pt>
                      <c:pt idx="325">
                        <c:v>2.46</c:v>
                      </c:pt>
                      <c:pt idx="326">
                        <c:v>1.93</c:v>
                      </c:pt>
                      <c:pt idx="327">
                        <c:v>2.5099999999999998</c:v>
                      </c:pt>
                      <c:pt idx="328">
                        <c:v>2</c:v>
                      </c:pt>
                      <c:pt idx="329">
                        <c:v>2.52</c:v>
                      </c:pt>
                      <c:pt idx="330">
                        <c:v>2.54</c:v>
                      </c:pt>
                      <c:pt idx="331">
                        <c:v>3.54</c:v>
                      </c:pt>
                      <c:pt idx="332">
                        <c:v>3.43</c:v>
                      </c:pt>
                      <c:pt idx="333">
                        <c:v>3.74</c:v>
                      </c:pt>
                      <c:pt idx="334">
                        <c:v>3.47</c:v>
                      </c:pt>
                      <c:pt idx="335">
                        <c:v>3.68</c:v>
                      </c:pt>
                      <c:pt idx="336">
                        <c:v>3.04</c:v>
                      </c:pt>
                      <c:pt idx="337">
                        <c:v>3.16</c:v>
                      </c:pt>
                      <c:pt idx="338">
                        <c:v>2.73</c:v>
                      </c:pt>
                      <c:pt idx="339">
                        <c:v>2.84</c:v>
                      </c:pt>
                      <c:pt idx="340">
                        <c:v>2.2599999999999998</c:v>
                      </c:pt>
                      <c:pt idx="341">
                        <c:v>2.52</c:v>
                      </c:pt>
                      <c:pt idx="342">
                        <c:v>2.1</c:v>
                      </c:pt>
                      <c:pt idx="343">
                        <c:v>2.44</c:v>
                      </c:pt>
                      <c:pt idx="344">
                        <c:v>1.96</c:v>
                      </c:pt>
                      <c:pt idx="345">
                        <c:v>2.2999999999999998</c:v>
                      </c:pt>
                      <c:pt idx="346">
                        <c:v>1.84</c:v>
                      </c:pt>
                      <c:pt idx="347">
                        <c:v>2.36</c:v>
                      </c:pt>
                      <c:pt idx="348">
                        <c:v>1.83</c:v>
                      </c:pt>
                      <c:pt idx="349">
                        <c:v>2.19</c:v>
                      </c:pt>
                      <c:pt idx="350">
                        <c:v>1.7</c:v>
                      </c:pt>
                      <c:pt idx="351">
                        <c:v>2.2599999999999998</c:v>
                      </c:pt>
                      <c:pt idx="352">
                        <c:v>1.66</c:v>
                      </c:pt>
                      <c:pt idx="353">
                        <c:v>2.04</c:v>
                      </c:pt>
                      <c:pt idx="354">
                        <c:v>1.52</c:v>
                      </c:pt>
                      <c:pt idx="355">
                        <c:v>2.04</c:v>
                      </c:pt>
                      <c:pt idx="356">
                        <c:v>1.52</c:v>
                      </c:pt>
                      <c:pt idx="357">
                        <c:v>2.12</c:v>
                      </c:pt>
                      <c:pt idx="358">
                        <c:v>1.64</c:v>
                      </c:pt>
                      <c:pt idx="359">
                        <c:v>2.4</c:v>
                      </c:pt>
                      <c:pt idx="360">
                        <c:v>1.79</c:v>
                      </c:pt>
                      <c:pt idx="361">
                        <c:v>2.2000000000000002</c:v>
                      </c:pt>
                      <c:pt idx="362">
                        <c:v>1.66</c:v>
                      </c:pt>
                      <c:pt idx="363">
                        <c:v>1.98</c:v>
                      </c:pt>
                      <c:pt idx="364">
                        <c:v>1.58</c:v>
                      </c:pt>
                      <c:pt idx="365">
                        <c:v>1.75</c:v>
                      </c:pt>
                      <c:pt idx="366">
                        <c:v>1.52</c:v>
                      </c:pt>
                      <c:pt idx="367">
                        <c:v>1.96</c:v>
                      </c:pt>
                      <c:pt idx="368">
                        <c:v>1.62</c:v>
                      </c:pt>
                      <c:pt idx="369">
                        <c:v>2.2400000000000002</c:v>
                      </c:pt>
                      <c:pt idx="370">
                        <c:v>1.54</c:v>
                      </c:pt>
                      <c:pt idx="371">
                        <c:v>1.69</c:v>
                      </c:pt>
                      <c:pt idx="372">
                        <c:v>1.33</c:v>
                      </c:pt>
                      <c:pt idx="373">
                        <c:v>1.6</c:v>
                      </c:pt>
                      <c:pt idx="374">
                        <c:v>1.24</c:v>
                      </c:pt>
                      <c:pt idx="375">
                        <c:v>1.69</c:v>
                      </c:pt>
                      <c:pt idx="376">
                        <c:v>1.37</c:v>
                      </c:pt>
                      <c:pt idx="377">
                        <c:v>1.69</c:v>
                      </c:pt>
                      <c:pt idx="378">
                        <c:v>1.52</c:v>
                      </c:pt>
                      <c:pt idx="379">
                        <c:v>2.16</c:v>
                      </c:pt>
                      <c:pt idx="380">
                        <c:v>1.46</c:v>
                      </c:pt>
                      <c:pt idx="381">
                        <c:v>1.96</c:v>
                      </c:pt>
                      <c:pt idx="382">
                        <c:v>1.68</c:v>
                      </c:pt>
                      <c:pt idx="383">
                        <c:v>2.1800000000000002</c:v>
                      </c:pt>
                      <c:pt idx="384">
                        <c:v>1.73</c:v>
                      </c:pt>
                      <c:pt idx="385">
                        <c:v>2.25</c:v>
                      </c:pt>
                      <c:pt idx="386">
                        <c:v>1.48</c:v>
                      </c:pt>
                      <c:pt idx="387">
                        <c:v>1.88</c:v>
                      </c:pt>
                      <c:pt idx="388">
                        <c:v>1.3</c:v>
                      </c:pt>
                      <c:pt idx="389">
                        <c:v>1.74</c:v>
                      </c:pt>
                      <c:pt idx="390">
                        <c:v>1.33</c:v>
                      </c:pt>
                      <c:pt idx="391">
                        <c:v>2.0099999999999998</c:v>
                      </c:pt>
                      <c:pt idx="392">
                        <c:v>1.56</c:v>
                      </c:pt>
                      <c:pt idx="393">
                        <c:v>2.08</c:v>
                      </c:pt>
                      <c:pt idx="394">
                        <c:v>1.24</c:v>
                      </c:pt>
                      <c:pt idx="395">
                        <c:v>1.82</c:v>
                      </c:pt>
                      <c:pt idx="396">
                        <c:v>1.19</c:v>
                      </c:pt>
                      <c:pt idx="397">
                        <c:v>1.51</c:v>
                      </c:pt>
                      <c:pt idx="398">
                        <c:v>1</c:v>
                      </c:pt>
                      <c:pt idx="399">
                        <c:v>1.1499999999999999</c:v>
                      </c:pt>
                      <c:pt idx="400">
                        <c:v>0.86</c:v>
                      </c:pt>
                      <c:pt idx="401">
                        <c:v>1.0900000000000001</c:v>
                      </c:pt>
                      <c:pt idx="402">
                        <c:v>0.8</c:v>
                      </c:pt>
                      <c:pt idx="403">
                        <c:v>1.06</c:v>
                      </c:pt>
                      <c:pt idx="404">
                        <c:v>0.82</c:v>
                      </c:pt>
                      <c:pt idx="405">
                        <c:v>1.1100000000000001</c:v>
                      </c:pt>
                      <c:pt idx="406">
                        <c:v>0.86</c:v>
                      </c:pt>
                      <c:pt idx="407">
                        <c:v>1</c:v>
                      </c:pt>
                      <c:pt idx="408">
                        <c:v>0.86</c:v>
                      </c:pt>
                      <c:pt idx="409">
                        <c:v>1.4</c:v>
                      </c:pt>
                      <c:pt idx="410">
                        <c:v>1</c:v>
                      </c:pt>
                      <c:pt idx="411">
                        <c:v>1.44</c:v>
                      </c:pt>
                      <c:pt idx="412">
                        <c:v>0.94</c:v>
                      </c:pt>
                      <c:pt idx="413">
                        <c:v>1.32</c:v>
                      </c:pt>
                      <c:pt idx="414">
                        <c:v>1</c:v>
                      </c:pt>
                      <c:pt idx="415">
                        <c:v>1.54</c:v>
                      </c:pt>
                      <c:pt idx="416">
                        <c:v>0.94</c:v>
                      </c:pt>
                      <c:pt idx="417">
                        <c:v>1.52</c:v>
                      </c:pt>
                      <c:pt idx="418">
                        <c:v>0.9</c:v>
                      </c:pt>
                      <c:pt idx="419">
                        <c:v>1.55</c:v>
                      </c:pt>
                      <c:pt idx="420">
                        <c:v>0.93</c:v>
                      </c:pt>
                      <c:pt idx="421">
                        <c:v>1.46</c:v>
                      </c:pt>
                      <c:pt idx="422">
                        <c:v>1.04</c:v>
                      </c:pt>
                      <c:pt idx="423">
                        <c:v>1.57</c:v>
                      </c:pt>
                      <c:pt idx="424">
                        <c:v>1.1399999999999999</c:v>
                      </c:pt>
                      <c:pt idx="425">
                        <c:v>1.78</c:v>
                      </c:pt>
                      <c:pt idx="426">
                        <c:v>1.41</c:v>
                      </c:pt>
                      <c:pt idx="427">
                        <c:v>1.8</c:v>
                      </c:pt>
                      <c:pt idx="428">
                        <c:v>1.2</c:v>
                      </c:pt>
                      <c:pt idx="429">
                        <c:v>1.55</c:v>
                      </c:pt>
                      <c:pt idx="430">
                        <c:v>1.02</c:v>
                      </c:pt>
                      <c:pt idx="431">
                        <c:v>1.44</c:v>
                      </c:pt>
                      <c:pt idx="432">
                        <c:v>0.92</c:v>
                      </c:pt>
                      <c:pt idx="433">
                        <c:v>1.38</c:v>
                      </c:pt>
                      <c:pt idx="434">
                        <c:v>0.87</c:v>
                      </c:pt>
                      <c:pt idx="435">
                        <c:v>1.32</c:v>
                      </c:pt>
                      <c:pt idx="436">
                        <c:v>0.86</c:v>
                      </c:pt>
                      <c:pt idx="437">
                        <c:v>1.4</c:v>
                      </c:pt>
                      <c:pt idx="438">
                        <c:v>1.23</c:v>
                      </c:pt>
                      <c:pt idx="439">
                        <c:v>1.85</c:v>
                      </c:pt>
                      <c:pt idx="440">
                        <c:v>1.26</c:v>
                      </c:pt>
                      <c:pt idx="441">
                        <c:v>1.54</c:v>
                      </c:pt>
                      <c:pt idx="442">
                        <c:v>0.98</c:v>
                      </c:pt>
                      <c:pt idx="443">
                        <c:v>1.5</c:v>
                      </c:pt>
                      <c:pt idx="444">
                        <c:v>0.96</c:v>
                      </c:pt>
                      <c:pt idx="445">
                        <c:v>1.38</c:v>
                      </c:pt>
                      <c:pt idx="446">
                        <c:v>0.84</c:v>
                      </c:pt>
                      <c:pt idx="447">
                        <c:v>1.34</c:v>
                      </c:pt>
                      <c:pt idx="448">
                        <c:v>0.8</c:v>
                      </c:pt>
                      <c:pt idx="449">
                        <c:v>1.3</c:v>
                      </c:pt>
                      <c:pt idx="450">
                        <c:v>0.78</c:v>
                      </c:pt>
                      <c:pt idx="451">
                        <c:v>1.26</c:v>
                      </c:pt>
                      <c:pt idx="452">
                        <c:v>0.76</c:v>
                      </c:pt>
                      <c:pt idx="453">
                        <c:v>1.26</c:v>
                      </c:pt>
                      <c:pt idx="454">
                        <c:v>0.74</c:v>
                      </c:pt>
                      <c:pt idx="455">
                        <c:v>1.26</c:v>
                      </c:pt>
                      <c:pt idx="456">
                        <c:v>0.64</c:v>
                      </c:pt>
                      <c:pt idx="457">
                        <c:v>1.24</c:v>
                      </c:pt>
                      <c:pt idx="458">
                        <c:v>0.72</c:v>
                      </c:pt>
                      <c:pt idx="459">
                        <c:v>1.22</c:v>
                      </c:pt>
                      <c:pt idx="460">
                        <c:v>0.67</c:v>
                      </c:pt>
                      <c:pt idx="461">
                        <c:v>1.2</c:v>
                      </c:pt>
                      <c:pt idx="462">
                        <c:v>0.66</c:v>
                      </c:pt>
                      <c:pt idx="463">
                        <c:v>1.18</c:v>
                      </c:pt>
                      <c:pt idx="464">
                        <c:v>0.76</c:v>
                      </c:pt>
                      <c:pt idx="465">
                        <c:v>1.48</c:v>
                      </c:pt>
                      <c:pt idx="466">
                        <c:v>1</c:v>
                      </c:pt>
                      <c:pt idx="467">
                        <c:v>1.49</c:v>
                      </c:pt>
                      <c:pt idx="468">
                        <c:v>0.94</c:v>
                      </c:pt>
                      <c:pt idx="469">
                        <c:v>1.4</c:v>
                      </c:pt>
                      <c:pt idx="470">
                        <c:v>0.9</c:v>
                      </c:pt>
                      <c:pt idx="471">
                        <c:v>1.36</c:v>
                      </c:pt>
                      <c:pt idx="472">
                        <c:v>0.86</c:v>
                      </c:pt>
                      <c:pt idx="473">
                        <c:v>1.32</c:v>
                      </c:pt>
                      <c:pt idx="474">
                        <c:v>0.86</c:v>
                      </c:pt>
                      <c:pt idx="475">
                        <c:v>1.42</c:v>
                      </c:pt>
                      <c:pt idx="476">
                        <c:v>0.94</c:v>
                      </c:pt>
                      <c:pt idx="477">
                        <c:v>1.44</c:v>
                      </c:pt>
                      <c:pt idx="478">
                        <c:v>0.92</c:v>
                      </c:pt>
                      <c:pt idx="479">
                        <c:v>1.44</c:v>
                      </c:pt>
                      <c:pt idx="480">
                        <c:v>0.86</c:v>
                      </c:pt>
                      <c:pt idx="481">
                        <c:v>1.54</c:v>
                      </c:pt>
                      <c:pt idx="482">
                        <c:v>0.94</c:v>
                      </c:pt>
                      <c:pt idx="483">
                        <c:v>1.46</c:v>
                      </c:pt>
                      <c:pt idx="484">
                        <c:v>0.86</c:v>
                      </c:pt>
                      <c:pt idx="485">
                        <c:v>1.39</c:v>
                      </c:pt>
                      <c:pt idx="486">
                        <c:v>0.81</c:v>
                      </c:pt>
                      <c:pt idx="487">
                        <c:v>1.38</c:v>
                      </c:pt>
                      <c:pt idx="488">
                        <c:v>0.78</c:v>
                      </c:pt>
                      <c:pt idx="489">
                        <c:v>1.36</c:v>
                      </c:pt>
                      <c:pt idx="490">
                        <c:v>0.77</c:v>
                      </c:pt>
                      <c:pt idx="491">
                        <c:v>1.3</c:v>
                      </c:pt>
                      <c:pt idx="492">
                        <c:v>0.78</c:v>
                      </c:pt>
                      <c:pt idx="493">
                        <c:v>1.3</c:v>
                      </c:pt>
                      <c:pt idx="494">
                        <c:v>0.72</c:v>
                      </c:pt>
                      <c:pt idx="495">
                        <c:v>1.22</c:v>
                      </c:pt>
                      <c:pt idx="496">
                        <c:v>1</c:v>
                      </c:pt>
                      <c:pt idx="497">
                        <c:v>1.42</c:v>
                      </c:pt>
                      <c:pt idx="498">
                        <c:v>1.1000000000000001</c:v>
                      </c:pt>
                      <c:pt idx="499">
                        <c:v>1.64</c:v>
                      </c:pt>
                      <c:pt idx="500">
                        <c:v>1.04</c:v>
                      </c:pt>
                      <c:pt idx="501">
                        <c:v>1.43</c:v>
                      </c:pt>
                      <c:pt idx="502">
                        <c:v>0.94</c:v>
                      </c:pt>
                      <c:pt idx="503">
                        <c:v>1.53</c:v>
                      </c:pt>
                      <c:pt idx="504">
                        <c:v>0.98</c:v>
                      </c:pt>
                      <c:pt idx="505">
                        <c:v>1.6</c:v>
                      </c:pt>
                      <c:pt idx="506">
                        <c:v>1.04</c:v>
                      </c:pt>
                      <c:pt idx="507">
                        <c:v>1.64</c:v>
                      </c:pt>
                      <c:pt idx="508">
                        <c:v>1.06</c:v>
                      </c:pt>
                      <c:pt idx="509">
                        <c:v>1.26</c:v>
                      </c:pt>
                      <c:pt idx="510">
                        <c:v>1.1599999999999999</c:v>
                      </c:pt>
                      <c:pt idx="511">
                        <c:v>1.61</c:v>
                      </c:pt>
                      <c:pt idx="512">
                        <c:v>0.96</c:v>
                      </c:pt>
                      <c:pt idx="513">
                        <c:v>1.41</c:v>
                      </c:pt>
                      <c:pt idx="514">
                        <c:v>0.87</c:v>
                      </c:pt>
                      <c:pt idx="515">
                        <c:v>1.49</c:v>
                      </c:pt>
                      <c:pt idx="516">
                        <c:v>0.89</c:v>
                      </c:pt>
                      <c:pt idx="517">
                        <c:v>1.46</c:v>
                      </c:pt>
                      <c:pt idx="518">
                        <c:v>0.88</c:v>
                      </c:pt>
                      <c:pt idx="519">
                        <c:v>1.5</c:v>
                      </c:pt>
                      <c:pt idx="520">
                        <c:v>0.86</c:v>
                      </c:pt>
                      <c:pt idx="521">
                        <c:v>1.44</c:v>
                      </c:pt>
                      <c:pt idx="522">
                        <c:v>0.88</c:v>
                      </c:pt>
                      <c:pt idx="523">
                        <c:v>1.54</c:v>
                      </c:pt>
                      <c:pt idx="524">
                        <c:v>0.8</c:v>
                      </c:pt>
                      <c:pt idx="525">
                        <c:v>1.47</c:v>
                      </c:pt>
                      <c:pt idx="526">
                        <c:v>0.87</c:v>
                      </c:pt>
                      <c:pt idx="527">
                        <c:v>1.43</c:v>
                      </c:pt>
                      <c:pt idx="528">
                        <c:v>0.87</c:v>
                      </c:pt>
                      <c:pt idx="529">
                        <c:v>1.46</c:v>
                      </c:pt>
                      <c:pt idx="530">
                        <c:v>0.89</c:v>
                      </c:pt>
                      <c:pt idx="531">
                        <c:v>1.5</c:v>
                      </c:pt>
                      <c:pt idx="532">
                        <c:v>1.23</c:v>
                      </c:pt>
                      <c:pt idx="533">
                        <c:v>0.94</c:v>
                      </c:pt>
                      <c:pt idx="534">
                        <c:v>1.52</c:v>
                      </c:pt>
                      <c:pt idx="535">
                        <c:v>1.05</c:v>
                      </c:pt>
                      <c:pt idx="536">
                        <c:v>2.0499999999999998</c:v>
                      </c:pt>
                      <c:pt idx="537">
                        <c:v>1.26</c:v>
                      </c:pt>
                      <c:pt idx="538">
                        <c:v>1.78</c:v>
                      </c:pt>
                      <c:pt idx="539">
                        <c:v>1.1000000000000001</c:v>
                      </c:pt>
                      <c:pt idx="540">
                        <c:v>1.72</c:v>
                      </c:pt>
                      <c:pt idx="541">
                        <c:v>1.2</c:v>
                      </c:pt>
                      <c:pt idx="542">
                        <c:v>1.8</c:v>
                      </c:pt>
                      <c:pt idx="543">
                        <c:v>1.42</c:v>
                      </c:pt>
                      <c:pt idx="544">
                        <c:v>1.92</c:v>
                      </c:pt>
                      <c:pt idx="545">
                        <c:v>1.43</c:v>
                      </c:pt>
                      <c:pt idx="546">
                        <c:v>1.87</c:v>
                      </c:pt>
                      <c:pt idx="547">
                        <c:v>1.27</c:v>
                      </c:pt>
                      <c:pt idx="548">
                        <c:v>1.72</c:v>
                      </c:pt>
                      <c:pt idx="549">
                        <c:v>1.1399999999999999</c:v>
                      </c:pt>
                      <c:pt idx="550">
                        <c:v>1.62</c:v>
                      </c:pt>
                      <c:pt idx="551">
                        <c:v>1.38</c:v>
                      </c:pt>
                      <c:pt idx="552">
                        <c:v>1.1599999999999999</c:v>
                      </c:pt>
                      <c:pt idx="553">
                        <c:v>1.58</c:v>
                      </c:pt>
                      <c:pt idx="554">
                        <c:v>1.03</c:v>
                      </c:pt>
                      <c:pt idx="555">
                        <c:v>1.58</c:v>
                      </c:pt>
                      <c:pt idx="556">
                        <c:v>1.2</c:v>
                      </c:pt>
                      <c:pt idx="557">
                        <c:v>2.02</c:v>
                      </c:pt>
                      <c:pt idx="558">
                        <c:v>2.2999999999999998</c:v>
                      </c:pt>
                      <c:pt idx="559">
                        <c:v>2.34</c:v>
                      </c:pt>
                      <c:pt idx="560">
                        <c:v>1.7</c:v>
                      </c:pt>
                      <c:pt idx="561">
                        <c:v>2.68</c:v>
                      </c:pt>
                      <c:pt idx="562">
                        <c:v>3.2</c:v>
                      </c:pt>
                      <c:pt idx="563">
                        <c:v>3.05</c:v>
                      </c:pt>
                      <c:pt idx="564">
                        <c:v>2.29</c:v>
                      </c:pt>
                      <c:pt idx="565">
                        <c:v>2.63</c:v>
                      </c:pt>
                      <c:pt idx="566">
                        <c:v>1.87</c:v>
                      </c:pt>
                      <c:pt idx="567">
                        <c:v>2.1800000000000002</c:v>
                      </c:pt>
                      <c:pt idx="568">
                        <c:v>1.58</c:v>
                      </c:pt>
                      <c:pt idx="569">
                        <c:v>1.94</c:v>
                      </c:pt>
                      <c:pt idx="570">
                        <c:v>1.43</c:v>
                      </c:pt>
                      <c:pt idx="571">
                        <c:v>2.2999999999999998</c:v>
                      </c:pt>
                      <c:pt idx="572">
                        <c:v>1.92</c:v>
                      </c:pt>
                      <c:pt idx="573">
                        <c:v>2.23</c:v>
                      </c:pt>
                      <c:pt idx="574">
                        <c:v>1.68</c:v>
                      </c:pt>
                      <c:pt idx="575">
                        <c:v>2.15</c:v>
                      </c:pt>
                      <c:pt idx="576">
                        <c:v>1.62</c:v>
                      </c:pt>
                      <c:pt idx="577">
                        <c:v>2.14</c:v>
                      </c:pt>
                      <c:pt idx="578">
                        <c:v>1.68</c:v>
                      </c:pt>
                      <c:pt idx="579">
                        <c:v>2.02</c:v>
                      </c:pt>
                      <c:pt idx="580">
                        <c:v>1.52</c:v>
                      </c:pt>
                      <c:pt idx="581">
                        <c:v>1.97</c:v>
                      </c:pt>
                      <c:pt idx="582">
                        <c:v>1.5</c:v>
                      </c:pt>
                      <c:pt idx="583">
                        <c:v>1.96</c:v>
                      </c:pt>
                      <c:pt idx="584">
                        <c:v>1.52</c:v>
                      </c:pt>
                      <c:pt idx="585">
                        <c:v>2.4900000000000002</c:v>
                      </c:pt>
                      <c:pt idx="586">
                        <c:v>2.14</c:v>
                      </c:pt>
                      <c:pt idx="587">
                        <c:v>2.86</c:v>
                      </c:pt>
                      <c:pt idx="588">
                        <c:v>2.62</c:v>
                      </c:pt>
                      <c:pt idx="589">
                        <c:v>2.67</c:v>
                      </c:pt>
                      <c:pt idx="590">
                        <c:v>2.1</c:v>
                      </c:pt>
                      <c:pt idx="591">
                        <c:v>2.16</c:v>
                      </c:pt>
                      <c:pt idx="592">
                        <c:v>1.68</c:v>
                      </c:pt>
                      <c:pt idx="593">
                        <c:v>1.95</c:v>
                      </c:pt>
                      <c:pt idx="594">
                        <c:v>1.52</c:v>
                      </c:pt>
                      <c:pt idx="595">
                        <c:v>1.96</c:v>
                      </c:pt>
                      <c:pt idx="596">
                        <c:v>1.44</c:v>
                      </c:pt>
                      <c:pt idx="597">
                        <c:v>1.84</c:v>
                      </c:pt>
                      <c:pt idx="598">
                        <c:v>1.56</c:v>
                      </c:pt>
                      <c:pt idx="599">
                        <c:v>2.2999999999999998</c:v>
                      </c:pt>
                      <c:pt idx="600">
                        <c:v>2.5299999999999998</c:v>
                      </c:pt>
                      <c:pt idx="601">
                        <c:v>2.35</c:v>
                      </c:pt>
                      <c:pt idx="602">
                        <c:v>1.89</c:v>
                      </c:pt>
                      <c:pt idx="603">
                        <c:v>2.4300000000000002</c:v>
                      </c:pt>
                      <c:pt idx="604">
                        <c:v>2.2799999999999998</c:v>
                      </c:pt>
                      <c:pt idx="605">
                        <c:v>3.12</c:v>
                      </c:pt>
                      <c:pt idx="606">
                        <c:v>2.82</c:v>
                      </c:pt>
                      <c:pt idx="607">
                        <c:v>2.91</c:v>
                      </c:pt>
                      <c:pt idx="608">
                        <c:v>2.78</c:v>
                      </c:pt>
                      <c:pt idx="609">
                        <c:v>2.64</c:v>
                      </c:pt>
                      <c:pt idx="610">
                        <c:v>2.09</c:v>
                      </c:pt>
                      <c:pt idx="611">
                        <c:v>2.19</c:v>
                      </c:pt>
                      <c:pt idx="612">
                        <c:v>1.76</c:v>
                      </c:pt>
                      <c:pt idx="613">
                        <c:v>2.2000000000000002</c:v>
                      </c:pt>
                      <c:pt idx="614">
                        <c:v>1.72</c:v>
                      </c:pt>
                      <c:pt idx="615">
                        <c:v>2.09</c:v>
                      </c:pt>
                      <c:pt idx="616">
                        <c:v>1.6</c:v>
                      </c:pt>
                      <c:pt idx="617">
                        <c:v>2.02</c:v>
                      </c:pt>
                      <c:pt idx="618">
                        <c:v>1.58</c:v>
                      </c:pt>
                      <c:pt idx="619">
                        <c:v>2.02</c:v>
                      </c:pt>
                      <c:pt idx="620">
                        <c:v>1.73</c:v>
                      </c:pt>
                      <c:pt idx="621">
                        <c:v>2.25</c:v>
                      </c:pt>
                      <c:pt idx="622">
                        <c:v>1.94</c:v>
                      </c:pt>
                      <c:pt idx="623">
                        <c:v>2.9</c:v>
                      </c:pt>
                      <c:pt idx="624">
                        <c:v>2.61</c:v>
                      </c:pt>
                      <c:pt idx="625">
                        <c:v>2.67</c:v>
                      </c:pt>
                      <c:pt idx="626">
                        <c:v>2.16</c:v>
                      </c:pt>
                      <c:pt idx="627">
                        <c:v>2.48</c:v>
                      </c:pt>
                      <c:pt idx="628">
                        <c:v>2.46</c:v>
                      </c:pt>
                      <c:pt idx="629">
                        <c:v>2.86</c:v>
                      </c:pt>
                      <c:pt idx="630">
                        <c:v>2.52</c:v>
                      </c:pt>
                      <c:pt idx="631">
                        <c:v>3.2</c:v>
                      </c:pt>
                      <c:pt idx="632">
                        <c:v>3.12</c:v>
                      </c:pt>
                      <c:pt idx="633">
                        <c:v>3.4</c:v>
                      </c:pt>
                      <c:pt idx="634">
                        <c:v>2.7</c:v>
                      </c:pt>
                      <c:pt idx="635">
                        <c:v>2.96</c:v>
                      </c:pt>
                      <c:pt idx="636">
                        <c:v>2.83</c:v>
                      </c:pt>
                      <c:pt idx="637">
                        <c:v>3.42</c:v>
                      </c:pt>
                      <c:pt idx="638">
                        <c:v>2.91</c:v>
                      </c:pt>
                      <c:pt idx="639">
                        <c:v>3.02</c:v>
                      </c:pt>
                      <c:pt idx="640">
                        <c:v>2.48</c:v>
                      </c:pt>
                      <c:pt idx="641">
                        <c:v>2.78</c:v>
                      </c:pt>
                      <c:pt idx="642">
                        <c:v>2.29</c:v>
                      </c:pt>
                      <c:pt idx="643">
                        <c:v>2.64</c:v>
                      </c:pt>
                      <c:pt idx="644">
                        <c:v>2.17</c:v>
                      </c:pt>
                      <c:pt idx="645">
                        <c:v>2.57</c:v>
                      </c:pt>
                      <c:pt idx="646">
                        <c:v>2.14</c:v>
                      </c:pt>
                      <c:pt idx="647">
                        <c:v>2.68</c:v>
                      </c:pt>
                      <c:pt idx="648">
                        <c:v>2.58</c:v>
                      </c:pt>
                      <c:pt idx="649">
                        <c:v>3.52</c:v>
                      </c:pt>
                      <c:pt idx="650">
                        <c:v>3.88</c:v>
                      </c:pt>
                      <c:pt idx="651">
                        <c:v>3.99</c:v>
                      </c:pt>
                      <c:pt idx="652">
                        <c:v>3.38</c:v>
                      </c:pt>
                      <c:pt idx="653">
                        <c:v>3.47</c:v>
                      </c:pt>
                      <c:pt idx="654">
                        <c:v>2.82</c:v>
                      </c:pt>
                      <c:pt idx="655">
                        <c:v>3.02</c:v>
                      </c:pt>
                      <c:pt idx="656">
                        <c:v>3.48</c:v>
                      </c:pt>
                      <c:pt idx="657">
                        <c:v>4.46</c:v>
                      </c:pt>
                      <c:pt idx="658">
                        <c:v>4</c:v>
                      </c:pt>
                      <c:pt idx="659">
                        <c:v>3.84</c:v>
                      </c:pt>
                      <c:pt idx="660">
                        <c:v>3.23</c:v>
                      </c:pt>
                      <c:pt idx="661">
                        <c:v>3.52</c:v>
                      </c:pt>
                      <c:pt idx="662">
                        <c:v>2.88</c:v>
                      </c:pt>
                      <c:pt idx="663">
                        <c:v>3.14</c:v>
                      </c:pt>
                      <c:pt idx="664">
                        <c:v>2.7</c:v>
                      </c:pt>
                      <c:pt idx="665">
                        <c:v>3.6</c:v>
                      </c:pt>
                      <c:pt idx="666">
                        <c:v>3.54</c:v>
                      </c:pt>
                      <c:pt idx="667">
                        <c:v>4.07</c:v>
                      </c:pt>
                      <c:pt idx="668">
                        <c:v>3.44</c:v>
                      </c:pt>
                      <c:pt idx="669">
                        <c:v>3.51</c:v>
                      </c:pt>
                      <c:pt idx="670">
                        <c:v>3.18</c:v>
                      </c:pt>
                      <c:pt idx="671">
                        <c:v>4.3600000000000003</c:v>
                      </c:pt>
                      <c:pt idx="672">
                        <c:v>3.84</c:v>
                      </c:pt>
                      <c:pt idx="673">
                        <c:v>4.46</c:v>
                      </c:pt>
                      <c:pt idx="674">
                        <c:v>4.3899999999999997</c:v>
                      </c:pt>
                      <c:pt idx="675">
                        <c:v>4.24</c:v>
                      </c:pt>
                      <c:pt idx="676">
                        <c:v>3.74</c:v>
                      </c:pt>
                      <c:pt idx="677">
                        <c:v>3.78</c:v>
                      </c:pt>
                      <c:pt idx="678">
                        <c:v>3.36</c:v>
                      </c:pt>
                      <c:pt idx="679">
                        <c:v>3.62</c:v>
                      </c:pt>
                      <c:pt idx="680">
                        <c:v>3.46</c:v>
                      </c:pt>
                      <c:pt idx="681">
                        <c:v>3.88</c:v>
                      </c:pt>
                      <c:pt idx="682">
                        <c:v>3.42</c:v>
                      </c:pt>
                      <c:pt idx="683">
                        <c:v>3.61</c:v>
                      </c:pt>
                      <c:pt idx="684">
                        <c:v>3.3</c:v>
                      </c:pt>
                      <c:pt idx="685">
                        <c:v>3.42</c:v>
                      </c:pt>
                      <c:pt idx="686">
                        <c:v>3</c:v>
                      </c:pt>
                      <c:pt idx="687">
                        <c:v>3.27</c:v>
                      </c:pt>
                      <c:pt idx="688">
                        <c:v>2.88</c:v>
                      </c:pt>
                      <c:pt idx="689">
                        <c:v>3.21</c:v>
                      </c:pt>
                      <c:pt idx="690">
                        <c:v>2.44</c:v>
                      </c:pt>
                      <c:pt idx="691">
                        <c:v>2.92</c:v>
                      </c:pt>
                      <c:pt idx="692">
                        <c:v>2.33</c:v>
                      </c:pt>
                      <c:pt idx="693">
                        <c:v>2.78</c:v>
                      </c:pt>
                      <c:pt idx="694">
                        <c:v>2.66</c:v>
                      </c:pt>
                      <c:pt idx="695">
                        <c:v>2.97</c:v>
                      </c:pt>
                      <c:pt idx="696">
                        <c:v>2.8</c:v>
                      </c:pt>
                      <c:pt idx="697">
                        <c:v>3.26</c:v>
                      </c:pt>
                      <c:pt idx="698">
                        <c:v>2.82</c:v>
                      </c:pt>
                      <c:pt idx="699">
                        <c:v>3.14</c:v>
                      </c:pt>
                      <c:pt idx="700">
                        <c:v>2.61</c:v>
                      </c:pt>
                      <c:pt idx="701">
                        <c:v>3</c:v>
                      </c:pt>
                      <c:pt idx="702">
                        <c:v>2.68</c:v>
                      </c:pt>
                      <c:pt idx="703">
                        <c:v>3.04</c:v>
                      </c:pt>
                      <c:pt idx="704">
                        <c:v>2.98</c:v>
                      </c:pt>
                      <c:pt idx="705">
                        <c:v>3.23</c:v>
                      </c:pt>
                      <c:pt idx="706">
                        <c:v>3.21</c:v>
                      </c:pt>
                      <c:pt idx="707">
                        <c:v>3.17</c:v>
                      </c:pt>
                      <c:pt idx="708">
                        <c:v>2.42</c:v>
                      </c:pt>
                      <c:pt idx="709">
                        <c:v>2.62</c:v>
                      </c:pt>
                      <c:pt idx="710">
                        <c:v>2.19</c:v>
                      </c:pt>
                      <c:pt idx="711">
                        <c:v>2.57</c:v>
                      </c:pt>
                      <c:pt idx="712">
                        <c:v>2.2200000000000002</c:v>
                      </c:pt>
                      <c:pt idx="713">
                        <c:v>2.5099999999999998</c:v>
                      </c:pt>
                      <c:pt idx="714">
                        <c:v>2.4700000000000002</c:v>
                      </c:pt>
                      <c:pt idx="715">
                        <c:v>2.66</c:v>
                      </c:pt>
                      <c:pt idx="716">
                        <c:v>2.52</c:v>
                      </c:pt>
                      <c:pt idx="717">
                        <c:v>2.82</c:v>
                      </c:pt>
                      <c:pt idx="718">
                        <c:v>2.7</c:v>
                      </c:pt>
                      <c:pt idx="719">
                        <c:v>2.97</c:v>
                      </c:pt>
                      <c:pt idx="720">
                        <c:v>2.78</c:v>
                      </c:pt>
                      <c:pt idx="721">
                        <c:v>3.36</c:v>
                      </c:pt>
                      <c:pt idx="722">
                        <c:v>3.3</c:v>
                      </c:pt>
                      <c:pt idx="723">
                        <c:v>3.55</c:v>
                      </c:pt>
                      <c:pt idx="724">
                        <c:v>3.13</c:v>
                      </c:pt>
                      <c:pt idx="725">
                        <c:v>3.18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D-E4E7-486D-A4C5-676C1FD04663}"/>
                  </c:ext>
                </c:extLst>
              </c15:ser>
            </c15:filteredLineSeries>
            <c15:filteredLineSeries>
              <c15:ser>
                <c:idx val="3"/>
                <c:order val="4"/>
                <c:tx>
                  <c:v>2004</c:v>
                </c:tx>
                <c:spPr>
                  <a:ln w="12700">
                    <a:solidFill>
                      <a:srgbClr val="0070C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DATOS!$AA$3:$AA$730</c15:sqref>
                        </c15:formulaRef>
                      </c:ext>
                    </c:extLst>
                    <c:numCache>
                      <c:formatCode>0.00</c:formatCode>
                      <c:ptCount val="728"/>
                      <c:pt idx="0">
                        <c:v>2.82</c:v>
                      </c:pt>
                      <c:pt idx="1">
                        <c:v>3.01</c:v>
                      </c:pt>
                      <c:pt idx="2">
                        <c:v>2.4500000000000002</c:v>
                      </c:pt>
                      <c:pt idx="3">
                        <c:v>2.72</c:v>
                      </c:pt>
                      <c:pt idx="4">
                        <c:v>2.34</c:v>
                      </c:pt>
                      <c:pt idx="5">
                        <c:v>2.66</c:v>
                      </c:pt>
                      <c:pt idx="6">
                        <c:v>2.2599999999999998</c:v>
                      </c:pt>
                      <c:pt idx="7">
                        <c:v>2.62</c:v>
                      </c:pt>
                      <c:pt idx="8">
                        <c:v>2.2599999999999998</c:v>
                      </c:pt>
                      <c:pt idx="9">
                        <c:v>2.68</c:v>
                      </c:pt>
                      <c:pt idx="10">
                        <c:v>3</c:v>
                      </c:pt>
                      <c:pt idx="11">
                        <c:v>3.5</c:v>
                      </c:pt>
                      <c:pt idx="12">
                        <c:v>3.52</c:v>
                      </c:pt>
                      <c:pt idx="13">
                        <c:v>3.74</c:v>
                      </c:pt>
                      <c:pt idx="14">
                        <c:v>4.22</c:v>
                      </c:pt>
                      <c:pt idx="15">
                        <c:v>4.26</c:v>
                      </c:pt>
                      <c:pt idx="16">
                        <c:v>3.54</c:v>
                      </c:pt>
                      <c:pt idx="17">
                        <c:v>3.62</c:v>
                      </c:pt>
                      <c:pt idx="18">
                        <c:v>3.16</c:v>
                      </c:pt>
                      <c:pt idx="19">
                        <c:v>3.56</c:v>
                      </c:pt>
                      <c:pt idx="20">
                        <c:v>3.24</c:v>
                      </c:pt>
                      <c:pt idx="21">
                        <c:v>3.46</c:v>
                      </c:pt>
                      <c:pt idx="22">
                        <c:v>2.76</c:v>
                      </c:pt>
                      <c:pt idx="23">
                        <c:v>2.72</c:v>
                      </c:pt>
                      <c:pt idx="24">
                        <c:v>2.34</c:v>
                      </c:pt>
                      <c:pt idx="25">
                        <c:v>2.36</c:v>
                      </c:pt>
                      <c:pt idx="26">
                        <c:v>2.0499999999999998</c:v>
                      </c:pt>
                      <c:pt idx="27">
                        <c:v>2.16</c:v>
                      </c:pt>
                      <c:pt idx="28">
                        <c:v>2.2000000000000002</c:v>
                      </c:pt>
                      <c:pt idx="29">
                        <c:v>2.8</c:v>
                      </c:pt>
                      <c:pt idx="30">
                        <c:v>2.72</c:v>
                      </c:pt>
                      <c:pt idx="31">
                        <c:v>2.54</c:v>
                      </c:pt>
                      <c:pt idx="32">
                        <c:v>2.78</c:v>
                      </c:pt>
                      <c:pt idx="33">
                        <c:v>4.7</c:v>
                      </c:pt>
                      <c:pt idx="34">
                        <c:v>3.63</c:v>
                      </c:pt>
                      <c:pt idx="35">
                        <c:v>3.42</c:v>
                      </c:pt>
                      <c:pt idx="36">
                        <c:v>3</c:v>
                      </c:pt>
                      <c:pt idx="37">
                        <c:v>3.12</c:v>
                      </c:pt>
                      <c:pt idx="38">
                        <c:v>2.81</c:v>
                      </c:pt>
                      <c:pt idx="39">
                        <c:v>2.97</c:v>
                      </c:pt>
                      <c:pt idx="40">
                        <c:v>2.94</c:v>
                      </c:pt>
                      <c:pt idx="41">
                        <c:v>3.14</c:v>
                      </c:pt>
                      <c:pt idx="42">
                        <c:v>3.52</c:v>
                      </c:pt>
                      <c:pt idx="43">
                        <c:v>4.41</c:v>
                      </c:pt>
                      <c:pt idx="44">
                        <c:v>4.79</c:v>
                      </c:pt>
                      <c:pt idx="45">
                        <c:v>4.62</c:v>
                      </c:pt>
                      <c:pt idx="46">
                        <c:v>4.08</c:v>
                      </c:pt>
                      <c:pt idx="47">
                        <c:v>4</c:v>
                      </c:pt>
                      <c:pt idx="48">
                        <c:v>3.82</c:v>
                      </c:pt>
                      <c:pt idx="49">
                        <c:v>2.87</c:v>
                      </c:pt>
                      <c:pt idx="50">
                        <c:v>3.95</c:v>
                      </c:pt>
                      <c:pt idx="51">
                        <c:v>3.92</c:v>
                      </c:pt>
                      <c:pt idx="52">
                        <c:v>3.32</c:v>
                      </c:pt>
                      <c:pt idx="53">
                        <c:v>3.18</c:v>
                      </c:pt>
                      <c:pt idx="54">
                        <c:v>3.08</c:v>
                      </c:pt>
                      <c:pt idx="55">
                        <c:v>3.42</c:v>
                      </c:pt>
                      <c:pt idx="56">
                        <c:v>3.68</c:v>
                      </c:pt>
                      <c:pt idx="57">
                        <c:v>3.74</c:v>
                      </c:pt>
                      <c:pt idx="58">
                        <c:v>3.52</c:v>
                      </c:pt>
                      <c:pt idx="59">
                        <c:v>3.41</c:v>
                      </c:pt>
                      <c:pt idx="60">
                        <c:v>3.62</c:v>
                      </c:pt>
                      <c:pt idx="61">
                        <c:v>3.4</c:v>
                      </c:pt>
                      <c:pt idx="62">
                        <c:v>2.52</c:v>
                      </c:pt>
                      <c:pt idx="63">
                        <c:v>2.72</c:v>
                      </c:pt>
                      <c:pt idx="64">
                        <c:v>2.2599999999999998</c:v>
                      </c:pt>
                      <c:pt idx="65">
                        <c:v>2.64</c:v>
                      </c:pt>
                      <c:pt idx="66">
                        <c:v>2.48</c:v>
                      </c:pt>
                      <c:pt idx="67">
                        <c:v>2.66</c:v>
                      </c:pt>
                      <c:pt idx="68">
                        <c:v>2.41</c:v>
                      </c:pt>
                      <c:pt idx="69">
                        <c:v>2.62</c:v>
                      </c:pt>
                      <c:pt idx="70">
                        <c:v>2.38</c:v>
                      </c:pt>
                      <c:pt idx="71">
                        <c:v>2.58</c:v>
                      </c:pt>
                      <c:pt idx="72">
                        <c:v>2.34</c:v>
                      </c:pt>
                      <c:pt idx="73">
                        <c:v>2.5499999999999998</c:v>
                      </c:pt>
                      <c:pt idx="74">
                        <c:v>2.2999999999999998</c:v>
                      </c:pt>
                      <c:pt idx="75">
                        <c:v>2.52</c:v>
                      </c:pt>
                      <c:pt idx="76">
                        <c:v>2.19</c:v>
                      </c:pt>
                      <c:pt idx="77">
                        <c:v>2.8</c:v>
                      </c:pt>
                      <c:pt idx="78">
                        <c:v>3.26</c:v>
                      </c:pt>
                      <c:pt idx="79">
                        <c:v>3.45</c:v>
                      </c:pt>
                      <c:pt idx="80">
                        <c:v>3.26</c:v>
                      </c:pt>
                      <c:pt idx="81">
                        <c:v>3.04</c:v>
                      </c:pt>
                      <c:pt idx="82">
                        <c:v>2.87</c:v>
                      </c:pt>
                      <c:pt idx="83">
                        <c:v>3.03</c:v>
                      </c:pt>
                      <c:pt idx="84">
                        <c:v>2.86</c:v>
                      </c:pt>
                      <c:pt idx="85">
                        <c:v>3.17</c:v>
                      </c:pt>
                      <c:pt idx="86">
                        <c:v>2.68</c:v>
                      </c:pt>
                      <c:pt idx="87">
                        <c:v>2.89</c:v>
                      </c:pt>
                      <c:pt idx="88">
                        <c:v>2.2999999999999998</c:v>
                      </c:pt>
                      <c:pt idx="89">
                        <c:v>2.64</c:v>
                      </c:pt>
                      <c:pt idx="90">
                        <c:v>2.1800000000000002</c:v>
                      </c:pt>
                      <c:pt idx="91">
                        <c:v>2.76</c:v>
                      </c:pt>
                      <c:pt idx="92">
                        <c:v>2.74</c:v>
                      </c:pt>
                      <c:pt idx="93">
                        <c:v>3.05</c:v>
                      </c:pt>
                      <c:pt idx="94">
                        <c:v>2.33</c:v>
                      </c:pt>
                      <c:pt idx="95">
                        <c:v>2.62</c:v>
                      </c:pt>
                      <c:pt idx="96">
                        <c:v>1.98</c:v>
                      </c:pt>
                      <c:pt idx="97">
                        <c:v>2.5</c:v>
                      </c:pt>
                      <c:pt idx="98">
                        <c:v>2.7</c:v>
                      </c:pt>
                      <c:pt idx="99">
                        <c:v>2.74</c:v>
                      </c:pt>
                      <c:pt idx="100">
                        <c:v>1.68</c:v>
                      </c:pt>
                      <c:pt idx="101">
                        <c:v>2.46</c:v>
                      </c:pt>
                      <c:pt idx="102">
                        <c:v>1.8</c:v>
                      </c:pt>
                      <c:pt idx="103">
                        <c:v>2.38</c:v>
                      </c:pt>
                      <c:pt idx="104">
                        <c:v>1.62</c:v>
                      </c:pt>
                      <c:pt idx="105">
                        <c:v>2.25</c:v>
                      </c:pt>
                      <c:pt idx="106">
                        <c:v>1.54</c:v>
                      </c:pt>
                      <c:pt idx="107">
                        <c:v>2.2599999999999998</c:v>
                      </c:pt>
                      <c:pt idx="108">
                        <c:v>1.8</c:v>
                      </c:pt>
                      <c:pt idx="109">
                        <c:v>2.64</c:v>
                      </c:pt>
                      <c:pt idx="110">
                        <c:v>2.06</c:v>
                      </c:pt>
                      <c:pt idx="111">
                        <c:v>2.52</c:v>
                      </c:pt>
                      <c:pt idx="112">
                        <c:v>1.66</c:v>
                      </c:pt>
                      <c:pt idx="113">
                        <c:v>2.12</c:v>
                      </c:pt>
                      <c:pt idx="114">
                        <c:v>1.4</c:v>
                      </c:pt>
                      <c:pt idx="115">
                        <c:v>2.04</c:v>
                      </c:pt>
                      <c:pt idx="116">
                        <c:v>1.36</c:v>
                      </c:pt>
                      <c:pt idx="117">
                        <c:v>2</c:v>
                      </c:pt>
                      <c:pt idx="118">
                        <c:v>1.24</c:v>
                      </c:pt>
                      <c:pt idx="119">
                        <c:v>1.96</c:v>
                      </c:pt>
                      <c:pt idx="120">
                        <c:v>1.23</c:v>
                      </c:pt>
                      <c:pt idx="121">
                        <c:v>1.92</c:v>
                      </c:pt>
                      <c:pt idx="122">
                        <c:v>1.21</c:v>
                      </c:pt>
                      <c:pt idx="123">
                        <c:v>2.38</c:v>
                      </c:pt>
                      <c:pt idx="124">
                        <c:v>2.3199999999999998</c:v>
                      </c:pt>
                      <c:pt idx="125">
                        <c:v>2.5499999999999998</c:v>
                      </c:pt>
                      <c:pt idx="126">
                        <c:v>1.32</c:v>
                      </c:pt>
                      <c:pt idx="127">
                        <c:v>1.92</c:v>
                      </c:pt>
                      <c:pt idx="128">
                        <c:v>1.17</c:v>
                      </c:pt>
                      <c:pt idx="129">
                        <c:v>1.86</c:v>
                      </c:pt>
                      <c:pt idx="130">
                        <c:v>1.2</c:v>
                      </c:pt>
                      <c:pt idx="131">
                        <c:v>2.1800000000000002</c:v>
                      </c:pt>
                      <c:pt idx="132">
                        <c:v>1.62</c:v>
                      </c:pt>
                      <c:pt idx="133">
                        <c:v>2.2400000000000002</c:v>
                      </c:pt>
                      <c:pt idx="134">
                        <c:v>1.48</c:v>
                      </c:pt>
                      <c:pt idx="135">
                        <c:v>2.06</c:v>
                      </c:pt>
                      <c:pt idx="136">
                        <c:v>1.3</c:v>
                      </c:pt>
                      <c:pt idx="137">
                        <c:v>1.94</c:v>
                      </c:pt>
                      <c:pt idx="138">
                        <c:v>1.2</c:v>
                      </c:pt>
                      <c:pt idx="139">
                        <c:v>1.9</c:v>
                      </c:pt>
                      <c:pt idx="140">
                        <c:v>1.2</c:v>
                      </c:pt>
                      <c:pt idx="141">
                        <c:v>2.06</c:v>
                      </c:pt>
                      <c:pt idx="142">
                        <c:v>1.24</c:v>
                      </c:pt>
                      <c:pt idx="143">
                        <c:v>2.08</c:v>
                      </c:pt>
                      <c:pt idx="144">
                        <c:v>1.22</c:v>
                      </c:pt>
                      <c:pt idx="145">
                        <c:v>2.06</c:v>
                      </c:pt>
                      <c:pt idx="146">
                        <c:v>1.18</c:v>
                      </c:pt>
                      <c:pt idx="147">
                        <c:v>2.02</c:v>
                      </c:pt>
                      <c:pt idx="148">
                        <c:v>1.1599999999999999</c:v>
                      </c:pt>
                      <c:pt idx="149">
                        <c:v>2</c:v>
                      </c:pt>
                      <c:pt idx="150">
                        <c:v>1.1200000000000001</c:v>
                      </c:pt>
                      <c:pt idx="151">
                        <c:v>2</c:v>
                      </c:pt>
                      <c:pt idx="152">
                        <c:v>1.1100000000000001</c:v>
                      </c:pt>
                      <c:pt idx="153">
                        <c:v>1.98</c:v>
                      </c:pt>
                      <c:pt idx="154">
                        <c:v>1.1200000000000001</c:v>
                      </c:pt>
                      <c:pt idx="155">
                        <c:v>1.96</c:v>
                      </c:pt>
                      <c:pt idx="156">
                        <c:v>1.08</c:v>
                      </c:pt>
                      <c:pt idx="157">
                        <c:v>1.94</c:v>
                      </c:pt>
                      <c:pt idx="158">
                        <c:v>1.08</c:v>
                      </c:pt>
                      <c:pt idx="159">
                        <c:v>1.88</c:v>
                      </c:pt>
                      <c:pt idx="160">
                        <c:v>1.1000000000000001</c:v>
                      </c:pt>
                      <c:pt idx="161">
                        <c:v>1.86</c:v>
                      </c:pt>
                      <c:pt idx="162">
                        <c:v>1</c:v>
                      </c:pt>
                      <c:pt idx="163">
                        <c:v>1.72</c:v>
                      </c:pt>
                      <c:pt idx="164">
                        <c:v>1.06</c:v>
                      </c:pt>
                      <c:pt idx="165">
                        <c:v>1.66</c:v>
                      </c:pt>
                      <c:pt idx="166">
                        <c:v>0.96</c:v>
                      </c:pt>
                      <c:pt idx="167">
                        <c:v>1.66</c:v>
                      </c:pt>
                      <c:pt idx="168">
                        <c:v>0.94</c:v>
                      </c:pt>
                      <c:pt idx="169">
                        <c:v>1.7</c:v>
                      </c:pt>
                      <c:pt idx="170">
                        <c:v>0.96</c:v>
                      </c:pt>
                      <c:pt idx="171">
                        <c:v>1.64</c:v>
                      </c:pt>
                      <c:pt idx="172">
                        <c:v>1.04</c:v>
                      </c:pt>
                      <c:pt idx="173">
                        <c:v>1.66</c:v>
                      </c:pt>
                      <c:pt idx="174">
                        <c:v>1.06</c:v>
                      </c:pt>
                      <c:pt idx="175">
                        <c:v>1.84</c:v>
                      </c:pt>
                      <c:pt idx="176">
                        <c:v>1.72</c:v>
                      </c:pt>
                      <c:pt idx="177">
                        <c:v>2.02</c:v>
                      </c:pt>
                      <c:pt idx="178">
                        <c:v>1.32</c:v>
                      </c:pt>
                      <c:pt idx="179">
                        <c:v>1.76</c:v>
                      </c:pt>
                      <c:pt idx="180">
                        <c:v>1.17</c:v>
                      </c:pt>
                      <c:pt idx="181">
                        <c:v>1.87</c:v>
                      </c:pt>
                      <c:pt idx="182">
                        <c:v>1.1200000000000001</c:v>
                      </c:pt>
                      <c:pt idx="183">
                        <c:v>1.82</c:v>
                      </c:pt>
                      <c:pt idx="184">
                        <c:v>1.36</c:v>
                      </c:pt>
                      <c:pt idx="185">
                        <c:v>1.82</c:v>
                      </c:pt>
                      <c:pt idx="186">
                        <c:v>1.22</c:v>
                      </c:pt>
                      <c:pt idx="187">
                        <c:v>2</c:v>
                      </c:pt>
                      <c:pt idx="188">
                        <c:v>2.1</c:v>
                      </c:pt>
                      <c:pt idx="189">
                        <c:v>2.66</c:v>
                      </c:pt>
                      <c:pt idx="190">
                        <c:v>1.72</c:v>
                      </c:pt>
                      <c:pt idx="191">
                        <c:v>2</c:v>
                      </c:pt>
                      <c:pt idx="192">
                        <c:v>1.34</c:v>
                      </c:pt>
                      <c:pt idx="193">
                        <c:v>1.9</c:v>
                      </c:pt>
                      <c:pt idx="194">
                        <c:v>1.26</c:v>
                      </c:pt>
                      <c:pt idx="195">
                        <c:v>1.76</c:v>
                      </c:pt>
                      <c:pt idx="196">
                        <c:v>1.22</c:v>
                      </c:pt>
                      <c:pt idx="197">
                        <c:v>1.75</c:v>
                      </c:pt>
                      <c:pt idx="198">
                        <c:v>1.1399999999999999</c:v>
                      </c:pt>
                      <c:pt idx="199">
                        <c:v>1.26</c:v>
                      </c:pt>
                      <c:pt idx="200">
                        <c:v>1</c:v>
                      </c:pt>
                      <c:pt idx="201">
                        <c:v>1.26</c:v>
                      </c:pt>
                      <c:pt idx="202">
                        <c:v>1.222</c:v>
                      </c:pt>
                      <c:pt idx="203">
                        <c:v>1.3</c:v>
                      </c:pt>
                      <c:pt idx="204">
                        <c:v>1.06</c:v>
                      </c:pt>
                      <c:pt idx="205">
                        <c:v>1.37</c:v>
                      </c:pt>
                      <c:pt idx="206">
                        <c:v>1.06</c:v>
                      </c:pt>
                      <c:pt idx="207">
                        <c:v>1.93</c:v>
                      </c:pt>
                      <c:pt idx="208">
                        <c:v>2.1</c:v>
                      </c:pt>
                      <c:pt idx="209">
                        <c:v>2.6</c:v>
                      </c:pt>
                      <c:pt idx="210">
                        <c:v>2.38</c:v>
                      </c:pt>
                      <c:pt idx="211">
                        <c:v>2.97</c:v>
                      </c:pt>
                      <c:pt idx="212">
                        <c:v>3.3</c:v>
                      </c:pt>
                      <c:pt idx="213">
                        <c:v>3.32</c:v>
                      </c:pt>
                      <c:pt idx="214">
                        <c:v>2.74</c:v>
                      </c:pt>
                      <c:pt idx="215">
                        <c:v>2.95</c:v>
                      </c:pt>
                      <c:pt idx="216">
                        <c:v>2.62</c:v>
                      </c:pt>
                      <c:pt idx="217">
                        <c:v>3.44</c:v>
                      </c:pt>
                      <c:pt idx="218">
                        <c:v>3.18</c:v>
                      </c:pt>
                      <c:pt idx="219">
                        <c:v>2.92</c:v>
                      </c:pt>
                      <c:pt idx="220">
                        <c:v>2.64</c:v>
                      </c:pt>
                      <c:pt idx="221">
                        <c:v>3.06</c:v>
                      </c:pt>
                      <c:pt idx="222">
                        <c:v>2.56</c:v>
                      </c:pt>
                      <c:pt idx="223">
                        <c:v>3.06</c:v>
                      </c:pt>
                      <c:pt idx="224">
                        <c:v>2.2400000000000002</c:v>
                      </c:pt>
                      <c:pt idx="225">
                        <c:v>3.16</c:v>
                      </c:pt>
                      <c:pt idx="226">
                        <c:v>2.9</c:v>
                      </c:pt>
                      <c:pt idx="227">
                        <c:v>3.28</c:v>
                      </c:pt>
                      <c:pt idx="228">
                        <c:v>2.5</c:v>
                      </c:pt>
                      <c:pt idx="229">
                        <c:v>3.16</c:v>
                      </c:pt>
                      <c:pt idx="230">
                        <c:v>2.84</c:v>
                      </c:pt>
                      <c:pt idx="231">
                        <c:v>3.64</c:v>
                      </c:pt>
                      <c:pt idx="232">
                        <c:v>2.88</c:v>
                      </c:pt>
                      <c:pt idx="233">
                        <c:v>3.04</c:v>
                      </c:pt>
                      <c:pt idx="234">
                        <c:v>2.2999999999999998</c:v>
                      </c:pt>
                      <c:pt idx="235">
                        <c:v>2.94</c:v>
                      </c:pt>
                      <c:pt idx="236">
                        <c:v>2.2599999999999998</c:v>
                      </c:pt>
                      <c:pt idx="237">
                        <c:v>2.84</c:v>
                      </c:pt>
                      <c:pt idx="238">
                        <c:v>2.2000000000000002</c:v>
                      </c:pt>
                      <c:pt idx="239">
                        <c:v>2.82</c:v>
                      </c:pt>
                      <c:pt idx="240">
                        <c:v>2.16</c:v>
                      </c:pt>
                      <c:pt idx="241">
                        <c:v>2.67</c:v>
                      </c:pt>
                      <c:pt idx="242">
                        <c:v>2.1</c:v>
                      </c:pt>
                      <c:pt idx="243">
                        <c:v>2.66</c:v>
                      </c:pt>
                      <c:pt idx="244">
                        <c:v>1.95</c:v>
                      </c:pt>
                      <c:pt idx="245">
                        <c:v>2.36</c:v>
                      </c:pt>
                      <c:pt idx="246">
                        <c:v>2.2200000000000002</c:v>
                      </c:pt>
                      <c:pt idx="247">
                        <c:v>2.76</c:v>
                      </c:pt>
                      <c:pt idx="248">
                        <c:v>2.7</c:v>
                      </c:pt>
                      <c:pt idx="249">
                        <c:v>2.98</c:v>
                      </c:pt>
                      <c:pt idx="250">
                        <c:v>2.29</c:v>
                      </c:pt>
                      <c:pt idx="251">
                        <c:v>2.72</c:v>
                      </c:pt>
                      <c:pt idx="252">
                        <c:v>2.3199999999999998</c:v>
                      </c:pt>
                      <c:pt idx="253">
                        <c:v>2.72</c:v>
                      </c:pt>
                      <c:pt idx="254">
                        <c:v>2.12</c:v>
                      </c:pt>
                      <c:pt idx="255">
                        <c:v>2.4</c:v>
                      </c:pt>
                      <c:pt idx="256">
                        <c:v>2.86</c:v>
                      </c:pt>
                      <c:pt idx="257">
                        <c:v>3.2</c:v>
                      </c:pt>
                      <c:pt idx="258">
                        <c:v>2.86</c:v>
                      </c:pt>
                      <c:pt idx="259">
                        <c:v>2.9</c:v>
                      </c:pt>
                      <c:pt idx="260">
                        <c:v>2.2000000000000002</c:v>
                      </c:pt>
                      <c:pt idx="261">
                        <c:v>2.7</c:v>
                      </c:pt>
                      <c:pt idx="262">
                        <c:v>2.0299999999999998</c:v>
                      </c:pt>
                      <c:pt idx="263">
                        <c:v>2.76</c:v>
                      </c:pt>
                      <c:pt idx="264">
                        <c:v>2.0499999999999998</c:v>
                      </c:pt>
                      <c:pt idx="265">
                        <c:v>2.5099999999999998</c:v>
                      </c:pt>
                      <c:pt idx="266">
                        <c:v>1.86</c:v>
                      </c:pt>
                      <c:pt idx="267">
                        <c:v>2.66</c:v>
                      </c:pt>
                      <c:pt idx="268">
                        <c:v>3.34</c:v>
                      </c:pt>
                      <c:pt idx="269">
                        <c:v>3.68</c:v>
                      </c:pt>
                      <c:pt idx="270">
                        <c:v>2.2000000000000002</c:v>
                      </c:pt>
                      <c:pt idx="271">
                        <c:v>1.3</c:v>
                      </c:pt>
                      <c:pt idx="272">
                        <c:v>1.62</c:v>
                      </c:pt>
                      <c:pt idx="273">
                        <c:v>2.06</c:v>
                      </c:pt>
                      <c:pt idx="274">
                        <c:v>2.41</c:v>
                      </c:pt>
                      <c:pt idx="275">
                        <c:v>2.72</c:v>
                      </c:pt>
                      <c:pt idx="276">
                        <c:v>2.74</c:v>
                      </c:pt>
                      <c:pt idx="277">
                        <c:v>3.64</c:v>
                      </c:pt>
                      <c:pt idx="278">
                        <c:v>3.02</c:v>
                      </c:pt>
                      <c:pt idx="279">
                        <c:v>2.93</c:v>
                      </c:pt>
                      <c:pt idx="280">
                        <c:v>2.48</c:v>
                      </c:pt>
                      <c:pt idx="281">
                        <c:v>2.42</c:v>
                      </c:pt>
                      <c:pt idx="282">
                        <c:v>2.2000000000000002</c:v>
                      </c:pt>
                      <c:pt idx="283">
                        <c:v>2.52</c:v>
                      </c:pt>
                      <c:pt idx="284">
                        <c:v>2.4700000000000002</c:v>
                      </c:pt>
                      <c:pt idx="285">
                        <c:v>2.42</c:v>
                      </c:pt>
                      <c:pt idx="286">
                        <c:v>2.14</c:v>
                      </c:pt>
                      <c:pt idx="287">
                        <c:v>2.2799999999999998</c:v>
                      </c:pt>
                      <c:pt idx="288">
                        <c:v>1.98</c:v>
                      </c:pt>
                      <c:pt idx="289">
                        <c:v>2.02</c:v>
                      </c:pt>
                      <c:pt idx="290">
                        <c:v>1.86</c:v>
                      </c:pt>
                      <c:pt idx="291">
                        <c:v>2.2599999999999998</c:v>
                      </c:pt>
                      <c:pt idx="292">
                        <c:v>2.1</c:v>
                      </c:pt>
                      <c:pt idx="293">
                        <c:v>2.08</c:v>
                      </c:pt>
                      <c:pt idx="294">
                        <c:v>1.92</c:v>
                      </c:pt>
                      <c:pt idx="295">
                        <c:v>2.2599999999999998</c:v>
                      </c:pt>
                      <c:pt idx="296">
                        <c:v>2</c:v>
                      </c:pt>
                      <c:pt idx="297">
                        <c:v>2.2200000000000002</c:v>
                      </c:pt>
                      <c:pt idx="298">
                        <c:v>1.98</c:v>
                      </c:pt>
                      <c:pt idx="299">
                        <c:v>2.06</c:v>
                      </c:pt>
                      <c:pt idx="300">
                        <c:v>1.77</c:v>
                      </c:pt>
                      <c:pt idx="301">
                        <c:v>1.92</c:v>
                      </c:pt>
                      <c:pt idx="302">
                        <c:v>1.74</c:v>
                      </c:pt>
                      <c:pt idx="303">
                        <c:v>2.04</c:v>
                      </c:pt>
                      <c:pt idx="304">
                        <c:v>1.72</c:v>
                      </c:pt>
                      <c:pt idx="305">
                        <c:v>1.84</c:v>
                      </c:pt>
                      <c:pt idx="306">
                        <c:v>1.58</c:v>
                      </c:pt>
                      <c:pt idx="307">
                        <c:v>1.91</c:v>
                      </c:pt>
                      <c:pt idx="308">
                        <c:v>1.74</c:v>
                      </c:pt>
                      <c:pt idx="309">
                        <c:v>1.84</c:v>
                      </c:pt>
                      <c:pt idx="310">
                        <c:v>1.53</c:v>
                      </c:pt>
                      <c:pt idx="311">
                        <c:v>2</c:v>
                      </c:pt>
                      <c:pt idx="312">
                        <c:v>1.92</c:v>
                      </c:pt>
                      <c:pt idx="313">
                        <c:v>2.16</c:v>
                      </c:pt>
                      <c:pt idx="314">
                        <c:v>1.76</c:v>
                      </c:pt>
                      <c:pt idx="315">
                        <c:v>1.84</c:v>
                      </c:pt>
                      <c:pt idx="316">
                        <c:v>1.51</c:v>
                      </c:pt>
                      <c:pt idx="317">
                        <c:v>1.69</c:v>
                      </c:pt>
                      <c:pt idx="318">
                        <c:v>1.52</c:v>
                      </c:pt>
                      <c:pt idx="319">
                        <c:v>1.88</c:v>
                      </c:pt>
                      <c:pt idx="320">
                        <c:v>1.49</c:v>
                      </c:pt>
                      <c:pt idx="321">
                        <c:v>1.67</c:v>
                      </c:pt>
                      <c:pt idx="322">
                        <c:v>1.36</c:v>
                      </c:pt>
                      <c:pt idx="323">
                        <c:v>1.75</c:v>
                      </c:pt>
                      <c:pt idx="324">
                        <c:v>1.34</c:v>
                      </c:pt>
                      <c:pt idx="325">
                        <c:v>1.53</c:v>
                      </c:pt>
                      <c:pt idx="326">
                        <c:v>1.24</c:v>
                      </c:pt>
                      <c:pt idx="327">
                        <c:v>1.66</c:v>
                      </c:pt>
                      <c:pt idx="328">
                        <c:v>1.42</c:v>
                      </c:pt>
                      <c:pt idx="329">
                        <c:v>1.6</c:v>
                      </c:pt>
                      <c:pt idx="330">
                        <c:v>1.24</c:v>
                      </c:pt>
                      <c:pt idx="331">
                        <c:v>1.47</c:v>
                      </c:pt>
                      <c:pt idx="332">
                        <c:v>1.1599999999999999</c:v>
                      </c:pt>
                      <c:pt idx="333">
                        <c:v>1.54</c:v>
                      </c:pt>
                      <c:pt idx="334">
                        <c:v>1.18</c:v>
                      </c:pt>
                      <c:pt idx="335">
                        <c:v>1.58</c:v>
                      </c:pt>
                      <c:pt idx="336">
                        <c:v>1.2</c:v>
                      </c:pt>
                      <c:pt idx="337">
                        <c:v>1.53</c:v>
                      </c:pt>
                      <c:pt idx="338">
                        <c:v>1.1599999999999999</c:v>
                      </c:pt>
                      <c:pt idx="339">
                        <c:v>1.48</c:v>
                      </c:pt>
                      <c:pt idx="340">
                        <c:v>1.2</c:v>
                      </c:pt>
                      <c:pt idx="341">
                        <c:v>1.56</c:v>
                      </c:pt>
                      <c:pt idx="342">
                        <c:v>1.2</c:v>
                      </c:pt>
                      <c:pt idx="343">
                        <c:v>1.52</c:v>
                      </c:pt>
                      <c:pt idx="344">
                        <c:v>1.1599999999999999</c:v>
                      </c:pt>
                      <c:pt idx="345">
                        <c:v>1.36</c:v>
                      </c:pt>
                      <c:pt idx="346">
                        <c:v>1.1000000000000001</c:v>
                      </c:pt>
                      <c:pt idx="347">
                        <c:v>1.28</c:v>
                      </c:pt>
                      <c:pt idx="348">
                        <c:v>1</c:v>
                      </c:pt>
                      <c:pt idx="349">
                        <c:v>1.22</c:v>
                      </c:pt>
                      <c:pt idx="350">
                        <c:v>0.96</c:v>
                      </c:pt>
                      <c:pt idx="351">
                        <c:v>1.22</c:v>
                      </c:pt>
                      <c:pt idx="352">
                        <c:v>0.96</c:v>
                      </c:pt>
                      <c:pt idx="353">
                        <c:v>1.22</c:v>
                      </c:pt>
                      <c:pt idx="354">
                        <c:v>0.94</c:v>
                      </c:pt>
                      <c:pt idx="355">
                        <c:v>1.2</c:v>
                      </c:pt>
                      <c:pt idx="356">
                        <c:v>0.92</c:v>
                      </c:pt>
                      <c:pt idx="357">
                        <c:v>1.1499999999999999</c:v>
                      </c:pt>
                      <c:pt idx="358">
                        <c:v>0.9</c:v>
                      </c:pt>
                      <c:pt idx="359">
                        <c:v>1.28</c:v>
                      </c:pt>
                      <c:pt idx="360">
                        <c:v>0.98</c:v>
                      </c:pt>
                      <c:pt idx="361">
                        <c:v>1.1599999999999999</c:v>
                      </c:pt>
                      <c:pt idx="362">
                        <c:v>0.86</c:v>
                      </c:pt>
                      <c:pt idx="363">
                        <c:v>1.1499999999999999</c:v>
                      </c:pt>
                      <c:pt idx="364">
                        <c:v>0.94</c:v>
                      </c:pt>
                      <c:pt idx="365">
                        <c:v>1.1599999999999999</c:v>
                      </c:pt>
                      <c:pt idx="366">
                        <c:v>0.87</c:v>
                      </c:pt>
                      <c:pt idx="367">
                        <c:v>1.1599999999999999</c:v>
                      </c:pt>
                      <c:pt idx="368">
                        <c:v>0.87</c:v>
                      </c:pt>
                      <c:pt idx="369">
                        <c:v>1.34</c:v>
                      </c:pt>
                      <c:pt idx="370">
                        <c:v>1.04</c:v>
                      </c:pt>
                      <c:pt idx="371">
                        <c:v>1.2</c:v>
                      </c:pt>
                      <c:pt idx="372">
                        <c:v>0.92</c:v>
                      </c:pt>
                      <c:pt idx="373">
                        <c:v>1.2</c:v>
                      </c:pt>
                      <c:pt idx="374">
                        <c:v>0.98</c:v>
                      </c:pt>
                      <c:pt idx="375">
                        <c:v>1.27</c:v>
                      </c:pt>
                      <c:pt idx="376">
                        <c:v>1.06</c:v>
                      </c:pt>
                      <c:pt idx="377">
                        <c:v>1.22</c:v>
                      </c:pt>
                      <c:pt idx="378">
                        <c:v>0.94</c:v>
                      </c:pt>
                      <c:pt idx="379">
                        <c:v>1.1399999999999999</c:v>
                      </c:pt>
                      <c:pt idx="380">
                        <c:v>0.96</c:v>
                      </c:pt>
                      <c:pt idx="381">
                        <c:v>1.24</c:v>
                      </c:pt>
                      <c:pt idx="382">
                        <c:v>1.1599999999999999</c:v>
                      </c:pt>
                      <c:pt idx="383">
                        <c:v>1.3</c:v>
                      </c:pt>
                      <c:pt idx="384">
                        <c:v>1.06</c:v>
                      </c:pt>
                      <c:pt idx="385">
                        <c:v>1.17</c:v>
                      </c:pt>
                      <c:pt idx="386">
                        <c:v>1</c:v>
                      </c:pt>
                      <c:pt idx="387">
                        <c:v>1.2</c:v>
                      </c:pt>
                      <c:pt idx="388">
                        <c:v>1.26</c:v>
                      </c:pt>
                      <c:pt idx="389">
                        <c:v>1.36</c:v>
                      </c:pt>
                      <c:pt idx="390">
                        <c:v>1.18</c:v>
                      </c:pt>
                      <c:pt idx="391">
                        <c:v>1.54</c:v>
                      </c:pt>
                      <c:pt idx="392">
                        <c:v>1.3</c:v>
                      </c:pt>
                      <c:pt idx="393">
                        <c:v>1.32</c:v>
                      </c:pt>
                      <c:pt idx="394">
                        <c:v>1.1200000000000001</c:v>
                      </c:pt>
                      <c:pt idx="395">
                        <c:v>1.22</c:v>
                      </c:pt>
                      <c:pt idx="396">
                        <c:v>1.02</c:v>
                      </c:pt>
                      <c:pt idx="397">
                        <c:v>1.1599999999999999</c:v>
                      </c:pt>
                      <c:pt idx="398">
                        <c:v>1</c:v>
                      </c:pt>
                      <c:pt idx="399">
                        <c:v>1.1299999999999999</c:v>
                      </c:pt>
                      <c:pt idx="400">
                        <c:v>0.94</c:v>
                      </c:pt>
                      <c:pt idx="401">
                        <c:v>1.1200000000000001</c:v>
                      </c:pt>
                      <c:pt idx="402">
                        <c:v>1.1200000000000001</c:v>
                      </c:pt>
                      <c:pt idx="403">
                        <c:v>1.08</c:v>
                      </c:pt>
                      <c:pt idx="404">
                        <c:v>0.9</c:v>
                      </c:pt>
                      <c:pt idx="405">
                        <c:v>1.07</c:v>
                      </c:pt>
                      <c:pt idx="406">
                        <c:v>0.96</c:v>
                      </c:pt>
                      <c:pt idx="407">
                        <c:v>1.43</c:v>
                      </c:pt>
                      <c:pt idx="408">
                        <c:v>1.2</c:v>
                      </c:pt>
                      <c:pt idx="409">
                        <c:v>1.24</c:v>
                      </c:pt>
                      <c:pt idx="410">
                        <c:v>1.08</c:v>
                      </c:pt>
                      <c:pt idx="411">
                        <c:v>1.22</c:v>
                      </c:pt>
                      <c:pt idx="412">
                        <c:v>1.02</c:v>
                      </c:pt>
                      <c:pt idx="413">
                        <c:v>1.1399999999999999</c:v>
                      </c:pt>
                      <c:pt idx="414">
                        <c:v>0.88</c:v>
                      </c:pt>
                      <c:pt idx="415">
                        <c:v>1.1000000000000001</c:v>
                      </c:pt>
                      <c:pt idx="416">
                        <c:v>1.08</c:v>
                      </c:pt>
                      <c:pt idx="417">
                        <c:v>1.24</c:v>
                      </c:pt>
                      <c:pt idx="418">
                        <c:v>1.08</c:v>
                      </c:pt>
                      <c:pt idx="419">
                        <c:v>1.26</c:v>
                      </c:pt>
                      <c:pt idx="420">
                        <c:v>1.08</c:v>
                      </c:pt>
                      <c:pt idx="421">
                        <c:v>1.3</c:v>
                      </c:pt>
                      <c:pt idx="422">
                        <c:v>1.1200000000000001</c:v>
                      </c:pt>
                      <c:pt idx="423">
                        <c:v>1.18</c:v>
                      </c:pt>
                      <c:pt idx="424">
                        <c:v>0.98</c:v>
                      </c:pt>
                      <c:pt idx="425">
                        <c:v>1.22</c:v>
                      </c:pt>
                      <c:pt idx="426">
                        <c:v>0.98</c:v>
                      </c:pt>
                      <c:pt idx="427">
                        <c:v>1.1200000000000001</c:v>
                      </c:pt>
                      <c:pt idx="428">
                        <c:v>0.92</c:v>
                      </c:pt>
                      <c:pt idx="429">
                        <c:v>1.04</c:v>
                      </c:pt>
                      <c:pt idx="430">
                        <c:v>0.86</c:v>
                      </c:pt>
                      <c:pt idx="431">
                        <c:v>1.01</c:v>
                      </c:pt>
                      <c:pt idx="432">
                        <c:v>0.84</c:v>
                      </c:pt>
                      <c:pt idx="433">
                        <c:v>1.02</c:v>
                      </c:pt>
                      <c:pt idx="434">
                        <c:v>0.9</c:v>
                      </c:pt>
                      <c:pt idx="435">
                        <c:v>1.1200000000000001</c:v>
                      </c:pt>
                      <c:pt idx="436">
                        <c:v>0.9</c:v>
                      </c:pt>
                      <c:pt idx="437">
                        <c:v>1.04</c:v>
                      </c:pt>
                      <c:pt idx="438">
                        <c:v>0.86</c:v>
                      </c:pt>
                      <c:pt idx="439">
                        <c:v>1</c:v>
                      </c:pt>
                      <c:pt idx="440">
                        <c:v>0.9</c:v>
                      </c:pt>
                      <c:pt idx="441">
                        <c:v>1.02</c:v>
                      </c:pt>
                      <c:pt idx="442">
                        <c:v>0.8</c:v>
                      </c:pt>
                      <c:pt idx="443">
                        <c:v>1</c:v>
                      </c:pt>
                      <c:pt idx="444">
                        <c:v>0.75</c:v>
                      </c:pt>
                      <c:pt idx="445">
                        <c:v>0.98</c:v>
                      </c:pt>
                      <c:pt idx="446">
                        <c:v>0.75</c:v>
                      </c:pt>
                      <c:pt idx="447">
                        <c:v>0.94</c:v>
                      </c:pt>
                      <c:pt idx="448">
                        <c:v>0.69</c:v>
                      </c:pt>
                      <c:pt idx="449">
                        <c:v>1</c:v>
                      </c:pt>
                      <c:pt idx="450">
                        <c:v>0.8</c:v>
                      </c:pt>
                      <c:pt idx="451">
                        <c:v>1.22</c:v>
                      </c:pt>
                      <c:pt idx="452">
                        <c:v>0.86</c:v>
                      </c:pt>
                      <c:pt idx="453">
                        <c:v>1.33</c:v>
                      </c:pt>
                      <c:pt idx="454">
                        <c:v>0.9</c:v>
                      </c:pt>
                      <c:pt idx="455">
                        <c:v>1.33</c:v>
                      </c:pt>
                      <c:pt idx="456">
                        <c:v>0.96</c:v>
                      </c:pt>
                      <c:pt idx="457">
                        <c:v>1.33</c:v>
                      </c:pt>
                      <c:pt idx="458">
                        <c:v>0.85</c:v>
                      </c:pt>
                      <c:pt idx="459">
                        <c:v>1.32</c:v>
                      </c:pt>
                      <c:pt idx="460">
                        <c:v>0.84</c:v>
                      </c:pt>
                      <c:pt idx="461">
                        <c:v>1.32</c:v>
                      </c:pt>
                      <c:pt idx="462">
                        <c:v>0.82</c:v>
                      </c:pt>
                      <c:pt idx="463">
                        <c:v>1.3</c:v>
                      </c:pt>
                      <c:pt idx="464">
                        <c:v>0.9</c:v>
                      </c:pt>
                      <c:pt idx="465">
                        <c:v>1.33</c:v>
                      </c:pt>
                      <c:pt idx="466">
                        <c:v>0.88</c:v>
                      </c:pt>
                      <c:pt idx="467">
                        <c:v>1.3</c:v>
                      </c:pt>
                      <c:pt idx="468">
                        <c:v>0.86</c:v>
                      </c:pt>
                      <c:pt idx="469">
                        <c:v>1.26</c:v>
                      </c:pt>
                      <c:pt idx="470">
                        <c:v>0.8</c:v>
                      </c:pt>
                      <c:pt idx="471">
                        <c:v>1.26</c:v>
                      </c:pt>
                      <c:pt idx="472">
                        <c:v>0.8</c:v>
                      </c:pt>
                      <c:pt idx="473">
                        <c:v>1.3</c:v>
                      </c:pt>
                      <c:pt idx="474">
                        <c:v>0.76</c:v>
                      </c:pt>
                      <c:pt idx="475">
                        <c:v>1.38</c:v>
                      </c:pt>
                      <c:pt idx="476">
                        <c:v>0.8</c:v>
                      </c:pt>
                      <c:pt idx="477">
                        <c:v>1.38</c:v>
                      </c:pt>
                      <c:pt idx="478">
                        <c:v>0.8</c:v>
                      </c:pt>
                      <c:pt idx="479">
                        <c:v>1.4</c:v>
                      </c:pt>
                      <c:pt idx="480">
                        <c:v>0.92</c:v>
                      </c:pt>
                      <c:pt idx="481">
                        <c:v>1.5</c:v>
                      </c:pt>
                      <c:pt idx="482">
                        <c:v>0.98</c:v>
                      </c:pt>
                      <c:pt idx="483">
                        <c:v>1.42</c:v>
                      </c:pt>
                      <c:pt idx="484">
                        <c:v>0.86</c:v>
                      </c:pt>
                      <c:pt idx="485">
                        <c:v>1.38</c:v>
                      </c:pt>
                      <c:pt idx="486">
                        <c:v>0.8</c:v>
                      </c:pt>
                      <c:pt idx="487">
                        <c:v>1.36</c:v>
                      </c:pt>
                      <c:pt idx="488">
                        <c:v>0.8</c:v>
                      </c:pt>
                      <c:pt idx="489">
                        <c:v>1.4</c:v>
                      </c:pt>
                      <c:pt idx="490">
                        <c:v>0.8</c:v>
                      </c:pt>
                      <c:pt idx="491">
                        <c:v>1.42</c:v>
                      </c:pt>
                      <c:pt idx="492">
                        <c:v>0.84</c:v>
                      </c:pt>
                      <c:pt idx="493">
                        <c:v>1.44</c:v>
                      </c:pt>
                      <c:pt idx="494">
                        <c:v>0.8</c:v>
                      </c:pt>
                      <c:pt idx="495">
                        <c:v>1.42</c:v>
                      </c:pt>
                      <c:pt idx="496">
                        <c:v>0.96</c:v>
                      </c:pt>
                      <c:pt idx="497">
                        <c:v>1.3</c:v>
                      </c:pt>
                      <c:pt idx="498">
                        <c:v>0.86</c:v>
                      </c:pt>
                      <c:pt idx="499">
                        <c:v>1.32</c:v>
                      </c:pt>
                      <c:pt idx="500">
                        <c:v>0.88</c:v>
                      </c:pt>
                      <c:pt idx="501">
                        <c:v>1.58</c:v>
                      </c:pt>
                      <c:pt idx="502">
                        <c:v>1.28</c:v>
                      </c:pt>
                      <c:pt idx="503">
                        <c:v>1.8</c:v>
                      </c:pt>
                      <c:pt idx="504">
                        <c:v>1.18</c:v>
                      </c:pt>
                      <c:pt idx="505">
                        <c:v>1.96</c:v>
                      </c:pt>
                      <c:pt idx="506">
                        <c:v>1.5</c:v>
                      </c:pt>
                      <c:pt idx="507">
                        <c:v>1.82</c:v>
                      </c:pt>
                      <c:pt idx="508">
                        <c:v>1.26</c:v>
                      </c:pt>
                      <c:pt idx="509">
                        <c:v>1.64</c:v>
                      </c:pt>
                      <c:pt idx="510">
                        <c:v>1.1000000000000001</c:v>
                      </c:pt>
                      <c:pt idx="511">
                        <c:v>1.54</c:v>
                      </c:pt>
                      <c:pt idx="512">
                        <c:v>1</c:v>
                      </c:pt>
                      <c:pt idx="513">
                        <c:v>1.48</c:v>
                      </c:pt>
                      <c:pt idx="514">
                        <c:v>0.96</c:v>
                      </c:pt>
                      <c:pt idx="515">
                        <c:v>1.44</c:v>
                      </c:pt>
                      <c:pt idx="516">
                        <c:v>0.94</c:v>
                      </c:pt>
                      <c:pt idx="517">
                        <c:v>1.42</c:v>
                      </c:pt>
                      <c:pt idx="518">
                        <c:v>0.9</c:v>
                      </c:pt>
                      <c:pt idx="519">
                        <c:v>1.4</c:v>
                      </c:pt>
                      <c:pt idx="520">
                        <c:v>0.92</c:v>
                      </c:pt>
                      <c:pt idx="521">
                        <c:v>1.4</c:v>
                      </c:pt>
                      <c:pt idx="522">
                        <c:v>0.88</c:v>
                      </c:pt>
                      <c:pt idx="523">
                        <c:v>1.4</c:v>
                      </c:pt>
                      <c:pt idx="524">
                        <c:v>0.9</c:v>
                      </c:pt>
                      <c:pt idx="525">
                        <c:v>1.54</c:v>
                      </c:pt>
                      <c:pt idx="526">
                        <c:v>1.06</c:v>
                      </c:pt>
                      <c:pt idx="527">
                        <c:v>1.6</c:v>
                      </c:pt>
                      <c:pt idx="528">
                        <c:v>1.07</c:v>
                      </c:pt>
                      <c:pt idx="529">
                        <c:v>1.02</c:v>
                      </c:pt>
                      <c:pt idx="530">
                        <c:v>0.98</c:v>
                      </c:pt>
                      <c:pt idx="531">
                        <c:v>1.44</c:v>
                      </c:pt>
                      <c:pt idx="532">
                        <c:v>0.92</c:v>
                      </c:pt>
                      <c:pt idx="533">
                        <c:v>1.52</c:v>
                      </c:pt>
                      <c:pt idx="534">
                        <c:v>0.96</c:v>
                      </c:pt>
                      <c:pt idx="535">
                        <c:v>1.4</c:v>
                      </c:pt>
                      <c:pt idx="536">
                        <c:v>0.98</c:v>
                      </c:pt>
                      <c:pt idx="537">
                        <c:v>1.64</c:v>
                      </c:pt>
                      <c:pt idx="538">
                        <c:v>1.1599999999999999</c:v>
                      </c:pt>
                      <c:pt idx="539">
                        <c:v>1.56</c:v>
                      </c:pt>
                      <c:pt idx="540">
                        <c:v>1.05</c:v>
                      </c:pt>
                      <c:pt idx="541">
                        <c:v>1.48</c:v>
                      </c:pt>
                      <c:pt idx="542">
                        <c:v>1</c:v>
                      </c:pt>
                      <c:pt idx="543">
                        <c:v>1.47</c:v>
                      </c:pt>
                      <c:pt idx="544">
                        <c:v>1</c:v>
                      </c:pt>
                      <c:pt idx="545">
                        <c:v>1.1499999999999999</c:v>
                      </c:pt>
                      <c:pt idx="546">
                        <c:v>1.27</c:v>
                      </c:pt>
                      <c:pt idx="547">
                        <c:v>1.84</c:v>
                      </c:pt>
                      <c:pt idx="548">
                        <c:v>1.32</c:v>
                      </c:pt>
                      <c:pt idx="549">
                        <c:v>1.64</c:v>
                      </c:pt>
                      <c:pt idx="550">
                        <c:v>1.1000000000000001</c:v>
                      </c:pt>
                      <c:pt idx="551">
                        <c:v>1.54</c:v>
                      </c:pt>
                      <c:pt idx="552">
                        <c:v>1.04</c:v>
                      </c:pt>
                      <c:pt idx="553">
                        <c:v>1.36</c:v>
                      </c:pt>
                      <c:pt idx="554">
                        <c:v>1.1200000000000001</c:v>
                      </c:pt>
                      <c:pt idx="555">
                        <c:v>1.74</c:v>
                      </c:pt>
                      <c:pt idx="556">
                        <c:v>1.28</c:v>
                      </c:pt>
                      <c:pt idx="557">
                        <c:v>1.98</c:v>
                      </c:pt>
                      <c:pt idx="558">
                        <c:v>1.7</c:v>
                      </c:pt>
                      <c:pt idx="559">
                        <c:v>2.48</c:v>
                      </c:pt>
                      <c:pt idx="560">
                        <c:v>2.4300000000000002</c:v>
                      </c:pt>
                      <c:pt idx="561">
                        <c:v>2.5</c:v>
                      </c:pt>
                      <c:pt idx="562">
                        <c:v>1.84</c:v>
                      </c:pt>
                      <c:pt idx="563">
                        <c:v>2.2000000000000002</c:v>
                      </c:pt>
                      <c:pt idx="564">
                        <c:v>1.6</c:v>
                      </c:pt>
                      <c:pt idx="565">
                        <c:v>1.74</c:v>
                      </c:pt>
                      <c:pt idx="566">
                        <c:v>1.98</c:v>
                      </c:pt>
                      <c:pt idx="567">
                        <c:v>2.1</c:v>
                      </c:pt>
                      <c:pt idx="568">
                        <c:v>1.82</c:v>
                      </c:pt>
                      <c:pt idx="569">
                        <c:v>2.83</c:v>
                      </c:pt>
                      <c:pt idx="570">
                        <c:v>2.62</c:v>
                      </c:pt>
                      <c:pt idx="571">
                        <c:v>2.58</c:v>
                      </c:pt>
                      <c:pt idx="572">
                        <c:v>1.91</c:v>
                      </c:pt>
                      <c:pt idx="573">
                        <c:v>2.1800000000000002</c:v>
                      </c:pt>
                      <c:pt idx="574">
                        <c:v>1.64</c:v>
                      </c:pt>
                      <c:pt idx="575">
                        <c:v>2.1</c:v>
                      </c:pt>
                      <c:pt idx="576">
                        <c:v>1.58</c:v>
                      </c:pt>
                      <c:pt idx="577">
                        <c:v>1.98</c:v>
                      </c:pt>
                      <c:pt idx="578">
                        <c:v>1.45</c:v>
                      </c:pt>
                      <c:pt idx="579">
                        <c:v>1.8</c:v>
                      </c:pt>
                      <c:pt idx="580">
                        <c:v>1.84</c:v>
                      </c:pt>
                      <c:pt idx="581">
                        <c:v>2.12</c:v>
                      </c:pt>
                      <c:pt idx="582">
                        <c:v>1.7</c:v>
                      </c:pt>
                      <c:pt idx="583">
                        <c:v>1.86</c:v>
                      </c:pt>
                      <c:pt idx="584">
                        <c:v>1.94</c:v>
                      </c:pt>
                      <c:pt idx="585">
                        <c:v>2.46</c:v>
                      </c:pt>
                      <c:pt idx="586">
                        <c:v>2.71</c:v>
                      </c:pt>
                      <c:pt idx="587">
                        <c:v>2.73</c:v>
                      </c:pt>
                      <c:pt idx="588">
                        <c:v>2.76</c:v>
                      </c:pt>
                      <c:pt idx="589">
                        <c:v>2.68</c:v>
                      </c:pt>
                      <c:pt idx="590">
                        <c:v>2.2200000000000002</c:v>
                      </c:pt>
                      <c:pt idx="591">
                        <c:v>3.08</c:v>
                      </c:pt>
                      <c:pt idx="592">
                        <c:v>3.24</c:v>
                      </c:pt>
                      <c:pt idx="593">
                        <c:v>3.18</c:v>
                      </c:pt>
                      <c:pt idx="594">
                        <c:v>2.4700000000000002</c:v>
                      </c:pt>
                      <c:pt idx="595">
                        <c:v>2.2799999999999998</c:v>
                      </c:pt>
                      <c:pt idx="596">
                        <c:v>2.12</c:v>
                      </c:pt>
                      <c:pt idx="597">
                        <c:v>2.4</c:v>
                      </c:pt>
                      <c:pt idx="598">
                        <c:v>1.98</c:v>
                      </c:pt>
                      <c:pt idx="599">
                        <c:v>2.02</c:v>
                      </c:pt>
                      <c:pt idx="600">
                        <c:v>1.82</c:v>
                      </c:pt>
                      <c:pt idx="601">
                        <c:v>2</c:v>
                      </c:pt>
                      <c:pt idx="602">
                        <c:v>1.82</c:v>
                      </c:pt>
                      <c:pt idx="603">
                        <c:v>2.38</c:v>
                      </c:pt>
                      <c:pt idx="604">
                        <c:v>2.06</c:v>
                      </c:pt>
                      <c:pt idx="605">
                        <c:v>2.14</c:v>
                      </c:pt>
                      <c:pt idx="606">
                        <c:v>2.2000000000000002</c:v>
                      </c:pt>
                      <c:pt idx="607">
                        <c:v>2.46</c:v>
                      </c:pt>
                      <c:pt idx="608">
                        <c:v>2.2000000000000002</c:v>
                      </c:pt>
                      <c:pt idx="609">
                        <c:v>2.06</c:v>
                      </c:pt>
                      <c:pt idx="610">
                        <c:v>1.96</c:v>
                      </c:pt>
                      <c:pt idx="611">
                        <c:v>2.38</c:v>
                      </c:pt>
                      <c:pt idx="612">
                        <c:v>2.2999999999999998</c:v>
                      </c:pt>
                      <c:pt idx="613">
                        <c:v>2.16</c:v>
                      </c:pt>
                      <c:pt idx="614">
                        <c:v>2.04</c:v>
                      </c:pt>
                      <c:pt idx="615">
                        <c:v>2.16</c:v>
                      </c:pt>
                      <c:pt idx="616">
                        <c:v>2.0499999999999998</c:v>
                      </c:pt>
                      <c:pt idx="617">
                        <c:v>2.14</c:v>
                      </c:pt>
                      <c:pt idx="618">
                        <c:v>2.75</c:v>
                      </c:pt>
                      <c:pt idx="619">
                        <c:v>2.7</c:v>
                      </c:pt>
                      <c:pt idx="620">
                        <c:v>2.38</c:v>
                      </c:pt>
                      <c:pt idx="621">
                        <c:v>2.5</c:v>
                      </c:pt>
                      <c:pt idx="622">
                        <c:v>2.2000000000000002</c:v>
                      </c:pt>
                      <c:pt idx="623">
                        <c:v>2.95</c:v>
                      </c:pt>
                      <c:pt idx="624">
                        <c:v>3.4</c:v>
                      </c:pt>
                      <c:pt idx="625">
                        <c:v>3.92</c:v>
                      </c:pt>
                      <c:pt idx="626">
                        <c:v>4.18</c:v>
                      </c:pt>
                      <c:pt idx="627">
                        <c:v>4.8</c:v>
                      </c:pt>
                      <c:pt idx="628">
                        <c:v>4.32</c:v>
                      </c:pt>
                      <c:pt idx="629">
                        <c:v>3.84</c:v>
                      </c:pt>
                      <c:pt idx="630">
                        <c:v>3.16</c:v>
                      </c:pt>
                      <c:pt idx="631">
                        <c:v>3.26</c:v>
                      </c:pt>
                      <c:pt idx="632">
                        <c:v>3.6</c:v>
                      </c:pt>
                      <c:pt idx="633">
                        <c:v>3.75</c:v>
                      </c:pt>
                      <c:pt idx="634">
                        <c:v>3.44</c:v>
                      </c:pt>
                      <c:pt idx="635">
                        <c:v>3.98</c:v>
                      </c:pt>
                      <c:pt idx="636">
                        <c:v>4.04</c:v>
                      </c:pt>
                      <c:pt idx="637">
                        <c:v>4.26</c:v>
                      </c:pt>
                      <c:pt idx="638">
                        <c:v>3.9</c:v>
                      </c:pt>
                      <c:pt idx="639">
                        <c:v>3.83</c:v>
                      </c:pt>
                      <c:pt idx="640">
                        <c:v>3.57</c:v>
                      </c:pt>
                      <c:pt idx="641">
                        <c:v>3.55</c:v>
                      </c:pt>
                      <c:pt idx="642">
                        <c:v>3.28</c:v>
                      </c:pt>
                      <c:pt idx="643">
                        <c:v>3.6</c:v>
                      </c:pt>
                      <c:pt idx="644">
                        <c:v>3.7</c:v>
                      </c:pt>
                      <c:pt idx="645">
                        <c:v>3.85</c:v>
                      </c:pt>
                      <c:pt idx="646">
                        <c:v>3.64</c:v>
                      </c:pt>
                      <c:pt idx="647">
                        <c:v>4.4000000000000004</c:v>
                      </c:pt>
                      <c:pt idx="648">
                        <c:v>4.08</c:v>
                      </c:pt>
                      <c:pt idx="649">
                        <c:v>3.87</c:v>
                      </c:pt>
                      <c:pt idx="650">
                        <c:v>3.5</c:v>
                      </c:pt>
                      <c:pt idx="651">
                        <c:v>3.54</c:v>
                      </c:pt>
                      <c:pt idx="652">
                        <c:v>3.19</c:v>
                      </c:pt>
                      <c:pt idx="653">
                        <c:v>3.28</c:v>
                      </c:pt>
                      <c:pt idx="654">
                        <c:v>2.98</c:v>
                      </c:pt>
                      <c:pt idx="655">
                        <c:v>3.12</c:v>
                      </c:pt>
                      <c:pt idx="656">
                        <c:v>3.02</c:v>
                      </c:pt>
                      <c:pt idx="657">
                        <c:v>3.68</c:v>
                      </c:pt>
                      <c:pt idx="658">
                        <c:v>3.82</c:v>
                      </c:pt>
                      <c:pt idx="659">
                        <c:v>4.24</c:v>
                      </c:pt>
                      <c:pt idx="660">
                        <c:v>3.8</c:v>
                      </c:pt>
                      <c:pt idx="661">
                        <c:v>3.75</c:v>
                      </c:pt>
                      <c:pt idx="662">
                        <c:v>3.28</c:v>
                      </c:pt>
                      <c:pt idx="663">
                        <c:v>3.81</c:v>
                      </c:pt>
                      <c:pt idx="664">
                        <c:v>3.66</c:v>
                      </c:pt>
                      <c:pt idx="665">
                        <c:v>3.8</c:v>
                      </c:pt>
                      <c:pt idx="666">
                        <c:v>2.56</c:v>
                      </c:pt>
                      <c:pt idx="667">
                        <c:v>3.68</c:v>
                      </c:pt>
                      <c:pt idx="668">
                        <c:v>3.48</c:v>
                      </c:pt>
                      <c:pt idx="669">
                        <c:v>3.6</c:v>
                      </c:pt>
                      <c:pt idx="670">
                        <c:v>3.74</c:v>
                      </c:pt>
                      <c:pt idx="671">
                        <c:v>3.75</c:v>
                      </c:pt>
                      <c:pt idx="672">
                        <c:v>3.56</c:v>
                      </c:pt>
                      <c:pt idx="673">
                        <c:v>3.52</c:v>
                      </c:pt>
                      <c:pt idx="674">
                        <c:v>3.6</c:v>
                      </c:pt>
                      <c:pt idx="675">
                        <c:v>3.52</c:v>
                      </c:pt>
                      <c:pt idx="676">
                        <c:v>3.41</c:v>
                      </c:pt>
                      <c:pt idx="677">
                        <c:v>3.34</c:v>
                      </c:pt>
                      <c:pt idx="678">
                        <c:v>3.28</c:v>
                      </c:pt>
                      <c:pt idx="679">
                        <c:v>3.3</c:v>
                      </c:pt>
                      <c:pt idx="680">
                        <c:v>3.29</c:v>
                      </c:pt>
                      <c:pt idx="681">
                        <c:v>3.25</c:v>
                      </c:pt>
                      <c:pt idx="682">
                        <c:v>3.26</c:v>
                      </c:pt>
                      <c:pt idx="683">
                        <c:v>3.82</c:v>
                      </c:pt>
                      <c:pt idx="684">
                        <c:v>3.38</c:v>
                      </c:pt>
                      <c:pt idx="685">
                        <c:v>3.4</c:v>
                      </c:pt>
                      <c:pt idx="686">
                        <c:v>3.4</c:v>
                      </c:pt>
                      <c:pt idx="687">
                        <c:v>3.56</c:v>
                      </c:pt>
                      <c:pt idx="688">
                        <c:v>3.6</c:v>
                      </c:pt>
                      <c:pt idx="689">
                        <c:v>4.1900000000000004</c:v>
                      </c:pt>
                      <c:pt idx="690">
                        <c:v>3.98</c:v>
                      </c:pt>
                      <c:pt idx="691">
                        <c:v>3.74</c:v>
                      </c:pt>
                      <c:pt idx="692">
                        <c:v>3.16</c:v>
                      </c:pt>
                      <c:pt idx="693">
                        <c:v>3.43</c:v>
                      </c:pt>
                      <c:pt idx="694">
                        <c:v>3.54</c:v>
                      </c:pt>
                      <c:pt idx="695">
                        <c:v>3.58</c:v>
                      </c:pt>
                      <c:pt idx="696">
                        <c:v>3.92</c:v>
                      </c:pt>
                      <c:pt idx="697">
                        <c:v>3.95</c:v>
                      </c:pt>
                      <c:pt idx="698">
                        <c:v>4.0999999999999996</c:v>
                      </c:pt>
                      <c:pt idx="699">
                        <c:v>4.54</c:v>
                      </c:pt>
                      <c:pt idx="700">
                        <c:v>4.3</c:v>
                      </c:pt>
                      <c:pt idx="701">
                        <c:v>4.18</c:v>
                      </c:pt>
                      <c:pt idx="702">
                        <c:v>4.28</c:v>
                      </c:pt>
                      <c:pt idx="703">
                        <c:v>4.3499999999999996</c:v>
                      </c:pt>
                      <c:pt idx="704">
                        <c:v>4.2</c:v>
                      </c:pt>
                      <c:pt idx="705">
                        <c:v>4.1399999999999997</c:v>
                      </c:pt>
                      <c:pt idx="706">
                        <c:v>3.76</c:v>
                      </c:pt>
                      <c:pt idx="707">
                        <c:v>3.72</c:v>
                      </c:pt>
                      <c:pt idx="708">
                        <c:v>3.76</c:v>
                      </c:pt>
                      <c:pt idx="709">
                        <c:v>3.84</c:v>
                      </c:pt>
                      <c:pt idx="710">
                        <c:v>3.76</c:v>
                      </c:pt>
                      <c:pt idx="711">
                        <c:v>3.78</c:v>
                      </c:pt>
                      <c:pt idx="712">
                        <c:v>3.56</c:v>
                      </c:pt>
                      <c:pt idx="713">
                        <c:v>3.56</c:v>
                      </c:pt>
                      <c:pt idx="714">
                        <c:v>3.6</c:v>
                      </c:pt>
                      <c:pt idx="715">
                        <c:v>3.75</c:v>
                      </c:pt>
                      <c:pt idx="716">
                        <c:v>3.2</c:v>
                      </c:pt>
                      <c:pt idx="717">
                        <c:v>3.38</c:v>
                      </c:pt>
                      <c:pt idx="718">
                        <c:v>2.82</c:v>
                      </c:pt>
                      <c:pt idx="719">
                        <c:v>3</c:v>
                      </c:pt>
                      <c:pt idx="720">
                        <c:v>2.6</c:v>
                      </c:pt>
                      <c:pt idx="721">
                        <c:v>2.94</c:v>
                      </c:pt>
                      <c:pt idx="722">
                        <c:v>2.64</c:v>
                      </c:pt>
                      <c:pt idx="723">
                        <c:v>2.84</c:v>
                      </c:pt>
                      <c:pt idx="724">
                        <c:v>2.68</c:v>
                      </c:pt>
                      <c:pt idx="725">
                        <c:v>3.08</c:v>
                      </c:pt>
                      <c:pt idx="726">
                        <c:v>2.86</c:v>
                      </c:pt>
                      <c:pt idx="727">
                        <c:v>2.9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E-E4E7-486D-A4C5-676C1FD04663}"/>
                  </c:ext>
                </c:extLst>
              </c15:ser>
            </c15:filteredLineSeries>
            <c15:filteredLineSeries>
              <c15:ser>
                <c:idx val="4"/>
                <c:order val="5"/>
                <c:tx>
                  <c:v>2005</c:v>
                </c:tx>
                <c:spPr>
                  <a:ln w="12700">
                    <a:solidFill>
                      <a:schemeClr val="accent6">
                        <a:lumMod val="20000"/>
                        <a:lumOff val="80000"/>
                      </a:schemeClr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DATOS!$AB$3:$AB$732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2.2000000000000002</c:v>
                      </c:pt>
                      <c:pt idx="1">
                        <c:v>2.44</c:v>
                      </c:pt>
                      <c:pt idx="2">
                        <c:v>2.02</c:v>
                      </c:pt>
                      <c:pt idx="3">
                        <c:v>2.16</c:v>
                      </c:pt>
                      <c:pt idx="4">
                        <c:v>1.92</c:v>
                      </c:pt>
                      <c:pt idx="5">
                        <c:v>2.1</c:v>
                      </c:pt>
                      <c:pt idx="6">
                        <c:v>1.96</c:v>
                      </c:pt>
                      <c:pt idx="7">
                        <c:v>2.33</c:v>
                      </c:pt>
                      <c:pt idx="8">
                        <c:v>2.08</c:v>
                      </c:pt>
                      <c:pt idx="9">
                        <c:v>2.5</c:v>
                      </c:pt>
                      <c:pt idx="10">
                        <c:v>2.2000000000000002</c:v>
                      </c:pt>
                      <c:pt idx="11">
                        <c:v>2.68</c:v>
                      </c:pt>
                      <c:pt idx="12">
                        <c:v>2.46</c:v>
                      </c:pt>
                      <c:pt idx="13">
                        <c:v>2.74</c:v>
                      </c:pt>
                      <c:pt idx="14">
                        <c:v>2.48</c:v>
                      </c:pt>
                      <c:pt idx="15">
                        <c:v>2.72</c:v>
                      </c:pt>
                      <c:pt idx="16">
                        <c:v>2.36</c:v>
                      </c:pt>
                      <c:pt idx="17">
                        <c:v>2.86</c:v>
                      </c:pt>
                      <c:pt idx="18">
                        <c:v>2.76</c:v>
                      </c:pt>
                      <c:pt idx="19">
                        <c:v>3.38</c:v>
                      </c:pt>
                      <c:pt idx="20">
                        <c:v>2.72</c:v>
                      </c:pt>
                      <c:pt idx="21">
                        <c:v>2.8</c:v>
                      </c:pt>
                      <c:pt idx="22">
                        <c:v>2.6</c:v>
                      </c:pt>
                      <c:pt idx="23">
                        <c:v>3</c:v>
                      </c:pt>
                      <c:pt idx="24">
                        <c:v>2.84</c:v>
                      </c:pt>
                      <c:pt idx="25">
                        <c:v>2.94</c:v>
                      </c:pt>
                      <c:pt idx="26">
                        <c:v>2.56</c:v>
                      </c:pt>
                      <c:pt idx="27">
                        <c:v>2.82</c:v>
                      </c:pt>
                      <c:pt idx="28">
                        <c:v>2.74</c:v>
                      </c:pt>
                      <c:pt idx="29">
                        <c:v>3.26</c:v>
                      </c:pt>
                      <c:pt idx="30">
                        <c:v>2.7</c:v>
                      </c:pt>
                      <c:pt idx="31">
                        <c:v>2.8</c:v>
                      </c:pt>
                      <c:pt idx="32">
                        <c:v>2.2599999999999998</c:v>
                      </c:pt>
                      <c:pt idx="33">
                        <c:v>2.9</c:v>
                      </c:pt>
                      <c:pt idx="34">
                        <c:v>2.95</c:v>
                      </c:pt>
                      <c:pt idx="35">
                        <c:v>3</c:v>
                      </c:pt>
                      <c:pt idx="36">
                        <c:v>2.7</c:v>
                      </c:pt>
                      <c:pt idx="37">
                        <c:v>2.76</c:v>
                      </c:pt>
                      <c:pt idx="38">
                        <c:v>2.7</c:v>
                      </c:pt>
                      <c:pt idx="39">
                        <c:v>3.49</c:v>
                      </c:pt>
                      <c:pt idx="40">
                        <c:v>3.75</c:v>
                      </c:pt>
                      <c:pt idx="41">
                        <c:v>3.72</c:v>
                      </c:pt>
                      <c:pt idx="42">
                        <c:v>3.2</c:v>
                      </c:pt>
                      <c:pt idx="43">
                        <c:v>3.23</c:v>
                      </c:pt>
                      <c:pt idx="44">
                        <c:v>2.88</c:v>
                      </c:pt>
                      <c:pt idx="45">
                        <c:v>2.95</c:v>
                      </c:pt>
                      <c:pt idx="46">
                        <c:v>2.5499999999999998</c:v>
                      </c:pt>
                      <c:pt idx="47">
                        <c:v>3.08</c:v>
                      </c:pt>
                      <c:pt idx="48">
                        <c:v>3.06</c:v>
                      </c:pt>
                      <c:pt idx="49">
                        <c:v>3.46</c:v>
                      </c:pt>
                      <c:pt idx="50">
                        <c:v>3</c:v>
                      </c:pt>
                      <c:pt idx="51">
                        <c:v>3.06</c:v>
                      </c:pt>
                      <c:pt idx="52">
                        <c:v>2.76</c:v>
                      </c:pt>
                      <c:pt idx="53">
                        <c:v>2.88</c:v>
                      </c:pt>
                      <c:pt idx="54">
                        <c:v>2.62</c:v>
                      </c:pt>
                      <c:pt idx="55">
                        <c:v>2.9</c:v>
                      </c:pt>
                      <c:pt idx="56">
                        <c:v>2.66</c:v>
                      </c:pt>
                      <c:pt idx="57">
                        <c:v>2.86</c:v>
                      </c:pt>
                      <c:pt idx="58">
                        <c:v>2.8</c:v>
                      </c:pt>
                      <c:pt idx="59">
                        <c:v>3.38</c:v>
                      </c:pt>
                      <c:pt idx="60">
                        <c:v>3.3</c:v>
                      </c:pt>
                      <c:pt idx="61">
                        <c:v>3.27</c:v>
                      </c:pt>
                      <c:pt idx="62">
                        <c:v>3.09</c:v>
                      </c:pt>
                      <c:pt idx="63">
                        <c:v>3.06</c:v>
                      </c:pt>
                      <c:pt idx="64">
                        <c:v>2.96</c:v>
                      </c:pt>
                      <c:pt idx="65">
                        <c:v>2.97</c:v>
                      </c:pt>
                      <c:pt idx="66">
                        <c:v>2.82</c:v>
                      </c:pt>
                      <c:pt idx="67">
                        <c:v>3.2</c:v>
                      </c:pt>
                      <c:pt idx="68">
                        <c:v>2.96</c:v>
                      </c:pt>
                      <c:pt idx="69">
                        <c:v>3.14</c:v>
                      </c:pt>
                      <c:pt idx="70">
                        <c:v>2.82</c:v>
                      </c:pt>
                      <c:pt idx="71">
                        <c:v>3.1</c:v>
                      </c:pt>
                      <c:pt idx="72">
                        <c:v>2.8</c:v>
                      </c:pt>
                      <c:pt idx="73">
                        <c:v>3.02</c:v>
                      </c:pt>
                      <c:pt idx="74">
                        <c:v>2.42</c:v>
                      </c:pt>
                      <c:pt idx="75">
                        <c:v>2.62</c:v>
                      </c:pt>
                      <c:pt idx="76">
                        <c:v>2.42</c:v>
                      </c:pt>
                      <c:pt idx="77">
                        <c:v>2.7</c:v>
                      </c:pt>
                      <c:pt idx="78">
                        <c:v>2.5</c:v>
                      </c:pt>
                      <c:pt idx="79">
                        <c:v>3.02</c:v>
                      </c:pt>
                      <c:pt idx="80">
                        <c:v>2.94</c:v>
                      </c:pt>
                      <c:pt idx="81">
                        <c:v>2.96</c:v>
                      </c:pt>
                      <c:pt idx="82">
                        <c:v>2.74</c:v>
                      </c:pt>
                      <c:pt idx="83">
                        <c:v>3.42</c:v>
                      </c:pt>
                      <c:pt idx="84">
                        <c:v>3.8</c:v>
                      </c:pt>
                      <c:pt idx="85">
                        <c:v>4.32</c:v>
                      </c:pt>
                      <c:pt idx="86">
                        <c:v>4.5999999999999996</c:v>
                      </c:pt>
                      <c:pt idx="87">
                        <c:v>4.84</c:v>
                      </c:pt>
                      <c:pt idx="88">
                        <c:v>4.24</c:v>
                      </c:pt>
                      <c:pt idx="89">
                        <c:v>4.04</c:v>
                      </c:pt>
                      <c:pt idx="90">
                        <c:v>3.68</c:v>
                      </c:pt>
                      <c:pt idx="91">
                        <c:v>3.67</c:v>
                      </c:pt>
                      <c:pt idx="92">
                        <c:v>3.32</c:v>
                      </c:pt>
                      <c:pt idx="93">
                        <c:v>3.57</c:v>
                      </c:pt>
                      <c:pt idx="94">
                        <c:v>3.58</c:v>
                      </c:pt>
                      <c:pt idx="95">
                        <c:v>4.01</c:v>
                      </c:pt>
                      <c:pt idx="96">
                        <c:v>4.03</c:v>
                      </c:pt>
                      <c:pt idx="97">
                        <c:v>4</c:v>
                      </c:pt>
                      <c:pt idx="98">
                        <c:v>3.72</c:v>
                      </c:pt>
                      <c:pt idx="99">
                        <c:v>3.74</c:v>
                      </c:pt>
                      <c:pt idx="100">
                        <c:v>3.54</c:v>
                      </c:pt>
                      <c:pt idx="101">
                        <c:v>3.66</c:v>
                      </c:pt>
                      <c:pt idx="102">
                        <c:v>3.42</c:v>
                      </c:pt>
                      <c:pt idx="103">
                        <c:v>3.55</c:v>
                      </c:pt>
                      <c:pt idx="104">
                        <c:v>3.32</c:v>
                      </c:pt>
                      <c:pt idx="105">
                        <c:v>3.57</c:v>
                      </c:pt>
                      <c:pt idx="106">
                        <c:v>3.43</c:v>
                      </c:pt>
                      <c:pt idx="107">
                        <c:v>3.5</c:v>
                      </c:pt>
                      <c:pt idx="108">
                        <c:v>3.44</c:v>
                      </c:pt>
                      <c:pt idx="109">
                        <c:v>3.62</c:v>
                      </c:pt>
                      <c:pt idx="110">
                        <c:v>3.48</c:v>
                      </c:pt>
                      <c:pt idx="111">
                        <c:v>3.54</c:v>
                      </c:pt>
                      <c:pt idx="112">
                        <c:v>3.4</c:v>
                      </c:pt>
                      <c:pt idx="113">
                        <c:v>3.53</c:v>
                      </c:pt>
                      <c:pt idx="114">
                        <c:v>3.3</c:v>
                      </c:pt>
                      <c:pt idx="115">
                        <c:v>3.49</c:v>
                      </c:pt>
                      <c:pt idx="116">
                        <c:v>2.84</c:v>
                      </c:pt>
                      <c:pt idx="117">
                        <c:v>3.1</c:v>
                      </c:pt>
                      <c:pt idx="118">
                        <c:v>3.3</c:v>
                      </c:pt>
                      <c:pt idx="119">
                        <c:v>4.04</c:v>
                      </c:pt>
                      <c:pt idx="120">
                        <c:v>3.76</c:v>
                      </c:pt>
                      <c:pt idx="121">
                        <c:v>3.8</c:v>
                      </c:pt>
                      <c:pt idx="122">
                        <c:v>2.96</c:v>
                      </c:pt>
                      <c:pt idx="123">
                        <c:v>3</c:v>
                      </c:pt>
                      <c:pt idx="124">
                        <c:v>2.76</c:v>
                      </c:pt>
                      <c:pt idx="125">
                        <c:v>3.48</c:v>
                      </c:pt>
                      <c:pt idx="126">
                        <c:v>3.34</c:v>
                      </c:pt>
                      <c:pt idx="127">
                        <c:v>3.76</c:v>
                      </c:pt>
                      <c:pt idx="128">
                        <c:v>3.16</c:v>
                      </c:pt>
                      <c:pt idx="129">
                        <c:v>3.18</c:v>
                      </c:pt>
                      <c:pt idx="130">
                        <c:v>3.22</c:v>
                      </c:pt>
                      <c:pt idx="131">
                        <c:v>3.82</c:v>
                      </c:pt>
                      <c:pt idx="132">
                        <c:v>3.92</c:v>
                      </c:pt>
                      <c:pt idx="133">
                        <c:v>4.26</c:v>
                      </c:pt>
                      <c:pt idx="134">
                        <c:v>4.13</c:v>
                      </c:pt>
                      <c:pt idx="135">
                        <c:v>4.38</c:v>
                      </c:pt>
                      <c:pt idx="136">
                        <c:v>4.1399999999999997</c:v>
                      </c:pt>
                      <c:pt idx="137">
                        <c:v>4.45</c:v>
                      </c:pt>
                      <c:pt idx="138">
                        <c:v>4.24</c:v>
                      </c:pt>
                      <c:pt idx="139">
                        <c:v>4.1399999999999997</c:v>
                      </c:pt>
                      <c:pt idx="140">
                        <c:v>3.6</c:v>
                      </c:pt>
                      <c:pt idx="141">
                        <c:v>3.32</c:v>
                      </c:pt>
                      <c:pt idx="142">
                        <c:v>3.16</c:v>
                      </c:pt>
                      <c:pt idx="143">
                        <c:v>3.18</c:v>
                      </c:pt>
                      <c:pt idx="144">
                        <c:v>3.1</c:v>
                      </c:pt>
                      <c:pt idx="145">
                        <c:v>3.14</c:v>
                      </c:pt>
                      <c:pt idx="146">
                        <c:v>3.16</c:v>
                      </c:pt>
                      <c:pt idx="147">
                        <c:v>3.27</c:v>
                      </c:pt>
                      <c:pt idx="148">
                        <c:v>3.1</c:v>
                      </c:pt>
                      <c:pt idx="149">
                        <c:v>3.49</c:v>
                      </c:pt>
                      <c:pt idx="150">
                        <c:v>3.56</c:v>
                      </c:pt>
                      <c:pt idx="151">
                        <c:v>3.75</c:v>
                      </c:pt>
                      <c:pt idx="152">
                        <c:v>3.6</c:v>
                      </c:pt>
                      <c:pt idx="153">
                        <c:v>3.96</c:v>
                      </c:pt>
                      <c:pt idx="154">
                        <c:v>4.12</c:v>
                      </c:pt>
                      <c:pt idx="155">
                        <c:v>4.22</c:v>
                      </c:pt>
                      <c:pt idx="156">
                        <c:v>3.84</c:v>
                      </c:pt>
                      <c:pt idx="157">
                        <c:v>3.88</c:v>
                      </c:pt>
                      <c:pt idx="158">
                        <c:v>3.74</c:v>
                      </c:pt>
                      <c:pt idx="159">
                        <c:v>4.07</c:v>
                      </c:pt>
                      <c:pt idx="160">
                        <c:v>3.94</c:v>
                      </c:pt>
                      <c:pt idx="161">
                        <c:v>3.96</c:v>
                      </c:pt>
                      <c:pt idx="162">
                        <c:v>3</c:v>
                      </c:pt>
                      <c:pt idx="163">
                        <c:v>3.01</c:v>
                      </c:pt>
                      <c:pt idx="164">
                        <c:v>2.68</c:v>
                      </c:pt>
                      <c:pt idx="165">
                        <c:v>2.91</c:v>
                      </c:pt>
                      <c:pt idx="166">
                        <c:v>2.84</c:v>
                      </c:pt>
                      <c:pt idx="167">
                        <c:v>3.14</c:v>
                      </c:pt>
                      <c:pt idx="168">
                        <c:v>2.8</c:v>
                      </c:pt>
                      <c:pt idx="169">
                        <c:v>2.84</c:v>
                      </c:pt>
                      <c:pt idx="170">
                        <c:v>2.76</c:v>
                      </c:pt>
                      <c:pt idx="171">
                        <c:v>3.1</c:v>
                      </c:pt>
                      <c:pt idx="172">
                        <c:v>3.08</c:v>
                      </c:pt>
                      <c:pt idx="173">
                        <c:v>3.06</c:v>
                      </c:pt>
                      <c:pt idx="174">
                        <c:v>3.12</c:v>
                      </c:pt>
                      <c:pt idx="175">
                        <c:v>3.44</c:v>
                      </c:pt>
                      <c:pt idx="176">
                        <c:v>3.84</c:v>
                      </c:pt>
                      <c:pt idx="177">
                        <c:v>3.96</c:v>
                      </c:pt>
                      <c:pt idx="178">
                        <c:v>4.04</c:v>
                      </c:pt>
                      <c:pt idx="179">
                        <c:v>4.17</c:v>
                      </c:pt>
                      <c:pt idx="180">
                        <c:v>4</c:v>
                      </c:pt>
                      <c:pt idx="181">
                        <c:v>4.16</c:v>
                      </c:pt>
                      <c:pt idx="182">
                        <c:v>3.58</c:v>
                      </c:pt>
                      <c:pt idx="183">
                        <c:v>3.88</c:v>
                      </c:pt>
                      <c:pt idx="184">
                        <c:v>3.7</c:v>
                      </c:pt>
                      <c:pt idx="185">
                        <c:v>4.01</c:v>
                      </c:pt>
                      <c:pt idx="186">
                        <c:v>3.8</c:v>
                      </c:pt>
                      <c:pt idx="187">
                        <c:v>4.0199999999999996</c:v>
                      </c:pt>
                      <c:pt idx="188">
                        <c:v>3.62</c:v>
                      </c:pt>
                      <c:pt idx="189">
                        <c:v>3.96</c:v>
                      </c:pt>
                      <c:pt idx="190">
                        <c:v>3.68</c:v>
                      </c:pt>
                      <c:pt idx="191">
                        <c:v>3.96</c:v>
                      </c:pt>
                      <c:pt idx="192">
                        <c:v>3.44</c:v>
                      </c:pt>
                      <c:pt idx="193">
                        <c:v>3.76</c:v>
                      </c:pt>
                      <c:pt idx="194">
                        <c:v>3.6</c:v>
                      </c:pt>
                      <c:pt idx="195">
                        <c:v>4.04</c:v>
                      </c:pt>
                      <c:pt idx="196">
                        <c:v>3.46</c:v>
                      </c:pt>
                      <c:pt idx="197">
                        <c:v>3.64</c:v>
                      </c:pt>
                      <c:pt idx="198">
                        <c:v>3.22</c:v>
                      </c:pt>
                      <c:pt idx="199">
                        <c:v>3.55</c:v>
                      </c:pt>
                      <c:pt idx="200">
                        <c:v>2.76</c:v>
                      </c:pt>
                      <c:pt idx="201">
                        <c:v>2.99</c:v>
                      </c:pt>
                      <c:pt idx="202">
                        <c:v>3.04</c:v>
                      </c:pt>
                      <c:pt idx="203">
                        <c:v>3.37</c:v>
                      </c:pt>
                      <c:pt idx="204">
                        <c:v>2.96</c:v>
                      </c:pt>
                      <c:pt idx="205">
                        <c:v>3.3</c:v>
                      </c:pt>
                      <c:pt idx="206">
                        <c:v>2.7</c:v>
                      </c:pt>
                      <c:pt idx="207">
                        <c:v>2.94</c:v>
                      </c:pt>
                      <c:pt idx="208">
                        <c:v>2.34</c:v>
                      </c:pt>
                      <c:pt idx="209">
                        <c:v>2.78</c:v>
                      </c:pt>
                      <c:pt idx="210">
                        <c:v>2.2400000000000002</c:v>
                      </c:pt>
                      <c:pt idx="211">
                        <c:v>2.74</c:v>
                      </c:pt>
                      <c:pt idx="212">
                        <c:v>2.16</c:v>
                      </c:pt>
                      <c:pt idx="213">
                        <c:v>2.62</c:v>
                      </c:pt>
                      <c:pt idx="214">
                        <c:v>1.95</c:v>
                      </c:pt>
                      <c:pt idx="215">
                        <c:v>2.2999999999999998</c:v>
                      </c:pt>
                      <c:pt idx="216">
                        <c:v>2.04</c:v>
                      </c:pt>
                      <c:pt idx="217">
                        <c:v>2.58</c:v>
                      </c:pt>
                      <c:pt idx="218">
                        <c:v>2.0699999999999998</c:v>
                      </c:pt>
                      <c:pt idx="219">
                        <c:v>2.95</c:v>
                      </c:pt>
                      <c:pt idx="220">
                        <c:v>2.94</c:v>
                      </c:pt>
                      <c:pt idx="221">
                        <c:v>3.62</c:v>
                      </c:pt>
                      <c:pt idx="222">
                        <c:v>2.9</c:v>
                      </c:pt>
                      <c:pt idx="223">
                        <c:v>2.96</c:v>
                      </c:pt>
                      <c:pt idx="224">
                        <c:v>2.2599999999999998</c:v>
                      </c:pt>
                      <c:pt idx="225">
                        <c:v>2.88</c:v>
                      </c:pt>
                      <c:pt idx="226">
                        <c:v>2.52</c:v>
                      </c:pt>
                      <c:pt idx="227">
                        <c:v>3.56</c:v>
                      </c:pt>
                      <c:pt idx="228">
                        <c:v>2.7</c:v>
                      </c:pt>
                      <c:pt idx="229">
                        <c:v>2.82</c:v>
                      </c:pt>
                      <c:pt idx="230">
                        <c:v>2.6</c:v>
                      </c:pt>
                      <c:pt idx="231">
                        <c:v>3.06</c:v>
                      </c:pt>
                      <c:pt idx="232">
                        <c:v>2.62</c:v>
                      </c:pt>
                      <c:pt idx="233">
                        <c:v>2.84</c:v>
                      </c:pt>
                      <c:pt idx="234">
                        <c:v>2.6</c:v>
                      </c:pt>
                      <c:pt idx="235">
                        <c:v>2.82</c:v>
                      </c:pt>
                      <c:pt idx="236">
                        <c:v>2.48</c:v>
                      </c:pt>
                      <c:pt idx="237">
                        <c:v>2.84</c:v>
                      </c:pt>
                      <c:pt idx="238">
                        <c:v>2.48</c:v>
                      </c:pt>
                      <c:pt idx="239">
                        <c:v>2.96</c:v>
                      </c:pt>
                      <c:pt idx="240">
                        <c:v>2.48</c:v>
                      </c:pt>
                      <c:pt idx="241">
                        <c:v>2.68</c:v>
                      </c:pt>
                      <c:pt idx="242">
                        <c:v>2.34</c:v>
                      </c:pt>
                      <c:pt idx="243">
                        <c:v>2.52</c:v>
                      </c:pt>
                      <c:pt idx="244">
                        <c:v>2.9</c:v>
                      </c:pt>
                      <c:pt idx="245">
                        <c:v>3.39</c:v>
                      </c:pt>
                      <c:pt idx="246">
                        <c:v>2.84</c:v>
                      </c:pt>
                      <c:pt idx="247">
                        <c:v>3.1</c:v>
                      </c:pt>
                      <c:pt idx="248">
                        <c:v>2.68</c:v>
                      </c:pt>
                      <c:pt idx="249">
                        <c:v>3.02</c:v>
                      </c:pt>
                      <c:pt idx="250">
                        <c:v>2.82</c:v>
                      </c:pt>
                      <c:pt idx="251">
                        <c:v>3.16</c:v>
                      </c:pt>
                      <c:pt idx="252">
                        <c:v>2.82</c:v>
                      </c:pt>
                      <c:pt idx="253">
                        <c:v>2.92</c:v>
                      </c:pt>
                      <c:pt idx="254">
                        <c:v>2.3199999999999998</c:v>
                      </c:pt>
                      <c:pt idx="255">
                        <c:v>2.54</c:v>
                      </c:pt>
                      <c:pt idx="256">
                        <c:v>2.2999999999999998</c:v>
                      </c:pt>
                      <c:pt idx="257">
                        <c:v>2.2799999999999998</c:v>
                      </c:pt>
                      <c:pt idx="258">
                        <c:v>2.2599999999999998</c:v>
                      </c:pt>
                      <c:pt idx="259">
                        <c:v>2.88</c:v>
                      </c:pt>
                      <c:pt idx="260">
                        <c:v>2.86</c:v>
                      </c:pt>
                      <c:pt idx="261">
                        <c:v>3</c:v>
                      </c:pt>
                      <c:pt idx="262">
                        <c:v>3.24</c:v>
                      </c:pt>
                      <c:pt idx="263">
                        <c:v>3.04</c:v>
                      </c:pt>
                      <c:pt idx="264">
                        <c:v>2.1800000000000002</c:v>
                      </c:pt>
                      <c:pt idx="265">
                        <c:v>2.16</c:v>
                      </c:pt>
                      <c:pt idx="266">
                        <c:v>1.98</c:v>
                      </c:pt>
                      <c:pt idx="267">
                        <c:v>2.46</c:v>
                      </c:pt>
                      <c:pt idx="268">
                        <c:v>2.16</c:v>
                      </c:pt>
                      <c:pt idx="269">
                        <c:v>2.82</c:v>
                      </c:pt>
                      <c:pt idx="270">
                        <c:v>3.02</c:v>
                      </c:pt>
                      <c:pt idx="271">
                        <c:v>3.7</c:v>
                      </c:pt>
                      <c:pt idx="272">
                        <c:v>3.82</c:v>
                      </c:pt>
                      <c:pt idx="273">
                        <c:v>3.44</c:v>
                      </c:pt>
                      <c:pt idx="274">
                        <c:v>3.57</c:v>
                      </c:pt>
                      <c:pt idx="275">
                        <c:v>4.0599999999999996</c:v>
                      </c:pt>
                      <c:pt idx="276">
                        <c:v>3.48</c:v>
                      </c:pt>
                      <c:pt idx="277">
                        <c:v>3.1</c:v>
                      </c:pt>
                      <c:pt idx="278">
                        <c:v>2.8</c:v>
                      </c:pt>
                      <c:pt idx="279">
                        <c:v>2.66</c:v>
                      </c:pt>
                      <c:pt idx="280">
                        <c:v>2.42</c:v>
                      </c:pt>
                      <c:pt idx="281">
                        <c:v>2.44</c:v>
                      </c:pt>
                      <c:pt idx="282">
                        <c:v>2.2599999999999998</c:v>
                      </c:pt>
                      <c:pt idx="283">
                        <c:v>2.2799999999999998</c:v>
                      </c:pt>
                      <c:pt idx="284">
                        <c:v>2.16</c:v>
                      </c:pt>
                      <c:pt idx="285">
                        <c:v>2.62</c:v>
                      </c:pt>
                      <c:pt idx="286">
                        <c:v>2.98</c:v>
                      </c:pt>
                      <c:pt idx="287">
                        <c:v>2.7</c:v>
                      </c:pt>
                      <c:pt idx="288">
                        <c:v>2.3199999999999998</c:v>
                      </c:pt>
                      <c:pt idx="289">
                        <c:v>2.3199999999999998</c:v>
                      </c:pt>
                      <c:pt idx="290">
                        <c:v>2.08</c:v>
                      </c:pt>
                      <c:pt idx="291">
                        <c:v>2.16</c:v>
                      </c:pt>
                      <c:pt idx="292">
                        <c:v>1.96</c:v>
                      </c:pt>
                      <c:pt idx="293">
                        <c:v>2.2000000000000002</c:v>
                      </c:pt>
                      <c:pt idx="294">
                        <c:v>1.98</c:v>
                      </c:pt>
                      <c:pt idx="295">
                        <c:v>2.06</c:v>
                      </c:pt>
                      <c:pt idx="296">
                        <c:v>1.88</c:v>
                      </c:pt>
                      <c:pt idx="297">
                        <c:v>2.02</c:v>
                      </c:pt>
                      <c:pt idx="298">
                        <c:v>1.84</c:v>
                      </c:pt>
                      <c:pt idx="299">
                        <c:v>1.98</c:v>
                      </c:pt>
                      <c:pt idx="300">
                        <c:v>1.82</c:v>
                      </c:pt>
                      <c:pt idx="301">
                        <c:v>1.92</c:v>
                      </c:pt>
                      <c:pt idx="302">
                        <c:v>1.86</c:v>
                      </c:pt>
                      <c:pt idx="303">
                        <c:v>1.94</c:v>
                      </c:pt>
                      <c:pt idx="304">
                        <c:v>1.7</c:v>
                      </c:pt>
                      <c:pt idx="305">
                        <c:v>1.92</c:v>
                      </c:pt>
                      <c:pt idx="306">
                        <c:v>1.72</c:v>
                      </c:pt>
                      <c:pt idx="307">
                        <c:v>1.89</c:v>
                      </c:pt>
                      <c:pt idx="308">
                        <c:v>1.65</c:v>
                      </c:pt>
                      <c:pt idx="309">
                        <c:v>1.82</c:v>
                      </c:pt>
                      <c:pt idx="310">
                        <c:v>1.74</c:v>
                      </c:pt>
                      <c:pt idx="311">
                        <c:v>2</c:v>
                      </c:pt>
                      <c:pt idx="312">
                        <c:v>1.96</c:v>
                      </c:pt>
                      <c:pt idx="313">
                        <c:v>2.2400000000000002</c:v>
                      </c:pt>
                      <c:pt idx="314">
                        <c:v>1.98</c:v>
                      </c:pt>
                      <c:pt idx="315">
                        <c:v>2.2799999999999998</c:v>
                      </c:pt>
                      <c:pt idx="316">
                        <c:v>2.02</c:v>
                      </c:pt>
                      <c:pt idx="317">
                        <c:v>2</c:v>
                      </c:pt>
                      <c:pt idx="318">
                        <c:v>1.96</c:v>
                      </c:pt>
                      <c:pt idx="319">
                        <c:v>2.08</c:v>
                      </c:pt>
                      <c:pt idx="320">
                        <c:v>1.72</c:v>
                      </c:pt>
                      <c:pt idx="321">
                        <c:v>1.87</c:v>
                      </c:pt>
                      <c:pt idx="322">
                        <c:v>1.62</c:v>
                      </c:pt>
                      <c:pt idx="323">
                        <c:v>1.8</c:v>
                      </c:pt>
                      <c:pt idx="324">
                        <c:v>1.64</c:v>
                      </c:pt>
                      <c:pt idx="325">
                        <c:v>2.36</c:v>
                      </c:pt>
                      <c:pt idx="326">
                        <c:v>2.06</c:v>
                      </c:pt>
                      <c:pt idx="327">
                        <c:v>2</c:v>
                      </c:pt>
                      <c:pt idx="328">
                        <c:v>1.74</c:v>
                      </c:pt>
                      <c:pt idx="329">
                        <c:v>1.96</c:v>
                      </c:pt>
                      <c:pt idx="330">
                        <c:v>1.72</c:v>
                      </c:pt>
                      <c:pt idx="331">
                        <c:v>1.86</c:v>
                      </c:pt>
                      <c:pt idx="332">
                        <c:v>1.66</c:v>
                      </c:pt>
                      <c:pt idx="333">
                        <c:v>1.78</c:v>
                      </c:pt>
                      <c:pt idx="334">
                        <c:v>1.56</c:v>
                      </c:pt>
                      <c:pt idx="335">
                        <c:v>1.7</c:v>
                      </c:pt>
                      <c:pt idx="336">
                        <c:v>1.46</c:v>
                      </c:pt>
                      <c:pt idx="337">
                        <c:v>1.68</c:v>
                      </c:pt>
                      <c:pt idx="338">
                        <c:v>1.44</c:v>
                      </c:pt>
                      <c:pt idx="339">
                        <c:v>1.64</c:v>
                      </c:pt>
                      <c:pt idx="340">
                        <c:v>1.38</c:v>
                      </c:pt>
                      <c:pt idx="341">
                        <c:v>1.64</c:v>
                      </c:pt>
                      <c:pt idx="342">
                        <c:v>1.5</c:v>
                      </c:pt>
                      <c:pt idx="343">
                        <c:v>1.7</c:v>
                      </c:pt>
                      <c:pt idx="344">
                        <c:v>1.66</c:v>
                      </c:pt>
                      <c:pt idx="345">
                        <c:v>1.9</c:v>
                      </c:pt>
                      <c:pt idx="346">
                        <c:v>1.56</c:v>
                      </c:pt>
                      <c:pt idx="347">
                        <c:v>1.7</c:v>
                      </c:pt>
                      <c:pt idx="348">
                        <c:v>1.42</c:v>
                      </c:pt>
                      <c:pt idx="349">
                        <c:v>1.64</c:v>
                      </c:pt>
                      <c:pt idx="350">
                        <c:v>1.34</c:v>
                      </c:pt>
                      <c:pt idx="351">
                        <c:v>1.58</c:v>
                      </c:pt>
                      <c:pt idx="352">
                        <c:v>1.28</c:v>
                      </c:pt>
                      <c:pt idx="353">
                        <c:v>1.5</c:v>
                      </c:pt>
                      <c:pt idx="354">
                        <c:v>1.28</c:v>
                      </c:pt>
                      <c:pt idx="355">
                        <c:v>1.52</c:v>
                      </c:pt>
                      <c:pt idx="356">
                        <c:v>1.3</c:v>
                      </c:pt>
                      <c:pt idx="357">
                        <c:v>1.58</c:v>
                      </c:pt>
                      <c:pt idx="358">
                        <c:v>1.4</c:v>
                      </c:pt>
                      <c:pt idx="359">
                        <c:v>1.58</c:v>
                      </c:pt>
                      <c:pt idx="360">
                        <c:v>1.88</c:v>
                      </c:pt>
                      <c:pt idx="361">
                        <c:v>2.02</c:v>
                      </c:pt>
                      <c:pt idx="362">
                        <c:v>1.64</c:v>
                      </c:pt>
                      <c:pt idx="363">
                        <c:v>1.74</c:v>
                      </c:pt>
                      <c:pt idx="364">
                        <c:v>1.56</c:v>
                      </c:pt>
                      <c:pt idx="365">
                        <c:v>1.64</c:v>
                      </c:pt>
                      <c:pt idx="366">
                        <c:v>1.34</c:v>
                      </c:pt>
                      <c:pt idx="367">
                        <c:v>1.5</c:v>
                      </c:pt>
                      <c:pt idx="368">
                        <c:v>1.26</c:v>
                      </c:pt>
                      <c:pt idx="369">
                        <c:v>1.49</c:v>
                      </c:pt>
                      <c:pt idx="370">
                        <c:v>1.28</c:v>
                      </c:pt>
                      <c:pt idx="371">
                        <c:v>1.5</c:v>
                      </c:pt>
                      <c:pt idx="372">
                        <c:v>1.52</c:v>
                      </c:pt>
                      <c:pt idx="373">
                        <c:v>1.54</c:v>
                      </c:pt>
                      <c:pt idx="374">
                        <c:v>1.3</c:v>
                      </c:pt>
                      <c:pt idx="375">
                        <c:v>1.46</c:v>
                      </c:pt>
                      <c:pt idx="376">
                        <c:v>1.2</c:v>
                      </c:pt>
                      <c:pt idx="377">
                        <c:v>1.4</c:v>
                      </c:pt>
                      <c:pt idx="378">
                        <c:v>1.1599999999999999</c:v>
                      </c:pt>
                      <c:pt idx="379">
                        <c:v>1.41</c:v>
                      </c:pt>
                      <c:pt idx="380">
                        <c:v>1.1599999999999999</c:v>
                      </c:pt>
                      <c:pt idx="381">
                        <c:v>1.36</c:v>
                      </c:pt>
                      <c:pt idx="382">
                        <c:v>1.1200000000000001</c:v>
                      </c:pt>
                      <c:pt idx="383">
                        <c:v>1.32</c:v>
                      </c:pt>
                      <c:pt idx="384">
                        <c:v>1.08</c:v>
                      </c:pt>
                      <c:pt idx="385">
                        <c:v>1.3</c:v>
                      </c:pt>
                      <c:pt idx="386">
                        <c:v>1.03</c:v>
                      </c:pt>
                      <c:pt idx="387">
                        <c:v>1.3</c:v>
                      </c:pt>
                      <c:pt idx="388">
                        <c:v>1.02</c:v>
                      </c:pt>
                      <c:pt idx="389">
                        <c:v>1.3</c:v>
                      </c:pt>
                      <c:pt idx="390">
                        <c:v>1.1399999999999999</c:v>
                      </c:pt>
                      <c:pt idx="391">
                        <c:v>1.38</c:v>
                      </c:pt>
                      <c:pt idx="392">
                        <c:v>1.1599999999999999</c:v>
                      </c:pt>
                      <c:pt idx="393">
                        <c:v>1.3</c:v>
                      </c:pt>
                      <c:pt idx="394">
                        <c:v>1.06</c:v>
                      </c:pt>
                      <c:pt idx="395">
                        <c:v>1.26</c:v>
                      </c:pt>
                      <c:pt idx="396">
                        <c:v>1.1200000000000001</c:v>
                      </c:pt>
                      <c:pt idx="397">
                        <c:v>1.3</c:v>
                      </c:pt>
                      <c:pt idx="398">
                        <c:v>1.1000000000000001</c:v>
                      </c:pt>
                      <c:pt idx="399">
                        <c:v>1.54</c:v>
                      </c:pt>
                      <c:pt idx="400">
                        <c:v>1.38</c:v>
                      </c:pt>
                      <c:pt idx="401">
                        <c:v>1.74</c:v>
                      </c:pt>
                      <c:pt idx="402">
                        <c:v>1.44</c:v>
                      </c:pt>
                      <c:pt idx="403">
                        <c:v>1.54</c:v>
                      </c:pt>
                      <c:pt idx="404">
                        <c:v>1.26</c:v>
                      </c:pt>
                      <c:pt idx="405">
                        <c:v>1.4</c:v>
                      </c:pt>
                      <c:pt idx="406">
                        <c:v>1.1200000000000001</c:v>
                      </c:pt>
                      <c:pt idx="407">
                        <c:v>1.33</c:v>
                      </c:pt>
                      <c:pt idx="408">
                        <c:v>1.06</c:v>
                      </c:pt>
                      <c:pt idx="409">
                        <c:v>1.3</c:v>
                      </c:pt>
                      <c:pt idx="410">
                        <c:v>1.02</c:v>
                      </c:pt>
                      <c:pt idx="411">
                        <c:v>1.3</c:v>
                      </c:pt>
                      <c:pt idx="412">
                        <c:v>1.02</c:v>
                      </c:pt>
                      <c:pt idx="413">
                        <c:v>1.24</c:v>
                      </c:pt>
                      <c:pt idx="414">
                        <c:v>0.95</c:v>
                      </c:pt>
                      <c:pt idx="415">
                        <c:v>1.18</c:v>
                      </c:pt>
                      <c:pt idx="416">
                        <c:v>0.92</c:v>
                      </c:pt>
                      <c:pt idx="417">
                        <c:v>1.19</c:v>
                      </c:pt>
                      <c:pt idx="418">
                        <c:v>0.92</c:v>
                      </c:pt>
                      <c:pt idx="419">
                        <c:v>1.19</c:v>
                      </c:pt>
                      <c:pt idx="420">
                        <c:v>0.92</c:v>
                      </c:pt>
                      <c:pt idx="421">
                        <c:v>1.18</c:v>
                      </c:pt>
                      <c:pt idx="422">
                        <c:v>0.92</c:v>
                      </c:pt>
                      <c:pt idx="423">
                        <c:v>1.2</c:v>
                      </c:pt>
                      <c:pt idx="424">
                        <c:v>0.94</c:v>
                      </c:pt>
                      <c:pt idx="425">
                        <c:v>1.18</c:v>
                      </c:pt>
                      <c:pt idx="426">
                        <c:v>0.91</c:v>
                      </c:pt>
                      <c:pt idx="427">
                        <c:v>1.2</c:v>
                      </c:pt>
                      <c:pt idx="428">
                        <c:v>0.89</c:v>
                      </c:pt>
                      <c:pt idx="429">
                        <c:v>1.1000000000000001</c:v>
                      </c:pt>
                      <c:pt idx="430">
                        <c:v>0.89</c:v>
                      </c:pt>
                      <c:pt idx="431">
                        <c:v>1.1399999999999999</c:v>
                      </c:pt>
                      <c:pt idx="432">
                        <c:v>0.96</c:v>
                      </c:pt>
                      <c:pt idx="433">
                        <c:v>1.1599999999999999</c:v>
                      </c:pt>
                      <c:pt idx="434">
                        <c:v>0.95</c:v>
                      </c:pt>
                      <c:pt idx="435">
                        <c:v>1.18</c:v>
                      </c:pt>
                      <c:pt idx="436">
                        <c:v>0.88</c:v>
                      </c:pt>
                      <c:pt idx="437">
                        <c:v>1.1299999999999999</c:v>
                      </c:pt>
                      <c:pt idx="438">
                        <c:v>0.84</c:v>
                      </c:pt>
                      <c:pt idx="439">
                        <c:v>1.08</c:v>
                      </c:pt>
                      <c:pt idx="440">
                        <c:v>0.88</c:v>
                      </c:pt>
                      <c:pt idx="441">
                        <c:v>1.2</c:v>
                      </c:pt>
                      <c:pt idx="442">
                        <c:v>0.89</c:v>
                      </c:pt>
                      <c:pt idx="443">
                        <c:v>1.1399999999999999</c:v>
                      </c:pt>
                      <c:pt idx="444">
                        <c:v>0.86</c:v>
                      </c:pt>
                      <c:pt idx="445">
                        <c:v>1.1000000000000001</c:v>
                      </c:pt>
                      <c:pt idx="446">
                        <c:v>0.88</c:v>
                      </c:pt>
                      <c:pt idx="447">
                        <c:v>1.1399999999999999</c:v>
                      </c:pt>
                      <c:pt idx="448">
                        <c:v>0.79</c:v>
                      </c:pt>
                      <c:pt idx="449">
                        <c:v>1.0900000000000001</c:v>
                      </c:pt>
                      <c:pt idx="450">
                        <c:v>0.76</c:v>
                      </c:pt>
                      <c:pt idx="451">
                        <c:v>1.1000000000000001</c:v>
                      </c:pt>
                      <c:pt idx="452">
                        <c:v>0.8</c:v>
                      </c:pt>
                      <c:pt idx="453">
                        <c:v>1.1000000000000001</c:v>
                      </c:pt>
                      <c:pt idx="454">
                        <c:v>0.84</c:v>
                      </c:pt>
                      <c:pt idx="455">
                        <c:v>1.1599999999999999</c:v>
                      </c:pt>
                      <c:pt idx="456">
                        <c:v>0.82</c:v>
                      </c:pt>
                      <c:pt idx="457">
                        <c:v>1.2</c:v>
                      </c:pt>
                      <c:pt idx="458">
                        <c:v>0.92</c:v>
                      </c:pt>
                      <c:pt idx="459">
                        <c:v>1.21</c:v>
                      </c:pt>
                      <c:pt idx="460">
                        <c:v>0.87</c:v>
                      </c:pt>
                      <c:pt idx="461">
                        <c:v>1.1200000000000001</c:v>
                      </c:pt>
                      <c:pt idx="462">
                        <c:v>0.88</c:v>
                      </c:pt>
                      <c:pt idx="463">
                        <c:v>1.24</c:v>
                      </c:pt>
                      <c:pt idx="464">
                        <c:v>0.84</c:v>
                      </c:pt>
                      <c:pt idx="465">
                        <c:v>1.1599999999999999</c:v>
                      </c:pt>
                      <c:pt idx="466">
                        <c:v>0.8</c:v>
                      </c:pt>
                      <c:pt idx="467">
                        <c:v>1.1000000000000001</c:v>
                      </c:pt>
                      <c:pt idx="468">
                        <c:v>0.78</c:v>
                      </c:pt>
                      <c:pt idx="469">
                        <c:v>1.17</c:v>
                      </c:pt>
                      <c:pt idx="470">
                        <c:v>1.22</c:v>
                      </c:pt>
                      <c:pt idx="471">
                        <c:v>1.5</c:v>
                      </c:pt>
                      <c:pt idx="472">
                        <c:v>1.1200000000000001</c:v>
                      </c:pt>
                      <c:pt idx="473">
                        <c:v>1.4</c:v>
                      </c:pt>
                      <c:pt idx="474">
                        <c:v>1.02</c:v>
                      </c:pt>
                      <c:pt idx="475">
                        <c:v>1.26</c:v>
                      </c:pt>
                      <c:pt idx="476">
                        <c:v>0.89</c:v>
                      </c:pt>
                      <c:pt idx="477">
                        <c:v>1.18</c:v>
                      </c:pt>
                      <c:pt idx="478">
                        <c:v>0.86</c:v>
                      </c:pt>
                      <c:pt idx="479">
                        <c:v>1.1599999999999999</c:v>
                      </c:pt>
                      <c:pt idx="480">
                        <c:v>0.82</c:v>
                      </c:pt>
                      <c:pt idx="481">
                        <c:v>1.1399999999999999</c:v>
                      </c:pt>
                      <c:pt idx="482">
                        <c:v>0.8</c:v>
                      </c:pt>
                      <c:pt idx="483">
                        <c:v>1.1000000000000001</c:v>
                      </c:pt>
                      <c:pt idx="484">
                        <c:v>0.78</c:v>
                      </c:pt>
                      <c:pt idx="485">
                        <c:v>1.2</c:v>
                      </c:pt>
                      <c:pt idx="486">
                        <c:v>0.95</c:v>
                      </c:pt>
                      <c:pt idx="487">
                        <c:v>1.22</c:v>
                      </c:pt>
                      <c:pt idx="488">
                        <c:v>0.86</c:v>
                      </c:pt>
                      <c:pt idx="489">
                        <c:v>1.61</c:v>
                      </c:pt>
                      <c:pt idx="490">
                        <c:v>0.96</c:v>
                      </c:pt>
                      <c:pt idx="491">
                        <c:v>1.64</c:v>
                      </c:pt>
                      <c:pt idx="492">
                        <c:v>0.96</c:v>
                      </c:pt>
                      <c:pt idx="493">
                        <c:v>1.64</c:v>
                      </c:pt>
                      <c:pt idx="494">
                        <c:v>1.04</c:v>
                      </c:pt>
                      <c:pt idx="495">
                        <c:v>1.2</c:v>
                      </c:pt>
                      <c:pt idx="496">
                        <c:v>0.84</c:v>
                      </c:pt>
                      <c:pt idx="497">
                        <c:v>1.62</c:v>
                      </c:pt>
                      <c:pt idx="498">
                        <c:v>0.94</c:v>
                      </c:pt>
                      <c:pt idx="499">
                        <c:v>1.65</c:v>
                      </c:pt>
                      <c:pt idx="500">
                        <c:v>1.1000000000000001</c:v>
                      </c:pt>
                      <c:pt idx="501">
                        <c:v>1.76</c:v>
                      </c:pt>
                      <c:pt idx="502">
                        <c:v>0.98</c:v>
                      </c:pt>
                      <c:pt idx="503">
                        <c:v>1.66</c:v>
                      </c:pt>
                      <c:pt idx="504">
                        <c:v>0.96</c:v>
                      </c:pt>
                      <c:pt idx="505">
                        <c:v>1.65</c:v>
                      </c:pt>
                      <c:pt idx="506">
                        <c:v>1</c:v>
                      </c:pt>
                      <c:pt idx="507">
                        <c:v>1.18</c:v>
                      </c:pt>
                      <c:pt idx="508">
                        <c:v>0.84</c:v>
                      </c:pt>
                      <c:pt idx="509">
                        <c:v>1.1599999999999999</c:v>
                      </c:pt>
                      <c:pt idx="510">
                        <c:v>0.8</c:v>
                      </c:pt>
                      <c:pt idx="511">
                        <c:v>1.1399999999999999</c:v>
                      </c:pt>
                      <c:pt idx="512">
                        <c:v>0.79</c:v>
                      </c:pt>
                      <c:pt idx="513">
                        <c:v>1.1200000000000001</c:v>
                      </c:pt>
                      <c:pt idx="514">
                        <c:v>0.87</c:v>
                      </c:pt>
                      <c:pt idx="515">
                        <c:v>1.1200000000000001</c:v>
                      </c:pt>
                      <c:pt idx="516">
                        <c:v>0.98</c:v>
                      </c:pt>
                      <c:pt idx="517">
                        <c:v>1.27</c:v>
                      </c:pt>
                      <c:pt idx="518">
                        <c:v>0.84</c:v>
                      </c:pt>
                      <c:pt idx="519">
                        <c:v>1.1499999999999999</c:v>
                      </c:pt>
                      <c:pt idx="520">
                        <c:v>0.78</c:v>
                      </c:pt>
                      <c:pt idx="521">
                        <c:v>1.1399999999999999</c:v>
                      </c:pt>
                      <c:pt idx="522">
                        <c:v>0.76</c:v>
                      </c:pt>
                      <c:pt idx="523">
                        <c:v>1.1399999999999999</c:v>
                      </c:pt>
                      <c:pt idx="524">
                        <c:v>0.76</c:v>
                      </c:pt>
                      <c:pt idx="525">
                        <c:v>1.1200000000000001</c:v>
                      </c:pt>
                      <c:pt idx="526">
                        <c:v>0.78</c:v>
                      </c:pt>
                      <c:pt idx="527">
                        <c:v>1.1599999999999999</c:v>
                      </c:pt>
                      <c:pt idx="528">
                        <c:v>0.83</c:v>
                      </c:pt>
                      <c:pt idx="529">
                        <c:v>1.19</c:v>
                      </c:pt>
                      <c:pt idx="530">
                        <c:v>0.86</c:v>
                      </c:pt>
                      <c:pt idx="531">
                        <c:v>1.36</c:v>
                      </c:pt>
                      <c:pt idx="532">
                        <c:v>1.5</c:v>
                      </c:pt>
                      <c:pt idx="533">
                        <c:v>1.74</c:v>
                      </c:pt>
                      <c:pt idx="534">
                        <c:v>1.5</c:v>
                      </c:pt>
                      <c:pt idx="535">
                        <c:v>1.58</c:v>
                      </c:pt>
                      <c:pt idx="536">
                        <c:v>1.18</c:v>
                      </c:pt>
                      <c:pt idx="537">
                        <c:v>1.82</c:v>
                      </c:pt>
                      <c:pt idx="538">
                        <c:v>1.85</c:v>
                      </c:pt>
                      <c:pt idx="539">
                        <c:v>1.96</c:v>
                      </c:pt>
                      <c:pt idx="540">
                        <c:v>1.5</c:v>
                      </c:pt>
                      <c:pt idx="541">
                        <c:v>1.74</c:v>
                      </c:pt>
                      <c:pt idx="542">
                        <c:v>1.4</c:v>
                      </c:pt>
                      <c:pt idx="543">
                        <c:v>1.62</c:v>
                      </c:pt>
                      <c:pt idx="544">
                        <c:v>1.31</c:v>
                      </c:pt>
                      <c:pt idx="545">
                        <c:v>1.8</c:v>
                      </c:pt>
                      <c:pt idx="546">
                        <c:v>1.7</c:v>
                      </c:pt>
                      <c:pt idx="547">
                        <c:v>1.73</c:v>
                      </c:pt>
                      <c:pt idx="548">
                        <c:v>1.18</c:v>
                      </c:pt>
                      <c:pt idx="549">
                        <c:v>1.3</c:v>
                      </c:pt>
                      <c:pt idx="550">
                        <c:v>1.02</c:v>
                      </c:pt>
                      <c:pt idx="551">
                        <c:v>1.47</c:v>
                      </c:pt>
                      <c:pt idx="552">
                        <c:v>1.28</c:v>
                      </c:pt>
                      <c:pt idx="553">
                        <c:v>1.48</c:v>
                      </c:pt>
                      <c:pt idx="554">
                        <c:v>1.06</c:v>
                      </c:pt>
                      <c:pt idx="555">
                        <c:v>1.36</c:v>
                      </c:pt>
                      <c:pt idx="556">
                        <c:v>1.1000000000000001</c:v>
                      </c:pt>
                      <c:pt idx="557">
                        <c:v>1.57</c:v>
                      </c:pt>
                      <c:pt idx="558">
                        <c:v>1.52</c:v>
                      </c:pt>
                      <c:pt idx="559">
                        <c:v>1.58</c:v>
                      </c:pt>
                      <c:pt idx="560">
                        <c:v>1.1599999999999999</c:v>
                      </c:pt>
                      <c:pt idx="561">
                        <c:v>1.41</c:v>
                      </c:pt>
                      <c:pt idx="562">
                        <c:v>1.06</c:v>
                      </c:pt>
                      <c:pt idx="563">
                        <c:v>1.64</c:v>
                      </c:pt>
                      <c:pt idx="564">
                        <c:v>1.54</c:v>
                      </c:pt>
                      <c:pt idx="565">
                        <c:v>1.96</c:v>
                      </c:pt>
                      <c:pt idx="566">
                        <c:v>1.64</c:v>
                      </c:pt>
                      <c:pt idx="567">
                        <c:v>1.72</c:v>
                      </c:pt>
                      <c:pt idx="568">
                        <c:v>1.44</c:v>
                      </c:pt>
                      <c:pt idx="569">
                        <c:v>1.98</c:v>
                      </c:pt>
                      <c:pt idx="570">
                        <c:v>2.16</c:v>
                      </c:pt>
                      <c:pt idx="571">
                        <c:v>1.92</c:v>
                      </c:pt>
                      <c:pt idx="572">
                        <c:v>1.54</c:v>
                      </c:pt>
                      <c:pt idx="573">
                        <c:v>1.66</c:v>
                      </c:pt>
                      <c:pt idx="574">
                        <c:v>1.42</c:v>
                      </c:pt>
                      <c:pt idx="575">
                        <c:v>2.2799999999999998</c:v>
                      </c:pt>
                      <c:pt idx="576">
                        <c:v>1.8</c:v>
                      </c:pt>
                      <c:pt idx="577">
                        <c:v>1.8</c:v>
                      </c:pt>
                      <c:pt idx="578">
                        <c:v>1.43</c:v>
                      </c:pt>
                      <c:pt idx="579">
                        <c:v>1.68</c:v>
                      </c:pt>
                      <c:pt idx="580">
                        <c:v>1.42</c:v>
                      </c:pt>
                      <c:pt idx="581">
                        <c:v>1.64</c:v>
                      </c:pt>
                      <c:pt idx="582">
                        <c:v>1.64</c:v>
                      </c:pt>
                      <c:pt idx="583">
                        <c:v>1.72</c:v>
                      </c:pt>
                      <c:pt idx="584">
                        <c:v>1.3</c:v>
                      </c:pt>
                      <c:pt idx="585">
                        <c:v>1.86</c:v>
                      </c:pt>
                      <c:pt idx="586">
                        <c:v>1.62</c:v>
                      </c:pt>
                      <c:pt idx="587">
                        <c:v>2.2999999999999998</c:v>
                      </c:pt>
                      <c:pt idx="588">
                        <c:v>2.12</c:v>
                      </c:pt>
                      <c:pt idx="589">
                        <c:v>2.88</c:v>
                      </c:pt>
                      <c:pt idx="590">
                        <c:v>1.66</c:v>
                      </c:pt>
                      <c:pt idx="591">
                        <c:v>2.68</c:v>
                      </c:pt>
                      <c:pt idx="592">
                        <c:v>1.72</c:v>
                      </c:pt>
                      <c:pt idx="593">
                        <c:v>1.91</c:v>
                      </c:pt>
                      <c:pt idx="594">
                        <c:v>3.02</c:v>
                      </c:pt>
                      <c:pt idx="595">
                        <c:v>2.87</c:v>
                      </c:pt>
                      <c:pt idx="596">
                        <c:v>2.67</c:v>
                      </c:pt>
                      <c:pt idx="597">
                        <c:v>2.81</c:v>
                      </c:pt>
                      <c:pt idx="598">
                        <c:v>2.2999999999999998</c:v>
                      </c:pt>
                      <c:pt idx="599">
                        <c:v>2.2400000000000002</c:v>
                      </c:pt>
                      <c:pt idx="600">
                        <c:v>1.92</c:v>
                      </c:pt>
                      <c:pt idx="601">
                        <c:v>2.04</c:v>
                      </c:pt>
                      <c:pt idx="602">
                        <c:v>2.08</c:v>
                      </c:pt>
                      <c:pt idx="603">
                        <c:v>2.16</c:v>
                      </c:pt>
                      <c:pt idx="604">
                        <c:v>1.8</c:v>
                      </c:pt>
                      <c:pt idx="605">
                        <c:v>2.14</c:v>
                      </c:pt>
                      <c:pt idx="606">
                        <c:v>1.82</c:v>
                      </c:pt>
                      <c:pt idx="607">
                        <c:v>2.48</c:v>
                      </c:pt>
                      <c:pt idx="608">
                        <c:v>2.3199999999999998</c:v>
                      </c:pt>
                      <c:pt idx="609">
                        <c:v>2.2400000000000002</c:v>
                      </c:pt>
                      <c:pt idx="610">
                        <c:v>2</c:v>
                      </c:pt>
                      <c:pt idx="611">
                        <c:v>2.12</c:v>
                      </c:pt>
                      <c:pt idx="612">
                        <c:v>1.82</c:v>
                      </c:pt>
                      <c:pt idx="613">
                        <c:v>1.93</c:v>
                      </c:pt>
                      <c:pt idx="614">
                        <c:v>1.76</c:v>
                      </c:pt>
                      <c:pt idx="615">
                        <c:v>1.9</c:v>
                      </c:pt>
                      <c:pt idx="616">
                        <c:v>1.68</c:v>
                      </c:pt>
                      <c:pt idx="617">
                        <c:v>1.86</c:v>
                      </c:pt>
                      <c:pt idx="618">
                        <c:v>1.6</c:v>
                      </c:pt>
                      <c:pt idx="619">
                        <c:v>1.78</c:v>
                      </c:pt>
                      <c:pt idx="620">
                        <c:v>1.74</c:v>
                      </c:pt>
                      <c:pt idx="621">
                        <c:v>2.0099999999999998</c:v>
                      </c:pt>
                      <c:pt idx="622">
                        <c:v>1.64</c:v>
                      </c:pt>
                      <c:pt idx="623">
                        <c:v>1.88</c:v>
                      </c:pt>
                      <c:pt idx="624">
                        <c:v>2</c:v>
                      </c:pt>
                      <c:pt idx="625">
                        <c:v>2.66</c:v>
                      </c:pt>
                      <c:pt idx="626">
                        <c:v>2.5299999999999998</c:v>
                      </c:pt>
                      <c:pt idx="627">
                        <c:v>2.94</c:v>
                      </c:pt>
                      <c:pt idx="628">
                        <c:v>2.86</c:v>
                      </c:pt>
                      <c:pt idx="629">
                        <c:v>3.38</c:v>
                      </c:pt>
                      <c:pt idx="630">
                        <c:v>3.96</c:v>
                      </c:pt>
                      <c:pt idx="631">
                        <c:v>3.86</c:v>
                      </c:pt>
                      <c:pt idx="632">
                        <c:v>3.3</c:v>
                      </c:pt>
                      <c:pt idx="633">
                        <c:v>3.22</c:v>
                      </c:pt>
                      <c:pt idx="634">
                        <c:v>3.1</c:v>
                      </c:pt>
                      <c:pt idx="635">
                        <c:v>2.9</c:v>
                      </c:pt>
                      <c:pt idx="636">
                        <c:v>2.7</c:v>
                      </c:pt>
                      <c:pt idx="637">
                        <c:v>2.6</c:v>
                      </c:pt>
                      <c:pt idx="638">
                        <c:v>2.38</c:v>
                      </c:pt>
                      <c:pt idx="639">
                        <c:v>2.48</c:v>
                      </c:pt>
                      <c:pt idx="640">
                        <c:v>2.4300000000000002</c:v>
                      </c:pt>
                      <c:pt idx="641">
                        <c:v>2.78</c:v>
                      </c:pt>
                      <c:pt idx="642">
                        <c:v>2.62</c:v>
                      </c:pt>
                      <c:pt idx="643">
                        <c:v>2.64</c:v>
                      </c:pt>
                      <c:pt idx="644">
                        <c:v>2.7</c:v>
                      </c:pt>
                      <c:pt idx="645">
                        <c:v>2.86</c:v>
                      </c:pt>
                      <c:pt idx="646">
                        <c:v>2.44</c:v>
                      </c:pt>
                      <c:pt idx="647">
                        <c:v>2.64</c:v>
                      </c:pt>
                      <c:pt idx="648">
                        <c:v>2.35</c:v>
                      </c:pt>
                      <c:pt idx="649">
                        <c:v>2.36</c:v>
                      </c:pt>
                      <c:pt idx="650">
                        <c:v>2.42</c:v>
                      </c:pt>
                      <c:pt idx="651">
                        <c:v>3.95</c:v>
                      </c:pt>
                      <c:pt idx="652">
                        <c:v>4.54</c:v>
                      </c:pt>
                      <c:pt idx="653">
                        <c:v>4.46</c:v>
                      </c:pt>
                      <c:pt idx="654">
                        <c:v>3.94</c:v>
                      </c:pt>
                      <c:pt idx="655">
                        <c:v>3.58</c:v>
                      </c:pt>
                      <c:pt idx="656">
                        <c:v>3.04</c:v>
                      </c:pt>
                      <c:pt idx="657">
                        <c:v>3.02</c:v>
                      </c:pt>
                      <c:pt idx="658">
                        <c:v>2.9</c:v>
                      </c:pt>
                      <c:pt idx="659">
                        <c:v>3.04</c:v>
                      </c:pt>
                      <c:pt idx="660">
                        <c:v>2.74</c:v>
                      </c:pt>
                      <c:pt idx="661">
                        <c:v>2.92</c:v>
                      </c:pt>
                      <c:pt idx="662">
                        <c:v>2.96</c:v>
                      </c:pt>
                      <c:pt idx="663">
                        <c:v>2.8</c:v>
                      </c:pt>
                      <c:pt idx="664">
                        <c:v>2.46</c:v>
                      </c:pt>
                      <c:pt idx="665">
                        <c:v>2.74</c:v>
                      </c:pt>
                      <c:pt idx="666">
                        <c:v>2.4300000000000002</c:v>
                      </c:pt>
                      <c:pt idx="667">
                        <c:v>2.68</c:v>
                      </c:pt>
                      <c:pt idx="668">
                        <c:v>2.38</c:v>
                      </c:pt>
                      <c:pt idx="669">
                        <c:v>2.62</c:v>
                      </c:pt>
                      <c:pt idx="670">
                        <c:v>2.2799999999999998</c:v>
                      </c:pt>
                      <c:pt idx="671">
                        <c:v>2.52</c:v>
                      </c:pt>
                      <c:pt idx="672">
                        <c:v>2.2000000000000002</c:v>
                      </c:pt>
                      <c:pt idx="673">
                        <c:v>2.4500000000000002</c:v>
                      </c:pt>
                      <c:pt idx="674">
                        <c:v>1.94</c:v>
                      </c:pt>
                      <c:pt idx="675">
                        <c:v>2.5</c:v>
                      </c:pt>
                      <c:pt idx="676">
                        <c:v>2.62</c:v>
                      </c:pt>
                      <c:pt idx="677">
                        <c:v>2.84</c:v>
                      </c:pt>
                      <c:pt idx="678">
                        <c:v>3</c:v>
                      </c:pt>
                      <c:pt idx="679">
                        <c:v>3.9</c:v>
                      </c:pt>
                      <c:pt idx="680">
                        <c:v>3.25</c:v>
                      </c:pt>
                      <c:pt idx="681">
                        <c:v>3.06</c:v>
                      </c:pt>
                      <c:pt idx="682">
                        <c:v>3.12</c:v>
                      </c:pt>
                      <c:pt idx="683">
                        <c:v>3.33</c:v>
                      </c:pt>
                      <c:pt idx="684">
                        <c:v>3.26</c:v>
                      </c:pt>
                      <c:pt idx="685">
                        <c:v>3.4</c:v>
                      </c:pt>
                      <c:pt idx="686">
                        <c:v>3.18</c:v>
                      </c:pt>
                      <c:pt idx="687">
                        <c:v>3.2</c:v>
                      </c:pt>
                      <c:pt idx="688">
                        <c:v>3.01</c:v>
                      </c:pt>
                      <c:pt idx="689">
                        <c:v>3.1</c:v>
                      </c:pt>
                      <c:pt idx="690">
                        <c:v>2.96</c:v>
                      </c:pt>
                      <c:pt idx="691">
                        <c:v>3.06</c:v>
                      </c:pt>
                      <c:pt idx="692">
                        <c:v>2.86</c:v>
                      </c:pt>
                      <c:pt idx="693">
                        <c:v>3</c:v>
                      </c:pt>
                      <c:pt idx="694">
                        <c:v>2.88</c:v>
                      </c:pt>
                      <c:pt idx="695">
                        <c:v>3.55</c:v>
                      </c:pt>
                      <c:pt idx="696">
                        <c:v>3.67</c:v>
                      </c:pt>
                      <c:pt idx="697">
                        <c:v>3.78</c:v>
                      </c:pt>
                      <c:pt idx="698">
                        <c:v>4.0199999999999996</c:v>
                      </c:pt>
                      <c:pt idx="699">
                        <c:v>4</c:v>
                      </c:pt>
                      <c:pt idx="700">
                        <c:v>3.78</c:v>
                      </c:pt>
                      <c:pt idx="701">
                        <c:v>3.83</c:v>
                      </c:pt>
                      <c:pt idx="702">
                        <c:v>3.57</c:v>
                      </c:pt>
                      <c:pt idx="703">
                        <c:v>3.76</c:v>
                      </c:pt>
                      <c:pt idx="704">
                        <c:v>3.56</c:v>
                      </c:pt>
                      <c:pt idx="705">
                        <c:v>4</c:v>
                      </c:pt>
                      <c:pt idx="706">
                        <c:v>4.08</c:v>
                      </c:pt>
                      <c:pt idx="707">
                        <c:v>4.12</c:v>
                      </c:pt>
                      <c:pt idx="708">
                        <c:v>4.04</c:v>
                      </c:pt>
                      <c:pt idx="709">
                        <c:v>4.04</c:v>
                      </c:pt>
                      <c:pt idx="710">
                        <c:v>4</c:v>
                      </c:pt>
                      <c:pt idx="711">
                        <c:v>4.46</c:v>
                      </c:pt>
                      <c:pt idx="712">
                        <c:v>4.3</c:v>
                      </c:pt>
                      <c:pt idx="713">
                        <c:v>4.46</c:v>
                      </c:pt>
                      <c:pt idx="714">
                        <c:v>4.66</c:v>
                      </c:pt>
                      <c:pt idx="715">
                        <c:v>4.62</c:v>
                      </c:pt>
                      <c:pt idx="716">
                        <c:v>4.88</c:v>
                      </c:pt>
                      <c:pt idx="717">
                        <c:v>5.0999999999999996</c:v>
                      </c:pt>
                      <c:pt idx="718">
                        <c:v>5.16</c:v>
                      </c:pt>
                      <c:pt idx="719">
                        <c:v>5.29</c:v>
                      </c:pt>
                      <c:pt idx="720">
                        <c:v>5.0999999999999996</c:v>
                      </c:pt>
                      <c:pt idx="721">
                        <c:v>4.96</c:v>
                      </c:pt>
                      <c:pt idx="722">
                        <c:v>4.87</c:v>
                      </c:pt>
                      <c:pt idx="723">
                        <c:v>4.8</c:v>
                      </c:pt>
                      <c:pt idx="724">
                        <c:v>4.6500000000000004</c:v>
                      </c:pt>
                      <c:pt idx="725">
                        <c:v>4.58</c:v>
                      </c:pt>
                      <c:pt idx="726">
                        <c:v>4.5199999999999996</c:v>
                      </c:pt>
                      <c:pt idx="727">
                        <c:v>4.4400000000000004</c:v>
                      </c:pt>
                      <c:pt idx="728">
                        <c:v>4.32</c:v>
                      </c:pt>
                      <c:pt idx="729">
                        <c:v>4.3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F-E4E7-486D-A4C5-676C1FD04663}"/>
                  </c:ext>
                </c:extLst>
              </c15:ser>
            </c15:filteredLineSeries>
            <c15:filteredLineSeries>
              <c15:ser>
                <c:idx val="5"/>
                <c:order val="6"/>
                <c:tx>
                  <c:v>2006</c:v>
                </c:tx>
                <c:spPr>
                  <a:ln w="12700">
                    <a:solidFill>
                      <a:srgbClr val="00B05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DATOS!$AC$3:$AC$732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4.2</c:v>
                      </c:pt>
                      <c:pt idx="1">
                        <c:v>4.1399999999999997</c:v>
                      </c:pt>
                      <c:pt idx="2">
                        <c:v>4.0999999999999996</c:v>
                      </c:pt>
                      <c:pt idx="3">
                        <c:v>4.08</c:v>
                      </c:pt>
                      <c:pt idx="4">
                        <c:v>4.04</c:v>
                      </c:pt>
                      <c:pt idx="5">
                        <c:v>3.97</c:v>
                      </c:pt>
                      <c:pt idx="6">
                        <c:v>3.94</c:v>
                      </c:pt>
                      <c:pt idx="7">
                        <c:v>4.4400000000000004</c:v>
                      </c:pt>
                      <c:pt idx="8">
                        <c:v>4.5</c:v>
                      </c:pt>
                      <c:pt idx="9">
                        <c:v>4.49</c:v>
                      </c:pt>
                      <c:pt idx="10">
                        <c:v>4.4800000000000004</c:v>
                      </c:pt>
                      <c:pt idx="11">
                        <c:v>4.6500000000000004</c:v>
                      </c:pt>
                      <c:pt idx="12">
                        <c:v>4.46</c:v>
                      </c:pt>
                      <c:pt idx="13">
                        <c:v>4.5599999999999996</c:v>
                      </c:pt>
                      <c:pt idx="14">
                        <c:v>4.6399999999999997</c:v>
                      </c:pt>
                      <c:pt idx="15">
                        <c:v>4.7300000000000004</c:v>
                      </c:pt>
                      <c:pt idx="16">
                        <c:v>4.74</c:v>
                      </c:pt>
                      <c:pt idx="17">
                        <c:v>4.3600000000000003</c:v>
                      </c:pt>
                      <c:pt idx="18">
                        <c:v>4.2</c:v>
                      </c:pt>
                      <c:pt idx="19">
                        <c:v>4.12</c:v>
                      </c:pt>
                      <c:pt idx="20">
                        <c:v>4</c:v>
                      </c:pt>
                      <c:pt idx="21">
                        <c:v>4.22</c:v>
                      </c:pt>
                      <c:pt idx="22">
                        <c:v>4.3899999999999997</c:v>
                      </c:pt>
                      <c:pt idx="23">
                        <c:v>4.4000000000000004</c:v>
                      </c:pt>
                      <c:pt idx="24">
                        <c:v>4.16</c:v>
                      </c:pt>
                      <c:pt idx="25">
                        <c:v>4.0999999999999996</c:v>
                      </c:pt>
                      <c:pt idx="26">
                        <c:v>3.82</c:v>
                      </c:pt>
                      <c:pt idx="27">
                        <c:v>3.82</c:v>
                      </c:pt>
                      <c:pt idx="28">
                        <c:v>3.76</c:v>
                      </c:pt>
                      <c:pt idx="29">
                        <c:v>4.0199999999999996</c:v>
                      </c:pt>
                      <c:pt idx="30">
                        <c:v>4</c:v>
                      </c:pt>
                      <c:pt idx="31">
                        <c:v>4.58</c:v>
                      </c:pt>
                      <c:pt idx="32">
                        <c:v>4.3</c:v>
                      </c:pt>
                      <c:pt idx="33">
                        <c:v>4.4400000000000004</c:v>
                      </c:pt>
                      <c:pt idx="34">
                        <c:v>4.04</c:v>
                      </c:pt>
                      <c:pt idx="35">
                        <c:v>4.04</c:v>
                      </c:pt>
                      <c:pt idx="36">
                        <c:v>3.7</c:v>
                      </c:pt>
                      <c:pt idx="37">
                        <c:v>4</c:v>
                      </c:pt>
                      <c:pt idx="38">
                        <c:v>3.7</c:v>
                      </c:pt>
                      <c:pt idx="39">
                        <c:v>3.86</c:v>
                      </c:pt>
                      <c:pt idx="40">
                        <c:v>3.66</c:v>
                      </c:pt>
                      <c:pt idx="41">
                        <c:v>3.91</c:v>
                      </c:pt>
                      <c:pt idx="42">
                        <c:v>3.7</c:v>
                      </c:pt>
                      <c:pt idx="43">
                        <c:v>3.76</c:v>
                      </c:pt>
                      <c:pt idx="44">
                        <c:v>3.47</c:v>
                      </c:pt>
                      <c:pt idx="45">
                        <c:v>3.68</c:v>
                      </c:pt>
                      <c:pt idx="46">
                        <c:v>3.62</c:v>
                      </c:pt>
                      <c:pt idx="47">
                        <c:v>3.82</c:v>
                      </c:pt>
                      <c:pt idx="48">
                        <c:v>3.8</c:v>
                      </c:pt>
                      <c:pt idx="49">
                        <c:v>3.8</c:v>
                      </c:pt>
                      <c:pt idx="50">
                        <c:v>3.66</c:v>
                      </c:pt>
                      <c:pt idx="51">
                        <c:v>3.64</c:v>
                      </c:pt>
                      <c:pt idx="52">
                        <c:v>3.58</c:v>
                      </c:pt>
                      <c:pt idx="53">
                        <c:v>3.6</c:v>
                      </c:pt>
                      <c:pt idx="54">
                        <c:v>3.56</c:v>
                      </c:pt>
                      <c:pt idx="55">
                        <c:v>4.0199999999999996</c:v>
                      </c:pt>
                      <c:pt idx="56">
                        <c:v>3.68</c:v>
                      </c:pt>
                      <c:pt idx="57">
                        <c:v>4.04</c:v>
                      </c:pt>
                      <c:pt idx="58">
                        <c:v>4.2300000000000004</c:v>
                      </c:pt>
                      <c:pt idx="59">
                        <c:v>4.54</c:v>
                      </c:pt>
                      <c:pt idx="60">
                        <c:v>3.64</c:v>
                      </c:pt>
                      <c:pt idx="61">
                        <c:v>3.84</c:v>
                      </c:pt>
                      <c:pt idx="62">
                        <c:v>3.28</c:v>
                      </c:pt>
                      <c:pt idx="63">
                        <c:v>3.9</c:v>
                      </c:pt>
                      <c:pt idx="64">
                        <c:v>3.28</c:v>
                      </c:pt>
                      <c:pt idx="65">
                        <c:v>4.0999999999999996</c:v>
                      </c:pt>
                      <c:pt idx="66">
                        <c:v>3.58</c:v>
                      </c:pt>
                      <c:pt idx="67">
                        <c:v>3.66</c:v>
                      </c:pt>
                      <c:pt idx="68">
                        <c:v>3.3</c:v>
                      </c:pt>
                      <c:pt idx="69">
                        <c:v>3.81</c:v>
                      </c:pt>
                      <c:pt idx="70">
                        <c:v>4.0199999999999996</c:v>
                      </c:pt>
                      <c:pt idx="71">
                        <c:v>4.66</c:v>
                      </c:pt>
                      <c:pt idx="72">
                        <c:v>4.6399999999999997</c:v>
                      </c:pt>
                      <c:pt idx="73">
                        <c:v>4.87</c:v>
                      </c:pt>
                      <c:pt idx="74">
                        <c:v>4.26</c:v>
                      </c:pt>
                      <c:pt idx="75">
                        <c:v>4.22</c:v>
                      </c:pt>
                      <c:pt idx="76">
                        <c:v>4.03</c:v>
                      </c:pt>
                      <c:pt idx="77">
                        <c:v>4.5999999999999996</c:v>
                      </c:pt>
                      <c:pt idx="78">
                        <c:v>4.68</c:v>
                      </c:pt>
                      <c:pt idx="79">
                        <c:v>4.67</c:v>
                      </c:pt>
                      <c:pt idx="80">
                        <c:v>4.3600000000000003</c:v>
                      </c:pt>
                      <c:pt idx="81">
                        <c:v>4.33</c:v>
                      </c:pt>
                      <c:pt idx="82">
                        <c:v>3.92</c:v>
                      </c:pt>
                      <c:pt idx="83">
                        <c:v>4.0599999999999996</c:v>
                      </c:pt>
                      <c:pt idx="84">
                        <c:v>3.6</c:v>
                      </c:pt>
                      <c:pt idx="85">
                        <c:v>3.84</c:v>
                      </c:pt>
                      <c:pt idx="86">
                        <c:v>3.48</c:v>
                      </c:pt>
                      <c:pt idx="87">
                        <c:v>3.6</c:v>
                      </c:pt>
                      <c:pt idx="88">
                        <c:v>3.54</c:v>
                      </c:pt>
                      <c:pt idx="89">
                        <c:v>3.71</c:v>
                      </c:pt>
                      <c:pt idx="90">
                        <c:v>3.38</c:v>
                      </c:pt>
                      <c:pt idx="91">
                        <c:v>3.53</c:v>
                      </c:pt>
                      <c:pt idx="92">
                        <c:v>3.28</c:v>
                      </c:pt>
                      <c:pt idx="93">
                        <c:v>3.44</c:v>
                      </c:pt>
                      <c:pt idx="94">
                        <c:v>3.32</c:v>
                      </c:pt>
                      <c:pt idx="95">
                        <c:v>3.54</c:v>
                      </c:pt>
                      <c:pt idx="96">
                        <c:v>3.08</c:v>
                      </c:pt>
                      <c:pt idx="97">
                        <c:v>3.4</c:v>
                      </c:pt>
                      <c:pt idx="98">
                        <c:v>3.26</c:v>
                      </c:pt>
                      <c:pt idx="99">
                        <c:v>3.52</c:v>
                      </c:pt>
                      <c:pt idx="100">
                        <c:v>3.94</c:v>
                      </c:pt>
                      <c:pt idx="101">
                        <c:v>3.42</c:v>
                      </c:pt>
                      <c:pt idx="102">
                        <c:v>3.24</c:v>
                      </c:pt>
                      <c:pt idx="103">
                        <c:v>3.5</c:v>
                      </c:pt>
                      <c:pt idx="104">
                        <c:v>3.22</c:v>
                      </c:pt>
                      <c:pt idx="105">
                        <c:v>3.54</c:v>
                      </c:pt>
                      <c:pt idx="106">
                        <c:v>3.24</c:v>
                      </c:pt>
                      <c:pt idx="107">
                        <c:v>3.43</c:v>
                      </c:pt>
                      <c:pt idx="108">
                        <c:v>3.26</c:v>
                      </c:pt>
                      <c:pt idx="109">
                        <c:v>3.5</c:v>
                      </c:pt>
                      <c:pt idx="110">
                        <c:v>3.3</c:v>
                      </c:pt>
                      <c:pt idx="111">
                        <c:v>3.74</c:v>
                      </c:pt>
                      <c:pt idx="112">
                        <c:v>2.94</c:v>
                      </c:pt>
                      <c:pt idx="113">
                        <c:v>3.2</c:v>
                      </c:pt>
                      <c:pt idx="114">
                        <c:v>2.76</c:v>
                      </c:pt>
                      <c:pt idx="115">
                        <c:v>3.53</c:v>
                      </c:pt>
                      <c:pt idx="116">
                        <c:v>3.3</c:v>
                      </c:pt>
                      <c:pt idx="117">
                        <c:v>3.56</c:v>
                      </c:pt>
                      <c:pt idx="118">
                        <c:v>3.22</c:v>
                      </c:pt>
                      <c:pt idx="119">
                        <c:v>3.44</c:v>
                      </c:pt>
                      <c:pt idx="120">
                        <c:v>3.08</c:v>
                      </c:pt>
                      <c:pt idx="121">
                        <c:v>3.52</c:v>
                      </c:pt>
                      <c:pt idx="122">
                        <c:v>3.42</c:v>
                      </c:pt>
                      <c:pt idx="123">
                        <c:v>3.64</c:v>
                      </c:pt>
                      <c:pt idx="124">
                        <c:v>3.3</c:v>
                      </c:pt>
                      <c:pt idx="125">
                        <c:v>3.56</c:v>
                      </c:pt>
                      <c:pt idx="126">
                        <c:v>2.83</c:v>
                      </c:pt>
                      <c:pt idx="127">
                        <c:v>3.14</c:v>
                      </c:pt>
                      <c:pt idx="128">
                        <c:v>2.66</c:v>
                      </c:pt>
                      <c:pt idx="129">
                        <c:v>3.22</c:v>
                      </c:pt>
                      <c:pt idx="130">
                        <c:v>2.76</c:v>
                      </c:pt>
                      <c:pt idx="131">
                        <c:v>3.28</c:v>
                      </c:pt>
                      <c:pt idx="132">
                        <c:v>3.22</c:v>
                      </c:pt>
                      <c:pt idx="133">
                        <c:v>4.0999999999999996</c:v>
                      </c:pt>
                      <c:pt idx="134">
                        <c:v>4.0599999999999996</c:v>
                      </c:pt>
                      <c:pt idx="135">
                        <c:v>4.22</c:v>
                      </c:pt>
                      <c:pt idx="136">
                        <c:v>4.04</c:v>
                      </c:pt>
                      <c:pt idx="137">
                        <c:v>4.4000000000000004</c:v>
                      </c:pt>
                      <c:pt idx="138">
                        <c:v>4.0599999999999996</c:v>
                      </c:pt>
                      <c:pt idx="139">
                        <c:v>4.16</c:v>
                      </c:pt>
                      <c:pt idx="140">
                        <c:v>4</c:v>
                      </c:pt>
                      <c:pt idx="141">
                        <c:v>4.03</c:v>
                      </c:pt>
                      <c:pt idx="142">
                        <c:v>4.12</c:v>
                      </c:pt>
                      <c:pt idx="143">
                        <c:v>4.82</c:v>
                      </c:pt>
                      <c:pt idx="144">
                        <c:v>4.25</c:v>
                      </c:pt>
                      <c:pt idx="145">
                        <c:v>4.62</c:v>
                      </c:pt>
                      <c:pt idx="146">
                        <c:v>4.4400000000000004</c:v>
                      </c:pt>
                      <c:pt idx="147">
                        <c:v>5.31</c:v>
                      </c:pt>
                      <c:pt idx="148">
                        <c:v>4.9000000000000004</c:v>
                      </c:pt>
                      <c:pt idx="149">
                        <c:v>4.5999999999999996</c:v>
                      </c:pt>
                      <c:pt idx="150">
                        <c:v>4.03</c:v>
                      </c:pt>
                      <c:pt idx="151">
                        <c:v>4.3899999999999997</c:v>
                      </c:pt>
                      <c:pt idx="152">
                        <c:v>4.3899999999999997</c:v>
                      </c:pt>
                      <c:pt idx="153">
                        <c:v>4.4000000000000004</c:v>
                      </c:pt>
                      <c:pt idx="154">
                        <c:v>4.54</c:v>
                      </c:pt>
                      <c:pt idx="155">
                        <c:v>4.3600000000000003</c:v>
                      </c:pt>
                      <c:pt idx="156">
                        <c:v>4.17</c:v>
                      </c:pt>
                      <c:pt idx="157">
                        <c:v>4</c:v>
                      </c:pt>
                      <c:pt idx="158">
                        <c:v>3.93</c:v>
                      </c:pt>
                      <c:pt idx="159">
                        <c:v>4.12</c:v>
                      </c:pt>
                      <c:pt idx="160">
                        <c:v>3.9</c:v>
                      </c:pt>
                      <c:pt idx="161">
                        <c:v>4.18</c:v>
                      </c:pt>
                      <c:pt idx="162">
                        <c:v>4.2</c:v>
                      </c:pt>
                      <c:pt idx="163">
                        <c:v>4.78</c:v>
                      </c:pt>
                      <c:pt idx="164">
                        <c:v>4.66</c:v>
                      </c:pt>
                      <c:pt idx="165">
                        <c:v>5.16</c:v>
                      </c:pt>
                      <c:pt idx="166">
                        <c:v>6.08</c:v>
                      </c:pt>
                      <c:pt idx="167">
                        <c:v>6.08</c:v>
                      </c:pt>
                      <c:pt idx="168">
                        <c:v>5.36</c:v>
                      </c:pt>
                      <c:pt idx="169">
                        <c:v>5.18</c:v>
                      </c:pt>
                      <c:pt idx="170">
                        <c:v>4.54</c:v>
                      </c:pt>
                      <c:pt idx="171">
                        <c:v>4.42</c:v>
                      </c:pt>
                      <c:pt idx="172">
                        <c:v>4.17</c:v>
                      </c:pt>
                      <c:pt idx="173">
                        <c:v>4.3</c:v>
                      </c:pt>
                      <c:pt idx="174">
                        <c:v>3.92</c:v>
                      </c:pt>
                      <c:pt idx="175">
                        <c:v>3.84</c:v>
                      </c:pt>
                      <c:pt idx="176">
                        <c:v>3.6</c:v>
                      </c:pt>
                      <c:pt idx="177">
                        <c:v>3.81</c:v>
                      </c:pt>
                      <c:pt idx="178">
                        <c:v>3.88</c:v>
                      </c:pt>
                      <c:pt idx="179">
                        <c:v>3.8</c:v>
                      </c:pt>
                      <c:pt idx="180">
                        <c:v>3.56</c:v>
                      </c:pt>
                      <c:pt idx="181">
                        <c:v>3.8</c:v>
                      </c:pt>
                      <c:pt idx="182">
                        <c:v>3.68</c:v>
                      </c:pt>
                      <c:pt idx="183">
                        <c:v>3.82</c:v>
                      </c:pt>
                      <c:pt idx="184">
                        <c:v>3.8</c:v>
                      </c:pt>
                      <c:pt idx="185">
                        <c:v>3.82</c:v>
                      </c:pt>
                      <c:pt idx="186">
                        <c:v>3.76</c:v>
                      </c:pt>
                      <c:pt idx="187">
                        <c:v>4.3600000000000003</c:v>
                      </c:pt>
                      <c:pt idx="188">
                        <c:v>4.8600000000000003</c:v>
                      </c:pt>
                      <c:pt idx="189">
                        <c:v>5</c:v>
                      </c:pt>
                      <c:pt idx="190">
                        <c:v>4.9800000000000004</c:v>
                      </c:pt>
                      <c:pt idx="191">
                        <c:v>5</c:v>
                      </c:pt>
                      <c:pt idx="192">
                        <c:v>4.5999999999999996</c:v>
                      </c:pt>
                      <c:pt idx="193">
                        <c:v>4.79</c:v>
                      </c:pt>
                      <c:pt idx="194">
                        <c:v>4.82</c:v>
                      </c:pt>
                      <c:pt idx="195">
                        <c:v>5.08</c:v>
                      </c:pt>
                      <c:pt idx="196">
                        <c:v>4.84</c:v>
                      </c:pt>
                      <c:pt idx="197">
                        <c:v>4.8899999999999997</c:v>
                      </c:pt>
                      <c:pt idx="198">
                        <c:v>4.8499999999999996</c:v>
                      </c:pt>
                      <c:pt idx="199">
                        <c:v>4.76</c:v>
                      </c:pt>
                      <c:pt idx="200">
                        <c:v>4.5</c:v>
                      </c:pt>
                      <c:pt idx="201">
                        <c:v>4.38</c:v>
                      </c:pt>
                      <c:pt idx="202">
                        <c:v>4.3600000000000003</c:v>
                      </c:pt>
                      <c:pt idx="203">
                        <c:v>5.62</c:v>
                      </c:pt>
                      <c:pt idx="204">
                        <c:v>6.64</c:v>
                      </c:pt>
                      <c:pt idx="205">
                        <c:v>6.8</c:v>
                      </c:pt>
                      <c:pt idx="206">
                        <c:v>6.22</c:v>
                      </c:pt>
                      <c:pt idx="207">
                        <c:v>6.46</c:v>
                      </c:pt>
                      <c:pt idx="208">
                        <c:v>5.84</c:v>
                      </c:pt>
                      <c:pt idx="209">
                        <c:v>5.22</c:v>
                      </c:pt>
                      <c:pt idx="210">
                        <c:v>4.43</c:v>
                      </c:pt>
                      <c:pt idx="211">
                        <c:v>4.3</c:v>
                      </c:pt>
                      <c:pt idx="212">
                        <c:v>3.88</c:v>
                      </c:pt>
                      <c:pt idx="213">
                        <c:v>3.92</c:v>
                      </c:pt>
                      <c:pt idx="214">
                        <c:v>3.56</c:v>
                      </c:pt>
                      <c:pt idx="215">
                        <c:v>3.94</c:v>
                      </c:pt>
                      <c:pt idx="216">
                        <c:v>3.72</c:v>
                      </c:pt>
                      <c:pt idx="217">
                        <c:v>4</c:v>
                      </c:pt>
                      <c:pt idx="218">
                        <c:v>3.5</c:v>
                      </c:pt>
                      <c:pt idx="219">
                        <c:v>3.72</c:v>
                      </c:pt>
                      <c:pt idx="220">
                        <c:v>3.5</c:v>
                      </c:pt>
                      <c:pt idx="221">
                        <c:v>4</c:v>
                      </c:pt>
                      <c:pt idx="222">
                        <c:v>3.46</c:v>
                      </c:pt>
                      <c:pt idx="223">
                        <c:v>3.72</c:v>
                      </c:pt>
                      <c:pt idx="224">
                        <c:v>3.16</c:v>
                      </c:pt>
                      <c:pt idx="225">
                        <c:v>3.44</c:v>
                      </c:pt>
                      <c:pt idx="226">
                        <c:v>3.14</c:v>
                      </c:pt>
                      <c:pt idx="227">
                        <c:v>3.84</c:v>
                      </c:pt>
                      <c:pt idx="228">
                        <c:v>3.58</c:v>
                      </c:pt>
                      <c:pt idx="229">
                        <c:v>4.3</c:v>
                      </c:pt>
                      <c:pt idx="230">
                        <c:v>4.07</c:v>
                      </c:pt>
                      <c:pt idx="231">
                        <c:v>4.7</c:v>
                      </c:pt>
                      <c:pt idx="232">
                        <c:v>4.5599999999999996</c:v>
                      </c:pt>
                      <c:pt idx="233">
                        <c:v>4.5199999999999996</c:v>
                      </c:pt>
                      <c:pt idx="234">
                        <c:v>4.0999999999999996</c:v>
                      </c:pt>
                      <c:pt idx="235">
                        <c:v>4.0999999999999996</c:v>
                      </c:pt>
                      <c:pt idx="236">
                        <c:v>3.72</c:v>
                      </c:pt>
                      <c:pt idx="237">
                        <c:v>3.82</c:v>
                      </c:pt>
                      <c:pt idx="238">
                        <c:v>3.94</c:v>
                      </c:pt>
                      <c:pt idx="239">
                        <c:v>5.46</c:v>
                      </c:pt>
                      <c:pt idx="240">
                        <c:v>5.78</c:v>
                      </c:pt>
                      <c:pt idx="241">
                        <c:v>5.28</c:v>
                      </c:pt>
                      <c:pt idx="242">
                        <c:v>4.58</c:v>
                      </c:pt>
                      <c:pt idx="243">
                        <c:v>4.42</c:v>
                      </c:pt>
                      <c:pt idx="244">
                        <c:v>4.16</c:v>
                      </c:pt>
                      <c:pt idx="245">
                        <c:v>4.2300000000000004</c:v>
                      </c:pt>
                      <c:pt idx="246">
                        <c:v>4.04</c:v>
                      </c:pt>
                      <c:pt idx="247">
                        <c:v>4.4000000000000004</c:v>
                      </c:pt>
                      <c:pt idx="248">
                        <c:v>4.2</c:v>
                      </c:pt>
                      <c:pt idx="249">
                        <c:v>4.57</c:v>
                      </c:pt>
                      <c:pt idx="250">
                        <c:v>4.71</c:v>
                      </c:pt>
                      <c:pt idx="251">
                        <c:v>4.68</c:v>
                      </c:pt>
                      <c:pt idx="252">
                        <c:v>4.5599999999999996</c:v>
                      </c:pt>
                      <c:pt idx="253">
                        <c:v>4.97</c:v>
                      </c:pt>
                      <c:pt idx="254">
                        <c:v>4.82</c:v>
                      </c:pt>
                      <c:pt idx="255">
                        <c:v>4.92</c:v>
                      </c:pt>
                      <c:pt idx="256">
                        <c:v>5.0599999999999996</c:v>
                      </c:pt>
                      <c:pt idx="257">
                        <c:v>5.32</c:v>
                      </c:pt>
                      <c:pt idx="258">
                        <c:v>5.12</c:v>
                      </c:pt>
                      <c:pt idx="259">
                        <c:v>5.14</c:v>
                      </c:pt>
                      <c:pt idx="260">
                        <c:v>4.68</c:v>
                      </c:pt>
                      <c:pt idx="261">
                        <c:v>4.9000000000000004</c:v>
                      </c:pt>
                      <c:pt idx="262">
                        <c:v>4.82</c:v>
                      </c:pt>
                      <c:pt idx="263">
                        <c:v>4.78</c:v>
                      </c:pt>
                      <c:pt idx="264">
                        <c:v>4.6399999999999997</c:v>
                      </c:pt>
                      <c:pt idx="265">
                        <c:v>4.1399999999999997</c:v>
                      </c:pt>
                      <c:pt idx="266">
                        <c:v>3.84</c:v>
                      </c:pt>
                      <c:pt idx="267">
                        <c:v>3.72</c:v>
                      </c:pt>
                      <c:pt idx="268">
                        <c:v>3.5</c:v>
                      </c:pt>
                      <c:pt idx="269">
                        <c:v>3.6</c:v>
                      </c:pt>
                      <c:pt idx="270">
                        <c:v>3.32</c:v>
                      </c:pt>
                      <c:pt idx="271">
                        <c:v>3.37</c:v>
                      </c:pt>
                      <c:pt idx="272">
                        <c:v>3.2</c:v>
                      </c:pt>
                      <c:pt idx="273">
                        <c:v>4</c:v>
                      </c:pt>
                      <c:pt idx="274">
                        <c:v>3.74</c:v>
                      </c:pt>
                      <c:pt idx="275">
                        <c:v>3.6</c:v>
                      </c:pt>
                      <c:pt idx="276">
                        <c:v>3.24</c:v>
                      </c:pt>
                      <c:pt idx="277">
                        <c:v>3.62</c:v>
                      </c:pt>
                      <c:pt idx="278">
                        <c:v>3.32</c:v>
                      </c:pt>
                      <c:pt idx="279">
                        <c:v>3.36</c:v>
                      </c:pt>
                      <c:pt idx="280">
                        <c:v>3.04</c:v>
                      </c:pt>
                      <c:pt idx="281">
                        <c:v>3.35</c:v>
                      </c:pt>
                      <c:pt idx="282">
                        <c:v>3.06</c:v>
                      </c:pt>
                      <c:pt idx="283">
                        <c:v>3.29</c:v>
                      </c:pt>
                      <c:pt idx="284">
                        <c:v>2.96</c:v>
                      </c:pt>
                      <c:pt idx="285">
                        <c:v>3.2</c:v>
                      </c:pt>
                      <c:pt idx="286">
                        <c:v>2.84</c:v>
                      </c:pt>
                      <c:pt idx="287">
                        <c:v>3.03</c:v>
                      </c:pt>
                      <c:pt idx="288">
                        <c:v>2.56</c:v>
                      </c:pt>
                      <c:pt idx="289">
                        <c:v>2.96</c:v>
                      </c:pt>
                      <c:pt idx="290">
                        <c:v>2.64</c:v>
                      </c:pt>
                      <c:pt idx="291">
                        <c:v>3.35</c:v>
                      </c:pt>
                      <c:pt idx="292">
                        <c:v>2.9</c:v>
                      </c:pt>
                      <c:pt idx="293">
                        <c:v>3.2</c:v>
                      </c:pt>
                      <c:pt idx="294">
                        <c:v>2.7</c:v>
                      </c:pt>
                      <c:pt idx="295">
                        <c:v>3.04</c:v>
                      </c:pt>
                      <c:pt idx="296">
                        <c:v>2.58</c:v>
                      </c:pt>
                      <c:pt idx="297">
                        <c:v>3.28</c:v>
                      </c:pt>
                      <c:pt idx="298">
                        <c:v>3.22</c:v>
                      </c:pt>
                      <c:pt idx="299">
                        <c:v>3.24</c:v>
                      </c:pt>
                      <c:pt idx="300">
                        <c:v>2.74</c:v>
                      </c:pt>
                      <c:pt idx="301">
                        <c:v>3.48</c:v>
                      </c:pt>
                      <c:pt idx="302">
                        <c:v>3.02</c:v>
                      </c:pt>
                      <c:pt idx="303">
                        <c:v>3.24</c:v>
                      </c:pt>
                      <c:pt idx="304">
                        <c:v>3.08</c:v>
                      </c:pt>
                      <c:pt idx="305">
                        <c:v>3.6</c:v>
                      </c:pt>
                      <c:pt idx="306">
                        <c:v>3</c:v>
                      </c:pt>
                      <c:pt idx="307">
                        <c:v>3.16</c:v>
                      </c:pt>
                      <c:pt idx="308">
                        <c:v>2.8</c:v>
                      </c:pt>
                      <c:pt idx="309">
                        <c:v>3.34</c:v>
                      </c:pt>
                      <c:pt idx="310">
                        <c:v>3.38</c:v>
                      </c:pt>
                      <c:pt idx="311">
                        <c:v>3.54</c:v>
                      </c:pt>
                      <c:pt idx="312">
                        <c:v>3.24</c:v>
                      </c:pt>
                      <c:pt idx="313">
                        <c:v>3.72</c:v>
                      </c:pt>
                      <c:pt idx="314">
                        <c:v>3.8</c:v>
                      </c:pt>
                      <c:pt idx="315">
                        <c:v>3.88</c:v>
                      </c:pt>
                      <c:pt idx="316">
                        <c:v>3.78</c:v>
                      </c:pt>
                      <c:pt idx="317">
                        <c:v>4.2</c:v>
                      </c:pt>
                      <c:pt idx="318">
                        <c:v>3.98</c:v>
                      </c:pt>
                      <c:pt idx="319">
                        <c:v>4.84</c:v>
                      </c:pt>
                      <c:pt idx="320">
                        <c:v>4.66</c:v>
                      </c:pt>
                      <c:pt idx="321">
                        <c:v>4.92</c:v>
                      </c:pt>
                      <c:pt idx="322">
                        <c:v>4.13</c:v>
                      </c:pt>
                      <c:pt idx="323">
                        <c:v>4.24</c:v>
                      </c:pt>
                      <c:pt idx="324">
                        <c:v>4.01</c:v>
                      </c:pt>
                      <c:pt idx="325">
                        <c:v>4.12</c:v>
                      </c:pt>
                      <c:pt idx="326">
                        <c:v>3.61</c:v>
                      </c:pt>
                      <c:pt idx="327">
                        <c:v>3.66</c:v>
                      </c:pt>
                      <c:pt idx="328">
                        <c:v>3.42</c:v>
                      </c:pt>
                      <c:pt idx="329">
                        <c:v>3.51</c:v>
                      </c:pt>
                      <c:pt idx="330">
                        <c:v>3.04</c:v>
                      </c:pt>
                      <c:pt idx="331">
                        <c:v>3.31</c:v>
                      </c:pt>
                      <c:pt idx="332">
                        <c:v>2.9</c:v>
                      </c:pt>
                      <c:pt idx="333">
                        <c:v>3.26</c:v>
                      </c:pt>
                      <c:pt idx="334">
                        <c:v>3.26</c:v>
                      </c:pt>
                      <c:pt idx="335">
                        <c:v>2.82</c:v>
                      </c:pt>
                      <c:pt idx="336">
                        <c:v>3.1</c:v>
                      </c:pt>
                      <c:pt idx="337">
                        <c:v>2.56</c:v>
                      </c:pt>
                      <c:pt idx="338">
                        <c:v>2.16</c:v>
                      </c:pt>
                      <c:pt idx="339">
                        <c:v>2.5</c:v>
                      </c:pt>
                      <c:pt idx="340">
                        <c:v>2.72</c:v>
                      </c:pt>
                      <c:pt idx="341">
                        <c:v>2.62</c:v>
                      </c:pt>
                      <c:pt idx="342">
                        <c:v>2.64</c:v>
                      </c:pt>
                      <c:pt idx="343">
                        <c:v>2.68</c:v>
                      </c:pt>
                      <c:pt idx="344">
                        <c:v>2.4</c:v>
                      </c:pt>
                      <c:pt idx="345">
                        <c:v>2.7</c:v>
                      </c:pt>
                      <c:pt idx="346">
                        <c:v>2.42</c:v>
                      </c:pt>
                      <c:pt idx="347">
                        <c:v>2.78</c:v>
                      </c:pt>
                      <c:pt idx="348">
                        <c:v>2.48</c:v>
                      </c:pt>
                      <c:pt idx="349">
                        <c:v>2.63</c:v>
                      </c:pt>
                      <c:pt idx="350">
                        <c:v>2.1</c:v>
                      </c:pt>
                      <c:pt idx="351">
                        <c:v>2.54</c:v>
                      </c:pt>
                      <c:pt idx="352">
                        <c:v>2.04</c:v>
                      </c:pt>
                      <c:pt idx="353">
                        <c:v>2.2200000000000002</c:v>
                      </c:pt>
                      <c:pt idx="354">
                        <c:v>1.9</c:v>
                      </c:pt>
                      <c:pt idx="355">
                        <c:v>2.2200000000000002</c:v>
                      </c:pt>
                      <c:pt idx="356">
                        <c:v>2.02</c:v>
                      </c:pt>
                      <c:pt idx="357">
                        <c:v>2.38</c:v>
                      </c:pt>
                      <c:pt idx="358">
                        <c:v>2.06</c:v>
                      </c:pt>
                      <c:pt idx="359">
                        <c:v>2.36</c:v>
                      </c:pt>
                      <c:pt idx="360">
                        <c:v>2</c:v>
                      </c:pt>
                      <c:pt idx="361">
                        <c:v>2.38</c:v>
                      </c:pt>
                      <c:pt idx="362">
                        <c:v>1.98</c:v>
                      </c:pt>
                      <c:pt idx="363">
                        <c:v>2.2999999999999998</c:v>
                      </c:pt>
                      <c:pt idx="364">
                        <c:v>1.94</c:v>
                      </c:pt>
                      <c:pt idx="365">
                        <c:v>2.2599999999999998</c:v>
                      </c:pt>
                      <c:pt idx="366">
                        <c:v>2.08</c:v>
                      </c:pt>
                      <c:pt idx="367">
                        <c:v>2.46</c:v>
                      </c:pt>
                      <c:pt idx="368">
                        <c:v>2.2000000000000002</c:v>
                      </c:pt>
                      <c:pt idx="369">
                        <c:v>2.66</c:v>
                      </c:pt>
                      <c:pt idx="370">
                        <c:v>2.1</c:v>
                      </c:pt>
                      <c:pt idx="371">
                        <c:v>2.2999999999999998</c:v>
                      </c:pt>
                      <c:pt idx="372">
                        <c:v>1.7</c:v>
                      </c:pt>
                      <c:pt idx="373">
                        <c:v>2.02</c:v>
                      </c:pt>
                      <c:pt idx="374">
                        <c:v>1.86</c:v>
                      </c:pt>
                      <c:pt idx="375">
                        <c:v>2.2000000000000002</c:v>
                      </c:pt>
                      <c:pt idx="376">
                        <c:v>1.88</c:v>
                      </c:pt>
                      <c:pt idx="377">
                        <c:v>1.87</c:v>
                      </c:pt>
                      <c:pt idx="378">
                        <c:v>1.5</c:v>
                      </c:pt>
                      <c:pt idx="379">
                        <c:v>1.88</c:v>
                      </c:pt>
                      <c:pt idx="380">
                        <c:v>1.46</c:v>
                      </c:pt>
                      <c:pt idx="381">
                        <c:v>1.84</c:v>
                      </c:pt>
                      <c:pt idx="382">
                        <c:v>1.48</c:v>
                      </c:pt>
                      <c:pt idx="383">
                        <c:v>1.84</c:v>
                      </c:pt>
                      <c:pt idx="384">
                        <c:v>1.42</c:v>
                      </c:pt>
                      <c:pt idx="385">
                        <c:v>1.8</c:v>
                      </c:pt>
                      <c:pt idx="386">
                        <c:v>1.37</c:v>
                      </c:pt>
                      <c:pt idx="387">
                        <c:v>2</c:v>
                      </c:pt>
                      <c:pt idx="388">
                        <c:v>1.48</c:v>
                      </c:pt>
                      <c:pt idx="389">
                        <c:v>2.04</c:v>
                      </c:pt>
                      <c:pt idx="390">
                        <c:v>1.48</c:v>
                      </c:pt>
                      <c:pt idx="391">
                        <c:v>2.04</c:v>
                      </c:pt>
                      <c:pt idx="392">
                        <c:v>1.38</c:v>
                      </c:pt>
                      <c:pt idx="393">
                        <c:v>1.82</c:v>
                      </c:pt>
                      <c:pt idx="394">
                        <c:v>1.34</c:v>
                      </c:pt>
                      <c:pt idx="395">
                        <c:v>1.76</c:v>
                      </c:pt>
                      <c:pt idx="396">
                        <c:v>1.48</c:v>
                      </c:pt>
                      <c:pt idx="397">
                        <c:v>2</c:v>
                      </c:pt>
                      <c:pt idx="398">
                        <c:v>1.3</c:v>
                      </c:pt>
                      <c:pt idx="399">
                        <c:v>1.84</c:v>
                      </c:pt>
                      <c:pt idx="400">
                        <c:v>1.4</c:v>
                      </c:pt>
                      <c:pt idx="401">
                        <c:v>1.7</c:v>
                      </c:pt>
                      <c:pt idx="402">
                        <c:v>1.35</c:v>
                      </c:pt>
                      <c:pt idx="403">
                        <c:v>1.68</c:v>
                      </c:pt>
                      <c:pt idx="404">
                        <c:v>1.34</c:v>
                      </c:pt>
                      <c:pt idx="405">
                        <c:v>1.68</c:v>
                      </c:pt>
                      <c:pt idx="406">
                        <c:v>1.34</c:v>
                      </c:pt>
                      <c:pt idx="407">
                        <c:v>1.74</c:v>
                      </c:pt>
                      <c:pt idx="408">
                        <c:v>1.4</c:v>
                      </c:pt>
                      <c:pt idx="409">
                        <c:v>1.7</c:v>
                      </c:pt>
                      <c:pt idx="410">
                        <c:v>1.5</c:v>
                      </c:pt>
                      <c:pt idx="411">
                        <c:v>2.12</c:v>
                      </c:pt>
                      <c:pt idx="412">
                        <c:v>1.58</c:v>
                      </c:pt>
                      <c:pt idx="413">
                        <c:v>2.1800000000000002</c:v>
                      </c:pt>
                      <c:pt idx="414">
                        <c:v>2</c:v>
                      </c:pt>
                      <c:pt idx="415">
                        <c:v>2.2999999999999998</c:v>
                      </c:pt>
                      <c:pt idx="416">
                        <c:v>2.3199999999999998</c:v>
                      </c:pt>
                      <c:pt idx="417">
                        <c:v>2.44</c:v>
                      </c:pt>
                      <c:pt idx="418">
                        <c:v>2.36</c:v>
                      </c:pt>
                      <c:pt idx="419">
                        <c:v>2.66</c:v>
                      </c:pt>
                      <c:pt idx="420">
                        <c:v>1.88</c:v>
                      </c:pt>
                      <c:pt idx="421">
                        <c:v>2.2200000000000002</c:v>
                      </c:pt>
                      <c:pt idx="422">
                        <c:v>1.7</c:v>
                      </c:pt>
                      <c:pt idx="423">
                        <c:v>1.74</c:v>
                      </c:pt>
                      <c:pt idx="424">
                        <c:v>1.4</c:v>
                      </c:pt>
                      <c:pt idx="425">
                        <c:v>2.02</c:v>
                      </c:pt>
                      <c:pt idx="426">
                        <c:v>1.52</c:v>
                      </c:pt>
                      <c:pt idx="427">
                        <c:v>2.02</c:v>
                      </c:pt>
                      <c:pt idx="428">
                        <c:v>1.42</c:v>
                      </c:pt>
                      <c:pt idx="429">
                        <c:v>2.02</c:v>
                      </c:pt>
                      <c:pt idx="430">
                        <c:v>1.33</c:v>
                      </c:pt>
                      <c:pt idx="431">
                        <c:v>1.96</c:v>
                      </c:pt>
                      <c:pt idx="432">
                        <c:v>1.3</c:v>
                      </c:pt>
                      <c:pt idx="433">
                        <c:v>1.76</c:v>
                      </c:pt>
                      <c:pt idx="434">
                        <c:v>1.21</c:v>
                      </c:pt>
                      <c:pt idx="435">
                        <c:v>1.54</c:v>
                      </c:pt>
                      <c:pt idx="436">
                        <c:v>1.1000000000000001</c:v>
                      </c:pt>
                      <c:pt idx="437">
                        <c:v>1.51</c:v>
                      </c:pt>
                      <c:pt idx="438">
                        <c:v>1.06</c:v>
                      </c:pt>
                      <c:pt idx="439">
                        <c:v>1.22</c:v>
                      </c:pt>
                      <c:pt idx="440">
                        <c:v>0.96</c:v>
                      </c:pt>
                      <c:pt idx="441">
                        <c:v>1.46</c:v>
                      </c:pt>
                      <c:pt idx="442">
                        <c:v>1.1000000000000001</c:v>
                      </c:pt>
                      <c:pt idx="443">
                        <c:v>1.9</c:v>
                      </c:pt>
                      <c:pt idx="444">
                        <c:v>1.31</c:v>
                      </c:pt>
                      <c:pt idx="445">
                        <c:v>1.98</c:v>
                      </c:pt>
                      <c:pt idx="446">
                        <c:v>1.48</c:v>
                      </c:pt>
                      <c:pt idx="447">
                        <c:v>1.02</c:v>
                      </c:pt>
                      <c:pt idx="448">
                        <c:v>1.28</c:v>
                      </c:pt>
                      <c:pt idx="449">
                        <c:v>1.67</c:v>
                      </c:pt>
                      <c:pt idx="450">
                        <c:v>1.1399999999999999</c:v>
                      </c:pt>
                      <c:pt idx="451">
                        <c:v>1.6</c:v>
                      </c:pt>
                      <c:pt idx="452">
                        <c:v>1.18</c:v>
                      </c:pt>
                      <c:pt idx="453">
                        <c:v>1.88</c:v>
                      </c:pt>
                      <c:pt idx="454">
                        <c:v>1.21</c:v>
                      </c:pt>
                      <c:pt idx="455">
                        <c:v>1.9</c:v>
                      </c:pt>
                      <c:pt idx="456">
                        <c:v>1.24</c:v>
                      </c:pt>
                      <c:pt idx="457">
                        <c:v>1.66</c:v>
                      </c:pt>
                      <c:pt idx="458">
                        <c:v>1.24</c:v>
                      </c:pt>
                      <c:pt idx="459">
                        <c:v>1.68</c:v>
                      </c:pt>
                      <c:pt idx="460">
                        <c:v>1.2</c:v>
                      </c:pt>
                      <c:pt idx="461">
                        <c:v>1.68</c:v>
                      </c:pt>
                      <c:pt idx="462">
                        <c:v>1.28</c:v>
                      </c:pt>
                      <c:pt idx="463">
                        <c:v>1.6</c:v>
                      </c:pt>
                      <c:pt idx="464">
                        <c:v>1.2</c:v>
                      </c:pt>
                      <c:pt idx="465">
                        <c:v>1.6</c:v>
                      </c:pt>
                      <c:pt idx="466">
                        <c:v>1.22</c:v>
                      </c:pt>
                      <c:pt idx="467">
                        <c:v>1.62</c:v>
                      </c:pt>
                      <c:pt idx="468">
                        <c:v>1.2</c:v>
                      </c:pt>
                      <c:pt idx="469">
                        <c:v>1.59</c:v>
                      </c:pt>
                      <c:pt idx="470">
                        <c:v>1.1599999999999999</c:v>
                      </c:pt>
                      <c:pt idx="471">
                        <c:v>1.59</c:v>
                      </c:pt>
                      <c:pt idx="472">
                        <c:v>1.1599999999999999</c:v>
                      </c:pt>
                      <c:pt idx="473">
                        <c:v>1.56</c:v>
                      </c:pt>
                      <c:pt idx="474">
                        <c:v>1.28</c:v>
                      </c:pt>
                      <c:pt idx="475">
                        <c:v>1.58</c:v>
                      </c:pt>
                      <c:pt idx="476">
                        <c:v>1.32</c:v>
                      </c:pt>
                      <c:pt idx="477">
                        <c:v>1.59</c:v>
                      </c:pt>
                      <c:pt idx="478">
                        <c:v>1.32</c:v>
                      </c:pt>
                      <c:pt idx="479">
                        <c:v>1.58</c:v>
                      </c:pt>
                      <c:pt idx="480">
                        <c:v>1.29</c:v>
                      </c:pt>
                      <c:pt idx="481">
                        <c:v>1.7</c:v>
                      </c:pt>
                      <c:pt idx="482">
                        <c:v>1.33</c:v>
                      </c:pt>
                      <c:pt idx="483">
                        <c:v>1.72</c:v>
                      </c:pt>
                      <c:pt idx="484">
                        <c:v>1.32</c:v>
                      </c:pt>
                      <c:pt idx="485">
                        <c:v>1.72</c:v>
                      </c:pt>
                      <c:pt idx="486">
                        <c:v>1.54</c:v>
                      </c:pt>
                      <c:pt idx="487">
                        <c:v>2.14</c:v>
                      </c:pt>
                      <c:pt idx="488">
                        <c:v>1.64</c:v>
                      </c:pt>
                      <c:pt idx="489">
                        <c:v>2.1800000000000002</c:v>
                      </c:pt>
                      <c:pt idx="490">
                        <c:v>1.46</c:v>
                      </c:pt>
                      <c:pt idx="491">
                        <c:v>1.91</c:v>
                      </c:pt>
                      <c:pt idx="492">
                        <c:v>1.44</c:v>
                      </c:pt>
                      <c:pt idx="493">
                        <c:v>1.68</c:v>
                      </c:pt>
                      <c:pt idx="494">
                        <c:v>1.4</c:v>
                      </c:pt>
                      <c:pt idx="495">
                        <c:v>2.1</c:v>
                      </c:pt>
                      <c:pt idx="496">
                        <c:v>1.62</c:v>
                      </c:pt>
                      <c:pt idx="497">
                        <c:v>2.2000000000000002</c:v>
                      </c:pt>
                      <c:pt idx="498">
                        <c:v>1.7</c:v>
                      </c:pt>
                      <c:pt idx="499">
                        <c:v>2.2999999999999998</c:v>
                      </c:pt>
                      <c:pt idx="500">
                        <c:v>2.13</c:v>
                      </c:pt>
                      <c:pt idx="501">
                        <c:v>2.4300000000000002</c:v>
                      </c:pt>
                      <c:pt idx="502">
                        <c:v>1.81</c:v>
                      </c:pt>
                      <c:pt idx="503">
                        <c:v>2.36</c:v>
                      </c:pt>
                      <c:pt idx="504">
                        <c:v>1.8</c:v>
                      </c:pt>
                      <c:pt idx="505">
                        <c:v>2.4</c:v>
                      </c:pt>
                      <c:pt idx="506">
                        <c:v>1.8</c:v>
                      </c:pt>
                      <c:pt idx="507">
                        <c:v>2.42</c:v>
                      </c:pt>
                      <c:pt idx="508">
                        <c:v>1.94</c:v>
                      </c:pt>
                      <c:pt idx="509">
                        <c:v>2.54</c:v>
                      </c:pt>
                      <c:pt idx="510">
                        <c:v>1.94</c:v>
                      </c:pt>
                      <c:pt idx="511">
                        <c:v>2.46</c:v>
                      </c:pt>
                      <c:pt idx="512">
                        <c:v>1.92</c:v>
                      </c:pt>
                      <c:pt idx="513">
                        <c:v>2.52</c:v>
                      </c:pt>
                      <c:pt idx="514">
                        <c:v>2</c:v>
                      </c:pt>
                      <c:pt idx="515">
                        <c:v>2.54</c:v>
                      </c:pt>
                      <c:pt idx="516">
                        <c:v>1.7</c:v>
                      </c:pt>
                      <c:pt idx="517">
                        <c:v>2.04</c:v>
                      </c:pt>
                      <c:pt idx="518">
                        <c:v>1.7</c:v>
                      </c:pt>
                      <c:pt idx="519">
                        <c:v>2.16</c:v>
                      </c:pt>
                      <c:pt idx="520">
                        <c:v>1.62</c:v>
                      </c:pt>
                      <c:pt idx="521">
                        <c:v>1.72</c:v>
                      </c:pt>
                      <c:pt idx="522">
                        <c:v>1.74</c:v>
                      </c:pt>
                      <c:pt idx="523">
                        <c:v>2.12</c:v>
                      </c:pt>
                      <c:pt idx="524">
                        <c:v>1.76</c:v>
                      </c:pt>
                      <c:pt idx="525">
                        <c:v>2.1</c:v>
                      </c:pt>
                      <c:pt idx="526">
                        <c:v>1.76</c:v>
                      </c:pt>
                      <c:pt idx="527">
                        <c:v>2.1</c:v>
                      </c:pt>
                      <c:pt idx="528">
                        <c:v>1.74</c:v>
                      </c:pt>
                      <c:pt idx="529">
                        <c:v>2.1</c:v>
                      </c:pt>
                      <c:pt idx="530">
                        <c:v>1.6</c:v>
                      </c:pt>
                      <c:pt idx="531">
                        <c:v>2</c:v>
                      </c:pt>
                      <c:pt idx="532">
                        <c:v>1.38</c:v>
                      </c:pt>
                      <c:pt idx="533">
                        <c:v>1.68</c:v>
                      </c:pt>
                      <c:pt idx="534">
                        <c:v>1.36</c:v>
                      </c:pt>
                      <c:pt idx="535">
                        <c:v>1.5</c:v>
                      </c:pt>
                      <c:pt idx="536">
                        <c:v>1.6</c:v>
                      </c:pt>
                      <c:pt idx="537">
                        <c:v>1.54</c:v>
                      </c:pt>
                      <c:pt idx="538">
                        <c:v>1.24</c:v>
                      </c:pt>
                      <c:pt idx="539">
                        <c:v>1.32</c:v>
                      </c:pt>
                      <c:pt idx="540">
                        <c:v>1.1399999999999999</c:v>
                      </c:pt>
                      <c:pt idx="541">
                        <c:v>1.28</c:v>
                      </c:pt>
                      <c:pt idx="542">
                        <c:v>1.1200000000000001</c:v>
                      </c:pt>
                      <c:pt idx="543">
                        <c:v>1.2</c:v>
                      </c:pt>
                      <c:pt idx="544">
                        <c:v>1.52</c:v>
                      </c:pt>
                      <c:pt idx="545">
                        <c:v>1.42</c:v>
                      </c:pt>
                      <c:pt idx="546">
                        <c:v>1.1200000000000001</c:v>
                      </c:pt>
                      <c:pt idx="547">
                        <c:v>1.26</c:v>
                      </c:pt>
                      <c:pt idx="548">
                        <c:v>1.24</c:v>
                      </c:pt>
                      <c:pt idx="549">
                        <c:v>1.31</c:v>
                      </c:pt>
                      <c:pt idx="550">
                        <c:v>1.52</c:v>
                      </c:pt>
                      <c:pt idx="551">
                        <c:v>1.42</c:v>
                      </c:pt>
                      <c:pt idx="552">
                        <c:v>1.25</c:v>
                      </c:pt>
                      <c:pt idx="553">
                        <c:v>1.52</c:v>
                      </c:pt>
                      <c:pt idx="554">
                        <c:v>1.26</c:v>
                      </c:pt>
                      <c:pt idx="555">
                        <c:v>1.34</c:v>
                      </c:pt>
                      <c:pt idx="556">
                        <c:v>1.1599999999999999</c:v>
                      </c:pt>
                      <c:pt idx="557">
                        <c:v>1.28</c:v>
                      </c:pt>
                      <c:pt idx="558">
                        <c:v>1.2</c:v>
                      </c:pt>
                      <c:pt idx="559">
                        <c:v>1.26</c:v>
                      </c:pt>
                      <c:pt idx="560">
                        <c:v>1.08</c:v>
                      </c:pt>
                      <c:pt idx="561">
                        <c:v>1.18</c:v>
                      </c:pt>
                      <c:pt idx="562">
                        <c:v>0.93</c:v>
                      </c:pt>
                      <c:pt idx="563">
                        <c:v>0.98</c:v>
                      </c:pt>
                      <c:pt idx="564">
                        <c:v>0.8</c:v>
                      </c:pt>
                      <c:pt idx="565">
                        <c:v>0.94</c:v>
                      </c:pt>
                      <c:pt idx="566">
                        <c:v>0.84</c:v>
                      </c:pt>
                      <c:pt idx="567">
                        <c:v>1.1200000000000001</c:v>
                      </c:pt>
                      <c:pt idx="568">
                        <c:v>1.1200000000000001</c:v>
                      </c:pt>
                      <c:pt idx="569">
                        <c:v>1.3</c:v>
                      </c:pt>
                      <c:pt idx="570">
                        <c:v>1.1200000000000001</c:v>
                      </c:pt>
                      <c:pt idx="571">
                        <c:v>1.32</c:v>
                      </c:pt>
                      <c:pt idx="572">
                        <c:v>1.22</c:v>
                      </c:pt>
                      <c:pt idx="573">
                        <c:v>2.2999999999999998</c:v>
                      </c:pt>
                      <c:pt idx="574">
                        <c:v>2.2000000000000002</c:v>
                      </c:pt>
                      <c:pt idx="575">
                        <c:v>2.04</c:v>
                      </c:pt>
                      <c:pt idx="576">
                        <c:v>1.8</c:v>
                      </c:pt>
                      <c:pt idx="577">
                        <c:v>2.14</c:v>
                      </c:pt>
                      <c:pt idx="578">
                        <c:v>1.78</c:v>
                      </c:pt>
                      <c:pt idx="579">
                        <c:v>1.84</c:v>
                      </c:pt>
                      <c:pt idx="580">
                        <c:v>1.48</c:v>
                      </c:pt>
                      <c:pt idx="581">
                        <c:v>1.78</c:v>
                      </c:pt>
                      <c:pt idx="582">
                        <c:v>1.44</c:v>
                      </c:pt>
                      <c:pt idx="583">
                        <c:v>1.46</c:v>
                      </c:pt>
                      <c:pt idx="584">
                        <c:v>1.2</c:v>
                      </c:pt>
                      <c:pt idx="585">
                        <c:v>1.3</c:v>
                      </c:pt>
                      <c:pt idx="586">
                        <c:v>1.18</c:v>
                      </c:pt>
                      <c:pt idx="587">
                        <c:v>1.3</c:v>
                      </c:pt>
                      <c:pt idx="588">
                        <c:v>1.06</c:v>
                      </c:pt>
                      <c:pt idx="589">
                        <c:v>1.2</c:v>
                      </c:pt>
                      <c:pt idx="590">
                        <c:v>1.01</c:v>
                      </c:pt>
                      <c:pt idx="591">
                        <c:v>1.2</c:v>
                      </c:pt>
                      <c:pt idx="592">
                        <c:v>0.99</c:v>
                      </c:pt>
                      <c:pt idx="593">
                        <c:v>1.18</c:v>
                      </c:pt>
                      <c:pt idx="594">
                        <c:v>1</c:v>
                      </c:pt>
                      <c:pt idx="595">
                        <c:v>1.1499999999999999</c:v>
                      </c:pt>
                      <c:pt idx="596">
                        <c:v>0.94</c:v>
                      </c:pt>
                      <c:pt idx="597">
                        <c:v>1.1499999999999999</c:v>
                      </c:pt>
                      <c:pt idx="598">
                        <c:v>0.96</c:v>
                      </c:pt>
                      <c:pt idx="599">
                        <c:v>1.2</c:v>
                      </c:pt>
                      <c:pt idx="600">
                        <c:v>1.1000000000000001</c:v>
                      </c:pt>
                      <c:pt idx="601">
                        <c:v>1.2</c:v>
                      </c:pt>
                      <c:pt idx="602">
                        <c:v>1.1599999999999999</c:v>
                      </c:pt>
                      <c:pt idx="603">
                        <c:v>1.44</c:v>
                      </c:pt>
                      <c:pt idx="604">
                        <c:v>1.32</c:v>
                      </c:pt>
                      <c:pt idx="605">
                        <c:v>1.68</c:v>
                      </c:pt>
                      <c:pt idx="606">
                        <c:v>2.14</c:v>
                      </c:pt>
                      <c:pt idx="607">
                        <c:v>2.1</c:v>
                      </c:pt>
                      <c:pt idx="608">
                        <c:v>1.72</c:v>
                      </c:pt>
                      <c:pt idx="609">
                        <c:v>1.87</c:v>
                      </c:pt>
                      <c:pt idx="610">
                        <c:v>1.08</c:v>
                      </c:pt>
                      <c:pt idx="611">
                        <c:v>2.12</c:v>
                      </c:pt>
                      <c:pt idx="612">
                        <c:v>1.86</c:v>
                      </c:pt>
                      <c:pt idx="613">
                        <c:v>1.84</c:v>
                      </c:pt>
                      <c:pt idx="614">
                        <c:v>1.58</c:v>
                      </c:pt>
                      <c:pt idx="615">
                        <c:v>1.75</c:v>
                      </c:pt>
                      <c:pt idx="616">
                        <c:v>1.68</c:v>
                      </c:pt>
                      <c:pt idx="617">
                        <c:v>1.86</c:v>
                      </c:pt>
                      <c:pt idx="618">
                        <c:v>2.14</c:v>
                      </c:pt>
                      <c:pt idx="619">
                        <c:v>2.2599999999999998</c:v>
                      </c:pt>
                      <c:pt idx="620">
                        <c:v>2.16</c:v>
                      </c:pt>
                      <c:pt idx="621">
                        <c:v>2.92</c:v>
                      </c:pt>
                      <c:pt idx="622">
                        <c:v>1.64</c:v>
                      </c:pt>
                      <c:pt idx="623">
                        <c:v>3.26</c:v>
                      </c:pt>
                      <c:pt idx="624">
                        <c:v>3.4</c:v>
                      </c:pt>
                      <c:pt idx="625">
                        <c:v>3.92</c:v>
                      </c:pt>
                      <c:pt idx="626">
                        <c:v>3.26</c:v>
                      </c:pt>
                      <c:pt idx="627">
                        <c:v>2.76</c:v>
                      </c:pt>
                      <c:pt idx="628">
                        <c:v>2.48</c:v>
                      </c:pt>
                      <c:pt idx="629">
                        <c:v>2.3199999999999998</c:v>
                      </c:pt>
                      <c:pt idx="630">
                        <c:v>2.34</c:v>
                      </c:pt>
                      <c:pt idx="631">
                        <c:v>2.2000000000000002</c:v>
                      </c:pt>
                      <c:pt idx="632">
                        <c:v>2.48</c:v>
                      </c:pt>
                      <c:pt idx="633">
                        <c:v>2.78</c:v>
                      </c:pt>
                      <c:pt idx="634">
                        <c:v>2.6</c:v>
                      </c:pt>
                      <c:pt idx="635">
                        <c:v>2.56</c:v>
                      </c:pt>
                      <c:pt idx="636">
                        <c:v>2.64</c:v>
                      </c:pt>
                      <c:pt idx="637">
                        <c:v>2.74</c:v>
                      </c:pt>
                      <c:pt idx="638">
                        <c:v>2.48</c:v>
                      </c:pt>
                      <c:pt idx="639">
                        <c:v>2.2000000000000002</c:v>
                      </c:pt>
                      <c:pt idx="640">
                        <c:v>1.78</c:v>
                      </c:pt>
                      <c:pt idx="641">
                        <c:v>1.94</c:v>
                      </c:pt>
                      <c:pt idx="642">
                        <c:v>1.74</c:v>
                      </c:pt>
                      <c:pt idx="643">
                        <c:v>2.2000000000000002</c:v>
                      </c:pt>
                      <c:pt idx="644">
                        <c:v>2.06</c:v>
                      </c:pt>
                      <c:pt idx="645">
                        <c:v>2.3199999999999998</c:v>
                      </c:pt>
                      <c:pt idx="646">
                        <c:v>2.1800000000000002</c:v>
                      </c:pt>
                      <c:pt idx="647">
                        <c:v>2.52</c:v>
                      </c:pt>
                      <c:pt idx="648">
                        <c:v>2.9</c:v>
                      </c:pt>
                      <c:pt idx="649">
                        <c:v>2.62</c:v>
                      </c:pt>
                      <c:pt idx="650">
                        <c:v>2.1</c:v>
                      </c:pt>
                      <c:pt idx="651">
                        <c:v>2.4700000000000002</c:v>
                      </c:pt>
                      <c:pt idx="652">
                        <c:v>2.2999999999999998</c:v>
                      </c:pt>
                      <c:pt idx="653">
                        <c:v>2.2999999999999998</c:v>
                      </c:pt>
                      <c:pt idx="654">
                        <c:v>2.38</c:v>
                      </c:pt>
                      <c:pt idx="655">
                        <c:v>2.2999999999999998</c:v>
                      </c:pt>
                      <c:pt idx="656">
                        <c:v>2.2999999999999998</c:v>
                      </c:pt>
                      <c:pt idx="657">
                        <c:v>2.36</c:v>
                      </c:pt>
                      <c:pt idx="658">
                        <c:v>2.2799999999999998</c:v>
                      </c:pt>
                      <c:pt idx="659">
                        <c:v>2.5299999999999998</c:v>
                      </c:pt>
                      <c:pt idx="660">
                        <c:v>2.62</c:v>
                      </c:pt>
                      <c:pt idx="661">
                        <c:v>2.44</c:v>
                      </c:pt>
                      <c:pt idx="662">
                        <c:v>2.14</c:v>
                      </c:pt>
                      <c:pt idx="663">
                        <c:v>2.2599999999999998</c:v>
                      </c:pt>
                      <c:pt idx="664">
                        <c:v>2.1800000000000002</c:v>
                      </c:pt>
                      <c:pt idx="665">
                        <c:v>2.52</c:v>
                      </c:pt>
                      <c:pt idx="666">
                        <c:v>2.56</c:v>
                      </c:pt>
                      <c:pt idx="667">
                        <c:v>2.44</c:v>
                      </c:pt>
                      <c:pt idx="668">
                        <c:v>2.1</c:v>
                      </c:pt>
                      <c:pt idx="669">
                        <c:v>2</c:v>
                      </c:pt>
                      <c:pt idx="670">
                        <c:v>1.8</c:v>
                      </c:pt>
                      <c:pt idx="671">
                        <c:v>1.8</c:v>
                      </c:pt>
                      <c:pt idx="672">
                        <c:v>1.76</c:v>
                      </c:pt>
                      <c:pt idx="673">
                        <c:v>1.98</c:v>
                      </c:pt>
                      <c:pt idx="674">
                        <c:v>1.82</c:v>
                      </c:pt>
                      <c:pt idx="675">
                        <c:v>1.76</c:v>
                      </c:pt>
                      <c:pt idx="676">
                        <c:v>1.62</c:v>
                      </c:pt>
                      <c:pt idx="677">
                        <c:v>1.81</c:v>
                      </c:pt>
                      <c:pt idx="678">
                        <c:v>2.04</c:v>
                      </c:pt>
                      <c:pt idx="679">
                        <c:v>2.57</c:v>
                      </c:pt>
                      <c:pt idx="680">
                        <c:v>2.86</c:v>
                      </c:pt>
                      <c:pt idx="681">
                        <c:v>3.88</c:v>
                      </c:pt>
                      <c:pt idx="682">
                        <c:v>4</c:v>
                      </c:pt>
                      <c:pt idx="683">
                        <c:v>3.64</c:v>
                      </c:pt>
                      <c:pt idx="684">
                        <c:v>3.22</c:v>
                      </c:pt>
                      <c:pt idx="685">
                        <c:v>3.4</c:v>
                      </c:pt>
                      <c:pt idx="686">
                        <c:v>3.66</c:v>
                      </c:pt>
                      <c:pt idx="687">
                        <c:v>3.84</c:v>
                      </c:pt>
                      <c:pt idx="688">
                        <c:v>3.28</c:v>
                      </c:pt>
                      <c:pt idx="689">
                        <c:v>2.95</c:v>
                      </c:pt>
                      <c:pt idx="690">
                        <c:v>2.84</c:v>
                      </c:pt>
                      <c:pt idx="691">
                        <c:v>3.6</c:v>
                      </c:pt>
                      <c:pt idx="692">
                        <c:v>3.72</c:v>
                      </c:pt>
                      <c:pt idx="693">
                        <c:v>3.41</c:v>
                      </c:pt>
                      <c:pt idx="694">
                        <c:v>2.4300000000000002</c:v>
                      </c:pt>
                      <c:pt idx="695">
                        <c:v>3.44</c:v>
                      </c:pt>
                      <c:pt idx="696">
                        <c:v>3.24</c:v>
                      </c:pt>
                      <c:pt idx="697">
                        <c:v>3.28</c:v>
                      </c:pt>
                      <c:pt idx="698">
                        <c:v>3</c:v>
                      </c:pt>
                      <c:pt idx="699">
                        <c:v>3.16</c:v>
                      </c:pt>
                      <c:pt idx="700">
                        <c:v>2.82</c:v>
                      </c:pt>
                      <c:pt idx="701">
                        <c:v>3.1</c:v>
                      </c:pt>
                      <c:pt idx="702">
                        <c:v>2.68</c:v>
                      </c:pt>
                      <c:pt idx="703">
                        <c:v>2.76</c:v>
                      </c:pt>
                      <c:pt idx="704">
                        <c:v>2.67</c:v>
                      </c:pt>
                      <c:pt idx="705">
                        <c:v>3.33</c:v>
                      </c:pt>
                      <c:pt idx="706">
                        <c:v>3.38</c:v>
                      </c:pt>
                      <c:pt idx="707">
                        <c:v>3.62</c:v>
                      </c:pt>
                      <c:pt idx="708">
                        <c:v>4.22</c:v>
                      </c:pt>
                      <c:pt idx="709">
                        <c:v>4.8</c:v>
                      </c:pt>
                      <c:pt idx="710">
                        <c:v>4.47</c:v>
                      </c:pt>
                      <c:pt idx="711">
                        <c:v>4.18</c:v>
                      </c:pt>
                      <c:pt idx="712">
                        <c:v>3.9</c:v>
                      </c:pt>
                      <c:pt idx="713">
                        <c:v>3.93</c:v>
                      </c:pt>
                      <c:pt idx="714">
                        <c:v>3.68</c:v>
                      </c:pt>
                      <c:pt idx="715">
                        <c:v>3.72</c:v>
                      </c:pt>
                      <c:pt idx="716">
                        <c:v>3.72</c:v>
                      </c:pt>
                      <c:pt idx="717">
                        <c:v>3.76</c:v>
                      </c:pt>
                      <c:pt idx="718">
                        <c:v>3.68</c:v>
                      </c:pt>
                      <c:pt idx="719">
                        <c:v>4.3499999999999996</c:v>
                      </c:pt>
                      <c:pt idx="720">
                        <c:v>4.42</c:v>
                      </c:pt>
                      <c:pt idx="721">
                        <c:v>4.7</c:v>
                      </c:pt>
                      <c:pt idx="722">
                        <c:v>4.5599999999999996</c:v>
                      </c:pt>
                      <c:pt idx="723">
                        <c:v>4.46</c:v>
                      </c:pt>
                      <c:pt idx="724">
                        <c:v>4.28</c:v>
                      </c:pt>
                      <c:pt idx="725">
                        <c:v>4.3</c:v>
                      </c:pt>
                      <c:pt idx="726">
                        <c:v>3.74</c:v>
                      </c:pt>
                      <c:pt idx="727">
                        <c:v>3.94</c:v>
                      </c:pt>
                      <c:pt idx="728">
                        <c:v>3.4</c:v>
                      </c:pt>
                      <c:pt idx="729">
                        <c:v>3.49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10-E4E7-486D-A4C5-676C1FD04663}"/>
                  </c:ext>
                </c:extLst>
              </c15:ser>
            </c15:filteredLineSeries>
            <c15:filteredLineSeries>
              <c15:ser>
                <c:idx val="6"/>
                <c:order val="7"/>
                <c:tx>
                  <c:v>2007</c:v>
                </c:tx>
                <c:spPr>
                  <a:ln w="12700">
                    <a:solidFill>
                      <a:srgbClr val="92D05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DATOS!$AD$3:$AD$732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3.3</c:v>
                      </c:pt>
                      <c:pt idx="1">
                        <c:v>3.62</c:v>
                      </c:pt>
                      <c:pt idx="2">
                        <c:v>3.2</c:v>
                      </c:pt>
                      <c:pt idx="3">
                        <c:v>3.58</c:v>
                      </c:pt>
                      <c:pt idx="4">
                        <c:v>3.14</c:v>
                      </c:pt>
                      <c:pt idx="5">
                        <c:v>3.52</c:v>
                      </c:pt>
                      <c:pt idx="6">
                        <c:v>2.68</c:v>
                      </c:pt>
                      <c:pt idx="7">
                        <c:v>2.72</c:v>
                      </c:pt>
                      <c:pt idx="8">
                        <c:v>2.36</c:v>
                      </c:pt>
                      <c:pt idx="9">
                        <c:v>2.52</c:v>
                      </c:pt>
                      <c:pt idx="10">
                        <c:v>2.2599999999999998</c:v>
                      </c:pt>
                      <c:pt idx="11">
                        <c:v>2.44</c:v>
                      </c:pt>
                      <c:pt idx="12">
                        <c:v>2.16</c:v>
                      </c:pt>
                      <c:pt idx="13">
                        <c:v>2.38</c:v>
                      </c:pt>
                      <c:pt idx="14">
                        <c:v>2.16</c:v>
                      </c:pt>
                      <c:pt idx="15">
                        <c:v>2.67</c:v>
                      </c:pt>
                      <c:pt idx="16">
                        <c:v>2.2599999999999998</c:v>
                      </c:pt>
                      <c:pt idx="17">
                        <c:v>2.73</c:v>
                      </c:pt>
                      <c:pt idx="18">
                        <c:v>2.82</c:v>
                      </c:pt>
                      <c:pt idx="19">
                        <c:v>2.98</c:v>
                      </c:pt>
                      <c:pt idx="20">
                        <c:v>2.94</c:v>
                      </c:pt>
                      <c:pt idx="21">
                        <c:v>2.88</c:v>
                      </c:pt>
                      <c:pt idx="22">
                        <c:v>2.66</c:v>
                      </c:pt>
                      <c:pt idx="23">
                        <c:v>2.72</c:v>
                      </c:pt>
                      <c:pt idx="24">
                        <c:v>2.56</c:v>
                      </c:pt>
                      <c:pt idx="25">
                        <c:v>2.68</c:v>
                      </c:pt>
                      <c:pt idx="26">
                        <c:v>2.62</c:v>
                      </c:pt>
                      <c:pt idx="27">
                        <c:v>2.85</c:v>
                      </c:pt>
                      <c:pt idx="28">
                        <c:v>2.7</c:v>
                      </c:pt>
                      <c:pt idx="29">
                        <c:v>2.7</c:v>
                      </c:pt>
                      <c:pt idx="30">
                        <c:v>2.52</c:v>
                      </c:pt>
                      <c:pt idx="31">
                        <c:v>2.68</c:v>
                      </c:pt>
                      <c:pt idx="32">
                        <c:v>2.54</c:v>
                      </c:pt>
                      <c:pt idx="33">
                        <c:v>2.1800000000000002</c:v>
                      </c:pt>
                      <c:pt idx="34">
                        <c:v>2.46</c:v>
                      </c:pt>
                      <c:pt idx="35">
                        <c:v>2.64</c:v>
                      </c:pt>
                      <c:pt idx="36">
                        <c:v>2.44</c:v>
                      </c:pt>
                      <c:pt idx="37">
                        <c:v>2.76</c:v>
                      </c:pt>
                      <c:pt idx="38">
                        <c:v>3</c:v>
                      </c:pt>
                      <c:pt idx="39">
                        <c:v>3.14</c:v>
                      </c:pt>
                      <c:pt idx="40">
                        <c:v>3.2</c:v>
                      </c:pt>
                      <c:pt idx="41">
                        <c:v>3.2</c:v>
                      </c:pt>
                      <c:pt idx="42">
                        <c:v>2.68</c:v>
                      </c:pt>
                      <c:pt idx="43">
                        <c:v>3.16</c:v>
                      </c:pt>
                      <c:pt idx="44">
                        <c:v>2.72</c:v>
                      </c:pt>
                      <c:pt idx="45">
                        <c:v>2.99</c:v>
                      </c:pt>
                      <c:pt idx="46">
                        <c:v>2.6</c:v>
                      </c:pt>
                      <c:pt idx="47">
                        <c:v>2.88</c:v>
                      </c:pt>
                      <c:pt idx="48">
                        <c:v>2.44</c:v>
                      </c:pt>
                      <c:pt idx="49">
                        <c:v>2.94</c:v>
                      </c:pt>
                      <c:pt idx="50">
                        <c:v>3.02</c:v>
                      </c:pt>
                      <c:pt idx="51">
                        <c:v>4.46</c:v>
                      </c:pt>
                      <c:pt idx="52">
                        <c:v>4.5</c:v>
                      </c:pt>
                      <c:pt idx="53">
                        <c:v>4.2</c:v>
                      </c:pt>
                      <c:pt idx="54">
                        <c:v>3.64</c:v>
                      </c:pt>
                      <c:pt idx="55">
                        <c:v>3.62</c:v>
                      </c:pt>
                      <c:pt idx="56">
                        <c:v>3.16</c:v>
                      </c:pt>
                      <c:pt idx="57">
                        <c:v>3.32</c:v>
                      </c:pt>
                      <c:pt idx="58">
                        <c:v>2.88</c:v>
                      </c:pt>
                      <c:pt idx="59">
                        <c:v>3.14</c:v>
                      </c:pt>
                      <c:pt idx="60">
                        <c:v>2.72</c:v>
                      </c:pt>
                      <c:pt idx="61">
                        <c:v>3.04</c:v>
                      </c:pt>
                      <c:pt idx="62">
                        <c:v>2.62</c:v>
                      </c:pt>
                      <c:pt idx="63">
                        <c:v>2.0299999999999998</c:v>
                      </c:pt>
                      <c:pt idx="64">
                        <c:v>1.52</c:v>
                      </c:pt>
                      <c:pt idx="65">
                        <c:v>2.86</c:v>
                      </c:pt>
                      <c:pt idx="66">
                        <c:v>2.94</c:v>
                      </c:pt>
                      <c:pt idx="67">
                        <c:v>3.4</c:v>
                      </c:pt>
                      <c:pt idx="68">
                        <c:v>3.24</c:v>
                      </c:pt>
                      <c:pt idx="69">
                        <c:v>2.86</c:v>
                      </c:pt>
                      <c:pt idx="70">
                        <c:v>2.48</c:v>
                      </c:pt>
                      <c:pt idx="71">
                        <c:v>2.52</c:v>
                      </c:pt>
                      <c:pt idx="72">
                        <c:v>2.34</c:v>
                      </c:pt>
                      <c:pt idx="73">
                        <c:v>2.52</c:v>
                      </c:pt>
                      <c:pt idx="74">
                        <c:v>2.46</c:v>
                      </c:pt>
                      <c:pt idx="75">
                        <c:v>2.62</c:v>
                      </c:pt>
                      <c:pt idx="76">
                        <c:v>2.8</c:v>
                      </c:pt>
                      <c:pt idx="77">
                        <c:v>2.95</c:v>
                      </c:pt>
                      <c:pt idx="78">
                        <c:v>2.82</c:v>
                      </c:pt>
                      <c:pt idx="79">
                        <c:v>2.2400000000000002</c:v>
                      </c:pt>
                      <c:pt idx="80">
                        <c:v>1.92</c:v>
                      </c:pt>
                      <c:pt idx="81">
                        <c:v>1.42</c:v>
                      </c:pt>
                      <c:pt idx="82">
                        <c:v>2.14</c:v>
                      </c:pt>
                      <c:pt idx="83">
                        <c:v>2.54</c:v>
                      </c:pt>
                      <c:pt idx="84">
                        <c:v>2.02</c:v>
                      </c:pt>
                      <c:pt idx="85">
                        <c:v>2.4300000000000002</c:v>
                      </c:pt>
                      <c:pt idx="86">
                        <c:v>1.98</c:v>
                      </c:pt>
                      <c:pt idx="87">
                        <c:v>2.44</c:v>
                      </c:pt>
                      <c:pt idx="88">
                        <c:v>2.1</c:v>
                      </c:pt>
                      <c:pt idx="89">
                        <c:v>2.5</c:v>
                      </c:pt>
                      <c:pt idx="90">
                        <c:v>1.7</c:v>
                      </c:pt>
                      <c:pt idx="91">
                        <c:v>2.2400000000000002</c:v>
                      </c:pt>
                      <c:pt idx="92">
                        <c:v>1.78</c:v>
                      </c:pt>
                      <c:pt idx="93">
                        <c:v>2.52</c:v>
                      </c:pt>
                      <c:pt idx="94">
                        <c:v>2.46</c:v>
                      </c:pt>
                      <c:pt idx="95">
                        <c:v>2.76</c:v>
                      </c:pt>
                      <c:pt idx="96">
                        <c:v>2.84</c:v>
                      </c:pt>
                      <c:pt idx="97">
                        <c:v>2.42</c:v>
                      </c:pt>
                      <c:pt idx="98">
                        <c:v>1.98</c:v>
                      </c:pt>
                      <c:pt idx="99">
                        <c:v>2.46</c:v>
                      </c:pt>
                      <c:pt idx="100">
                        <c:v>2.72</c:v>
                      </c:pt>
                      <c:pt idx="101">
                        <c:v>2.8</c:v>
                      </c:pt>
                      <c:pt idx="102">
                        <c:v>2.02</c:v>
                      </c:pt>
                      <c:pt idx="103">
                        <c:v>2.48</c:v>
                      </c:pt>
                      <c:pt idx="104">
                        <c:v>2.04</c:v>
                      </c:pt>
                      <c:pt idx="105">
                        <c:v>2.2200000000000002</c:v>
                      </c:pt>
                      <c:pt idx="106">
                        <c:v>1.78</c:v>
                      </c:pt>
                      <c:pt idx="107">
                        <c:v>2.08</c:v>
                      </c:pt>
                      <c:pt idx="108">
                        <c:v>1.66</c:v>
                      </c:pt>
                      <c:pt idx="109">
                        <c:v>2</c:v>
                      </c:pt>
                      <c:pt idx="110">
                        <c:v>1.6</c:v>
                      </c:pt>
                      <c:pt idx="111">
                        <c:v>1.94</c:v>
                      </c:pt>
                      <c:pt idx="112">
                        <c:v>1.64</c:v>
                      </c:pt>
                      <c:pt idx="113">
                        <c:v>2.2000000000000002</c:v>
                      </c:pt>
                      <c:pt idx="114">
                        <c:v>1.68</c:v>
                      </c:pt>
                      <c:pt idx="115">
                        <c:v>2.16</c:v>
                      </c:pt>
                      <c:pt idx="116">
                        <c:v>1.54</c:v>
                      </c:pt>
                      <c:pt idx="117">
                        <c:v>2.12</c:v>
                      </c:pt>
                      <c:pt idx="118">
                        <c:v>1.88</c:v>
                      </c:pt>
                      <c:pt idx="119">
                        <c:v>2.2799999999999998</c:v>
                      </c:pt>
                      <c:pt idx="120">
                        <c:v>1.52</c:v>
                      </c:pt>
                      <c:pt idx="121">
                        <c:v>2.04</c:v>
                      </c:pt>
                      <c:pt idx="122">
                        <c:v>1.46</c:v>
                      </c:pt>
                      <c:pt idx="123">
                        <c:v>2.08</c:v>
                      </c:pt>
                      <c:pt idx="124">
                        <c:v>1.44</c:v>
                      </c:pt>
                      <c:pt idx="125">
                        <c:v>2.02</c:v>
                      </c:pt>
                      <c:pt idx="126">
                        <c:v>1.48</c:v>
                      </c:pt>
                      <c:pt idx="127">
                        <c:v>1.69</c:v>
                      </c:pt>
                      <c:pt idx="128">
                        <c:v>1.46</c:v>
                      </c:pt>
                      <c:pt idx="129">
                        <c:v>2.12</c:v>
                      </c:pt>
                      <c:pt idx="130">
                        <c:v>1.46</c:v>
                      </c:pt>
                      <c:pt idx="131">
                        <c:v>2.2999999999999998</c:v>
                      </c:pt>
                      <c:pt idx="132">
                        <c:v>1.58</c:v>
                      </c:pt>
                      <c:pt idx="133">
                        <c:v>2.08</c:v>
                      </c:pt>
                      <c:pt idx="134">
                        <c:v>2.5</c:v>
                      </c:pt>
                      <c:pt idx="135">
                        <c:v>2.06</c:v>
                      </c:pt>
                      <c:pt idx="136">
                        <c:v>1.1399999999999999</c:v>
                      </c:pt>
                      <c:pt idx="137">
                        <c:v>2.04</c:v>
                      </c:pt>
                      <c:pt idx="138">
                        <c:v>1.6</c:v>
                      </c:pt>
                      <c:pt idx="139">
                        <c:v>1.94</c:v>
                      </c:pt>
                      <c:pt idx="140">
                        <c:v>1.86</c:v>
                      </c:pt>
                      <c:pt idx="141">
                        <c:v>1.94</c:v>
                      </c:pt>
                      <c:pt idx="142">
                        <c:v>1.54</c:v>
                      </c:pt>
                      <c:pt idx="143">
                        <c:v>2.14</c:v>
                      </c:pt>
                      <c:pt idx="144">
                        <c:v>1.93</c:v>
                      </c:pt>
                      <c:pt idx="145">
                        <c:v>2.2999999999999998</c:v>
                      </c:pt>
                      <c:pt idx="146">
                        <c:v>1.74</c:v>
                      </c:pt>
                      <c:pt idx="147">
                        <c:v>2</c:v>
                      </c:pt>
                      <c:pt idx="148">
                        <c:v>1.8</c:v>
                      </c:pt>
                      <c:pt idx="149">
                        <c:v>2.39</c:v>
                      </c:pt>
                      <c:pt idx="150">
                        <c:v>2.42</c:v>
                      </c:pt>
                      <c:pt idx="151">
                        <c:v>2.9</c:v>
                      </c:pt>
                      <c:pt idx="152">
                        <c:v>2.58</c:v>
                      </c:pt>
                      <c:pt idx="153">
                        <c:v>1.84</c:v>
                      </c:pt>
                      <c:pt idx="154">
                        <c:v>2.1</c:v>
                      </c:pt>
                      <c:pt idx="155">
                        <c:v>2.44</c:v>
                      </c:pt>
                      <c:pt idx="156">
                        <c:v>1.84</c:v>
                      </c:pt>
                      <c:pt idx="157">
                        <c:v>2.4</c:v>
                      </c:pt>
                      <c:pt idx="158">
                        <c:v>2.2000000000000002</c:v>
                      </c:pt>
                      <c:pt idx="159">
                        <c:v>2.66</c:v>
                      </c:pt>
                      <c:pt idx="160">
                        <c:v>2.1800000000000002</c:v>
                      </c:pt>
                      <c:pt idx="161">
                        <c:v>2.7</c:v>
                      </c:pt>
                      <c:pt idx="162">
                        <c:v>2.8</c:v>
                      </c:pt>
                      <c:pt idx="163">
                        <c:v>3.56</c:v>
                      </c:pt>
                      <c:pt idx="164">
                        <c:v>3.22</c:v>
                      </c:pt>
                      <c:pt idx="165">
                        <c:v>3.2</c:v>
                      </c:pt>
                      <c:pt idx="166">
                        <c:v>2.72</c:v>
                      </c:pt>
                      <c:pt idx="167">
                        <c:v>3.34</c:v>
                      </c:pt>
                      <c:pt idx="168">
                        <c:v>3.62</c:v>
                      </c:pt>
                      <c:pt idx="169">
                        <c:v>3.6</c:v>
                      </c:pt>
                      <c:pt idx="170">
                        <c:v>3.66</c:v>
                      </c:pt>
                      <c:pt idx="171">
                        <c:v>4.26</c:v>
                      </c:pt>
                      <c:pt idx="172">
                        <c:v>4.0199999999999996</c:v>
                      </c:pt>
                      <c:pt idx="173">
                        <c:v>3.88</c:v>
                      </c:pt>
                      <c:pt idx="174">
                        <c:v>3.24</c:v>
                      </c:pt>
                      <c:pt idx="175">
                        <c:v>3.74</c:v>
                      </c:pt>
                      <c:pt idx="176">
                        <c:v>3.34</c:v>
                      </c:pt>
                      <c:pt idx="177">
                        <c:v>3.64</c:v>
                      </c:pt>
                      <c:pt idx="178">
                        <c:v>3.54</c:v>
                      </c:pt>
                      <c:pt idx="179">
                        <c:v>3.85</c:v>
                      </c:pt>
                      <c:pt idx="180">
                        <c:v>3.8</c:v>
                      </c:pt>
                      <c:pt idx="181">
                        <c:v>3.86</c:v>
                      </c:pt>
                      <c:pt idx="182">
                        <c:v>3.46</c:v>
                      </c:pt>
                      <c:pt idx="183">
                        <c:v>3.66</c:v>
                      </c:pt>
                      <c:pt idx="184">
                        <c:v>3.24</c:v>
                      </c:pt>
                      <c:pt idx="185">
                        <c:v>3.58</c:v>
                      </c:pt>
                      <c:pt idx="186">
                        <c:v>3.56</c:v>
                      </c:pt>
                      <c:pt idx="187">
                        <c:v>3.62</c:v>
                      </c:pt>
                      <c:pt idx="188">
                        <c:v>3.64</c:v>
                      </c:pt>
                      <c:pt idx="189">
                        <c:v>4.22</c:v>
                      </c:pt>
                      <c:pt idx="190">
                        <c:v>4.0599999999999996</c:v>
                      </c:pt>
                      <c:pt idx="191">
                        <c:v>3.69</c:v>
                      </c:pt>
                      <c:pt idx="192">
                        <c:v>3.2</c:v>
                      </c:pt>
                      <c:pt idx="193">
                        <c:v>3.28</c:v>
                      </c:pt>
                      <c:pt idx="194">
                        <c:v>2.92</c:v>
                      </c:pt>
                      <c:pt idx="195">
                        <c:v>3.3</c:v>
                      </c:pt>
                      <c:pt idx="196">
                        <c:v>3.1</c:v>
                      </c:pt>
                      <c:pt idx="197">
                        <c:v>3.4</c:v>
                      </c:pt>
                      <c:pt idx="198">
                        <c:v>3.3</c:v>
                      </c:pt>
                      <c:pt idx="199">
                        <c:v>3.55</c:v>
                      </c:pt>
                      <c:pt idx="200">
                        <c:v>3.42</c:v>
                      </c:pt>
                      <c:pt idx="201">
                        <c:v>3.9</c:v>
                      </c:pt>
                      <c:pt idx="202">
                        <c:v>3.54</c:v>
                      </c:pt>
                      <c:pt idx="203">
                        <c:v>3.76</c:v>
                      </c:pt>
                      <c:pt idx="204">
                        <c:v>3.38</c:v>
                      </c:pt>
                      <c:pt idx="205">
                        <c:v>3.62</c:v>
                      </c:pt>
                      <c:pt idx="206">
                        <c:v>3.3</c:v>
                      </c:pt>
                      <c:pt idx="207">
                        <c:v>3.4</c:v>
                      </c:pt>
                      <c:pt idx="208">
                        <c:v>2.94</c:v>
                      </c:pt>
                      <c:pt idx="209">
                        <c:v>3.36</c:v>
                      </c:pt>
                      <c:pt idx="210">
                        <c:v>2.7</c:v>
                      </c:pt>
                      <c:pt idx="211">
                        <c:v>3.36</c:v>
                      </c:pt>
                      <c:pt idx="212">
                        <c:v>2.6</c:v>
                      </c:pt>
                      <c:pt idx="213">
                        <c:v>3.21</c:v>
                      </c:pt>
                      <c:pt idx="214">
                        <c:v>2.76</c:v>
                      </c:pt>
                      <c:pt idx="215">
                        <c:v>3.64</c:v>
                      </c:pt>
                      <c:pt idx="216">
                        <c:v>3.26</c:v>
                      </c:pt>
                      <c:pt idx="217">
                        <c:v>4.72</c:v>
                      </c:pt>
                      <c:pt idx="218">
                        <c:v>4.5599999999999996</c:v>
                      </c:pt>
                      <c:pt idx="219">
                        <c:v>4.8</c:v>
                      </c:pt>
                      <c:pt idx="220">
                        <c:v>4.7</c:v>
                      </c:pt>
                      <c:pt idx="221">
                        <c:v>5.3</c:v>
                      </c:pt>
                      <c:pt idx="222">
                        <c:v>5.3</c:v>
                      </c:pt>
                      <c:pt idx="223">
                        <c:v>5.46</c:v>
                      </c:pt>
                      <c:pt idx="224">
                        <c:v>4.95</c:v>
                      </c:pt>
                      <c:pt idx="225">
                        <c:v>4.74</c:v>
                      </c:pt>
                      <c:pt idx="226">
                        <c:v>4.45</c:v>
                      </c:pt>
                      <c:pt idx="227">
                        <c:v>4.3600000000000003</c:v>
                      </c:pt>
                      <c:pt idx="228">
                        <c:v>4.8600000000000003</c:v>
                      </c:pt>
                      <c:pt idx="229">
                        <c:v>1.94</c:v>
                      </c:pt>
                      <c:pt idx="230">
                        <c:v>4.9800000000000004</c:v>
                      </c:pt>
                      <c:pt idx="231">
                        <c:v>4.9800000000000004</c:v>
                      </c:pt>
                      <c:pt idx="232">
                        <c:v>4.9800000000000004</c:v>
                      </c:pt>
                      <c:pt idx="233">
                        <c:v>4.67</c:v>
                      </c:pt>
                      <c:pt idx="234">
                        <c:v>4.38</c:v>
                      </c:pt>
                      <c:pt idx="235">
                        <c:v>4.33</c:v>
                      </c:pt>
                      <c:pt idx="236">
                        <c:v>4.34</c:v>
                      </c:pt>
                      <c:pt idx="237">
                        <c:v>4.46</c:v>
                      </c:pt>
                      <c:pt idx="238">
                        <c:v>4.38</c:v>
                      </c:pt>
                      <c:pt idx="239">
                        <c:v>4.2699999999999996</c:v>
                      </c:pt>
                      <c:pt idx="240">
                        <c:v>4.26</c:v>
                      </c:pt>
                      <c:pt idx="241">
                        <c:v>4.4800000000000004</c:v>
                      </c:pt>
                      <c:pt idx="242">
                        <c:v>4.6399999999999997</c:v>
                      </c:pt>
                      <c:pt idx="243">
                        <c:v>4.88</c:v>
                      </c:pt>
                      <c:pt idx="244">
                        <c:v>4.5</c:v>
                      </c:pt>
                      <c:pt idx="245">
                        <c:v>4.6100000000000003</c:v>
                      </c:pt>
                      <c:pt idx="246">
                        <c:v>4.21</c:v>
                      </c:pt>
                      <c:pt idx="247">
                        <c:v>4.28</c:v>
                      </c:pt>
                      <c:pt idx="248">
                        <c:v>3.94</c:v>
                      </c:pt>
                      <c:pt idx="249">
                        <c:v>4.0999999999999996</c:v>
                      </c:pt>
                      <c:pt idx="250">
                        <c:v>3.78</c:v>
                      </c:pt>
                      <c:pt idx="251">
                        <c:v>4.0199999999999996</c:v>
                      </c:pt>
                      <c:pt idx="252">
                        <c:v>3.5</c:v>
                      </c:pt>
                      <c:pt idx="253">
                        <c:v>3.64</c:v>
                      </c:pt>
                      <c:pt idx="254">
                        <c:v>3.46</c:v>
                      </c:pt>
                      <c:pt idx="255">
                        <c:v>4.2</c:v>
                      </c:pt>
                      <c:pt idx="256">
                        <c:v>3.8</c:v>
                      </c:pt>
                      <c:pt idx="257">
                        <c:v>3.74</c:v>
                      </c:pt>
                      <c:pt idx="258">
                        <c:v>3.44</c:v>
                      </c:pt>
                      <c:pt idx="259">
                        <c:v>3.8</c:v>
                      </c:pt>
                      <c:pt idx="260">
                        <c:v>3.34</c:v>
                      </c:pt>
                      <c:pt idx="261">
                        <c:v>3.56</c:v>
                      </c:pt>
                      <c:pt idx="262">
                        <c:v>3.18</c:v>
                      </c:pt>
                      <c:pt idx="263">
                        <c:v>3.48</c:v>
                      </c:pt>
                      <c:pt idx="264">
                        <c:v>3.16</c:v>
                      </c:pt>
                      <c:pt idx="265">
                        <c:v>3.52</c:v>
                      </c:pt>
                      <c:pt idx="266">
                        <c:v>3.16</c:v>
                      </c:pt>
                      <c:pt idx="267">
                        <c:v>3.61</c:v>
                      </c:pt>
                      <c:pt idx="268">
                        <c:v>2.9</c:v>
                      </c:pt>
                      <c:pt idx="269">
                        <c:v>2.99</c:v>
                      </c:pt>
                      <c:pt idx="270">
                        <c:v>2.34</c:v>
                      </c:pt>
                      <c:pt idx="271">
                        <c:v>2.84</c:v>
                      </c:pt>
                      <c:pt idx="272">
                        <c:v>2.58</c:v>
                      </c:pt>
                      <c:pt idx="273">
                        <c:v>3</c:v>
                      </c:pt>
                      <c:pt idx="274">
                        <c:v>2.56</c:v>
                      </c:pt>
                      <c:pt idx="275">
                        <c:v>4.0599999999999996</c:v>
                      </c:pt>
                      <c:pt idx="276">
                        <c:v>4.03</c:v>
                      </c:pt>
                      <c:pt idx="277">
                        <c:v>3.68</c:v>
                      </c:pt>
                      <c:pt idx="278">
                        <c:v>3.1</c:v>
                      </c:pt>
                      <c:pt idx="279">
                        <c:v>3.2</c:v>
                      </c:pt>
                      <c:pt idx="280">
                        <c:v>2.88</c:v>
                      </c:pt>
                      <c:pt idx="281">
                        <c:v>3.24</c:v>
                      </c:pt>
                      <c:pt idx="282">
                        <c:v>3.74</c:v>
                      </c:pt>
                      <c:pt idx="283">
                        <c:v>4.5999999999999996</c:v>
                      </c:pt>
                      <c:pt idx="284">
                        <c:v>4.1399999999999997</c:v>
                      </c:pt>
                      <c:pt idx="285">
                        <c:v>3.84</c:v>
                      </c:pt>
                      <c:pt idx="286">
                        <c:v>3.6</c:v>
                      </c:pt>
                      <c:pt idx="287">
                        <c:v>3.68</c:v>
                      </c:pt>
                      <c:pt idx="288">
                        <c:v>3.32</c:v>
                      </c:pt>
                      <c:pt idx="289">
                        <c:v>3.3</c:v>
                      </c:pt>
                      <c:pt idx="290">
                        <c:v>5.12</c:v>
                      </c:pt>
                      <c:pt idx="291">
                        <c:v>4.78</c:v>
                      </c:pt>
                      <c:pt idx="292">
                        <c:v>4.28</c:v>
                      </c:pt>
                      <c:pt idx="293">
                        <c:v>4.0999999999999996</c:v>
                      </c:pt>
                      <c:pt idx="294">
                        <c:v>3.86</c:v>
                      </c:pt>
                      <c:pt idx="295">
                        <c:v>4.4000000000000004</c:v>
                      </c:pt>
                      <c:pt idx="296">
                        <c:v>4.4000000000000004</c:v>
                      </c:pt>
                      <c:pt idx="297">
                        <c:v>4.5199999999999996</c:v>
                      </c:pt>
                      <c:pt idx="298">
                        <c:v>4.03</c:v>
                      </c:pt>
                      <c:pt idx="299">
                        <c:v>4</c:v>
                      </c:pt>
                      <c:pt idx="300">
                        <c:v>4.0199999999999996</c:v>
                      </c:pt>
                      <c:pt idx="301">
                        <c:v>4.5999999999999996</c:v>
                      </c:pt>
                      <c:pt idx="302">
                        <c:v>4.8600000000000003</c:v>
                      </c:pt>
                      <c:pt idx="303">
                        <c:v>5.0999999999999996</c:v>
                      </c:pt>
                      <c:pt idx="304">
                        <c:v>4.66</c:v>
                      </c:pt>
                      <c:pt idx="305">
                        <c:v>5.41</c:v>
                      </c:pt>
                      <c:pt idx="306">
                        <c:v>5.2</c:v>
                      </c:pt>
                      <c:pt idx="307">
                        <c:v>5.08</c:v>
                      </c:pt>
                      <c:pt idx="308">
                        <c:v>4.5</c:v>
                      </c:pt>
                      <c:pt idx="309">
                        <c:v>4.4000000000000004</c:v>
                      </c:pt>
                      <c:pt idx="310">
                        <c:v>4.0199999999999996</c:v>
                      </c:pt>
                      <c:pt idx="311">
                        <c:v>4.3</c:v>
                      </c:pt>
                      <c:pt idx="312">
                        <c:v>4.0999999999999996</c:v>
                      </c:pt>
                      <c:pt idx="313">
                        <c:v>4.22</c:v>
                      </c:pt>
                      <c:pt idx="314">
                        <c:v>3.94</c:v>
                      </c:pt>
                      <c:pt idx="315">
                        <c:v>4.1399999999999997</c:v>
                      </c:pt>
                      <c:pt idx="316">
                        <c:v>3.6</c:v>
                      </c:pt>
                      <c:pt idx="317">
                        <c:v>4.1399999999999997</c:v>
                      </c:pt>
                      <c:pt idx="318">
                        <c:v>3.6</c:v>
                      </c:pt>
                      <c:pt idx="319">
                        <c:v>3.92</c:v>
                      </c:pt>
                      <c:pt idx="320">
                        <c:v>3.52</c:v>
                      </c:pt>
                      <c:pt idx="321">
                        <c:v>3.5</c:v>
                      </c:pt>
                      <c:pt idx="322">
                        <c:v>3.04</c:v>
                      </c:pt>
                      <c:pt idx="323">
                        <c:v>3.12</c:v>
                      </c:pt>
                      <c:pt idx="324">
                        <c:v>2.76</c:v>
                      </c:pt>
                      <c:pt idx="325">
                        <c:v>2.98</c:v>
                      </c:pt>
                      <c:pt idx="326">
                        <c:v>2.76</c:v>
                      </c:pt>
                      <c:pt idx="327">
                        <c:v>3.06</c:v>
                      </c:pt>
                      <c:pt idx="328">
                        <c:v>2.72</c:v>
                      </c:pt>
                      <c:pt idx="329">
                        <c:v>3</c:v>
                      </c:pt>
                      <c:pt idx="330">
                        <c:v>2.74</c:v>
                      </c:pt>
                      <c:pt idx="331">
                        <c:v>3</c:v>
                      </c:pt>
                      <c:pt idx="332">
                        <c:v>2.64</c:v>
                      </c:pt>
                      <c:pt idx="333">
                        <c:v>2.86</c:v>
                      </c:pt>
                      <c:pt idx="334">
                        <c:v>2.96</c:v>
                      </c:pt>
                      <c:pt idx="335">
                        <c:v>3.24</c:v>
                      </c:pt>
                      <c:pt idx="336">
                        <c:v>3.04</c:v>
                      </c:pt>
                      <c:pt idx="337">
                        <c:v>3.28</c:v>
                      </c:pt>
                      <c:pt idx="338">
                        <c:v>3.16</c:v>
                      </c:pt>
                      <c:pt idx="339">
                        <c:v>3.34</c:v>
                      </c:pt>
                      <c:pt idx="340">
                        <c:v>3.2</c:v>
                      </c:pt>
                      <c:pt idx="341">
                        <c:v>3.4</c:v>
                      </c:pt>
                      <c:pt idx="342">
                        <c:v>2.68</c:v>
                      </c:pt>
                      <c:pt idx="343">
                        <c:v>2.64</c:v>
                      </c:pt>
                      <c:pt idx="344">
                        <c:v>2.6</c:v>
                      </c:pt>
                      <c:pt idx="345">
                        <c:v>2.56</c:v>
                      </c:pt>
                      <c:pt idx="346">
                        <c:v>2.68</c:v>
                      </c:pt>
                      <c:pt idx="347">
                        <c:v>3.26</c:v>
                      </c:pt>
                      <c:pt idx="348">
                        <c:v>3.16</c:v>
                      </c:pt>
                      <c:pt idx="349">
                        <c:v>3</c:v>
                      </c:pt>
                      <c:pt idx="350">
                        <c:v>2.5</c:v>
                      </c:pt>
                      <c:pt idx="351">
                        <c:v>2.78</c:v>
                      </c:pt>
                      <c:pt idx="352">
                        <c:v>2.52</c:v>
                      </c:pt>
                      <c:pt idx="353">
                        <c:v>2.8</c:v>
                      </c:pt>
                      <c:pt idx="354">
                        <c:v>2.6</c:v>
                      </c:pt>
                      <c:pt idx="355">
                        <c:v>3.07</c:v>
                      </c:pt>
                      <c:pt idx="356">
                        <c:v>2.66</c:v>
                      </c:pt>
                      <c:pt idx="357">
                        <c:v>2.78</c:v>
                      </c:pt>
                      <c:pt idx="358">
                        <c:v>2.4</c:v>
                      </c:pt>
                      <c:pt idx="359">
                        <c:v>2.84</c:v>
                      </c:pt>
                      <c:pt idx="360">
                        <c:v>2.56</c:v>
                      </c:pt>
                      <c:pt idx="361">
                        <c:v>2.96</c:v>
                      </c:pt>
                      <c:pt idx="362">
                        <c:v>2.4</c:v>
                      </c:pt>
                      <c:pt idx="363">
                        <c:v>2.66</c:v>
                      </c:pt>
                      <c:pt idx="364">
                        <c:v>2</c:v>
                      </c:pt>
                      <c:pt idx="365">
                        <c:v>2.4</c:v>
                      </c:pt>
                      <c:pt idx="366">
                        <c:v>1.86</c:v>
                      </c:pt>
                      <c:pt idx="367">
                        <c:v>2.2200000000000002</c:v>
                      </c:pt>
                      <c:pt idx="368">
                        <c:v>2.2200000000000002</c:v>
                      </c:pt>
                      <c:pt idx="369">
                        <c:v>2.46</c:v>
                      </c:pt>
                      <c:pt idx="370">
                        <c:v>2.1</c:v>
                      </c:pt>
                      <c:pt idx="371">
                        <c:v>2.4</c:v>
                      </c:pt>
                      <c:pt idx="372">
                        <c:v>2.1</c:v>
                      </c:pt>
                      <c:pt idx="373">
                        <c:v>2.4</c:v>
                      </c:pt>
                      <c:pt idx="374">
                        <c:v>2.02</c:v>
                      </c:pt>
                      <c:pt idx="375">
                        <c:v>2.36</c:v>
                      </c:pt>
                      <c:pt idx="376">
                        <c:v>2.1</c:v>
                      </c:pt>
                      <c:pt idx="377">
                        <c:v>2.44</c:v>
                      </c:pt>
                      <c:pt idx="378">
                        <c:v>1.66</c:v>
                      </c:pt>
                      <c:pt idx="379">
                        <c:v>2.1800000000000002</c:v>
                      </c:pt>
                      <c:pt idx="380">
                        <c:v>1.52</c:v>
                      </c:pt>
                      <c:pt idx="381">
                        <c:v>2.16</c:v>
                      </c:pt>
                      <c:pt idx="382">
                        <c:v>1.64</c:v>
                      </c:pt>
                      <c:pt idx="383">
                        <c:v>2.06</c:v>
                      </c:pt>
                      <c:pt idx="384">
                        <c:v>1.56</c:v>
                      </c:pt>
                      <c:pt idx="385">
                        <c:v>1.82</c:v>
                      </c:pt>
                      <c:pt idx="386">
                        <c:v>1.34</c:v>
                      </c:pt>
                      <c:pt idx="387">
                        <c:v>1.78</c:v>
                      </c:pt>
                      <c:pt idx="388">
                        <c:v>1.2</c:v>
                      </c:pt>
                      <c:pt idx="389">
                        <c:v>1.6</c:v>
                      </c:pt>
                      <c:pt idx="390">
                        <c:v>1.22</c:v>
                      </c:pt>
                      <c:pt idx="391">
                        <c:v>1.44</c:v>
                      </c:pt>
                      <c:pt idx="392">
                        <c:v>1.26</c:v>
                      </c:pt>
                      <c:pt idx="393">
                        <c:v>1.54</c:v>
                      </c:pt>
                      <c:pt idx="394">
                        <c:v>1.44</c:v>
                      </c:pt>
                      <c:pt idx="395">
                        <c:v>1.72</c:v>
                      </c:pt>
                      <c:pt idx="396">
                        <c:v>1.88</c:v>
                      </c:pt>
                      <c:pt idx="397">
                        <c:v>1.8</c:v>
                      </c:pt>
                      <c:pt idx="398">
                        <c:v>1.44</c:v>
                      </c:pt>
                      <c:pt idx="399">
                        <c:v>1.54</c:v>
                      </c:pt>
                      <c:pt idx="400">
                        <c:v>1.52</c:v>
                      </c:pt>
                      <c:pt idx="401">
                        <c:v>2.16</c:v>
                      </c:pt>
                      <c:pt idx="402">
                        <c:v>1.9</c:v>
                      </c:pt>
                      <c:pt idx="403">
                        <c:v>2.5</c:v>
                      </c:pt>
                      <c:pt idx="404">
                        <c:v>1.72</c:v>
                      </c:pt>
                      <c:pt idx="405">
                        <c:v>2.1800000000000002</c:v>
                      </c:pt>
                      <c:pt idx="406">
                        <c:v>2.2999999999999998</c:v>
                      </c:pt>
                      <c:pt idx="407">
                        <c:v>2.98</c:v>
                      </c:pt>
                      <c:pt idx="408">
                        <c:v>3</c:v>
                      </c:pt>
                      <c:pt idx="409">
                        <c:v>3.12</c:v>
                      </c:pt>
                      <c:pt idx="410">
                        <c:v>2.66</c:v>
                      </c:pt>
                      <c:pt idx="411">
                        <c:v>2.9</c:v>
                      </c:pt>
                      <c:pt idx="412">
                        <c:v>2.56</c:v>
                      </c:pt>
                      <c:pt idx="413">
                        <c:v>2.88</c:v>
                      </c:pt>
                      <c:pt idx="414">
                        <c:v>2.1</c:v>
                      </c:pt>
                      <c:pt idx="415">
                        <c:v>2.52</c:v>
                      </c:pt>
                      <c:pt idx="416">
                        <c:v>2.04</c:v>
                      </c:pt>
                      <c:pt idx="417">
                        <c:v>2.56</c:v>
                      </c:pt>
                      <c:pt idx="418">
                        <c:v>1.92</c:v>
                      </c:pt>
                      <c:pt idx="419">
                        <c:v>2.36</c:v>
                      </c:pt>
                      <c:pt idx="420">
                        <c:v>1.74</c:v>
                      </c:pt>
                      <c:pt idx="421">
                        <c:v>2.29</c:v>
                      </c:pt>
                      <c:pt idx="422">
                        <c:v>1.72</c:v>
                      </c:pt>
                      <c:pt idx="423">
                        <c:v>2.1</c:v>
                      </c:pt>
                      <c:pt idx="424">
                        <c:v>1.56</c:v>
                      </c:pt>
                      <c:pt idx="425">
                        <c:v>1.86</c:v>
                      </c:pt>
                      <c:pt idx="426">
                        <c:v>1.82</c:v>
                      </c:pt>
                      <c:pt idx="427">
                        <c:v>2.29</c:v>
                      </c:pt>
                      <c:pt idx="428">
                        <c:v>1.94</c:v>
                      </c:pt>
                      <c:pt idx="429">
                        <c:v>2.36</c:v>
                      </c:pt>
                      <c:pt idx="430">
                        <c:v>1.96</c:v>
                      </c:pt>
                      <c:pt idx="431">
                        <c:v>2.2200000000000002</c:v>
                      </c:pt>
                      <c:pt idx="432">
                        <c:v>1.54</c:v>
                      </c:pt>
                      <c:pt idx="433">
                        <c:v>1.84</c:v>
                      </c:pt>
                      <c:pt idx="434">
                        <c:v>1.38</c:v>
                      </c:pt>
                      <c:pt idx="435">
                        <c:v>1.8</c:v>
                      </c:pt>
                      <c:pt idx="436">
                        <c:v>1.28</c:v>
                      </c:pt>
                      <c:pt idx="437">
                        <c:v>1.74</c:v>
                      </c:pt>
                      <c:pt idx="438">
                        <c:v>1.32</c:v>
                      </c:pt>
                      <c:pt idx="439">
                        <c:v>1.8</c:v>
                      </c:pt>
                      <c:pt idx="440">
                        <c:v>1.48</c:v>
                      </c:pt>
                      <c:pt idx="441">
                        <c:v>1.8</c:v>
                      </c:pt>
                      <c:pt idx="442">
                        <c:v>1.42</c:v>
                      </c:pt>
                      <c:pt idx="443">
                        <c:v>1.8</c:v>
                      </c:pt>
                      <c:pt idx="444">
                        <c:v>1.36</c:v>
                      </c:pt>
                      <c:pt idx="445">
                        <c:v>1.74</c:v>
                      </c:pt>
                      <c:pt idx="446">
                        <c:v>1.3</c:v>
                      </c:pt>
                      <c:pt idx="447">
                        <c:v>1.74</c:v>
                      </c:pt>
                      <c:pt idx="448">
                        <c:v>1.3</c:v>
                      </c:pt>
                      <c:pt idx="449">
                        <c:v>1.52</c:v>
                      </c:pt>
                      <c:pt idx="450">
                        <c:v>1.3</c:v>
                      </c:pt>
                      <c:pt idx="451">
                        <c:v>1.78</c:v>
                      </c:pt>
                      <c:pt idx="452">
                        <c:v>1.32</c:v>
                      </c:pt>
                      <c:pt idx="453">
                        <c:v>1.92</c:v>
                      </c:pt>
                      <c:pt idx="454">
                        <c:v>1.6</c:v>
                      </c:pt>
                      <c:pt idx="455">
                        <c:v>1.94</c:v>
                      </c:pt>
                      <c:pt idx="456">
                        <c:v>1.5</c:v>
                      </c:pt>
                      <c:pt idx="457">
                        <c:v>1.9</c:v>
                      </c:pt>
                      <c:pt idx="458">
                        <c:v>1.52</c:v>
                      </c:pt>
                      <c:pt idx="459">
                        <c:v>2</c:v>
                      </c:pt>
                      <c:pt idx="460">
                        <c:v>1.54</c:v>
                      </c:pt>
                      <c:pt idx="461">
                        <c:v>1.84</c:v>
                      </c:pt>
                      <c:pt idx="462">
                        <c:v>1.36</c:v>
                      </c:pt>
                      <c:pt idx="463">
                        <c:v>1.74</c:v>
                      </c:pt>
                      <c:pt idx="464">
                        <c:v>1.32</c:v>
                      </c:pt>
                      <c:pt idx="465">
                        <c:v>1.8</c:v>
                      </c:pt>
                      <c:pt idx="466">
                        <c:v>1.36</c:v>
                      </c:pt>
                      <c:pt idx="467">
                        <c:v>1.84</c:v>
                      </c:pt>
                      <c:pt idx="468">
                        <c:v>1.42</c:v>
                      </c:pt>
                      <c:pt idx="469">
                        <c:v>1.8</c:v>
                      </c:pt>
                      <c:pt idx="470">
                        <c:v>1.58</c:v>
                      </c:pt>
                      <c:pt idx="471">
                        <c:v>2.04</c:v>
                      </c:pt>
                      <c:pt idx="472">
                        <c:v>1.8</c:v>
                      </c:pt>
                      <c:pt idx="473">
                        <c:v>2.2200000000000002</c:v>
                      </c:pt>
                      <c:pt idx="474">
                        <c:v>2.16</c:v>
                      </c:pt>
                      <c:pt idx="475">
                        <c:v>2.2000000000000002</c:v>
                      </c:pt>
                      <c:pt idx="476">
                        <c:v>1.86</c:v>
                      </c:pt>
                      <c:pt idx="477">
                        <c:v>2.08</c:v>
                      </c:pt>
                      <c:pt idx="478">
                        <c:v>1.68</c:v>
                      </c:pt>
                      <c:pt idx="479">
                        <c:v>1.9</c:v>
                      </c:pt>
                      <c:pt idx="480">
                        <c:v>1.5</c:v>
                      </c:pt>
                      <c:pt idx="481">
                        <c:v>1.88</c:v>
                      </c:pt>
                      <c:pt idx="482">
                        <c:v>1.9</c:v>
                      </c:pt>
                      <c:pt idx="483">
                        <c:v>2.62</c:v>
                      </c:pt>
                      <c:pt idx="484">
                        <c:v>2.44</c:v>
                      </c:pt>
                      <c:pt idx="485">
                        <c:v>2.8</c:v>
                      </c:pt>
                      <c:pt idx="486">
                        <c:v>1.92</c:v>
                      </c:pt>
                      <c:pt idx="487">
                        <c:v>2.2200000000000002</c:v>
                      </c:pt>
                      <c:pt idx="488">
                        <c:v>1.6</c:v>
                      </c:pt>
                      <c:pt idx="489">
                        <c:v>1.86</c:v>
                      </c:pt>
                      <c:pt idx="490">
                        <c:v>1.4</c:v>
                      </c:pt>
                      <c:pt idx="491">
                        <c:v>1.8</c:v>
                      </c:pt>
                      <c:pt idx="492">
                        <c:v>1.76</c:v>
                      </c:pt>
                      <c:pt idx="493">
                        <c:v>2.5</c:v>
                      </c:pt>
                      <c:pt idx="494">
                        <c:v>1.92</c:v>
                      </c:pt>
                      <c:pt idx="495">
                        <c:v>2.6</c:v>
                      </c:pt>
                      <c:pt idx="496">
                        <c:v>1.92</c:v>
                      </c:pt>
                      <c:pt idx="497">
                        <c:v>2.2999999999999998</c:v>
                      </c:pt>
                      <c:pt idx="498">
                        <c:v>2.06</c:v>
                      </c:pt>
                      <c:pt idx="499">
                        <c:v>1.46</c:v>
                      </c:pt>
                      <c:pt idx="500">
                        <c:v>1.72</c:v>
                      </c:pt>
                      <c:pt idx="501">
                        <c:v>1.88</c:v>
                      </c:pt>
                      <c:pt idx="502">
                        <c:v>1.4</c:v>
                      </c:pt>
                      <c:pt idx="503">
                        <c:v>1.74</c:v>
                      </c:pt>
                      <c:pt idx="504">
                        <c:v>1.3</c:v>
                      </c:pt>
                      <c:pt idx="505">
                        <c:v>1.7</c:v>
                      </c:pt>
                      <c:pt idx="506">
                        <c:v>1.23</c:v>
                      </c:pt>
                      <c:pt idx="507">
                        <c:v>1.35</c:v>
                      </c:pt>
                      <c:pt idx="508">
                        <c:v>1.1200000000000001</c:v>
                      </c:pt>
                      <c:pt idx="509">
                        <c:v>1.34</c:v>
                      </c:pt>
                      <c:pt idx="510">
                        <c:v>1.1000000000000001</c:v>
                      </c:pt>
                      <c:pt idx="511">
                        <c:v>1.33</c:v>
                      </c:pt>
                      <c:pt idx="512">
                        <c:v>1.1000000000000001</c:v>
                      </c:pt>
                      <c:pt idx="513">
                        <c:v>1.36</c:v>
                      </c:pt>
                      <c:pt idx="514">
                        <c:v>1.18</c:v>
                      </c:pt>
                      <c:pt idx="515">
                        <c:v>1.74</c:v>
                      </c:pt>
                      <c:pt idx="516">
                        <c:v>1.46</c:v>
                      </c:pt>
                      <c:pt idx="517">
                        <c:v>1.74</c:v>
                      </c:pt>
                      <c:pt idx="518">
                        <c:v>1.42</c:v>
                      </c:pt>
                      <c:pt idx="519">
                        <c:v>1.52</c:v>
                      </c:pt>
                      <c:pt idx="520">
                        <c:v>1.2</c:v>
                      </c:pt>
                      <c:pt idx="521">
                        <c:v>1.42</c:v>
                      </c:pt>
                      <c:pt idx="522">
                        <c:v>1.36</c:v>
                      </c:pt>
                      <c:pt idx="523">
                        <c:v>1.92</c:v>
                      </c:pt>
                      <c:pt idx="524">
                        <c:v>1.32</c:v>
                      </c:pt>
                      <c:pt idx="525">
                        <c:v>1.68</c:v>
                      </c:pt>
                      <c:pt idx="526">
                        <c:v>1.26</c:v>
                      </c:pt>
                      <c:pt idx="527">
                        <c:v>1.7</c:v>
                      </c:pt>
                      <c:pt idx="528">
                        <c:v>1.3</c:v>
                      </c:pt>
                      <c:pt idx="529">
                        <c:v>1.8</c:v>
                      </c:pt>
                      <c:pt idx="530">
                        <c:v>1.38</c:v>
                      </c:pt>
                      <c:pt idx="531">
                        <c:v>1.46</c:v>
                      </c:pt>
                      <c:pt idx="532">
                        <c:v>1.2</c:v>
                      </c:pt>
                      <c:pt idx="533">
                        <c:v>1.82</c:v>
                      </c:pt>
                      <c:pt idx="534">
                        <c:v>1.4</c:v>
                      </c:pt>
                      <c:pt idx="535">
                        <c:v>1.78</c:v>
                      </c:pt>
                      <c:pt idx="536">
                        <c:v>1.58</c:v>
                      </c:pt>
                      <c:pt idx="537">
                        <c:v>1.94</c:v>
                      </c:pt>
                      <c:pt idx="538">
                        <c:v>1.58</c:v>
                      </c:pt>
                      <c:pt idx="539">
                        <c:v>1.8</c:v>
                      </c:pt>
                      <c:pt idx="540">
                        <c:v>1.52</c:v>
                      </c:pt>
                      <c:pt idx="541">
                        <c:v>1.6</c:v>
                      </c:pt>
                      <c:pt idx="542">
                        <c:v>1.34</c:v>
                      </c:pt>
                      <c:pt idx="543">
                        <c:v>1.5</c:v>
                      </c:pt>
                      <c:pt idx="544">
                        <c:v>1.28</c:v>
                      </c:pt>
                      <c:pt idx="545">
                        <c:v>1.46</c:v>
                      </c:pt>
                      <c:pt idx="546">
                        <c:v>1.22</c:v>
                      </c:pt>
                      <c:pt idx="547">
                        <c:v>1.54</c:v>
                      </c:pt>
                      <c:pt idx="548">
                        <c:v>1.24</c:v>
                      </c:pt>
                      <c:pt idx="549">
                        <c:v>1.52</c:v>
                      </c:pt>
                      <c:pt idx="550">
                        <c:v>1.24</c:v>
                      </c:pt>
                      <c:pt idx="551">
                        <c:v>1.44</c:v>
                      </c:pt>
                      <c:pt idx="552">
                        <c:v>1.2</c:v>
                      </c:pt>
                      <c:pt idx="553">
                        <c:v>1.62</c:v>
                      </c:pt>
                      <c:pt idx="554">
                        <c:v>1.38</c:v>
                      </c:pt>
                      <c:pt idx="555">
                        <c:v>1.8</c:v>
                      </c:pt>
                      <c:pt idx="556">
                        <c:v>1.38</c:v>
                      </c:pt>
                      <c:pt idx="557">
                        <c:v>2</c:v>
                      </c:pt>
                      <c:pt idx="558">
                        <c:v>2.2200000000000002</c:v>
                      </c:pt>
                      <c:pt idx="559">
                        <c:v>2.54</c:v>
                      </c:pt>
                      <c:pt idx="560">
                        <c:v>2.58</c:v>
                      </c:pt>
                      <c:pt idx="561">
                        <c:v>2.62</c:v>
                      </c:pt>
                      <c:pt idx="562">
                        <c:v>1.84</c:v>
                      </c:pt>
                      <c:pt idx="563">
                        <c:v>3.1</c:v>
                      </c:pt>
                      <c:pt idx="564">
                        <c:v>3.62</c:v>
                      </c:pt>
                      <c:pt idx="565">
                        <c:v>3.16</c:v>
                      </c:pt>
                      <c:pt idx="566">
                        <c:v>2.2000000000000002</c:v>
                      </c:pt>
                      <c:pt idx="567">
                        <c:v>2.34</c:v>
                      </c:pt>
                      <c:pt idx="568">
                        <c:v>2.2400000000000002</c:v>
                      </c:pt>
                      <c:pt idx="569">
                        <c:v>2.98</c:v>
                      </c:pt>
                      <c:pt idx="570">
                        <c:v>2.3199999999999998</c:v>
                      </c:pt>
                      <c:pt idx="571">
                        <c:v>2.62</c:v>
                      </c:pt>
                      <c:pt idx="572">
                        <c:v>2.14</c:v>
                      </c:pt>
                      <c:pt idx="573">
                        <c:v>1.92</c:v>
                      </c:pt>
                      <c:pt idx="574">
                        <c:v>2.04</c:v>
                      </c:pt>
                      <c:pt idx="575">
                        <c:v>2.91</c:v>
                      </c:pt>
                      <c:pt idx="576">
                        <c:v>2.78</c:v>
                      </c:pt>
                      <c:pt idx="577">
                        <c:v>3.77</c:v>
                      </c:pt>
                      <c:pt idx="578">
                        <c:v>3.5</c:v>
                      </c:pt>
                      <c:pt idx="579">
                        <c:v>3.2</c:v>
                      </c:pt>
                      <c:pt idx="580">
                        <c:v>2.54</c:v>
                      </c:pt>
                      <c:pt idx="581">
                        <c:v>2.87</c:v>
                      </c:pt>
                      <c:pt idx="582">
                        <c:v>3.34</c:v>
                      </c:pt>
                      <c:pt idx="583">
                        <c:v>3.87</c:v>
                      </c:pt>
                      <c:pt idx="584">
                        <c:v>3.24</c:v>
                      </c:pt>
                      <c:pt idx="585">
                        <c:v>4.6399999999999997</c:v>
                      </c:pt>
                      <c:pt idx="586">
                        <c:v>4.78</c:v>
                      </c:pt>
                      <c:pt idx="587">
                        <c:v>4.7</c:v>
                      </c:pt>
                      <c:pt idx="588">
                        <c:v>4.46</c:v>
                      </c:pt>
                      <c:pt idx="589">
                        <c:v>4.8</c:v>
                      </c:pt>
                      <c:pt idx="590">
                        <c:v>4.0999999999999996</c:v>
                      </c:pt>
                      <c:pt idx="591">
                        <c:v>4</c:v>
                      </c:pt>
                      <c:pt idx="592">
                        <c:v>3.48</c:v>
                      </c:pt>
                      <c:pt idx="593">
                        <c:v>3.68</c:v>
                      </c:pt>
                      <c:pt idx="594">
                        <c:v>3.56</c:v>
                      </c:pt>
                      <c:pt idx="595">
                        <c:v>3.6</c:v>
                      </c:pt>
                      <c:pt idx="596">
                        <c:v>3.46</c:v>
                      </c:pt>
                      <c:pt idx="597">
                        <c:v>3.54</c:v>
                      </c:pt>
                      <c:pt idx="598">
                        <c:v>2.8</c:v>
                      </c:pt>
                      <c:pt idx="599">
                        <c:v>4.09</c:v>
                      </c:pt>
                      <c:pt idx="600">
                        <c:v>3.68</c:v>
                      </c:pt>
                      <c:pt idx="601">
                        <c:v>4.8</c:v>
                      </c:pt>
                      <c:pt idx="602">
                        <c:v>4.8600000000000003</c:v>
                      </c:pt>
                      <c:pt idx="603">
                        <c:v>4.5999999999999996</c:v>
                      </c:pt>
                      <c:pt idx="604">
                        <c:v>3.9</c:v>
                      </c:pt>
                      <c:pt idx="605">
                        <c:v>4.12</c:v>
                      </c:pt>
                      <c:pt idx="606">
                        <c:v>4</c:v>
                      </c:pt>
                      <c:pt idx="607">
                        <c:v>4.18</c:v>
                      </c:pt>
                      <c:pt idx="608">
                        <c:v>3.92</c:v>
                      </c:pt>
                      <c:pt idx="609">
                        <c:v>5.44</c:v>
                      </c:pt>
                      <c:pt idx="610">
                        <c:v>5.68</c:v>
                      </c:pt>
                      <c:pt idx="611">
                        <c:v>5.72</c:v>
                      </c:pt>
                      <c:pt idx="612">
                        <c:v>4.9400000000000004</c:v>
                      </c:pt>
                      <c:pt idx="613">
                        <c:v>4.82</c:v>
                      </c:pt>
                      <c:pt idx="614">
                        <c:v>4.7</c:v>
                      </c:pt>
                      <c:pt idx="615">
                        <c:v>4.7</c:v>
                      </c:pt>
                      <c:pt idx="616">
                        <c:v>4.2</c:v>
                      </c:pt>
                      <c:pt idx="617">
                        <c:v>4.3600000000000003</c:v>
                      </c:pt>
                      <c:pt idx="618">
                        <c:v>4.0599999999999996</c:v>
                      </c:pt>
                      <c:pt idx="619">
                        <c:v>4.12</c:v>
                      </c:pt>
                      <c:pt idx="620">
                        <c:v>3.86</c:v>
                      </c:pt>
                      <c:pt idx="621">
                        <c:v>4</c:v>
                      </c:pt>
                      <c:pt idx="622">
                        <c:v>3.84</c:v>
                      </c:pt>
                      <c:pt idx="623">
                        <c:v>4.2</c:v>
                      </c:pt>
                      <c:pt idx="624">
                        <c:v>4.12</c:v>
                      </c:pt>
                      <c:pt idx="625">
                        <c:v>5.0599999999999996</c:v>
                      </c:pt>
                      <c:pt idx="626">
                        <c:v>4.96</c:v>
                      </c:pt>
                      <c:pt idx="627">
                        <c:v>5.34</c:v>
                      </c:pt>
                      <c:pt idx="628">
                        <c:v>5</c:v>
                      </c:pt>
                      <c:pt idx="629">
                        <c:v>5.0599999999999996</c:v>
                      </c:pt>
                      <c:pt idx="630">
                        <c:v>4.7</c:v>
                      </c:pt>
                      <c:pt idx="631">
                        <c:v>4.5599999999999996</c:v>
                      </c:pt>
                      <c:pt idx="632">
                        <c:v>4.3</c:v>
                      </c:pt>
                      <c:pt idx="633">
                        <c:v>4.4000000000000004</c:v>
                      </c:pt>
                      <c:pt idx="634">
                        <c:v>4.3499999999999996</c:v>
                      </c:pt>
                      <c:pt idx="635">
                        <c:v>4.66</c:v>
                      </c:pt>
                      <c:pt idx="636">
                        <c:v>4.5</c:v>
                      </c:pt>
                      <c:pt idx="637">
                        <c:v>4.5199999999999996</c:v>
                      </c:pt>
                      <c:pt idx="638">
                        <c:v>4.32</c:v>
                      </c:pt>
                      <c:pt idx="639">
                        <c:v>4.4000000000000004</c:v>
                      </c:pt>
                      <c:pt idx="640">
                        <c:v>4.24</c:v>
                      </c:pt>
                      <c:pt idx="641">
                        <c:v>4.34</c:v>
                      </c:pt>
                      <c:pt idx="642">
                        <c:v>4.0199999999999996</c:v>
                      </c:pt>
                      <c:pt idx="643">
                        <c:v>4.0199999999999996</c:v>
                      </c:pt>
                      <c:pt idx="644">
                        <c:v>3.56</c:v>
                      </c:pt>
                      <c:pt idx="645">
                        <c:v>3.66</c:v>
                      </c:pt>
                      <c:pt idx="646">
                        <c:v>3.38</c:v>
                      </c:pt>
                      <c:pt idx="647">
                        <c:v>3.46</c:v>
                      </c:pt>
                      <c:pt idx="648">
                        <c:v>3.18</c:v>
                      </c:pt>
                      <c:pt idx="649">
                        <c:v>3.18</c:v>
                      </c:pt>
                      <c:pt idx="650">
                        <c:v>2.62</c:v>
                      </c:pt>
                      <c:pt idx="651">
                        <c:v>3</c:v>
                      </c:pt>
                      <c:pt idx="652">
                        <c:v>2.78</c:v>
                      </c:pt>
                      <c:pt idx="653">
                        <c:v>3.42</c:v>
                      </c:pt>
                      <c:pt idx="654">
                        <c:v>3.6</c:v>
                      </c:pt>
                      <c:pt idx="655">
                        <c:v>3.7</c:v>
                      </c:pt>
                      <c:pt idx="656">
                        <c:v>3.08</c:v>
                      </c:pt>
                      <c:pt idx="657">
                        <c:v>3.24</c:v>
                      </c:pt>
                      <c:pt idx="658">
                        <c:v>2.76</c:v>
                      </c:pt>
                      <c:pt idx="659">
                        <c:v>3</c:v>
                      </c:pt>
                      <c:pt idx="660">
                        <c:v>2.6</c:v>
                      </c:pt>
                      <c:pt idx="661">
                        <c:v>2.82</c:v>
                      </c:pt>
                      <c:pt idx="662">
                        <c:v>2.8</c:v>
                      </c:pt>
                      <c:pt idx="663">
                        <c:v>3.2</c:v>
                      </c:pt>
                      <c:pt idx="664">
                        <c:v>3.24</c:v>
                      </c:pt>
                      <c:pt idx="665">
                        <c:v>3.74</c:v>
                      </c:pt>
                      <c:pt idx="666">
                        <c:v>3.5</c:v>
                      </c:pt>
                      <c:pt idx="667">
                        <c:v>3.76</c:v>
                      </c:pt>
                      <c:pt idx="668">
                        <c:v>4.28</c:v>
                      </c:pt>
                      <c:pt idx="669">
                        <c:v>5.33</c:v>
                      </c:pt>
                      <c:pt idx="670">
                        <c:v>5.24</c:v>
                      </c:pt>
                      <c:pt idx="671">
                        <c:v>4.72</c:v>
                      </c:pt>
                      <c:pt idx="672">
                        <c:v>4.66</c:v>
                      </c:pt>
                      <c:pt idx="673">
                        <c:v>5.24</c:v>
                      </c:pt>
                      <c:pt idx="674">
                        <c:v>5.0999999999999996</c:v>
                      </c:pt>
                      <c:pt idx="675">
                        <c:v>5.14</c:v>
                      </c:pt>
                      <c:pt idx="676">
                        <c:v>4.72</c:v>
                      </c:pt>
                      <c:pt idx="677">
                        <c:v>4.5999999999999996</c:v>
                      </c:pt>
                      <c:pt idx="678">
                        <c:v>4.38</c:v>
                      </c:pt>
                      <c:pt idx="679">
                        <c:v>4.4000000000000004</c:v>
                      </c:pt>
                      <c:pt idx="680">
                        <c:v>4.26</c:v>
                      </c:pt>
                      <c:pt idx="681">
                        <c:v>4.4400000000000004</c:v>
                      </c:pt>
                      <c:pt idx="682">
                        <c:v>4.3</c:v>
                      </c:pt>
                      <c:pt idx="683">
                        <c:v>4.38</c:v>
                      </c:pt>
                      <c:pt idx="684">
                        <c:v>4.0199999999999996</c:v>
                      </c:pt>
                      <c:pt idx="685">
                        <c:v>3.92</c:v>
                      </c:pt>
                      <c:pt idx="686">
                        <c:v>3.7</c:v>
                      </c:pt>
                      <c:pt idx="687">
                        <c:v>2.86</c:v>
                      </c:pt>
                      <c:pt idx="688">
                        <c:v>4.0999999999999996</c:v>
                      </c:pt>
                      <c:pt idx="689">
                        <c:v>4.26</c:v>
                      </c:pt>
                      <c:pt idx="690">
                        <c:v>3.8</c:v>
                      </c:pt>
                      <c:pt idx="691">
                        <c:v>3.8</c:v>
                      </c:pt>
                      <c:pt idx="692">
                        <c:v>3.44</c:v>
                      </c:pt>
                      <c:pt idx="693">
                        <c:v>3.56</c:v>
                      </c:pt>
                      <c:pt idx="694">
                        <c:v>3.28</c:v>
                      </c:pt>
                      <c:pt idx="695">
                        <c:v>3.94</c:v>
                      </c:pt>
                      <c:pt idx="696">
                        <c:v>4.32</c:v>
                      </c:pt>
                      <c:pt idx="697">
                        <c:v>4.84</c:v>
                      </c:pt>
                      <c:pt idx="698">
                        <c:v>4.76</c:v>
                      </c:pt>
                      <c:pt idx="699">
                        <c:v>5.72</c:v>
                      </c:pt>
                      <c:pt idx="700">
                        <c:v>6.24</c:v>
                      </c:pt>
                      <c:pt idx="701">
                        <c:v>6.94</c:v>
                      </c:pt>
                      <c:pt idx="702">
                        <c:v>7.14</c:v>
                      </c:pt>
                      <c:pt idx="703">
                        <c:v>7.06</c:v>
                      </c:pt>
                      <c:pt idx="704">
                        <c:v>6.46</c:v>
                      </c:pt>
                      <c:pt idx="705">
                        <c:v>5.96</c:v>
                      </c:pt>
                      <c:pt idx="706">
                        <c:v>5.84</c:v>
                      </c:pt>
                      <c:pt idx="707">
                        <c:v>6.16</c:v>
                      </c:pt>
                      <c:pt idx="708">
                        <c:v>6.37</c:v>
                      </c:pt>
                      <c:pt idx="709">
                        <c:v>6.38</c:v>
                      </c:pt>
                      <c:pt idx="710">
                        <c:v>6.2</c:v>
                      </c:pt>
                      <c:pt idx="711">
                        <c:v>5.94</c:v>
                      </c:pt>
                      <c:pt idx="712">
                        <c:v>5.84</c:v>
                      </c:pt>
                      <c:pt idx="713">
                        <c:v>5.82</c:v>
                      </c:pt>
                      <c:pt idx="714">
                        <c:v>5.83</c:v>
                      </c:pt>
                      <c:pt idx="715">
                        <c:v>5.92</c:v>
                      </c:pt>
                      <c:pt idx="716">
                        <c:v>6.08</c:v>
                      </c:pt>
                      <c:pt idx="717">
                        <c:v>6.14</c:v>
                      </c:pt>
                      <c:pt idx="718">
                        <c:v>6.14</c:v>
                      </c:pt>
                      <c:pt idx="719">
                        <c:v>6.12</c:v>
                      </c:pt>
                      <c:pt idx="720">
                        <c:v>6.42</c:v>
                      </c:pt>
                      <c:pt idx="721">
                        <c:v>6.58</c:v>
                      </c:pt>
                      <c:pt idx="722">
                        <c:v>6.68</c:v>
                      </c:pt>
                      <c:pt idx="723">
                        <c:v>6.52</c:v>
                      </c:pt>
                      <c:pt idx="724">
                        <c:v>6.16</c:v>
                      </c:pt>
                      <c:pt idx="725">
                        <c:v>5.74</c:v>
                      </c:pt>
                      <c:pt idx="726">
                        <c:v>5.38</c:v>
                      </c:pt>
                      <c:pt idx="727">
                        <c:v>5.12</c:v>
                      </c:pt>
                      <c:pt idx="728">
                        <c:v>4.9400000000000004</c:v>
                      </c:pt>
                      <c:pt idx="729">
                        <c:v>4.9000000000000004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11-E4E7-486D-A4C5-676C1FD04663}"/>
                  </c:ext>
                </c:extLst>
              </c15:ser>
            </c15:filteredLineSeries>
            <c15:filteredLineSeries>
              <c15:ser>
                <c:idx val="7"/>
                <c:order val="8"/>
                <c:tx>
                  <c:v>2008</c:v>
                </c:tx>
                <c:spPr>
                  <a:ln w="12700">
                    <a:solidFill>
                      <a:srgbClr val="FFFF0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DATOS!$AE$3:$AE$734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4.76</c:v>
                      </c:pt>
                      <c:pt idx="1">
                        <c:v>4.66</c:v>
                      </c:pt>
                      <c:pt idx="2">
                        <c:v>4.6399999999999997</c:v>
                      </c:pt>
                      <c:pt idx="3">
                        <c:v>4.74</c:v>
                      </c:pt>
                      <c:pt idx="4">
                        <c:v>4.96</c:v>
                      </c:pt>
                      <c:pt idx="5">
                        <c:v>5.26</c:v>
                      </c:pt>
                      <c:pt idx="6">
                        <c:v>5.04</c:v>
                      </c:pt>
                      <c:pt idx="7">
                        <c:v>4.84</c:v>
                      </c:pt>
                      <c:pt idx="8">
                        <c:v>4.72</c:v>
                      </c:pt>
                      <c:pt idx="9">
                        <c:v>4.62</c:v>
                      </c:pt>
                      <c:pt idx="10">
                        <c:v>4.54</c:v>
                      </c:pt>
                      <c:pt idx="11">
                        <c:v>4.32</c:v>
                      </c:pt>
                      <c:pt idx="12">
                        <c:v>3.52</c:v>
                      </c:pt>
                      <c:pt idx="13">
                        <c:v>3.8</c:v>
                      </c:pt>
                      <c:pt idx="14">
                        <c:v>3.28</c:v>
                      </c:pt>
                      <c:pt idx="15">
                        <c:v>3.72</c:v>
                      </c:pt>
                      <c:pt idx="16">
                        <c:v>4.18</c:v>
                      </c:pt>
                      <c:pt idx="17">
                        <c:v>5.26</c:v>
                      </c:pt>
                      <c:pt idx="18">
                        <c:v>5.34</c:v>
                      </c:pt>
                      <c:pt idx="19">
                        <c:v>5.56</c:v>
                      </c:pt>
                      <c:pt idx="20">
                        <c:v>5.12</c:v>
                      </c:pt>
                      <c:pt idx="21">
                        <c:v>4.84</c:v>
                      </c:pt>
                      <c:pt idx="22">
                        <c:v>4.75</c:v>
                      </c:pt>
                      <c:pt idx="23">
                        <c:v>4.3</c:v>
                      </c:pt>
                      <c:pt idx="24">
                        <c:v>3.94</c:v>
                      </c:pt>
                      <c:pt idx="25">
                        <c:v>3.87</c:v>
                      </c:pt>
                      <c:pt idx="26">
                        <c:v>3.68</c:v>
                      </c:pt>
                      <c:pt idx="27">
                        <c:v>3.9</c:v>
                      </c:pt>
                      <c:pt idx="28">
                        <c:v>3.9</c:v>
                      </c:pt>
                      <c:pt idx="29">
                        <c:v>4.08</c:v>
                      </c:pt>
                      <c:pt idx="30">
                        <c:v>4.08</c:v>
                      </c:pt>
                      <c:pt idx="31">
                        <c:v>4.5</c:v>
                      </c:pt>
                      <c:pt idx="32">
                        <c:v>4.0999999999999996</c:v>
                      </c:pt>
                      <c:pt idx="33">
                        <c:v>4.4400000000000004</c:v>
                      </c:pt>
                      <c:pt idx="34">
                        <c:v>4.08</c:v>
                      </c:pt>
                      <c:pt idx="35">
                        <c:v>4.32</c:v>
                      </c:pt>
                      <c:pt idx="36">
                        <c:v>4.28</c:v>
                      </c:pt>
                      <c:pt idx="37">
                        <c:v>4.22</c:v>
                      </c:pt>
                      <c:pt idx="38">
                        <c:v>4.0999999999999996</c:v>
                      </c:pt>
                      <c:pt idx="39">
                        <c:v>4.0599999999999996</c:v>
                      </c:pt>
                      <c:pt idx="40">
                        <c:v>4</c:v>
                      </c:pt>
                      <c:pt idx="41">
                        <c:v>4.22</c:v>
                      </c:pt>
                      <c:pt idx="42">
                        <c:v>3.64</c:v>
                      </c:pt>
                      <c:pt idx="43">
                        <c:v>3.71</c:v>
                      </c:pt>
                      <c:pt idx="44">
                        <c:v>3.38</c:v>
                      </c:pt>
                      <c:pt idx="45">
                        <c:v>3.6</c:v>
                      </c:pt>
                      <c:pt idx="46">
                        <c:v>3.3</c:v>
                      </c:pt>
                      <c:pt idx="47">
                        <c:v>3.64</c:v>
                      </c:pt>
                      <c:pt idx="48">
                        <c:v>3.34</c:v>
                      </c:pt>
                      <c:pt idx="49">
                        <c:v>3.82</c:v>
                      </c:pt>
                      <c:pt idx="50">
                        <c:v>3.86</c:v>
                      </c:pt>
                      <c:pt idx="51">
                        <c:v>4.62</c:v>
                      </c:pt>
                      <c:pt idx="52">
                        <c:v>4.32</c:v>
                      </c:pt>
                      <c:pt idx="53">
                        <c:v>4.24</c:v>
                      </c:pt>
                      <c:pt idx="54">
                        <c:v>3.54</c:v>
                      </c:pt>
                      <c:pt idx="55">
                        <c:v>3.74</c:v>
                      </c:pt>
                      <c:pt idx="56">
                        <c:v>4.16</c:v>
                      </c:pt>
                      <c:pt idx="57">
                        <c:v>4.5199999999999996</c:v>
                      </c:pt>
                      <c:pt idx="58">
                        <c:v>4.84</c:v>
                      </c:pt>
                      <c:pt idx="59">
                        <c:v>4.54</c:v>
                      </c:pt>
                      <c:pt idx="60">
                        <c:v>4.22</c:v>
                      </c:pt>
                      <c:pt idx="61">
                        <c:v>4.22</c:v>
                      </c:pt>
                      <c:pt idx="62">
                        <c:v>4.18</c:v>
                      </c:pt>
                      <c:pt idx="63">
                        <c:v>4.2</c:v>
                      </c:pt>
                      <c:pt idx="64">
                        <c:v>4.58</c:v>
                      </c:pt>
                      <c:pt idx="65">
                        <c:v>4.51</c:v>
                      </c:pt>
                      <c:pt idx="66">
                        <c:v>4.2</c:v>
                      </c:pt>
                      <c:pt idx="67">
                        <c:v>4.3600000000000003</c:v>
                      </c:pt>
                      <c:pt idx="68">
                        <c:v>4.5599999999999996</c:v>
                      </c:pt>
                      <c:pt idx="69">
                        <c:v>4.5999999999999996</c:v>
                      </c:pt>
                      <c:pt idx="70">
                        <c:v>4.5599999999999996</c:v>
                      </c:pt>
                      <c:pt idx="71">
                        <c:v>4.5199999999999996</c:v>
                      </c:pt>
                      <c:pt idx="72">
                        <c:v>4.5</c:v>
                      </c:pt>
                      <c:pt idx="73">
                        <c:v>4.4400000000000004</c:v>
                      </c:pt>
                      <c:pt idx="74">
                        <c:v>4.4000000000000004</c:v>
                      </c:pt>
                      <c:pt idx="75">
                        <c:v>4.38</c:v>
                      </c:pt>
                      <c:pt idx="76">
                        <c:v>4.34</c:v>
                      </c:pt>
                      <c:pt idx="77">
                        <c:v>4.0999999999999996</c:v>
                      </c:pt>
                      <c:pt idx="78">
                        <c:v>3.92</c:v>
                      </c:pt>
                      <c:pt idx="79">
                        <c:v>3.78</c:v>
                      </c:pt>
                      <c:pt idx="80">
                        <c:v>3.76</c:v>
                      </c:pt>
                      <c:pt idx="81">
                        <c:v>4</c:v>
                      </c:pt>
                      <c:pt idx="82">
                        <c:v>4.0199999999999996</c:v>
                      </c:pt>
                      <c:pt idx="83">
                        <c:v>4.4400000000000004</c:v>
                      </c:pt>
                      <c:pt idx="84">
                        <c:v>4.38</c:v>
                      </c:pt>
                      <c:pt idx="85">
                        <c:v>4.24</c:v>
                      </c:pt>
                      <c:pt idx="86">
                        <c:v>4.2</c:v>
                      </c:pt>
                      <c:pt idx="87">
                        <c:v>4.26</c:v>
                      </c:pt>
                      <c:pt idx="88">
                        <c:v>4.22</c:v>
                      </c:pt>
                      <c:pt idx="89">
                        <c:v>4.22</c:v>
                      </c:pt>
                      <c:pt idx="90">
                        <c:v>4.04</c:v>
                      </c:pt>
                      <c:pt idx="91">
                        <c:v>3.98</c:v>
                      </c:pt>
                      <c:pt idx="92">
                        <c:v>3.9</c:v>
                      </c:pt>
                      <c:pt idx="93">
                        <c:v>4.32</c:v>
                      </c:pt>
                      <c:pt idx="94">
                        <c:v>4.76</c:v>
                      </c:pt>
                      <c:pt idx="95">
                        <c:v>5.5</c:v>
                      </c:pt>
                      <c:pt idx="96">
                        <c:v>5.16</c:v>
                      </c:pt>
                      <c:pt idx="97">
                        <c:v>5.26</c:v>
                      </c:pt>
                      <c:pt idx="98">
                        <c:v>5.26</c:v>
                      </c:pt>
                      <c:pt idx="99">
                        <c:v>5.92</c:v>
                      </c:pt>
                      <c:pt idx="100">
                        <c:v>6.1</c:v>
                      </c:pt>
                      <c:pt idx="101">
                        <c:v>6.5</c:v>
                      </c:pt>
                      <c:pt idx="102">
                        <c:v>7.06</c:v>
                      </c:pt>
                      <c:pt idx="103">
                        <c:v>7.12</c:v>
                      </c:pt>
                      <c:pt idx="104">
                        <c:v>6.9</c:v>
                      </c:pt>
                      <c:pt idx="105">
                        <c:v>6.72</c:v>
                      </c:pt>
                      <c:pt idx="106">
                        <c:v>6.48</c:v>
                      </c:pt>
                      <c:pt idx="107">
                        <c:v>6.3</c:v>
                      </c:pt>
                      <c:pt idx="108">
                        <c:v>5.66</c:v>
                      </c:pt>
                      <c:pt idx="109">
                        <c:v>5.26</c:v>
                      </c:pt>
                      <c:pt idx="110">
                        <c:v>4.8600000000000003</c:v>
                      </c:pt>
                      <c:pt idx="111">
                        <c:v>4.88</c:v>
                      </c:pt>
                      <c:pt idx="112">
                        <c:v>4.9800000000000004</c:v>
                      </c:pt>
                      <c:pt idx="113">
                        <c:v>4.92</c:v>
                      </c:pt>
                      <c:pt idx="114">
                        <c:v>4.68</c:v>
                      </c:pt>
                      <c:pt idx="115">
                        <c:v>4.7</c:v>
                      </c:pt>
                      <c:pt idx="116">
                        <c:v>4.38</c:v>
                      </c:pt>
                      <c:pt idx="117">
                        <c:v>4.68</c:v>
                      </c:pt>
                      <c:pt idx="118">
                        <c:v>4.88</c:v>
                      </c:pt>
                      <c:pt idx="119">
                        <c:v>4.84</c:v>
                      </c:pt>
                      <c:pt idx="120">
                        <c:v>4.58</c:v>
                      </c:pt>
                      <c:pt idx="121">
                        <c:v>4.4800000000000004</c:v>
                      </c:pt>
                      <c:pt idx="122">
                        <c:v>4.24</c:v>
                      </c:pt>
                      <c:pt idx="123">
                        <c:v>4.26</c:v>
                      </c:pt>
                      <c:pt idx="124">
                        <c:v>4.18</c:v>
                      </c:pt>
                      <c:pt idx="125">
                        <c:v>4.34</c:v>
                      </c:pt>
                      <c:pt idx="126">
                        <c:v>4.1399999999999997</c:v>
                      </c:pt>
                      <c:pt idx="127">
                        <c:v>4.7</c:v>
                      </c:pt>
                      <c:pt idx="128">
                        <c:v>4.72</c:v>
                      </c:pt>
                      <c:pt idx="129">
                        <c:v>4.92</c:v>
                      </c:pt>
                      <c:pt idx="130">
                        <c:v>4.8600000000000003</c:v>
                      </c:pt>
                      <c:pt idx="131">
                        <c:v>5.86</c:v>
                      </c:pt>
                      <c:pt idx="132">
                        <c:v>6.38</c:v>
                      </c:pt>
                      <c:pt idx="133">
                        <c:v>6.64</c:v>
                      </c:pt>
                      <c:pt idx="134">
                        <c:v>6.14</c:v>
                      </c:pt>
                      <c:pt idx="135">
                        <c:v>5.78</c:v>
                      </c:pt>
                      <c:pt idx="136">
                        <c:v>5.56</c:v>
                      </c:pt>
                      <c:pt idx="137">
                        <c:v>5.42</c:v>
                      </c:pt>
                      <c:pt idx="138">
                        <c:v>5.2</c:v>
                      </c:pt>
                      <c:pt idx="139">
                        <c:v>5.34</c:v>
                      </c:pt>
                      <c:pt idx="140">
                        <c:v>5.66</c:v>
                      </c:pt>
                      <c:pt idx="141">
                        <c:v>6.3</c:v>
                      </c:pt>
                      <c:pt idx="142">
                        <c:v>6.08</c:v>
                      </c:pt>
                      <c:pt idx="143">
                        <c:v>5.76</c:v>
                      </c:pt>
                      <c:pt idx="144">
                        <c:v>5.54</c:v>
                      </c:pt>
                      <c:pt idx="145">
                        <c:v>6.22</c:v>
                      </c:pt>
                      <c:pt idx="146">
                        <c:v>6.18</c:v>
                      </c:pt>
                      <c:pt idx="147">
                        <c:v>6.1</c:v>
                      </c:pt>
                      <c:pt idx="148">
                        <c:v>6.72</c:v>
                      </c:pt>
                      <c:pt idx="149">
                        <c:v>5.66</c:v>
                      </c:pt>
                      <c:pt idx="150">
                        <c:v>5.46</c:v>
                      </c:pt>
                      <c:pt idx="151">
                        <c:v>5.34</c:v>
                      </c:pt>
                      <c:pt idx="152">
                        <c:v>5.26</c:v>
                      </c:pt>
                      <c:pt idx="153">
                        <c:v>5.16</c:v>
                      </c:pt>
                      <c:pt idx="154">
                        <c:v>4.9800000000000004</c:v>
                      </c:pt>
                      <c:pt idx="155">
                        <c:v>4.92</c:v>
                      </c:pt>
                      <c:pt idx="156">
                        <c:v>4.76</c:v>
                      </c:pt>
                      <c:pt idx="157">
                        <c:v>4.5999999999999996</c:v>
                      </c:pt>
                      <c:pt idx="158">
                        <c:v>4.5</c:v>
                      </c:pt>
                      <c:pt idx="159">
                        <c:v>4.5599999999999996</c:v>
                      </c:pt>
                      <c:pt idx="160">
                        <c:v>4.0999999999999996</c:v>
                      </c:pt>
                      <c:pt idx="161">
                        <c:v>4.1399999999999997</c:v>
                      </c:pt>
                      <c:pt idx="162">
                        <c:v>3.94</c:v>
                      </c:pt>
                      <c:pt idx="163">
                        <c:v>4.04</c:v>
                      </c:pt>
                      <c:pt idx="164">
                        <c:v>3.71</c:v>
                      </c:pt>
                      <c:pt idx="165">
                        <c:v>3.92</c:v>
                      </c:pt>
                      <c:pt idx="166">
                        <c:v>3.76</c:v>
                      </c:pt>
                      <c:pt idx="167">
                        <c:v>4</c:v>
                      </c:pt>
                      <c:pt idx="168">
                        <c:v>3.64</c:v>
                      </c:pt>
                      <c:pt idx="169">
                        <c:v>3.68</c:v>
                      </c:pt>
                      <c:pt idx="170">
                        <c:v>3.96</c:v>
                      </c:pt>
                      <c:pt idx="171">
                        <c:v>4.22</c:v>
                      </c:pt>
                      <c:pt idx="172">
                        <c:v>3.94</c:v>
                      </c:pt>
                      <c:pt idx="173">
                        <c:v>3.88</c:v>
                      </c:pt>
                      <c:pt idx="174">
                        <c:v>4.0999999999999996</c:v>
                      </c:pt>
                      <c:pt idx="175">
                        <c:v>4.3600000000000003</c:v>
                      </c:pt>
                      <c:pt idx="176">
                        <c:v>3.98</c:v>
                      </c:pt>
                      <c:pt idx="177">
                        <c:v>4.0599999999999996</c:v>
                      </c:pt>
                      <c:pt idx="178">
                        <c:v>3.8</c:v>
                      </c:pt>
                      <c:pt idx="179">
                        <c:v>4.22</c:v>
                      </c:pt>
                      <c:pt idx="180">
                        <c:v>4.4000000000000004</c:v>
                      </c:pt>
                      <c:pt idx="181">
                        <c:v>4.84</c:v>
                      </c:pt>
                      <c:pt idx="182">
                        <c:v>5.0199999999999996</c:v>
                      </c:pt>
                      <c:pt idx="183">
                        <c:v>5.24</c:v>
                      </c:pt>
                      <c:pt idx="184">
                        <c:v>4.82</c:v>
                      </c:pt>
                      <c:pt idx="185">
                        <c:v>4.5599999999999996</c:v>
                      </c:pt>
                      <c:pt idx="186">
                        <c:v>4.22</c:v>
                      </c:pt>
                      <c:pt idx="187">
                        <c:v>4.16</c:v>
                      </c:pt>
                      <c:pt idx="188">
                        <c:v>4</c:v>
                      </c:pt>
                      <c:pt idx="189">
                        <c:v>4.04</c:v>
                      </c:pt>
                      <c:pt idx="190">
                        <c:v>3.8</c:v>
                      </c:pt>
                      <c:pt idx="191">
                        <c:v>3.84</c:v>
                      </c:pt>
                      <c:pt idx="192">
                        <c:v>3.46</c:v>
                      </c:pt>
                      <c:pt idx="193">
                        <c:v>3.4</c:v>
                      </c:pt>
                      <c:pt idx="194">
                        <c:v>3.36</c:v>
                      </c:pt>
                      <c:pt idx="195">
                        <c:v>3.82</c:v>
                      </c:pt>
                      <c:pt idx="196">
                        <c:v>3.82</c:v>
                      </c:pt>
                      <c:pt idx="197">
                        <c:v>4.28</c:v>
                      </c:pt>
                      <c:pt idx="198">
                        <c:v>3.88</c:v>
                      </c:pt>
                      <c:pt idx="199">
                        <c:v>4</c:v>
                      </c:pt>
                      <c:pt idx="200">
                        <c:v>3.82</c:v>
                      </c:pt>
                      <c:pt idx="201">
                        <c:v>3.74</c:v>
                      </c:pt>
                      <c:pt idx="202">
                        <c:v>4.16</c:v>
                      </c:pt>
                      <c:pt idx="203">
                        <c:v>4.38</c:v>
                      </c:pt>
                      <c:pt idx="204">
                        <c:v>3.96</c:v>
                      </c:pt>
                      <c:pt idx="205">
                        <c:v>4.42</c:v>
                      </c:pt>
                      <c:pt idx="206">
                        <c:v>4.3</c:v>
                      </c:pt>
                      <c:pt idx="207">
                        <c:v>5.28</c:v>
                      </c:pt>
                      <c:pt idx="208">
                        <c:v>5.3</c:v>
                      </c:pt>
                      <c:pt idx="209">
                        <c:v>4.96</c:v>
                      </c:pt>
                      <c:pt idx="210">
                        <c:v>4.8600000000000003</c:v>
                      </c:pt>
                      <c:pt idx="211">
                        <c:v>5.42</c:v>
                      </c:pt>
                      <c:pt idx="212">
                        <c:v>4.96</c:v>
                      </c:pt>
                      <c:pt idx="213">
                        <c:v>4.74</c:v>
                      </c:pt>
                      <c:pt idx="214">
                        <c:v>4.3</c:v>
                      </c:pt>
                      <c:pt idx="215">
                        <c:v>4.38</c:v>
                      </c:pt>
                      <c:pt idx="216">
                        <c:v>3.92</c:v>
                      </c:pt>
                      <c:pt idx="217">
                        <c:v>4.03</c:v>
                      </c:pt>
                      <c:pt idx="218">
                        <c:v>3.82</c:v>
                      </c:pt>
                      <c:pt idx="219">
                        <c:v>3.96</c:v>
                      </c:pt>
                      <c:pt idx="220">
                        <c:v>3.82</c:v>
                      </c:pt>
                      <c:pt idx="221">
                        <c:v>4.16</c:v>
                      </c:pt>
                      <c:pt idx="222">
                        <c:v>3.96</c:v>
                      </c:pt>
                      <c:pt idx="223">
                        <c:v>4.5999999999999996</c:v>
                      </c:pt>
                      <c:pt idx="224">
                        <c:v>4.54</c:v>
                      </c:pt>
                      <c:pt idx="225">
                        <c:v>4.38</c:v>
                      </c:pt>
                      <c:pt idx="226">
                        <c:v>3.98</c:v>
                      </c:pt>
                      <c:pt idx="227">
                        <c:v>4.62</c:v>
                      </c:pt>
                      <c:pt idx="228">
                        <c:v>5.22</c:v>
                      </c:pt>
                      <c:pt idx="229">
                        <c:v>5.72</c:v>
                      </c:pt>
                      <c:pt idx="230">
                        <c:v>5.2</c:v>
                      </c:pt>
                      <c:pt idx="231">
                        <c:v>5.86</c:v>
                      </c:pt>
                      <c:pt idx="232">
                        <c:v>5.87</c:v>
                      </c:pt>
                      <c:pt idx="233">
                        <c:v>5.6</c:v>
                      </c:pt>
                      <c:pt idx="234">
                        <c:v>5</c:v>
                      </c:pt>
                      <c:pt idx="235">
                        <c:v>5.04</c:v>
                      </c:pt>
                      <c:pt idx="236">
                        <c:v>4.84</c:v>
                      </c:pt>
                      <c:pt idx="237">
                        <c:v>5.24</c:v>
                      </c:pt>
                      <c:pt idx="238">
                        <c:v>4.72</c:v>
                      </c:pt>
                      <c:pt idx="239">
                        <c:v>4.5599999999999996</c:v>
                      </c:pt>
                      <c:pt idx="240">
                        <c:v>4.1399999999999997</c:v>
                      </c:pt>
                      <c:pt idx="241">
                        <c:v>4.24</c:v>
                      </c:pt>
                      <c:pt idx="242">
                        <c:v>4.5199999999999996</c:v>
                      </c:pt>
                      <c:pt idx="243">
                        <c:v>4.76</c:v>
                      </c:pt>
                      <c:pt idx="244">
                        <c:v>4.8</c:v>
                      </c:pt>
                      <c:pt idx="245">
                        <c:v>4.8</c:v>
                      </c:pt>
                      <c:pt idx="246">
                        <c:v>4.88</c:v>
                      </c:pt>
                      <c:pt idx="247">
                        <c:v>5.56</c:v>
                      </c:pt>
                      <c:pt idx="248">
                        <c:v>5.34</c:v>
                      </c:pt>
                      <c:pt idx="249">
                        <c:v>5.46</c:v>
                      </c:pt>
                      <c:pt idx="250">
                        <c:v>5.04</c:v>
                      </c:pt>
                      <c:pt idx="251">
                        <c:v>5.38</c:v>
                      </c:pt>
                      <c:pt idx="252">
                        <c:v>5.0199999999999996</c:v>
                      </c:pt>
                      <c:pt idx="253">
                        <c:v>5.2</c:v>
                      </c:pt>
                      <c:pt idx="254">
                        <c:v>5.0599999999999996</c:v>
                      </c:pt>
                      <c:pt idx="255">
                        <c:v>4.92</c:v>
                      </c:pt>
                      <c:pt idx="256">
                        <c:v>4.62</c:v>
                      </c:pt>
                      <c:pt idx="257">
                        <c:v>4.5199999999999996</c:v>
                      </c:pt>
                      <c:pt idx="258">
                        <c:v>4.32</c:v>
                      </c:pt>
                      <c:pt idx="259">
                        <c:v>4.58</c:v>
                      </c:pt>
                      <c:pt idx="260">
                        <c:v>4.0999999999999996</c:v>
                      </c:pt>
                      <c:pt idx="261">
                        <c:v>4.5</c:v>
                      </c:pt>
                      <c:pt idx="262">
                        <c:v>3.7</c:v>
                      </c:pt>
                      <c:pt idx="263">
                        <c:v>3.8</c:v>
                      </c:pt>
                      <c:pt idx="264">
                        <c:v>3.6</c:v>
                      </c:pt>
                      <c:pt idx="265">
                        <c:v>4.04</c:v>
                      </c:pt>
                      <c:pt idx="266">
                        <c:v>3.6</c:v>
                      </c:pt>
                      <c:pt idx="267">
                        <c:v>3.62</c:v>
                      </c:pt>
                      <c:pt idx="268">
                        <c:v>3.46</c:v>
                      </c:pt>
                      <c:pt idx="269">
                        <c:v>3.64</c:v>
                      </c:pt>
                      <c:pt idx="270">
                        <c:v>3.64</c:v>
                      </c:pt>
                      <c:pt idx="271">
                        <c:v>3.9</c:v>
                      </c:pt>
                      <c:pt idx="272">
                        <c:v>3.48</c:v>
                      </c:pt>
                      <c:pt idx="273">
                        <c:v>3.72</c:v>
                      </c:pt>
                      <c:pt idx="274">
                        <c:v>3.52</c:v>
                      </c:pt>
                      <c:pt idx="275">
                        <c:v>4.54</c:v>
                      </c:pt>
                      <c:pt idx="276">
                        <c:v>4.0599999999999996</c:v>
                      </c:pt>
                      <c:pt idx="277">
                        <c:v>4.22</c:v>
                      </c:pt>
                      <c:pt idx="278">
                        <c:v>3.82</c:v>
                      </c:pt>
                      <c:pt idx="279">
                        <c:v>4.04</c:v>
                      </c:pt>
                      <c:pt idx="280">
                        <c:v>3.84</c:v>
                      </c:pt>
                      <c:pt idx="281">
                        <c:v>4.3600000000000003</c:v>
                      </c:pt>
                      <c:pt idx="282">
                        <c:v>4.54</c:v>
                      </c:pt>
                      <c:pt idx="283">
                        <c:v>4.76</c:v>
                      </c:pt>
                      <c:pt idx="284">
                        <c:v>4.12</c:v>
                      </c:pt>
                      <c:pt idx="285">
                        <c:v>4.16</c:v>
                      </c:pt>
                      <c:pt idx="286">
                        <c:v>4.6500000000000004</c:v>
                      </c:pt>
                      <c:pt idx="287">
                        <c:v>5.8</c:v>
                      </c:pt>
                      <c:pt idx="288">
                        <c:v>5.94</c:v>
                      </c:pt>
                      <c:pt idx="289">
                        <c:v>5.76</c:v>
                      </c:pt>
                      <c:pt idx="290">
                        <c:v>5.64</c:v>
                      </c:pt>
                      <c:pt idx="291">
                        <c:v>5.8</c:v>
                      </c:pt>
                      <c:pt idx="292">
                        <c:v>5</c:v>
                      </c:pt>
                      <c:pt idx="293">
                        <c:v>4.8</c:v>
                      </c:pt>
                      <c:pt idx="294">
                        <c:v>4.5199999999999996</c:v>
                      </c:pt>
                      <c:pt idx="295">
                        <c:v>4.96</c:v>
                      </c:pt>
                      <c:pt idx="296">
                        <c:v>5.48</c:v>
                      </c:pt>
                      <c:pt idx="297">
                        <c:v>5.74</c:v>
                      </c:pt>
                      <c:pt idx="298">
                        <c:v>5.54</c:v>
                      </c:pt>
                      <c:pt idx="299">
                        <c:v>5.82</c:v>
                      </c:pt>
                      <c:pt idx="300">
                        <c:v>6.1</c:v>
                      </c:pt>
                      <c:pt idx="301">
                        <c:v>5.7</c:v>
                      </c:pt>
                      <c:pt idx="302">
                        <c:v>5.38</c:v>
                      </c:pt>
                      <c:pt idx="303">
                        <c:v>5.12</c:v>
                      </c:pt>
                      <c:pt idx="304">
                        <c:v>4.76</c:v>
                      </c:pt>
                      <c:pt idx="305">
                        <c:v>4.5</c:v>
                      </c:pt>
                      <c:pt idx="306">
                        <c:v>4.34</c:v>
                      </c:pt>
                      <c:pt idx="307">
                        <c:v>4.4000000000000004</c:v>
                      </c:pt>
                      <c:pt idx="308">
                        <c:v>4.84</c:v>
                      </c:pt>
                      <c:pt idx="309">
                        <c:v>4.8600000000000003</c:v>
                      </c:pt>
                      <c:pt idx="310">
                        <c:v>4.46</c:v>
                      </c:pt>
                      <c:pt idx="311">
                        <c:v>4.3</c:v>
                      </c:pt>
                      <c:pt idx="312">
                        <c:v>4.16</c:v>
                      </c:pt>
                      <c:pt idx="313">
                        <c:v>4.16</c:v>
                      </c:pt>
                      <c:pt idx="314">
                        <c:v>4</c:v>
                      </c:pt>
                      <c:pt idx="315">
                        <c:v>3.9</c:v>
                      </c:pt>
                      <c:pt idx="316">
                        <c:v>3.88</c:v>
                      </c:pt>
                      <c:pt idx="317">
                        <c:v>3.92</c:v>
                      </c:pt>
                      <c:pt idx="318">
                        <c:v>4.24</c:v>
                      </c:pt>
                      <c:pt idx="319">
                        <c:v>3.98</c:v>
                      </c:pt>
                      <c:pt idx="320">
                        <c:v>3.82</c:v>
                      </c:pt>
                      <c:pt idx="321">
                        <c:v>4</c:v>
                      </c:pt>
                      <c:pt idx="322">
                        <c:v>3.86</c:v>
                      </c:pt>
                      <c:pt idx="323">
                        <c:v>3.92</c:v>
                      </c:pt>
                      <c:pt idx="324">
                        <c:v>3.76</c:v>
                      </c:pt>
                      <c:pt idx="325">
                        <c:v>4.12</c:v>
                      </c:pt>
                      <c:pt idx="326">
                        <c:v>4.34</c:v>
                      </c:pt>
                      <c:pt idx="327">
                        <c:v>4.0199999999999996</c:v>
                      </c:pt>
                      <c:pt idx="328">
                        <c:v>3.8</c:v>
                      </c:pt>
                      <c:pt idx="329">
                        <c:v>3.88</c:v>
                      </c:pt>
                      <c:pt idx="330">
                        <c:v>3.62</c:v>
                      </c:pt>
                      <c:pt idx="331">
                        <c:v>3.58</c:v>
                      </c:pt>
                      <c:pt idx="332">
                        <c:v>3.46</c:v>
                      </c:pt>
                      <c:pt idx="333">
                        <c:v>3.84</c:v>
                      </c:pt>
                      <c:pt idx="334">
                        <c:v>3.36</c:v>
                      </c:pt>
                      <c:pt idx="335">
                        <c:v>3.4</c:v>
                      </c:pt>
                      <c:pt idx="336">
                        <c:v>3.14</c:v>
                      </c:pt>
                      <c:pt idx="337">
                        <c:v>3.38</c:v>
                      </c:pt>
                      <c:pt idx="338">
                        <c:v>3.16</c:v>
                      </c:pt>
                      <c:pt idx="339">
                        <c:v>3.42</c:v>
                      </c:pt>
                      <c:pt idx="340">
                        <c:v>3</c:v>
                      </c:pt>
                      <c:pt idx="341">
                        <c:v>3.64</c:v>
                      </c:pt>
                      <c:pt idx="342">
                        <c:v>3.74</c:v>
                      </c:pt>
                      <c:pt idx="343">
                        <c:v>3.86</c:v>
                      </c:pt>
                      <c:pt idx="344">
                        <c:v>3.5</c:v>
                      </c:pt>
                      <c:pt idx="345">
                        <c:v>3.62</c:v>
                      </c:pt>
                      <c:pt idx="346">
                        <c:v>3.3</c:v>
                      </c:pt>
                      <c:pt idx="347">
                        <c:v>3.73</c:v>
                      </c:pt>
                      <c:pt idx="348">
                        <c:v>3.48</c:v>
                      </c:pt>
                      <c:pt idx="349">
                        <c:v>3.94</c:v>
                      </c:pt>
                      <c:pt idx="350">
                        <c:v>3.54</c:v>
                      </c:pt>
                      <c:pt idx="351">
                        <c:v>3.83</c:v>
                      </c:pt>
                      <c:pt idx="352">
                        <c:v>3.62</c:v>
                      </c:pt>
                      <c:pt idx="353">
                        <c:v>4.2</c:v>
                      </c:pt>
                      <c:pt idx="354">
                        <c:v>3.56</c:v>
                      </c:pt>
                      <c:pt idx="355">
                        <c:v>3.34</c:v>
                      </c:pt>
                      <c:pt idx="356">
                        <c:v>3</c:v>
                      </c:pt>
                      <c:pt idx="357">
                        <c:v>3.06</c:v>
                      </c:pt>
                      <c:pt idx="358">
                        <c:v>2.68</c:v>
                      </c:pt>
                      <c:pt idx="359">
                        <c:v>2.5</c:v>
                      </c:pt>
                      <c:pt idx="360">
                        <c:v>2.42</c:v>
                      </c:pt>
                      <c:pt idx="361">
                        <c:v>2.42</c:v>
                      </c:pt>
                      <c:pt idx="362">
                        <c:v>2.42</c:v>
                      </c:pt>
                      <c:pt idx="363">
                        <c:v>2.44</c:v>
                      </c:pt>
                      <c:pt idx="364">
                        <c:v>2.2999999999999998</c:v>
                      </c:pt>
                      <c:pt idx="365">
                        <c:v>2.2999999999999998</c:v>
                      </c:pt>
                      <c:pt idx="366">
                        <c:v>2.2400000000000002</c:v>
                      </c:pt>
                      <c:pt idx="367">
                        <c:v>3.2</c:v>
                      </c:pt>
                      <c:pt idx="368">
                        <c:v>3.54</c:v>
                      </c:pt>
                      <c:pt idx="369">
                        <c:v>4.08</c:v>
                      </c:pt>
                      <c:pt idx="370">
                        <c:v>3.83</c:v>
                      </c:pt>
                      <c:pt idx="371">
                        <c:v>3.84</c:v>
                      </c:pt>
                      <c:pt idx="372">
                        <c:v>3.64</c:v>
                      </c:pt>
                      <c:pt idx="373">
                        <c:v>3.7</c:v>
                      </c:pt>
                      <c:pt idx="374">
                        <c:v>3.28</c:v>
                      </c:pt>
                      <c:pt idx="375">
                        <c:v>3.4</c:v>
                      </c:pt>
                      <c:pt idx="376">
                        <c:v>2.82</c:v>
                      </c:pt>
                      <c:pt idx="377">
                        <c:v>3.26</c:v>
                      </c:pt>
                      <c:pt idx="378">
                        <c:v>2.84</c:v>
                      </c:pt>
                      <c:pt idx="379">
                        <c:v>3.42</c:v>
                      </c:pt>
                      <c:pt idx="380">
                        <c:v>3.44</c:v>
                      </c:pt>
                      <c:pt idx="381">
                        <c:v>3.74</c:v>
                      </c:pt>
                      <c:pt idx="382">
                        <c:v>3.62</c:v>
                      </c:pt>
                      <c:pt idx="383">
                        <c:v>3.64</c:v>
                      </c:pt>
                      <c:pt idx="384">
                        <c:v>3</c:v>
                      </c:pt>
                      <c:pt idx="385">
                        <c:v>3.46</c:v>
                      </c:pt>
                      <c:pt idx="386">
                        <c:v>2.9</c:v>
                      </c:pt>
                      <c:pt idx="387">
                        <c:v>3.48</c:v>
                      </c:pt>
                      <c:pt idx="388">
                        <c:v>3.74</c:v>
                      </c:pt>
                      <c:pt idx="389">
                        <c:v>3.8</c:v>
                      </c:pt>
                      <c:pt idx="390">
                        <c:v>3.34</c:v>
                      </c:pt>
                      <c:pt idx="391">
                        <c:v>3.6</c:v>
                      </c:pt>
                      <c:pt idx="392">
                        <c:v>3.68</c:v>
                      </c:pt>
                      <c:pt idx="393">
                        <c:v>3.78</c:v>
                      </c:pt>
                      <c:pt idx="394">
                        <c:v>3.42</c:v>
                      </c:pt>
                      <c:pt idx="395">
                        <c:v>3.52</c:v>
                      </c:pt>
                      <c:pt idx="396">
                        <c:v>3.54</c:v>
                      </c:pt>
                      <c:pt idx="397">
                        <c:v>3.62</c:v>
                      </c:pt>
                      <c:pt idx="398">
                        <c:v>3.22</c:v>
                      </c:pt>
                      <c:pt idx="399">
                        <c:v>3.42</c:v>
                      </c:pt>
                      <c:pt idx="400">
                        <c:v>3.46</c:v>
                      </c:pt>
                      <c:pt idx="401">
                        <c:v>3.52</c:v>
                      </c:pt>
                      <c:pt idx="402">
                        <c:v>3.15</c:v>
                      </c:pt>
                      <c:pt idx="403">
                        <c:v>3.3</c:v>
                      </c:pt>
                      <c:pt idx="404">
                        <c:v>3.06</c:v>
                      </c:pt>
                      <c:pt idx="405">
                        <c:v>3.28</c:v>
                      </c:pt>
                      <c:pt idx="406">
                        <c:v>3</c:v>
                      </c:pt>
                      <c:pt idx="407">
                        <c:v>3.28</c:v>
                      </c:pt>
                      <c:pt idx="408">
                        <c:v>2.98</c:v>
                      </c:pt>
                      <c:pt idx="409">
                        <c:v>3.4</c:v>
                      </c:pt>
                      <c:pt idx="410">
                        <c:v>3.48</c:v>
                      </c:pt>
                      <c:pt idx="411">
                        <c:v>3.22</c:v>
                      </c:pt>
                      <c:pt idx="412">
                        <c:v>2.64</c:v>
                      </c:pt>
                      <c:pt idx="413">
                        <c:v>2.96</c:v>
                      </c:pt>
                      <c:pt idx="414">
                        <c:v>2.36</c:v>
                      </c:pt>
                      <c:pt idx="415">
                        <c:v>2.7</c:v>
                      </c:pt>
                      <c:pt idx="416">
                        <c:v>2.34</c:v>
                      </c:pt>
                      <c:pt idx="417">
                        <c:v>2.66</c:v>
                      </c:pt>
                      <c:pt idx="418">
                        <c:v>2.1</c:v>
                      </c:pt>
                      <c:pt idx="419">
                        <c:v>2.2999999999999998</c:v>
                      </c:pt>
                      <c:pt idx="420">
                        <c:v>2.16</c:v>
                      </c:pt>
                      <c:pt idx="421">
                        <c:v>2.6</c:v>
                      </c:pt>
                      <c:pt idx="422">
                        <c:v>2.2000000000000002</c:v>
                      </c:pt>
                      <c:pt idx="423">
                        <c:v>2.78</c:v>
                      </c:pt>
                      <c:pt idx="424">
                        <c:v>2.84</c:v>
                      </c:pt>
                      <c:pt idx="425">
                        <c:v>3</c:v>
                      </c:pt>
                      <c:pt idx="426">
                        <c:v>2.4</c:v>
                      </c:pt>
                      <c:pt idx="427">
                        <c:v>2.72</c:v>
                      </c:pt>
                      <c:pt idx="428">
                        <c:v>2.2799999999999998</c:v>
                      </c:pt>
                      <c:pt idx="429">
                        <c:v>2.62</c:v>
                      </c:pt>
                      <c:pt idx="430">
                        <c:v>2.16</c:v>
                      </c:pt>
                      <c:pt idx="431">
                        <c:v>2.5</c:v>
                      </c:pt>
                      <c:pt idx="432">
                        <c:v>2.04</c:v>
                      </c:pt>
                      <c:pt idx="433">
                        <c:v>2.46</c:v>
                      </c:pt>
                      <c:pt idx="434">
                        <c:v>2.06</c:v>
                      </c:pt>
                      <c:pt idx="435">
                        <c:v>2.46</c:v>
                      </c:pt>
                      <c:pt idx="436">
                        <c:v>2.62</c:v>
                      </c:pt>
                      <c:pt idx="437">
                        <c:v>2.9</c:v>
                      </c:pt>
                      <c:pt idx="438">
                        <c:v>2.1</c:v>
                      </c:pt>
                      <c:pt idx="439">
                        <c:v>2.44</c:v>
                      </c:pt>
                      <c:pt idx="440">
                        <c:v>1.76</c:v>
                      </c:pt>
                      <c:pt idx="441">
                        <c:v>2.02</c:v>
                      </c:pt>
                      <c:pt idx="442">
                        <c:v>1.76</c:v>
                      </c:pt>
                      <c:pt idx="443">
                        <c:v>2.16</c:v>
                      </c:pt>
                      <c:pt idx="444">
                        <c:v>1.66</c:v>
                      </c:pt>
                      <c:pt idx="445">
                        <c:v>1.94</c:v>
                      </c:pt>
                      <c:pt idx="446">
                        <c:v>1.62</c:v>
                      </c:pt>
                      <c:pt idx="447">
                        <c:v>1.88</c:v>
                      </c:pt>
                      <c:pt idx="448">
                        <c:v>1.9</c:v>
                      </c:pt>
                      <c:pt idx="449">
                        <c:v>1.88</c:v>
                      </c:pt>
                      <c:pt idx="450">
                        <c:v>2.2200000000000002</c:v>
                      </c:pt>
                      <c:pt idx="451">
                        <c:v>2.42</c:v>
                      </c:pt>
                      <c:pt idx="452">
                        <c:v>2.6</c:v>
                      </c:pt>
                      <c:pt idx="453">
                        <c:v>2.44</c:v>
                      </c:pt>
                      <c:pt idx="454">
                        <c:v>2.08</c:v>
                      </c:pt>
                      <c:pt idx="455">
                        <c:v>2.3199999999999998</c:v>
                      </c:pt>
                      <c:pt idx="456">
                        <c:v>1.88</c:v>
                      </c:pt>
                      <c:pt idx="457">
                        <c:v>2.14</c:v>
                      </c:pt>
                      <c:pt idx="458">
                        <c:v>1.72</c:v>
                      </c:pt>
                      <c:pt idx="459">
                        <c:v>1.94</c:v>
                      </c:pt>
                      <c:pt idx="460">
                        <c:v>1.62</c:v>
                      </c:pt>
                      <c:pt idx="461">
                        <c:v>2</c:v>
                      </c:pt>
                      <c:pt idx="462">
                        <c:v>1.68</c:v>
                      </c:pt>
                      <c:pt idx="463">
                        <c:v>2.3199999999999998</c:v>
                      </c:pt>
                      <c:pt idx="464">
                        <c:v>1.96</c:v>
                      </c:pt>
                      <c:pt idx="465">
                        <c:v>2.2000000000000002</c:v>
                      </c:pt>
                      <c:pt idx="466">
                        <c:v>2.08</c:v>
                      </c:pt>
                      <c:pt idx="467">
                        <c:v>2.44</c:v>
                      </c:pt>
                      <c:pt idx="468">
                        <c:v>2.68</c:v>
                      </c:pt>
                      <c:pt idx="469">
                        <c:v>2.96</c:v>
                      </c:pt>
                      <c:pt idx="470">
                        <c:v>2.6</c:v>
                      </c:pt>
                      <c:pt idx="471">
                        <c:v>3.26</c:v>
                      </c:pt>
                      <c:pt idx="472">
                        <c:v>2.98</c:v>
                      </c:pt>
                      <c:pt idx="473">
                        <c:v>3.32</c:v>
                      </c:pt>
                      <c:pt idx="474">
                        <c:v>2.66</c:v>
                      </c:pt>
                      <c:pt idx="475">
                        <c:v>3.02</c:v>
                      </c:pt>
                      <c:pt idx="476">
                        <c:v>3.5</c:v>
                      </c:pt>
                      <c:pt idx="477">
                        <c:v>3.64</c:v>
                      </c:pt>
                      <c:pt idx="478">
                        <c:v>3.2</c:v>
                      </c:pt>
                      <c:pt idx="479">
                        <c:v>3.4</c:v>
                      </c:pt>
                      <c:pt idx="480">
                        <c:v>3.06</c:v>
                      </c:pt>
                      <c:pt idx="481">
                        <c:v>3.3</c:v>
                      </c:pt>
                      <c:pt idx="482">
                        <c:v>3.38</c:v>
                      </c:pt>
                      <c:pt idx="483">
                        <c:v>4</c:v>
                      </c:pt>
                      <c:pt idx="484">
                        <c:v>4.04</c:v>
                      </c:pt>
                      <c:pt idx="485">
                        <c:v>4.0199999999999996</c:v>
                      </c:pt>
                      <c:pt idx="486">
                        <c:v>3.34</c:v>
                      </c:pt>
                      <c:pt idx="487">
                        <c:v>3.32</c:v>
                      </c:pt>
                      <c:pt idx="488">
                        <c:v>2.92</c:v>
                      </c:pt>
                      <c:pt idx="489">
                        <c:v>3.52</c:v>
                      </c:pt>
                      <c:pt idx="490">
                        <c:v>3.42</c:v>
                      </c:pt>
                      <c:pt idx="491">
                        <c:v>3.38</c:v>
                      </c:pt>
                      <c:pt idx="492">
                        <c:v>3.63</c:v>
                      </c:pt>
                      <c:pt idx="493">
                        <c:v>4.12</c:v>
                      </c:pt>
                      <c:pt idx="494">
                        <c:v>4.4000000000000004</c:v>
                      </c:pt>
                      <c:pt idx="495">
                        <c:v>4.42</c:v>
                      </c:pt>
                      <c:pt idx="496">
                        <c:v>4</c:v>
                      </c:pt>
                      <c:pt idx="497">
                        <c:v>3.84</c:v>
                      </c:pt>
                      <c:pt idx="498">
                        <c:v>3.64</c:v>
                      </c:pt>
                      <c:pt idx="499">
                        <c:v>3.62</c:v>
                      </c:pt>
                      <c:pt idx="500">
                        <c:v>3.08</c:v>
                      </c:pt>
                      <c:pt idx="501">
                        <c:v>3.16</c:v>
                      </c:pt>
                      <c:pt idx="502">
                        <c:v>2.82</c:v>
                      </c:pt>
                      <c:pt idx="503">
                        <c:v>3.18</c:v>
                      </c:pt>
                      <c:pt idx="504">
                        <c:v>2.74</c:v>
                      </c:pt>
                      <c:pt idx="505">
                        <c:v>2.96</c:v>
                      </c:pt>
                      <c:pt idx="506">
                        <c:v>2.6</c:v>
                      </c:pt>
                      <c:pt idx="507">
                        <c:v>2.88</c:v>
                      </c:pt>
                      <c:pt idx="508">
                        <c:v>2.52</c:v>
                      </c:pt>
                      <c:pt idx="509">
                        <c:v>2.76</c:v>
                      </c:pt>
                      <c:pt idx="510">
                        <c:v>2.76</c:v>
                      </c:pt>
                      <c:pt idx="511">
                        <c:v>3.12</c:v>
                      </c:pt>
                      <c:pt idx="512">
                        <c:v>2.8</c:v>
                      </c:pt>
                      <c:pt idx="513">
                        <c:v>3.08</c:v>
                      </c:pt>
                      <c:pt idx="514">
                        <c:v>2.78</c:v>
                      </c:pt>
                      <c:pt idx="515">
                        <c:v>3.1</c:v>
                      </c:pt>
                      <c:pt idx="516">
                        <c:v>2.2799999999999998</c:v>
                      </c:pt>
                      <c:pt idx="517">
                        <c:v>2.66</c:v>
                      </c:pt>
                      <c:pt idx="518">
                        <c:v>2.2000000000000002</c:v>
                      </c:pt>
                      <c:pt idx="519">
                        <c:v>2.9</c:v>
                      </c:pt>
                      <c:pt idx="520">
                        <c:v>2.46</c:v>
                      </c:pt>
                      <c:pt idx="521">
                        <c:v>3.1</c:v>
                      </c:pt>
                      <c:pt idx="522">
                        <c:v>3.52</c:v>
                      </c:pt>
                      <c:pt idx="523">
                        <c:v>2.92</c:v>
                      </c:pt>
                      <c:pt idx="524">
                        <c:v>2.4</c:v>
                      </c:pt>
                      <c:pt idx="525">
                        <c:v>2.86</c:v>
                      </c:pt>
                      <c:pt idx="526">
                        <c:v>2.88</c:v>
                      </c:pt>
                      <c:pt idx="527">
                        <c:v>2.84</c:v>
                      </c:pt>
                      <c:pt idx="528">
                        <c:v>2.16</c:v>
                      </c:pt>
                      <c:pt idx="529">
                        <c:v>2.5</c:v>
                      </c:pt>
                      <c:pt idx="530">
                        <c:v>2.04</c:v>
                      </c:pt>
                      <c:pt idx="531">
                        <c:v>2.58</c:v>
                      </c:pt>
                      <c:pt idx="532">
                        <c:v>2.92</c:v>
                      </c:pt>
                      <c:pt idx="533">
                        <c:v>3</c:v>
                      </c:pt>
                      <c:pt idx="534">
                        <c:v>2.2799999999999998</c:v>
                      </c:pt>
                      <c:pt idx="535">
                        <c:v>2.36</c:v>
                      </c:pt>
                      <c:pt idx="536">
                        <c:v>2</c:v>
                      </c:pt>
                      <c:pt idx="537">
                        <c:v>2.74</c:v>
                      </c:pt>
                      <c:pt idx="538">
                        <c:v>2.5</c:v>
                      </c:pt>
                      <c:pt idx="539">
                        <c:v>2.54</c:v>
                      </c:pt>
                      <c:pt idx="540">
                        <c:v>2.06</c:v>
                      </c:pt>
                      <c:pt idx="541">
                        <c:v>2.48</c:v>
                      </c:pt>
                      <c:pt idx="542">
                        <c:v>1.94</c:v>
                      </c:pt>
                      <c:pt idx="543">
                        <c:v>2.1</c:v>
                      </c:pt>
                      <c:pt idx="544">
                        <c:v>1.9</c:v>
                      </c:pt>
                      <c:pt idx="545">
                        <c:v>2.06</c:v>
                      </c:pt>
                      <c:pt idx="546">
                        <c:v>1.82</c:v>
                      </c:pt>
                      <c:pt idx="547">
                        <c:v>2.2599999999999998</c:v>
                      </c:pt>
                      <c:pt idx="548">
                        <c:v>1.94</c:v>
                      </c:pt>
                      <c:pt idx="549">
                        <c:v>1.9</c:v>
                      </c:pt>
                      <c:pt idx="550">
                        <c:v>1.85</c:v>
                      </c:pt>
                      <c:pt idx="551">
                        <c:v>2.36</c:v>
                      </c:pt>
                      <c:pt idx="552">
                        <c:v>1.98</c:v>
                      </c:pt>
                      <c:pt idx="553">
                        <c:v>2.7</c:v>
                      </c:pt>
                      <c:pt idx="554">
                        <c:v>2.3199999999999998</c:v>
                      </c:pt>
                      <c:pt idx="555">
                        <c:v>2.92</c:v>
                      </c:pt>
                      <c:pt idx="556">
                        <c:v>2.08</c:v>
                      </c:pt>
                      <c:pt idx="557">
                        <c:v>2.2599999999999998</c:v>
                      </c:pt>
                      <c:pt idx="558">
                        <c:v>1.96</c:v>
                      </c:pt>
                      <c:pt idx="559">
                        <c:v>2.44</c:v>
                      </c:pt>
                      <c:pt idx="560">
                        <c:v>2.2000000000000002</c:v>
                      </c:pt>
                      <c:pt idx="561">
                        <c:v>2.6</c:v>
                      </c:pt>
                      <c:pt idx="562">
                        <c:v>2.14</c:v>
                      </c:pt>
                      <c:pt idx="563">
                        <c:v>2.4</c:v>
                      </c:pt>
                      <c:pt idx="564">
                        <c:v>2.7</c:v>
                      </c:pt>
                      <c:pt idx="565">
                        <c:v>3.22</c:v>
                      </c:pt>
                      <c:pt idx="566">
                        <c:v>3</c:v>
                      </c:pt>
                      <c:pt idx="567">
                        <c:v>3.53</c:v>
                      </c:pt>
                      <c:pt idx="568">
                        <c:v>3.46</c:v>
                      </c:pt>
                      <c:pt idx="569">
                        <c:v>3.76</c:v>
                      </c:pt>
                      <c:pt idx="570">
                        <c:v>3</c:v>
                      </c:pt>
                      <c:pt idx="571">
                        <c:v>3.4</c:v>
                      </c:pt>
                      <c:pt idx="572">
                        <c:v>3.14</c:v>
                      </c:pt>
                      <c:pt idx="573">
                        <c:v>3.2</c:v>
                      </c:pt>
                      <c:pt idx="574">
                        <c:v>2.72</c:v>
                      </c:pt>
                      <c:pt idx="575">
                        <c:v>3.04</c:v>
                      </c:pt>
                      <c:pt idx="576">
                        <c:v>3.3</c:v>
                      </c:pt>
                      <c:pt idx="577">
                        <c:v>3.56</c:v>
                      </c:pt>
                      <c:pt idx="578">
                        <c:v>3.48</c:v>
                      </c:pt>
                      <c:pt idx="579">
                        <c:v>4.04</c:v>
                      </c:pt>
                      <c:pt idx="580">
                        <c:v>4.0999999999999996</c:v>
                      </c:pt>
                      <c:pt idx="581">
                        <c:v>4.0599999999999996</c:v>
                      </c:pt>
                      <c:pt idx="582">
                        <c:v>3.66</c:v>
                      </c:pt>
                      <c:pt idx="583">
                        <c:v>3.9</c:v>
                      </c:pt>
                      <c:pt idx="584">
                        <c:v>3.3</c:v>
                      </c:pt>
                      <c:pt idx="585">
                        <c:v>3.5</c:v>
                      </c:pt>
                      <c:pt idx="586">
                        <c:v>3.14</c:v>
                      </c:pt>
                      <c:pt idx="587">
                        <c:v>3.26</c:v>
                      </c:pt>
                      <c:pt idx="588">
                        <c:v>3.44</c:v>
                      </c:pt>
                      <c:pt idx="589">
                        <c:v>3.98</c:v>
                      </c:pt>
                      <c:pt idx="590">
                        <c:v>3.64</c:v>
                      </c:pt>
                      <c:pt idx="591">
                        <c:v>3.82</c:v>
                      </c:pt>
                      <c:pt idx="592">
                        <c:v>3.5</c:v>
                      </c:pt>
                      <c:pt idx="593">
                        <c:v>3.76</c:v>
                      </c:pt>
                      <c:pt idx="594">
                        <c:v>3.26</c:v>
                      </c:pt>
                      <c:pt idx="595">
                        <c:v>3.46</c:v>
                      </c:pt>
                      <c:pt idx="596">
                        <c:v>3.08</c:v>
                      </c:pt>
                      <c:pt idx="597">
                        <c:v>3.12</c:v>
                      </c:pt>
                      <c:pt idx="598">
                        <c:v>2.54</c:v>
                      </c:pt>
                      <c:pt idx="599">
                        <c:v>2.94</c:v>
                      </c:pt>
                      <c:pt idx="600">
                        <c:v>2.2799999999999998</c:v>
                      </c:pt>
                      <c:pt idx="601">
                        <c:v>2.48</c:v>
                      </c:pt>
                      <c:pt idx="602">
                        <c:v>2.7</c:v>
                      </c:pt>
                      <c:pt idx="603">
                        <c:v>3.58</c:v>
                      </c:pt>
                      <c:pt idx="604">
                        <c:v>3.08</c:v>
                      </c:pt>
                      <c:pt idx="605">
                        <c:v>3.06</c:v>
                      </c:pt>
                      <c:pt idx="606">
                        <c:v>2.96</c:v>
                      </c:pt>
                      <c:pt idx="607">
                        <c:v>2.98</c:v>
                      </c:pt>
                      <c:pt idx="608">
                        <c:v>2.78</c:v>
                      </c:pt>
                      <c:pt idx="609">
                        <c:v>3.44</c:v>
                      </c:pt>
                      <c:pt idx="610">
                        <c:v>3.22</c:v>
                      </c:pt>
                      <c:pt idx="611">
                        <c:v>4.3600000000000003</c:v>
                      </c:pt>
                      <c:pt idx="612">
                        <c:v>4.5599999999999996</c:v>
                      </c:pt>
                      <c:pt idx="613">
                        <c:v>4.4400000000000004</c:v>
                      </c:pt>
                      <c:pt idx="614">
                        <c:v>3.8</c:v>
                      </c:pt>
                      <c:pt idx="615">
                        <c:v>3.9</c:v>
                      </c:pt>
                      <c:pt idx="616">
                        <c:v>3.48</c:v>
                      </c:pt>
                      <c:pt idx="617">
                        <c:v>3.55</c:v>
                      </c:pt>
                      <c:pt idx="618">
                        <c:v>3.58</c:v>
                      </c:pt>
                      <c:pt idx="619">
                        <c:v>3.84</c:v>
                      </c:pt>
                      <c:pt idx="620">
                        <c:v>3.44</c:v>
                      </c:pt>
                      <c:pt idx="621">
                        <c:v>3.62</c:v>
                      </c:pt>
                      <c:pt idx="622">
                        <c:v>2.92</c:v>
                      </c:pt>
                      <c:pt idx="623">
                        <c:v>3.24</c:v>
                      </c:pt>
                      <c:pt idx="624">
                        <c:v>2.86</c:v>
                      </c:pt>
                      <c:pt idx="625">
                        <c:v>3.32</c:v>
                      </c:pt>
                      <c:pt idx="626">
                        <c:v>2.68</c:v>
                      </c:pt>
                      <c:pt idx="627">
                        <c:v>2.72</c:v>
                      </c:pt>
                      <c:pt idx="628">
                        <c:v>2.3199999999999998</c:v>
                      </c:pt>
                      <c:pt idx="629">
                        <c:v>2.58</c:v>
                      </c:pt>
                      <c:pt idx="630">
                        <c:v>2.48</c:v>
                      </c:pt>
                      <c:pt idx="631">
                        <c:v>2.98</c:v>
                      </c:pt>
                      <c:pt idx="632">
                        <c:v>2.64</c:v>
                      </c:pt>
                      <c:pt idx="633">
                        <c:v>3.12</c:v>
                      </c:pt>
                      <c:pt idx="634">
                        <c:v>2.62</c:v>
                      </c:pt>
                      <c:pt idx="635">
                        <c:v>3.7</c:v>
                      </c:pt>
                      <c:pt idx="636">
                        <c:v>3.98</c:v>
                      </c:pt>
                      <c:pt idx="637">
                        <c:v>4</c:v>
                      </c:pt>
                      <c:pt idx="638">
                        <c:v>3.88</c:v>
                      </c:pt>
                      <c:pt idx="639">
                        <c:v>4.8</c:v>
                      </c:pt>
                      <c:pt idx="640">
                        <c:v>4.2</c:v>
                      </c:pt>
                      <c:pt idx="641">
                        <c:v>4.38</c:v>
                      </c:pt>
                      <c:pt idx="642">
                        <c:v>3.74</c:v>
                      </c:pt>
                      <c:pt idx="643">
                        <c:v>4.04</c:v>
                      </c:pt>
                      <c:pt idx="644">
                        <c:v>3.78</c:v>
                      </c:pt>
                      <c:pt idx="645">
                        <c:v>4.04</c:v>
                      </c:pt>
                      <c:pt idx="646">
                        <c:v>4</c:v>
                      </c:pt>
                      <c:pt idx="647">
                        <c:v>4.16</c:v>
                      </c:pt>
                      <c:pt idx="648">
                        <c:v>4.24</c:v>
                      </c:pt>
                      <c:pt idx="649">
                        <c:v>5.0199999999999996</c:v>
                      </c:pt>
                      <c:pt idx="650">
                        <c:v>4.96</c:v>
                      </c:pt>
                      <c:pt idx="651">
                        <c:v>5.28</c:v>
                      </c:pt>
                      <c:pt idx="652">
                        <c:v>5</c:v>
                      </c:pt>
                      <c:pt idx="653">
                        <c:v>4.9000000000000004</c:v>
                      </c:pt>
                      <c:pt idx="654">
                        <c:v>4.58</c:v>
                      </c:pt>
                      <c:pt idx="655">
                        <c:v>5.24</c:v>
                      </c:pt>
                      <c:pt idx="656">
                        <c:v>5.54</c:v>
                      </c:pt>
                      <c:pt idx="657">
                        <c:v>5.68</c:v>
                      </c:pt>
                      <c:pt idx="658">
                        <c:v>5.54</c:v>
                      </c:pt>
                      <c:pt idx="659">
                        <c:v>6.2</c:v>
                      </c:pt>
                      <c:pt idx="660">
                        <c:v>6.9</c:v>
                      </c:pt>
                      <c:pt idx="661">
                        <c:v>7.42</c:v>
                      </c:pt>
                      <c:pt idx="662">
                        <c:v>7.56</c:v>
                      </c:pt>
                      <c:pt idx="663">
                        <c:v>7.5</c:v>
                      </c:pt>
                      <c:pt idx="664">
                        <c:v>7.3</c:v>
                      </c:pt>
                      <c:pt idx="665">
                        <c:v>7</c:v>
                      </c:pt>
                      <c:pt idx="666">
                        <c:v>6.34</c:v>
                      </c:pt>
                      <c:pt idx="667">
                        <c:v>5.86</c:v>
                      </c:pt>
                      <c:pt idx="668">
                        <c:v>5.52</c:v>
                      </c:pt>
                      <c:pt idx="669">
                        <c:v>5.22</c:v>
                      </c:pt>
                      <c:pt idx="670">
                        <c:v>5.25</c:v>
                      </c:pt>
                      <c:pt idx="671">
                        <c:v>5.36</c:v>
                      </c:pt>
                      <c:pt idx="672">
                        <c:v>5.56</c:v>
                      </c:pt>
                      <c:pt idx="673">
                        <c:v>5.86</c:v>
                      </c:pt>
                      <c:pt idx="674">
                        <c:v>6.14</c:v>
                      </c:pt>
                      <c:pt idx="675">
                        <c:v>6.1</c:v>
                      </c:pt>
                      <c:pt idx="676">
                        <c:v>6.12</c:v>
                      </c:pt>
                      <c:pt idx="677">
                        <c:v>6.4</c:v>
                      </c:pt>
                      <c:pt idx="678">
                        <c:v>6.48</c:v>
                      </c:pt>
                      <c:pt idx="679">
                        <c:v>6.16</c:v>
                      </c:pt>
                      <c:pt idx="680">
                        <c:v>5.82</c:v>
                      </c:pt>
                      <c:pt idx="681">
                        <c:v>5.56</c:v>
                      </c:pt>
                      <c:pt idx="682">
                        <c:v>5.3</c:v>
                      </c:pt>
                      <c:pt idx="683">
                        <c:v>5.16</c:v>
                      </c:pt>
                      <c:pt idx="684">
                        <c:v>5</c:v>
                      </c:pt>
                      <c:pt idx="685">
                        <c:v>4.9400000000000004</c:v>
                      </c:pt>
                      <c:pt idx="686">
                        <c:v>4.8600000000000003</c:v>
                      </c:pt>
                      <c:pt idx="687">
                        <c:v>4.78</c:v>
                      </c:pt>
                      <c:pt idx="688">
                        <c:v>4.7</c:v>
                      </c:pt>
                      <c:pt idx="689">
                        <c:v>4.62</c:v>
                      </c:pt>
                      <c:pt idx="690">
                        <c:v>4.5599999999999996</c:v>
                      </c:pt>
                      <c:pt idx="691">
                        <c:v>4.54</c:v>
                      </c:pt>
                      <c:pt idx="692">
                        <c:v>4.62</c:v>
                      </c:pt>
                      <c:pt idx="693">
                        <c:v>4.7</c:v>
                      </c:pt>
                      <c:pt idx="694">
                        <c:v>4.5999999999999996</c:v>
                      </c:pt>
                      <c:pt idx="695">
                        <c:v>4.5999999999999996</c:v>
                      </c:pt>
                      <c:pt idx="696">
                        <c:v>4.7</c:v>
                      </c:pt>
                      <c:pt idx="697">
                        <c:v>4.8600000000000003</c:v>
                      </c:pt>
                      <c:pt idx="698">
                        <c:v>4.9400000000000004</c:v>
                      </c:pt>
                      <c:pt idx="699">
                        <c:v>4.9000000000000004</c:v>
                      </c:pt>
                      <c:pt idx="700">
                        <c:v>4.9000000000000004</c:v>
                      </c:pt>
                      <c:pt idx="701">
                        <c:v>5.2</c:v>
                      </c:pt>
                      <c:pt idx="702">
                        <c:v>5.12</c:v>
                      </c:pt>
                      <c:pt idx="703">
                        <c:v>5.04</c:v>
                      </c:pt>
                      <c:pt idx="704">
                        <c:v>4.74</c:v>
                      </c:pt>
                      <c:pt idx="705">
                        <c:v>4.62</c:v>
                      </c:pt>
                      <c:pt idx="706">
                        <c:v>4.6399999999999997</c:v>
                      </c:pt>
                      <c:pt idx="707">
                        <c:v>4.92</c:v>
                      </c:pt>
                      <c:pt idx="708">
                        <c:v>4.84</c:v>
                      </c:pt>
                      <c:pt idx="709">
                        <c:v>5.6</c:v>
                      </c:pt>
                      <c:pt idx="710">
                        <c:v>5.24</c:v>
                      </c:pt>
                      <c:pt idx="711">
                        <c:v>5.68</c:v>
                      </c:pt>
                      <c:pt idx="712">
                        <c:v>5.58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12-E4E7-486D-A4C5-676C1FD04663}"/>
                  </c:ext>
                </c:extLst>
              </c15:ser>
            </c15:filteredLineSeries>
            <c15:filteredLineSeries>
              <c15:ser>
                <c:idx val="10"/>
                <c:order val="9"/>
                <c:tx>
                  <c:v>2009</c:v>
                </c:tx>
                <c:spPr>
                  <a:ln w="12700">
                    <a:solidFill>
                      <a:srgbClr val="FFC000"/>
                    </a:solidFill>
                    <a:prstDash val="solid"/>
                  </a:ln>
                </c:spPr>
                <c:marker>
                  <c:symbol val="dash"/>
                  <c:size val="5"/>
                  <c:spPr>
                    <a:noFill/>
                    <a:ln w="9525">
                      <a:noFill/>
                    </a:ln>
                  </c:spPr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mmm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DATOS!$AF$3:$AF$734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46" formatCode="0.00">
                        <c:v>4.92</c:v>
                      </c:pt>
                      <c:pt idx="47" formatCode="0.00">
                        <c:v>4.92</c:v>
                      </c:pt>
                      <c:pt idx="48" formatCode="0.00">
                        <c:v>4.8600000000000003</c:v>
                      </c:pt>
                      <c:pt idx="49" formatCode="0.00">
                        <c:v>4.76</c:v>
                      </c:pt>
                      <c:pt idx="50" formatCode="0.00">
                        <c:v>4.5999999999999996</c:v>
                      </c:pt>
                      <c:pt idx="51" formatCode="0.00">
                        <c:v>4.6399999999999997</c:v>
                      </c:pt>
                      <c:pt idx="52" formatCode="0.00">
                        <c:v>4.54</c:v>
                      </c:pt>
                      <c:pt idx="53" formatCode="0.00">
                        <c:v>4.66</c:v>
                      </c:pt>
                      <c:pt idx="54" formatCode="0.00">
                        <c:v>4.6399999999999997</c:v>
                      </c:pt>
                      <c:pt idx="55" formatCode="0.00">
                        <c:v>4.5999999999999996</c:v>
                      </c:pt>
                      <c:pt idx="56" formatCode="0.00">
                        <c:v>4.5999999999999996</c:v>
                      </c:pt>
                      <c:pt idx="57" formatCode="0.00">
                        <c:v>4.9000000000000004</c:v>
                      </c:pt>
                      <c:pt idx="58" formatCode="0.00">
                        <c:v>5.16</c:v>
                      </c:pt>
                      <c:pt idx="59" formatCode="0.00">
                        <c:v>5.29</c:v>
                      </c:pt>
                      <c:pt idx="60" formatCode="0.00">
                        <c:v>5.43</c:v>
                      </c:pt>
                      <c:pt idx="61" formatCode="0.00">
                        <c:v>5.67</c:v>
                      </c:pt>
                      <c:pt idx="62" formatCode="0.00">
                        <c:v>5.84</c:v>
                      </c:pt>
                      <c:pt idx="63" formatCode="0.00">
                        <c:v>4.8600000000000003</c:v>
                      </c:pt>
                      <c:pt idx="64" formatCode="0.00">
                        <c:v>4.68</c:v>
                      </c:pt>
                      <c:pt idx="65" formatCode="0.00">
                        <c:v>4.74</c:v>
                      </c:pt>
                      <c:pt idx="66" formatCode="0.00">
                        <c:v>4.5</c:v>
                      </c:pt>
                      <c:pt idx="67" formatCode="0.00">
                        <c:v>4.42</c:v>
                      </c:pt>
                      <c:pt idx="68" formatCode="0.00">
                        <c:v>4.24</c:v>
                      </c:pt>
                      <c:pt idx="69" formatCode="0.00">
                        <c:v>4.2</c:v>
                      </c:pt>
                      <c:pt idx="70" formatCode="0.00">
                        <c:v>4.0599999999999996</c:v>
                      </c:pt>
                      <c:pt idx="71" formatCode="0.00">
                        <c:v>4.04</c:v>
                      </c:pt>
                      <c:pt idx="72" formatCode="0.00">
                        <c:v>3.86</c:v>
                      </c:pt>
                      <c:pt idx="73" formatCode="0.00">
                        <c:v>3.83</c:v>
                      </c:pt>
                      <c:pt idx="74" formatCode="0.00">
                        <c:v>3.88</c:v>
                      </c:pt>
                      <c:pt idx="75" formatCode="0.00">
                        <c:v>4.08</c:v>
                      </c:pt>
                      <c:pt idx="76" formatCode="0.00">
                        <c:v>4.12</c:v>
                      </c:pt>
                      <c:pt idx="77" formatCode="0.00">
                        <c:v>4.32</c:v>
                      </c:pt>
                      <c:pt idx="78" formatCode="0.00">
                        <c:v>4.2</c:v>
                      </c:pt>
                      <c:pt idx="79" formatCode="0.00">
                        <c:v>4.12</c:v>
                      </c:pt>
                      <c:pt idx="80" formatCode="0.00">
                        <c:v>3.84</c:v>
                      </c:pt>
                      <c:pt idx="81" formatCode="0.00">
                        <c:v>3.87</c:v>
                      </c:pt>
                      <c:pt idx="82" formatCode="0.00">
                        <c:v>3.46</c:v>
                      </c:pt>
                      <c:pt idx="83" formatCode="0.00">
                        <c:v>3.58</c:v>
                      </c:pt>
                      <c:pt idx="84" formatCode="0.00">
                        <c:v>3.54</c:v>
                      </c:pt>
                      <c:pt idx="85" formatCode="0.00">
                        <c:v>4.28</c:v>
                      </c:pt>
                      <c:pt idx="86" formatCode="0.00">
                        <c:v>4.28</c:v>
                      </c:pt>
                      <c:pt idx="87" formatCode="0.00">
                        <c:v>4.0999999999999996</c:v>
                      </c:pt>
                      <c:pt idx="88" formatCode="0.00">
                        <c:v>3.74</c:v>
                      </c:pt>
                      <c:pt idx="89" formatCode="0.00">
                        <c:v>5.14</c:v>
                      </c:pt>
                      <c:pt idx="90" formatCode="0.00">
                        <c:v>5.94</c:v>
                      </c:pt>
                      <c:pt idx="91" formatCode="0.00">
                        <c:v>5.64</c:v>
                      </c:pt>
                      <c:pt idx="92" formatCode="0.00">
                        <c:v>4.7</c:v>
                      </c:pt>
                      <c:pt idx="93" formatCode="0.00">
                        <c:v>5.24</c:v>
                      </c:pt>
                      <c:pt idx="94" formatCode="0.00">
                        <c:v>5.46</c:v>
                      </c:pt>
                      <c:pt idx="95" formatCode="0.00">
                        <c:v>5.28</c:v>
                      </c:pt>
                      <c:pt idx="96" formatCode="0.00">
                        <c:v>4.8</c:v>
                      </c:pt>
                      <c:pt idx="97" formatCode="0.00">
                        <c:v>4.74</c:v>
                      </c:pt>
                      <c:pt idx="98" formatCode="0.00">
                        <c:v>4.92</c:v>
                      </c:pt>
                      <c:pt idx="99" formatCode="0.00">
                        <c:v>5.0199999999999996</c:v>
                      </c:pt>
                      <c:pt idx="100" formatCode="0.00">
                        <c:v>5.04</c:v>
                      </c:pt>
                      <c:pt idx="101" formatCode="0.00">
                        <c:v>4.9400000000000004</c:v>
                      </c:pt>
                      <c:pt idx="102" formatCode="0.00">
                        <c:v>4.96</c:v>
                      </c:pt>
                      <c:pt idx="103" formatCode="0.00">
                        <c:v>4.62</c:v>
                      </c:pt>
                      <c:pt idx="104" formatCode="0.00">
                        <c:v>3.74</c:v>
                      </c:pt>
                      <c:pt idx="105" formatCode="0.00">
                        <c:v>3.62</c:v>
                      </c:pt>
                      <c:pt idx="106" formatCode="0.00">
                        <c:v>3.94</c:v>
                      </c:pt>
                      <c:pt idx="107" formatCode="0.00">
                        <c:v>4.0599999999999996</c:v>
                      </c:pt>
                      <c:pt idx="108" formatCode="0.00">
                        <c:v>4.12</c:v>
                      </c:pt>
                      <c:pt idx="109" formatCode="0.00">
                        <c:v>4.6399999999999997</c:v>
                      </c:pt>
                      <c:pt idx="110" formatCode="0.00">
                        <c:v>4.42</c:v>
                      </c:pt>
                      <c:pt idx="111" formatCode="0.00">
                        <c:v>4.24</c:v>
                      </c:pt>
                      <c:pt idx="112" formatCode="0.00">
                        <c:v>4.0999999999999996</c:v>
                      </c:pt>
                      <c:pt idx="113" formatCode="0.00">
                        <c:v>4.26</c:v>
                      </c:pt>
                      <c:pt idx="114" formatCode="0.00">
                        <c:v>4.3</c:v>
                      </c:pt>
                      <c:pt idx="115" formatCode="0.00">
                        <c:v>4.76</c:v>
                      </c:pt>
                      <c:pt idx="116" formatCode="0.00">
                        <c:v>4.66</c:v>
                      </c:pt>
                      <c:pt idx="117" formatCode="0.00">
                        <c:v>4.54</c:v>
                      </c:pt>
                      <c:pt idx="118" formatCode="0.00">
                        <c:v>4.22</c:v>
                      </c:pt>
                      <c:pt idx="119" formatCode="0.00">
                        <c:v>4.28</c:v>
                      </c:pt>
                      <c:pt idx="120" formatCode="0.00">
                        <c:v>4.0599999999999996</c:v>
                      </c:pt>
                      <c:pt idx="121" formatCode="0.00">
                        <c:v>4.12</c:v>
                      </c:pt>
                      <c:pt idx="122" formatCode="0.00">
                        <c:v>3.5</c:v>
                      </c:pt>
                      <c:pt idx="123" formatCode="0.00">
                        <c:v>3.68</c:v>
                      </c:pt>
                      <c:pt idx="124" formatCode="0.00">
                        <c:v>3.28</c:v>
                      </c:pt>
                      <c:pt idx="125" formatCode="0.00">
                        <c:v>3.64</c:v>
                      </c:pt>
                      <c:pt idx="126" formatCode="0.00">
                        <c:v>3.2</c:v>
                      </c:pt>
                      <c:pt idx="127" formatCode="0.00">
                        <c:v>3.58</c:v>
                      </c:pt>
                      <c:pt idx="128" formatCode="0.00">
                        <c:v>3.18</c:v>
                      </c:pt>
                      <c:pt idx="129" formatCode="0.00">
                        <c:v>3.3</c:v>
                      </c:pt>
                      <c:pt idx="130" formatCode="0.00">
                        <c:v>3.42</c:v>
                      </c:pt>
                      <c:pt idx="131" formatCode="0.00">
                        <c:v>3.9</c:v>
                      </c:pt>
                      <c:pt idx="132" formatCode="0.00">
                        <c:v>3.42</c:v>
                      </c:pt>
                      <c:pt idx="133" formatCode="0.00">
                        <c:v>3.58</c:v>
                      </c:pt>
                      <c:pt idx="134" formatCode="0.00">
                        <c:v>2.44</c:v>
                      </c:pt>
                      <c:pt idx="135" formatCode="0.00">
                        <c:v>3.84</c:v>
                      </c:pt>
                      <c:pt idx="136" formatCode="0.00">
                        <c:v>3.58</c:v>
                      </c:pt>
                      <c:pt idx="137" formatCode="0.00">
                        <c:v>3.68</c:v>
                      </c:pt>
                      <c:pt idx="138" formatCode="0.00">
                        <c:v>3.08</c:v>
                      </c:pt>
                      <c:pt idx="139" formatCode="0.00">
                        <c:v>3.34</c:v>
                      </c:pt>
                      <c:pt idx="140" formatCode="0.00">
                        <c:v>3.2</c:v>
                      </c:pt>
                      <c:pt idx="141" formatCode="0.00">
                        <c:v>2.56</c:v>
                      </c:pt>
                      <c:pt idx="142" formatCode="0.00">
                        <c:v>3.16</c:v>
                      </c:pt>
                      <c:pt idx="143" formatCode="0.00">
                        <c:v>3.56</c:v>
                      </c:pt>
                      <c:pt idx="144" formatCode="0.00">
                        <c:v>3.26</c:v>
                      </c:pt>
                      <c:pt idx="145" formatCode="0.00">
                        <c:v>3.6</c:v>
                      </c:pt>
                      <c:pt idx="146" formatCode="0.00">
                        <c:v>3.26</c:v>
                      </c:pt>
                      <c:pt idx="147" formatCode="0.00">
                        <c:v>3.52</c:v>
                      </c:pt>
                      <c:pt idx="148" formatCode="0.00">
                        <c:v>3.16</c:v>
                      </c:pt>
                      <c:pt idx="149" formatCode="0.00">
                        <c:v>3.5</c:v>
                      </c:pt>
                      <c:pt idx="150" formatCode="0.00">
                        <c:v>3.4</c:v>
                      </c:pt>
                      <c:pt idx="151" formatCode="0.00">
                        <c:v>3.8</c:v>
                      </c:pt>
                      <c:pt idx="152" formatCode="0.00">
                        <c:v>3.72</c:v>
                      </c:pt>
                      <c:pt idx="153" formatCode="0.00">
                        <c:v>4.0599999999999996</c:v>
                      </c:pt>
                      <c:pt idx="154" formatCode="0.00">
                        <c:v>3.9</c:v>
                      </c:pt>
                      <c:pt idx="155" formatCode="0.00">
                        <c:v>4.76</c:v>
                      </c:pt>
                      <c:pt idx="156" formatCode="0.00">
                        <c:v>4.5</c:v>
                      </c:pt>
                      <c:pt idx="157" formatCode="0.00">
                        <c:v>4.62</c:v>
                      </c:pt>
                      <c:pt idx="158" formatCode="0.00">
                        <c:v>4.28</c:v>
                      </c:pt>
                      <c:pt idx="159" formatCode="0.00">
                        <c:v>4.22</c:v>
                      </c:pt>
                      <c:pt idx="160" formatCode="0.00">
                        <c:v>3.92</c:v>
                      </c:pt>
                      <c:pt idx="161" formatCode="0.00">
                        <c:v>4.3</c:v>
                      </c:pt>
                      <c:pt idx="162" formatCode="0.00">
                        <c:v>4.1399999999999997</c:v>
                      </c:pt>
                      <c:pt idx="163" formatCode="0.00">
                        <c:v>5.64</c:v>
                      </c:pt>
                      <c:pt idx="164" formatCode="0.00">
                        <c:v>5.22</c:v>
                      </c:pt>
                      <c:pt idx="165" formatCode="0.00">
                        <c:v>5.12</c:v>
                      </c:pt>
                      <c:pt idx="166" formatCode="0.00">
                        <c:v>4.5999999999999996</c:v>
                      </c:pt>
                      <c:pt idx="167" formatCode="0.00">
                        <c:v>5.4</c:v>
                      </c:pt>
                      <c:pt idx="168" formatCode="0.00">
                        <c:v>5.58</c:v>
                      </c:pt>
                      <c:pt idx="169" formatCode="0.00">
                        <c:v>6.16</c:v>
                      </c:pt>
                      <c:pt idx="170" formatCode="0.00">
                        <c:v>5.94</c:v>
                      </c:pt>
                      <c:pt idx="171" formatCode="0.00">
                        <c:v>5.72</c:v>
                      </c:pt>
                      <c:pt idx="172" formatCode="0.00">
                        <c:v>5.62</c:v>
                      </c:pt>
                      <c:pt idx="173" formatCode="0.00">
                        <c:v>5.48</c:v>
                      </c:pt>
                      <c:pt idx="174" formatCode="0.00">
                        <c:v>4.6399999999999997</c:v>
                      </c:pt>
                      <c:pt idx="175" formatCode="0.00">
                        <c:v>5.86</c:v>
                      </c:pt>
                      <c:pt idx="176" formatCode="0.00">
                        <c:v>5.82</c:v>
                      </c:pt>
                      <c:pt idx="177" formatCode="0.00">
                        <c:v>5</c:v>
                      </c:pt>
                      <c:pt idx="178" formatCode="0.00">
                        <c:v>4.76</c:v>
                      </c:pt>
                      <c:pt idx="179" formatCode="0.00">
                        <c:v>5.56</c:v>
                      </c:pt>
                      <c:pt idx="180" formatCode="0.00">
                        <c:v>5.4</c:v>
                      </c:pt>
                      <c:pt idx="181" formatCode="0.00">
                        <c:v>5.34</c:v>
                      </c:pt>
                      <c:pt idx="182" formatCode="0.00">
                        <c:v>5.76</c:v>
                      </c:pt>
                      <c:pt idx="183" formatCode="0.00">
                        <c:v>5.7</c:v>
                      </c:pt>
                      <c:pt idx="184" formatCode="0.00">
                        <c:v>5.26</c:v>
                      </c:pt>
                      <c:pt idx="185" formatCode="0.00">
                        <c:v>4.7</c:v>
                      </c:pt>
                      <c:pt idx="186" formatCode="0.00">
                        <c:v>4.54</c:v>
                      </c:pt>
                      <c:pt idx="187" formatCode="0.00">
                        <c:v>4.4400000000000004</c:v>
                      </c:pt>
                      <c:pt idx="188" formatCode="0.00">
                        <c:v>4.4000000000000004</c:v>
                      </c:pt>
                      <c:pt idx="189" formatCode="0.00">
                        <c:v>4.24</c:v>
                      </c:pt>
                      <c:pt idx="190" formatCode="0.00">
                        <c:v>4.0999999999999996</c:v>
                      </c:pt>
                      <c:pt idx="191" formatCode="0.00">
                        <c:v>4.0199999999999996</c:v>
                      </c:pt>
                      <c:pt idx="192" formatCode="0.00">
                        <c:v>3.94</c:v>
                      </c:pt>
                      <c:pt idx="193" formatCode="0.00">
                        <c:v>3.88</c:v>
                      </c:pt>
                      <c:pt idx="194" formatCode="0.00">
                        <c:v>3.98</c:v>
                      </c:pt>
                      <c:pt idx="195" formatCode="0.00">
                        <c:v>5.14</c:v>
                      </c:pt>
                      <c:pt idx="196" formatCode="0.00">
                        <c:v>5.2</c:v>
                      </c:pt>
                      <c:pt idx="197" formatCode="0.00">
                        <c:v>4.8600000000000003</c:v>
                      </c:pt>
                      <c:pt idx="198" formatCode="0.00">
                        <c:v>4.8</c:v>
                      </c:pt>
                      <c:pt idx="199" formatCode="0.00">
                        <c:v>4.7</c:v>
                      </c:pt>
                      <c:pt idx="200" formatCode="0.00">
                        <c:v>4.5999999999999996</c:v>
                      </c:pt>
                      <c:pt idx="201" formatCode="0.00">
                        <c:v>5.0999999999999996</c:v>
                      </c:pt>
                      <c:pt idx="202" formatCode="0.00">
                        <c:v>5.04</c:v>
                      </c:pt>
                      <c:pt idx="203" formatCode="0.00">
                        <c:v>5.22</c:v>
                      </c:pt>
                      <c:pt idx="204" formatCode="0.00">
                        <c:v>5.26</c:v>
                      </c:pt>
                      <c:pt idx="205" formatCode="0.00">
                        <c:v>4.9000000000000004</c:v>
                      </c:pt>
                      <c:pt idx="206" formatCode="0.00">
                        <c:v>4.8600000000000003</c:v>
                      </c:pt>
                      <c:pt idx="207" formatCode="0.00">
                        <c:v>4.76</c:v>
                      </c:pt>
                      <c:pt idx="208" formatCode="0.00">
                        <c:v>4.66</c:v>
                      </c:pt>
                      <c:pt idx="209" formatCode="0.00">
                        <c:v>4.9400000000000004</c:v>
                      </c:pt>
                      <c:pt idx="210" formatCode="0.00">
                        <c:v>4.76</c:v>
                      </c:pt>
                      <c:pt idx="211" formatCode="0.00">
                        <c:v>4.4800000000000004</c:v>
                      </c:pt>
                      <c:pt idx="212" formatCode="0.00">
                        <c:v>4.32</c:v>
                      </c:pt>
                      <c:pt idx="213" formatCode="0.00">
                        <c:v>4.26</c:v>
                      </c:pt>
                      <c:pt idx="214" formatCode="0.00">
                        <c:v>4.0599999999999996</c:v>
                      </c:pt>
                      <c:pt idx="215" formatCode="0.00">
                        <c:v>4.0199999999999996</c:v>
                      </c:pt>
                      <c:pt idx="216" formatCode="0.00">
                        <c:v>3.88</c:v>
                      </c:pt>
                      <c:pt idx="217" formatCode="0.00">
                        <c:v>3.82</c:v>
                      </c:pt>
                      <c:pt idx="218" formatCode="0.00">
                        <c:v>4.0599999999999996</c:v>
                      </c:pt>
                      <c:pt idx="219" formatCode="0.00">
                        <c:v>4.32</c:v>
                      </c:pt>
                      <c:pt idx="220" formatCode="0.00">
                        <c:v>4.4000000000000004</c:v>
                      </c:pt>
                      <c:pt idx="221" formatCode="0.00">
                        <c:v>4.42</c:v>
                      </c:pt>
                      <c:pt idx="222" formatCode="0.00">
                        <c:v>4.54</c:v>
                      </c:pt>
                      <c:pt idx="223" formatCode="0.00">
                        <c:v>4.34</c:v>
                      </c:pt>
                      <c:pt idx="224" formatCode="0.00">
                        <c:v>3.92</c:v>
                      </c:pt>
                      <c:pt idx="225" formatCode="0.00">
                        <c:v>3.88</c:v>
                      </c:pt>
                      <c:pt idx="226" formatCode="0.00">
                        <c:v>3.72</c:v>
                      </c:pt>
                      <c:pt idx="227" formatCode="0.00">
                        <c:v>3.82</c:v>
                      </c:pt>
                      <c:pt idx="228" formatCode="0.00">
                        <c:v>3.64</c:v>
                      </c:pt>
                      <c:pt idx="229" formatCode="0.00">
                        <c:v>3.92</c:v>
                      </c:pt>
                      <c:pt idx="230" formatCode="0.00">
                        <c:v>4.34</c:v>
                      </c:pt>
                      <c:pt idx="231" formatCode="0.00">
                        <c:v>3.76</c:v>
                      </c:pt>
                      <c:pt idx="232" formatCode="0.00">
                        <c:v>3.16</c:v>
                      </c:pt>
                      <c:pt idx="233" formatCode="0.00">
                        <c:v>2.96</c:v>
                      </c:pt>
                      <c:pt idx="234" formatCode="0.00">
                        <c:v>2.8</c:v>
                      </c:pt>
                      <c:pt idx="235" formatCode="0.00">
                        <c:v>2.88</c:v>
                      </c:pt>
                      <c:pt idx="236" formatCode="0.00">
                        <c:v>2.84</c:v>
                      </c:pt>
                      <c:pt idx="237" formatCode="0.00">
                        <c:v>3.58</c:v>
                      </c:pt>
                      <c:pt idx="238" formatCode="0.00">
                        <c:v>3.38</c:v>
                      </c:pt>
                      <c:pt idx="239" formatCode="0.00">
                        <c:v>3.66</c:v>
                      </c:pt>
                      <c:pt idx="240" formatCode="0.00">
                        <c:v>3.42</c:v>
                      </c:pt>
                      <c:pt idx="241" formatCode="0.00">
                        <c:v>3.44</c:v>
                      </c:pt>
                      <c:pt idx="242" formatCode="0.00">
                        <c:v>3.14</c:v>
                      </c:pt>
                      <c:pt idx="243" formatCode="0.00">
                        <c:v>3.7</c:v>
                      </c:pt>
                      <c:pt idx="244" formatCode="0.00">
                        <c:v>3.46</c:v>
                      </c:pt>
                      <c:pt idx="245" formatCode="0.00">
                        <c:v>4.4000000000000004</c:v>
                      </c:pt>
                      <c:pt idx="246" formatCode="0.00">
                        <c:v>4.12</c:v>
                      </c:pt>
                      <c:pt idx="247" formatCode="0.00">
                        <c:v>4.96</c:v>
                      </c:pt>
                      <c:pt idx="248" formatCode="0.00">
                        <c:v>5.04</c:v>
                      </c:pt>
                      <c:pt idx="249" formatCode="0.00">
                        <c:v>4.4400000000000004</c:v>
                      </c:pt>
                      <c:pt idx="250" formatCode="0.00">
                        <c:v>4.84</c:v>
                      </c:pt>
                      <c:pt idx="251" formatCode="0.00">
                        <c:v>4.24</c:v>
                      </c:pt>
                      <c:pt idx="252" formatCode="0.00">
                        <c:v>4.18</c:v>
                      </c:pt>
                      <c:pt idx="253" formatCode="0.00">
                        <c:v>3.86</c:v>
                      </c:pt>
                      <c:pt idx="254" formatCode="0.00">
                        <c:v>3.5</c:v>
                      </c:pt>
                      <c:pt idx="255" formatCode="0.00">
                        <c:v>3.78</c:v>
                      </c:pt>
                      <c:pt idx="256" formatCode="0.00">
                        <c:v>3.74</c:v>
                      </c:pt>
                      <c:pt idx="257" formatCode="0.00">
                        <c:v>3.64</c:v>
                      </c:pt>
                      <c:pt idx="258" formatCode="0.00">
                        <c:v>3.48</c:v>
                      </c:pt>
                      <c:pt idx="259" formatCode="0.00">
                        <c:v>3.5</c:v>
                      </c:pt>
                      <c:pt idx="260" formatCode="0.00">
                        <c:v>3</c:v>
                      </c:pt>
                      <c:pt idx="261" formatCode="0.00">
                        <c:v>3.68</c:v>
                      </c:pt>
                      <c:pt idx="262" formatCode="0.00">
                        <c:v>3.22</c:v>
                      </c:pt>
                      <c:pt idx="263" formatCode="0.00">
                        <c:v>3.36</c:v>
                      </c:pt>
                      <c:pt idx="264" formatCode="0.00">
                        <c:v>3.14</c:v>
                      </c:pt>
                      <c:pt idx="265" formatCode="0.00">
                        <c:v>4.0199999999999996</c:v>
                      </c:pt>
                      <c:pt idx="266" formatCode="0.00">
                        <c:v>4.8</c:v>
                      </c:pt>
                      <c:pt idx="267" formatCode="0.00">
                        <c:v>3.66</c:v>
                      </c:pt>
                      <c:pt idx="268" formatCode="0.00">
                        <c:v>3.2</c:v>
                      </c:pt>
                      <c:pt idx="269" formatCode="0.00">
                        <c:v>3.42</c:v>
                      </c:pt>
                      <c:pt idx="270" formatCode="0.00">
                        <c:v>3.04</c:v>
                      </c:pt>
                      <c:pt idx="271" formatCode="0.00">
                        <c:v>3.26</c:v>
                      </c:pt>
                      <c:pt idx="272" formatCode="0.00">
                        <c:v>2.8</c:v>
                      </c:pt>
                      <c:pt idx="273" formatCode="0.00">
                        <c:v>3.2</c:v>
                      </c:pt>
                      <c:pt idx="274" formatCode="0.00">
                        <c:v>2.6</c:v>
                      </c:pt>
                      <c:pt idx="275" formatCode="0.00">
                        <c:v>2.64</c:v>
                      </c:pt>
                      <c:pt idx="276" formatCode="0.00">
                        <c:v>2.34</c:v>
                      </c:pt>
                      <c:pt idx="277" formatCode="0.00">
                        <c:v>2.9</c:v>
                      </c:pt>
                      <c:pt idx="278" formatCode="0.00">
                        <c:v>2.42</c:v>
                      </c:pt>
                      <c:pt idx="279" formatCode="0.00">
                        <c:v>2.76</c:v>
                      </c:pt>
                      <c:pt idx="280" formatCode="0.00">
                        <c:v>2.2000000000000002</c:v>
                      </c:pt>
                      <c:pt idx="281" formatCode="0.00">
                        <c:v>2.4</c:v>
                      </c:pt>
                      <c:pt idx="282" formatCode="0.00">
                        <c:v>2.04</c:v>
                      </c:pt>
                      <c:pt idx="283" formatCode="0.00">
                        <c:v>2.2999999999999998</c:v>
                      </c:pt>
                      <c:pt idx="284" formatCode="0.00">
                        <c:v>2.34</c:v>
                      </c:pt>
                      <c:pt idx="285" formatCode="0.00">
                        <c:v>2.2999999999999998</c:v>
                      </c:pt>
                      <c:pt idx="286" formatCode="0.00">
                        <c:v>1.92</c:v>
                      </c:pt>
                      <c:pt idx="287" formatCode="0.00">
                        <c:v>2.2999999999999998</c:v>
                      </c:pt>
                      <c:pt idx="288" formatCode="0.00">
                        <c:v>1.98</c:v>
                      </c:pt>
                      <c:pt idx="289" formatCode="0.00">
                        <c:v>2.54</c:v>
                      </c:pt>
                      <c:pt idx="290" formatCode="0.00">
                        <c:v>2.16</c:v>
                      </c:pt>
                      <c:pt idx="291" formatCode="0.00">
                        <c:v>2.2599999999999998</c:v>
                      </c:pt>
                      <c:pt idx="292" formatCode="0.00">
                        <c:v>1.92</c:v>
                      </c:pt>
                      <c:pt idx="293" formatCode="0.00">
                        <c:v>2.14</c:v>
                      </c:pt>
                      <c:pt idx="294" formatCode="0.00">
                        <c:v>2.02</c:v>
                      </c:pt>
                      <c:pt idx="295" formatCode="0.00">
                        <c:v>2.46</c:v>
                      </c:pt>
                      <c:pt idx="296" formatCode="0.00">
                        <c:v>2.34</c:v>
                      </c:pt>
                      <c:pt idx="297" formatCode="0.00">
                        <c:v>3.66</c:v>
                      </c:pt>
                      <c:pt idx="298" formatCode="0.00">
                        <c:v>3.3</c:v>
                      </c:pt>
                      <c:pt idx="299" formatCode="0.00">
                        <c:v>2.96</c:v>
                      </c:pt>
                      <c:pt idx="300" formatCode="0.00">
                        <c:v>2.3199999999999998</c:v>
                      </c:pt>
                      <c:pt idx="301" formatCode="0.00">
                        <c:v>2.76</c:v>
                      </c:pt>
                      <c:pt idx="302" formatCode="0.00">
                        <c:v>2.34</c:v>
                      </c:pt>
                      <c:pt idx="303" formatCode="0.00">
                        <c:v>2.2400000000000002</c:v>
                      </c:pt>
                      <c:pt idx="304" formatCode="0.00">
                        <c:v>1.96</c:v>
                      </c:pt>
                      <c:pt idx="305" formatCode="0.00">
                        <c:v>2.2999999999999998</c:v>
                      </c:pt>
                      <c:pt idx="306" formatCode="0.00">
                        <c:v>1.86</c:v>
                      </c:pt>
                      <c:pt idx="307" formatCode="0.00">
                        <c:v>2.2000000000000002</c:v>
                      </c:pt>
                      <c:pt idx="308" formatCode="0.00">
                        <c:v>1.8</c:v>
                      </c:pt>
                      <c:pt idx="309" formatCode="0.00">
                        <c:v>2.14</c:v>
                      </c:pt>
                      <c:pt idx="310" formatCode="0.00">
                        <c:v>1.78</c:v>
                      </c:pt>
                      <c:pt idx="311" formatCode="0.00">
                        <c:v>2.2599999999999998</c:v>
                      </c:pt>
                      <c:pt idx="312" formatCode="0.00">
                        <c:v>2.2599999999999998</c:v>
                      </c:pt>
                      <c:pt idx="313" formatCode="0.00">
                        <c:v>2.5</c:v>
                      </c:pt>
                      <c:pt idx="314" formatCode="0.00">
                        <c:v>2.12</c:v>
                      </c:pt>
                      <c:pt idx="315" formatCode="0.00">
                        <c:v>2.42</c:v>
                      </c:pt>
                      <c:pt idx="316" formatCode="0.00">
                        <c:v>1.88</c:v>
                      </c:pt>
                      <c:pt idx="317" formatCode="0.00">
                        <c:v>2.38</c:v>
                      </c:pt>
                      <c:pt idx="318" formatCode="0.00">
                        <c:v>2.06</c:v>
                      </c:pt>
                      <c:pt idx="319" formatCode="0.00">
                        <c:v>2.2999999999999998</c:v>
                      </c:pt>
                      <c:pt idx="320" formatCode="0.00">
                        <c:v>2.02</c:v>
                      </c:pt>
                      <c:pt idx="321" formatCode="0.00">
                        <c:v>2.94</c:v>
                      </c:pt>
                      <c:pt idx="322" formatCode="0.00">
                        <c:v>3.58</c:v>
                      </c:pt>
                      <c:pt idx="323" formatCode="0.00">
                        <c:v>3.14</c:v>
                      </c:pt>
                      <c:pt idx="324" formatCode="0.00">
                        <c:v>2.5</c:v>
                      </c:pt>
                      <c:pt idx="325" formatCode="0.00">
                        <c:v>2.58</c:v>
                      </c:pt>
                      <c:pt idx="326" formatCode="0.00">
                        <c:v>2.12</c:v>
                      </c:pt>
                      <c:pt idx="327" formatCode="0.00">
                        <c:v>2.4</c:v>
                      </c:pt>
                      <c:pt idx="328" formatCode="0.00">
                        <c:v>2.02</c:v>
                      </c:pt>
                      <c:pt idx="329" formatCode="0.00">
                        <c:v>2.52</c:v>
                      </c:pt>
                      <c:pt idx="330" formatCode="0.00">
                        <c:v>2.08</c:v>
                      </c:pt>
                      <c:pt idx="331" formatCode="0.00">
                        <c:v>2.46</c:v>
                      </c:pt>
                      <c:pt idx="332" formatCode="0.00">
                        <c:v>1.96</c:v>
                      </c:pt>
                      <c:pt idx="333" formatCode="0.00">
                        <c:v>2.04</c:v>
                      </c:pt>
                      <c:pt idx="334" formatCode="0.00">
                        <c:v>1.78</c:v>
                      </c:pt>
                      <c:pt idx="335" formatCode="0.00">
                        <c:v>1.96</c:v>
                      </c:pt>
                      <c:pt idx="336" formatCode="0.00">
                        <c:v>1.76</c:v>
                      </c:pt>
                      <c:pt idx="337" formatCode="0.00">
                        <c:v>2</c:v>
                      </c:pt>
                      <c:pt idx="338" formatCode="0.00">
                        <c:v>1.66</c:v>
                      </c:pt>
                      <c:pt idx="339" formatCode="0.00">
                        <c:v>1.84</c:v>
                      </c:pt>
                      <c:pt idx="340" formatCode="0.00">
                        <c:v>1.66</c:v>
                      </c:pt>
                      <c:pt idx="341" formatCode="0.00">
                        <c:v>1.8</c:v>
                      </c:pt>
                      <c:pt idx="342" formatCode="0.00">
                        <c:v>1.54</c:v>
                      </c:pt>
                      <c:pt idx="343" formatCode="0.00">
                        <c:v>1.72</c:v>
                      </c:pt>
                      <c:pt idx="344" formatCode="0.00">
                        <c:v>1.7</c:v>
                      </c:pt>
                      <c:pt idx="345" formatCode="0.00">
                        <c:v>2.66</c:v>
                      </c:pt>
                      <c:pt idx="346" formatCode="0.00">
                        <c:v>3.34</c:v>
                      </c:pt>
                      <c:pt idx="347" formatCode="0.00">
                        <c:v>3</c:v>
                      </c:pt>
                      <c:pt idx="348" formatCode="0.00">
                        <c:v>2.38</c:v>
                      </c:pt>
                      <c:pt idx="349" formatCode="0.00">
                        <c:v>2.2400000000000002</c:v>
                      </c:pt>
                      <c:pt idx="350" formatCode="0.00">
                        <c:v>2.14</c:v>
                      </c:pt>
                      <c:pt idx="351" formatCode="0.00">
                        <c:v>2.34</c:v>
                      </c:pt>
                      <c:pt idx="352" formatCode="0.00">
                        <c:v>1.9</c:v>
                      </c:pt>
                      <c:pt idx="353" formatCode="0.00">
                        <c:v>1.96</c:v>
                      </c:pt>
                      <c:pt idx="354" formatCode="0.00">
                        <c:v>1.7</c:v>
                      </c:pt>
                      <c:pt idx="355" formatCode="0.00">
                        <c:v>1.82</c:v>
                      </c:pt>
                      <c:pt idx="356" formatCode="0.00">
                        <c:v>1.64</c:v>
                      </c:pt>
                      <c:pt idx="357" formatCode="0.00">
                        <c:v>1.8</c:v>
                      </c:pt>
                      <c:pt idx="358" formatCode="0.00">
                        <c:v>1.55</c:v>
                      </c:pt>
                      <c:pt idx="359" formatCode="0.00">
                        <c:v>1.72</c:v>
                      </c:pt>
                      <c:pt idx="360" formatCode="0.00">
                        <c:v>1.54</c:v>
                      </c:pt>
                      <c:pt idx="361" formatCode="0.00">
                        <c:v>2.12</c:v>
                      </c:pt>
                      <c:pt idx="362" formatCode="0.00">
                        <c:v>1.6</c:v>
                      </c:pt>
                      <c:pt idx="363" formatCode="0.00">
                        <c:v>1.8</c:v>
                      </c:pt>
                      <c:pt idx="364" formatCode="0.00">
                        <c:v>1.62</c:v>
                      </c:pt>
                      <c:pt idx="365" formatCode="0.00">
                        <c:v>1.9</c:v>
                      </c:pt>
                      <c:pt idx="366" formatCode="0.00">
                        <c:v>1.64</c:v>
                      </c:pt>
                      <c:pt idx="367" formatCode="0.00">
                        <c:v>1.84</c:v>
                      </c:pt>
                      <c:pt idx="368" formatCode="0.00">
                        <c:v>1.8</c:v>
                      </c:pt>
                      <c:pt idx="369" formatCode="0.00">
                        <c:v>2.12</c:v>
                      </c:pt>
                      <c:pt idx="370" formatCode="0.00">
                        <c:v>1.86</c:v>
                      </c:pt>
                      <c:pt idx="371" formatCode="0.00">
                        <c:v>2.1</c:v>
                      </c:pt>
                      <c:pt idx="372" formatCode="0.00">
                        <c:v>1.78</c:v>
                      </c:pt>
                      <c:pt idx="373" formatCode="0.00">
                        <c:v>2.04</c:v>
                      </c:pt>
                      <c:pt idx="374" formatCode="0.00">
                        <c:v>1.64</c:v>
                      </c:pt>
                      <c:pt idx="375" formatCode="0.00">
                        <c:v>1.76</c:v>
                      </c:pt>
                      <c:pt idx="376" formatCode="0.00">
                        <c:v>1.46</c:v>
                      </c:pt>
                      <c:pt idx="377" formatCode="0.00">
                        <c:v>1.94</c:v>
                      </c:pt>
                      <c:pt idx="378" formatCode="0.00">
                        <c:v>1.52</c:v>
                      </c:pt>
                      <c:pt idx="379" formatCode="0.00">
                        <c:v>1.74</c:v>
                      </c:pt>
                      <c:pt idx="380" formatCode="0.00">
                        <c:v>1.44</c:v>
                      </c:pt>
                      <c:pt idx="381" formatCode="0.00">
                        <c:v>1.7</c:v>
                      </c:pt>
                      <c:pt idx="382" formatCode="0.00">
                        <c:v>1.36</c:v>
                      </c:pt>
                      <c:pt idx="383" formatCode="0.00">
                        <c:v>1.9</c:v>
                      </c:pt>
                      <c:pt idx="384" formatCode="0.00">
                        <c:v>1.38</c:v>
                      </c:pt>
                      <c:pt idx="385" formatCode="0.00">
                        <c:v>1.68</c:v>
                      </c:pt>
                      <c:pt idx="386" formatCode="0.00">
                        <c:v>1.28</c:v>
                      </c:pt>
                      <c:pt idx="387" formatCode="0.00">
                        <c:v>1.6</c:v>
                      </c:pt>
                      <c:pt idx="388" formatCode="0.00">
                        <c:v>1.22</c:v>
                      </c:pt>
                      <c:pt idx="389" formatCode="0.00">
                        <c:v>1.56</c:v>
                      </c:pt>
                      <c:pt idx="390" formatCode="0.00">
                        <c:v>1.1599999999999999</c:v>
                      </c:pt>
                      <c:pt idx="391" formatCode="0.00">
                        <c:v>1.456</c:v>
                      </c:pt>
                      <c:pt idx="392" formatCode="0.00">
                        <c:v>1.1599999999999999</c:v>
                      </c:pt>
                      <c:pt idx="393" formatCode="0.00">
                        <c:v>1.46</c:v>
                      </c:pt>
                      <c:pt idx="394" formatCode="0.00">
                        <c:v>1.1200000000000001</c:v>
                      </c:pt>
                      <c:pt idx="395" formatCode="0.00">
                        <c:v>1.74</c:v>
                      </c:pt>
                      <c:pt idx="396" formatCode="0.00">
                        <c:v>1.2</c:v>
                      </c:pt>
                      <c:pt idx="397" formatCode="0.00">
                        <c:v>1.68</c:v>
                      </c:pt>
                      <c:pt idx="398" formatCode="0.00">
                        <c:v>1.1200000000000001</c:v>
                      </c:pt>
                      <c:pt idx="399" formatCode="0.00">
                        <c:v>1.68</c:v>
                      </c:pt>
                      <c:pt idx="400" formatCode="0.00">
                        <c:v>1.32</c:v>
                      </c:pt>
                      <c:pt idx="401" formatCode="0.00">
                        <c:v>1.88</c:v>
                      </c:pt>
                      <c:pt idx="402" formatCode="0.00">
                        <c:v>1.34</c:v>
                      </c:pt>
                      <c:pt idx="403" formatCode="0.00">
                        <c:v>1.84</c:v>
                      </c:pt>
                      <c:pt idx="404" formatCode="0.00">
                        <c:v>1.32</c:v>
                      </c:pt>
                      <c:pt idx="405" formatCode="0.00">
                        <c:v>1.78</c:v>
                      </c:pt>
                      <c:pt idx="406" formatCode="0.00">
                        <c:v>1.6</c:v>
                      </c:pt>
                      <c:pt idx="407" formatCode="0.00">
                        <c:v>1.9</c:v>
                      </c:pt>
                      <c:pt idx="408" formatCode="0.00">
                        <c:v>1.36</c:v>
                      </c:pt>
                      <c:pt idx="409" formatCode="0.00">
                        <c:v>1.78</c:v>
                      </c:pt>
                      <c:pt idx="410" formatCode="0.00">
                        <c:v>1.26</c:v>
                      </c:pt>
                      <c:pt idx="411" formatCode="0.00">
                        <c:v>1.9</c:v>
                      </c:pt>
                      <c:pt idx="412" formatCode="0.00">
                        <c:v>1.26</c:v>
                      </c:pt>
                      <c:pt idx="413" formatCode="0.00">
                        <c:v>1.98</c:v>
                      </c:pt>
                      <c:pt idx="414" formatCode="0.00">
                        <c:v>1.26</c:v>
                      </c:pt>
                      <c:pt idx="415" formatCode="0.00">
                        <c:v>1.86</c:v>
                      </c:pt>
                      <c:pt idx="416" formatCode="0.00">
                        <c:v>1.2</c:v>
                      </c:pt>
                      <c:pt idx="417" formatCode="0.00">
                        <c:v>1.82</c:v>
                      </c:pt>
                      <c:pt idx="418" formatCode="0.00">
                        <c:v>1.2</c:v>
                      </c:pt>
                      <c:pt idx="419" formatCode="0.00">
                        <c:v>1.64</c:v>
                      </c:pt>
                      <c:pt idx="420" formatCode="0.00">
                        <c:v>1.1200000000000001</c:v>
                      </c:pt>
                      <c:pt idx="421" formatCode="0.00">
                        <c:v>1.64</c:v>
                      </c:pt>
                      <c:pt idx="422" formatCode="0.00">
                        <c:v>1.1000000000000001</c:v>
                      </c:pt>
                      <c:pt idx="423" formatCode="0.00">
                        <c:v>1.62</c:v>
                      </c:pt>
                      <c:pt idx="424" formatCode="0.00">
                        <c:v>1.1200000000000001</c:v>
                      </c:pt>
                      <c:pt idx="425" formatCode="0.00">
                        <c:v>1.64</c:v>
                      </c:pt>
                      <c:pt idx="426" formatCode="0.00">
                        <c:v>1.1000000000000001</c:v>
                      </c:pt>
                      <c:pt idx="427" formatCode="0.00">
                        <c:v>1.28</c:v>
                      </c:pt>
                      <c:pt idx="428" formatCode="0.00">
                        <c:v>1</c:v>
                      </c:pt>
                      <c:pt idx="429" formatCode="0.00">
                        <c:v>1.58</c:v>
                      </c:pt>
                      <c:pt idx="430" formatCode="0.00">
                        <c:v>0.78</c:v>
                      </c:pt>
                      <c:pt idx="431" formatCode="0.00">
                        <c:v>1.4</c:v>
                      </c:pt>
                      <c:pt idx="432" formatCode="0.00">
                        <c:v>1.02</c:v>
                      </c:pt>
                      <c:pt idx="433" formatCode="0.00">
                        <c:v>1.18</c:v>
                      </c:pt>
                      <c:pt idx="434" formatCode="0.00">
                        <c:v>0.96</c:v>
                      </c:pt>
                      <c:pt idx="435" formatCode="0.00">
                        <c:v>1.34</c:v>
                      </c:pt>
                      <c:pt idx="436" formatCode="0.00">
                        <c:v>1.26</c:v>
                      </c:pt>
                      <c:pt idx="437" formatCode="0.00">
                        <c:v>1.72</c:v>
                      </c:pt>
                      <c:pt idx="438" formatCode="0.00">
                        <c:v>1.32</c:v>
                      </c:pt>
                      <c:pt idx="439" formatCode="0.00">
                        <c:v>1.66</c:v>
                      </c:pt>
                      <c:pt idx="440" formatCode="0.00">
                        <c:v>1.3</c:v>
                      </c:pt>
                      <c:pt idx="441" formatCode="0.00">
                        <c:v>1.94</c:v>
                      </c:pt>
                      <c:pt idx="442" formatCode="0.00">
                        <c:v>1.42</c:v>
                      </c:pt>
                      <c:pt idx="443" formatCode="0.00">
                        <c:v>1.7</c:v>
                      </c:pt>
                      <c:pt idx="444" formatCode="0.00">
                        <c:v>1.34</c:v>
                      </c:pt>
                      <c:pt idx="445" formatCode="0.00">
                        <c:v>1.84</c:v>
                      </c:pt>
                      <c:pt idx="446" formatCode="0.00">
                        <c:v>1.42</c:v>
                      </c:pt>
                      <c:pt idx="447" formatCode="0.00">
                        <c:v>1.88</c:v>
                      </c:pt>
                      <c:pt idx="448" formatCode="0.00">
                        <c:v>1.42</c:v>
                      </c:pt>
                      <c:pt idx="449" formatCode="0.00">
                        <c:v>1.28</c:v>
                      </c:pt>
                      <c:pt idx="450" formatCode="0.00">
                        <c:v>1.1399999999999999</c:v>
                      </c:pt>
                      <c:pt idx="451" formatCode="0.00">
                        <c:v>1.26</c:v>
                      </c:pt>
                      <c:pt idx="452" formatCode="0.00">
                        <c:v>1.1000000000000001</c:v>
                      </c:pt>
                      <c:pt idx="453" formatCode="0.00">
                        <c:v>1.26</c:v>
                      </c:pt>
                      <c:pt idx="454" formatCode="0.00">
                        <c:v>1.24</c:v>
                      </c:pt>
                      <c:pt idx="455" formatCode="0.00">
                        <c:v>1.94</c:v>
                      </c:pt>
                      <c:pt idx="456" formatCode="0.00">
                        <c:v>1.68</c:v>
                      </c:pt>
                      <c:pt idx="457" formatCode="0.00">
                        <c:v>2.48</c:v>
                      </c:pt>
                      <c:pt idx="458" formatCode="0.00">
                        <c:v>1.88</c:v>
                      </c:pt>
                      <c:pt idx="459" formatCode="0.00">
                        <c:v>2.2599999999999998</c:v>
                      </c:pt>
                      <c:pt idx="460" formatCode="0.00">
                        <c:v>1.4</c:v>
                      </c:pt>
                      <c:pt idx="461" formatCode="0.00">
                        <c:v>1.68</c:v>
                      </c:pt>
                      <c:pt idx="462" formatCode="0.00">
                        <c:v>1.26</c:v>
                      </c:pt>
                      <c:pt idx="463" formatCode="0.00">
                        <c:v>1.68</c:v>
                      </c:pt>
                      <c:pt idx="464" formatCode="0.00">
                        <c:v>1.26</c:v>
                      </c:pt>
                      <c:pt idx="465" formatCode="0.00">
                        <c:v>1.68</c:v>
                      </c:pt>
                      <c:pt idx="466" formatCode="0.00">
                        <c:v>1.36</c:v>
                      </c:pt>
                      <c:pt idx="467" formatCode="0.00">
                        <c:v>1.44</c:v>
                      </c:pt>
                      <c:pt idx="468" formatCode="0.00">
                        <c:v>1.22</c:v>
                      </c:pt>
                      <c:pt idx="469" formatCode="0.00">
                        <c:v>1.34</c:v>
                      </c:pt>
                      <c:pt idx="470" formatCode="0.00">
                        <c:v>1.2</c:v>
                      </c:pt>
                      <c:pt idx="471" formatCode="0.00">
                        <c:v>1.5</c:v>
                      </c:pt>
                      <c:pt idx="472" formatCode="0.00">
                        <c:v>1.3</c:v>
                      </c:pt>
                      <c:pt idx="473" formatCode="0.00">
                        <c:v>1.82</c:v>
                      </c:pt>
                      <c:pt idx="474" formatCode="0.00">
                        <c:v>1.46</c:v>
                      </c:pt>
                      <c:pt idx="475" formatCode="0.00">
                        <c:v>2.2000000000000002</c:v>
                      </c:pt>
                      <c:pt idx="476" formatCode="0.00">
                        <c:v>1.9</c:v>
                      </c:pt>
                      <c:pt idx="477" formatCode="0.00">
                        <c:v>1.9</c:v>
                      </c:pt>
                      <c:pt idx="478" formatCode="0.00">
                        <c:v>1.74</c:v>
                      </c:pt>
                      <c:pt idx="479" formatCode="0.00">
                        <c:v>2.42</c:v>
                      </c:pt>
                      <c:pt idx="480" formatCode="0.00">
                        <c:v>1.38</c:v>
                      </c:pt>
                      <c:pt idx="481" formatCode="0.00">
                        <c:v>1.24</c:v>
                      </c:pt>
                      <c:pt idx="482" formatCode="0.00">
                        <c:v>1.1000000000000001</c:v>
                      </c:pt>
                      <c:pt idx="483" formatCode="0.00">
                        <c:v>1.2</c:v>
                      </c:pt>
                      <c:pt idx="484" formatCode="0.00">
                        <c:v>1.08</c:v>
                      </c:pt>
                      <c:pt idx="485" formatCode="0.00">
                        <c:v>1.08</c:v>
                      </c:pt>
                      <c:pt idx="486" formatCode="0.00">
                        <c:v>1.04</c:v>
                      </c:pt>
                      <c:pt idx="487" formatCode="0.00">
                        <c:v>1.1399999999999999</c:v>
                      </c:pt>
                      <c:pt idx="488" formatCode="0.00">
                        <c:v>1</c:v>
                      </c:pt>
                      <c:pt idx="489" formatCode="0.00">
                        <c:v>1.42</c:v>
                      </c:pt>
                      <c:pt idx="490" formatCode="0.00">
                        <c:v>1.08</c:v>
                      </c:pt>
                      <c:pt idx="491" formatCode="0.00">
                        <c:v>1.68</c:v>
                      </c:pt>
                      <c:pt idx="492" formatCode="0.00">
                        <c:v>1.2</c:v>
                      </c:pt>
                      <c:pt idx="493" formatCode="0.00">
                        <c:v>1.82</c:v>
                      </c:pt>
                      <c:pt idx="494" formatCode="0.00">
                        <c:v>1.46</c:v>
                      </c:pt>
                      <c:pt idx="495" formatCode="0.00">
                        <c:v>1.66</c:v>
                      </c:pt>
                      <c:pt idx="496" formatCode="0.00">
                        <c:v>1.1399999999999999</c:v>
                      </c:pt>
                      <c:pt idx="497" formatCode="0.00">
                        <c:v>1.58</c:v>
                      </c:pt>
                      <c:pt idx="498" formatCode="0.00">
                        <c:v>1.1399999999999999</c:v>
                      </c:pt>
                      <c:pt idx="499" formatCode="0.00">
                        <c:v>1.46</c:v>
                      </c:pt>
                      <c:pt idx="500" formatCode="0.00">
                        <c:v>1.08</c:v>
                      </c:pt>
                      <c:pt idx="501" formatCode="0.00">
                        <c:v>1.48</c:v>
                      </c:pt>
                      <c:pt idx="502" formatCode="0.00">
                        <c:v>1.06</c:v>
                      </c:pt>
                      <c:pt idx="503" formatCode="0.00">
                        <c:v>1.48</c:v>
                      </c:pt>
                      <c:pt idx="504" formatCode="0.00">
                        <c:v>1.1000000000000001</c:v>
                      </c:pt>
                      <c:pt idx="505" formatCode="0.00">
                        <c:v>1.52</c:v>
                      </c:pt>
                      <c:pt idx="506" formatCode="0.00">
                        <c:v>1.08</c:v>
                      </c:pt>
                      <c:pt idx="507" formatCode="0.00">
                        <c:v>1.46</c:v>
                      </c:pt>
                      <c:pt idx="508" formatCode="0.00">
                        <c:v>1</c:v>
                      </c:pt>
                      <c:pt idx="509" formatCode="0.00">
                        <c:v>1.4</c:v>
                      </c:pt>
                      <c:pt idx="510" formatCode="0.00">
                        <c:v>1</c:v>
                      </c:pt>
                      <c:pt idx="511" formatCode="0.00">
                        <c:v>1.06</c:v>
                      </c:pt>
                      <c:pt idx="512" formatCode="0.00">
                        <c:v>0.88</c:v>
                      </c:pt>
                      <c:pt idx="513" formatCode="0.00">
                        <c:v>1.06</c:v>
                      </c:pt>
                      <c:pt idx="514" formatCode="0.00">
                        <c:v>0.96</c:v>
                      </c:pt>
                      <c:pt idx="515" formatCode="0.00">
                        <c:v>1.1000000000000001</c:v>
                      </c:pt>
                      <c:pt idx="516" formatCode="0.00">
                        <c:v>1.38</c:v>
                      </c:pt>
                      <c:pt idx="517" formatCode="0.00">
                        <c:v>1.43</c:v>
                      </c:pt>
                      <c:pt idx="518" formatCode="0.00">
                        <c:v>1.22</c:v>
                      </c:pt>
                      <c:pt idx="519" formatCode="0.00">
                        <c:v>1.52</c:v>
                      </c:pt>
                      <c:pt idx="520" formatCode="0.00">
                        <c:v>1.24</c:v>
                      </c:pt>
                      <c:pt idx="521" formatCode="0.00">
                        <c:v>1.34</c:v>
                      </c:pt>
                      <c:pt idx="522" formatCode="0.00">
                        <c:v>1.24</c:v>
                      </c:pt>
                      <c:pt idx="523" formatCode="0.00">
                        <c:v>1.34</c:v>
                      </c:pt>
                      <c:pt idx="524" formatCode="0.00">
                        <c:v>1.04</c:v>
                      </c:pt>
                      <c:pt idx="525" formatCode="0.00">
                        <c:v>1.18</c:v>
                      </c:pt>
                      <c:pt idx="526" formatCode="0.00">
                        <c:v>0.98</c:v>
                      </c:pt>
                      <c:pt idx="527" formatCode="0.00">
                        <c:v>1.1599999999999999</c:v>
                      </c:pt>
                      <c:pt idx="528" formatCode="0.00">
                        <c:v>1.06</c:v>
                      </c:pt>
                      <c:pt idx="529" formatCode="0.00">
                        <c:v>1.34</c:v>
                      </c:pt>
                      <c:pt idx="530" formatCode="0.00">
                        <c:v>1.24</c:v>
                      </c:pt>
                      <c:pt idx="531" formatCode="0.00">
                        <c:v>1.24</c:v>
                      </c:pt>
                      <c:pt idx="532" formatCode="0.00">
                        <c:v>0.98</c:v>
                      </c:pt>
                      <c:pt idx="533" formatCode="0.00">
                        <c:v>1.1599999999999999</c:v>
                      </c:pt>
                      <c:pt idx="534" formatCode="0.00">
                        <c:v>0.92</c:v>
                      </c:pt>
                      <c:pt idx="535" formatCode="0.00">
                        <c:v>1.22</c:v>
                      </c:pt>
                      <c:pt idx="536" formatCode="0.00">
                        <c:v>0.9</c:v>
                      </c:pt>
                      <c:pt idx="537" formatCode="0.00">
                        <c:v>1.28</c:v>
                      </c:pt>
                      <c:pt idx="538" formatCode="0.00">
                        <c:v>0.84</c:v>
                      </c:pt>
                      <c:pt idx="539" formatCode="0.00">
                        <c:v>1.08</c:v>
                      </c:pt>
                      <c:pt idx="540" formatCode="0.00">
                        <c:v>0.8</c:v>
                      </c:pt>
                      <c:pt idx="541" formatCode="0.00">
                        <c:v>1.06</c:v>
                      </c:pt>
                      <c:pt idx="542" formatCode="0.00">
                        <c:v>0.8</c:v>
                      </c:pt>
                      <c:pt idx="543" formatCode="0.00">
                        <c:v>1.06</c:v>
                      </c:pt>
                      <c:pt idx="544" formatCode="0.00">
                        <c:v>0.76</c:v>
                      </c:pt>
                      <c:pt idx="545" formatCode="0.00">
                        <c:v>1.1200000000000001</c:v>
                      </c:pt>
                      <c:pt idx="546" formatCode="0.00">
                        <c:v>0.74</c:v>
                      </c:pt>
                      <c:pt idx="547" formatCode="0.00">
                        <c:v>0.98</c:v>
                      </c:pt>
                      <c:pt idx="548" formatCode="0.00">
                        <c:v>0.72</c:v>
                      </c:pt>
                      <c:pt idx="549" formatCode="0.00">
                        <c:v>0.9</c:v>
                      </c:pt>
                      <c:pt idx="550" formatCode="0.00">
                        <c:v>0.7</c:v>
                      </c:pt>
                      <c:pt idx="551" formatCode="0.00">
                        <c:v>0.96</c:v>
                      </c:pt>
                      <c:pt idx="552" formatCode="0.00">
                        <c:v>0.82</c:v>
                      </c:pt>
                      <c:pt idx="553" formatCode="0.00">
                        <c:v>1.02</c:v>
                      </c:pt>
                      <c:pt idx="554" formatCode="0.00">
                        <c:v>1.84</c:v>
                      </c:pt>
                      <c:pt idx="555" formatCode="0.00">
                        <c:v>0.86</c:v>
                      </c:pt>
                      <c:pt idx="556" formatCode="0.00">
                        <c:v>0.72</c:v>
                      </c:pt>
                      <c:pt idx="557" formatCode="0.00">
                        <c:v>0.84</c:v>
                      </c:pt>
                      <c:pt idx="558" formatCode="0.00">
                        <c:v>0.7</c:v>
                      </c:pt>
                      <c:pt idx="559" formatCode="0.00">
                        <c:v>0.82</c:v>
                      </c:pt>
                      <c:pt idx="560" formatCode="0.00">
                        <c:v>0.7</c:v>
                      </c:pt>
                      <c:pt idx="561" formatCode="0.00">
                        <c:v>0.82</c:v>
                      </c:pt>
                      <c:pt idx="562" formatCode="0.00">
                        <c:v>0.57999999999999996</c:v>
                      </c:pt>
                      <c:pt idx="563" formatCode="0.00">
                        <c:v>0.8</c:v>
                      </c:pt>
                      <c:pt idx="564" formatCode="0.00">
                        <c:v>0.5</c:v>
                      </c:pt>
                      <c:pt idx="565" formatCode="0.00">
                        <c:v>0.76</c:v>
                      </c:pt>
                      <c:pt idx="566" formatCode="0.00">
                        <c:v>0.5</c:v>
                      </c:pt>
                      <c:pt idx="567" formatCode="0.00">
                        <c:v>0.76</c:v>
                      </c:pt>
                      <c:pt idx="568" formatCode="0.00">
                        <c:v>0.5</c:v>
                      </c:pt>
                      <c:pt idx="569" formatCode="0.00">
                        <c:v>1.06</c:v>
                      </c:pt>
                      <c:pt idx="570" formatCode="0.00">
                        <c:v>1.02</c:v>
                      </c:pt>
                      <c:pt idx="571" formatCode="0.00">
                        <c:v>1.42</c:v>
                      </c:pt>
                      <c:pt idx="572" formatCode="0.00">
                        <c:v>1.1399999999999999</c:v>
                      </c:pt>
                      <c:pt idx="573" formatCode="0.00">
                        <c:v>1.38</c:v>
                      </c:pt>
                      <c:pt idx="574" formatCode="0.00">
                        <c:v>1.1200000000000001</c:v>
                      </c:pt>
                      <c:pt idx="575" formatCode="0.00">
                        <c:v>1.46</c:v>
                      </c:pt>
                      <c:pt idx="576" formatCode="0.00">
                        <c:v>1.3</c:v>
                      </c:pt>
                      <c:pt idx="577" formatCode="0.00">
                        <c:v>1.24</c:v>
                      </c:pt>
                      <c:pt idx="578" formatCode="0.00">
                        <c:v>0.94</c:v>
                      </c:pt>
                      <c:pt idx="579" formatCode="0.00">
                        <c:v>1.06</c:v>
                      </c:pt>
                      <c:pt idx="580" formatCode="0.00">
                        <c:v>0.84</c:v>
                      </c:pt>
                      <c:pt idx="581" formatCode="0.00">
                        <c:v>1.24</c:v>
                      </c:pt>
                      <c:pt idx="582" formatCode="0.00">
                        <c:v>1.4</c:v>
                      </c:pt>
                      <c:pt idx="583" formatCode="0.00">
                        <c:v>1.74</c:v>
                      </c:pt>
                      <c:pt idx="584" formatCode="0.00">
                        <c:v>1.7</c:v>
                      </c:pt>
                      <c:pt idx="585" formatCode="0.00">
                        <c:v>1.98</c:v>
                      </c:pt>
                      <c:pt idx="586" formatCode="0.00">
                        <c:v>2.08</c:v>
                      </c:pt>
                      <c:pt idx="587" formatCode="0.00">
                        <c:v>1.8</c:v>
                      </c:pt>
                      <c:pt idx="588" formatCode="0.00">
                        <c:v>1.2</c:v>
                      </c:pt>
                      <c:pt idx="589" formatCode="0.00">
                        <c:v>1.22</c:v>
                      </c:pt>
                      <c:pt idx="590" formatCode="0.00">
                        <c:v>1.04</c:v>
                      </c:pt>
                      <c:pt idx="591" formatCode="0.00">
                        <c:v>1.76</c:v>
                      </c:pt>
                      <c:pt idx="592" formatCode="0.00">
                        <c:v>0.94</c:v>
                      </c:pt>
                      <c:pt idx="593" formatCode="0.00">
                        <c:v>1.1000000000000001</c:v>
                      </c:pt>
                      <c:pt idx="594" formatCode="0.00">
                        <c:v>0.92</c:v>
                      </c:pt>
                      <c:pt idx="595" formatCode="0.00">
                        <c:v>1.1000000000000001</c:v>
                      </c:pt>
                      <c:pt idx="596" formatCode="0.00">
                        <c:v>0.84</c:v>
                      </c:pt>
                      <c:pt idx="597" formatCode="0.00">
                        <c:v>1</c:v>
                      </c:pt>
                      <c:pt idx="598" formatCode="0.00">
                        <c:v>0.8</c:v>
                      </c:pt>
                      <c:pt idx="666" formatCode="0.00">
                        <c:v>2.14</c:v>
                      </c:pt>
                      <c:pt idx="667" formatCode="0.00">
                        <c:v>2.52</c:v>
                      </c:pt>
                      <c:pt idx="668" formatCode="0.00">
                        <c:v>2.2400000000000002</c:v>
                      </c:pt>
                      <c:pt idx="669" formatCode="0.00">
                        <c:v>2.92</c:v>
                      </c:pt>
                      <c:pt idx="670" formatCode="0.00">
                        <c:v>2.04</c:v>
                      </c:pt>
                      <c:pt idx="671" formatCode="0.00">
                        <c:v>2</c:v>
                      </c:pt>
                      <c:pt idx="672" formatCode="0.00">
                        <c:v>1.76</c:v>
                      </c:pt>
                      <c:pt idx="673" formatCode="0.00">
                        <c:v>1.78</c:v>
                      </c:pt>
                      <c:pt idx="674" formatCode="0.00">
                        <c:v>1.66</c:v>
                      </c:pt>
                      <c:pt idx="675" formatCode="0.00">
                        <c:v>1.86</c:v>
                      </c:pt>
                      <c:pt idx="676" formatCode="0.00">
                        <c:v>1.46</c:v>
                      </c:pt>
                      <c:pt idx="677" formatCode="0.00">
                        <c:v>1.64</c:v>
                      </c:pt>
                      <c:pt idx="678" formatCode="0.00">
                        <c:v>1.3</c:v>
                      </c:pt>
                      <c:pt idx="679" formatCode="0.00">
                        <c:v>1.42</c:v>
                      </c:pt>
                      <c:pt idx="680" formatCode="0.00">
                        <c:v>1.2</c:v>
                      </c:pt>
                      <c:pt idx="681" formatCode="0.00">
                        <c:v>1.42</c:v>
                      </c:pt>
                      <c:pt idx="682" formatCode="0.00">
                        <c:v>1.3</c:v>
                      </c:pt>
                      <c:pt idx="683" formatCode="0.00">
                        <c:v>2.02</c:v>
                      </c:pt>
                      <c:pt idx="684" formatCode="0.00">
                        <c:v>1.74</c:v>
                      </c:pt>
                      <c:pt idx="685" formatCode="0.00">
                        <c:v>1.78</c:v>
                      </c:pt>
                      <c:pt idx="686" formatCode="0.00">
                        <c:v>1.42</c:v>
                      </c:pt>
                      <c:pt idx="687" formatCode="0.00">
                        <c:v>2.4</c:v>
                      </c:pt>
                      <c:pt idx="688" formatCode="0.00">
                        <c:v>1.66</c:v>
                      </c:pt>
                      <c:pt idx="689" formatCode="0.00">
                        <c:v>1.72</c:v>
                      </c:pt>
                      <c:pt idx="690" formatCode="0.00">
                        <c:v>1.36</c:v>
                      </c:pt>
                      <c:pt idx="691" formatCode="0.00">
                        <c:v>1.86</c:v>
                      </c:pt>
                      <c:pt idx="692" formatCode="0.00">
                        <c:v>1.64</c:v>
                      </c:pt>
                      <c:pt idx="693" formatCode="0.00">
                        <c:v>1.76</c:v>
                      </c:pt>
                      <c:pt idx="694" formatCode="0.00">
                        <c:v>1.23</c:v>
                      </c:pt>
                      <c:pt idx="695" formatCode="0.00">
                        <c:v>1.48</c:v>
                      </c:pt>
                      <c:pt idx="696" formatCode="0.00">
                        <c:v>1.2</c:v>
                      </c:pt>
                      <c:pt idx="697" formatCode="0.00">
                        <c:v>1.5</c:v>
                      </c:pt>
                      <c:pt idx="698" formatCode="0.00">
                        <c:v>1.18</c:v>
                      </c:pt>
                      <c:pt idx="699" formatCode="0.00">
                        <c:v>1.62</c:v>
                      </c:pt>
                      <c:pt idx="700" formatCode="0.00">
                        <c:v>1.1599999999999999</c:v>
                      </c:pt>
                      <c:pt idx="701" formatCode="0.00">
                        <c:v>1.6</c:v>
                      </c:pt>
                      <c:pt idx="702" formatCode="0.00">
                        <c:v>1.1000000000000001</c:v>
                      </c:pt>
                      <c:pt idx="703" formatCode="0.00">
                        <c:v>1.94</c:v>
                      </c:pt>
                      <c:pt idx="704" formatCode="0.00">
                        <c:v>2.38</c:v>
                      </c:pt>
                      <c:pt idx="705" formatCode="0.00">
                        <c:v>2.2200000000000002</c:v>
                      </c:pt>
                      <c:pt idx="706" formatCode="0.00">
                        <c:v>1.64</c:v>
                      </c:pt>
                      <c:pt idx="707" formatCode="0.00">
                        <c:v>2.16</c:v>
                      </c:pt>
                      <c:pt idx="708" formatCode="0.00">
                        <c:v>1.96</c:v>
                      </c:pt>
                      <c:pt idx="709" formatCode="0.00">
                        <c:v>2.2400000000000002</c:v>
                      </c:pt>
                      <c:pt idx="710" formatCode="0.00">
                        <c:v>1.86</c:v>
                      </c:pt>
                      <c:pt idx="711" formatCode="0.00">
                        <c:v>2.06</c:v>
                      </c:pt>
                      <c:pt idx="712" formatCode="0.00">
                        <c:v>1.68</c:v>
                      </c:pt>
                      <c:pt idx="713" formatCode="0.00">
                        <c:v>2.08</c:v>
                      </c:pt>
                      <c:pt idx="714" formatCode="0.00">
                        <c:v>1.6</c:v>
                      </c:pt>
                      <c:pt idx="715" formatCode="0.00">
                        <c:v>2</c:v>
                      </c:pt>
                      <c:pt idx="716" formatCode="0.00">
                        <c:v>1.38</c:v>
                      </c:pt>
                      <c:pt idx="717" formatCode="0.00">
                        <c:v>1.86</c:v>
                      </c:pt>
                      <c:pt idx="718" formatCode="0.00">
                        <c:v>1.82</c:v>
                      </c:pt>
                      <c:pt idx="719" formatCode="0.00">
                        <c:v>2.1800000000000002</c:v>
                      </c:pt>
                      <c:pt idx="720" formatCode="0.00">
                        <c:v>2.6</c:v>
                      </c:pt>
                      <c:pt idx="721" formatCode="0.00">
                        <c:v>2.6</c:v>
                      </c:pt>
                      <c:pt idx="722" formatCode="0.00">
                        <c:v>3.1</c:v>
                      </c:pt>
                      <c:pt idx="723" formatCode="0.00">
                        <c:v>3</c:v>
                      </c:pt>
                      <c:pt idx="724" formatCode="0.00">
                        <c:v>2.42</c:v>
                      </c:pt>
                      <c:pt idx="725" formatCode="0.00">
                        <c:v>2.68</c:v>
                      </c:pt>
                      <c:pt idx="726" formatCode="0.00">
                        <c:v>2.42</c:v>
                      </c:pt>
                      <c:pt idx="727" formatCode="0.00">
                        <c:v>2.74</c:v>
                      </c:pt>
                      <c:pt idx="728" formatCode="0.00">
                        <c:v>2.2400000000000002</c:v>
                      </c:pt>
                      <c:pt idx="729" formatCode="0.00">
                        <c:v>2.62</c:v>
                      </c:pt>
                      <c:pt idx="730" formatCode="0.00">
                        <c:v>4.8600000000000003</c:v>
                      </c:pt>
                      <c:pt idx="731" formatCode="0.00">
                        <c:v>4.82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13-E4E7-486D-A4C5-676C1FD04663}"/>
                  </c:ext>
                </c:extLst>
              </c15:ser>
            </c15:filteredLineSeries>
          </c:ext>
        </c:extLst>
      </c:lineChart>
      <c:dateAx>
        <c:axId val="110225280"/>
        <c:scaling>
          <c:orientation val="minMax"/>
          <c:min val="42370"/>
        </c:scaling>
        <c:delete val="0"/>
        <c:axPos val="b"/>
        <c:title>
          <c:tx>
            <c:rich>
              <a:bodyPr/>
              <a:lstStyle/>
              <a:p>
                <a:pPr>
                  <a:defRPr b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s-CO"/>
                  <a:t>NIVEL (mts)</a:t>
                </a:r>
              </a:p>
            </c:rich>
          </c:tx>
          <c:layout>
            <c:manualLayout>
              <c:xMode val="edge"/>
              <c:yMode val="edge"/>
              <c:x val="1.2498861566484561E-3"/>
              <c:y val="4.5063537554750462E-2"/>
            </c:manualLayout>
          </c:layout>
          <c:overlay val="0"/>
          <c:spPr>
            <a:noFill/>
            <a:ln w="25400">
              <a:noFill/>
            </a:ln>
          </c:spPr>
        </c:title>
        <c:numFmt formatCode="mmm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baseline="0">
                <a:latin typeface="+mn-lt"/>
              </a:defRPr>
            </a:pPr>
            <a:endParaRPr lang="es-CO"/>
          </a:p>
        </c:txPr>
        <c:crossAx val="116793344"/>
        <c:crossesAt val="0"/>
        <c:auto val="0"/>
        <c:lblOffset val="100"/>
        <c:baseTimeUnit val="days"/>
        <c:majorUnit val="1"/>
        <c:majorTimeUnit val="months"/>
        <c:minorUnit val="1"/>
        <c:minorTimeUnit val="months"/>
      </c:dateAx>
      <c:valAx>
        <c:axId val="116793344"/>
        <c:scaling>
          <c:orientation val="minMax"/>
          <c:max val="8"/>
          <c:min val="0"/>
        </c:scaling>
        <c:delete val="0"/>
        <c:axPos val="l"/>
        <c:majorGridlines/>
        <c:numFmt formatCode="0.00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1" baseline="0">
                <a:latin typeface="+mn-lt"/>
              </a:defRPr>
            </a:pPr>
            <a:endParaRPr lang="es-CO"/>
          </a:p>
        </c:txPr>
        <c:crossAx val="110225280"/>
        <c:crosses val="autoZero"/>
        <c:crossBetween val="midCat"/>
        <c:majorUnit val="1"/>
      </c:valAx>
      <c:spPr>
        <a:blipFill dpi="0" rotWithShape="1">
          <a:blip xmlns:r="http://schemas.openxmlformats.org/officeDocument/2006/relationships" r:embed="rId2">
            <a:alphaModFix amt="45000"/>
          </a:blip>
          <a:srcRect/>
          <a:stretch>
            <a:fillRect/>
          </a:stretch>
        </a:blipFill>
        <a:ln w="25400">
          <a:solidFill>
            <a:schemeClr val="tx1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3.9665755919854287E-2"/>
          <c:y val="0.87458371308899485"/>
          <c:w val="0.93905794626593808"/>
          <c:h val="0.11302832029809805"/>
        </c:manualLayout>
      </c:layout>
      <c:overlay val="0"/>
      <c:spPr>
        <a:solidFill>
          <a:sysClr val="window" lastClr="FFFFFF">
            <a:lumMod val="85000"/>
            <a:alpha val="51000"/>
          </a:sysClr>
        </a:solidFill>
        <a:ln w="25400">
          <a:solidFill>
            <a:schemeClr val="tx1"/>
          </a:solidFill>
          <a:prstDash val="solid"/>
        </a:ln>
      </c:spPr>
      <c:txPr>
        <a:bodyPr/>
        <a:lstStyle/>
        <a:p>
          <a:pPr>
            <a:defRPr sz="800" b="1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gap"/>
    <c:showDLblsOverMax val="0"/>
  </c:chart>
  <c:spPr>
    <a:solidFill>
      <a:srgbClr val="4F81BD">
        <a:lumMod val="20000"/>
        <a:lumOff val="80000"/>
      </a:srgbClr>
    </a:solidFill>
    <a:ln w="3175">
      <a:solidFill>
        <a:srgbClr val="000000"/>
      </a:solidFill>
      <a:prstDash val="solid"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Arial Narrow" pitchFamily="34" charset="0"/>
          <a:ea typeface="Arial"/>
          <a:cs typeface="Arial"/>
        </a:defRPr>
      </a:pPr>
      <a:endParaRPr lang="es-CO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 rtl="0">
              <a:defRPr lang="es-CO" sz="14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pP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IDEAM - Oficina del Servicio de Pronósticos y Alertas</a:t>
            </a:r>
          </a:p>
          <a:p>
            <a:pPr algn="ctr" rtl="0">
              <a:defRPr lang="es-CO" sz="14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pPr>
            <a:r>
              <a:rPr lang="en-US">
                <a:solidFill>
                  <a:srgbClr val="FF0000"/>
                </a:solidFill>
              </a:rPr>
              <a:t>LA VIRGINIA - RIO CAUCA </a:t>
            </a:r>
            <a:r>
              <a:rPr lang="en-US" b="0" i="1">
                <a:solidFill>
                  <a:schemeClr val="accent1">
                    <a:lumMod val="75000"/>
                  </a:schemeClr>
                </a:solidFill>
              </a:rPr>
              <a:t>(Municipio de LA VIRGINIA -- Risaralda) </a:t>
            </a:r>
          </a:p>
        </c:rich>
      </c:tx>
      <c:layout>
        <c:manualLayout>
          <c:xMode val="edge"/>
          <c:yMode val="edge"/>
          <c:x val="0.17836748633879784"/>
          <c:y val="8.7411944568706584E-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5.4243852459016396E-2"/>
          <c:y val="0.10555286275396587"/>
          <c:w val="0.92424908925318772"/>
          <c:h val="0.70457617870152356"/>
        </c:manualLayout>
      </c:layout>
      <c:lineChart>
        <c:grouping val="standard"/>
        <c:varyColors val="0"/>
        <c:ser>
          <c:idx val="13"/>
          <c:order val="0"/>
          <c:tx>
            <c:v>2010</c:v>
          </c:tx>
          <c:spPr>
            <a:ln w="3175">
              <a:solidFill>
                <a:schemeClr val="accent3">
                  <a:lumMod val="75000"/>
                </a:schemeClr>
              </a:solidFill>
              <a:prstDash val="solid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DATOS!$AJ$3:$AJ$734</c:f>
              <c:numCache>
                <c:formatCode>0.00</c:formatCode>
                <c:ptCount val="732"/>
                <c:pt idx="0">
                  <c:v>1.65</c:v>
                </c:pt>
                <c:pt idx="1">
                  <c:v>1.56</c:v>
                </c:pt>
                <c:pt idx="2">
                  <c:v>1.54</c:v>
                </c:pt>
                <c:pt idx="3">
                  <c:v>1.5</c:v>
                </c:pt>
                <c:pt idx="4">
                  <c:v>1.44</c:v>
                </c:pt>
                <c:pt idx="5">
                  <c:v>1.4</c:v>
                </c:pt>
                <c:pt idx="6">
                  <c:v>1.35</c:v>
                </c:pt>
                <c:pt idx="7">
                  <c:v>1.33</c:v>
                </c:pt>
                <c:pt idx="8">
                  <c:v>1.3</c:v>
                </c:pt>
                <c:pt idx="9">
                  <c:v>1.29</c:v>
                </c:pt>
                <c:pt idx="10">
                  <c:v>1.27</c:v>
                </c:pt>
                <c:pt idx="11">
                  <c:v>1.25</c:v>
                </c:pt>
                <c:pt idx="12">
                  <c:v>1.22</c:v>
                </c:pt>
                <c:pt idx="13">
                  <c:v>1.2</c:v>
                </c:pt>
                <c:pt idx="14">
                  <c:v>1.18</c:v>
                </c:pt>
                <c:pt idx="15">
                  <c:v>1.1499999999999999</c:v>
                </c:pt>
                <c:pt idx="16">
                  <c:v>1.1200000000000001</c:v>
                </c:pt>
                <c:pt idx="17">
                  <c:v>1.08</c:v>
                </c:pt>
                <c:pt idx="18">
                  <c:v>1.03</c:v>
                </c:pt>
                <c:pt idx="19">
                  <c:v>1</c:v>
                </c:pt>
                <c:pt idx="20">
                  <c:v>0.98</c:v>
                </c:pt>
                <c:pt idx="21">
                  <c:v>0.96</c:v>
                </c:pt>
                <c:pt idx="22">
                  <c:v>0.94</c:v>
                </c:pt>
                <c:pt idx="23">
                  <c:v>0.96</c:v>
                </c:pt>
                <c:pt idx="24">
                  <c:v>0.94</c:v>
                </c:pt>
                <c:pt idx="25">
                  <c:v>0.84</c:v>
                </c:pt>
                <c:pt idx="26">
                  <c:v>0.82</c:v>
                </c:pt>
                <c:pt idx="27">
                  <c:v>0.79</c:v>
                </c:pt>
                <c:pt idx="28">
                  <c:v>0.75</c:v>
                </c:pt>
                <c:pt idx="29">
                  <c:v>0.72</c:v>
                </c:pt>
                <c:pt idx="30">
                  <c:v>0.7</c:v>
                </c:pt>
                <c:pt idx="31">
                  <c:v>0.65</c:v>
                </c:pt>
                <c:pt idx="32">
                  <c:v>0.6</c:v>
                </c:pt>
                <c:pt idx="33">
                  <c:v>0.55000000000000004</c:v>
                </c:pt>
                <c:pt idx="34">
                  <c:v>0.53</c:v>
                </c:pt>
                <c:pt idx="35">
                  <c:v>0.53</c:v>
                </c:pt>
                <c:pt idx="36">
                  <c:v>0.5</c:v>
                </c:pt>
                <c:pt idx="37">
                  <c:v>0.5</c:v>
                </c:pt>
                <c:pt idx="38">
                  <c:v>0.48</c:v>
                </c:pt>
                <c:pt idx="39">
                  <c:v>0.48</c:v>
                </c:pt>
                <c:pt idx="40">
                  <c:v>0.47</c:v>
                </c:pt>
                <c:pt idx="41">
                  <c:v>0.46</c:v>
                </c:pt>
                <c:pt idx="42">
                  <c:v>0.45</c:v>
                </c:pt>
                <c:pt idx="43">
                  <c:v>0.44</c:v>
                </c:pt>
                <c:pt idx="44">
                  <c:v>0.42</c:v>
                </c:pt>
                <c:pt idx="45">
                  <c:v>0.52</c:v>
                </c:pt>
                <c:pt idx="46">
                  <c:v>0.5</c:v>
                </c:pt>
                <c:pt idx="47">
                  <c:v>0.49</c:v>
                </c:pt>
                <c:pt idx="48">
                  <c:v>0.47</c:v>
                </c:pt>
                <c:pt idx="49">
                  <c:v>0.47</c:v>
                </c:pt>
                <c:pt idx="50">
                  <c:v>0.46</c:v>
                </c:pt>
                <c:pt idx="51">
                  <c:v>0.46</c:v>
                </c:pt>
                <c:pt idx="52">
                  <c:v>0.47</c:v>
                </c:pt>
                <c:pt idx="53">
                  <c:v>0.45</c:v>
                </c:pt>
                <c:pt idx="54">
                  <c:v>0.42</c:v>
                </c:pt>
                <c:pt idx="55">
                  <c:v>0.41</c:v>
                </c:pt>
                <c:pt idx="56">
                  <c:v>0.4</c:v>
                </c:pt>
                <c:pt idx="57">
                  <c:v>0.39</c:v>
                </c:pt>
                <c:pt idx="58">
                  <c:v>0.38</c:v>
                </c:pt>
                <c:pt idx="59">
                  <c:v>0.4</c:v>
                </c:pt>
                <c:pt idx="60">
                  <c:v>0.45</c:v>
                </c:pt>
                <c:pt idx="61">
                  <c:v>0.45</c:v>
                </c:pt>
                <c:pt idx="62">
                  <c:v>0.44</c:v>
                </c:pt>
                <c:pt idx="63">
                  <c:v>0.43</c:v>
                </c:pt>
                <c:pt idx="64">
                  <c:v>0.41</c:v>
                </c:pt>
                <c:pt idx="65">
                  <c:v>0.4</c:v>
                </c:pt>
                <c:pt idx="66">
                  <c:v>0.38</c:v>
                </c:pt>
                <c:pt idx="67">
                  <c:v>0.38</c:v>
                </c:pt>
                <c:pt idx="68">
                  <c:v>0.37</c:v>
                </c:pt>
                <c:pt idx="69">
                  <c:v>0.37</c:v>
                </c:pt>
                <c:pt idx="70">
                  <c:v>0.36</c:v>
                </c:pt>
                <c:pt idx="71">
                  <c:v>0.38</c:v>
                </c:pt>
                <c:pt idx="72">
                  <c:v>0.42</c:v>
                </c:pt>
                <c:pt idx="73">
                  <c:v>0.5</c:v>
                </c:pt>
                <c:pt idx="74">
                  <c:v>0.62</c:v>
                </c:pt>
                <c:pt idx="75">
                  <c:v>0.57999999999999996</c:v>
                </c:pt>
                <c:pt idx="76">
                  <c:v>0.56000000000000005</c:v>
                </c:pt>
                <c:pt idx="77">
                  <c:v>0.56000000000000005</c:v>
                </c:pt>
                <c:pt idx="78">
                  <c:v>0.54</c:v>
                </c:pt>
                <c:pt idx="79">
                  <c:v>0.98</c:v>
                </c:pt>
                <c:pt idx="80">
                  <c:v>1.2</c:v>
                </c:pt>
                <c:pt idx="81">
                  <c:v>1.1399999999999999</c:v>
                </c:pt>
                <c:pt idx="82">
                  <c:v>0.88</c:v>
                </c:pt>
                <c:pt idx="83">
                  <c:v>0.88</c:v>
                </c:pt>
                <c:pt idx="84">
                  <c:v>0.8</c:v>
                </c:pt>
                <c:pt idx="85">
                  <c:v>0.78</c:v>
                </c:pt>
                <c:pt idx="86">
                  <c:v>0.75</c:v>
                </c:pt>
                <c:pt idx="87">
                  <c:v>0.7</c:v>
                </c:pt>
                <c:pt idx="88">
                  <c:v>0.75</c:v>
                </c:pt>
                <c:pt idx="89">
                  <c:v>0.62</c:v>
                </c:pt>
                <c:pt idx="90">
                  <c:v>0.6</c:v>
                </c:pt>
                <c:pt idx="91">
                  <c:v>0.63</c:v>
                </c:pt>
                <c:pt idx="92">
                  <c:v>0.66</c:v>
                </c:pt>
                <c:pt idx="93">
                  <c:v>0.64</c:v>
                </c:pt>
                <c:pt idx="94">
                  <c:v>0.6</c:v>
                </c:pt>
                <c:pt idx="95">
                  <c:v>0.6</c:v>
                </c:pt>
                <c:pt idx="96">
                  <c:v>0.57999999999999996</c:v>
                </c:pt>
                <c:pt idx="97">
                  <c:v>0.57999999999999996</c:v>
                </c:pt>
                <c:pt idx="98">
                  <c:v>0.56999999999999995</c:v>
                </c:pt>
                <c:pt idx="99">
                  <c:v>0.55000000000000004</c:v>
                </c:pt>
                <c:pt idx="100">
                  <c:v>0.54</c:v>
                </c:pt>
                <c:pt idx="101">
                  <c:v>0.6</c:v>
                </c:pt>
                <c:pt idx="102">
                  <c:v>0.64</c:v>
                </c:pt>
                <c:pt idx="103">
                  <c:v>0.66</c:v>
                </c:pt>
                <c:pt idx="104">
                  <c:v>0.68</c:v>
                </c:pt>
                <c:pt idx="105">
                  <c:v>0.68</c:v>
                </c:pt>
                <c:pt idx="106">
                  <c:v>0.7</c:v>
                </c:pt>
                <c:pt idx="107">
                  <c:v>0.84</c:v>
                </c:pt>
                <c:pt idx="108">
                  <c:v>0.75</c:v>
                </c:pt>
                <c:pt idx="109">
                  <c:v>0.6</c:v>
                </c:pt>
                <c:pt idx="110">
                  <c:v>0.55000000000000004</c:v>
                </c:pt>
                <c:pt idx="111">
                  <c:v>0.76</c:v>
                </c:pt>
                <c:pt idx="112">
                  <c:v>0.74</c:v>
                </c:pt>
                <c:pt idx="113">
                  <c:v>0.76</c:v>
                </c:pt>
                <c:pt idx="114">
                  <c:v>0.74</c:v>
                </c:pt>
                <c:pt idx="115">
                  <c:v>0.7</c:v>
                </c:pt>
                <c:pt idx="116">
                  <c:v>0.68</c:v>
                </c:pt>
                <c:pt idx="117">
                  <c:v>0.66</c:v>
                </c:pt>
                <c:pt idx="118">
                  <c:v>0.66</c:v>
                </c:pt>
                <c:pt idx="119">
                  <c:v>0.65</c:v>
                </c:pt>
                <c:pt idx="120">
                  <c:v>0.64</c:v>
                </c:pt>
                <c:pt idx="121">
                  <c:v>0.62</c:v>
                </c:pt>
                <c:pt idx="122">
                  <c:v>0.6</c:v>
                </c:pt>
                <c:pt idx="123">
                  <c:v>0.64</c:v>
                </c:pt>
                <c:pt idx="124">
                  <c:v>0.62</c:v>
                </c:pt>
                <c:pt idx="125">
                  <c:v>0.6</c:v>
                </c:pt>
                <c:pt idx="126">
                  <c:v>0.57999999999999996</c:v>
                </c:pt>
                <c:pt idx="127">
                  <c:v>0.57999999999999996</c:v>
                </c:pt>
                <c:pt idx="128">
                  <c:v>0.56999999999999995</c:v>
                </c:pt>
                <c:pt idx="129">
                  <c:v>0.55000000000000004</c:v>
                </c:pt>
                <c:pt idx="130">
                  <c:v>0.54</c:v>
                </c:pt>
                <c:pt idx="131">
                  <c:v>0.53</c:v>
                </c:pt>
                <c:pt idx="132">
                  <c:v>0.5</c:v>
                </c:pt>
                <c:pt idx="133">
                  <c:v>0.6</c:v>
                </c:pt>
                <c:pt idx="134">
                  <c:v>0.56999999999999995</c:v>
                </c:pt>
                <c:pt idx="135">
                  <c:v>0.59</c:v>
                </c:pt>
                <c:pt idx="136">
                  <c:v>0.54</c:v>
                </c:pt>
                <c:pt idx="137">
                  <c:v>0.49</c:v>
                </c:pt>
                <c:pt idx="138">
                  <c:v>0.48</c:v>
                </c:pt>
                <c:pt idx="139">
                  <c:v>0.45</c:v>
                </c:pt>
                <c:pt idx="140">
                  <c:v>0.56000000000000005</c:v>
                </c:pt>
                <c:pt idx="141">
                  <c:v>0.52</c:v>
                </c:pt>
                <c:pt idx="142">
                  <c:v>0.47</c:v>
                </c:pt>
                <c:pt idx="143">
                  <c:v>0.5</c:v>
                </c:pt>
                <c:pt idx="144">
                  <c:v>0.53</c:v>
                </c:pt>
                <c:pt idx="145">
                  <c:v>0.6</c:v>
                </c:pt>
                <c:pt idx="146">
                  <c:v>0.5</c:v>
                </c:pt>
                <c:pt idx="147">
                  <c:v>0.54</c:v>
                </c:pt>
                <c:pt idx="148">
                  <c:v>0.6</c:v>
                </c:pt>
                <c:pt idx="149">
                  <c:v>0.6</c:v>
                </c:pt>
                <c:pt idx="150">
                  <c:v>0.5</c:v>
                </c:pt>
                <c:pt idx="151">
                  <c:v>0.5</c:v>
                </c:pt>
                <c:pt idx="152">
                  <c:v>0.49</c:v>
                </c:pt>
                <c:pt idx="153">
                  <c:v>0.8</c:v>
                </c:pt>
                <c:pt idx="154">
                  <c:v>1.2</c:v>
                </c:pt>
                <c:pt idx="155">
                  <c:v>0.92</c:v>
                </c:pt>
                <c:pt idx="156">
                  <c:v>0.75</c:v>
                </c:pt>
                <c:pt idx="157">
                  <c:v>0.7</c:v>
                </c:pt>
                <c:pt idx="158">
                  <c:v>0.62</c:v>
                </c:pt>
                <c:pt idx="159">
                  <c:v>0.52</c:v>
                </c:pt>
                <c:pt idx="160">
                  <c:v>0.5</c:v>
                </c:pt>
                <c:pt idx="161">
                  <c:v>0.49</c:v>
                </c:pt>
                <c:pt idx="162">
                  <c:v>0.48</c:v>
                </c:pt>
                <c:pt idx="163">
                  <c:v>0.48</c:v>
                </c:pt>
                <c:pt idx="164">
                  <c:v>0.46</c:v>
                </c:pt>
                <c:pt idx="165">
                  <c:v>0.45</c:v>
                </c:pt>
                <c:pt idx="166">
                  <c:v>0.4</c:v>
                </c:pt>
                <c:pt idx="167">
                  <c:v>0.36</c:v>
                </c:pt>
                <c:pt idx="168">
                  <c:v>0.34</c:v>
                </c:pt>
                <c:pt idx="169">
                  <c:v>0.35</c:v>
                </c:pt>
                <c:pt idx="170">
                  <c:v>0.32</c:v>
                </c:pt>
                <c:pt idx="171">
                  <c:v>0.28000000000000003</c:v>
                </c:pt>
                <c:pt idx="172">
                  <c:v>0.26</c:v>
                </c:pt>
                <c:pt idx="173">
                  <c:v>0.3</c:v>
                </c:pt>
                <c:pt idx="174">
                  <c:v>0.28000000000000003</c:v>
                </c:pt>
                <c:pt idx="175">
                  <c:v>0.26</c:v>
                </c:pt>
                <c:pt idx="176">
                  <c:v>0.25</c:v>
                </c:pt>
                <c:pt idx="177">
                  <c:v>0.25</c:v>
                </c:pt>
                <c:pt idx="178">
                  <c:v>0.25</c:v>
                </c:pt>
                <c:pt idx="179">
                  <c:v>0.23</c:v>
                </c:pt>
                <c:pt idx="180">
                  <c:v>0.22</c:v>
                </c:pt>
                <c:pt idx="181">
                  <c:v>0.24</c:v>
                </c:pt>
                <c:pt idx="182">
                  <c:v>0.26</c:v>
                </c:pt>
                <c:pt idx="183">
                  <c:v>0.28000000000000003</c:v>
                </c:pt>
                <c:pt idx="184">
                  <c:v>0.34</c:v>
                </c:pt>
                <c:pt idx="185">
                  <c:v>0.28000000000000003</c:v>
                </c:pt>
                <c:pt idx="186">
                  <c:v>0.36</c:v>
                </c:pt>
                <c:pt idx="187">
                  <c:v>0.63</c:v>
                </c:pt>
                <c:pt idx="188">
                  <c:v>0.54</c:v>
                </c:pt>
                <c:pt idx="189">
                  <c:v>0.74</c:v>
                </c:pt>
                <c:pt idx="190">
                  <c:v>0.72</c:v>
                </c:pt>
                <c:pt idx="191">
                  <c:v>0.7</c:v>
                </c:pt>
                <c:pt idx="192">
                  <c:v>0.69</c:v>
                </c:pt>
                <c:pt idx="193">
                  <c:v>1.1100000000000001</c:v>
                </c:pt>
                <c:pt idx="194">
                  <c:v>1.33</c:v>
                </c:pt>
                <c:pt idx="195">
                  <c:v>1.39</c:v>
                </c:pt>
                <c:pt idx="196">
                  <c:v>1.33</c:v>
                </c:pt>
                <c:pt idx="197">
                  <c:v>1.64</c:v>
                </c:pt>
                <c:pt idx="198">
                  <c:v>1.52</c:v>
                </c:pt>
                <c:pt idx="199">
                  <c:v>1.7</c:v>
                </c:pt>
                <c:pt idx="200">
                  <c:v>1.79</c:v>
                </c:pt>
                <c:pt idx="201">
                  <c:v>1.84</c:v>
                </c:pt>
                <c:pt idx="202">
                  <c:v>2.0099999999999998</c:v>
                </c:pt>
                <c:pt idx="203">
                  <c:v>2.38</c:v>
                </c:pt>
                <c:pt idx="204">
                  <c:v>2.44</c:v>
                </c:pt>
                <c:pt idx="205">
                  <c:v>2.44</c:v>
                </c:pt>
                <c:pt idx="206">
                  <c:v>2.33</c:v>
                </c:pt>
                <c:pt idx="207">
                  <c:v>2.34</c:v>
                </c:pt>
                <c:pt idx="208">
                  <c:v>2.2999999999999998</c:v>
                </c:pt>
                <c:pt idx="209">
                  <c:v>2.5</c:v>
                </c:pt>
                <c:pt idx="210">
                  <c:v>2.5499999999999998</c:v>
                </c:pt>
                <c:pt idx="211">
                  <c:v>2.72</c:v>
                </c:pt>
                <c:pt idx="212">
                  <c:v>2.82</c:v>
                </c:pt>
                <c:pt idx="213">
                  <c:v>2.58</c:v>
                </c:pt>
                <c:pt idx="214">
                  <c:v>2.4</c:v>
                </c:pt>
                <c:pt idx="215">
                  <c:v>2.38</c:v>
                </c:pt>
                <c:pt idx="216">
                  <c:v>2.2999999999999998</c:v>
                </c:pt>
                <c:pt idx="217">
                  <c:v>2.19</c:v>
                </c:pt>
                <c:pt idx="218">
                  <c:v>2.06</c:v>
                </c:pt>
                <c:pt idx="219">
                  <c:v>2.1</c:v>
                </c:pt>
                <c:pt idx="220">
                  <c:v>2.06</c:v>
                </c:pt>
                <c:pt idx="221">
                  <c:v>2.02</c:v>
                </c:pt>
                <c:pt idx="222">
                  <c:v>1.92</c:v>
                </c:pt>
                <c:pt idx="223">
                  <c:v>1.86</c:v>
                </c:pt>
                <c:pt idx="224">
                  <c:v>1.7</c:v>
                </c:pt>
                <c:pt idx="225">
                  <c:v>1.7</c:v>
                </c:pt>
                <c:pt idx="226">
                  <c:v>1.68</c:v>
                </c:pt>
                <c:pt idx="227">
                  <c:v>1.6</c:v>
                </c:pt>
                <c:pt idx="228">
                  <c:v>1.6</c:v>
                </c:pt>
                <c:pt idx="229">
                  <c:v>1.58</c:v>
                </c:pt>
                <c:pt idx="230">
                  <c:v>1.52</c:v>
                </c:pt>
                <c:pt idx="231">
                  <c:v>1.51</c:v>
                </c:pt>
                <c:pt idx="232">
                  <c:v>1.67</c:v>
                </c:pt>
                <c:pt idx="233">
                  <c:v>2.1</c:v>
                </c:pt>
                <c:pt idx="234">
                  <c:v>2.19</c:v>
                </c:pt>
                <c:pt idx="235">
                  <c:v>2</c:v>
                </c:pt>
                <c:pt idx="236">
                  <c:v>2.02</c:v>
                </c:pt>
                <c:pt idx="237">
                  <c:v>1.97</c:v>
                </c:pt>
                <c:pt idx="238">
                  <c:v>2.6</c:v>
                </c:pt>
                <c:pt idx="239">
                  <c:v>3.33</c:v>
                </c:pt>
                <c:pt idx="240">
                  <c:v>3.03</c:v>
                </c:pt>
                <c:pt idx="241">
                  <c:v>2.91</c:v>
                </c:pt>
                <c:pt idx="242">
                  <c:v>2.63</c:v>
                </c:pt>
                <c:pt idx="243">
                  <c:v>2.68</c:v>
                </c:pt>
                <c:pt idx="244">
                  <c:v>2.9</c:v>
                </c:pt>
                <c:pt idx="245">
                  <c:v>2.99</c:v>
                </c:pt>
                <c:pt idx="246">
                  <c:v>3.02</c:v>
                </c:pt>
                <c:pt idx="247">
                  <c:v>3.2</c:v>
                </c:pt>
                <c:pt idx="248">
                  <c:v>3.65</c:v>
                </c:pt>
                <c:pt idx="249">
                  <c:v>4.55</c:v>
                </c:pt>
                <c:pt idx="250">
                  <c:v>4.2</c:v>
                </c:pt>
                <c:pt idx="251">
                  <c:v>3.92</c:v>
                </c:pt>
                <c:pt idx="252">
                  <c:v>3.82</c:v>
                </c:pt>
                <c:pt idx="253">
                  <c:v>3.87</c:v>
                </c:pt>
                <c:pt idx="254">
                  <c:v>3.79</c:v>
                </c:pt>
                <c:pt idx="255">
                  <c:v>3.6</c:v>
                </c:pt>
                <c:pt idx="256">
                  <c:v>3.52</c:v>
                </c:pt>
                <c:pt idx="257">
                  <c:v>3.42</c:v>
                </c:pt>
                <c:pt idx="258">
                  <c:v>3.3</c:v>
                </c:pt>
                <c:pt idx="259">
                  <c:v>3.32</c:v>
                </c:pt>
                <c:pt idx="260">
                  <c:v>3.18</c:v>
                </c:pt>
                <c:pt idx="261">
                  <c:v>3.09</c:v>
                </c:pt>
                <c:pt idx="262">
                  <c:v>3.16</c:v>
                </c:pt>
                <c:pt idx="263">
                  <c:v>2.92</c:v>
                </c:pt>
                <c:pt idx="264">
                  <c:v>3.09</c:v>
                </c:pt>
                <c:pt idx="265">
                  <c:v>2.93</c:v>
                </c:pt>
                <c:pt idx="266">
                  <c:v>2.96</c:v>
                </c:pt>
                <c:pt idx="267">
                  <c:v>2.78</c:v>
                </c:pt>
                <c:pt idx="268">
                  <c:v>2.5099999999999998</c:v>
                </c:pt>
                <c:pt idx="269">
                  <c:v>2.38</c:v>
                </c:pt>
                <c:pt idx="270">
                  <c:v>2.27</c:v>
                </c:pt>
                <c:pt idx="271">
                  <c:v>2.3199999999999998</c:v>
                </c:pt>
                <c:pt idx="272">
                  <c:v>2.1800000000000002</c:v>
                </c:pt>
                <c:pt idx="273">
                  <c:v>2.08</c:v>
                </c:pt>
                <c:pt idx="274">
                  <c:v>2.02</c:v>
                </c:pt>
                <c:pt idx="275">
                  <c:v>1.98</c:v>
                </c:pt>
                <c:pt idx="276">
                  <c:v>1.89</c:v>
                </c:pt>
                <c:pt idx="277">
                  <c:v>1.82</c:v>
                </c:pt>
                <c:pt idx="278">
                  <c:v>1.86</c:v>
                </c:pt>
                <c:pt idx="279">
                  <c:v>1.78</c:v>
                </c:pt>
                <c:pt idx="280">
                  <c:v>1.84</c:v>
                </c:pt>
                <c:pt idx="281">
                  <c:v>1.79</c:v>
                </c:pt>
                <c:pt idx="282">
                  <c:v>1.94</c:v>
                </c:pt>
                <c:pt idx="283">
                  <c:v>2.23</c:v>
                </c:pt>
                <c:pt idx="284">
                  <c:v>2.06</c:v>
                </c:pt>
                <c:pt idx="285">
                  <c:v>2.06</c:v>
                </c:pt>
                <c:pt idx="286">
                  <c:v>2.0499999999999998</c:v>
                </c:pt>
                <c:pt idx="287">
                  <c:v>2.2999999999999998</c:v>
                </c:pt>
                <c:pt idx="288">
                  <c:v>2.3199999999999998</c:v>
                </c:pt>
                <c:pt idx="289">
                  <c:v>2.33</c:v>
                </c:pt>
                <c:pt idx="290">
                  <c:v>2.25</c:v>
                </c:pt>
                <c:pt idx="291">
                  <c:v>2.11</c:v>
                </c:pt>
                <c:pt idx="292">
                  <c:v>2.4300000000000002</c:v>
                </c:pt>
                <c:pt idx="293">
                  <c:v>2.73</c:v>
                </c:pt>
                <c:pt idx="294">
                  <c:v>2.66</c:v>
                </c:pt>
                <c:pt idx="295">
                  <c:v>2.56</c:v>
                </c:pt>
                <c:pt idx="296">
                  <c:v>2.4700000000000002</c:v>
                </c:pt>
                <c:pt idx="297">
                  <c:v>2.39</c:v>
                </c:pt>
                <c:pt idx="298">
                  <c:v>2.29</c:v>
                </c:pt>
                <c:pt idx="299">
                  <c:v>2.19</c:v>
                </c:pt>
                <c:pt idx="300">
                  <c:v>2.0299999999999998</c:v>
                </c:pt>
                <c:pt idx="301">
                  <c:v>1.98</c:v>
                </c:pt>
                <c:pt idx="302">
                  <c:v>2.02</c:v>
                </c:pt>
                <c:pt idx="303">
                  <c:v>2.2799999999999998</c:v>
                </c:pt>
                <c:pt idx="304">
                  <c:v>2.4900000000000002</c:v>
                </c:pt>
                <c:pt idx="305">
                  <c:v>2.2000000000000002</c:v>
                </c:pt>
                <c:pt idx="306">
                  <c:v>2.2400000000000002</c:v>
                </c:pt>
                <c:pt idx="307">
                  <c:v>2.14</c:v>
                </c:pt>
                <c:pt idx="308">
                  <c:v>2.44</c:v>
                </c:pt>
                <c:pt idx="309">
                  <c:v>2.58</c:v>
                </c:pt>
                <c:pt idx="310">
                  <c:v>2.48</c:v>
                </c:pt>
                <c:pt idx="311">
                  <c:v>2.5</c:v>
                </c:pt>
                <c:pt idx="312">
                  <c:v>2.5499999999999998</c:v>
                </c:pt>
                <c:pt idx="313">
                  <c:v>2.5</c:v>
                </c:pt>
                <c:pt idx="314">
                  <c:v>2.54</c:v>
                </c:pt>
                <c:pt idx="315">
                  <c:v>2.38</c:v>
                </c:pt>
                <c:pt idx="316">
                  <c:v>2.2200000000000002</c:v>
                </c:pt>
                <c:pt idx="317">
                  <c:v>2.1</c:v>
                </c:pt>
                <c:pt idx="318">
                  <c:v>2.0099999999999998</c:v>
                </c:pt>
                <c:pt idx="319">
                  <c:v>1.92</c:v>
                </c:pt>
                <c:pt idx="320">
                  <c:v>1.95</c:v>
                </c:pt>
                <c:pt idx="321">
                  <c:v>1.87</c:v>
                </c:pt>
                <c:pt idx="322">
                  <c:v>1.85</c:v>
                </c:pt>
                <c:pt idx="323">
                  <c:v>1.8</c:v>
                </c:pt>
                <c:pt idx="324">
                  <c:v>1.75</c:v>
                </c:pt>
                <c:pt idx="325">
                  <c:v>1.62</c:v>
                </c:pt>
                <c:pt idx="326">
                  <c:v>1.6</c:v>
                </c:pt>
                <c:pt idx="327">
                  <c:v>1.75</c:v>
                </c:pt>
                <c:pt idx="328">
                  <c:v>1.67</c:v>
                </c:pt>
                <c:pt idx="329">
                  <c:v>1.66</c:v>
                </c:pt>
                <c:pt idx="330">
                  <c:v>1.74</c:v>
                </c:pt>
                <c:pt idx="331">
                  <c:v>1.77</c:v>
                </c:pt>
                <c:pt idx="332">
                  <c:v>1.82</c:v>
                </c:pt>
                <c:pt idx="333">
                  <c:v>2.06</c:v>
                </c:pt>
                <c:pt idx="334">
                  <c:v>1.9</c:v>
                </c:pt>
                <c:pt idx="335">
                  <c:v>2.1</c:v>
                </c:pt>
                <c:pt idx="336">
                  <c:v>1.95</c:v>
                </c:pt>
                <c:pt idx="337">
                  <c:v>1.82</c:v>
                </c:pt>
                <c:pt idx="338">
                  <c:v>1.73</c:v>
                </c:pt>
                <c:pt idx="339">
                  <c:v>1.76</c:v>
                </c:pt>
                <c:pt idx="340">
                  <c:v>1.88</c:v>
                </c:pt>
                <c:pt idx="341">
                  <c:v>1.8</c:v>
                </c:pt>
                <c:pt idx="342">
                  <c:v>2.54</c:v>
                </c:pt>
                <c:pt idx="343">
                  <c:v>3.37</c:v>
                </c:pt>
                <c:pt idx="344">
                  <c:v>3.1</c:v>
                </c:pt>
                <c:pt idx="345">
                  <c:v>2.8</c:v>
                </c:pt>
                <c:pt idx="346">
                  <c:v>2.8</c:v>
                </c:pt>
                <c:pt idx="347">
                  <c:v>3.2</c:v>
                </c:pt>
                <c:pt idx="348">
                  <c:v>3.19</c:v>
                </c:pt>
                <c:pt idx="349">
                  <c:v>3</c:v>
                </c:pt>
                <c:pt idx="350">
                  <c:v>2.85</c:v>
                </c:pt>
                <c:pt idx="351">
                  <c:v>2.73</c:v>
                </c:pt>
                <c:pt idx="352">
                  <c:v>2.56</c:v>
                </c:pt>
                <c:pt idx="353">
                  <c:v>2.5</c:v>
                </c:pt>
                <c:pt idx="354">
                  <c:v>2.44</c:v>
                </c:pt>
                <c:pt idx="355">
                  <c:v>2.36</c:v>
                </c:pt>
                <c:pt idx="356">
                  <c:v>2.54</c:v>
                </c:pt>
                <c:pt idx="357">
                  <c:v>2.38</c:v>
                </c:pt>
                <c:pt idx="358">
                  <c:v>2.35</c:v>
                </c:pt>
                <c:pt idx="359">
                  <c:v>2.2000000000000002</c:v>
                </c:pt>
                <c:pt idx="360">
                  <c:v>2.19</c:v>
                </c:pt>
                <c:pt idx="361">
                  <c:v>2.1800000000000002</c:v>
                </c:pt>
                <c:pt idx="362">
                  <c:v>2.34</c:v>
                </c:pt>
                <c:pt idx="363">
                  <c:v>2.2000000000000002</c:v>
                </c:pt>
                <c:pt idx="364">
                  <c:v>2.13</c:v>
                </c:pt>
                <c:pt idx="365">
                  <c:v>2.2000000000000002</c:v>
                </c:pt>
                <c:pt idx="366">
                  <c:v>2.13</c:v>
                </c:pt>
                <c:pt idx="367">
                  <c:v>2.35</c:v>
                </c:pt>
                <c:pt idx="368">
                  <c:v>2.37</c:v>
                </c:pt>
                <c:pt idx="369">
                  <c:v>2.44</c:v>
                </c:pt>
                <c:pt idx="370">
                  <c:v>2.56</c:v>
                </c:pt>
                <c:pt idx="371">
                  <c:v>2.63</c:v>
                </c:pt>
                <c:pt idx="372">
                  <c:v>2.87</c:v>
                </c:pt>
                <c:pt idx="373">
                  <c:v>2.8</c:v>
                </c:pt>
                <c:pt idx="374">
                  <c:v>2.98</c:v>
                </c:pt>
                <c:pt idx="375">
                  <c:v>3.24</c:v>
                </c:pt>
                <c:pt idx="376">
                  <c:v>3.22</c:v>
                </c:pt>
                <c:pt idx="377">
                  <c:v>3.16</c:v>
                </c:pt>
                <c:pt idx="378">
                  <c:v>3.09</c:v>
                </c:pt>
                <c:pt idx="379">
                  <c:v>3.1</c:v>
                </c:pt>
                <c:pt idx="380">
                  <c:v>3.08</c:v>
                </c:pt>
                <c:pt idx="381">
                  <c:v>3.1</c:v>
                </c:pt>
                <c:pt idx="382">
                  <c:v>3.28</c:v>
                </c:pt>
                <c:pt idx="383">
                  <c:v>3.35</c:v>
                </c:pt>
                <c:pt idx="384">
                  <c:v>3.44</c:v>
                </c:pt>
                <c:pt idx="385">
                  <c:v>3.35</c:v>
                </c:pt>
                <c:pt idx="386">
                  <c:v>3.54</c:v>
                </c:pt>
                <c:pt idx="387">
                  <c:v>3.65</c:v>
                </c:pt>
                <c:pt idx="388">
                  <c:v>3.75</c:v>
                </c:pt>
                <c:pt idx="389">
                  <c:v>3.77</c:v>
                </c:pt>
                <c:pt idx="390">
                  <c:v>3.56</c:v>
                </c:pt>
                <c:pt idx="391">
                  <c:v>3.6</c:v>
                </c:pt>
                <c:pt idx="392">
                  <c:v>3.6</c:v>
                </c:pt>
                <c:pt idx="393">
                  <c:v>4.4800000000000004</c:v>
                </c:pt>
                <c:pt idx="394">
                  <c:v>4.8</c:v>
                </c:pt>
                <c:pt idx="395">
                  <c:v>4.5</c:v>
                </c:pt>
                <c:pt idx="396">
                  <c:v>4.4000000000000004</c:v>
                </c:pt>
                <c:pt idx="397">
                  <c:v>4.22</c:v>
                </c:pt>
                <c:pt idx="398">
                  <c:v>4.45</c:v>
                </c:pt>
                <c:pt idx="399">
                  <c:v>4.0999999999999996</c:v>
                </c:pt>
                <c:pt idx="400">
                  <c:v>3.9</c:v>
                </c:pt>
                <c:pt idx="401">
                  <c:v>3.7</c:v>
                </c:pt>
                <c:pt idx="402">
                  <c:v>3.63</c:v>
                </c:pt>
                <c:pt idx="403">
                  <c:v>3.53</c:v>
                </c:pt>
                <c:pt idx="404">
                  <c:v>3.53</c:v>
                </c:pt>
                <c:pt idx="405">
                  <c:v>3.45</c:v>
                </c:pt>
                <c:pt idx="406">
                  <c:v>3.34</c:v>
                </c:pt>
                <c:pt idx="407">
                  <c:v>3.2</c:v>
                </c:pt>
                <c:pt idx="408">
                  <c:v>3.18</c:v>
                </c:pt>
                <c:pt idx="409">
                  <c:v>3.04</c:v>
                </c:pt>
                <c:pt idx="410">
                  <c:v>3</c:v>
                </c:pt>
                <c:pt idx="411">
                  <c:v>2.85</c:v>
                </c:pt>
                <c:pt idx="412">
                  <c:v>2.8</c:v>
                </c:pt>
                <c:pt idx="413">
                  <c:v>2.7</c:v>
                </c:pt>
                <c:pt idx="414">
                  <c:v>2.75</c:v>
                </c:pt>
                <c:pt idx="415">
                  <c:v>2.77</c:v>
                </c:pt>
                <c:pt idx="416">
                  <c:v>2.57</c:v>
                </c:pt>
                <c:pt idx="417">
                  <c:v>2.58</c:v>
                </c:pt>
                <c:pt idx="418">
                  <c:v>2.77</c:v>
                </c:pt>
                <c:pt idx="419">
                  <c:v>2.56</c:v>
                </c:pt>
                <c:pt idx="420">
                  <c:v>2.57</c:v>
                </c:pt>
                <c:pt idx="421">
                  <c:v>2.4900000000000002</c:v>
                </c:pt>
                <c:pt idx="422">
                  <c:v>2.64</c:v>
                </c:pt>
                <c:pt idx="423">
                  <c:v>2.65</c:v>
                </c:pt>
                <c:pt idx="424">
                  <c:v>2.94</c:v>
                </c:pt>
                <c:pt idx="425">
                  <c:v>3.5</c:v>
                </c:pt>
                <c:pt idx="426">
                  <c:v>3.38</c:v>
                </c:pt>
                <c:pt idx="427">
                  <c:v>3.5</c:v>
                </c:pt>
                <c:pt idx="428">
                  <c:v>3</c:v>
                </c:pt>
                <c:pt idx="429">
                  <c:v>2.94</c:v>
                </c:pt>
                <c:pt idx="430">
                  <c:v>2.85</c:v>
                </c:pt>
                <c:pt idx="431">
                  <c:v>2.98</c:v>
                </c:pt>
                <c:pt idx="432">
                  <c:v>3.08</c:v>
                </c:pt>
                <c:pt idx="433">
                  <c:v>2.85</c:v>
                </c:pt>
                <c:pt idx="434">
                  <c:v>2.73</c:v>
                </c:pt>
                <c:pt idx="435">
                  <c:v>2.7</c:v>
                </c:pt>
                <c:pt idx="436">
                  <c:v>2.65</c:v>
                </c:pt>
                <c:pt idx="437">
                  <c:v>2.7</c:v>
                </c:pt>
                <c:pt idx="438">
                  <c:v>2.8</c:v>
                </c:pt>
                <c:pt idx="439">
                  <c:v>2.84</c:v>
                </c:pt>
                <c:pt idx="440">
                  <c:v>3.13</c:v>
                </c:pt>
                <c:pt idx="441">
                  <c:v>2.9</c:v>
                </c:pt>
                <c:pt idx="442">
                  <c:v>2.89</c:v>
                </c:pt>
                <c:pt idx="443">
                  <c:v>2.7</c:v>
                </c:pt>
                <c:pt idx="444">
                  <c:v>2.48</c:v>
                </c:pt>
                <c:pt idx="445">
                  <c:v>2.4</c:v>
                </c:pt>
                <c:pt idx="446">
                  <c:v>2.2999999999999998</c:v>
                </c:pt>
                <c:pt idx="447">
                  <c:v>2.27</c:v>
                </c:pt>
                <c:pt idx="448">
                  <c:v>2.2200000000000002</c:v>
                </c:pt>
                <c:pt idx="449">
                  <c:v>2.2799999999999998</c:v>
                </c:pt>
                <c:pt idx="450">
                  <c:v>2.8</c:v>
                </c:pt>
                <c:pt idx="451">
                  <c:v>2.68</c:v>
                </c:pt>
                <c:pt idx="452">
                  <c:v>2.6</c:v>
                </c:pt>
                <c:pt idx="453">
                  <c:v>2.5</c:v>
                </c:pt>
                <c:pt idx="454">
                  <c:v>2.33</c:v>
                </c:pt>
                <c:pt idx="455">
                  <c:v>2.2000000000000002</c:v>
                </c:pt>
                <c:pt idx="456">
                  <c:v>2.78</c:v>
                </c:pt>
                <c:pt idx="457">
                  <c:v>2.4</c:v>
                </c:pt>
                <c:pt idx="458">
                  <c:v>2.2599999999999998</c:v>
                </c:pt>
                <c:pt idx="459">
                  <c:v>2.1</c:v>
                </c:pt>
                <c:pt idx="460">
                  <c:v>2.02</c:v>
                </c:pt>
                <c:pt idx="461">
                  <c:v>2.16</c:v>
                </c:pt>
                <c:pt idx="462">
                  <c:v>2.04</c:v>
                </c:pt>
                <c:pt idx="463">
                  <c:v>2.15</c:v>
                </c:pt>
                <c:pt idx="464">
                  <c:v>2.2000000000000002</c:v>
                </c:pt>
                <c:pt idx="465">
                  <c:v>2.1800000000000002</c:v>
                </c:pt>
                <c:pt idx="466">
                  <c:v>2.14</c:v>
                </c:pt>
                <c:pt idx="467">
                  <c:v>2.0299999999999998</c:v>
                </c:pt>
                <c:pt idx="468">
                  <c:v>2</c:v>
                </c:pt>
                <c:pt idx="469">
                  <c:v>2</c:v>
                </c:pt>
                <c:pt idx="470">
                  <c:v>1.95</c:v>
                </c:pt>
                <c:pt idx="471">
                  <c:v>1.85</c:v>
                </c:pt>
                <c:pt idx="472">
                  <c:v>1.76</c:v>
                </c:pt>
                <c:pt idx="473">
                  <c:v>1.68</c:v>
                </c:pt>
                <c:pt idx="474">
                  <c:v>1.71</c:v>
                </c:pt>
                <c:pt idx="475">
                  <c:v>1.61</c:v>
                </c:pt>
                <c:pt idx="476">
                  <c:v>1.65</c:v>
                </c:pt>
                <c:pt idx="477">
                  <c:v>1.6</c:v>
                </c:pt>
                <c:pt idx="478">
                  <c:v>1.91</c:v>
                </c:pt>
                <c:pt idx="479">
                  <c:v>2</c:v>
                </c:pt>
                <c:pt idx="480">
                  <c:v>2</c:v>
                </c:pt>
                <c:pt idx="481">
                  <c:v>1.9</c:v>
                </c:pt>
                <c:pt idx="482">
                  <c:v>1.86</c:v>
                </c:pt>
                <c:pt idx="483">
                  <c:v>2.0099999999999998</c:v>
                </c:pt>
                <c:pt idx="484">
                  <c:v>2.11</c:v>
                </c:pt>
                <c:pt idx="485">
                  <c:v>2.12</c:v>
                </c:pt>
                <c:pt idx="486">
                  <c:v>2.06</c:v>
                </c:pt>
                <c:pt idx="487">
                  <c:v>2.06</c:v>
                </c:pt>
                <c:pt idx="488">
                  <c:v>2.23</c:v>
                </c:pt>
                <c:pt idx="489">
                  <c:v>2.5299999999999998</c:v>
                </c:pt>
                <c:pt idx="490">
                  <c:v>2.64</c:v>
                </c:pt>
                <c:pt idx="491">
                  <c:v>2.38</c:v>
                </c:pt>
                <c:pt idx="492">
                  <c:v>2.4</c:v>
                </c:pt>
                <c:pt idx="493">
                  <c:v>2.5499999999999998</c:v>
                </c:pt>
                <c:pt idx="494">
                  <c:v>2.5499999999999998</c:v>
                </c:pt>
                <c:pt idx="495">
                  <c:v>2.5299999999999998</c:v>
                </c:pt>
                <c:pt idx="496">
                  <c:v>2.7</c:v>
                </c:pt>
                <c:pt idx="497">
                  <c:v>2.58</c:v>
                </c:pt>
                <c:pt idx="498">
                  <c:v>2.46</c:v>
                </c:pt>
                <c:pt idx="499">
                  <c:v>2.46</c:v>
                </c:pt>
                <c:pt idx="500">
                  <c:v>2.46</c:v>
                </c:pt>
                <c:pt idx="501">
                  <c:v>2.5499999999999998</c:v>
                </c:pt>
                <c:pt idx="502">
                  <c:v>2.44</c:v>
                </c:pt>
                <c:pt idx="503">
                  <c:v>2.73</c:v>
                </c:pt>
                <c:pt idx="504">
                  <c:v>2.72</c:v>
                </c:pt>
                <c:pt idx="505">
                  <c:v>2.64</c:v>
                </c:pt>
                <c:pt idx="506">
                  <c:v>2.68</c:v>
                </c:pt>
                <c:pt idx="507">
                  <c:v>2.68</c:v>
                </c:pt>
                <c:pt idx="508">
                  <c:v>2.59</c:v>
                </c:pt>
                <c:pt idx="509">
                  <c:v>2.46</c:v>
                </c:pt>
                <c:pt idx="510">
                  <c:v>2.34</c:v>
                </c:pt>
                <c:pt idx="511">
                  <c:v>2.41</c:v>
                </c:pt>
                <c:pt idx="512">
                  <c:v>2.3199999999999998</c:v>
                </c:pt>
                <c:pt idx="513">
                  <c:v>2.4700000000000002</c:v>
                </c:pt>
                <c:pt idx="514">
                  <c:v>2.34</c:v>
                </c:pt>
                <c:pt idx="515">
                  <c:v>2.2000000000000002</c:v>
                </c:pt>
                <c:pt idx="516">
                  <c:v>2.12</c:v>
                </c:pt>
                <c:pt idx="517">
                  <c:v>2.14</c:v>
                </c:pt>
                <c:pt idx="518">
                  <c:v>2.13</c:v>
                </c:pt>
                <c:pt idx="519">
                  <c:v>2.1</c:v>
                </c:pt>
                <c:pt idx="520">
                  <c:v>2.12</c:v>
                </c:pt>
                <c:pt idx="521">
                  <c:v>2.1</c:v>
                </c:pt>
                <c:pt idx="522">
                  <c:v>2.1</c:v>
                </c:pt>
                <c:pt idx="523">
                  <c:v>2.1800000000000002</c:v>
                </c:pt>
                <c:pt idx="524">
                  <c:v>2.2599999999999998</c:v>
                </c:pt>
                <c:pt idx="525">
                  <c:v>2.17</c:v>
                </c:pt>
                <c:pt idx="526">
                  <c:v>2.2000000000000002</c:v>
                </c:pt>
                <c:pt idx="527">
                  <c:v>2.2200000000000002</c:v>
                </c:pt>
                <c:pt idx="528">
                  <c:v>2.38</c:v>
                </c:pt>
                <c:pt idx="529">
                  <c:v>2.23</c:v>
                </c:pt>
                <c:pt idx="530">
                  <c:v>2.02</c:v>
                </c:pt>
                <c:pt idx="531">
                  <c:v>1.98</c:v>
                </c:pt>
                <c:pt idx="532">
                  <c:v>1.9</c:v>
                </c:pt>
                <c:pt idx="533">
                  <c:v>1.98</c:v>
                </c:pt>
                <c:pt idx="534">
                  <c:v>2.6</c:v>
                </c:pt>
                <c:pt idx="535">
                  <c:v>2.4500000000000002</c:v>
                </c:pt>
                <c:pt idx="536">
                  <c:v>2.2999999999999998</c:v>
                </c:pt>
                <c:pt idx="537">
                  <c:v>2.2999999999999998</c:v>
                </c:pt>
                <c:pt idx="538">
                  <c:v>2.5</c:v>
                </c:pt>
                <c:pt idx="539">
                  <c:v>2.44</c:v>
                </c:pt>
                <c:pt idx="540">
                  <c:v>2.3199999999999998</c:v>
                </c:pt>
                <c:pt idx="541">
                  <c:v>2.44</c:v>
                </c:pt>
                <c:pt idx="542">
                  <c:v>2.42</c:v>
                </c:pt>
                <c:pt idx="543">
                  <c:v>2.2999999999999998</c:v>
                </c:pt>
                <c:pt idx="544">
                  <c:v>2.23</c:v>
                </c:pt>
                <c:pt idx="545">
                  <c:v>2.68</c:v>
                </c:pt>
                <c:pt idx="546">
                  <c:v>2.37</c:v>
                </c:pt>
                <c:pt idx="547">
                  <c:v>2.37</c:v>
                </c:pt>
                <c:pt idx="548">
                  <c:v>2.93</c:v>
                </c:pt>
                <c:pt idx="549">
                  <c:v>2.6</c:v>
                </c:pt>
                <c:pt idx="550">
                  <c:v>2.67</c:v>
                </c:pt>
                <c:pt idx="551">
                  <c:v>2.5</c:v>
                </c:pt>
                <c:pt idx="552">
                  <c:v>2.42</c:v>
                </c:pt>
                <c:pt idx="553">
                  <c:v>2.46</c:v>
                </c:pt>
                <c:pt idx="554">
                  <c:v>2.56</c:v>
                </c:pt>
                <c:pt idx="555">
                  <c:v>2.82</c:v>
                </c:pt>
                <c:pt idx="556">
                  <c:v>2.88</c:v>
                </c:pt>
                <c:pt idx="557">
                  <c:v>2.9</c:v>
                </c:pt>
                <c:pt idx="558">
                  <c:v>2.86</c:v>
                </c:pt>
                <c:pt idx="559">
                  <c:v>3.42</c:v>
                </c:pt>
                <c:pt idx="560">
                  <c:v>3.62</c:v>
                </c:pt>
                <c:pt idx="561">
                  <c:v>3.34</c:v>
                </c:pt>
                <c:pt idx="562">
                  <c:v>3.14</c:v>
                </c:pt>
                <c:pt idx="563">
                  <c:v>3.24</c:v>
                </c:pt>
                <c:pt idx="564">
                  <c:v>3.15</c:v>
                </c:pt>
                <c:pt idx="565">
                  <c:v>2.95</c:v>
                </c:pt>
                <c:pt idx="566">
                  <c:v>2.66</c:v>
                </c:pt>
                <c:pt idx="567">
                  <c:v>2.5</c:v>
                </c:pt>
                <c:pt idx="568">
                  <c:v>2.38</c:v>
                </c:pt>
                <c:pt idx="569">
                  <c:v>2.2799999999999998</c:v>
                </c:pt>
                <c:pt idx="570">
                  <c:v>2.2000000000000002</c:v>
                </c:pt>
                <c:pt idx="571">
                  <c:v>2.12</c:v>
                </c:pt>
                <c:pt idx="572">
                  <c:v>2.0499999999999998</c:v>
                </c:pt>
                <c:pt idx="573">
                  <c:v>1.98</c:v>
                </c:pt>
                <c:pt idx="574">
                  <c:v>1.93</c:v>
                </c:pt>
                <c:pt idx="575">
                  <c:v>2</c:v>
                </c:pt>
                <c:pt idx="576">
                  <c:v>2</c:v>
                </c:pt>
                <c:pt idx="577">
                  <c:v>2.08</c:v>
                </c:pt>
                <c:pt idx="578">
                  <c:v>2.0499999999999998</c:v>
                </c:pt>
                <c:pt idx="579">
                  <c:v>1.9</c:v>
                </c:pt>
                <c:pt idx="580">
                  <c:v>1.94</c:v>
                </c:pt>
                <c:pt idx="581">
                  <c:v>1.94</c:v>
                </c:pt>
                <c:pt idx="582">
                  <c:v>1.94</c:v>
                </c:pt>
                <c:pt idx="583">
                  <c:v>2</c:v>
                </c:pt>
                <c:pt idx="584">
                  <c:v>1.95</c:v>
                </c:pt>
                <c:pt idx="585">
                  <c:v>2</c:v>
                </c:pt>
                <c:pt idx="586">
                  <c:v>2.1800000000000002</c:v>
                </c:pt>
                <c:pt idx="587">
                  <c:v>2.46</c:v>
                </c:pt>
                <c:pt idx="588">
                  <c:v>2.2999999999999998</c:v>
                </c:pt>
                <c:pt idx="589">
                  <c:v>2.25</c:v>
                </c:pt>
                <c:pt idx="590">
                  <c:v>2.34</c:v>
                </c:pt>
                <c:pt idx="591">
                  <c:v>2.88</c:v>
                </c:pt>
                <c:pt idx="592">
                  <c:v>2.67</c:v>
                </c:pt>
                <c:pt idx="593">
                  <c:v>3.02</c:v>
                </c:pt>
                <c:pt idx="594">
                  <c:v>2.95</c:v>
                </c:pt>
                <c:pt idx="595">
                  <c:v>2.96</c:v>
                </c:pt>
                <c:pt idx="596">
                  <c:v>2.97</c:v>
                </c:pt>
                <c:pt idx="597">
                  <c:v>3.13</c:v>
                </c:pt>
                <c:pt idx="598">
                  <c:v>3.48</c:v>
                </c:pt>
                <c:pt idx="599">
                  <c:v>3.49</c:v>
                </c:pt>
                <c:pt idx="600">
                  <c:v>3.3</c:v>
                </c:pt>
                <c:pt idx="601">
                  <c:v>3.16</c:v>
                </c:pt>
                <c:pt idx="602">
                  <c:v>3.43</c:v>
                </c:pt>
                <c:pt idx="603">
                  <c:v>3.8</c:v>
                </c:pt>
                <c:pt idx="604">
                  <c:v>3.64</c:v>
                </c:pt>
                <c:pt idx="605">
                  <c:v>3.74</c:v>
                </c:pt>
                <c:pt idx="606">
                  <c:v>3.8</c:v>
                </c:pt>
                <c:pt idx="607">
                  <c:v>4.3</c:v>
                </c:pt>
                <c:pt idx="608">
                  <c:v>4.3</c:v>
                </c:pt>
                <c:pt idx="609">
                  <c:v>4.18</c:v>
                </c:pt>
                <c:pt idx="610">
                  <c:v>4.2</c:v>
                </c:pt>
                <c:pt idx="611">
                  <c:v>4.5199999999999996</c:v>
                </c:pt>
                <c:pt idx="612">
                  <c:v>4.5999999999999996</c:v>
                </c:pt>
                <c:pt idx="613">
                  <c:v>4.46</c:v>
                </c:pt>
                <c:pt idx="614">
                  <c:v>4.5999999999999996</c:v>
                </c:pt>
                <c:pt idx="615">
                  <c:v>5.26</c:v>
                </c:pt>
                <c:pt idx="616">
                  <c:v>5.0199999999999996</c:v>
                </c:pt>
                <c:pt idx="617">
                  <c:v>4.9000000000000004</c:v>
                </c:pt>
                <c:pt idx="618">
                  <c:v>4.8</c:v>
                </c:pt>
                <c:pt idx="619">
                  <c:v>4.7</c:v>
                </c:pt>
                <c:pt idx="620">
                  <c:v>4.6500000000000004</c:v>
                </c:pt>
                <c:pt idx="621">
                  <c:v>4.9400000000000004</c:v>
                </c:pt>
                <c:pt idx="622">
                  <c:v>4.9800000000000004</c:v>
                </c:pt>
                <c:pt idx="623">
                  <c:v>5.0199999999999996</c:v>
                </c:pt>
                <c:pt idx="624">
                  <c:v>5.2</c:v>
                </c:pt>
                <c:pt idx="625">
                  <c:v>5.44</c:v>
                </c:pt>
                <c:pt idx="626">
                  <c:v>5.34</c:v>
                </c:pt>
                <c:pt idx="627">
                  <c:v>5.18</c:v>
                </c:pt>
                <c:pt idx="628">
                  <c:v>5.38</c:v>
                </c:pt>
                <c:pt idx="629">
                  <c:v>5.54</c:v>
                </c:pt>
                <c:pt idx="630">
                  <c:v>5.39</c:v>
                </c:pt>
                <c:pt idx="631">
                  <c:v>5.7</c:v>
                </c:pt>
                <c:pt idx="632">
                  <c:v>5.56</c:v>
                </c:pt>
                <c:pt idx="633">
                  <c:v>5.7</c:v>
                </c:pt>
                <c:pt idx="634">
                  <c:v>5.9</c:v>
                </c:pt>
                <c:pt idx="635">
                  <c:v>6.18</c:v>
                </c:pt>
                <c:pt idx="636">
                  <c:v>6.3</c:v>
                </c:pt>
                <c:pt idx="637">
                  <c:v>6.32</c:v>
                </c:pt>
                <c:pt idx="638">
                  <c:v>6.19</c:v>
                </c:pt>
                <c:pt idx="639">
                  <c:v>6</c:v>
                </c:pt>
                <c:pt idx="640">
                  <c:v>6.02</c:v>
                </c:pt>
                <c:pt idx="641">
                  <c:v>6</c:v>
                </c:pt>
                <c:pt idx="642">
                  <c:v>6.26</c:v>
                </c:pt>
                <c:pt idx="643">
                  <c:v>6.48</c:v>
                </c:pt>
                <c:pt idx="644">
                  <c:v>6.44</c:v>
                </c:pt>
                <c:pt idx="645">
                  <c:v>6.4</c:v>
                </c:pt>
                <c:pt idx="646">
                  <c:v>6.26</c:v>
                </c:pt>
                <c:pt idx="647">
                  <c:v>6.27</c:v>
                </c:pt>
                <c:pt idx="648">
                  <c:v>6.4</c:v>
                </c:pt>
                <c:pt idx="649">
                  <c:v>6.6</c:v>
                </c:pt>
                <c:pt idx="650">
                  <c:v>6.29</c:v>
                </c:pt>
                <c:pt idx="651">
                  <c:v>6.18</c:v>
                </c:pt>
                <c:pt idx="652">
                  <c:v>6.27</c:v>
                </c:pt>
                <c:pt idx="653">
                  <c:v>6.5</c:v>
                </c:pt>
                <c:pt idx="654">
                  <c:v>6.28</c:v>
                </c:pt>
                <c:pt idx="655">
                  <c:v>6.24</c:v>
                </c:pt>
                <c:pt idx="656">
                  <c:v>6.28</c:v>
                </c:pt>
                <c:pt idx="657">
                  <c:v>6.3</c:v>
                </c:pt>
                <c:pt idx="658">
                  <c:v>6.32</c:v>
                </c:pt>
                <c:pt idx="659">
                  <c:v>6.2</c:v>
                </c:pt>
                <c:pt idx="660">
                  <c:v>6.28</c:v>
                </c:pt>
                <c:pt idx="661">
                  <c:v>6.09</c:v>
                </c:pt>
                <c:pt idx="662">
                  <c:v>6</c:v>
                </c:pt>
                <c:pt idx="663">
                  <c:v>5.96</c:v>
                </c:pt>
                <c:pt idx="664">
                  <c:v>6.02</c:v>
                </c:pt>
                <c:pt idx="665">
                  <c:v>6.26</c:v>
                </c:pt>
                <c:pt idx="666">
                  <c:v>6.16</c:v>
                </c:pt>
                <c:pt idx="667">
                  <c:v>6</c:v>
                </c:pt>
                <c:pt idx="668">
                  <c:v>5.94</c:v>
                </c:pt>
                <c:pt idx="669">
                  <c:v>5.9</c:v>
                </c:pt>
                <c:pt idx="670">
                  <c:v>6.1</c:v>
                </c:pt>
                <c:pt idx="671">
                  <c:v>6.18</c:v>
                </c:pt>
                <c:pt idx="672">
                  <c:v>6</c:v>
                </c:pt>
                <c:pt idx="673">
                  <c:v>6.1</c:v>
                </c:pt>
                <c:pt idx="674">
                  <c:v>6.5</c:v>
                </c:pt>
                <c:pt idx="675">
                  <c:v>6.5</c:v>
                </c:pt>
                <c:pt idx="676">
                  <c:v>6.68</c:v>
                </c:pt>
                <c:pt idx="677">
                  <c:v>6.98</c:v>
                </c:pt>
                <c:pt idx="678">
                  <c:v>7.02</c:v>
                </c:pt>
                <c:pt idx="679">
                  <c:v>6.74</c:v>
                </c:pt>
                <c:pt idx="680">
                  <c:v>6.34</c:v>
                </c:pt>
                <c:pt idx="681">
                  <c:v>6.18</c:v>
                </c:pt>
                <c:pt idx="682">
                  <c:v>6</c:v>
                </c:pt>
                <c:pt idx="683">
                  <c:v>5.94</c:v>
                </c:pt>
                <c:pt idx="684">
                  <c:v>6</c:v>
                </c:pt>
                <c:pt idx="685">
                  <c:v>5.84</c:v>
                </c:pt>
                <c:pt idx="686">
                  <c:v>5.8</c:v>
                </c:pt>
                <c:pt idx="687">
                  <c:v>5.8</c:v>
                </c:pt>
                <c:pt idx="688">
                  <c:v>5.8</c:v>
                </c:pt>
                <c:pt idx="689">
                  <c:v>5.88</c:v>
                </c:pt>
                <c:pt idx="690">
                  <c:v>5.7</c:v>
                </c:pt>
                <c:pt idx="691">
                  <c:v>5.58</c:v>
                </c:pt>
                <c:pt idx="692">
                  <c:v>5.56</c:v>
                </c:pt>
                <c:pt idx="693">
                  <c:v>5.52</c:v>
                </c:pt>
                <c:pt idx="694">
                  <c:v>5.68</c:v>
                </c:pt>
                <c:pt idx="695">
                  <c:v>6.06</c:v>
                </c:pt>
                <c:pt idx="696">
                  <c:v>6.02</c:v>
                </c:pt>
                <c:pt idx="697">
                  <c:v>5.76</c:v>
                </c:pt>
                <c:pt idx="698">
                  <c:v>5.64</c:v>
                </c:pt>
                <c:pt idx="699">
                  <c:v>5.84</c:v>
                </c:pt>
                <c:pt idx="700">
                  <c:v>6.34</c:v>
                </c:pt>
                <c:pt idx="701">
                  <c:v>6.36</c:v>
                </c:pt>
                <c:pt idx="702">
                  <c:v>6.04</c:v>
                </c:pt>
                <c:pt idx="703">
                  <c:v>6</c:v>
                </c:pt>
                <c:pt idx="704">
                  <c:v>5.96</c:v>
                </c:pt>
                <c:pt idx="705">
                  <c:v>6.06</c:v>
                </c:pt>
                <c:pt idx="706">
                  <c:v>5.9</c:v>
                </c:pt>
                <c:pt idx="707">
                  <c:v>5.84</c:v>
                </c:pt>
                <c:pt idx="708">
                  <c:v>5.9</c:v>
                </c:pt>
                <c:pt idx="709">
                  <c:v>5.88</c:v>
                </c:pt>
                <c:pt idx="710">
                  <c:v>5.77</c:v>
                </c:pt>
                <c:pt idx="711">
                  <c:v>5.6</c:v>
                </c:pt>
                <c:pt idx="712">
                  <c:v>5.58</c:v>
                </c:pt>
                <c:pt idx="713">
                  <c:v>5.54</c:v>
                </c:pt>
                <c:pt idx="714">
                  <c:v>5.45</c:v>
                </c:pt>
                <c:pt idx="715">
                  <c:v>5.42</c:v>
                </c:pt>
                <c:pt idx="716">
                  <c:v>5.38</c:v>
                </c:pt>
                <c:pt idx="717">
                  <c:v>5.36</c:v>
                </c:pt>
                <c:pt idx="718">
                  <c:v>5.3</c:v>
                </c:pt>
                <c:pt idx="719">
                  <c:v>5.24</c:v>
                </c:pt>
                <c:pt idx="720">
                  <c:v>5.64</c:v>
                </c:pt>
                <c:pt idx="721">
                  <c:v>5.34</c:v>
                </c:pt>
                <c:pt idx="722">
                  <c:v>5.29</c:v>
                </c:pt>
                <c:pt idx="723">
                  <c:v>5.22</c:v>
                </c:pt>
                <c:pt idx="724">
                  <c:v>5.2</c:v>
                </c:pt>
                <c:pt idx="725">
                  <c:v>5.18</c:v>
                </c:pt>
                <c:pt idx="726">
                  <c:v>5.44</c:v>
                </c:pt>
                <c:pt idx="727">
                  <c:v>5.08</c:v>
                </c:pt>
                <c:pt idx="728">
                  <c:v>5</c:v>
                </c:pt>
                <c:pt idx="729">
                  <c:v>4.9000000000000004</c:v>
                </c:pt>
                <c:pt idx="730">
                  <c:v>4.9000000000000004</c:v>
                </c:pt>
                <c:pt idx="731">
                  <c:v>4.8600000000000003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91D4-45AA-AE21-1D15512D6776}"/>
            </c:ext>
          </c:extLst>
        </c:ser>
        <c:ser>
          <c:idx val="11"/>
          <c:order val="1"/>
          <c:tx>
            <c:v>2011</c:v>
          </c:tx>
          <c:spPr>
            <a:ln w="3175">
              <a:solidFill>
                <a:srgbClr val="C00000"/>
              </a:solidFill>
              <a:prstDash val="sysDot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DATOS!$AK$3:$AK$734</c:f>
              <c:numCache>
                <c:formatCode>0.00</c:formatCode>
                <c:ptCount val="732"/>
                <c:pt idx="0">
                  <c:v>4.7</c:v>
                </c:pt>
                <c:pt idx="1">
                  <c:v>4.66</c:v>
                </c:pt>
                <c:pt idx="2">
                  <c:v>4.5999999999999996</c:v>
                </c:pt>
                <c:pt idx="3">
                  <c:v>4.54</c:v>
                </c:pt>
                <c:pt idx="4">
                  <c:v>4.5</c:v>
                </c:pt>
                <c:pt idx="5">
                  <c:v>4.38</c:v>
                </c:pt>
                <c:pt idx="6">
                  <c:v>4.5199999999999996</c:v>
                </c:pt>
                <c:pt idx="7">
                  <c:v>4.9000000000000004</c:v>
                </c:pt>
                <c:pt idx="8">
                  <c:v>4.6900000000000004</c:v>
                </c:pt>
                <c:pt idx="9">
                  <c:v>4.6500000000000004</c:v>
                </c:pt>
                <c:pt idx="10">
                  <c:v>4.5</c:v>
                </c:pt>
                <c:pt idx="11">
                  <c:v>4.37</c:v>
                </c:pt>
                <c:pt idx="12">
                  <c:v>4.3600000000000003</c:v>
                </c:pt>
                <c:pt idx="13">
                  <c:v>4.3899999999999997</c:v>
                </c:pt>
                <c:pt idx="14">
                  <c:v>4.42</c:v>
                </c:pt>
                <c:pt idx="15">
                  <c:v>4.3499999999999996</c:v>
                </c:pt>
                <c:pt idx="16">
                  <c:v>4.22</c:v>
                </c:pt>
                <c:pt idx="17">
                  <c:v>4.2</c:v>
                </c:pt>
                <c:pt idx="18">
                  <c:v>4.16</c:v>
                </c:pt>
                <c:pt idx="19">
                  <c:v>4.1399999999999997</c:v>
                </c:pt>
                <c:pt idx="20">
                  <c:v>4.0199999999999996</c:v>
                </c:pt>
                <c:pt idx="21">
                  <c:v>4</c:v>
                </c:pt>
                <c:pt idx="22">
                  <c:v>3.95</c:v>
                </c:pt>
                <c:pt idx="23">
                  <c:v>3.85</c:v>
                </c:pt>
                <c:pt idx="24">
                  <c:v>3.89</c:v>
                </c:pt>
                <c:pt idx="25">
                  <c:v>3.74</c:v>
                </c:pt>
                <c:pt idx="26">
                  <c:v>3.65</c:v>
                </c:pt>
                <c:pt idx="27">
                  <c:v>3.49</c:v>
                </c:pt>
                <c:pt idx="28">
                  <c:v>3.4</c:v>
                </c:pt>
                <c:pt idx="29">
                  <c:v>3.45</c:v>
                </c:pt>
                <c:pt idx="30">
                  <c:v>3.36</c:v>
                </c:pt>
                <c:pt idx="31">
                  <c:v>3.34</c:v>
                </c:pt>
                <c:pt idx="32">
                  <c:v>3.24</c:v>
                </c:pt>
                <c:pt idx="33">
                  <c:v>3.19</c:v>
                </c:pt>
                <c:pt idx="34">
                  <c:v>3.2</c:v>
                </c:pt>
                <c:pt idx="35">
                  <c:v>3.23</c:v>
                </c:pt>
                <c:pt idx="36">
                  <c:v>3.1</c:v>
                </c:pt>
                <c:pt idx="37">
                  <c:v>3</c:v>
                </c:pt>
                <c:pt idx="38">
                  <c:v>2.98</c:v>
                </c:pt>
                <c:pt idx="39">
                  <c:v>3</c:v>
                </c:pt>
                <c:pt idx="40">
                  <c:v>2.96</c:v>
                </c:pt>
                <c:pt idx="41">
                  <c:v>2.94</c:v>
                </c:pt>
                <c:pt idx="42">
                  <c:v>2.9</c:v>
                </c:pt>
                <c:pt idx="43">
                  <c:v>2.93</c:v>
                </c:pt>
                <c:pt idx="44">
                  <c:v>2.88</c:v>
                </c:pt>
                <c:pt idx="45">
                  <c:v>2.85</c:v>
                </c:pt>
                <c:pt idx="46">
                  <c:v>2.78</c:v>
                </c:pt>
                <c:pt idx="47">
                  <c:v>2.75</c:v>
                </c:pt>
                <c:pt idx="48">
                  <c:v>2.7</c:v>
                </c:pt>
                <c:pt idx="49">
                  <c:v>2.69</c:v>
                </c:pt>
                <c:pt idx="50">
                  <c:v>2.69</c:v>
                </c:pt>
                <c:pt idx="51">
                  <c:v>2.6</c:v>
                </c:pt>
                <c:pt idx="52">
                  <c:v>2.57</c:v>
                </c:pt>
                <c:pt idx="53">
                  <c:v>2.58</c:v>
                </c:pt>
                <c:pt idx="54">
                  <c:v>2.59</c:v>
                </c:pt>
                <c:pt idx="55">
                  <c:v>2.54</c:v>
                </c:pt>
                <c:pt idx="56">
                  <c:v>2.5299999999999998</c:v>
                </c:pt>
                <c:pt idx="57">
                  <c:v>2.57</c:v>
                </c:pt>
                <c:pt idx="58">
                  <c:v>2.4700000000000002</c:v>
                </c:pt>
                <c:pt idx="59">
                  <c:v>2.4500000000000002</c:v>
                </c:pt>
                <c:pt idx="60">
                  <c:v>2.5</c:v>
                </c:pt>
                <c:pt idx="61">
                  <c:v>2.5299999999999998</c:v>
                </c:pt>
                <c:pt idx="62">
                  <c:v>2.4500000000000002</c:v>
                </c:pt>
                <c:pt idx="63">
                  <c:v>2.4300000000000002</c:v>
                </c:pt>
                <c:pt idx="64">
                  <c:v>2.36</c:v>
                </c:pt>
                <c:pt idx="65">
                  <c:v>2.2999999999999998</c:v>
                </c:pt>
                <c:pt idx="66">
                  <c:v>2.25</c:v>
                </c:pt>
                <c:pt idx="67">
                  <c:v>2.2000000000000002</c:v>
                </c:pt>
                <c:pt idx="68">
                  <c:v>2.1800000000000002</c:v>
                </c:pt>
                <c:pt idx="69">
                  <c:v>2.17</c:v>
                </c:pt>
                <c:pt idx="70">
                  <c:v>2.16</c:v>
                </c:pt>
                <c:pt idx="71">
                  <c:v>2.23</c:v>
                </c:pt>
                <c:pt idx="72">
                  <c:v>2.23</c:v>
                </c:pt>
                <c:pt idx="73">
                  <c:v>2.29</c:v>
                </c:pt>
                <c:pt idx="74">
                  <c:v>2.4</c:v>
                </c:pt>
                <c:pt idx="75">
                  <c:v>2.95</c:v>
                </c:pt>
                <c:pt idx="76">
                  <c:v>2.9</c:v>
                </c:pt>
                <c:pt idx="77">
                  <c:v>2.88</c:v>
                </c:pt>
                <c:pt idx="78">
                  <c:v>3.01</c:v>
                </c:pt>
                <c:pt idx="79">
                  <c:v>3.44</c:v>
                </c:pt>
                <c:pt idx="80">
                  <c:v>3.38</c:v>
                </c:pt>
                <c:pt idx="81">
                  <c:v>3.24</c:v>
                </c:pt>
                <c:pt idx="82">
                  <c:v>3.23</c:v>
                </c:pt>
                <c:pt idx="83">
                  <c:v>3.23</c:v>
                </c:pt>
                <c:pt idx="84">
                  <c:v>3.21</c:v>
                </c:pt>
                <c:pt idx="85">
                  <c:v>3.23</c:v>
                </c:pt>
                <c:pt idx="86">
                  <c:v>3.18</c:v>
                </c:pt>
                <c:pt idx="87">
                  <c:v>3.2</c:v>
                </c:pt>
                <c:pt idx="88">
                  <c:v>3.26</c:v>
                </c:pt>
                <c:pt idx="89">
                  <c:v>3.55</c:v>
                </c:pt>
                <c:pt idx="90">
                  <c:v>3.49</c:v>
                </c:pt>
                <c:pt idx="91">
                  <c:v>3.4</c:v>
                </c:pt>
                <c:pt idx="92">
                  <c:v>3.39</c:v>
                </c:pt>
                <c:pt idx="93">
                  <c:v>3.53</c:v>
                </c:pt>
                <c:pt idx="94">
                  <c:v>3.63</c:v>
                </c:pt>
                <c:pt idx="95">
                  <c:v>3.76</c:v>
                </c:pt>
                <c:pt idx="96">
                  <c:v>3.68</c:v>
                </c:pt>
                <c:pt idx="97">
                  <c:v>3.66</c:v>
                </c:pt>
                <c:pt idx="98">
                  <c:v>3.78</c:v>
                </c:pt>
                <c:pt idx="99">
                  <c:v>3.84</c:v>
                </c:pt>
                <c:pt idx="100">
                  <c:v>3.82</c:v>
                </c:pt>
                <c:pt idx="101">
                  <c:v>3.73</c:v>
                </c:pt>
                <c:pt idx="102">
                  <c:v>3.7</c:v>
                </c:pt>
                <c:pt idx="103">
                  <c:v>3.5</c:v>
                </c:pt>
                <c:pt idx="104">
                  <c:v>3.42</c:v>
                </c:pt>
                <c:pt idx="105">
                  <c:v>3.38</c:v>
                </c:pt>
                <c:pt idx="106">
                  <c:v>3.3</c:v>
                </c:pt>
                <c:pt idx="107">
                  <c:v>3.39</c:v>
                </c:pt>
                <c:pt idx="108">
                  <c:v>3.5</c:v>
                </c:pt>
                <c:pt idx="109">
                  <c:v>4.0999999999999996</c:v>
                </c:pt>
                <c:pt idx="110">
                  <c:v>4.21</c:v>
                </c:pt>
                <c:pt idx="111">
                  <c:v>4.1900000000000004</c:v>
                </c:pt>
                <c:pt idx="112">
                  <c:v>4.0999999999999996</c:v>
                </c:pt>
                <c:pt idx="113">
                  <c:v>4</c:v>
                </c:pt>
                <c:pt idx="114">
                  <c:v>4.0599999999999996</c:v>
                </c:pt>
                <c:pt idx="115">
                  <c:v>4.05</c:v>
                </c:pt>
                <c:pt idx="116">
                  <c:v>4.05</c:v>
                </c:pt>
                <c:pt idx="117">
                  <c:v>4.0599999999999996</c:v>
                </c:pt>
                <c:pt idx="118">
                  <c:v>4.29</c:v>
                </c:pt>
                <c:pt idx="119">
                  <c:v>4.55</c:v>
                </c:pt>
                <c:pt idx="120">
                  <c:v>4.3</c:v>
                </c:pt>
                <c:pt idx="121">
                  <c:v>4.8</c:v>
                </c:pt>
                <c:pt idx="122">
                  <c:v>4.76</c:v>
                </c:pt>
                <c:pt idx="123">
                  <c:v>4.92</c:v>
                </c:pt>
                <c:pt idx="124">
                  <c:v>4.8600000000000003</c:v>
                </c:pt>
                <c:pt idx="125">
                  <c:v>4.76</c:v>
                </c:pt>
                <c:pt idx="126">
                  <c:v>4.5599999999999996</c:v>
                </c:pt>
                <c:pt idx="127">
                  <c:v>4.7</c:v>
                </c:pt>
                <c:pt idx="128">
                  <c:v>4.54</c:v>
                </c:pt>
                <c:pt idx="129">
                  <c:v>4.6399999999999997</c:v>
                </c:pt>
                <c:pt idx="130">
                  <c:v>4.62</c:v>
                </c:pt>
                <c:pt idx="131">
                  <c:v>4.6900000000000004</c:v>
                </c:pt>
                <c:pt idx="132">
                  <c:v>4.63</c:v>
                </c:pt>
                <c:pt idx="133">
                  <c:v>4.57</c:v>
                </c:pt>
                <c:pt idx="134">
                  <c:v>4.47</c:v>
                </c:pt>
                <c:pt idx="135">
                  <c:v>4.5599999999999996</c:v>
                </c:pt>
                <c:pt idx="136">
                  <c:v>4.46</c:v>
                </c:pt>
                <c:pt idx="137">
                  <c:v>4.8600000000000003</c:v>
                </c:pt>
                <c:pt idx="138">
                  <c:v>4.9800000000000004</c:v>
                </c:pt>
                <c:pt idx="139">
                  <c:v>4.96</c:v>
                </c:pt>
                <c:pt idx="140">
                  <c:v>4.49</c:v>
                </c:pt>
                <c:pt idx="141">
                  <c:v>4.4000000000000004</c:v>
                </c:pt>
                <c:pt idx="142">
                  <c:v>4.3</c:v>
                </c:pt>
                <c:pt idx="143">
                  <c:v>4.29</c:v>
                </c:pt>
                <c:pt idx="144">
                  <c:v>4.28</c:v>
                </c:pt>
                <c:pt idx="145">
                  <c:v>4.26</c:v>
                </c:pt>
                <c:pt idx="146">
                  <c:v>4.22</c:v>
                </c:pt>
                <c:pt idx="147">
                  <c:v>4.2</c:v>
                </c:pt>
                <c:pt idx="148">
                  <c:v>4.0599999999999996</c:v>
                </c:pt>
                <c:pt idx="149">
                  <c:v>3.9</c:v>
                </c:pt>
                <c:pt idx="150">
                  <c:v>3.88</c:v>
                </c:pt>
                <c:pt idx="151">
                  <c:v>3.82</c:v>
                </c:pt>
                <c:pt idx="152">
                  <c:v>3.72</c:v>
                </c:pt>
                <c:pt idx="153">
                  <c:v>3.68</c:v>
                </c:pt>
                <c:pt idx="154">
                  <c:v>3.6</c:v>
                </c:pt>
                <c:pt idx="155">
                  <c:v>3.52</c:v>
                </c:pt>
                <c:pt idx="156">
                  <c:v>3.57</c:v>
                </c:pt>
                <c:pt idx="157">
                  <c:v>3.5</c:v>
                </c:pt>
                <c:pt idx="158">
                  <c:v>3.6</c:v>
                </c:pt>
                <c:pt idx="159">
                  <c:v>4.03</c:v>
                </c:pt>
                <c:pt idx="160">
                  <c:v>3.78</c:v>
                </c:pt>
                <c:pt idx="161">
                  <c:v>3.62</c:v>
                </c:pt>
                <c:pt idx="162">
                  <c:v>3.8</c:v>
                </c:pt>
                <c:pt idx="163">
                  <c:v>3.8</c:v>
                </c:pt>
                <c:pt idx="164">
                  <c:v>3.86</c:v>
                </c:pt>
                <c:pt idx="165">
                  <c:v>3.9</c:v>
                </c:pt>
                <c:pt idx="166">
                  <c:v>4.1900000000000004</c:v>
                </c:pt>
                <c:pt idx="167">
                  <c:v>4.05</c:v>
                </c:pt>
                <c:pt idx="168">
                  <c:v>4.08</c:v>
                </c:pt>
                <c:pt idx="169">
                  <c:v>4.1399999999999997</c:v>
                </c:pt>
                <c:pt idx="170">
                  <c:v>3.92</c:v>
                </c:pt>
                <c:pt idx="171">
                  <c:v>3.85</c:v>
                </c:pt>
                <c:pt idx="172">
                  <c:v>3.84</c:v>
                </c:pt>
                <c:pt idx="173">
                  <c:v>3.7</c:v>
                </c:pt>
                <c:pt idx="174">
                  <c:v>3.62</c:v>
                </c:pt>
                <c:pt idx="175">
                  <c:v>3.63</c:v>
                </c:pt>
                <c:pt idx="176">
                  <c:v>3.7</c:v>
                </c:pt>
                <c:pt idx="177">
                  <c:v>3.58</c:v>
                </c:pt>
                <c:pt idx="178">
                  <c:v>3.44</c:v>
                </c:pt>
                <c:pt idx="179">
                  <c:v>3.38</c:v>
                </c:pt>
                <c:pt idx="180">
                  <c:v>3.3</c:v>
                </c:pt>
                <c:pt idx="181">
                  <c:v>3.3</c:v>
                </c:pt>
                <c:pt idx="182">
                  <c:v>3.55</c:v>
                </c:pt>
                <c:pt idx="183">
                  <c:v>3.1</c:v>
                </c:pt>
                <c:pt idx="184">
                  <c:v>3.45</c:v>
                </c:pt>
                <c:pt idx="185">
                  <c:v>3.24</c:v>
                </c:pt>
                <c:pt idx="186">
                  <c:v>3.17</c:v>
                </c:pt>
                <c:pt idx="187">
                  <c:v>3.1</c:v>
                </c:pt>
                <c:pt idx="188">
                  <c:v>3.2</c:v>
                </c:pt>
                <c:pt idx="189">
                  <c:v>3.4</c:v>
                </c:pt>
                <c:pt idx="190">
                  <c:v>3.46</c:v>
                </c:pt>
                <c:pt idx="191">
                  <c:v>3.72</c:v>
                </c:pt>
                <c:pt idx="192">
                  <c:v>3.7</c:v>
                </c:pt>
                <c:pt idx="193">
                  <c:v>3.67</c:v>
                </c:pt>
                <c:pt idx="194">
                  <c:v>3.87</c:v>
                </c:pt>
                <c:pt idx="195">
                  <c:v>4.3600000000000003</c:v>
                </c:pt>
                <c:pt idx="196">
                  <c:v>4.16</c:v>
                </c:pt>
                <c:pt idx="197">
                  <c:v>4.46</c:v>
                </c:pt>
                <c:pt idx="198">
                  <c:v>4.5599999999999996</c:v>
                </c:pt>
                <c:pt idx="199">
                  <c:v>4.4000000000000004</c:v>
                </c:pt>
                <c:pt idx="200">
                  <c:v>4.8</c:v>
                </c:pt>
                <c:pt idx="201">
                  <c:v>5.72</c:v>
                </c:pt>
                <c:pt idx="202">
                  <c:v>5.56</c:v>
                </c:pt>
                <c:pt idx="203">
                  <c:v>5.37</c:v>
                </c:pt>
                <c:pt idx="204">
                  <c:v>5.24</c:v>
                </c:pt>
                <c:pt idx="205">
                  <c:v>5.38</c:v>
                </c:pt>
                <c:pt idx="206">
                  <c:v>5.54</c:v>
                </c:pt>
                <c:pt idx="207">
                  <c:v>5.7</c:v>
                </c:pt>
                <c:pt idx="208">
                  <c:v>5.46</c:v>
                </c:pt>
                <c:pt idx="209">
                  <c:v>5.45</c:v>
                </c:pt>
                <c:pt idx="210">
                  <c:v>5.4</c:v>
                </c:pt>
                <c:pt idx="211">
                  <c:v>5.48</c:v>
                </c:pt>
                <c:pt idx="212">
                  <c:v>5.88</c:v>
                </c:pt>
                <c:pt idx="213">
                  <c:v>5.89</c:v>
                </c:pt>
                <c:pt idx="214">
                  <c:v>5.87</c:v>
                </c:pt>
                <c:pt idx="215">
                  <c:v>5.7</c:v>
                </c:pt>
                <c:pt idx="216">
                  <c:v>5.36</c:v>
                </c:pt>
                <c:pt idx="217">
                  <c:v>5.72</c:v>
                </c:pt>
                <c:pt idx="218">
                  <c:v>5.92</c:v>
                </c:pt>
                <c:pt idx="219">
                  <c:v>5.9</c:v>
                </c:pt>
                <c:pt idx="220">
                  <c:v>6.16</c:v>
                </c:pt>
                <c:pt idx="221">
                  <c:v>6.56</c:v>
                </c:pt>
                <c:pt idx="222">
                  <c:v>6.48</c:v>
                </c:pt>
                <c:pt idx="223">
                  <c:v>6.48</c:v>
                </c:pt>
                <c:pt idx="224">
                  <c:v>6.32</c:v>
                </c:pt>
                <c:pt idx="225">
                  <c:v>6.58</c:v>
                </c:pt>
                <c:pt idx="226">
                  <c:v>6.6</c:v>
                </c:pt>
                <c:pt idx="227">
                  <c:v>6.36</c:v>
                </c:pt>
                <c:pt idx="228">
                  <c:v>6.28</c:v>
                </c:pt>
                <c:pt idx="229">
                  <c:v>6.19</c:v>
                </c:pt>
                <c:pt idx="230">
                  <c:v>6.18</c:v>
                </c:pt>
                <c:pt idx="231">
                  <c:v>6.27</c:v>
                </c:pt>
                <c:pt idx="232">
                  <c:v>6.02</c:v>
                </c:pt>
                <c:pt idx="233">
                  <c:v>5.94</c:v>
                </c:pt>
                <c:pt idx="234">
                  <c:v>6.04</c:v>
                </c:pt>
                <c:pt idx="235">
                  <c:v>5.92</c:v>
                </c:pt>
                <c:pt idx="236">
                  <c:v>6.04</c:v>
                </c:pt>
                <c:pt idx="237">
                  <c:v>6.24</c:v>
                </c:pt>
                <c:pt idx="238">
                  <c:v>6.08</c:v>
                </c:pt>
                <c:pt idx="239">
                  <c:v>5.98</c:v>
                </c:pt>
                <c:pt idx="240">
                  <c:v>5.84</c:v>
                </c:pt>
                <c:pt idx="241">
                  <c:v>5.7</c:v>
                </c:pt>
                <c:pt idx="242">
                  <c:v>5.52</c:v>
                </c:pt>
                <c:pt idx="243">
                  <c:v>5.52</c:v>
                </c:pt>
                <c:pt idx="244">
                  <c:v>5.48</c:v>
                </c:pt>
                <c:pt idx="245">
                  <c:v>5.3</c:v>
                </c:pt>
                <c:pt idx="246">
                  <c:v>5.2</c:v>
                </c:pt>
                <c:pt idx="247">
                  <c:v>5.0999999999999996</c:v>
                </c:pt>
                <c:pt idx="248">
                  <c:v>5.0599999999999996</c:v>
                </c:pt>
                <c:pt idx="249">
                  <c:v>4.9800000000000004</c:v>
                </c:pt>
                <c:pt idx="250">
                  <c:v>4.9000000000000004</c:v>
                </c:pt>
                <c:pt idx="251">
                  <c:v>4.8</c:v>
                </c:pt>
                <c:pt idx="252">
                  <c:v>4.72</c:v>
                </c:pt>
                <c:pt idx="253">
                  <c:v>4.5999999999999996</c:v>
                </c:pt>
                <c:pt idx="254">
                  <c:v>4.4800000000000004</c:v>
                </c:pt>
                <c:pt idx="255">
                  <c:v>4.4800000000000004</c:v>
                </c:pt>
                <c:pt idx="256">
                  <c:v>4.28</c:v>
                </c:pt>
                <c:pt idx="257">
                  <c:v>4.1500000000000004</c:v>
                </c:pt>
                <c:pt idx="258">
                  <c:v>4.1900000000000004</c:v>
                </c:pt>
                <c:pt idx="259">
                  <c:v>4.0999999999999996</c:v>
                </c:pt>
                <c:pt idx="260">
                  <c:v>4.25</c:v>
                </c:pt>
                <c:pt idx="261">
                  <c:v>4.12</c:v>
                </c:pt>
                <c:pt idx="262">
                  <c:v>4</c:v>
                </c:pt>
                <c:pt idx="263">
                  <c:v>3.95</c:v>
                </c:pt>
                <c:pt idx="264">
                  <c:v>3.99</c:v>
                </c:pt>
                <c:pt idx="265">
                  <c:v>3.84</c:v>
                </c:pt>
                <c:pt idx="266">
                  <c:v>4.04</c:v>
                </c:pt>
                <c:pt idx="267">
                  <c:v>4.2</c:v>
                </c:pt>
                <c:pt idx="268">
                  <c:v>4.66</c:v>
                </c:pt>
                <c:pt idx="269">
                  <c:v>5.4</c:v>
                </c:pt>
                <c:pt idx="270">
                  <c:v>5.14</c:v>
                </c:pt>
                <c:pt idx="271">
                  <c:v>4.74</c:v>
                </c:pt>
                <c:pt idx="272">
                  <c:v>4.57</c:v>
                </c:pt>
                <c:pt idx="273">
                  <c:v>4.49</c:v>
                </c:pt>
                <c:pt idx="274">
                  <c:v>4.3499999999999996</c:v>
                </c:pt>
                <c:pt idx="275">
                  <c:v>4.4000000000000004</c:v>
                </c:pt>
                <c:pt idx="276">
                  <c:v>4.2</c:v>
                </c:pt>
                <c:pt idx="277">
                  <c:v>4.17</c:v>
                </c:pt>
                <c:pt idx="278">
                  <c:v>4.07</c:v>
                </c:pt>
                <c:pt idx="279">
                  <c:v>4.0599999999999996</c:v>
                </c:pt>
                <c:pt idx="280">
                  <c:v>4</c:v>
                </c:pt>
                <c:pt idx="281">
                  <c:v>3.96</c:v>
                </c:pt>
                <c:pt idx="282">
                  <c:v>3.95</c:v>
                </c:pt>
                <c:pt idx="283">
                  <c:v>3.96</c:v>
                </c:pt>
                <c:pt idx="284">
                  <c:v>4.2</c:v>
                </c:pt>
                <c:pt idx="285">
                  <c:v>4.04</c:v>
                </c:pt>
                <c:pt idx="286">
                  <c:v>4.08</c:v>
                </c:pt>
                <c:pt idx="287">
                  <c:v>3.9</c:v>
                </c:pt>
                <c:pt idx="288">
                  <c:v>3.8</c:v>
                </c:pt>
                <c:pt idx="289">
                  <c:v>3.9</c:v>
                </c:pt>
                <c:pt idx="290">
                  <c:v>4.16</c:v>
                </c:pt>
                <c:pt idx="291">
                  <c:v>4.26</c:v>
                </c:pt>
                <c:pt idx="292">
                  <c:v>4.2</c:v>
                </c:pt>
                <c:pt idx="293">
                  <c:v>4.04</c:v>
                </c:pt>
                <c:pt idx="294">
                  <c:v>3.97</c:v>
                </c:pt>
                <c:pt idx="295">
                  <c:v>3.78</c:v>
                </c:pt>
                <c:pt idx="296">
                  <c:v>3.71</c:v>
                </c:pt>
                <c:pt idx="297">
                  <c:v>3.6</c:v>
                </c:pt>
                <c:pt idx="298">
                  <c:v>3.59</c:v>
                </c:pt>
                <c:pt idx="299">
                  <c:v>3.54</c:v>
                </c:pt>
                <c:pt idx="300">
                  <c:v>3.52</c:v>
                </c:pt>
                <c:pt idx="301">
                  <c:v>3.52</c:v>
                </c:pt>
                <c:pt idx="302">
                  <c:v>3.45</c:v>
                </c:pt>
                <c:pt idx="303">
                  <c:v>3.44</c:v>
                </c:pt>
                <c:pt idx="304">
                  <c:v>3.44</c:v>
                </c:pt>
                <c:pt idx="305">
                  <c:v>3.48</c:v>
                </c:pt>
                <c:pt idx="306">
                  <c:v>3.6</c:v>
                </c:pt>
                <c:pt idx="307">
                  <c:v>4.5999999999999996</c:v>
                </c:pt>
                <c:pt idx="308">
                  <c:v>4.3600000000000003</c:v>
                </c:pt>
                <c:pt idx="309">
                  <c:v>3.85</c:v>
                </c:pt>
                <c:pt idx="310">
                  <c:v>3.85</c:v>
                </c:pt>
                <c:pt idx="311">
                  <c:v>4.3499999999999996</c:v>
                </c:pt>
                <c:pt idx="312">
                  <c:v>4.08</c:v>
                </c:pt>
                <c:pt idx="313">
                  <c:v>3.86</c:v>
                </c:pt>
                <c:pt idx="314">
                  <c:v>3.74</c:v>
                </c:pt>
                <c:pt idx="315">
                  <c:v>3.67</c:v>
                </c:pt>
                <c:pt idx="316">
                  <c:v>3.6</c:v>
                </c:pt>
                <c:pt idx="317">
                  <c:v>3.52</c:v>
                </c:pt>
                <c:pt idx="318">
                  <c:v>3.42</c:v>
                </c:pt>
                <c:pt idx="319">
                  <c:v>3.3</c:v>
                </c:pt>
                <c:pt idx="320">
                  <c:v>3.2</c:v>
                </c:pt>
                <c:pt idx="321">
                  <c:v>3.08</c:v>
                </c:pt>
                <c:pt idx="322">
                  <c:v>3</c:v>
                </c:pt>
                <c:pt idx="323">
                  <c:v>3</c:v>
                </c:pt>
                <c:pt idx="324">
                  <c:v>3.05</c:v>
                </c:pt>
                <c:pt idx="325">
                  <c:v>3.04</c:v>
                </c:pt>
                <c:pt idx="326">
                  <c:v>2.94</c:v>
                </c:pt>
                <c:pt idx="327">
                  <c:v>2.89</c:v>
                </c:pt>
                <c:pt idx="328">
                  <c:v>2.75</c:v>
                </c:pt>
                <c:pt idx="329">
                  <c:v>2.7</c:v>
                </c:pt>
                <c:pt idx="330">
                  <c:v>2.62</c:v>
                </c:pt>
                <c:pt idx="331">
                  <c:v>2.6</c:v>
                </c:pt>
                <c:pt idx="332">
                  <c:v>2.5</c:v>
                </c:pt>
                <c:pt idx="333">
                  <c:v>2.46</c:v>
                </c:pt>
                <c:pt idx="334">
                  <c:v>2.4500000000000002</c:v>
                </c:pt>
                <c:pt idx="335">
                  <c:v>2.48</c:v>
                </c:pt>
                <c:pt idx="336">
                  <c:v>2.5</c:v>
                </c:pt>
                <c:pt idx="337">
                  <c:v>2.42</c:v>
                </c:pt>
                <c:pt idx="338">
                  <c:v>2.4</c:v>
                </c:pt>
                <c:pt idx="339">
                  <c:v>2.4</c:v>
                </c:pt>
                <c:pt idx="340">
                  <c:v>2.5</c:v>
                </c:pt>
                <c:pt idx="341">
                  <c:v>2.4500000000000002</c:v>
                </c:pt>
                <c:pt idx="342">
                  <c:v>2.5</c:v>
                </c:pt>
                <c:pt idx="343">
                  <c:v>2.4500000000000002</c:v>
                </c:pt>
                <c:pt idx="344">
                  <c:v>2.4500000000000002</c:v>
                </c:pt>
                <c:pt idx="345">
                  <c:v>2.38</c:v>
                </c:pt>
                <c:pt idx="346">
                  <c:v>2.33</c:v>
                </c:pt>
                <c:pt idx="347">
                  <c:v>2.2999999999999998</c:v>
                </c:pt>
                <c:pt idx="348">
                  <c:v>2.2999999999999998</c:v>
                </c:pt>
                <c:pt idx="349">
                  <c:v>2.42</c:v>
                </c:pt>
                <c:pt idx="350">
                  <c:v>2.34</c:v>
                </c:pt>
                <c:pt idx="351">
                  <c:v>2.2999999999999998</c:v>
                </c:pt>
                <c:pt idx="352">
                  <c:v>2.2999999999999998</c:v>
                </c:pt>
                <c:pt idx="353">
                  <c:v>2.86</c:v>
                </c:pt>
                <c:pt idx="354">
                  <c:v>2.64</c:v>
                </c:pt>
                <c:pt idx="355">
                  <c:v>2.5299999999999998</c:v>
                </c:pt>
                <c:pt idx="356">
                  <c:v>2.69</c:v>
                </c:pt>
                <c:pt idx="357">
                  <c:v>2.65</c:v>
                </c:pt>
                <c:pt idx="358">
                  <c:v>2.4700000000000002</c:v>
                </c:pt>
                <c:pt idx="359">
                  <c:v>2.4</c:v>
                </c:pt>
                <c:pt idx="360">
                  <c:v>2.27</c:v>
                </c:pt>
                <c:pt idx="361">
                  <c:v>2.27</c:v>
                </c:pt>
                <c:pt idx="362">
                  <c:v>2.33</c:v>
                </c:pt>
                <c:pt idx="363">
                  <c:v>2.2799999999999998</c:v>
                </c:pt>
                <c:pt idx="364">
                  <c:v>2.5099999999999998</c:v>
                </c:pt>
                <c:pt idx="365">
                  <c:v>2.4700000000000002</c:v>
                </c:pt>
                <c:pt idx="366">
                  <c:v>2.2999999999999998</c:v>
                </c:pt>
                <c:pt idx="367">
                  <c:v>2.31</c:v>
                </c:pt>
                <c:pt idx="368">
                  <c:v>2.37</c:v>
                </c:pt>
                <c:pt idx="369">
                  <c:v>2.4300000000000002</c:v>
                </c:pt>
                <c:pt idx="370">
                  <c:v>2.4</c:v>
                </c:pt>
                <c:pt idx="371">
                  <c:v>2.2999999999999998</c:v>
                </c:pt>
                <c:pt idx="372">
                  <c:v>2.2000000000000002</c:v>
                </c:pt>
                <c:pt idx="373">
                  <c:v>2.2000000000000002</c:v>
                </c:pt>
                <c:pt idx="374">
                  <c:v>2.1800000000000002</c:v>
                </c:pt>
                <c:pt idx="375">
                  <c:v>2.14</c:v>
                </c:pt>
                <c:pt idx="376">
                  <c:v>2.2000000000000002</c:v>
                </c:pt>
                <c:pt idx="377">
                  <c:v>2.21</c:v>
                </c:pt>
                <c:pt idx="378">
                  <c:v>2.2200000000000002</c:v>
                </c:pt>
                <c:pt idx="379">
                  <c:v>2.2999999999999998</c:v>
                </c:pt>
                <c:pt idx="380">
                  <c:v>2.25</c:v>
                </c:pt>
                <c:pt idx="381">
                  <c:v>2.14</c:v>
                </c:pt>
                <c:pt idx="382">
                  <c:v>2.12</c:v>
                </c:pt>
                <c:pt idx="383">
                  <c:v>2.1</c:v>
                </c:pt>
                <c:pt idx="384">
                  <c:v>2.02</c:v>
                </c:pt>
                <c:pt idx="385">
                  <c:v>2</c:v>
                </c:pt>
                <c:pt idx="386">
                  <c:v>2.0299999999999998</c:v>
                </c:pt>
                <c:pt idx="387">
                  <c:v>1.9</c:v>
                </c:pt>
                <c:pt idx="388">
                  <c:v>2.1</c:v>
                </c:pt>
                <c:pt idx="389">
                  <c:v>2.1800000000000002</c:v>
                </c:pt>
                <c:pt idx="390">
                  <c:v>2.19</c:v>
                </c:pt>
                <c:pt idx="391">
                  <c:v>2.1800000000000002</c:v>
                </c:pt>
                <c:pt idx="392">
                  <c:v>2.5499999999999998</c:v>
                </c:pt>
                <c:pt idx="393">
                  <c:v>2.98</c:v>
                </c:pt>
                <c:pt idx="394">
                  <c:v>2.92</c:v>
                </c:pt>
                <c:pt idx="395">
                  <c:v>2.85</c:v>
                </c:pt>
                <c:pt idx="396">
                  <c:v>2.86</c:v>
                </c:pt>
                <c:pt idx="397">
                  <c:v>2.82</c:v>
                </c:pt>
                <c:pt idx="398">
                  <c:v>2.78</c:v>
                </c:pt>
                <c:pt idx="399">
                  <c:v>2.84</c:v>
                </c:pt>
                <c:pt idx="400">
                  <c:v>2.95</c:v>
                </c:pt>
                <c:pt idx="401">
                  <c:v>2.6</c:v>
                </c:pt>
                <c:pt idx="402">
                  <c:v>2.46</c:v>
                </c:pt>
                <c:pt idx="403">
                  <c:v>2.41</c:v>
                </c:pt>
                <c:pt idx="404">
                  <c:v>2.38</c:v>
                </c:pt>
                <c:pt idx="405">
                  <c:v>2.35</c:v>
                </c:pt>
                <c:pt idx="406">
                  <c:v>2.29</c:v>
                </c:pt>
                <c:pt idx="407">
                  <c:v>2.25</c:v>
                </c:pt>
                <c:pt idx="408">
                  <c:v>2.2000000000000002</c:v>
                </c:pt>
                <c:pt idx="409">
                  <c:v>2.2000000000000002</c:v>
                </c:pt>
                <c:pt idx="410">
                  <c:v>2.15</c:v>
                </c:pt>
                <c:pt idx="411">
                  <c:v>2.15</c:v>
                </c:pt>
                <c:pt idx="412">
                  <c:v>2.1</c:v>
                </c:pt>
                <c:pt idx="413">
                  <c:v>2.1</c:v>
                </c:pt>
                <c:pt idx="414">
                  <c:v>2.09</c:v>
                </c:pt>
                <c:pt idx="415">
                  <c:v>2.14</c:v>
                </c:pt>
                <c:pt idx="416">
                  <c:v>2.2000000000000002</c:v>
                </c:pt>
                <c:pt idx="417">
                  <c:v>2.08</c:v>
                </c:pt>
                <c:pt idx="418">
                  <c:v>2.06</c:v>
                </c:pt>
                <c:pt idx="419">
                  <c:v>2.08</c:v>
                </c:pt>
                <c:pt idx="420">
                  <c:v>2.67</c:v>
                </c:pt>
                <c:pt idx="421">
                  <c:v>2.8</c:v>
                </c:pt>
                <c:pt idx="422">
                  <c:v>2.9</c:v>
                </c:pt>
                <c:pt idx="423">
                  <c:v>2.9</c:v>
                </c:pt>
                <c:pt idx="424">
                  <c:v>2.84</c:v>
                </c:pt>
                <c:pt idx="425">
                  <c:v>2.92</c:v>
                </c:pt>
                <c:pt idx="426">
                  <c:v>2.92</c:v>
                </c:pt>
                <c:pt idx="427">
                  <c:v>2.87</c:v>
                </c:pt>
                <c:pt idx="428">
                  <c:v>2.75</c:v>
                </c:pt>
                <c:pt idx="429">
                  <c:v>2.7</c:v>
                </c:pt>
                <c:pt idx="430">
                  <c:v>2.62</c:v>
                </c:pt>
                <c:pt idx="431">
                  <c:v>2.54</c:v>
                </c:pt>
                <c:pt idx="432">
                  <c:v>2.63</c:v>
                </c:pt>
                <c:pt idx="433">
                  <c:v>2.5</c:v>
                </c:pt>
                <c:pt idx="434">
                  <c:v>2.4</c:v>
                </c:pt>
                <c:pt idx="435">
                  <c:v>2.2200000000000002</c:v>
                </c:pt>
                <c:pt idx="436">
                  <c:v>2.1800000000000002</c:v>
                </c:pt>
                <c:pt idx="437">
                  <c:v>2.1</c:v>
                </c:pt>
                <c:pt idx="438">
                  <c:v>2.08</c:v>
                </c:pt>
                <c:pt idx="439">
                  <c:v>1.95</c:v>
                </c:pt>
                <c:pt idx="440">
                  <c:v>1.9</c:v>
                </c:pt>
                <c:pt idx="441">
                  <c:v>1.92</c:v>
                </c:pt>
                <c:pt idx="442">
                  <c:v>1.9</c:v>
                </c:pt>
                <c:pt idx="443">
                  <c:v>1.9</c:v>
                </c:pt>
                <c:pt idx="444">
                  <c:v>1.88</c:v>
                </c:pt>
                <c:pt idx="445">
                  <c:v>1.86</c:v>
                </c:pt>
                <c:pt idx="446">
                  <c:v>1.73</c:v>
                </c:pt>
                <c:pt idx="447">
                  <c:v>1.87</c:v>
                </c:pt>
                <c:pt idx="448">
                  <c:v>1.87</c:v>
                </c:pt>
                <c:pt idx="449">
                  <c:v>1.86</c:v>
                </c:pt>
                <c:pt idx="450">
                  <c:v>1.67</c:v>
                </c:pt>
                <c:pt idx="451">
                  <c:v>1.75</c:v>
                </c:pt>
                <c:pt idx="452">
                  <c:v>1.73</c:v>
                </c:pt>
                <c:pt idx="453">
                  <c:v>1.75</c:v>
                </c:pt>
                <c:pt idx="454">
                  <c:v>1.76</c:v>
                </c:pt>
                <c:pt idx="455">
                  <c:v>1.84</c:v>
                </c:pt>
                <c:pt idx="456">
                  <c:v>1.88</c:v>
                </c:pt>
                <c:pt idx="457">
                  <c:v>1.9</c:v>
                </c:pt>
                <c:pt idx="458">
                  <c:v>1.85</c:v>
                </c:pt>
                <c:pt idx="459">
                  <c:v>1.66</c:v>
                </c:pt>
                <c:pt idx="460">
                  <c:v>1.7</c:v>
                </c:pt>
                <c:pt idx="461">
                  <c:v>1.55</c:v>
                </c:pt>
                <c:pt idx="462">
                  <c:v>1.4</c:v>
                </c:pt>
                <c:pt idx="463">
                  <c:v>1.55</c:v>
                </c:pt>
                <c:pt idx="464">
                  <c:v>1.5</c:v>
                </c:pt>
                <c:pt idx="465">
                  <c:v>1.6</c:v>
                </c:pt>
                <c:pt idx="466">
                  <c:v>1.7</c:v>
                </c:pt>
                <c:pt idx="467">
                  <c:v>1.64</c:v>
                </c:pt>
                <c:pt idx="468">
                  <c:v>1.59</c:v>
                </c:pt>
                <c:pt idx="469">
                  <c:v>1.67</c:v>
                </c:pt>
                <c:pt idx="470">
                  <c:v>1.77</c:v>
                </c:pt>
                <c:pt idx="471">
                  <c:v>1.76</c:v>
                </c:pt>
                <c:pt idx="472">
                  <c:v>1.8</c:v>
                </c:pt>
                <c:pt idx="473">
                  <c:v>1.84</c:v>
                </c:pt>
                <c:pt idx="474">
                  <c:v>1.75</c:v>
                </c:pt>
                <c:pt idx="475">
                  <c:v>1.67</c:v>
                </c:pt>
                <c:pt idx="476">
                  <c:v>1.75</c:v>
                </c:pt>
                <c:pt idx="477">
                  <c:v>1.92</c:v>
                </c:pt>
                <c:pt idx="478">
                  <c:v>2</c:v>
                </c:pt>
                <c:pt idx="479">
                  <c:v>1.95</c:v>
                </c:pt>
                <c:pt idx="480">
                  <c:v>1.85</c:v>
                </c:pt>
                <c:pt idx="481">
                  <c:v>2.04</c:v>
                </c:pt>
                <c:pt idx="482">
                  <c:v>1.8</c:v>
                </c:pt>
                <c:pt idx="483">
                  <c:v>1.84</c:v>
                </c:pt>
                <c:pt idx="484">
                  <c:v>1.72</c:v>
                </c:pt>
                <c:pt idx="485">
                  <c:v>1.5</c:v>
                </c:pt>
                <c:pt idx="486">
                  <c:v>1.45</c:v>
                </c:pt>
                <c:pt idx="487">
                  <c:v>1.43</c:v>
                </c:pt>
                <c:pt idx="488">
                  <c:v>1.4</c:v>
                </c:pt>
                <c:pt idx="489">
                  <c:v>1.38</c:v>
                </c:pt>
                <c:pt idx="490">
                  <c:v>1.36</c:v>
                </c:pt>
                <c:pt idx="491">
                  <c:v>1.45</c:v>
                </c:pt>
                <c:pt idx="492">
                  <c:v>1.42</c:v>
                </c:pt>
                <c:pt idx="493">
                  <c:v>1.41</c:v>
                </c:pt>
                <c:pt idx="494">
                  <c:v>1.4</c:v>
                </c:pt>
                <c:pt idx="495">
                  <c:v>1.38</c:v>
                </c:pt>
                <c:pt idx="496">
                  <c:v>1.35</c:v>
                </c:pt>
                <c:pt idx="497">
                  <c:v>1.4</c:v>
                </c:pt>
                <c:pt idx="498">
                  <c:v>1.39</c:v>
                </c:pt>
                <c:pt idx="499">
                  <c:v>1.35</c:v>
                </c:pt>
                <c:pt idx="500">
                  <c:v>1.3</c:v>
                </c:pt>
                <c:pt idx="501">
                  <c:v>1.3</c:v>
                </c:pt>
                <c:pt idx="502">
                  <c:v>1.28</c:v>
                </c:pt>
                <c:pt idx="503">
                  <c:v>1.2</c:v>
                </c:pt>
                <c:pt idx="504">
                  <c:v>1.3</c:v>
                </c:pt>
                <c:pt idx="505">
                  <c:v>1.6</c:v>
                </c:pt>
                <c:pt idx="506">
                  <c:v>1.7</c:v>
                </c:pt>
                <c:pt idx="507">
                  <c:v>2.04</c:v>
                </c:pt>
                <c:pt idx="508">
                  <c:v>2.09</c:v>
                </c:pt>
                <c:pt idx="509">
                  <c:v>2.19</c:v>
                </c:pt>
                <c:pt idx="510">
                  <c:v>1.9</c:v>
                </c:pt>
                <c:pt idx="511">
                  <c:v>1.82</c:v>
                </c:pt>
                <c:pt idx="512">
                  <c:v>1.65</c:v>
                </c:pt>
                <c:pt idx="513">
                  <c:v>1.58</c:v>
                </c:pt>
                <c:pt idx="514">
                  <c:v>1.5</c:v>
                </c:pt>
                <c:pt idx="515">
                  <c:v>1.4</c:v>
                </c:pt>
                <c:pt idx="516">
                  <c:v>1.34</c:v>
                </c:pt>
                <c:pt idx="517">
                  <c:v>1.39</c:v>
                </c:pt>
                <c:pt idx="518">
                  <c:v>1.4</c:v>
                </c:pt>
                <c:pt idx="519">
                  <c:v>1.4</c:v>
                </c:pt>
                <c:pt idx="520">
                  <c:v>1.4</c:v>
                </c:pt>
                <c:pt idx="521">
                  <c:v>1.46</c:v>
                </c:pt>
                <c:pt idx="522">
                  <c:v>1.6</c:v>
                </c:pt>
                <c:pt idx="523">
                  <c:v>1.8</c:v>
                </c:pt>
                <c:pt idx="524">
                  <c:v>1.9</c:v>
                </c:pt>
                <c:pt idx="525">
                  <c:v>1.9</c:v>
                </c:pt>
                <c:pt idx="526">
                  <c:v>2</c:v>
                </c:pt>
                <c:pt idx="527">
                  <c:v>1.94</c:v>
                </c:pt>
                <c:pt idx="528">
                  <c:v>1.9</c:v>
                </c:pt>
                <c:pt idx="529">
                  <c:v>1.74</c:v>
                </c:pt>
                <c:pt idx="530">
                  <c:v>1.74</c:v>
                </c:pt>
                <c:pt idx="531">
                  <c:v>1.73</c:v>
                </c:pt>
                <c:pt idx="532">
                  <c:v>1.75</c:v>
                </c:pt>
                <c:pt idx="533">
                  <c:v>1.7</c:v>
                </c:pt>
                <c:pt idx="534">
                  <c:v>1.71</c:v>
                </c:pt>
                <c:pt idx="535">
                  <c:v>1.84</c:v>
                </c:pt>
                <c:pt idx="536">
                  <c:v>1.9</c:v>
                </c:pt>
                <c:pt idx="537">
                  <c:v>1.7</c:v>
                </c:pt>
                <c:pt idx="538">
                  <c:v>1.73</c:v>
                </c:pt>
                <c:pt idx="539">
                  <c:v>1.6</c:v>
                </c:pt>
                <c:pt idx="540">
                  <c:v>1.56</c:v>
                </c:pt>
                <c:pt idx="541">
                  <c:v>1.54</c:v>
                </c:pt>
                <c:pt idx="542">
                  <c:v>1.4</c:v>
                </c:pt>
                <c:pt idx="543">
                  <c:v>1.34</c:v>
                </c:pt>
                <c:pt idx="544">
                  <c:v>1.3</c:v>
                </c:pt>
                <c:pt idx="545">
                  <c:v>1.3</c:v>
                </c:pt>
                <c:pt idx="546">
                  <c:v>1.6</c:v>
                </c:pt>
                <c:pt idx="547">
                  <c:v>1.58</c:v>
                </c:pt>
                <c:pt idx="548">
                  <c:v>1.4</c:v>
                </c:pt>
                <c:pt idx="549">
                  <c:v>1.58</c:v>
                </c:pt>
                <c:pt idx="550">
                  <c:v>1.78</c:v>
                </c:pt>
                <c:pt idx="551">
                  <c:v>1.68</c:v>
                </c:pt>
                <c:pt idx="552">
                  <c:v>1.86</c:v>
                </c:pt>
                <c:pt idx="553">
                  <c:v>1.98</c:v>
                </c:pt>
                <c:pt idx="554">
                  <c:v>2</c:v>
                </c:pt>
                <c:pt idx="555">
                  <c:v>3.04</c:v>
                </c:pt>
                <c:pt idx="556">
                  <c:v>2.75</c:v>
                </c:pt>
                <c:pt idx="557">
                  <c:v>2.4500000000000002</c:v>
                </c:pt>
                <c:pt idx="558">
                  <c:v>2.42</c:v>
                </c:pt>
                <c:pt idx="559">
                  <c:v>3</c:v>
                </c:pt>
                <c:pt idx="560">
                  <c:v>2.78</c:v>
                </c:pt>
                <c:pt idx="561">
                  <c:v>2.78</c:v>
                </c:pt>
                <c:pt idx="562">
                  <c:v>2.69</c:v>
                </c:pt>
                <c:pt idx="563">
                  <c:v>2.85</c:v>
                </c:pt>
                <c:pt idx="564">
                  <c:v>2.76</c:v>
                </c:pt>
                <c:pt idx="565">
                  <c:v>2.75</c:v>
                </c:pt>
                <c:pt idx="566">
                  <c:v>2.9</c:v>
                </c:pt>
                <c:pt idx="567">
                  <c:v>3</c:v>
                </c:pt>
                <c:pt idx="568">
                  <c:v>3.04</c:v>
                </c:pt>
                <c:pt idx="569">
                  <c:v>3.12</c:v>
                </c:pt>
                <c:pt idx="570">
                  <c:v>2.98</c:v>
                </c:pt>
                <c:pt idx="571">
                  <c:v>3.9</c:v>
                </c:pt>
                <c:pt idx="572">
                  <c:v>3.7</c:v>
                </c:pt>
                <c:pt idx="573">
                  <c:v>3.6</c:v>
                </c:pt>
                <c:pt idx="574">
                  <c:v>3.43</c:v>
                </c:pt>
                <c:pt idx="575">
                  <c:v>3.72</c:v>
                </c:pt>
                <c:pt idx="576">
                  <c:v>4.3499999999999996</c:v>
                </c:pt>
                <c:pt idx="577">
                  <c:v>3.92</c:v>
                </c:pt>
                <c:pt idx="578">
                  <c:v>4.08</c:v>
                </c:pt>
                <c:pt idx="579">
                  <c:v>4.4000000000000004</c:v>
                </c:pt>
                <c:pt idx="580">
                  <c:v>5.09</c:v>
                </c:pt>
                <c:pt idx="581">
                  <c:v>5.04</c:v>
                </c:pt>
                <c:pt idx="582">
                  <c:v>5.18</c:v>
                </c:pt>
                <c:pt idx="583">
                  <c:v>5.78</c:v>
                </c:pt>
                <c:pt idx="584">
                  <c:v>5.5</c:v>
                </c:pt>
                <c:pt idx="585">
                  <c:v>5.22</c:v>
                </c:pt>
                <c:pt idx="586">
                  <c:v>5</c:v>
                </c:pt>
                <c:pt idx="587">
                  <c:v>4.84</c:v>
                </c:pt>
                <c:pt idx="588">
                  <c:v>4.7699999999999996</c:v>
                </c:pt>
                <c:pt idx="589">
                  <c:v>4.5199999999999996</c:v>
                </c:pt>
                <c:pt idx="590">
                  <c:v>4.24</c:v>
                </c:pt>
                <c:pt idx="591">
                  <c:v>4.04</c:v>
                </c:pt>
                <c:pt idx="592">
                  <c:v>3.77</c:v>
                </c:pt>
                <c:pt idx="593">
                  <c:v>3.72</c:v>
                </c:pt>
                <c:pt idx="594">
                  <c:v>3.42</c:v>
                </c:pt>
                <c:pt idx="595">
                  <c:v>3.26</c:v>
                </c:pt>
                <c:pt idx="596">
                  <c:v>3.25</c:v>
                </c:pt>
                <c:pt idx="597">
                  <c:v>3.2</c:v>
                </c:pt>
                <c:pt idx="598">
                  <c:v>3.06</c:v>
                </c:pt>
                <c:pt idx="599">
                  <c:v>3.06</c:v>
                </c:pt>
                <c:pt idx="600">
                  <c:v>2.9</c:v>
                </c:pt>
                <c:pt idx="601">
                  <c:v>2.65</c:v>
                </c:pt>
                <c:pt idx="602">
                  <c:v>2.68</c:v>
                </c:pt>
                <c:pt idx="603">
                  <c:v>3.04</c:v>
                </c:pt>
                <c:pt idx="604">
                  <c:v>3.52</c:v>
                </c:pt>
                <c:pt idx="605">
                  <c:v>3.19</c:v>
                </c:pt>
                <c:pt idx="606">
                  <c:v>3.18</c:v>
                </c:pt>
                <c:pt idx="607">
                  <c:v>3.38</c:v>
                </c:pt>
                <c:pt idx="608">
                  <c:v>3.52</c:v>
                </c:pt>
                <c:pt idx="609">
                  <c:v>3.4</c:v>
                </c:pt>
                <c:pt idx="610">
                  <c:v>3.2</c:v>
                </c:pt>
                <c:pt idx="611">
                  <c:v>3.1</c:v>
                </c:pt>
                <c:pt idx="612">
                  <c:v>3.05</c:v>
                </c:pt>
                <c:pt idx="613">
                  <c:v>3</c:v>
                </c:pt>
                <c:pt idx="614">
                  <c:v>2.9</c:v>
                </c:pt>
                <c:pt idx="615">
                  <c:v>2.88</c:v>
                </c:pt>
                <c:pt idx="616">
                  <c:v>2.7</c:v>
                </c:pt>
                <c:pt idx="617">
                  <c:v>2.6</c:v>
                </c:pt>
                <c:pt idx="618">
                  <c:v>2.62</c:v>
                </c:pt>
                <c:pt idx="619">
                  <c:v>2.5</c:v>
                </c:pt>
                <c:pt idx="620">
                  <c:v>2.4500000000000002</c:v>
                </c:pt>
                <c:pt idx="621">
                  <c:v>2.68</c:v>
                </c:pt>
                <c:pt idx="622">
                  <c:v>2.4700000000000002</c:v>
                </c:pt>
                <c:pt idx="623">
                  <c:v>2.4700000000000002</c:v>
                </c:pt>
                <c:pt idx="624">
                  <c:v>2.95</c:v>
                </c:pt>
                <c:pt idx="625">
                  <c:v>3.66</c:v>
                </c:pt>
                <c:pt idx="626">
                  <c:v>3.88</c:v>
                </c:pt>
                <c:pt idx="627">
                  <c:v>3.58</c:v>
                </c:pt>
                <c:pt idx="628">
                  <c:v>3.58</c:v>
                </c:pt>
                <c:pt idx="629">
                  <c:v>4.2</c:v>
                </c:pt>
                <c:pt idx="630">
                  <c:v>4.82</c:v>
                </c:pt>
                <c:pt idx="631">
                  <c:v>4.5199999999999996</c:v>
                </c:pt>
                <c:pt idx="632">
                  <c:v>5.0199999999999996</c:v>
                </c:pt>
                <c:pt idx="633">
                  <c:v>5.55</c:v>
                </c:pt>
                <c:pt idx="634">
                  <c:v>6.18</c:v>
                </c:pt>
                <c:pt idx="635">
                  <c:v>6.02</c:v>
                </c:pt>
                <c:pt idx="636">
                  <c:v>5.7</c:v>
                </c:pt>
                <c:pt idx="637">
                  <c:v>5.52</c:v>
                </c:pt>
                <c:pt idx="638">
                  <c:v>5.36</c:v>
                </c:pt>
                <c:pt idx="639">
                  <c:v>5.37</c:v>
                </c:pt>
                <c:pt idx="640">
                  <c:v>5.5</c:v>
                </c:pt>
                <c:pt idx="641">
                  <c:v>5.34</c:v>
                </c:pt>
                <c:pt idx="642">
                  <c:v>5.62</c:v>
                </c:pt>
                <c:pt idx="643">
                  <c:v>5.25</c:v>
                </c:pt>
                <c:pt idx="644">
                  <c:v>5.08</c:v>
                </c:pt>
                <c:pt idx="645">
                  <c:v>5.66</c:v>
                </c:pt>
                <c:pt idx="646">
                  <c:v>5.7</c:v>
                </c:pt>
                <c:pt idx="647">
                  <c:v>5.64</c:v>
                </c:pt>
                <c:pt idx="648">
                  <c:v>5.37</c:v>
                </c:pt>
                <c:pt idx="649">
                  <c:v>5.48</c:v>
                </c:pt>
                <c:pt idx="650">
                  <c:v>5.54</c:v>
                </c:pt>
                <c:pt idx="651">
                  <c:v>5.44</c:v>
                </c:pt>
                <c:pt idx="652">
                  <c:v>5.32</c:v>
                </c:pt>
                <c:pt idx="653">
                  <c:v>5.66</c:v>
                </c:pt>
                <c:pt idx="654">
                  <c:v>5.42</c:v>
                </c:pt>
                <c:pt idx="655">
                  <c:v>5.34</c:v>
                </c:pt>
                <c:pt idx="656">
                  <c:v>5.3</c:v>
                </c:pt>
                <c:pt idx="657">
                  <c:v>5.9</c:v>
                </c:pt>
                <c:pt idx="658">
                  <c:v>5.58</c:v>
                </c:pt>
                <c:pt idx="659">
                  <c:v>5.24</c:v>
                </c:pt>
                <c:pt idx="660">
                  <c:v>5.05</c:v>
                </c:pt>
                <c:pt idx="661">
                  <c:v>4.8899999999999997</c:v>
                </c:pt>
                <c:pt idx="662">
                  <c:v>4.72</c:v>
                </c:pt>
                <c:pt idx="663">
                  <c:v>4.66</c:v>
                </c:pt>
                <c:pt idx="664">
                  <c:v>4.9400000000000004</c:v>
                </c:pt>
                <c:pt idx="665">
                  <c:v>4.7300000000000004</c:v>
                </c:pt>
                <c:pt idx="666">
                  <c:v>4.66</c:v>
                </c:pt>
                <c:pt idx="667">
                  <c:v>4.58</c:v>
                </c:pt>
                <c:pt idx="668">
                  <c:v>4.9800000000000004</c:v>
                </c:pt>
                <c:pt idx="669">
                  <c:v>4.8</c:v>
                </c:pt>
                <c:pt idx="670">
                  <c:v>4.9800000000000004</c:v>
                </c:pt>
                <c:pt idx="671">
                  <c:v>5.22</c:v>
                </c:pt>
                <c:pt idx="672">
                  <c:v>5</c:v>
                </c:pt>
                <c:pt idx="673">
                  <c:v>4.92</c:v>
                </c:pt>
                <c:pt idx="674">
                  <c:v>5.08</c:v>
                </c:pt>
                <c:pt idx="675">
                  <c:v>5.83</c:v>
                </c:pt>
                <c:pt idx="676">
                  <c:v>5.26</c:v>
                </c:pt>
                <c:pt idx="677">
                  <c:v>5.12</c:v>
                </c:pt>
                <c:pt idx="678">
                  <c:v>5.52</c:v>
                </c:pt>
                <c:pt idx="679">
                  <c:v>5.59</c:v>
                </c:pt>
                <c:pt idx="680">
                  <c:v>5.8</c:v>
                </c:pt>
                <c:pt idx="681">
                  <c:v>6</c:v>
                </c:pt>
                <c:pt idx="682">
                  <c:v>6.12</c:v>
                </c:pt>
                <c:pt idx="683">
                  <c:v>6.12</c:v>
                </c:pt>
                <c:pt idx="684">
                  <c:v>6.65</c:v>
                </c:pt>
                <c:pt idx="685">
                  <c:v>6.6</c:v>
                </c:pt>
                <c:pt idx="686">
                  <c:v>6.3</c:v>
                </c:pt>
                <c:pt idx="687">
                  <c:v>6.22</c:v>
                </c:pt>
                <c:pt idx="688">
                  <c:v>6.02</c:v>
                </c:pt>
                <c:pt idx="689">
                  <c:v>5.96</c:v>
                </c:pt>
                <c:pt idx="690">
                  <c:v>5.92</c:v>
                </c:pt>
                <c:pt idx="691">
                  <c:v>5.98</c:v>
                </c:pt>
                <c:pt idx="692">
                  <c:v>6.02</c:v>
                </c:pt>
                <c:pt idx="693">
                  <c:v>6.3</c:v>
                </c:pt>
                <c:pt idx="694">
                  <c:v>6.28</c:v>
                </c:pt>
                <c:pt idx="695">
                  <c:v>6.18</c:v>
                </c:pt>
                <c:pt idx="696">
                  <c:v>6.3</c:v>
                </c:pt>
                <c:pt idx="697">
                  <c:v>6.76</c:v>
                </c:pt>
                <c:pt idx="698">
                  <c:v>6.84</c:v>
                </c:pt>
                <c:pt idx="699">
                  <c:v>7.08</c:v>
                </c:pt>
                <c:pt idx="700">
                  <c:v>7.1</c:v>
                </c:pt>
                <c:pt idx="701">
                  <c:v>7.28</c:v>
                </c:pt>
                <c:pt idx="702">
                  <c:v>7.26</c:v>
                </c:pt>
                <c:pt idx="703">
                  <c:v>7</c:v>
                </c:pt>
                <c:pt idx="704">
                  <c:v>6.72</c:v>
                </c:pt>
                <c:pt idx="705">
                  <c:v>6.58</c:v>
                </c:pt>
                <c:pt idx="706">
                  <c:v>6.68</c:v>
                </c:pt>
                <c:pt idx="707">
                  <c:v>7</c:v>
                </c:pt>
                <c:pt idx="708">
                  <c:v>7.1</c:v>
                </c:pt>
                <c:pt idx="709">
                  <c:v>6.93</c:v>
                </c:pt>
                <c:pt idx="710">
                  <c:v>6.6</c:v>
                </c:pt>
                <c:pt idx="711">
                  <c:v>6.38</c:v>
                </c:pt>
                <c:pt idx="712">
                  <c:v>6.3</c:v>
                </c:pt>
                <c:pt idx="713">
                  <c:v>6.1</c:v>
                </c:pt>
                <c:pt idx="714">
                  <c:v>6.02</c:v>
                </c:pt>
                <c:pt idx="715">
                  <c:v>5.9</c:v>
                </c:pt>
                <c:pt idx="716">
                  <c:v>5.82</c:v>
                </c:pt>
                <c:pt idx="717">
                  <c:v>5.9</c:v>
                </c:pt>
                <c:pt idx="718">
                  <c:v>5.7</c:v>
                </c:pt>
                <c:pt idx="719">
                  <c:v>5.64</c:v>
                </c:pt>
                <c:pt idx="720">
                  <c:v>5.48</c:v>
                </c:pt>
                <c:pt idx="721">
                  <c:v>5.46</c:v>
                </c:pt>
                <c:pt idx="722">
                  <c:v>5.33</c:v>
                </c:pt>
                <c:pt idx="723">
                  <c:v>5.28</c:v>
                </c:pt>
                <c:pt idx="724">
                  <c:v>5.2</c:v>
                </c:pt>
                <c:pt idx="725">
                  <c:v>5.14</c:v>
                </c:pt>
                <c:pt idx="726">
                  <c:v>5.04</c:v>
                </c:pt>
                <c:pt idx="727">
                  <c:v>4.9800000000000004</c:v>
                </c:pt>
                <c:pt idx="728">
                  <c:v>5.0599999999999996</c:v>
                </c:pt>
                <c:pt idx="729">
                  <c:v>4.9000000000000004</c:v>
                </c:pt>
                <c:pt idx="730">
                  <c:v>4.74</c:v>
                </c:pt>
                <c:pt idx="731">
                  <c:v>4.7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91D4-45AA-AE21-1D15512D6776}"/>
            </c:ext>
          </c:extLst>
        </c:ser>
        <c:ser>
          <c:idx val="14"/>
          <c:order val="2"/>
          <c:tx>
            <c:v>2012</c:v>
          </c:tx>
          <c:spPr>
            <a:ln w="12700">
              <a:solidFill>
                <a:srgbClr val="000000"/>
              </a:solidFill>
              <a:prstDash val="sysDash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DATOS!$AL$3:$AL$734</c:f>
              <c:numCache>
                <c:formatCode>0.00</c:formatCode>
                <c:ptCount val="732"/>
                <c:pt idx="0">
                  <c:v>4.5</c:v>
                </c:pt>
                <c:pt idx="1">
                  <c:v>4.43</c:v>
                </c:pt>
                <c:pt idx="2">
                  <c:v>4.3</c:v>
                </c:pt>
                <c:pt idx="3">
                  <c:v>4.2699999999999996</c:v>
                </c:pt>
                <c:pt idx="4">
                  <c:v>4.26</c:v>
                </c:pt>
                <c:pt idx="5">
                  <c:v>4.18</c:v>
                </c:pt>
                <c:pt idx="6">
                  <c:v>4.24</c:v>
                </c:pt>
                <c:pt idx="7">
                  <c:v>4.1900000000000004</c:v>
                </c:pt>
                <c:pt idx="8">
                  <c:v>4.25</c:v>
                </c:pt>
                <c:pt idx="9">
                  <c:v>4.5999999999999996</c:v>
                </c:pt>
                <c:pt idx="10">
                  <c:v>4.34</c:v>
                </c:pt>
                <c:pt idx="11">
                  <c:v>4.78</c:v>
                </c:pt>
                <c:pt idx="12">
                  <c:v>4.43</c:v>
                </c:pt>
                <c:pt idx="13">
                  <c:v>4.3499999999999996</c:v>
                </c:pt>
                <c:pt idx="14">
                  <c:v>4.24</c:v>
                </c:pt>
                <c:pt idx="15">
                  <c:v>4.24</c:v>
                </c:pt>
                <c:pt idx="16">
                  <c:v>4.18</c:v>
                </c:pt>
                <c:pt idx="17">
                  <c:v>4.1900000000000004</c:v>
                </c:pt>
                <c:pt idx="18">
                  <c:v>4.0999999999999996</c:v>
                </c:pt>
                <c:pt idx="19">
                  <c:v>4.07</c:v>
                </c:pt>
                <c:pt idx="20">
                  <c:v>4</c:v>
                </c:pt>
                <c:pt idx="21">
                  <c:v>4.0999999999999996</c:v>
                </c:pt>
                <c:pt idx="22">
                  <c:v>3.98</c:v>
                </c:pt>
                <c:pt idx="23">
                  <c:v>3.92</c:v>
                </c:pt>
                <c:pt idx="24">
                  <c:v>3.84</c:v>
                </c:pt>
                <c:pt idx="25">
                  <c:v>3.8</c:v>
                </c:pt>
                <c:pt idx="26">
                  <c:v>3.76</c:v>
                </c:pt>
                <c:pt idx="27">
                  <c:v>3.84</c:v>
                </c:pt>
                <c:pt idx="28">
                  <c:v>3.7</c:v>
                </c:pt>
                <c:pt idx="29">
                  <c:v>3.69</c:v>
                </c:pt>
                <c:pt idx="30">
                  <c:v>3.56</c:v>
                </c:pt>
                <c:pt idx="31">
                  <c:v>3.51</c:v>
                </c:pt>
                <c:pt idx="32">
                  <c:v>3.46</c:v>
                </c:pt>
                <c:pt idx="33">
                  <c:v>3.49</c:v>
                </c:pt>
                <c:pt idx="34">
                  <c:v>3.65</c:v>
                </c:pt>
                <c:pt idx="35">
                  <c:v>3.83</c:v>
                </c:pt>
                <c:pt idx="36">
                  <c:v>3.7</c:v>
                </c:pt>
                <c:pt idx="37">
                  <c:v>3.85</c:v>
                </c:pt>
                <c:pt idx="38">
                  <c:v>3.84</c:v>
                </c:pt>
                <c:pt idx="39">
                  <c:v>3.85</c:v>
                </c:pt>
                <c:pt idx="40">
                  <c:v>3.85</c:v>
                </c:pt>
                <c:pt idx="41">
                  <c:v>4.07</c:v>
                </c:pt>
                <c:pt idx="42">
                  <c:v>4.08</c:v>
                </c:pt>
                <c:pt idx="43">
                  <c:v>4.34</c:v>
                </c:pt>
                <c:pt idx="44">
                  <c:v>4.5</c:v>
                </c:pt>
                <c:pt idx="45">
                  <c:v>4.78</c:v>
                </c:pt>
                <c:pt idx="46">
                  <c:v>4.57</c:v>
                </c:pt>
                <c:pt idx="47">
                  <c:v>5.04</c:v>
                </c:pt>
                <c:pt idx="48">
                  <c:v>5.55</c:v>
                </c:pt>
                <c:pt idx="49">
                  <c:v>5.34</c:v>
                </c:pt>
                <c:pt idx="50">
                  <c:v>5</c:v>
                </c:pt>
                <c:pt idx="51">
                  <c:v>4.96</c:v>
                </c:pt>
                <c:pt idx="52">
                  <c:v>4.9000000000000004</c:v>
                </c:pt>
                <c:pt idx="53">
                  <c:v>4.87</c:v>
                </c:pt>
                <c:pt idx="54">
                  <c:v>4.8600000000000003</c:v>
                </c:pt>
                <c:pt idx="55">
                  <c:v>4.8600000000000003</c:v>
                </c:pt>
                <c:pt idx="56">
                  <c:v>4.9400000000000004</c:v>
                </c:pt>
                <c:pt idx="57">
                  <c:v>4.84</c:v>
                </c:pt>
                <c:pt idx="58">
                  <c:v>4.95</c:v>
                </c:pt>
                <c:pt idx="59">
                  <c:v>4.93</c:v>
                </c:pt>
                <c:pt idx="60">
                  <c:v>4.97</c:v>
                </c:pt>
                <c:pt idx="61">
                  <c:v>5</c:v>
                </c:pt>
                <c:pt idx="62">
                  <c:v>4.88</c:v>
                </c:pt>
                <c:pt idx="63">
                  <c:v>5.07</c:v>
                </c:pt>
                <c:pt idx="64">
                  <c:v>4.8</c:v>
                </c:pt>
                <c:pt idx="65">
                  <c:v>4.71</c:v>
                </c:pt>
                <c:pt idx="66">
                  <c:v>4.63</c:v>
                </c:pt>
                <c:pt idx="67">
                  <c:v>4.6100000000000003</c:v>
                </c:pt>
                <c:pt idx="68">
                  <c:v>4.43</c:v>
                </c:pt>
                <c:pt idx="69">
                  <c:v>4.3600000000000003</c:v>
                </c:pt>
                <c:pt idx="70">
                  <c:v>4.28</c:v>
                </c:pt>
                <c:pt idx="71">
                  <c:v>4.2300000000000004</c:v>
                </c:pt>
                <c:pt idx="72">
                  <c:v>4.2</c:v>
                </c:pt>
                <c:pt idx="73">
                  <c:v>4.2</c:v>
                </c:pt>
                <c:pt idx="74">
                  <c:v>4.24</c:v>
                </c:pt>
                <c:pt idx="75">
                  <c:v>4.18</c:v>
                </c:pt>
                <c:pt idx="76">
                  <c:v>4.0599999999999996</c:v>
                </c:pt>
                <c:pt idx="77">
                  <c:v>4.12</c:v>
                </c:pt>
                <c:pt idx="78">
                  <c:v>4.1100000000000003</c:v>
                </c:pt>
                <c:pt idx="79">
                  <c:v>4.0999999999999996</c:v>
                </c:pt>
                <c:pt idx="80">
                  <c:v>4.05</c:v>
                </c:pt>
                <c:pt idx="81">
                  <c:v>4.0999999999999996</c:v>
                </c:pt>
                <c:pt idx="82">
                  <c:v>4</c:v>
                </c:pt>
                <c:pt idx="83">
                  <c:v>4.0199999999999996</c:v>
                </c:pt>
                <c:pt idx="84">
                  <c:v>4.0199999999999996</c:v>
                </c:pt>
                <c:pt idx="85">
                  <c:v>4.07</c:v>
                </c:pt>
                <c:pt idx="86">
                  <c:v>4.0999999999999996</c:v>
                </c:pt>
                <c:pt idx="87">
                  <c:v>4.08</c:v>
                </c:pt>
                <c:pt idx="88">
                  <c:v>3.98</c:v>
                </c:pt>
                <c:pt idx="89">
                  <c:v>3.96</c:v>
                </c:pt>
                <c:pt idx="90">
                  <c:v>3.95</c:v>
                </c:pt>
                <c:pt idx="91">
                  <c:v>3.84</c:v>
                </c:pt>
                <c:pt idx="92">
                  <c:v>3.8</c:v>
                </c:pt>
                <c:pt idx="93">
                  <c:v>3.84</c:v>
                </c:pt>
                <c:pt idx="94">
                  <c:v>3.74</c:v>
                </c:pt>
                <c:pt idx="95">
                  <c:v>3.75</c:v>
                </c:pt>
                <c:pt idx="96">
                  <c:v>3.7</c:v>
                </c:pt>
                <c:pt idx="97">
                  <c:v>3.7</c:v>
                </c:pt>
                <c:pt idx="98">
                  <c:v>3.69</c:v>
                </c:pt>
                <c:pt idx="99">
                  <c:v>3.68</c:v>
                </c:pt>
                <c:pt idx="100">
                  <c:v>3.68</c:v>
                </c:pt>
                <c:pt idx="101">
                  <c:v>3.6</c:v>
                </c:pt>
                <c:pt idx="102">
                  <c:v>3.57</c:v>
                </c:pt>
                <c:pt idx="103">
                  <c:v>3.52</c:v>
                </c:pt>
                <c:pt idx="104">
                  <c:v>3.43</c:v>
                </c:pt>
                <c:pt idx="105">
                  <c:v>3.4</c:v>
                </c:pt>
                <c:pt idx="106">
                  <c:v>3.33</c:v>
                </c:pt>
                <c:pt idx="107">
                  <c:v>3.3</c:v>
                </c:pt>
                <c:pt idx="108">
                  <c:v>3.2</c:v>
                </c:pt>
                <c:pt idx="109">
                  <c:v>3.19</c:v>
                </c:pt>
                <c:pt idx="110">
                  <c:v>3.17</c:v>
                </c:pt>
                <c:pt idx="111">
                  <c:v>3.15</c:v>
                </c:pt>
                <c:pt idx="112">
                  <c:v>3.16</c:v>
                </c:pt>
                <c:pt idx="113">
                  <c:v>3.25</c:v>
                </c:pt>
                <c:pt idx="114">
                  <c:v>3.28</c:v>
                </c:pt>
                <c:pt idx="115">
                  <c:v>3.23</c:v>
                </c:pt>
                <c:pt idx="116">
                  <c:v>3.1</c:v>
                </c:pt>
                <c:pt idx="117">
                  <c:v>3.2</c:v>
                </c:pt>
                <c:pt idx="118">
                  <c:v>3.2</c:v>
                </c:pt>
                <c:pt idx="119">
                  <c:v>3.35</c:v>
                </c:pt>
                <c:pt idx="120">
                  <c:v>3.3</c:v>
                </c:pt>
                <c:pt idx="121">
                  <c:v>3.3</c:v>
                </c:pt>
                <c:pt idx="122">
                  <c:v>3.28</c:v>
                </c:pt>
                <c:pt idx="123">
                  <c:v>3.27</c:v>
                </c:pt>
                <c:pt idx="124">
                  <c:v>3.27</c:v>
                </c:pt>
                <c:pt idx="125">
                  <c:v>3.28</c:v>
                </c:pt>
                <c:pt idx="126">
                  <c:v>3.35</c:v>
                </c:pt>
                <c:pt idx="127">
                  <c:v>3.14</c:v>
                </c:pt>
                <c:pt idx="128">
                  <c:v>3.28</c:v>
                </c:pt>
                <c:pt idx="129">
                  <c:v>3.17</c:v>
                </c:pt>
                <c:pt idx="130">
                  <c:v>2.98</c:v>
                </c:pt>
                <c:pt idx="131">
                  <c:v>3.02</c:v>
                </c:pt>
                <c:pt idx="132">
                  <c:v>3</c:v>
                </c:pt>
                <c:pt idx="133">
                  <c:v>2.88</c:v>
                </c:pt>
                <c:pt idx="134">
                  <c:v>2.84</c:v>
                </c:pt>
                <c:pt idx="135">
                  <c:v>2.84</c:v>
                </c:pt>
                <c:pt idx="136">
                  <c:v>2.85</c:v>
                </c:pt>
                <c:pt idx="137">
                  <c:v>2.85</c:v>
                </c:pt>
                <c:pt idx="138">
                  <c:v>2.98</c:v>
                </c:pt>
                <c:pt idx="139">
                  <c:v>2.93</c:v>
                </c:pt>
                <c:pt idx="140">
                  <c:v>2.86</c:v>
                </c:pt>
                <c:pt idx="141">
                  <c:v>2.8</c:v>
                </c:pt>
                <c:pt idx="142">
                  <c:v>2.8</c:v>
                </c:pt>
                <c:pt idx="143">
                  <c:v>2.77</c:v>
                </c:pt>
                <c:pt idx="144">
                  <c:v>2.93</c:v>
                </c:pt>
                <c:pt idx="145">
                  <c:v>3.32</c:v>
                </c:pt>
                <c:pt idx="146">
                  <c:v>2.65</c:v>
                </c:pt>
                <c:pt idx="147">
                  <c:v>2.62</c:v>
                </c:pt>
                <c:pt idx="148">
                  <c:v>2.5</c:v>
                </c:pt>
                <c:pt idx="149">
                  <c:v>2.52</c:v>
                </c:pt>
                <c:pt idx="150">
                  <c:v>2.52</c:v>
                </c:pt>
                <c:pt idx="151">
                  <c:v>2.54</c:v>
                </c:pt>
                <c:pt idx="152">
                  <c:v>2.5499999999999998</c:v>
                </c:pt>
                <c:pt idx="153">
                  <c:v>2.5</c:v>
                </c:pt>
                <c:pt idx="154">
                  <c:v>2.4700000000000002</c:v>
                </c:pt>
                <c:pt idx="155">
                  <c:v>2.4700000000000002</c:v>
                </c:pt>
                <c:pt idx="156">
                  <c:v>2.56</c:v>
                </c:pt>
                <c:pt idx="157">
                  <c:v>3.3</c:v>
                </c:pt>
                <c:pt idx="158">
                  <c:v>2.96</c:v>
                </c:pt>
                <c:pt idx="159">
                  <c:v>2.75</c:v>
                </c:pt>
                <c:pt idx="160">
                  <c:v>2.66</c:v>
                </c:pt>
                <c:pt idx="161">
                  <c:v>2.8</c:v>
                </c:pt>
                <c:pt idx="162">
                  <c:v>2.98</c:v>
                </c:pt>
                <c:pt idx="163">
                  <c:v>3.98</c:v>
                </c:pt>
                <c:pt idx="164">
                  <c:v>3.46</c:v>
                </c:pt>
                <c:pt idx="165">
                  <c:v>3.08</c:v>
                </c:pt>
                <c:pt idx="166">
                  <c:v>2.92</c:v>
                </c:pt>
                <c:pt idx="167">
                  <c:v>3.7</c:v>
                </c:pt>
                <c:pt idx="168">
                  <c:v>3.63</c:v>
                </c:pt>
                <c:pt idx="169">
                  <c:v>3.43</c:v>
                </c:pt>
                <c:pt idx="170">
                  <c:v>3.36</c:v>
                </c:pt>
                <c:pt idx="171">
                  <c:v>3.82</c:v>
                </c:pt>
                <c:pt idx="172">
                  <c:v>3.8</c:v>
                </c:pt>
                <c:pt idx="173">
                  <c:v>3.7</c:v>
                </c:pt>
                <c:pt idx="174">
                  <c:v>3.56</c:v>
                </c:pt>
                <c:pt idx="175">
                  <c:v>3.46</c:v>
                </c:pt>
                <c:pt idx="176">
                  <c:v>3.35</c:v>
                </c:pt>
                <c:pt idx="177">
                  <c:v>3.3</c:v>
                </c:pt>
                <c:pt idx="178">
                  <c:v>3.17</c:v>
                </c:pt>
                <c:pt idx="179">
                  <c:v>3.28</c:v>
                </c:pt>
                <c:pt idx="180">
                  <c:v>3.1</c:v>
                </c:pt>
                <c:pt idx="181">
                  <c:v>3.05</c:v>
                </c:pt>
                <c:pt idx="182">
                  <c:v>3</c:v>
                </c:pt>
                <c:pt idx="183">
                  <c:v>2.95</c:v>
                </c:pt>
                <c:pt idx="184">
                  <c:v>2.97</c:v>
                </c:pt>
                <c:pt idx="185">
                  <c:v>2.86</c:v>
                </c:pt>
                <c:pt idx="186">
                  <c:v>2.75</c:v>
                </c:pt>
                <c:pt idx="187">
                  <c:v>2.65</c:v>
                </c:pt>
                <c:pt idx="188">
                  <c:v>2.58</c:v>
                </c:pt>
                <c:pt idx="189">
                  <c:v>2.48</c:v>
                </c:pt>
                <c:pt idx="190">
                  <c:v>2.36</c:v>
                </c:pt>
                <c:pt idx="191">
                  <c:v>2.6</c:v>
                </c:pt>
                <c:pt idx="192">
                  <c:v>2.85</c:v>
                </c:pt>
                <c:pt idx="193">
                  <c:v>2.76</c:v>
                </c:pt>
                <c:pt idx="194">
                  <c:v>3.37</c:v>
                </c:pt>
                <c:pt idx="195">
                  <c:v>3.74</c:v>
                </c:pt>
                <c:pt idx="196">
                  <c:v>3.24</c:v>
                </c:pt>
                <c:pt idx="197">
                  <c:v>3.1</c:v>
                </c:pt>
                <c:pt idx="198">
                  <c:v>3.54</c:v>
                </c:pt>
                <c:pt idx="199">
                  <c:v>3.94</c:v>
                </c:pt>
                <c:pt idx="200">
                  <c:v>3.48</c:v>
                </c:pt>
                <c:pt idx="201">
                  <c:v>3.46</c:v>
                </c:pt>
                <c:pt idx="202">
                  <c:v>3.84</c:v>
                </c:pt>
                <c:pt idx="203">
                  <c:v>3.56</c:v>
                </c:pt>
                <c:pt idx="204">
                  <c:v>3.82</c:v>
                </c:pt>
                <c:pt idx="205">
                  <c:v>4.25</c:v>
                </c:pt>
                <c:pt idx="206">
                  <c:v>4</c:v>
                </c:pt>
                <c:pt idx="207">
                  <c:v>3.8</c:v>
                </c:pt>
                <c:pt idx="208">
                  <c:v>3.78</c:v>
                </c:pt>
                <c:pt idx="209">
                  <c:v>3.76</c:v>
                </c:pt>
                <c:pt idx="210">
                  <c:v>3.89</c:v>
                </c:pt>
                <c:pt idx="211">
                  <c:v>3.89</c:v>
                </c:pt>
                <c:pt idx="212">
                  <c:v>3.98</c:v>
                </c:pt>
                <c:pt idx="213">
                  <c:v>3.59</c:v>
                </c:pt>
                <c:pt idx="214">
                  <c:v>3.7</c:v>
                </c:pt>
                <c:pt idx="215">
                  <c:v>3.76</c:v>
                </c:pt>
                <c:pt idx="216">
                  <c:v>3.7</c:v>
                </c:pt>
                <c:pt idx="217">
                  <c:v>3.68</c:v>
                </c:pt>
                <c:pt idx="218">
                  <c:v>3.64</c:v>
                </c:pt>
                <c:pt idx="219">
                  <c:v>4.58</c:v>
                </c:pt>
                <c:pt idx="220">
                  <c:v>4.17</c:v>
                </c:pt>
                <c:pt idx="221">
                  <c:v>4.0199999999999996</c:v>
                </c:pt>
                <c:pt idx="222">
                  <c:v>4.01</c:v>
                </c:pt>
                <c:pt idx="223">
                  <c:v>4.38</c:v>
                </c:pt>
                <c:pt idx="224">
                  <c:v>4.12</c:v>
                </c:pt>
                <c:pt idx="225">
                  <c:v>4.32</c:v>
                </c:pt>
                <c:pt idx="226">
                  <c:v>4.1399999999999997</c:v>
                </c:pt>
                <c:pt idx="227">
                  <c:v>4.0199999999999996</c:v>
                </c:pt>
                <c:pt idx="228">
                  <c:v>4.0999999999999996</c:v>
                </c:pt>
                <c:pt idx="229">
                  <c:v>3.95</c:v>
                </c:pt>
                <c:pt idx="230">
                  <c:v>3.93</c:v>
                </c:pt>
                <c:pt idx="231">
                  <c:v>3.8</c:v>
                </c:pt>
                <c:pt idx="232">
                  <c:v>3.69</c:v>
                </c:pt>
                <c:pt idx="233">
                  <c:v>3.57</c:v>
                </c:pt>
                <c:pt idx="234">
                  <c:v>3.58</c:v>
                </c:pt>
                <c:pt idx="235">
                  <c:v>3.5</c:v>
                </c:pt>
                <c:pt idx="236">
                  <c:v>3.66</c:v>
                </c:pt>
                <c:pt idx="237">
                  <c:v>4.13</c:v>
                </c:pt>
                <c:pt idx="238">
                  <c:v>3.94</c:v>
                </c:pt>
                <c:pt idx="239">
                  <c:v>3.8</c:v>
                </c:pt>
                <c:pt idx="240">
                  <c:v>3.74</c:v>
                </c:pt>
                <c:pt idx="241">
                  <c:v>3.8</c:v>
                </c:pt>
                <c:pt idx="242">
                  <c:v>3.86</c:v>
                </c:pt>
                <c:pt idx="243">
                  <c:v>4.3</c:v>
                </c:pt>
                <c:pt idx="244">
                  <c:v>4.0999999999999996</c:v>
                </c:pt>
                <c:pt idx="245">
                  <c:v>4.12</c:v>
                </c:pt>
                <c:pt idx="246">
                  <c:v>4.16</c:v>
                </c:pt>
                <c:pt idx="247">
                  <c:v>4.03</c:v>
                </c:pt>
                <c:pt idx="248">
                  <c:v>4</c:v>
                </c:pt>
                <c:pt idx="249">
                  <c:v>4.03</c:v>
                </c:pt>
                <c:pt idx="250">
                  <c:v>4.32</c:v>
                </c:pt>
                <c:pt idx="251">
                  <c:v>4.16</c:v>
                </c:pt>
                <c:pt idx="252">
                  <c:v>4.26</c:v>
                </c:pt>
                <c:pt idx="253">
                  <c:v>4.09</c:v>
                </c:pt>
                <c:pt idx="254">
                  <c:v>4.12</c:v>
                </c:pt>
                <c:pt idx="255">
                  <c:v>4.5</c:v>
                </c:pt>
                <c:pt idx="256">
                  <c:v>4.5199999999999996</c:v>
                </c:pt>
                <c:pt idx="257">
                  <c:v>4.5199999999999996</c:v>
                </c:pt>
                <c:pt idx="258">
                  <c:v>4.12</c:v>
                </c:pt>
                <c:pt idx="259">
                  <c:v>3.97</c:v>
                </c:pt>
                <c:pt idx="260">
                  <c:v>3.85</c:v>
                </c:pt>
                <c:pt idx="261">
                  <c:v>3.68</c:v>
                </c:pt>
                <c:pt idx="262">
                  <c:v>3.67</c:v>
                </c:pt>
                <c:pt idx="263">
                  <c:v>3.65</c:v>
                </c:pt>
                <c:pt idx="264">
                  <c:v>3.64</c:v>
                </c:pt>
                <c:pt idx="265">
                  <c:v>3.78</c:v>
                </c:pt>
                <c:pt idx="266">
                  <c:v>3.48</c:v>
                </c:pt>
                <c:pt idx="267">
                  <c:v>3.5</c:v>
                </c:pt>
                <c:pt idx="268">
                  <c:v>3.2</c:v>
                </c:pt>
                <c:pt idx="269">
                  <c:v>3.21</c:v>
                </c:pt>
                <c:pt idx="270">
                  <c:v>3.14</c:v>
                </c:pt>
                <c:pt idx="271">
                  <c:v>3</c:v>
                </c:pt>
                <c:pt idx="272">
                  <c:v>2.9</c:v>
                </c:pt>
                <c:pt idx="273">
                  <c:v>2.87</c:v>
                </c:pt>
                <c:pt idx="274">
                  <c:v>2.86</c:v>
                </c:pt>
                <c:pt idx="275">
                  <c:v>2.82</c:v>
                </c:pt>
                <c:pt idx="276">
                  <c:v>2.78</c:v>
                </c:pt>
                <c:pt idx="277">
                  <c:v>2.8</c:v>
                </c:pt>
                <c:pt idx="278">
                  <c:v>2.68</c:v>
                </c:pt>
                <c:pt idx="279">
                  <c:v>3.2</c:v>
                </c:pt>
                <c:pt idx="280">
                  <c:v>3.45</c:v>
                </c:pt>
                <c:pt idx="281">
                  <c:v>3.18</c:v>
                </c:pt>
                <c:pt idx="282">
                  <c:v>3.05</c:v>
                </c:pt>
                <c:pt idx="283">
                  <c:v>3.05</c:v>
                </c:pt>
                <c:pt idx="284">
                  <c:v>3.18</c:v>
                </c:pt>
                <c:pt idx="285">
                  <c:v>3.1</c:v>
                </c:pt>
                <c:pt idx="286">
                  <c:v>3.1</c:v>
                </c:pt>
                <c:pt idx="287">
                  <c:v>3.09</c:v>
                </c:pt>
                <c:pt idx="288">
                  <c:v>2.83</c:v>
                </c:pt>
                <c:pt idx="289">
                  <c:v>2.87</c:v>
                </c:pt>
                <c:pt idx="290">
                  <c:v>2.66</c:v>
                </c:pt>
                <c:pt idx="291">
                  <c:v>2.57</c:v>
                </c:pt>
                <c:pt idx="292">
                  <c:v>2.5</c:v>
                </c:pt>
                <c:pt idx="293">
                  <c:v>2.4700000000000002</c:v>
                </c:pt>
                <c:pt idx="294">
                  <c:v>2.46</c:v>
                </c:pt>
                <c:pt idx="295">
                  <c:v>2.35</c:v>
                </c:pt>
                <c:pt idx="296">
                  <c:v>2.27</c:v>
                </c:pt>
                <c:pt idx="297">
                  <c:v>2.27</c:v>
                </c:pt>
                <c:pt idx="298">
                  <c:v>2.19</c:v>
                </c:pt>
                <c:pt idx="299">
                  <c:v>2.14</c:v>
                </c:pt>
                <c:pt idx="300">
                  <c:v>2.0699999999999998</c:v>
                </c:pt>
                <c:pt idx="301">
                  <c:v>2.06</c:v>
                </c:pt>
                <c:pt idx="302">
                  <c:v>2.1</c:v>
                </c:pt>
                <c:pt idx="303">
                  <c:v>2.0299999999999998</c:v>
                </c:pt>
                <c:pt idx="304">
                  <c:v>1.98</c:v>
                </c:pt>
                <c:pt idx="305">
                  <c:v>1.92</c:v>
                </c:pt>
                <c:pt idx="306">
                  <c:v>1.9</c:v>
                </c:pt>
                <c:pt idx="307">
                  <c:v>1.97</c:v>
                </c:pt>
                <c:pt idx="308">
                  <c:v>1.96</c:v>
                </c:pt>
                <c:pt idx="309">
                  <c:v>1.95</c:v>
                </c:pt>
                <c:pt idx="310">
                  <c:v>1.87</c:v>
                </c:pt>
                <c:pt idx="311">
                  <c:v>1.82</c:v>
                </c:pt>
                <c:pt idx="312">
                  <c:v>1.78</c:v>
                </c:pt>
                <c:pt idx="313">
                  <c:v>1.79</c:v>
                </c:pt>
                <c:pt idx="314">
                  <c:v>1.75</c:v>
                </c:pt>
                <c:pt idx="315">
                  <c:v>1.73</c:v>
                </c:pt>
                <c:pt idx="316">
                  <c:v>1.77</c:v>
                </c:pt>
                <c:pt idx="317">
                  <c:v>1.75</c:v>
                </c:pt>
                <c:pt idx="318">
                  <c:v>1.79</c:v>
                </c:pt>
                <c:pt idx="319">
                  <c:v>1.7</c:v>
                </c:pt>
                <c:pt idx="320">
                  <c:v>1.57</c:v>
                </c:pt>
                <c:pt idx="321">
                  <c:v>1.56</c:v>
                </c:pt>
                <c:pt idx="322">
                  <c:v>1.52</c:v>
                </c:pt>
                <c:pt idx="323">
                  <c:v>1.5</c:v>
                </c:pt>
                <c:pt idx="324">
                  <c:v>1.46</c:v>
                </c:pt>
                <c:pt idx="325">
                  <c:v>1.52</c:v>
                </c:pt>
                <c:pt idx="326">
                  <c:v>1.5</c:v>
                </c:pt>
                <c:pt idx="327">
                  <c:v>1.54</c:v>
                </c:pt>
                <c:pt idx="328">
                  <c:v>1.61</c:v>
                </c:pt>
                <c:pt idx="329">
                  <c:v>1.65</c:v>
                </c:pt>
                <c:pt idx="330">
                  <c:v>1.72</c:v>
                </c:pt>
                <c:pt idx="331">
                  <c:v>1.75</c:v>
                </c:pt>
                <c:pt idx="332">
                  <c:v>1.77</c:v>
                </c:pt>
                <c:pt idx="333">
                  <c:v>1.64</c:v>
                </c:pt>
                <c:pt idx="334">
                  <c:v>1.57</c:v>
                </c:pt>
                <c:pt idx="335">
                  <c:v>1.75</c:v>
                </c:pt>
                <c:pt idx="336">
                  <c:v>1.65</c:v>
                </c:pt>
                <c:pt idx="337">
                  <c:v>1.66</c:v>
                </c:pt>
                <c:pt idx="338">
                  <c:v>1.64</c:v>
                </c:pt>
                <c:pt idx="339">
                  <c:v>1.62</c:v>
                </c:pt>
                <c:pt idx="340">
                  <c:v>1.64</c:v>
                </c:pt>
                <c:pt idx="341">
                  <c:v>1.65</c:v>
                </c:pt>
                <c:pt idx="342">
                  <c:v>1.62</c:v>
                </c:pt>
                <c:pt idx="343">
                  <c:v>1.62</c:v>
                </c:pt>
                <c:pt idx="344">
                  <c:v>1.55</c:v>
                </c:pt>
                <c:pt idx="345">
                  <c:v>1.54</c:v>
                </c:pt>
                <c:pt idx="346">
                  <c:v>1.45</c:v>
                </c:pt>
                <c:pt idx="347">
                  <c:v>1.43</c:v>
                </c:pt>
                <c:pt idx="348">
                  <c:v>1.4</c:v>
                </c:pt>
                <c:pt idx="349">
                  <c:v>1.35</c:v>
                </c:pt>
                <c:pt idx="350">
                  <c:v>1.34</c:v>
                </c:pt>
                <c:pt idx="351">
                  <c:v>1.33</c:v>
                </c:pt>
                <c:pt idx="352">
                  <c:v>1.31</c:v>
                </c:pt>
                <c:pt idx="353">
                  <c:v>1.27</c:v>
                </c:pt>
                <c:pt idx="354">
                  <c:v>1.24</c:v>
                </c:pt>
                <c:pt idx="355">
                  <c:v>1.22</c:v>
                </c:pt>
                <c:pt idx="356">
                  <c:v>1.19</c:v>
                </c:pt>
                <c:pt idx="357">
                  <c:v>1.19</c:v>
                </c:pt>
                <c:pt idx="358">
                  <c:v>1.19</c:v>
                </c:pt>
                <c:pt idx="359">
                  <c:v>1.1499999999999999</c:v>
                </c:pt>
                <c:pt idx="360">
                  <c:v>1.1200000000000001</c:v>
                </c:pt>
                <c:pt idx="361">
                  <c:v>1.1200000000000001</c:v>
                </c:pt>
                <c:pt idx="362">
                  <c:v>1.1200000000000001</c:v>
                </c:pt>
                <c:pt idx="363">
                  <c:v>1.1200000000000001</c:v>
                </c:pt>
                <c:pt idx="364">
                  <c:v>1.1399999999999999</c:v>
                </c:pt>
                <c:pt idx="365">
                  <c:v>1.17</c:v>
                </c:pt>
                <c:pt idx="366">
                  <c:v>1.1599999999999999</c:v>
                </c:pt>
                <c:pt idx="367">
                  <c:v>1.22</c:v>
                </c:pt>
                <c:pt idx="368">
                  <c:v>1.2</c:v>
                </c:pt>
                <c:pt idx="369">
                  <c:v>1.25</c:v>
                </c:pt>
                <c:pt idx="370">
                  <c:v>1.24</c:v>
                </c:pt>
                <c:pt idx="371">
                  <c:v>1.24</c:v>
                </c:pt>
                <c:pt idx="372">
                  <c:v>1.1499999999999999</c:v>
                </c:pt>
                <c:pt idx="373">
                  <c:v>1.2</c:v>
                </c:pt>
                <c:pt idx="374">
                  <c:v>1.1399999999999999</c:v>
                </c:pt>
                <c:pt idx="375">
                  <c:v>1.1299999999999999</c:v>
                </c:pt>
                <c:pt idx="376">
                  <c:v>1.1000000000000001</c:v>
                </c:pt>
                <c:pt idx="377">
                  <c:v>1.05</c:v>
                </c:pt>
                <c:pt idx="378">
                  <c:v>1.03</c:v>
                </c:pt>
                <c:pt idx="379">
                  <c:v>1.03</c:v>
                </c:pt>
                <c:pt idx="380">
                  <c:v>1.02</c:v>
                </c:pt>
                <c:pt idx="381">
                  <c:v>1</c:v>
                </c:pt>
                <c:pt idx="382">
                  <c:v>0.98</c:v>
                </c:pt>
                <c:pt idx="383">
                  <c:v>0.95</c:v>
                </c:pt>
                <c:pt idx="384">
                  <c:v>0.95</c:v>
                </c:pt>
                <c:pt idx="385">
                  <c:v>1.05</c:v>
                </c:pt>
                <c:pt idx="386">
                  <c:v>1.03</c:v>
                </c:pt>
                <c:pt idx="387">
                  <c:v>1.0900000000000001</c:v>
                </c:pt>
                <c:pt idx="388">
                  <c:v>1.26</c:v>
                </c:pt>
                <c:pt idx="389">
                  <c:v>1.19</c:v>
                </c:pt>
                <c:pt idx="390">
                  <c:v>1.1100000000000001</c:v>
                </c:pt>
                <c:pt idx="391">
                  <c:v>1.1200000000000001</c:v>
                </c:pt>
                <c:pt idx="392">
                  <c:v>1.25</c:v>
                </c:pt>
                <c:pt idx="393">
                  <c:v>1.17</c:v>
                </c:pt>
                <c:pt idx="394">
                  <c:v>1.08</c:v>
                </c:pt>
                <c:pt idx="395">
                  <c:v>1.1000000000000001</c:v>
                </c:pt>
                <c:pt idx="396">
                  <c:v>1.05</c:v>
                </c:pt>
                <c:pt idx="397">
                  <c:v>0.98</c:v>
                </c:pt>
                <c:pt idx="398">
                  <c:v>0.98</c:v>
                </c:pt>
                <c:pt idx="399">
                  <c:v>0.95</c:v>
                </c:pt>
                <c:pt idx="400">
                  <c:v>0.9</c:v>
                </c:pt>
                <c:pt idx="401">
                  <c:v>1</c:v>
                </c:pt>
                <c:pt idx="402">
                  <c:v>0.95</c:v>
                </c:pt>
                <c:pt idx="403">
                  <c:v>0.94</c:v>
                </c:pt>
                <c:pt idx="404">
                  <c:v>0.9</c:v>
                </c:pt>
                <c:pt idx="405">
                  <c:v>0.88</c:v>
                </c:pt>
                <c:pt idx="406">
                  <c:v>0.87</c:v>
                </c:pt>
                <c:pt idx="407">
                  <c:v>0.86</c:v>
                </c:pt>
                <c:pt idx="408">
                  <c:v>0.85</c:v>
                </c:pt>
                <c:pt idx="409">
                  <c:v>0.82</c:v>
                </c:pt>
                <c:pt idx="410">
                  <c:v>0.8</c:v>
                </c:pt>
                <c:pt idx="411">
                  <c:v>0.8</c:v>
                </c:pt>
                <c:pt idx="412">
                  <c:v>0.79</c:v>
                </c:pt>
                <c:pt idx="413">
                  <c:v>0.75</c:v>
                </c:pt>
                <c:pt idx="414">
                  <c:v>0.74</c:v>
                </c:pt>
                <c:pt idx="415">
                  <c:v>0.82</c:v>
                </c:pt>
                <c:pt idx="416">
                  <c:v>0.8</c:v>
                </c:pt>
                <c:pt idx="417">
                  <c:v>0.78</c:v>
                </c:pt>
                <c:pt idx="418">
                  <c:v>0.78</c:v>
                </c:pt>
                <c:pt idx="419">
                  <c:v>0.78</c:v>
                </c:pt>
                <c:pt idx="420">
                  <c:v>0.77</c:v>
                </c:pt>
                <c:pt idx="421">
                  <c:v>0.74</c:v>
                </c:pt>
                <c:pt idx="422">
                  <c:v>0.74</c:v>
                </c:pt>
                <c:pt idx="423">
                  <c:v>0.97</c:v>
                </c:pt>
                <c:pt idx="424">
                  <c:v>0.98</c:v>
                </c:pt>
                <c:pt idx="425">
                  <c:v>0.92</c:v>
                </c:pt>
                <c:pt idx="426">
                  <c:v>0.98</c:v>
                </c:pt>
                <c:pt idx="427">
                  <c:v>0.98</c:v>
                </c:pt>
                <c:pt idx="428">
                  <c:v>0.98</c:v>
                </c:pt>
                <c:pt idx="429">
                  <c:v>0.96</c:v>
                </c:pt>
                <c:pt idx="430">
                  <c:v>0.98</c:v>
                </c:pt>
                <c:pt idx="431">
                  <c:v>0.96</c:v>
                </c:pt>
                <c:pt idx="432">
                  <c:v>0.94</c:v>
                </c:pt>
                <c:pt idx="433">
                  <c:v>0.96</c:v>
                </c:pt>
                <c:pt idx="434">
                  <c:v>0.98</c:v>
                </c:pt>
                <c:pt idx="435">
                  <c:v>1</c:v>
                </c:pt>
                <c:pt idx="436">
                  <c:v>1.05</c:v>
                </c:pt>
                <c:pt idx="437">
                  <c:v>0.94</c:v>
                </c:pt>
                <c:pt idx="438">
                  <c:v>0.94</c:v>
                </c:pt>
                <c:pt idx="439">
                  <c:v>0.9</c:v>
                </c:pt>
                <c:pt idx="440">
                  <c:v>0.88</c:v>
                </c:pt>
                <c:pt idx="441">
                  <c:v>0.86</c:v>
                </c:pt>
                <c:pt idx="442">
                  <c:v>0.85</c:v>
                </c:pt>
                <c:pt idx="443">
                  <c:v>0.92</c:v>
                </c:pt>
                <c:pt idx="444">
                  <c:v>0.91</c:v>
                </c:pt>
                <c:pt idx="445">
                  <c:v>0.94</c:v>
                </c:pt>
                <c:pt idx="446">
                  <c:v>0.92</c:v>
                </c:pt>
                <c:pt idx="447">
                  <c:v>0.92</c:v>
                </c:pt>
                <c:pt idx="448">
                  <c:v>0.9</c:v>
                </c:pt>
                <c:pt idx="449">
                  <c:v>0.9</c:v>
                </c:pt>
                <c:pt idx="450">
                  <c:v>0.88</c:v>
                </c:pt>
                <c:pt idx="451">
                  <c:v>1</c:v>
                </c:pt>
                <c:pt idx="452">
                  <c:v>1.02</c:v>
                </c:pt>
                <c:pt idx="453">
                  <c:v>0.93</c:v>
                </c:pt>
                <c:pt idx="454">
                  <c:v>0.86</c:v>
                </c:pt>
                <c:pt idx="455">
                  <c:v>0.82</c:v>
                </c:pt>
                <c:pt idx="456">
                  <c:v>0.8</c:v>
                </c:pt>
                <c:pt idx="457">
                  <c:v>0.88</c:v>
                </c:pt>
                <c:pt idx="458">
                  <c:v>0.91</c:v>
                </c:pt>
                <c:pt idx="459">
                  <c:v>0.92</c:v>
                </c:pt>
                <c:pt idx="460">
                  <c:v>1</c:v>
                </c:pt>
                <c:pt idx="461">
                  <c:v>0.96</c:v>
                </c:pt>
                <c:pt idx="462">
                  <c:v>0.9</c:v>
                </c:pt>
                <c:pt idx="463">
                  <c:v>0.88</c:v>
                </c:pt>
                <c:pt idx="464">
                  <c:v>0.86</c:v>
                </c:pt>
                <c:pt idx="465">
                  <c:v>0.9</c:v>
                </c:pt>
                <c:pt idx="466">
                  <c:v>0.92</c:v>
                </c:pt>
                <c:pt idx="467">
                  <c:v>0.98</c:v>
                </c:pt>
                <c:pt idx="468">
                  <c:v>0.97</c:v>
                </c:pt>
                <c:pt idx="469">
                  <c:v>0.94</c:v>
                </c:pt>
                <c:pt idx="470">
                  <c:v>0.98</c:v>
                </c:pt>
                <c:pt idx="471">
                  <c:v>0.96</c:v>
                </c:pt>
                <c:pt idx="472">
                  <c:v>0.94</c:v>
                </c:pt>
                <c:pt idx="473">
                  <c:v>0.97</c:v>
                </c:pt>
                <c:pt idx="474">
                  <c:v>0.95</c:v>
                </c:pt>
                <c:pt idx="475">
                  <c:v>0.95</c:v>
                </c:pt>
                <c:pt idx="476">
                  <c:v>0.93</c:v>
                </c:pt>
                <c:pt idx="477">
                  <c:v>0.94</c:v>
                </c:pt>
                <c:pt idx="478">
                  <c:v>0.96</c:v>
                </c:pt>
                <c:pt idx="479">
                  <c:v>0.92</c:v>
                </c:pt>
                <c:pt idx="480">
                  <c:v>0.88</c:v>
                </c:pt>
                <c:pt idx="481">
                  <c:v>0.88</c:v>
                </c:pt>
                <c:pt idx="482">
                  <c:v>0.86</c:v>
                </c:pt>
                <c:pt idx="483">
                  <c:v>0.86</c:v>
                </c:pt>
                <c:pt idx="484">
                  <c:v>0.85</c:v>
                </c:pt>
                <c:pt idx="485">
                  <c:v>0.83</c:v>
                </c:pt>
                <c:pt idx="486">
                  <c:v>0.94</c:v>
                </c:pt>
                <c:pt idx="487">
                  <c:v>0.92</c:v>
                </c:pt>
                <c:pt idx="488">
                  <c:v>0.9</c:v>
                </c:pt>
                <c:pt idx="489">
                  <c:v>0.95</c:v>
                </c:pt>
                <c:pt idx="490">
                  <c:v>1</c:v>
                </c:pt>
                <c:pt idx="491">
                  <c:v>1.05</c:v>
                </c:pt>
                <c:pt idx="492">
                  <c:v>1.03</c:v>
                </c:pt>
                <c:pt idx="493">
                  <c:v>1.1399999999999999</c:v>
                </c:pt>
                <c:pt idx="494">
                  <c:v>1.1200000000000001</c:v>
                </c:pt>
                <c:pt idx="495">
                  <c:v>1.08</c:v>
                </c:pt>
                <c:pt idx="496">
                  <c:v>1.05</c:v>
                </c:pt>
                <c:pt idx="497">
                  <c:v>0.98</c:v>
                </c:pt>
                <c:pt idx="498">
                  <c:v>0.97</c:v>
                </c:pt>
                <c:pt idx="499">
                  <c:v>0.94</c:v>
                </c:pt>
                <c:pt idx="500">
                  <c:v>0.92</c:v>
                </c:pt>
                <c:pt idx="501">
                  <c:v>0.9</c:v>
                </c:pt>
                <c:pt idx="502">
                  <c:v>0.87</c:v>
                </c:pt>
                <c:pt idx="503">
                  <c:v>0.84</c:v>
                </c:pt>
                <c:pt idx="504">
                  <c:v>0.8</c:v>
                </c:pt>
                <c:pt idx="505">
                  <c:v>0.8</c:v>
                </c:pt>
                <c:pt idx="506">
                  <c:v>0.78</c:v>
                </c:pt>
                <c:pt idx="507">
                  <c:v>0.72</c:v>
                </c:pt>
                <c:pt idx="508">
                  <c:v>0.7</c:v>
                </c:pt>
                <c:pt idx="509">
                  <c:v>0.7</c:v>
                </c:pt>
                <c:pt idx="510">
                  <c:v>0.68</c:v>
                </c:pt>
                <c:pt idx="511">
                  <c:v>0.67</c:v>
                </c:pt>
                <c:pt idx="512">
                  <c:v>0.66</c:v>
                </c:pt>
                <c:pt idx="513">
                  <c:v>0.64</c:v>
                </c:pt>
                <c:pt idx="514">
                  <c:v>0.63</c:v>
                </c:pt>
                <c:pt idx="515">
                  <c:v>0.66</c:v>
                </c:pt>
                <c:pt idx="516">
                  <c:v>0.67</c:v>
                </c:pt>
                <c:pt idx="517">
                  <c:v>0.64</c:v>
                </c:pt>
                <c:pt idx="518">
                  <c:v>0.64</c:v>
                </c:pt>
                <c:pt idx="519">
                  <c:v>0.6</c:v>
                </c:pt>
                <c:pt idx="520">
                  <c:v>0.6</c:v>
                </c:pt>
                <c:pt idx="521">
                  <c:v>0.64</c:v>
                </c:pt>
                <c:pt idx="522">
                  <c:v>0.72</c:v>
                </c:pt>
                <c:pt idx="523">
                  <c:v>0.7</c:v>
                </c:pt>
                <c:pt idx="524">
                  <c:v>0.71</c:v>
                </c:pt>
                <c:pt idx="525">
                  <c:v>0.7</c:v>
                </c:pt>
                <c:pt idx="526">
                  <c:v>0.64</c:v>
                </c:pt>
                <c:pt idx="527">
                  <c:v>0.63</c:v>
                </c:pt>
                <c:pt idx="528">
                  <c:v>0.63</c:v>
                </c:pt>
                <c:pt idx="529">
                  <c:v>0.68</c:v>
                </c:pt>
                <c:pt idx="530">
                  <c:v>0.65</c:v>
                </c:pt>
                <c:pt idx="531">
                  <c:v>0.66</c:v>
                </c:pt>
                <c:pt idx="532">
                  <c:v>0.7</c:v>
                </c:pt>
                <c:pt idx="533">
                  <c:v>0.72</c:v>
                </c:pt>
                <c:pt idx="534">
                  <c:v>0.68</c:v>
                </c:pt>
                <c:pt idx="535">
                  <c:v>0.69</c:v>
                </c:pt>
                <c:pt idx="536">
                  <c:v>0.7</c:v>
                </c:pt>
                <c:pt idx="537">
                  <c:v>0.81</c:v>
                </c:pt>
                <c:pt idx="538">
                  <c:v>0.86</c:v>
                </c:pt>
                <c:pt idx="539">
                  <c:v>0.84</c:v>
                </c:pt>
                <c:pt idx="540">
                  <c:v>0.82</c:v>
                </c:pt>
                <c:pt idx="541">
                  <c:v>0.85</c:v>
                </c:pt>
                <c:pt idx="542">
                  <c:v>0.8</c:v>
                </c:pt>
                <c:pt idx="543">
                  <c:v>0.92</c:v>
                </c:pt>
                <c:pt idx="544">
                  <c:v>0.87</c:v>
                </c:pt>
                <c:pt idx="545">
                  <c:v>0.79</c:v>
                </c:pt>
                <c:pt idx="546">
                  <c:v>0.74</c:v>
                </c:pt>
                <c:pt idx="547">
                  <c:v>0.8</c:v>
                </c:pt>
                <c:pt idx="548">
                  <c:v>0.78</c:v>
                </c:pt>
                <c:pt idx="549">
                  <c:v>0.75</c:v>
                </c:pt>
                <c:pt idx="550">
                  <c:v>0.74</c:v>
                </c:pt>
                <c:pt idx="551">
                  <c:v>0.74</c:v>
                </c:pt>
                <c:pt idx="552">
                  <c:v>0.73</c:v>
                </c:pt>
                <c:pt idx="553">
                  <c:v>0.7</c:v>
                </c:pt>
                <c:pt idx="554">
                  <c:v>0.7</c:v>
                </c:pt>
                <c:pt idx="555">
                  <c:v>0.72</c:v>
                </c:pt>
                <c:pt idx="556">
                  <c:v>0.68</c:v>
                </c:pt>
                <c:pt idx="557">
                  <c:v>0.65</c:v>
                </c:pt>
                <c:pt idx="558">
                  <c:v>0.95</c:v>
                </c:pt>
                <c:pt idx="559">
                  <c:v>0.98</c:v>
                </c:pt>
                <c:pt idx="560">
                  <c:v>1</c:v>
                </c:pt>
                <c:pt idx="561">
                  <c:v>1.1399999999999999</c:v>
                </c:pt>
                <c:pt idx="562">
                  <c:v>1.24</c:v>
                </c:pt>
                <c:pt idx="563">
                  <c:v>1.1000000000000001</c:v>
                </c:pt>
                <c:pt idx="564">
                  <c:v>1.1000000000000001</c:v>
                </c:pt>
                <c:pt idx="565">
                  <c:v>1.0900000000000001</c:v>
                </c:pt>
                <c:pt idx="566">
                  <c:v>1</c:v>
                </c:pt>
                <c:pt idx="567">
                  <c:v>1</c:v>
                </c:pt>
                <c:pt idx="568">
                  <c:v>0.98</c:v>
                </c:pt>
                <c:pt idx="569">
                  <c:v>0.98</c:v>
                </c:pt>
                <c:pt idx="570">
                  <c:v>0.98</c:v>
                </c:pt>
                <c:pt idx="571">
                  <c:v>1</c:v>
                </c:pt>
                <c:pt idx="572">
                  <c:v>0.99</c:v>
                </c:pt>
                <c:pt idx="573">
                  <c:v>0.89</c:v>
                </c:pt>
                <c:pt idx="574">
                  <c:v>0.88</c:v>
                </c:pt>
                <c:pt idx="575">
                  <c:v>0.94</c:v>
                </c:pt>
                <c:pt idx="576">
                  <c:v>0.98</c:v>
                </c:pt>
                <c:pt idx="577">
                  <c:v>0.99</c:v>
                </c:pt>
                <c:pt idx="578">
                  <c:v>0.98</c:v>
                </c:pt>
                <c:pt idx="579">
                  <c:v>1.25</c:v>
                </c:pt>
                <c:pt idx="580">
                  <c:v>1.57</c:v>
                </c:pt>
                <c:pt idx="581">
                  <c:v>1.98</c:v>
                </c:pt>
                <c:pt idx="582">
                  <c:v>1.63</c:v>
                </c:pt>
                <c:pt idx="583">
                  <c:v>1.73</c:v>
                </c:pt>
                <c:pt idx="584">
                  <c:v>2.11</c:v>
                </c:pt>
                <c:pt idx="585">
                  <c:v>2.1800000000000002</c:v>
                </c:pt>
                <c:pt idx="586">
                  <c:v>2.2000000000000002</c:v>
                </c:pt>
                <c:pt idx="587">
                  <c:v>2.02</c:v>
                </c:pt>
                <c:pt idx="588">
                  <c:v>1.86</c:v>
                </c:pt>
                <c:pt idx="589">
                  <c:v>1.87</c:v>
                </c:pt>
                <c:pt idx="590">
                  <c:v>1.85</c:v>
                </c:pt>
                <c:pt idx="591">
                  <c:v>1.73</c:v>
                </c:pt>
                <c:pt idx="592">
                  <c:v>1.95</c:v>
                </c:pt>
                <c:pt idx="593">
                  <c:v>1.95</c:v>
                </c:pt>
                <c:pt idx="594">
                  <c:v>1.9</c:v>
                </c:pt>
                <c:pt idx="595">
                  <c:v>1.89</c:v>
                </c:pt>
                <c:pt idx="596">
                  <c:v>2.02</c:v>
                </c:pt>
                <c:pt idx="597">
                  <c:v>2.2000000000000002</c:v>
                </c:pt>
                <c:pt idx="598">
                  <c:v>2.08</c:v>
                </c:pt>
                <c:pt idx="599">
                  <c:v>1.88</c:v>
                </c:pt>
                <c:pt idx="600">
                  <c:v>1.79</c:v>
                </c:pt>
                <c:pt idx="601">
                  <c:v>1.68</c:v>
                </c:pt>
                <c:pt idx="602">
                  <c:v>1.62</c:v>
                </c:pt>
                <c:pt idx="603">
                  <c:v>1.5</c:v>
                </c:pt>
                <c:pt idx="604">
                  <c:v>1.38</c:v>
                </c:pt>
                <c:pt idx="605">
                  <c:v>1.28</c:v>
                </c:pt>
                <c:pt idx="606">
                  <c:v>1.28</c:v>
                </c:pt>
                <c:pt idx="607">
                  <c:v>1.25</c:v>
                </c:pt>
                <c:pt idx="608">
                  <c:v>1.26</c:v>
                </c:pt>
                <c:pt idx="609">
                  <c:v>1.35</c:v>
                </c:pt>
                <c:pt idx="610">
                  <c:v>1.1000000000000001</c:v>
                </c:pt>
                <c:pt idx="611">
                  <c:v>1</c:v>
                </c:pt>
                <c:pt idx="612">
                  <c:v>0.95</c:v>
                </c:pt>
                <c:pt idx="613">
                  <c:v>1</c:v>
                </c:pt>
                <c:pt idx="614">
                  <c:v>1.56</c:v>
                </c:pt>
                <c:pt idx="615">
                  <c:v>1.67</c:v>
                </c:pt>
                <c:pt idx="616">
                  <c:v>1.48</c:v>
                </c:pt>
                <c:pt idx="617">
                  <c:v>1.4</c:v>
                </c:pt>
                <c:pt idx="618">
                  <c:v>1.42</c:v>
                </c:pt>
                <c:pt idx="619">
                  <c:v>1.42</c:v>
                </c:pt>
                <c:pt idx="620">
                  <c:v>1.46</c:v>
                </c:pt>
                <c:pt idx="621">
                  <c:v>1.38</c:v>
                </c:pt>
                <c:pt idx="622">
                  <c:v>1.26</c:v>
                </c:pt>
                <c:pt idx="623">
                  <c:v>1.18</c:v>
                </c:pt>
                <c:pt idx="624">
                  <c:v>1.17</c:v>
                </c:pt>
                <c:pt idx="625">
                  <c:v>1.18</c:v>
                </c:pt>
                <c:pt idx="626">
                  <c:v>1.28</c:v>
                </c:pt>
                <c:pt idx="627">
                  <c:v>1.18</c:v>
                </c:pt>
                <c:pt idx="628">
                  <c:v>1.1000000000000001</c:v>
                </c:pt>
                <c:pt idx="629">
                  <c:v>1.1000000000000001</c:v>
                </c:pt>
                <c:pt idx="630">
                  <c:v>1.08</c:v>
                </c:pt>
                <c:pt idx="631">
                  <c:v>1.3</c:v>
                </c:pt>
                <c:pt idx="632">
                  <c:v>1.2</c:v>
                </c:pt>
                <c:pt idx="633">
                  <c:v>1.1000000000000001</c:v>
                </c:pt>
                <c:pt idx="634">
                  <c:v>1.05</c:v>
                </c:pt>
                <c:pt idx="635">
                  <c:v>1</c:v>
                </c:pt>
                <c:pt idx="636">
                  <c:v>0.98</c:v>
                </c:pt>
                <c:pt idx="637">
                  <c:v>1.08</c:v>
                </c:pt>
                <c:pt idx="638">
                  <c:v>1.32</c:v>
                </c:pt>
                <c:pt idx="639">
                  <c:v>2.62</c:v>
                </c:pt>
                <c:pt idx="640">
                  <c:v>2.42</c:v>
                </c:pt>
                <c:pt idx="641">
                  <c:v>2.2400000000000002</c:v>
                </c:pt>
                <c:pt idx="642">
                  <c:v>2</c:v>
                </c:pt>
                <c:pt idx="643">
                  <c:v>2</c:v>
                </c:pt>
                <c:pt idx="644">
                  <c:v>1.98</c:v>
                </c:pt>
                <c:pt idx="645">
                  <c:v>2.02</c:v>
                </c:pt>
                <c:pt idx="646">
                  <c:v>2.1800000000000002</c:v>
                </c:pt>
                <c:pt idx="647">
                  <c:v>1.93</c:v>
                </c:pt>
                <c:pt idx="648">
                  <c:v>1.8</c:v>
                </c:pt>
                <c:pt idx="649">
                  <c:v>1.78</c:v>
                </c:pt>
                <c:pt idx="650">
                  <c:v>1.72</c:v>
                </c:pt>
                <c:pt idx="651">
                  <c:v>1.74</c:v>
                </c:pt>
                <c:pt idx="652">
                  <c:v>1.6</c:v>
                </c:pt>
                <c:pt idx="653">
                  <c:v>1.6</c:v>
                </c:pt>
                <c:pt idx="654">
                  <c:v>1.7</c:v>
                </c:pt>
                <c:pt idx="655">
                  <c:v>1.54</c:v>
                </c:pt>
                <c:pt idx="656">
                  <c:v>1.49</c:v>
                </c:pt>
                <c:pt idx="657">
                  <c:v>1.49</c:v>
                </c:pt>
                <c:pt idx="658">
                  <c:v>1.4</c:v>
                </c:pt>
                <c:pt idx="659">
                  <c:v>1.4</c:v>
                </c:pt>
                <c:pt idx="660">
                  <c:v>1.35</c:v>
                </c:pt>
                <c:pt idx="661">
                  <c:v>1.36</c:v>
                </c:pt>
                <c:pt idx="662">
                  <c:v>1.3</c:v>
                </c:pt>
                <c:pt idx="663">
                  <c:v>1.25</c:v>
                </c:pt>
                <c:pt idx="664">
                  <c:v>1.3</c:v>
                </c:pt>
                <c:pt idx="665">
                  <c:v>1.3</c:v>
                </c:pt>
                <c:pt idx="666">
                  <c:v>1.55</c:v>
                </c:pt>
                <c:pt idx="667">
                  <c:v>1.59</c:v>
                </c:pt>
                <c:pt idx="668">
                  <c:v>1.6</c:v>
                </c:pt>
                <c:pt idx="669">
                  <c:v>1.62</c:v>
                </c:pt>
                <c:pt idx="670">
                  <c:v>1.85</c:v>
                </c:pt>
                <c:pt idx="671">
                  <c:v>1.92</c:v>
                </c:pt>
                <c:pt idx="672">
                  <c:v>1.94</c:v>
                </c:pt>
                <c:pt idx="673">
                  <c:v>1.92</c:v>
                </c:pt>
                <c:pt idx="674">
                  <c:v>1.9</c:v>
                </c:pt>
                <c:pt idx="675">
                  <c:v>1.9</c:v>
                </c:pt>
                <c:pt idx="676">
                  <c:v>2.1</c:v>
                </c:pt>
                <c:pt idx="677">
                  <c:v>2.04</c:v>
                </c:pt>
                <c:pt idx="678">
                  <c:v>1.94</c:v>
                </c:pt>
                <c:pt idx="679">
                  <c:v>2</c:v>
                </c:pt>
                <c:pt idx="680">
                  <c:v>2.0499999999999998</c:v>
                </c:pt>
                <c:pt idx="681">
                  <c:v>2.27</c:v>
                </c:pt>
                <c:pt idx="682">
                  <c:v>2.14</c:v>
                </c:pt>
                <c:pt idx="683">
                  <c:v>2.16</c:v>
                </c:pt>
                <c:pt idx="684">
                  <c:v>2.06</c:v>
                </c:pt>
                <c:pt idx="685">
                  <c:v>2.06</c:v>
                </c:pt>
                <c:pt idx="686">
                  <c:v>2.0499999999999998</c:v>
                </c:pt>
                <c:pt idx="687">
                  <c:v>2</c:v>
                </c:pt>
                <c:pt idx="688">
                  <c:v>1.82</c:v>
                </c:pt>
                <c:pt idx="689">
                  <c:v>1.7</c:v>
                </c:pt>
                <c:pt idx="690">
                  <c:v>1.6</c:v>
                </c:pt>
                <c:pt idx="691">
                  <c:v>1.54</c:v>
                </c:pt>
                <c:pt idx="692">
                  <c:v>1.5</c:v>
                </c:pt>
                <c:pt idx="693">
                  <c:v>1.52</c:v>
                </c:pt>
                <c:pt idx="694">
                  <c:v>1.4</c:v>
                </c:pt>
                <c:pt idx="695">
                  <c:v>1.89</c:v>
                </c:pt>
                <c:pt idx="696">
                  <c:v>2</c:v>
                </c:pt>
                <c:pt idx="697">
                  <c:v>1.96</c:v>
                </c:pt>
                <c:pt idx="698">
                  <c:v>1.96</c:v>
                </c:pt>
                <c:pt idx="699">
                  <c:v>2.4</c:v>
                </c:pt>
                <c:pt idx="700">
                  <c:v>2.14</c:v>
                </c:pt>
                <c:pt idx="701">
                  <c:v>2.3199999999999998</c:v>
                </c:pt>
                <c:pt idx="702">
                  <c:v>2.2799999999999998</c:v>
                </c:pt>
                <c:pt idx="703">
                  <c:v>2.44</c:v>
                </c:pt>
                <c:pt idx="704">
                  <c:v>2.59</c:v>
                </c:pt>
                <c:pt idx="705">
                  <c:v>2.78</c:v>
                </c:pt>
                <c:pt idx="706">
                  <c:v>2.64</c:v>
                </c:pt>
                <c:pt idx="707">
                  <c:v>2.4900000000000002</c:v>
                </c:pt>
                <c:pt idx="708">
                  <c:v>2.46</c:v>
                </c:pt>
                <c:pt idx="709">
                  <c:v>2.4900000000000002</c:v>
                </c:pt>
                <c:pt idx="710">
                  <c:v>2.4700000000000002</c:v>
                </c:pt>
                <c:pt idx="711">
                  <c:v>2.46</c:v>
                </c:pt>
                <c:pt idx="712">
                  <c:v>2.35</c:v>
                </c:pt>
                <c:pt idx="713">
                  <c:v>2.25</c:v>
                </c:pt>
                <c:pt idx="714">
                  <c:v>2.04</c:v>
                </c:pt>
                <c:pt idx="715">
                  <c:v>2</c:v>
                </c:pt>
                <c:pt idx="716">
                  <c:v>1.9</c:v>
                </c:pt>
                <c:pt idx="717">
                  <c:v>1.84</c:v>
                </c:pt>
                <c:pt idx="718">
                  <c:v>1.8</c:v>
                </c:pt>
                <c:pt idx="719">
                  <c:v>1.75</c:v>
                </c:pt>
                <c:pt idx="720">
                  <c:v>1.79</c:v>
                </c:pt>
                <c:pt idx="721">
                  <c:v>1.75</c:v>
                </c:pt>
                <c:pt idx="722">
                  <c:v>1.64</c:v>
                </c:pt>
                <c:pt idx="723">
                  <c:v>1.6</c:v>
                </c:pt>
                <c:pt idx="724">
                  <c:v>1.56</c:v>
                </c:pt>
                <c:pt idx="725">
                  <c:v>1.57</c:v>
                </c:pt>
                <c:pt idx="726">
                  <c:v>1.55</c:v>
                </c:pt>
                <c:pt idx="727">
                  <c:v>1.6</c:v>
                </c:pt>
                <c:pt idx="728">
                  <c:v>1.5</c:v>
                </c:pt>
                <c:pt idx="729">
                  <c:v>1.4</c:v>
                </c:pt>
                <c:pt idx="730">
                  <c:v>1.3</c:v>
                </c:pt>
                <c:pt idx="731">
                  <c:v>1.3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91D4-45AA-AE21-1D15512D6776}"/>
            </c:ext>
          </c:extLst>
        </c:ser>
        <c:ser>
          <c:idx val="15"/>
          <c:order val="3"/>
          <c:tx>
            <c:v>2013</c:v>
          </c:tx>
          <c:spPr>
            <a:ln w="127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DATOS!$AM$3:$AM$734</c:f>
              <c:numCache>
                <c:formatCode>0.00</c:formatCode>
                <c:ptCount val="732"/>
                <c:pt idx="0">
                  <c:v>1.28</c:v>
                </c:pt>
                <c:pt idx="1">
                  <c:v>1.26</c:v>
                </c:pt>
                <c:pt idx="2">
                  <c:v>1.24</c:v>
                </c:pt>
                <c:pt idx="3">
                  <c:v>1.1599999999999999</c:v>
                </c:pt>
                <c:pt idx="4">
                  <c:v>1.1499999999999999</c:v>
                </c:pt>
                <c:pt idx="5">
                  <c:v>1.1399999999999999</c:v>
                </c:pt>
                <c:pt idx="6">
                  <c:v>1.1499999999999999</c:v>
                </c:pt>
                <c:pt idx="7">
                  <c:v>1.1200000000000001</c:v>
                </c:pt>
                <c:pt idx="8">
                  <c:v>1.1000000000000001</c:v>
                </c:pt>
                <c:pt idx="9">
                  <c:v>1.05</c:v>
                </c:pt>
                <c:pt idx="10">
                  <c:v>1</c:v>
                </c:pt>
                <c:pt idx="11">
                  <c:v>0.98</c:v>
                </c:pt>
                <c:pt idx="12">
                  <c:v>0.98</c:v>
                </c:pt>
                <c:pt idx="13">
                  <c:v>0.97</c:v>
                </c:pt>
                <c:pt idx="14">
                  <c:v>0.95</c:v>
                </c:pt>
                <c:pt idx="15">
                  <c:v>0.94</c:v>
                </c:pt>
                <c:pt idx="16">
                  <c:v>0.92</c:v>
                </c:pt>
                <c:pt idx="17">
                  <c:v>0.92</c:v>
                </c:pt>
                <c:pt idx="18">
                  <c:v>0.92</c:v>
                </c:pt>
                <c:pt idx="19">
                  <c:v>0.91</c:v>
                </c:pt>
                <c:pt idx="20">
                  <c:v>0.9</c:v>
                </c:pt>
                <c:pt idx="21">
                  <c:v>0.9</c:v>
                </c:pt>
                <c:pt idx="22">
                  <c:v>0.89</c:v>
                </c:pt>
                <c:pt idx="23">
                  <c:v>0.88</c:v>
                </c:pt>
                <c:pt idx="24">
                  <c:v>0.87</c:v>
                </c:pt>
                <c:pt idx="25">
                  <c:v>0.85</c:v>
                </c:pt>
                <c:pt idx="26">
                  <c:v>0.83</c:v>
                </c:pt>
                <c:pt idx="27">
                  <c:v>0.8</c:v>
                </c:pt>
                <c:pt idx="28">
                  <c:v>0.79</c:v>
                </c:pt>
                <c:pt idx="29">
                  <c:v>0.79</c:v>
                </c:pt>
                <c:pt idx="30">
                  <c:v>0.78</c:v>
                </c:pt>
                <c:pt idx="31">
                  <c:v>0.76</c:v>
                </c:pt>
                <c:pt idx="32">
                  <c:v>0.75</c:v>
                </c:pt>
                <c:pt idx="33">
                  <c:v>0.85</c:v>
                </c:pt>
                <c:pt idx="34">
                  <c:v>1</c:v>
                </c:pt>
                <c:pt idx="35">
                  <c:v>0.99</c:v>
                </c:pt>
                <c:pt idx="36">
                  <c:v>0.98</c:v>
                </c:pt>
                <c:pt idx="37">
                  <c:v>0.98</c:v>
                </c:pt>
                <c:pt idx="38">
                  <c:v>0.97</c:v>
                </c:pt>
                <c:pt idx="39">
                  <c:v>0.96</c:v>
                </c:pt>
                <c:pt idx="40">
                  <c:v>0.94</c:v>
                </c:pt>
                <c:pt idx="41">
                  <c:v>0.94</c:v>
                </c:pt>
                <c:pt idx="42">
                  <c:v>0.93</c:v>
                </c:pt>
                <c:pt idx="43">
                  <c:v>0.94</c:v>
                </c:pt>
                <c:pt idx="44">
                  <c:v>0.94</c:v>
                </c:pt>
                <c:pt idx="45">
                  <c:v>0.94</c:v>
                </c:pt>
                <c:pt idx="46">
                  <c:v>0.94</c:v>
                </c:pt>
                <c:pt idx="47">
                  <c:v>0.93</c:v>
                </c:pt>
                <c:pt idx="48">
                  <c:v>0.9</c:v>
                </c:pt>
                <c:pt idx="49">
                  <c:v>0.9</c:v>
                </c:pt>
                <c:pt idx="50">
                  <c:v>0.95</c:v>
                </c:pt>
                <c:pt idx="51">
                  <c:v>0.94</c:v>
                </c:pt>
                <c:pt idx="52">
                  <c:v>0.94</c:v>
                </c:pt>
                <c:pt idx="53">
                  <c:v>0.93</c:v>
                </c:pt>
                <c:pt idx="54">
                  <c:v>0.9</c:v>
                </c:pt>
                <c:pt idx="55">
                  <c:v>0.94</c:v>
                </c:pt>
                <c:pt idx="56">
                  <c:v>0.96</c:v>
                </c:pt>
                <c:pt idx="57">
                  <c:v>0.94</c:v>
                </c:pt>
                <c:pt idx="58">
                  <c:v>0.92</c:v>
                </c:pt>
                <c:pt idx="59">
                  <c:v>0.92</c:v>
                </c:pt>
                <c:pt idx="60">
                  <c:v>0.9</c:v>
                </c:pt>
                <c:pt idx="61">
                  <c:v>0.9</c:v>
                </c:pt>
                <c:pt idx="62">
                  <c:v>0.89</c:v>
                </c:pt>
                <c:pt idx="63">
                  <c:v>0.9</c:v>
                </c:pt>
                <c:pt idx="64">
                  <c:v>0.92</c:v>
                </c:pt>
                <c:pt idx="65">
                  <c:v>1.04</c:v>
                </c:pt>
                <c:pt idx="66">
                  <c:v>1.01</c:v>
                </c:pt>
                <c:pt idx="67">
                  <c:v>1.04</c:v>
                </c:pt>
                <c:pt idx="68">
                  <c:v>1.06</c:v>
                </c:pt>
                <c:pt idx="69">
                  <c:v>1.39</c:v>
                </c:pt>
                <c:pt idx="70">
                  <c:v>1.4</c:v>
                </c:pt>
                <c:pt idx="71">
                  <c:v>1.7</c:v>
                </c:pt>
                <c:pt idx="72">
                  <c:v>1.65</c:v>
                </c:pt>
                <c:pt idx="73">
                  <c:v>1.54</c:v>
                </c:pt>
                <c:pt idx="74">
                  <c:v>1.54</c:v>
                </c:pt>
                <c:pt idx="75">
                  <c:v>1.6</c:v>
                </c:pt>
                <c:pt idx="76">
                  <c:v>1.63</c:v>
                </c:pt>
                <c:pt idx="77">
                  <c:v>1.73</c:v>
                </c:pt>
                <c:pt idx="78">
                  <c:v>2</c:v>
                </c:pt>
                <c:pt idx="79">
                  <c:v>2.0499999999999998</c:v>
                </c:pt>
                <c:pt idx="80">
                  <c:v>2.08</c:v>
                </c:pt>
                <c:pt idx="81">
                  <c:v>2.2000000000000002</c:v>
                </c:pt>
                <c:pt idx="82">
                  <c:v>2.21</c:v>
                </c:pt>
                <c:pt idx="83">
                  <c:v>2.1</c:v>
                </c:pt>
                <c:pt idx="84">
                  <c:v>2.25</c:v>
                </c:pt>
                <c:pt idx="85">
                  <c:v>2.36</c:v>
                </c:pt>
                <c:pt idx="86">
                  <c:v>2.84</c:v>
                </c:pt>
                <c:pt idx="87">
                  <c:v>2.66</c:v>
                </c:pt>
                <c:pt idx="88">
                  <c:v>2.54</c:v>
                </c:pt>
                <c:pt idx="89">
                  <c:v>2.74</c:v>
                </c:pt>
                <c:pt idx="90">
                  <c:v>2.67</c:v>
                </c:pt>
                <c:pt idx="91">
                  <c:v>2.48</c:v>
                </c:pt>
                <c:pt idx="92">
                  <c:v>2.4</c:v>
                </c:pt>
                <c:pt idx="93">
                  <c:v>2.35</c:v>
                </c:pt>
                <c:pt idx="94">
                  <c:v>2.34</c:v>
                </c:pt>
                <c:pt idx="95">
                  <c:v>2.34</c:v>
                </c:pt>
                <c:pt idx="96">
                  <c:v>2.29</c:v>
                </c:pt>
                <c:pt idx="97">
                  <c:v>2.2799999999999998</c:v>
                </c:pt>
                <c:pt idx="98">
                  <c:v>2.29</c:v>
                </c:pt>
                <c:pt idx="99">
                  <c:v>2.2599999999999998</c:v>
                </c:pt>
                <c:pt idx="100">
                  <c:v>2.34</c:v>
                </c:pt>
                <c:pt idx="101">
                  <c:v>2.2599999999999998</c:v>
                </c:pt>
                <c:pt idx="102">
                  <c:v>2.25</c:v>
                </c:pt>
                <c:pt idx="103">
                  <c:v>2.27</c:v>
                </c:pt>
                <c:pt idx="104">
                  <c:v>2.2999999999999998</c:v>
                </c:pt>
                <c:pt idx="105">
                  <c:v>2.2000000000000002</c:v>
                </c:pt>
                <c:pt idx="106">
                  <c:v>2.09</c:v>
                </c:pt>
                <c:pt idx="107">
                  <c:v>2.0499999999999998</c:v>
                </c:pt>
                <c:pt idx="108">
                  <c:v>2.04</c:v>
                </c:pt>
                <c:pt idx="109">
                  <c:v>2.06</c:v>
                </c:pt>
                <c:pt idx="110">
                  <c:v>2.0499999999999998</c:v>
                </c:pt>
                <c:pt idx="111">
                  <c:v>2.02</c:v>
                </c:pt>
                <c:pt idx="112">
                  <c:v>1.95</c:v>
                </c:pt>
                <c:pt idx="113">
                  <c:v>1.87</c:v>
                </c:pt>
                <c:pt idx="114">
                  <c:v>1.76</c:v>
                </c:pt>
                <c:pt idx="115">
                  <c:v>1.74</c:v>
                </c:pt>
                <c:pt idx="116">
                  <c:v>1.74</c:v>
                </c:pt>
                <c:pt idx="117">
                  <c:v>1.87</c:v>
                </c:pt>
                <c:pt idx="118">
                  <c:v>1.87</c:v>
                </c:pt>
                <c:pt idx="119">
                  <c:v>1.95</c:v>
                </c:pt>
                <c:pt idx="120">
                  <c:v>1.87</c:v>
                </c:pt>
                <c:pt idx="121">
                  <c:v>1.95</c:v>
                </c:pt>
                <c:pt idx="122">
                  <c:v>1.9</c:v>
                </c:pt>
                <c:pt idx="123">
                  <c:v>1.93</c:v>
                </c:pt>
                <c:pt idx="124">
                  <c:v>1.8</c:v>
                </c:pt>
                <c:pt idx="125">
                  <c:v>1.74</c:v>
                </c:pt>
                <c:pt idx="126">
                  <c:v>1.73</c:v>
                </c:pt>
                <c:pt idx="127">
                  <c:v>1.6</c:v>
                </c:pt>
                <c:pt idx="128">
                  <c:v>1.6</c:v>
                </c:pt>
                <c:pt idx="129">
                  <c:v>1.72</c:v>
                </c:pt>
                <c:pt idx="130">
                  <c:v>1.72</c:v>
                </c:pt>
                <c:pt idx="131">
                  <c:v>1.76</c:v>
                </c:pt>
                <c:pt idx="132">
                  <c:v>1.78</c:v>
                </c:pt>
                <c:pt idx="133">
                  <c:v>1.95</c:v>
                </c:pt>
                <c:pt idx="134">
                  <c:v>1.8</c:v>
                </c:pt>
                <c:pt idx="135">
                  <c:v>1.8</c:v>
                </c:pt>
                <c:pt idx="136">
                  <c:v>1.77</c:v>
                </c:pt>
                <c:pt idx="137">
                  <c:v>1.7</c:v>
                </c:pt>
                <c:pt idx="138">
                  <c:v>1.7</c:v>
                </c:pt>
                <c:pt idx="139">
                  <c:v>1.7</c:v>
                </c:pt>
                <c:pt idx="140">
                  <c:v>1.6</c:v>
                </c:pt>
                <c:pt idx="141">
                  <c:v>1.5</c:v>
                </c:pt>
                <c:pt idx="142">
                  <c:v>1.47</c:v>
                </c:pt>
                <c:pt idx="143">
                  <c:v>1.45</c:v>
                </c:pt>
                <c:pt idx="144">
                  <c:v>1.43</c:v>
                </c:pt>
                <c:pt idx="145">
                  <c:v>1.28</c:v>
                </c:pt>
                <c:pt idx="146">
                  <c:v>1.3</c:v>
                </c:pt>
                <c:pt idx="147">
                  <c:v>1.32</c:v>
                </c:pt>
                <c:pt idx="148">
                  <c:v>1.59</c:v>
                </c:pt>
                <c:pt idx="149">
                  <c:v>2.44</c:v>
                </c:pt>
                <c:pt idx="150">
                  <c:v>2.5099999999999998</c:v>
                </c:pt>
                <c:pt idx="151">
                  <c:v>2.56</c:v>
                </c:pt>
                <c:pt idx="152">
                  <c:v>2.4900000000000002</c:v>
                </c:pt>
                <c:pt idx="153">
                  <c:v>2.61</c:v>
                </c:pt>
                <c:pt idx="154">
                  <c:v>3.1</c:v>
                </c:pt>
                <c:pt idx="155">
                  <c:v>3.22</c:v>
                </c:pt>
                <c:pt idx="156">
                  <c:v>3.08</c:v>
                </c:pt>
                <c:pt idx="157">
                  <c:v>2.92</c:v>
                </c:pt>
                <c:pt idx="158">
                  <c:v>2.62</c:v>
                </c:pt>
                <c:pt idx="159">
                  <c:v>2.48</c:v>
                </c:pt>
                <c:pt idx="160">
                  <c:v>2.4500000000000002</c:v>
                </c:pt>
                <c:pt idx="161">
                  <c:v>2.9</c:v>
                </c:pt>
                <c:pt idx="162">
                  <c:v>3.35</c:v>
                </c:pt>
                <c:pt idx="163">
                  <c:v>3.05</c:v>
                </c:pt>
                <c:pt idx="164">
                  <c:v>3</c:v>
                </c:pt>
                <c:pt idx="165">
                  <c:v>3.08</c:v>
                </c:pt>
                <c:pt idx="166">
                  <c:v>3.08</c:v>
                </c:pt>
                <c:pt idx="167">
                  <c:v>3.2</c:v>
                </c:pt>
                <c:pt idx="168">
                  <c:v>3.14</c:v>
                </c:pt>
                <c:pt idx="169">
                  <c:v>3.06</c:v>
                </c:pt>
                <c:pt idx="170">
                  <c:v>2.84</c:v>
                </c:pt>
                <c:pt idx="171">
                  <c:v>2.68</c:v>
                </c:pt>
                <c:pt idx="172">
                  <c:v>2.79</c:v>
                </c:pt>
                <c:pt idx="173">
                  <c:v>2.62</c:v>
                </c:pt>
                <c:pt idx="174">
                  <c:v>2.62</c:v>
                </c:pt>
                <c:pt idx="175">
                  <c:v>2.7</c:v>
                </c:pt>
                <c:pt idx="176">
                  <c:v>2.62</c:v>
                </c:pt>
                <c:pt idx="177">
                  <c:v>2.48</c:v>
                </c:pt>
                <c:pt idx="178">
                  <c:v>2.37</c:v>
                </c:pt>
                <c:pt idx="179">
                  <c:v>2.29</c:v>
                </c:pt>
                <c:pt idx="180">
                  <c:v>2.1800000000000002</c:v>
                </c:pt>
                <c:pt idx="181">
                  <c:v>2.09</c:v>
                </c:pt>
                <c:pt idx="182">
                  <c:v>2</c:v>
                </c:pt>
                <c:pt idx="183">
                  <c:v>1.95</c:v>
                </c:pt>
                <c:pt idx="184">
                  <c:v>1.9</c:v>
                </c:pt>
                <c:pt idx="185">
                  <c:v>1.88</c:v>
                </c:pt>
                <c:pt idx="186">
                  <c:v>2.14</c:v>
                </c:pt>
                <c:pt idx="187">
                  <c:v>2.0499999999999998</c:v>
                </c:pt>
                <c:pt idx="188">
                  <c:v>1.89</c:v>
                </c:pt>
                <c:pt idx="189">
                  <c:v>1.89</c:v>
                </c:pt>
                <c:pt idx="190">
                  <c:v>1.85</c:v>
                </c:pt>
                <c:pt idx="191">
                  <c:v>1.9</c:v>
                </c:pt>
                <c:pt idx="192">
                  <c:v>1.9</c:v>
                </c:pt>
                <c:pt idx="193">
                  <c:v>1.88</c:v>
                </c:pt>
                <c:pt idx="194">
                  <c:v>1.84</c:v>
                </c:pt>
                <c:pt idx="195">
                  <c:v>1.84</c:v>
                </c:pt>
                <c:pt idx="196">
                  <c:v>1.8</c:v>
                </c:pt>
                <c:pt idx="197">
                  <c:v>1.83</c:v>
                </c:pt>
                <c:pt idx="198">
                  <c:v>1.78</c:v>
                </c:pt>
                <c:pt idx="199">
                  <c:v>1.75</c:v>
                </c:pt>
                <c:pt idx="200">
                  <c:v>1.7</c:v>
                </c:pt>
                <c:pt idx="201">
                  <c:v>1.7</c:v>
                </c:pt>
                <c:pt idx="202">
                  <c:v>1.68</c:v>
                </c:pt>
                <c:pt idx="203">
                  <c:v>1.83</c:v>
                </c:pt>
                <c:pt idx="204">
                  <c:v>1.8</c:v>
                </c:pt>
                <c:pt idx="205">
                  <c:v>1.75</c:v>
                </c:pt>
                <c:pt idx="206">
                  <c:v>1.65</c:v>
                </c:pt>
                <c:pt idx="207">
                  <c:v>1.6</c:v>
                </c:pt>
                <c:pt idx="208">
                  <c:v>1.59</c:v>
                </c:pt>
                <c:pt idx="209">
                  <c:v>1.54</c:v>
                </c:pt>
                <c:pt idx="210">
                  <c:v>1.52</c:v>
                </c:pt>
                <c:pt idx="211">
                  <c:v>1.62</c:v>
                </c:pt>
                <c:pt idx="212">
                  <c:v>1.45</c:v>
                </c:pt>
                <c:pt idx="213">
                  <c:v>1.43</c:v>
                </c:pt>
                <c:pt idx="214">
                  <c:v>1.35</c:v>
                </c:pt>
                <c:pt idx="215">
                  <c:v>1.47</c:v>
                </c:pt>
                <c:pt idx="216">
                  <c:v>1.93</c:v>
                </c:pt>
                <c:pt idx="217">
                  <c:v>1.6</c:v>
                </c:pt>
                <c:pt idx="218">
                  <c:v>1.55</c:v>
                </c:pt>
                <c:pt idx="219">
                  <c:v>1.8</c:v>
                </c:pt>
                <c:pt idx="220">
                  <c:v>1.94</c:v>
                </c:pt>
                <c:pt idx="221">
                  <c:v>2.15</c:v>
                </c:pt>
                <c:pt idx="222">
                  <c:v>2.57</c:v>
                </c:pt>
                <c:pt idx="223">
                  <c:v>2.65</c:v>
                </c:pt>
                <c:pt idx="224">
                  <c:v>2.72</c:v>
                </c:pt>
                <c:pt idx="225">
                  <c:v>2.87</c:v>
                </c:pt>
                <c:pt idx="226">
                  <c:v>2.93</c:v>
                </c:pt>
                <c:pt idx="227">
                  <c:v>2.9</c:v>
                </c:pt>
                <c:pt idx="228">
                  <c:v>2.8</c:v>
                </c:pt>
                <c:pt idx="229">
                  <c:v>2.8</c:v>
                </c:pt>
                <c:pt idx="230">
                  <c:v>2.82</c:v>
                </c:pt>
                <c:pt idx="231">
                  <c:v>2.94</c:v>
                </c:pt>
                <c:pt idx="232">
                  <c:v>2.86</c:v>
                </c:pt>
                <c:pt idx="233">
                  <c:v>2.77</c:v>
                </c:pt>
                <c:pt idx="234">
                  <c:v>2.75</c:v>
                </c:pt>
                <c:pt idx="235">
                  <c:v>2.62</c:v>
                </c:pt>
                <c:pt idx="236">
                  <c:v>2.5</c:v>
                </c:pt>
                <c:pt idx="237">
                  <c:v>2.6</c:v>
                </c:pt>
                <c:pt idx="238">
                  <c:v>2.58</c:v>
                </c:pt>
                <c:pt idx="239">
                  <c:v>2.5</c:v>
                </c:pt>
                <c:pt idx="240">
                  <c:v>2.87</c:v>
                </c:pt>
                <c:pt idx="241">
                  <c:v>2.92</c:v>
                </c:pt>
                <c:pt idx="242">
                  <c:v>2.98</c:v>
                </c:pt>
                <c:pt idx="243">
                  <c:v>2.71</c:v>
                </c:pt>
                <c:pt idx="244">
                  <c:v>2.9</c:v>
                </c:pt>
                <c:pt idx="245">
                  <c:v>2.72</c:v>
                </c:pt>
                <c:pt idx="246">
                  <c:v>3.2</c:v>
                </c:pt>
                <c:pt idx="247">
                  <c:v>2.9</c:v>
                </c:pt>
                <c:pt idx="248">
                  <c:v>2.82</c:v>
                </c:pt>
                <c:pt idx="249">
                  <c:v>2.76</c:v>
                </c:pt>
                <c:pt idx="250">
                  <c:v>3.1</c:v>
                </c:pt>
                <c:pt idx="251">
                  <c:v>3.72</c:v>
                </c:pt>
                <c:pt idx="252">
                  <c:v>3.23</c:v>
                </c:pt>
                <c:pt idx="253">
                  <c:v>3.26</c:v>
                </c:pt>
                <c:pt idx="254">
                  <c:v>2.85</c:v>
                </c:pt>
                <c:pt idx="255">
                  <c:v>2.84</c:v>
                </c:pt>
                <c:pt idx="256">
                  <c:v>2.87</c:v>
                </c:pt>
                <c:pt idx="257">
                  <c:v>2.88</c:v>
                </c:pt>
                <c:pt idx="258">
                  <c:v>2.79</c:v>
                </c:pt>
                <c:pt idx="259">
                  <c:v>2.76</c:v>
                </c:pt>
                <c:pt idx="260">
                  <c:v>2.95</c:v>
                </c:pt>
                <c:pt idx="261">
                  <c:v>2.79</c:v>
                </c:pt>
                <c:pt idx="262">
                  <c:v>2.7</c:v>
                </c:pt>
                <c:pt idx="263">
                  <c:v>2.72</c:v>
                </c:pt>
                <c:pt idx="264">
                  <c:v>2.8</c:v>
                </c:pt>
                <c:pt idx="265">
                  <c:v>2.74</c:v>
                </c:pt>
                <c:pt idx="266">
                  <c:v>2.66</c:v>
                </c:pt>
                <c:pt idx="267">
                  <c:v>3.6</c:v>
                </c:pt>
                <c:pt idx="268">
                  <c:v>2.8</c:v>
                </c:pt>
                <c:pt idx="269">
                  <c:v>2.68</c:v>
                </c:pt>
                <c:pt idx="270">
                  <c:v>2.5499999999999998</c:v>
                </c:pt>
                <c:pt idx="271">
                  <c:v>2.56</c:v>
                </c:pt>
                <c:pt idx="272">
                  <c:v>3.38</c:v>
                </c:pt>
                <c:pt idx="273">
                  <c:v>2.9</c:v>
                </c:pt>
                <c:pt idx="274">
                  <c:v>3.38</c:v>
                </c:pt>
                <c:pt idx="275">
                  <c:v>3.5</c:v>
                </c:pt>
                <c:pt idx="276">
                  <c:v>3.35</c:v>
                </c:pt>
                <c:pt idx="277">
                  <c:v>3.32</c:v>
                </c:pt>
                <c:pt idx="278">
                  <c:v>3.2</c:v>
                </c:pt>
                <c:pt idx="279">
                  <c:v>3</c:v>
                </c:pt>
                <c:pt idx="280">
                  <c:v>2.88</c:v>
                </c:pt>
                <c:pt idx="281">
                  <c:v>2.92</c:v>
                </c:pt>
                <c:pt idx="282">
                  <c:v>3.06</c:v>
                </c:pt>
                <c:pt idx="283">
                  <c:v>3.25</c:v>
                </c:pt>
                <c:pt idx="284">
                  <c:v>3.62</c:v>
                </c:pt>
                <c:pt idx="285">
                  <c:v>3.98</c:v>
                </c:pt>
                <c:pt idx="286">
                  <c:v>4.3499999999999996</c:v>
                </c:pt>
                <c:pt idx="287">
                  <c:v>3.98</c:v>
                </c:pt>
                <c:pt idx="288">
                  <c:v>4.3499999999999996</c:v>
                </c:pt>
                <c:pt idx="289">
                  <c:v>4.32</c:v>
                </c:pt>
                <c:pt idx="290">
                  <c:v>4.3</c:v>
                </c:pt>
                <c:pt idx="291">
                  <c:v>3.92</c:v>
                </c:pt>
                <c:pt idx="292">
                  <c:v>3.67</c:v>
                </c:pt>
                <c:pt idx="293">
                  <c:v>3.61</c:v>
                </c:pt>
                <c:pt idx="294">
                  <c:v>3.56</c:v>
                </c:pt>
                <c:pt idx="295">
                  <c:v>3.52</c:v>
                </c:pt>
                <c:pt idx="296">
                  <c:v>3.4</c:v>
                </c:pt>
                <c:pt idx="297">
                  <c:v>3.46</c:v>
                </c:pt>
                <c:pt idx="298">
                  <c:v>3.44</c:v>
                </c:pt>
                <c:pt idx="299">
                  <c:v>3.35</c:v>
                </c:pt>
                <c:pt idx="300">
                  <c:v>3.4</c:v>
                </c:pt>
                <c:pt idx="301">
                  <c:v>3.11</c:v>
                </c:pt>
                <c:pt idx="302">
                  <c:v>3.67</c:v>
                </c:pt>
                <c:pt idx="303">
                  <c:v>3.52</c:v>
                </c:pt>
                <c:pt idx="304">
                  <c:v>3.87</c:v>
                </c:pt>
                <c:pt idx="305">
                  <c:v>3.6</c:v>
                </c:pt>
                <c:pt idx="306">
                  <c:v>4.05</c:v>
                </c:pt>
                <c:pt idx="307">
                  <c:v>3.6</c:v>
                </c:pt>
                <c:pt idx="308">
                  <c:v>3.46</c:v>
                </c:pt>
                <c:pt idx="309">
                  <c:v>3.36</c:v>
                </c:pt>
                <c:pt idx="310">
                  <c:v>3.2</c:v>
                </c:pt>
                <c:pt idx="311">
                  <c:v>3</c:v>
                </c:pt>
                <c:pt idx="312">
                  <c:v>2.78</c:v>
                </c:pt>
                <c:pt idx="313">
                  <c:v>2.76</c:v>
                </c:pt>
                <c:pt idx="314">
                  <c:v>2.64</c:v>
                </c:pt>
                <c:pt idx="315">
                  <c:v>2.5499999999999998</c:v>
                </c:pt>
                <c:pt idx="316">
                  <c:v>2.57</c:v>
                </c:pt>
                <c:pt idx="317">
                  <c:v>2.58</c:v>
                </c:pt>
                <c:pt idx="318">
                  <c:v>2.54</c:v>
                </c:pt>
                <c:pt idx="319">
                  <c:v>2.48</c:v>
                </c:pt>
                <c:pt idx="320">
                  <c:v>2.44</c:v>
                </c:pt>
                <c:pt idx="321">
                  <c:v>2.35</c:v>
                </c:pt>
                <c:pt idx="322">
                  <c:v>2.2599999999999998</c:v>
                </c:pt>
                <c:pt idx="323">
                  <c:v>2.23</c:v>
                </c:pt>
                <c:pt idx="324">
                  <c:v>2.2000000000000002</c:v>
                </c:pt>
                <c:pt idx="325">
                  <c:v>2.14</c:v>
                </c:pt>
                <c:pt idx="326">
                  <c:v>2.16</c:v>
                </c:pt>
                <c:pt idx="327">
                  <c:v>2.2599999999999998</c:v>
                </c:pt>
                <c:pt idx="328">
                  <c:v>2.08</c:v>
                </c:pt>
                <c:pt idx="329">
                  <c:v>2.02</c:v>
                </c:pt>
                <c:pt idx="330">
                  <c:v>2.08</c:v>
                </c:pt>
                <c:pt idx="331">
                  <c:v>1.89</c:v>
                </c:pt>
                <c:pt idx="332">
                  <c:v>2.14</c:v>
                </c:pt>
                <c:pt idx="333">
                  <c:v>2.02</c:v>
                </c:pt>
                <c:pt idx="334">
                  <c:v>1.98</c:v>
                </c:pt>
                <c:pt idx="335">
                  <c:v>1.88</c:v>
                </c:pt>
                <c:pt idx="336">
                  <c:v>1.8</c:v>
                </c:pt>
                <c:pt idx="337">
                  <c:v>1.85</c:v>
                </c:pt>
                <c:pt idx="338">
                  <c:v>1.86</c:v>
                </c:pt>
                <c:pt idx="339">
                  <c:v>1.85</c:v>
                </c:pt>
                <c:pt idx="340">
                  <c:v>1.8</c:v>
                </c:pt>
                <c:pt idx="341">
                  <c:v>1.7</c:v>
                </c:pt>
                <c:pt idx="342">
                  <c:v>1.6</c:v>
                </c:pt>
                <c:pt idx="343">
                  <c:v>1.6</c:v>
                </c:pt>
                <c:pt idx="344">
                  <c:v>1.58</c:v>
                </c:pt>
                <c:pt idx="345">
                  <c:v>1.57</c:v>
                </c:pt>
                <c:pt idx="346">
                  <c:v>1.55</c:v>
                </c:pt>
                <c:pt idx="347">
                  <c:v>1.55</c:v>
                </c:pt>
                <c:pt idx="348">
                  <c:v>1.53</c:v>
                </c:pt>
                <c:pt idx="349">
                  <c:v>1.5</c:v>
                </c:pt>
                <c:pt idx="350">
                  <c:v>1.53</c:v>
                </c:pt>
                <c:pt idx="351">
                  <c:v>1.7</c:v>
                </c:pt>
                <c:pt idx="352">
                  <c:v>1.64</c:v>
                </c:pt>
                <c:pt idx="353">
                  <c:v>1.6</c:v>
                </c:pt>
                <c:pt idx="354">
                  <c:v>1.45</c:v>
                </c:pt>
                <c:pt idx="355">
                  <c:v>1.45</c:v>
                </c:pt>
                <c:pt idx="356">
                  <c:v>1.29</c:v>
                </c:pt>
                <c:pt idx="357">
                  <c:v>1.26</c:v>
                </c:pt>
                <c:pt idx="358">
                  <c:v>1.2</c:v>
                </c:pt>
                <c:pt idx="359">
                  <c:v>1.54</c:v>
                </c:pt>
                <c:pt idx="360">
                  <c:v>1.3</c:v>
                </c:pt>
                <c:pt idx="361">
                  <c:v>1.27</c:v>
                </c:pt>
                <c:pt idx="362">
                  <c:v>1.1499999999999999</c:v>
                </c:pt>
                <c:pt idx="363">
                  <c:v>1.26</c:v>
                </c:pt>
                <c:pt idx="364">
                  <c:v>1.26</c:v>
                </c:pt>
                <c:pt idx="365">
                  <c:v>1.67</c:v>
                </c:pt>
                <c:pt idx="366">
                  <c:v>1.72</c:v>
                </c:pt>
                <c:pt idx="367">
                  <c:v>1.5</c:v>
                </c:pt>
                <c:pt idx="368">
                  <c:v>1.4</c:v>
                </c:pt>
                <c:pt idx="369">
                  <c:v>1.36</c:v>
                </c:pt>
                <c:pt idx="370">
                  <c:v>1.3</c:v>
                </c:pt>
                <c:pt idx="371">
                  <c:v>1.28</c:v>
                </c:pt>
                <c:pt idx="372">
                  <c:v>1.27</c:v>
                </c:pt>
                <c:pt idx="373">
                  <c:v>1.51</c:v>
                </c:pt>
                <c:pt idx="374">
                  <c:v>1.53</c:v>
                </c:pt>
                <c:pt idx="375">
                  <c:v>1.25</c:v>
                </c:pt>
                <c:pt idx="376">
                  <c:v>1.2</c:v>
                </c:pt>
                <c:pt idx="377">
                  <c:v>1.18</c:v>
                </c:pt>
                <c:pt idx="378">
                  <c:v>1.1499999999999999</c:v>
                </c:pt>
                <c:pt idx="379">
                  <c:v>1.1499999999999999</c:v>
                </c:pt>
                <c:pt idx="380">
                  <c:v>1.1299999999999999</c:v>
                </c:pt>
                <c:pt idx="381">
                  <c:v>1.1200000000000001</c:v>
                </c:pt>
                <c:pt idx="382">
                  <c:v>1.1299999999999999</c:v>
                </c:pt>
                <c:pt idx="383">
                  <c:v>1.1100000000000001</c:v>
                </c:pt>
                <c:pt idx="384">
                  <c:v>1.1000000000000001</c:v>
                </c:pt>
                <c:pt idx="385">
                  <c:v>1.1000000000000001</c:v>
                </c:pt>
                <c:pt idx="386">
                  <c:v>1.3</c:v>
                </c:pt>
                <c:pt idx="387">
                  <c:v>1.18</c:v>
                </c:pt>
                <c:pt idx="388">
                  <c:v>1.1399999999999999</c:v>
                </c:pt>
                <c:pt idx="389">
                  <c:v>1.1200000000000001</c:v>
                </c:pt>
                <c:pt idx="390">
                  <c:v>1.1000000000000001</c:v>
                </c:pt>
                <c:pt idx="391">
                  <c:v>1.1000000000000001</c:v>
                </c:pt>
                <c:pt idx="392">
                  <c:v>1.0900000000000001</c:v>
                </c:pt>
                <c:pt idx="393">
                  <c:v>1.08</c:v>
                </c:pt>
                <c:pt idx="394">
                  <c:v>1.07</c:v>
                </c:pt>
                <c:pt idx="395">
                  <c:v>1.0900000000000001</c:v>
                </c:pt>
                <c:pt idx="396">
                  <c:v>1.1100000000000001</c:v>
                </c:pt>
                <c:pt idx="397">
                  <c:v>1.1299999999999999</c:v>
                </c:pt>
                <c:pt idx="398">
                  <c:v>1.1000000000000001</c:v>
                </c:pt>
                <c:pt idx="399">
                  <c:v>1.1000000000000001</c:v>
                </c:pt>
                <c:pt idx="400">
                  <c:v>1.0900000000000001</c:v>
                </c:pt>
                <c:pt idx="401">
                  <c:v>1.1200000000000001</c:v>
                </c:pt>
                <c:pt idx="402">
                  <c:v>1.1499999999999999</c:v>
                </c:pt>
                <c:pt idx="403">
                  <c:v>1.25</c:v>
                </c:pt>
                <c:pt idx="404">
                  <c:v>1.25</c:v>
                </c:pt>
                <c:pt idx="405">
                  <c:v>1.4</c:v>
                </c:pt>
                <c:pt idx="406">
                  <c:v>1.46</c:v>
                </c:pt>
                <c:pt idx="407">
                  <c:v>1.4</c:v>
                </c:pt>
                <c:pt idx="408">
                  <c:v>1.44</c:v>
                </c:pt>
                <c:pt idx="409">
                  <c:v>1.35</c:v>
                </c:pt>
                <c:pt idx="410">
                  <c:v>1.3</c:v>
                </c:pt>
                <c:pt idx="411">
                  <c:v>1.28</c:v>
                </c:pt>
                <c:pt idx="412">
                  <c:v>1.2</c:v>
                </c:pt>
                <c:pt idx="413">
                  <c:v>1.2</c:v>
                </c:pt>
                <c:pt idx="414">
                  <c:v>1.3</c:v>
                </c:pt>
                <c:pt idx="415">
                  <c:v>1.38</c:v>
                </c:pt>
                <c:pt idx="416">
                  <c:v>1.37</c:v>
                </c:pt>
                <c:pt idx="417">
                  <c:v>1.3</c:v>
                </c:pt>
                <c:pt idx="418">
                  <c:v>1.2</c:v>
                </c:pt>
                <c:pt idx="419">
                  <c:v>1.2</c:v>
                </c:pt>
                <c:pt idx="420">
                  <c:v>1.1499999999999999</c:v>
                </c:pt>
                <c:pt idx="421">
                  <c:v>1.1399999999999999</c:v>
                </c:pt>
                <c:pt idx="422">
                  <c:v>1.1299999999999999</c:v>
                </c:pt>
                <c:pt idx="423">
                  <c:v>1.06</c:v>
                </c:pt>
                <c:pt idx="424">
                  <c:v>1.1100000000000001</c:v>
                </c:pt>
                <c:pt idx="425">
                  <c:v>1.06</c:v>
                </c:pt>
                <c:pt idx="426">
                  <c:v>1</c:v>
                </c:pt>
                <c:pt idx="427">
                  <c:v>0.98</c:v>
                </c:pt>
                <c:pt idx="428">
                  <c:v>0.96</c:v>
                </c:pt>
                <c:pt idx="429">
                  <c:v>0.96</c:v>
                </c:pt>
                <c:pt idx="430">
                  <c:v>0.95</c:v>
                </c:pt>
                <c:pt idx="431">
                  <c:v>0.94</c:v>
                </c:pt>
                <c:pt idx="432">
                  <c:v>0.92</c:v>
                </c:pt>
                <c:pt idx="433">
                  <c:v>0.9</c:v>
                </c:pt>
                <c:pt idx="434">
                  <c:v>0.88</c:v>
                </c:pt>
                <c:pt idx="435">
                  <c:v>0.85</c:v>
                </c:pt>
                <c:pt idx="436">
                  <c:v>0.83</c:v>
                </c:pt>
                <c:pt idx="437">
                  <c:v>0.8</c:v>
                </c:pt>
                <c:pt idx="438">
                  <c:v>0.78</c:v>
                </c:pt>
                <c:pt idx="439">
                  <c:v>0.78</c:v>
                </c:pt>
                <c:pt idx="440">
                  <c:v>0.76</c:v>
                </c:pt>
                <c:pt idx="441">
                  <c:v>0.9</c:v>
                </c:pt>
                <c:pt idx="442">
                  <c:v>0.98</c:v>
                </c:pt>
                <c:pt idx="443">
                  <c:v>1</c:v>
                </c:pt>
                <c:pt idx="444">
                  <c:v>1.01</c:v>
                </c:pt>
                <c:pt idx="445">
                  <c:v>1.02</c:v>
                </c:pt>
                <c:pt idx="446">
                  <c:v>1.1000000000000001</c:v>
                </c:pt>
                <c:pt idx="447">
                  <c:v>1.66</c:v>
                </c:pt>
                <c:pt idx="448">
                  <c:v>1.34</c:v>
                </c:pt>
                <c:pt idx="449">
                  <c:v>1.4</c:v>
                </c:pt>
                <c:pt idx="450">
                  <c:v>1.46</c:v>
                </c:pt>
                <c:pt idx="451">
                  <c:v>1.85</c:v>
                </c:pt>
                <c:pt idx="452">
                  <c:v>1.65</c:v>
                </c:pt>
                <c:pt idx="453">
                  <c:v>1.46</c:v>
                </c:pt>
                <c:pt idx="454">
                  <c:v>1.28</c:v>
                </c:pt>
                <c:pt idx="455">
                  <c:v>1.25</c:v>
                </c:pt>
                <c:pt idx="456">
                  <c:v>1.22</c:v>
                </c:pt>
                <c:pt idx="457">
                  <c:v>1.21</c:v>
                </c:pt>
                <c:pt idx="458">
                  <c:v>1.2</c:v>
                </c:pt>
                <c:pt idx="459">
                  <c:v>1.17</c:v>
                </c:pt>
                <c:pt idx="460">
                  <c:v>1.32</c:v>
                </c:pt>
                <c:pt idx="461">
                  <c:v>1.48</c:v>
                </c:pt>
                <c:pt idx="462">
                  <c:v>1.62</c:v>
                </c:pt>
                <c:pt idx="463">
                  <c:v>1.56</c:v>
                </c:pt>
                <c:pt idx="464">
                  <c:v>1.46</c:v>
                </c:pt>
                <c:pt idx="465">
                  <c:v>1.38</c:v>
                </c:pt>
                <c:pt idx="466">
                  <c:v>1.35</c:v>
                </c:pt>
                <c:pt idx="467">
                  <c:v>1.46</c:v>
                </c:pt>
                <c:pt idx="468">
                  <c:v>1.32</c:v>
                </c:pt>
                <c:pt idx="469">
                  <c:v>1.33</c:v>
                </c:pt>
                <c:pt idx="470">
                  <c:v>1</c:v>
                </c:pt>
                <c:pt idx="471">
                  <c:v>1</c:v>
                </c:pt>
                <c:pt idx="472">
                  <c:v>0.98</c:v>
                </c:pt>
                <c:pt idx="473">
                  <c:v>1.37</c:v>
                </c:pt>
                <c:pt idx="474">
                  <c:v>1.29</c:v>
                </c:pt>
                <c:pt idx="475">
                  <c:v>1.2</c:v>
                </c:pt>
                <c:pt idx="476">
                  <c:v>1.42</c:v>
                </c:pt>
                <c:pt idx="477">
                  <c:v>1.5</c:v>
                </c:pt>
                <c:pt idx="478">
                  <c:v>1.48</c:v>
                </c:pt>
                <c:pt idx="479">
                  <c:v>1.4</c:v>
                </c:pt>
                <c:pt idx="480">
                  <c:v>1.32</c:v>
                </c:pt>
                <c:pt idx="481">
                  <c:v>1.25</c:v>
                </c:pt>
                <c:pt idx="482">
                  <c:v>1.2</c:v>
                </c:pt>
                <c:pt idx="483">
                  <c:v>1.2</c:v>
                </c:pt>
                <c:pt idx="484">
                  <c:v>1.18</c:v>
                </c:pt>
                <c:pt idx="485">
                  <c:v>1.18</c:v>
                </c:pt>
                <c:pt idx="486">
                  <c:v>1.1599999999999999</c:v>
                </c:pt>
                <c:pt idx="487">
                  <c:v>1.17</c:v>
                </c:pt>
                <c:pt idx="488">
                  <c:v>1.1599999999999999</c:v>
                </c:pt>
                <c:pt idx="489">
                  <c:v>1.1399999999999999</c:v>
                </c:pt>
                <c:pt idx="490">
                  <c:v>1.1000000000000001</c:v>
                </c:pt>
                <c:pt idx="491">
                  <c:v>1.1000000000000001</c:v>
                </c:pt>
                <c:pt idx="492">
                  <c:v>1.1499999999999999</c:v>
                </c:pt>
                <c:pt idx="493">
                  <c:v>1.24</c:v>
                </c:pt>
                <c:pt idx="494">
                  <c:v>1.1000000000000001</c:v>
                </c:pt>
                <c:pt idx="495">
                  <c:v>0.98</c:v>
                </c:pt>
                <c:pt idx="496">
                  <c:v>0.98</c:v>
                </c:pt>
                <c:pt idx="497">
                  <c:v>1</c:v>
                </c:pt>
                <c:pt idx="498">
                  <c:v>1.02</c:v>
                </c:pt>
                <c:pt idx="499">
                  <c:v>1.2</c:v>
                </c:pt>
                <c:pt idx="500">
                  <c:v>1.1299999999999999</c:v>
                </c:pt>
                <c:pt idx="501">
                  <c:v>1.1499999999999999</c:v>
                </c:pt>
                <c:pt idx="502">
                  <c:v>1.18</c:v>
                </c:pt>
                <c:pt idx="503">
                  <c:v>1.18</c:v>
                </c:pt>
                <c:pt idx="504">
                  <c:v>1.1499999999999999</c:v>
                </c:pt>
                <c:pt idx="505">
                  <c:v>1.2</c:v>
                </c:pt>
                <c:pt idx="506">
                  <c:v>1.34</c:v>
                </c:pt>
                <c:pt idx="507">
                  <c:v>1.68</c:v>
                </c:pt>
                <c:pt idx="508">
                  <c:v>1.4</c:v>
                </c:pt>
                <c:pt idx="509">
                  <c:v>1.39</c:v>
                </c:pt>
                <c:pt idx="510">
                  <c:v>1.47</c:v>
                </c:pt>
                <c:pt idx="511">
                  <c:v>1.64</c:v>
                </c:pt>
                <c:pt idx="512">
                  <c:v>1.72</c:v>
                </c:pt>
                <c:pt idx="513">
                  <c:v>1.66</c:v>
                </c:pt>
                <c:pt idx="514">
                  <c:v>1.56</c:v>
                </c:pt>
                <c:pt idx="515">
                  <c:v>1.46</c:v>
                </c:pt>
                <c:pt idx="516">
                  <c:v>1.45</c:v>
                </c:pt>
                <c:pt idx="517">
                  <c:v>1.4</c:v>
                </c:pt>
                <c:pt idx="518">
                  <c:v>1.4</c:v>
                </c:pt>
                <c:pt idx="519">
                  <c:v>1.39</c:v>
                </c:pt>
                <c:pt idx="520">
                  <c:v>1.38</c:v>
                </c:pt>
                <c:pt idx="521">
                  <c:v>1.3</c:v>
                </c:pt>
                <c:pt idx="522">
                  <c:v>1.4</c:v>
                </c:pt>
                <c:pt idx="523">
                  <c:v>1.2</c:v>
                </c:pt>
                <c:pt idx="524">
                  <c:v>1.19</c:v>
                </c:pt>
                <c:pt idx="525">
                  <c:v>1.24</c:v>
                </c:pt>
                <c:pt idx="526">
                  <c:v>1.25</c:v>
                </c:pt>
                <c:pt idx="527">
                  <c:v>1.2</c:v>
                </c:pt>
                <c:pt idx="528">
                  <c:v>1.3</c:v>
                </c:pt>
                <c:pt idx="529">
                  <c:v>1.28</c:v>
                </c:pt>
                <c:pt idx="530">
                  <c:v>1.27</c:v>
                </c:pt>
                <c:pt idx="531">
                  <c:v>1.2</c:v>
                </c:pt>
                <c:pt idx="532">
                  <c:v>1.28</c:v>
                </c:pt>
                <c:pt idx="533">
                  <c:v>1.24</c:v>
                </c:pt>
                <c:pt idx="534">
                  <c:v>1.2</c:v>
                </c:pt>
                <c:pt idx="535">
                  <c:v>1.1200000000000001</c:v>
                </c:pt>
                <c:pt idx="536">
                  <c:v>1.1000000000000001</c:v>
                </c:pt>
                <c:pt idx="537">
                  <c:v>1.1000000000000001</c:v>
                </c:pt>
                <c:pt idx="538">
                  <c:v>1.08</c:v>
                </c:pt>
                <c:pt idx="539">
                  <c:v>1.05</c:v>
                </c:pt>
                <c:pt idx="540">
                  <c:v>1.02</c:v>
                </c:pt>
                <c:pt idx="541">
                  <c:v>1.02</c:v>
                </c:pt>
                <c:pt idx="542">
                  <c:v>1</c:v>
                </c:pt>
                <c:pt idx="543">
                  <c:v>1.2</c:v>
                </c:pt>
                <c:pt idx="544">
                  <c:v>1.25</c:v>
                </c:pt>
                <c:pt idx="545">
                  <c:v>1.2</c:v>
                </c:pt>
                <c:pt idx="546">
                  <c:v>1.27</c:v>
                </c:pt>
                <c:pt idx="547">
                  <c:v>1.24</c:v>
                </c:pt>
                <c:pt idx="548">
                  <c:v>1.28</c:v>
                </c:pt>
                <c:pt idx="549">
                  <c:v>1.3</c:v>
                </c:pt>
                <c:pt idx="550">
                  <c:v>1.35</c:v>
                </c:pt>
                <c:pt idx="551">
                  <c:v>1.34</c:v>
                </c:pt>
                <c:pt idx="552">
                  <c:v>1.28</c:v>
                </c:pt>
                <c:pt idx="553">
                  <c:v>1.29</c:v>
                </c:pt>
                <c:pt idx="554">
                  <c:v>1.24</c:v>
                </c:pt>
                <c:pt idx="555">
                  <c:v>1.34</c:v>
                </c:pt>
                <c:pt idx="556">
                  <c:v>1.28</c:v>
                </c:pt>
                <c:pt idx="557">
                  <c:v>1.34</c:v>
                </c:pt>
                <c:pt idx="558">
                  <c:v>1.38</c:v>
                </c:pt>
                <c:pt idx="559">
                  <c:v>1.3</c:v>
                </c:pt>
                <c:pt idx="560">
                  <c:v>1.35</c:v>
                </c:pt>
                <c:pt idx="561">
                  <c:v>1.3</c:v>
                </c:pt>
                <c:pt idx="562">
                  <c:v>1.25</c:v>
                </c:pt>
                <c:pt idx="563">
                  <c:v>1.1399999999999999</c:v>
                </c:pt>
                <c:pt idx="564">
                  <c:v>1.1000000000000001</c:v>
                </c:pt>
                <c:pt idx="565">
                  <c:v>1.08</c:v>
                </c:pt>
                <c:pt idx="566">
                  <c:v>1.08</c:v>
                </c:pt>
                <c:pt idx="567">
                  <c:v>1.08</c:v>
                </c:pt>
                <c:pt idx="568">
                  <c:v>1.07</c:v>
                </c:pt>
                <c:pt idx="569">
                  <c:v>1.07</c:v>
                </c:pt>
                <c:pt idx="570">
                  <c:v>1.06</c:v>
                </c:pt>
                <c:pt idx="571">
                  <c:v>1.02</c:v>
                </c:pt>
                <c:pt idx="572">
                  <c:v>1</c:v>
                </c:pt>
                <c:pt idx="573">
                  <c:v>1</c:v>
                </c:pt>
                <c:pt idx="574">
                  <c:v>1.1299999999999999</c:v>
                </c:pt>
                <c:pt idx="575">
                  <c:v>1.49</c:v>
                </c:pt>
                <c:pt idx="576">
                  <c:v>1.64</c:v>
                </c:pt>
                <c:pt idx="577">
                  <c:v>1.62</c:v>
                </c:pt>
                <c:pt idx="578">
                  <c:v>1.64</c:v>
                </c:pt>
                <c:pt idx="579">
                  <c:v>1.89</c:v>
                </c:pt>
                <c:pt idx="580">
                  <c:v>1.9</c:v>
                </c:pt>
                <c:pt idx="581">
                  <c:v>1.83</c:v>
                </c:pt>
                <c:pt idx="582">
                  <c:v>1.6</c:v>
                </c:pt>
                <c:pt idx="583">
                  <c:v>1.46</c:v>
                </c:pt>
                <c:pt idx="584">
                  <c:v>1.3</c:v>
                </c:pt>
                <c:pt idx="585">
                  <c:v>1.29</c:v>
                </c:pt>
                <c:pt idx="586">
                  <c:v>1.28</c:v>
                </c:pt>
                <c:pt idx="587">
                  <c:v>1.1599999999999999</c:v>
                </c:pt>
                <c:pt idx="588">
                  <c:v>1.3</c:v>
                </c:pt>
                <c:pt idx="589">
                  <c:v>1.6</c:v>
                </c:pt>
                <c:pt idx="590">
                  <c:v>1.78</c:v>
                </c:pt>
                <c:pt idx="591">
                  <c:v>1.9</c:v>
                </c:pt>
                <c:pt idx="592">
                  <c:v>1.85</c:v>
                </c:pt>
                <c:pt idx="593">
                  <c:v>1.8</c:v>
                </c:pt>
                <c:pt idx="594">
                  <c:v>1.8</c:v>
                </c:pt>
                <c:pt idx="595">
                  <c:v>1.82</c:v>
                </c:pt>
                <c:pt idx="596">
                  <c:v>2.15</c:v>
                </c:pt>
                <c:pt idx="597">
                  <c:v>2.0299999999999998</c:v>
                </c:pt>
                <c:pt idx="598">
                  <c:v>1.95</c:v>
                </c:pt>
                <c:pt idx="599">
                  <c:v>1.77</c:v>
                </c:pt>
                <c:pt idx="600">
                  <c:v>1.6</c:v>
                </c:pt>
                <c:pt idx="601">
                  <c:v>1.51</c:v>
                </c:pt>
                <c:pt idx="602">
                  <c:v>1.48</c:v>
                </c:pt>
                <c:pt idx="603">
                  <c:v>1.1200000000000001</c:v>
                </c:pt>
                <c:pt idx="604">
                  <c:v>1.41</c:v>
                </c:pt>
                <c:pt idx="605">
                  <c:v>1.4</c:v>
                </c:pt>
                <c:pt idx="606">
                  <c:v>1.41</c:v>
                </c:pt>
                <c:pt idx="607">
                  <c:v>1.35</c:v>
                </c:pt>
                <c:pt idx="608">
                  <c:v>1.6</c:v>
                </c:pt>
                <c:pt idx="609">
                  <c:v>2.2799999999999998</c:v>
                </c:pt>
                <c:pt idx="610">
                  <c:v>2.27</c:v>
                </c:pt>
                <c:pt idx="611">
                  <c:v>2.15</c:v>
                </c:pt>
                <c:pt idx="612">
                  <c:v>2.17</c:v>
                </c:pt>
                <c:pt idx="613">
                  <c:v>2.2000000000000002</c:v>
                </c:pt>
                <c:pt idx="614">
                  <c:v>2.23</c:v>
                </c:pt>
                <c:pt idx="615">
                  <c:v>2.41</c:v>
                </c:pt>
                <c:pt idx="616">
                  <c:v>2.2999999999999998</c:v>
                </c:pt>
                <c:pt idx="617">
                  <c:v>2.35</c:v>
                </c:pt>
                <c:pt idx="618">
                  <c:v>2.2999999999999998</c:v>
                </c:pt>
                <c:pt idx="619">
                  <c:v>2.4500000000000002</c:v>
                </c:pt>
                <c:pt idx="620">
                  <c:v>2.4500000000000002</c:v>
                </c:pt>
                <c:pt idx="621">
                  <c:v>2.46</c:v>
                </c:pt>
                <c:pt idx="622">
                  <c:v>2.85</c:v>
                </c:pt>
                <c:pt idx="623">
                  <c:v>2.48</c:v>
                </c:pt>
                <c:pt idx="624">
                  <c:v>2.25</c:v>
                </c:pt>
                <c:pt idx="625">
                  <c:v>2.19</c:v>
                </c:pt>
                <c:pt idx="626">
                  <c:v>2</c:v>
                </c:pt>
                <c:pt idx="627">
                  <c:v>1.86</c:v>
                </c:pt>
                <c:pt idx="628">
                  <c:v>1.85</c:v>
                </c:pt>
                <c:pt idx="629">
                  <c:v>1.97</c:v>
                </c:pt>
                <c:pt idx="630">
                  <c:v>1.94</c:v>
                </c:pt>
                <c:pt idx="631">
                  <c:v>1.77</c:v>
                </c:pt>
                <c:pt idx="632">
                  <c:v>1.72</c:v>
                </c:pt>
                <c:pt idx="633">
                  <c:v>1.7</c:v>
                </c:pt>
                <c:pt idx="634">
                  <c:v>1.74</c:v>
                </c:pt>
                <c:pt idx="635">
                  <c:v>1.7</c:v>
                </c:pt>
                <c:pt idx="636">
                  <c:v>1.65</c:v>
                </c:pt>
                <c:pt idx="637">
                  <c:v>1.56</c:v>
                </c:pt>
                <c:pt idx="638">
                  <c:v>1.76</c:v>
                </c:pt>
                <c:pt idx="639">
                  <c:v>1.7</c:v>
                </c:pt>
                <c:pt idx="640">
                  <c:v>1.42</c:v>
                </c:pt>
                <c:pt idx="641">
                  <c:v>1.38</c:v>
                </c:pt>
                <c:pt idx="642">
                  <c:v>1.47</c:v>
                </c:pt>
                <c:pt idx="643">
                  <c:v>1.48</c:v>
                </c:pt>
                <c:pt idx="644">
                  <c:v>1.4</c:v>
                </c:pt>
                <c:pt idx="645">
                  <c:v>1.54</c:v>
                </c:pt>
                <c:pt idx="646">
                  <c:v>1.5</c:v>
                </c:pt>
                <c:pt idx="647">
                  <c:v>2.5</c:v>
                </c:pt>
                <c:pt idx="648">
                  <c:v>2.2000000000000002</c:v>
                </c:pt>
                <c:pt idx="649">
                  <c:v>1.9</c:v>
                </c:pt>
                <c:pt idx="650">
                  <c:v>1.87</c:v>
                </c:pt>
                <c:pt idx="651">
                  <c:v>1.9</c:v>
                </c:pt>
                <c:pt idx="652">
                  <c:v>2.2000000000000002</c:v>
                </c:pt>
                <c:pt idx="653">
                  <c:v>2.4700000000000002</c:v>
                </c:pt>
                <c:pt idx="654">
                  <c:v>2.46</c:v>
                </c:pt>
                <c:pt idx="655">
                  <c:v>2.3199999999999998</c:v>
                </c:pt>
                <c:pt idx="656">
                  <c:v>2.46</c:v>
                </c:pt>
                <c:pt idx="657">
                  <c:v>2.5</c:v>
                </c:pt>
                <c:pt idx="658">
                  <c:v>2.71</c:v>
                </c:pt>
                <c:pt idx="659">
                  <c:v>2.7</c:v>
                </c:pt>
                <c:pt idx="660">
                  <c:v>2.71</c:v>
                </c:pt>
                <c:pt idx="661">
                  <c:v>2.62</c:v>
                </c:pt>
                <c:pt idx="662">
                  <c:v>2.85</c:v>
                </c:pt>
                <c:pt idx="663">
                  <c:v>3.14</c:v>
                </c:pt>
                <c:pt idx="664">
                  <c:v>2.96</c:v>
                </c:pt>
                <c:pt idx="665">
                  <c:v>3.04</c:v>
                </c:pt>
                <c:pt idx="666">
                  <c:v>3.23</c:v>
                </c:pt>
                <c:pt idx="667">
                  <c:v>3.76</c:v>
                </c:pt>
                <c:pt idx="668">
                  <c:v>3.6</c:v>
                </c:pt>
                <c:pt idx="669">
                  <c:v>3.86</c:v>
                </c:pt>
                <c:pt idx="670">
                  <c:v>4.0999999999999996</c:v>
                </c:pt>
                <c:pt idx="671">
                  <c:v>4.05</c:v>
                </c:pt>
                <c:pt idx="672">
                  <c:v>3.65</c:v>
                </c:pt>
                <c:pt idx="673">
                  <c:v>3.76</c:v>
                </c:pt>
                <c:pt idx="674">
                  <c:v>4.4000000000000004</c:v>
                </c:pt>
                <c:pt idx="675">
                  <c:v>4.5599999999999996</c:v>
                </c:pt>
                <c:pt idx="676">
                  <c:v>4.0999999999999996</c:v>
                </c:pt>
                <c:pt idx="677">
                  <c:v>3.86</c:v>
                </c:pt>
                <c:pt idx="678">
                  <c:v>3.78</c:v>
                </c:pt>
                <c:pt idx="679">
                  <c:v>3.66</c:v>
                </c:pt>
                <c:pt idx="680">
                  <c:v>3.64</c:v>
                </c:pt>
                <c:pt idx="681">
                  <c:v>3.5</c:v>
                </c:pt>
                <c:pt idx="682">
                  <c:v>3.4</c:v>
                </c:pt>
                <c:pt idx="683">
                  <c:v>3.47</c:v>
                </c:pt>
                <c:pt idx="684">
                  <c:v>3.37</c:v>
                </c:pt>
                <c:pt idx="685">
                  <c:v>3.47</c:v>
                </c:pt>
                <c:pt idx="686">
                  <c:v>3.46</c:v>
                </c:pt>
                <c:pt idx="687">
                  <c:v>3.5</c:v>
                </c:pt>
                <c:pt idx="688">
                  <c:v>3.6</c:v>
                </c:pt>
                <c:pt idx="689">
                  <c:v>3.56</c:v>
                </c:pt>
                <c:pt idx="690">
                  <c:v>3.49</c:v>
                </c:pt>
                <c:pt idx="691">
                  <c:v>3.39</c:v>
                </c:pt>
                <c:pt idx="692">
                  <c:v>3.25</c:v>
                </c:pt>
                <c:pt idx="693">
                  <c:v>3.15</c:v>
                </c:pt>
                <c:pt idx="694">
                  <c:v>3.05</c:v>
                </c:pt>
                <c:pt idx="695">
                  <c:v>3</c:v>
                </c:pt>
                <c:pt idx="696">
                  <c:v>2.95</c:v>
                </c:pt>
                <c:pt idx="697">
                  <c:v>2.9</c:v>
                </c:pt>
                <c:pt idx="698">
                  <c:v>2.85</c:v>
                </c:pt>
                <c:pt idx="699">
                  <c:v>2.75</c:v>
                </c:pt>
                <c:pt idx="700">
                  <c:v>2.86</c:v>
                </c:pt>
                <c:pt idx="701">
                  <c:v>2.88</c:v>
                </c:pt>
                <c:pt idx="702">
                  <c:v>2.75</c:v>
                </c:pt>
                <c:pt idx="703">
                  <c:v>2.68</c:v>
                </c:pt>
                <c:pt idx="704">
                  <c:v>2.65</c:v>
                </c:pt>
                <c:pt idx="705">
                  <c:v>2.87</c:v>
                </c:pt>
                <c:pt idx="706">
                  <c:v>2.93</c:v>
                </c:pt>
                <c:pt idx="707">
                  <c:v>2.92</c:v>
                </c:pt>
                <c:pt idx="708">
                  <c:v>2.86</c:v>
                </c:pt>
                <c:pt idx="709">
                  <c:v>2.96</c:v>
                </c:pt>
                <c:pt idx="710">
                  <c:v>3.1</c:v>
                </c:pt>
                <c:pt idx="711">
                  <c:v>3.08</c:v>
                </c:pt>
                <c:pt idx="712">
                  <c:v>3.2</c:v>
                </c:pt>
                <c:pt idx="713">
                  <c:v>3.49</c:v>
                </c:pt>
                <c:pt idx="714">
                  <c:v>3.56</c:v>
                </c:pt>
                <c:pt idx="715">
                  <c:v>4.5599999999999996</c:v>
                </c:pt>
                <c:pt idx="716">
                  <c:v>5.0999999999999996</c:v>
                </c:pt>
                <c:pt idx="717">
                  <c:v>4.92</c:v>
                </c:pt>
                <c:pt idx="718">
                  <c:v>4.7300000000000004</c:v>
                </c:pt>
                <c:pt idx="719">
                  <c:v>4.55</c:v>
                </c:pt>
                <c:pt idx="720">
                  <c:v>4.5</c:v>
                </c:pt>
                <c:pt idx="721">
                  <c:v>4.28</c:v>
                </c:pt>
                <c:pt idx="722">
                  <c:v>4.1399999999999997</c:v>
                </c:pt>
                <c:pt idx="723">
                  <c:v>4</c:v>
                </c:pt>
                <c:pt idx="724">
                  <c:v>3.75</c:v>
                </c:pt>
                <c:pt idx="725">
                  <c:v>4.46</c:v>
                </c:pt>
                <c:pt idx="726">
                  <c:v>4.38</c:v>
                </c:pt>
                <c:pt idx="727">
                  <c:v>3.25</c:v>
                </c:pt>
                <c:pt idx="728">
                  <c:v>3.14</c:v>
                </c:pt>
                <c:pt idx="729">
                  <c:v>3.1</c:v>
                </c:pt>
                <c:pt idx="730">
                  <c:v>3</c:v>
                </c:pt>
                <c:pt idx="731">
                  <c:v>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91D4-45AA-AE21-1D15512D6776}"/>
            </c:ext>
          </c:extLst>
        </c:ser>
        <c:ser>
          <c:idx val="16"/>
          <c:order val="4"/>
          <c:tx>
            <c:v>2014</c:v>
          </c:tx>
          <c:spPr>
            <a:ln w="12700">
              <a:solidFill>
                <a:schemeClr val="accent5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DATOS!$AN$3:$AN$734</c:f>
              <c:numCache>
                <c:formatCode>0.00</c:formatCode>
                <c:ptCount val="732"/>
                <c:pt idx="0">
                  <c:v>2.99</c:v>
                </c:pt>
                <c:pt idx="1">
                  <c:v>2.9</c:v>
                </c:pt>
                <c:pt idx="2">
                  <c:v>2.86</c:v>
                </c:pt>
                <c:pt idx="3">
                  <c:v>2.86</c:v>
                </c:pt>
                <c:pt idx="4">
                  <c:v>2.8</c:v>
                </c:pt>
                <c:pt idx="5">
                  <c:v>2.7</c:v>
                </c:pt>
                <c:pt idx="6">
                  <c:v>2.74</c:v>
                </c:pt>
                <c:pt idx="7">
                  <c:v>2.4300000000000002</c:v>
                </c:pt>
                <c:pt idx="8">
                  <c:v>2.38</c:v>
                </c:pt>
                <c:pt idx="9">
                  <c:v>2.33</c:v>
                </c:pt>
                <c:pt idx="10">
                  <c:v>2.4500000000000002</c:v>
                </c:pt>
                <c:pt idx="11">
                  <c:v>2.97</c:v>
                </c:pt>
                <c:pt idx="12">
                  <c:v>2.5499999999999998</c:v>
                </c:pt>
                <c:pt idx="13">
                  <c:v>2.98</c:v>
                </c:pt>
                <c:pt idx="14">
                  <c:v>2.98</c:v>
                </c:pt>
                <c:pt idx="15">
                  <c:v>2.83</c:v>
                </c:pt>
                <c:pt idx="16">
                  <c:v>2.97</c:v>
                </c:pt>
                <c:pt idx="17">
                  <c:v>3.02</c:v>
                </c:pt>
                <c:pt idx="18">
                  <c:v>3.14</c:v>
                </c:pt>
                <c:pt idx="19">
                  <c:v>3.2</c:v>
                </c:pt>
                <c:pt idx="20">
                  <c:v>3.25</c:v>
                </c:pt>
                <c:pt idx="21">
                  <c:v>3.29</c:v>
                </c:pt>
                <c:pt idx="22">
                  <c:v>3.3</c:v>
                </c:pt>
                <c:pt idx="23">
                  <c:v>3.43</c:v>
                </c:pt>
                <c:pt idx="24">
                  <c:v>3.4</c:v>
                </c:pt>
                <c:pt idx="25">
                  <c:v>3.36</c:v>
                </c:pt>
                <c:pt idx="26">
                  <c:v>3.27</c:v>
                </c:pt>
                <c:pt idx="27">
                  <c:v>3.1</c:v>
                </c:pt>
                <c:pt idx="28">
                  <c:v>3.1</c:v>
                </c:pt>
                <c:pt idx="29">
                  <c:v>3</c:v>
                </c:pt>
                <c:pt idx="30">
                  <c:v>2.97</c:v>
                </c:pt>
                <c:pt idx="31">
                  <c:v>2.9</c:v>
                </c:pt>
                <c:pt idx="32">
                  <c:v>2.88</c:v>
                </c:pt>
                <c:pt idx="33">
                  <c:v>2.76</c:v>
                </c:pt>
                <c:pt idx="34">
                  <c:v>2.7</c:v>
                </c:pt>
                <c:pt idx="35">
                  <c:v>2.7</c:v>
                </c:pt>
                <c:pt idx="36">
                  <c:v>2.72</c:v>
                </c:pt>
                <c:pt idx="37">
                  <c:v>2.66</c:v>
                </c:pt>
                <c:pt idx="38">
                  <c:v>2.64</c:v>
                </c:pt>
                <c:pt idx="39">
                  <c:v>2.5</c:v>
                </c:pt>
                <c:pt idx="40">
                  <c:v>2.48</c:v>
                </c:pt>
                <c:pt idx="41">
                  <c:v>2.37</c:v>
                </c:pt>
                <c:pt idx="42">
                  <c:v>2.25</c:v>
                </c:pt>
                <c:pt idx="43">
                  <c:v>2.1800000000000002</c:v>
                </c:pt>
                <c:pt idx="44">
                  <c:v>2.36</c:v>
                </c:pt>
                <c:pt idx="45">
                  <c:v>2.4300000000000002</c:v>
                </c:pt>
                <c:pt idx="46">
                  <c:v>2.4500000000000002</c:v>
                </c:pt>
                <c:pt idx="47">
                  <c:v>2.5</c:v>
                </c:pt>
                <c:pt idx="48">
                  <c:v>2.4700000000000002</c:v>
                </c:pt>
                <c:pt idx="49">
                  <c:v>2.4700000000000002</c:v>
                </c:pt>
                <c:pt idx="50">
                  <c:v>2.44</c:v>
                </c:pt>
                <c:pt idx="51">
                  <c:v>2.58</c:v>
                </c:pt>
                <c:pt idx="52">
                  <c:v>2.5</c:v>
                </c:pt>
                <c:pt idx="53">
                  <c:v>2.5</c:v>
                </c:pt>
                <c:pt idx="54">
                  <c:v>2.44</c:v>
                </c:pt>
                <c:pt idx="55">
                  <c:v>2.4</c:v>
                </c:pt>
                <c:pt idx="56">
                  <c:v>2.34</c:v>
                </c:pt>
                <c:pt idx="57">
                  <c:v>2.33</c:v>
                </c:pt>
                <c:pt idx="58">
                  <c:v>2.25</c:v>
                </c:pt>
                <c:pt idx="59">
                  <c:v>2.33</c:v>
                </c:pt>
                <c:pt idx="60">
                  <c:v>2.2999999999999998</c:v>
                </c:pt>
                <c:pt idx="61">
                  <c:v>2.38</c:v>
                </c:pt>
                <c:pt idx="62">
                  <c:v>2.36</c:v>
                </c:pt>
                <c:pt idx="63">
                  <c:v>2.4</c:v>
                </c:pt>
                <c:pt idx="64">
                  <c:v>2.41</c:v>
                </c:pt>
                <c:pt idx="65">
                  <c:v>2.4</c:v>
                </c:pt>
                <c:pt idx="66">
                  <c:v>2.39</c:v>
                </c:pt>
                <c:pt idx="67">
                  <c:v>2.38</c:v>
                </c:pt>
                <c:pt idx="68">
                  <c:v>2.25</c:v>
                </c:pt>
                <c:pt idx="69">
                  <c:v>2.19</c:v>
                </c:pt>
                <c:pt idx="70">
                  <c:v>2</c:v>
                </c:pt>
                <c:pt idx="71">
                  <c:v>2.2599999999999998</c:v>
                </c:pt>
                <c:pt idx="72">
                  <c:v>2.25</c:v>
                </c:pt>
                <c:pt idx="73">
                  <c:v>2.38</c:v>
                </c:pt>
                <c:pt idx="74">
                  <c:v>2.36</c:v>
                </c:pt>
                <c:pt idx="75">
                  <c:v>2.56</c:v>
                </c:pt>
                <c:pt idx="76">
                  <c:v>2.6</c:v>
                </c:pt>
                <c:pt idx="77">
                  <c:v>2.56</c:v>
                </c:pt>
                <c:pt idx="78">
                  <c:v>2.6</c:v>
                </c:pt>
                <c:pt idx="79">
                  <c:v>2.5</c:v>
                </c:pt>
                <c:pt idx="80">
                  <c:v>2.4500000000000002</c:v>
                </c:pt>
                <c:pt idx="81">
                  <c:v>2.38</c:v>
                </c:pt>
                <c:pt idx="82">
                  <c:v>2.2799999999999998</c:v>
                </c:pt>
                <c:pt idx="83">
                  <c:v>2.2599999999999998</c:v>
                </c:pt>
                <c:pt idx="84">
                  <c:v>2.2000000000000002</c:v>
                </c:pt>
                <c:pt idx="85">
                  <c:v>2.06</c:v>
                </c:pt>
                <c:pt idx="86">
                  <c:v>2.02</c:v>
                </c:pt>
                <c:pt idx="87">
                  <c:v>2.2000000000000002</c:v>
                </c:pt>
                <c:pt idx="88">
                  <c:v>2.2000000000000002</c:v>
                </c:pt>
                <c:pt idx="89">
                  <c:v>2.3199999999999998</c:v>
                </c:pt>
                <c:pt idx="90">
                  <c:v>2.38</c:v>
                </c:pt>
                <c:pt idx="91">
                  <c:v>2.38</c:v>
                </c:pt>
                <c:pt idx="92">
                  <c:v>2.25</c:v>
                </c:pt>
                <c:pt idx="93">
                  <c:v>2.2999999999999998</c:v>
                </c:pt>
                <c:pt idx="94">
                  <c:v>2.3199999999999998</c:v>
                </c:pt>
                <c:pt idx="95">
                  <c:v>2.2000000000000002</c:v>
                </c:pt>
                <c:pt idx="96">
                  <c:v>2.2000000000000002</c:v>
                </c:pt>
                <c:pt idx="97">
                  <c:v>2.1800000000000002</c:v>
                </c:pt>
                <c:pt idx="98">
                  <c:v>2.1800000000000002</c:v>
                </c:pt>
                <c:pt idx="99">
                  <c:v>2.2000000000000002</c:v>
                </c:pt>
                <c:pt idx="100">
                  <c:v>2.1</c:v>
                </c:pt>
                <c:pt idx="101">
                  <c:v>2.04</c:v>
                </c:pt>
                <c:pt idx="102">
                  <c:v>2.13</c:v>
                </c:pt>
                <c:pt idx="103">
                  <c:v>2.4</c:v>
                </c:pt>
                <c:pt idx="104">
                  <c:v>2.2599999999999998</c:v>
                </c:pt>
                <c:pt idx="105">
                  <c:v>2.2999999999999998</c:v>
                </c:pt>
                <c:pt idx="106">
                  <c:v>2.3199999999999998</c:v>
                </c:pt>
                <c:pt idx="107">
                  <c:v>2.2999999999999998</c:v>
                </c:pt>
                <c:pt idx="108">
                  <c:v>2.4</c:v>
                </c:pt>
                <c:pt idx="109">
                  <c:v>2.5</c:v>
                </c:pt>
                <c:pt idx="110">
                  <c:v>2.54</c:v>
                </c:pt>
                <c:pt idx="111">
                  <c:v>2.58</c:v>
                </c:pt>
                <c:pt idx="112">
                  <c:v>2.54</c:v>
                </c:pt>
                <c:pt idx="113">
                  <c:v>2.6</c:v>
                </c:pt>
                <c:pt idx="114">
                  <c:v>2.4500000000000002</c:v>
                </c:pt>
                <c:pt idx="115">
                  <c:v>3</c:v>
                </c:pt>
                <c:pt idx="116">
                  <c:v>2.85</c:v>
                </c:pt>
                <c:pt idx="117">
                  <c:v>2.6</c:v>
                </c:pt>
                <c:pt idx="118">
                  <c:v>2.65</c:v>
                </c:pt>
                <c:pt idx="119">
                  <c:v>3.13</c:v>
                </c:pt>
                <c:pt idx="120">
                  <c:v>3.5</c:v>
                </c:pt>
                <c:pt idx="121">
                  <c:v>3.75</c:v>
                </c:pt>
                <c:pt idx="122">
                  <c:v>3.64</c:v>
                </c:pt>
                <c:pt idx="123">
                  <c:v>3.84</c:v>
                </c:pt>
                <c:pt idx="124">
                  <c:v>4.08</c:v>
                </c:pt>
                <c:pt idx="125">
                  <c:v>4.04</c:v>
                </c:pt>
                <c:pt idx="126">
                  <c:v>4</c:v>
                </c:pt>
                <c:pt idx="127">
                  <c:v>3.88</c:v>
                </c:pt>
                <c:pt idx="128">
                  <c:v>3.9</c:v>
                </c:pt>
                <c:pt idx="129">
                  <c:v>3.85</c:v>
                </c:pt>
                <c:pt idx="130">
                  <c:v>3.76</c:v>
                </c:pt>
                <c:pt idx="131">
                  <c:v>3.77</c:v>
                </c:pt>
                <c:pt idx="132">
                  <c:v>3.88</c:v>
                </c:pt>
                <c:pt idx="133">
                  <c:v>4.03</c:v>
                </c:pt>
                <c:pt idx="134">
                  <c:v>3.77</c:v>
                </c:pt>
                <c:pt idx="135">
                  <c:v>3.76</c:v>
                </c:pt>
                <c:pt idx="136">
                  <c:v>4.0999999999999996</c:v>
                </c:pt>
                <c:pt idx="137">
                  <c:v>4.24</c:v>
                </c:pt>
                <c:pt idx="138">
                  <c:v>4</c:v>
                </c:pt>
                <c:pt idx="139">
                  <c:v>3.93</c:v>
                </c:pt>
                <c:pt idx="140">
                  <c:v>3.87</c:v>
                </c:pt>
                <c:pt idx="141">
                  <c:v>3.8</c:v>
                </c:pt>
                <c:pt idx="142">
                  <c:v>3.9</c:v>
                </c:pt>
                <c:pt idx="143">
                  <c:v>3.76</c:v>
                </c:pt>
                <c:pt idx="144">
                  <c:v>3.7</c:v>
                </c:pt>
                <c:pt idx="145">
                  <c:v>3.65</c:v>
                </c:pt>
                <c:pt idx="146">
                  <c:v>3.58</c:v>
                </c:pt>
                <c:pt idx="147">
                  <c:v>3.5</c:v>
                </c:pt>
                <c:pt idx="148">
                  <c:v>3.64</c:v>
                </c:pt>
                <c:pt idx="149">
                  <c:v>3.63</c:v>
                </c:pt>
                <c:pt idx="150">
                  <c:v>3.61</c:v>
                </c:pt>
                <c:pt idx="151">
                  <c:v>3.4</c:v>
                </c:pt>
                <c:pt idx="152">
                  <c:v>3.4</c:v>
                </c:pt>
                <c:pt idx="153">
                  <c:v>3.38</c:v>
                </c:pt>
                <c:pt idx="154">
                  <c:v>3.14</c:v>
                </c:pt>
                <c:pt idx="155">
                  <c:v>3.16</c:v>
                </c:pt>
                <c:pt idx="156">
                  <c:v>3.1</c:v>
                </c:pt>
                <c:pt idx="157">
                  <c:v>3.06</c:v>
                </c:pt>
                <c:pt idx="158">
                  <c:v>3.05</c:v>
                </c:pt>
                <c:pt idx="159">
                  <c:v>3</c:v>
                </c:pt>
                <c:pt idx="160">
                  <c:v>2.98</c:v>
                </c:pt>
                <c:pt idx="161">
                  <c:v>2.84</c:v>
                </c:pt>
                <c:pt idx="162">
                  <c:v>2.72</c:v>
                </c:pt>
                <c:pt idx="163">
                  <c:v>2.73</c:v>
                </c:pt>
                <c:pt idx="164">
                  <c:v>2.73</c:v>
                </c:pt>
                <c:pt idx="165">
                  <c:v>2.72</c:v>
                </c:pt>
                <c:pt idx="166">
                  <c:v>2.9</c:v>
                </c:pt>
                <c:pt idx="167">
                  <c:v>2.87</c:v>
                </c:pt>
                <c:pt idx="168">
                  <c:v>2.84</c:v>
                </c:pt>
                <c:pt idx="169">
                  <c:v>3</c:v>
                </c:pt>
                <c:pt idx="170">
                  <c:v>3.24</c:v>
                </c:pt>
                <c:pt idx="171">
                  <c:v>2.94</c:v>
                </c:pt>
                <c:pt idx="172">
                  <c:v>2.89</c:v>
                </c:pt>
                <c:pt idx="173">
                  <c:v>2.87</c:v>
                </c:pt>
                <c:pt idx="174">
                  <c:v>2.86</c:v>
                </c:pt>
                <c:pt idx="175">
                  <c:v>2.79</c:v>
                </c:pt>
                <c:pt idx="176">
                  <c:v>2.71</c:v>
                </c:pt>
                <c:pt idx="177">
                  <c:v>2.63</c:v>
                </c:pt>
                <c:pt idx="178">
                  <c:v>2.54</c:v>
                </c:pt>
                <c:pt idx="179">
                  <c:v>2.5</c:v>
                </c:pt>
                <c:pt idx="180">
                  <c:v>2.4500000000000002</c:v>
                </c:pt>
                <c:pt idx="181">
                  <c:v>2.4</c:v>
                </c:pt>
                <c:pt idx="182">
                  <c:v>2.37</c:v>
                </c:pt>
                <c:pt idx="183">
                  <c:v>2.36</c:v>
                </c:pt>
                <c:pt idx="184">
                  <c:v>2.2999999999999998</c:v>
                </c:pt>
                <c:pt idx="185">
                  <c:v>2.2799999999999998</c:v>
                </c:pt>
                <c:pt idx="186">
                  <c:v>2.37</c:v>
                </c:pt>
                <c:pt idx="187">
                  <c:v>2.36</c:v>
                </c:pt>
                <c:pt idx="188">
                  <c:v>2.2000000000000002</c:v>
                </c:pt>
                <c:pt idx="189">
                  <c:v>2.2799999999999998</c:v>
                </c:pt>
                <c:pt idx="190">
                  <c:v>2.2799999999999998</c:v>
                </c:pt>
                <c:pt idx="191">
                  <c:v>2.38</c:v>
                </c:pt>
                <c:pt idx="192">
                  <c:v>2.2999999999999998</c:v>
                </c:pt>
                <c:pt idx="193">
                  <c:v>2.2999999999999998</c:v>
                </c:pt>
                <c:pt idx="194">
                  <c:v>2.2200000000000002</c:v>
                </c:pt>
                <c:pt idx="195">
                  <c:v>2.14</c:v>
                </c:pt>
                <c:pt idx="196">
                  <c:v>1.95</c:v>
                </c:pt>
                <c:pt idx="197">
                  <c:v>2.12</c:v>
                </c:pt>
                <c:pt idx="198">
                  <c:v>2.2400000000000002</c:v>
                </c:pt>
                <c:pt idx="199">
                  <c:v>2.1</c:v>
                </c:pt>
                <c:pt idx="200">
                  <c:v>2.08</c:v>
                </c:pt>
                <c:pt idx="201">
                  <c:v>2.0699999999999998</c:v>
                </c:pt>
                <c:pt idx="202">
                  <c:v>2</c:v>
                </c:pt>
                <c:pt idx="203">
                  <c:v>2.04</c:v>
                </c:pt>
                <c:pt idx="204">
                  <c:v>2.04</c:v>
                </c:pt>
                <c:pt idx="205">
                  <c:v>2.09</c:v>
                </c:pt>
                <c:pt idx="206">
                  <c:v>1.9</c:v>
                </c:pt>
                <c:pt idx="207">
                  <c:v>1.89</c:v>
                </c:pt>
                <c:pt idx="208">
                  <c:v>1.85</c:v>
                </c:pt>
                <c:pt idx="209">
                  <c:v>2</c:v>
                </c:pt>
                <c:pt idx="210">
                  <c:v>2.2999999999999998</c:v>
                </c:pt>
                <c:pt idx="211">
                  <c:v>2.2000000000000002</c:v>
                </c:pt>
                <c:pt idx="212">
                  <c:v>2.08</c:v>
                </c:pt>
                <c:pt idx="213">
                  <c:v>2.1800000000000002</c:v>
                </c:pt>
                <c:pt idx="214">
                  <c:v>2.2000000000000002</c:v>
                </c:pt>
                <c:pt idx="215">
                  <c:v>2.2000000000000002</c:v>
                </c:pt>
                <c:pt idx="216">
                  <c:v>2.19</c:v>
                </c:pt>
                <c:pt idx="217">
                  <c:v>2.16</c:v>
                </c:pt>
                <c:pt idx="218">
                  <c:v>2.25</c:v>
                </c:pt>
                <c:pt idx="219">
                  <c:v>2.59</c:v>
                </c:pt>
                <c:pt idx="220">
                  <c:v>2.2999999999999998</c:v>
                </c:pt>
                <c:pt idx="221">
                  <c:v>2.2999999999999998</c:v>
                </c:pt>
                <c:pt idx="222">
                  <c:v>2</c:v>
                </c:pt>
                <c:pt idx="223">
                  <c:v>2.1800000000000002</c:v>
                </c:pt>
                <c:pt idx="224">
                  <c:v>2</c:v>
                </c:pt>
                <c:pt idx="225">
                  <c:v>1.92</c:v>
                </c:pt>
                <c:pt idx="226">
                  <c:v>2.1</c:v>
                </c:pt>
                <c:pt idx="227">
                  <c:v>2.1</c:v>
                </c:pt>
                <c:pt idx="228">
                  <c:v>2.25</c:v>
                </c:pt>
                <c:pt idx="229">
                  <c:v>2.2000000000000002</c:v>
                </c:pt>
                <c:pt idx="230">
                  <c:v>2.66</c:v>
                </c:pt>
                <c:pt idx="231">
                  <c:v>2.88</c:v>
                </c:pt>
                <c:pt idx="232">
                  <c:v>2.66</c:v>
                </c:pt>
                <c:pt idx="233">
                  <c:v>2.73</c:v>
                </c:pt>
                <c:pt idx="234">
                  <c:v>2.72</c:v>
                </c:pt>
                <c:pt idx="235">
                  <c:v>2.8</c:v>
                </c:pt>
                <c:pt idx="236">
                  <c:v>2.94</c:v>
                </c:pt>
                <c:pt idx="237">
                  <c:v>3</c:v>
                </c:pt>
                <c:pt idx="238">
                  <c:v>2.77</c:v>
                </c:pt>
                <c:pt idx="239">
                  <c:v>2.7</c:v>
                </c:pt>
                <c:pt idx="240">
                  <c:v>3.04</c:v>
                </c:pt>
                <c:pt idx="241">
                  <c:v>3.24</c:v>
                </c:pt>
                <c:pt idx="242">
                  <c:v>3.15</c:v>
                </c:pt>
                <c:pt idx="243">
                  <c:v>3.14</c:v>
                </c:pt>
                <c:pt idx="244">
                  <c:v>2.94</c:v>
                </c:pt>
                <c:pt idx="245">
                  <c:v>2.98</c:v>
                </c:pt>
                <c:pt idx="246">
                  <c:v>2.8</c:v>
                </c:pt>
                <c:pt idx="247">
                  <c:v>2.76</c:v>
                </c:pt>
                <c:pt idx="248">
                  <c:v>2.76</c:v>
                </c:pt>
                <c:pt idx="249">
                  <c:v>2.74</c:v>
                </c:pt>
                <c:pt idx="250">
                  <c:v>2.76</c:v>
                </c:pt>
                <c:pt idx="251">
                  <c:v>2.94</c:v>
                </c:pt>
                <c:pt idx="252">
                  <c:v>2.87</c:v>
                </c:pt>
                <c:pt idx="253">
                  <c:v>3.12</c:v>
                </c:pt>
                <c:pt idx="254">
                  <c:v>2.94</c:v>
                </c:pt>
                <c:pt idx="255">
                  <c:v>2.8</c:v>
                </c:pt>
                <c:pt idx="256">
                  <c:v>3.2</c:v>
                </c:pt>
                <c:pt idx="257">
                  <c:v>3.85</c:v>
                </c:pt>
                <c:pt idx="258">
                  <c:v>4</c:v>
                </c:pt>
                <c:pt idx="259">
                  <c:v>3.98</c:v>
                </c:pt>
                <c:pt idx="260">
                  <c:v>4</c:v>
                </c:pt>
                <c:pt idx="261">
                  <c:v>4.12</c:v>
                </c:pt>
                <c:pt idx="262">
                  <c:v>4.26</c:v>
                </c:pt>
                <c:pt idx="263">
                  <c:v>4.28</c:v>
                </c:pt>
                <c:pt idx="264">
                  <c:v>4.16</c:v>
                </c:pt>
                <c:pt idx="265">
                  <c:v>4.07</c:v>
                </c:pt>
                <c:pt idx="266">
                  <c:v>4</c:v>
                </c:pt>
                <c:pt idx="267">
                  <c:v>3.92</c:v>
                </c:pt>
                <c:pt idx="268">
                  <c:v>3.78</c:v>
                </c:pt>
                <c:pt idx="269">
                  <c:v>3.66</c:v>
                </c:pt>
                <c:pt idx="270">
                  <c:v>3.65</c:v>
                </c:pt>
                <c:pt idx="271">
                  <c:v>3.6</c:v>
                </c:pt>
                <c:pt idx="272">
                  <c:v>3.6</c:v>
                </c:pt>
                <c:pt idx="273">
                  <c:v>3.6</c:v>
                </c:pt>
                <c:pt idx="274">
                  <c:v>3.46</c:v>
                </c:pt>
                <c:pt idx="275">
                  <c:v>3.48</c:v>
                </c:pt>
                <c:pt idx="276">
                  <c:v>3.35</c:v>
                </c:pt>
                <c:pt idx="277">
                  <c:v>3.24</c:v>
                </c:pt>
                <c:pt idx="278">
                  <c:v>3.4</c:v>
                </c:pt>
                <c:pt idx="279">
                  <c:v>3.28</c:v>
                </c:pt>
                <c:pt idx="280">
                  <c:v>3.57</c:v>
                </c:pt>
                <c:pt idx="281">
                  <c:v>3.38</c:v>
                </c:pt>
                <c:pt idx="282">
                  <c:v>3.2</c:v>
                </c:pt>
                <c:pt idx="283">
                  <c:v>3.07</c:v>
                </c:pt>
                <c:pt idx="284">
                  <c:v>3.07</c:v>
                </c:pt>
                <c:pt idx="285">
                  <c:v>3.1</c:v>
                </c:pt>
                <c:pt idx="286">
                  <c:v>2.89</c:v>
                </c:pt>
                <c:pt idx="287">
                  <c:v>2.65</c:v>
                </c:pt>
                <c:pt idx="288">
                  <c:v>2.64</c:v>
                </c:pt>
                <c:pt idx="289">
                  <c:v>2.6</c:v>
                </c:pt>
                <c:pt idx="290">
                  <c:v>2.5</c:v>
                </c:pt>
                <c:pt idx="291">
                  <c:v>2.48</c:v>
                </c:pt>
                <c:pt idx="292">
                  <c:v>2.4300000000000002</c:v>
                </c:pt>
                <c:pt idx="293">
                  <c:v>2.38</c:v>
                </c:pt>
                <c:pt idx="294">
                  <c:v>2.2999999999999998</c:v>
                </c:pt>
                <c:pt idx="295">
                  <c:v>2.2000000000000002</c:v>
                </c:pt>
                <c:pt idx="296">
                  <c:v>2.4</c:v>
                </c:pt>
                <c:pt idx="297">
                  <c:v>2.7</c:v>
                </c:pt>
                <c:pt idx="298">
                  <c:v>2.98</c:v>
                </c:pt>
                <c:pt idx="299">
                  <c:v>2.8</c:v>
                </c:pt>
                <c:pt idx="300">
                  <c:v>2.65</c:v>
                </c:pt>
                <c:pt idx="301">
                  <c:v>2.5499999999999998</c:v>
                </c:pt>
                <c:pt idx="302">
                  <c:v>2.57</c:v>
                </c:pt>
                <c:pt idx="303">
                  <c:v>2.7</c:v>
                </c:pt>
                <c:pt idx="304">
                  <c:v>2.88</c:v>
                </c:pt>
                <c:pt idx="305">
                  <c:v>2.78</c:v>
                </c:pt>
                <c:pt idx="306">
                  <c:v>2.6</c:v>
                </c:pt>
                <c:pt idx="307">
                  <c:v>2.48</c:v>
                </c:pt>
                <c:pt idx="308">
                  <c:v>2.8</c:v>
                </c:pt>
                <c:pt idx="309">
                  <c:v>2.74</c:v>
                </c:pt>
                <c:pt idx="310">
                  <c:v>2.78</c:v>
                </c:pt>
                <c:pt idx="311">
                  <c:v>2.56</c:v>
                </c:pt>
                <c:pt idx="312">
                  <c:v>2.48</c:v>
                </c:pt>
                <c:pt idx="313">
                  <c:v>2.4500000000000002</c:v>
                </c:pt>
                <c:pt idx="314">
                  <c:v>2.63</c:v>
                </c:pt>
                <c:pt idx="315">
                  <c:v>2.4500000000000002</c:v>
                </c:pt>
                <c:pt idx="316">
                  <c:v>2.95</c:v>
                </c:pt>
                <c:pt idx="317">
                  <c:v>2.58</c:v>
                </c:pt>
                <c:pt idx="318">
                  <c:v>2.48</c:v>
                </c:pt>
                <c:pt idx="319">
                  <c:v>2.48</c:v>
                </c:pt>
                <c:pt idx="320">
                  <c:v>2.4</c:v>
                </c:pt>
                <c:pt idx="321">
                  <c:v>2.4500000000000002</c:v>
                </c:pt>
                <c:pt idx="322">
                  <c:v>2.44</c:v>
                </c:pt>
                <c:pt idx="323">
                  <c:v>2.4</c:v>
                </c:pt>
                <c:pt idx="324">
                  <c:v>2.39</c:v>
                </c:pt>
                <c:pt idx="325">
                  <c:v>2.4</c:v>
                </c:pt>
                <c:pt idx="326">
                  <c:v>2.38</c:v>
                </c:pt>
                <c:pt idx="327">
                  <c:v>2.2999999999999998</c:v>
                </c:pt>
                <c:pt idx="328">
                  <c:v>2.2000000000000002</c:v>
                </c:pt>
                <c:pt idx="329">
                  <c:v>2.0499999999999998</c:v>
                </c:pt>
                <c:pt idx="330">
                  <c:v>2.09</c:v>
                </c:pt>
                <c:pt idx="331">
                  <c:v>1.98</c:v>
                </c:pt>
                <c:pt idx="332">
                  <c:v>1.97</c:v>
                </c:pt>
                <c:pt idx="333">
                  <c:v>1.85</c:v>
                </c:pt>
                <c:pt idx="334">
                  <c:v>1.82</c:v>
                </c:pt>
                <c:pt idx="335">
                  <c:v>1.82</c:v>
                </c:pt>
                <c:pt idx="336">
                  <c:v>1.8</c:v>
                </c:pt>
                <c:pt idx="337">
                  <c:v>1.8</c:v>
                </c:pt>
                <c:pt idx="338">
                  <c:v>1.75</c:v>
                </c:pt>
                <c:pt idx="339">
                  <c:v>1.79</c:v>
                </c:pt>
                <c:pt idx="340">
                  <c:v>1.87</c:v>
                </c:pt>
                <c:pt idx="341">
                  <c:v>1.9</c:v>
                </c:pt>
                <c:pt idx="342">
                  <c:v>1.93</c:v>
                </c:pt>
                <c:pt idx="343">
                  <c:v>2.0499999999999998</c:v>
                </c:pt>
                <c:pt idx="344">
                  <c:v>2.2000000000000002</c:v>
                </c:pt>
                <c:pt idx="345">
                  <c:v>2.23</c:v>
                </c:pt>
                <c:pt idx="346">
                  <c:v>2.2000000000000002</c:v>
                </c:pt>
                <c:pt idx="347">
                  <c:v>2.2000000000000002</c:v>
                </c:pt>
                <c:pt idx="348">
                  <c:v>2.15</c:v>
                </c:pt>
                <c:pt idx="349">
                  <c:v>2.06</c:v>
                </c:pt>
                <c:pt idx="350">
                  <c:v>2.48</c:v>
                </c:pt>
                <c:pt idx="351">
                  <c:v>2.48</c:v>
                </c:pt>
                <c:pt idx="352">
                  <c:v>2.4500000000000002</c:v>
                </c:pt>
                <c:pt idx="353">
                  <c:v>2.3400000000000003</c:v>
                </c:pt>
                <c:pt idx="354">
                  <c:v>2.2300000000000004</c:v>
                </c:pt>
                <c:pt idx="355">
                  <c:v>2.1200000000000006</c:v>
                </c:pt>
                <c:pt idx="356">
                  <c:v>2.0100000000000007</c:v>
                </c:pt>
                <c:pt idx="357">
                  <c:v>1.92</c:v>
                </c:pt>
                <c:pt idx="358">
                  <c:v>1.9</c:v>
                </c:pt>
                <c:pt idx="359">
                  <c:v>1.83</c:v>
                </c:pt>
                <c:pt idx="360">
                  <c:v>1.8</c:v>
                </c:pt>
                <c:pt idx="361">
                  <c:v>1.77</c:v>
                </c:pt>
                <c:pt idx="362">
                  <c:v>1.7</c:v>
                </c:pt>
                <c:pt idx="363">
                  <c:v>1.68</c:v>
                </c:pt>
                <c:pt idx="364">
                  <c:v>1.95</c:v>
                </c:pt>
                <c:pt idx="365">
                  <c:v>1.64</c:v>
                </c:pt>
                <c:pt idx="366">
                  <c:v>1.64</c:v>
                </c:pt>
                <c:pt idx="367">
                  <c:v>1.62</c:v>
                </c:pt>
                <c:pt idx="368">
                  <c:v>1.55</c:v>
                </c:pt>
                <c:pt idx="369">
                  <c:v>1.54</c:v>
                </c:pt>
                <c:pt idx="370">
                  <c:v>1.95</c:v>
                </c:pt>
                <c:pt idx="371">
                  <c:v>1.75</c:v>
                </c:pt>
                <c:pt idx="372">
                  <c:v>1.6</c:v>
                </c:pt>
                <c:pt idx="373">
                  <c:v>1.55</c:v>
                </c:pt>
                <c:pt idx="374">
                  <c:v>1.54</c:v>
                </c:pt>
                <c:pt idx="375">
                  <c:v>1.5</c:v>
                </c:pt>
                <c:pt idx="376">
                  <c:v>1.48</c:v>
                </c:pt>
                <c:pt idx="377">
                  <c:v>1.48</c:v>
                </c:pt>
                <c:pt idx="378">
                  <c:v>1.45</c:v>
                </c:pt>
                <c:pt idx="379">
                  <c:v>1.44</c:v>
                </c:pt>
                <c:pt idx="380">
                  <c:v>1.29</c:v>
                </c:pt>
                <c:pt idx="381">
                  <c:v>1.39</c:v>
                </c:pt>
                <c:pt idx="382">
                  <c:v>1.5</c:v>
                </c:pt>
                <c:pt idx="383">
                  <c:v>1.45</c:v>
                </c:pt>
                <c:pt idx="384">
                  <c:v>1.4</c:v>
                </c:pt>
                <c:pt idx="385">
                  <c:v>1.4</c:v>
                </c:pt>
                <c:pt idx="386">
                  <c:v>1.33</c:v>
                </c:pt>
                <c:pt idx="387">
                  <c:v>1.45</c:v>
                </c:pt>
                <c:pt idx="388">
                  <c:v>1.6</c:v>
                </c:pt>
                <c:pt idx="389">
                  <c:v>1.84</c:v>
                </c:pt>
                <c:pt idx="390">
                  <c:v>1.86</c:v>
                </c:pt>
                <c:pt idx="391">
                  <c:v>1.81</c:v>
                </c:pt>
                <c:pt idx="392">
                  <c:v>1.8</c:v>
                </c:pt>
                <c:pt idx="393">
                  <c:v>2.02</c:v>
                </c:pt>
                <c:pt idx="394">
                  <c:v>2.1</c:v>
                </c:pt>
                <c:pt idx="395">
                  <c:v>2.09</c:v>
                </c:pt>
                <c:pt idx="396">
                  <c:v>2.1</c:v>
                </c:pt>
                <c:pt idx="397">
                  <c:v>2.09</c:v>
                </c:pt>
                <c:pt idx="398">
                  <c:v>1.99</c:v>
                </c:pt>
                <c:pt idx="399">
                  <c:v>1.95</c:v>
                </c:pt>
                <c:pt idx="400">
                  <c:v>1.94</c:v>
                </c:pt>
                <c:pt idx="401">
                  <c:v>1.92</c:v>
                </c:pt>
                <c:pt idx="402">
                  <c:v>1.83</c:v>
                </c:pt>
                <c:pt idx="403">
                  <c:v>1.77</c:v>
                </c:pt>
                <c:pt idx="404">
                  <c:v>1.62</c:v>
                </c:pt>
                <c:pt idx="405">
                  <c:v>1.44</c:v>
                </c:pt>
                <c:pt idx="406">
                  <c:v>1.4</c:v>
                </c:pt>
                <c:pt idx="407">
                  <c:v>1.38</c:v>
                </c:pt>
                <c:pt idx="408">
                  <c:v>1.35</c:v>
                </c:pt>
                <c:pt idx="409">
                  <c:v>1.35</c:v>
                </c:pt>
                <c:pt idx="410">
                  <c:v>1.3</c:v>
                </c:pt>
                <c:pt idx="411">
                  <c:v>1.29</c:v>
                </c:pt>
                <c:pt idx="412">
                  <c:v>1.27</c:v>
                </c:pt>
                <c:pt idx="413">
                  <c:v>1.28</c:v>
                </c:pt>
                <c:pt idx="414">
                  <c:v>1.25</c:v>
                </c:pt>
                <c:pt idx="415">
                  <c:v>1.19</c:v>
                </c:pt>
                <c:pt idx="416">
                  <c:v>1.1499999999999999</c:v>
                </c:pt>
                <c:pt idx="417">
                  <c:v>1.1000000000000001</c:v>
                </c:pt>
                <c:pt idx="418">
                  <c:v>1.08</c:v>
                </c:pt>
                <c:pt idx="419">
                  <c:v>1.05</c:v>
                </c:pt>
                <c:pt idx="420">
                  <c:v>1.03</c:v>
                </c:pt>
                <c:pt idx="421">
                  <c:v>1.02</c:v>
                </c:pt>
                <c:pt idx="422">
                  <c:v>1.01</c:v>
                </c:pt>
                <c:pt idx="423">
                  <c:v>1</c:v>
                </c:pt>
                <c:pt idx="424">
                  <c:v>0.99</c:v>
                </c:pt>
                <c:pt idx="425">
                  <c:v>0.95</c:v>
                </c:pt>
                <c:pt idx="426">
                  <c:v>0.93</c:v>
                </c:pt>
                <c:pt idx="427">
                  <c:v>0.9</c:v>
                </c:pt>
                <c:pt idx="428">
                  <c:v>0.9</c:v>
                </c:pt>
                <c:pt idx="429">
                  <c:v>0.89</c:v>
                </c:pt>
                <c:pt idx="430">
                  <c:v>0.87</c:v>
                </c:pt>
                <c:pt idx="431">
                  <c:v>0.81</c:v>
                </c:pt>
                <c:pt idx="432">
                  <c:v>0.8</c:v>
                </c:pt>
                <c:pt idx="433">
                  <c:v>0.78</c:v>
                </c:pt>
                <c:pt idx="434">
                  <c:v>0.77</c:v>
                </c:pt>
                <c:pt idx="435">
                  <c:v>0.9</c:v>
                </c:pt>
                <c:pt idx="436">
                  <c:v>0.9</c:v>
                </c:pt>
                <c:pt idx="437">
                  <c:v>0.74</c:v>
                </c:pt>
                <c:pt idx="438">
                  <c:v>0.73</c:v>
                </c:pt>
                <c:pt idx="439">
                  <c:v>0.71</c:v>
                </c:pt>
                <c:pt idx="440">
                  <c:v>0.71</c:v>
                </c:pt>
                <c:pt idx="441">
                  <c:v>0.74</c:v>
                </c:pt>
                <c:pt idx="442">
                  <c:v>0.8</c:v>
                </c:pt>
                <c:pt idx="443">
                  <c:v>0.8</c:v>
                </c:pt>
                <c:pt idx="444">
                  <c:v>0.84</c:v>
                </c:pt>
                <c:pt idx="445">
                  <c:v>0.83</c:v>
                </c:pt>
                <c:pt idx="446">
                  <c:v>0.81</c:v>
                </c:pt>
                <c:pt idx="447">
                  <c:v>0.81</c:v>
                </c:pt>
                <c:pt idx="448">
                  <c:v>0.85</c:v>
                </c:pt>
                <c:pt idx="449">
                  <c:v>0.95</c:v>
                </c:pt>
                <c:pt idx="450">
                  <c:v>0.92</c:v>
                </c:pt>
                <c:pt idx="451">
                  <c:v>0.9</c:v>
                </c:pt>
                <c:pt idx="452">
                  <c:v>0.9</c:v>
                </c:pt>
                <c:pt idx="453">
                  <c:v>0.88</c:v>
                </c:pt>
                <c:pt idx="454">
                  <c:v>0.87</c:v>
                </c:pt>
                <c:pt idx="455">
                  <c:v>0.87</c:v>
                </c:pt>
                <c:pt idx="456">
                  <c:v>0.85</c:v>
                </c:pt>
                <c:pt idx="457">
                  <c:v>0.75</c:v>
                </c:pt>
                <c:pt idx="458">
                  <c:v>0.74</c:v>
                </c:pt>
                <c:pt idx="459">
                  <c:v>0.85</c:v>
                </c:pt>
                <c:pt idx="460">
                  <c:v>0.9</c:v>
                </c:pt>
                <c:pt idx="461">
                  <c:v>0.91</c:v>
                </c:pt>
                <c:pt idx="462">
                  <c:v>0.91</c:v>
                </c:pt>
                <c:pt idx="463">
                  <c:v>0.92</c:v>
                </c:pt>
                <c:pt idx="464">
                  <c:v>0.95</c:v>
                </c:pt>
                <c:pt idx="465">
                  <c:v>0.95</c:v>
                </c:pt>
                <c:pt idx="466">
                  <c:v>0.97</c:v>
                </c:pt>
                <c:pt idx="467">
                  <c:v>0.97</c:v>
                </c:pt>
                <c:pt idx="468">
                  <c:v>1.04</c:v>
                </c:pt>
                <c:pt idx="469">
                  <c:v>1.04</c:v>
                </c:pt>
                <c:pt idx="470">
                  <c:v>1.05</c:v>
                </c:pt>
                <c:pt idx="471">
                  <c:v>1.07</c:v>
                </c:pt>
                <c:pt idx="472">
                  <c:v>1.07</c:v>
                </c:pt>
                <c:pt idx="473">
                  <c:v>1.06</c:v>
                </c:pt>
                <c:pt idx="474">
                  <c:v>1.05</c:v>
                </c:pt>
                <c:pt idx="475">
                  <c:v>1.1000000000000001</c:v>
                </c:pt>
                <c:pt idx="476">
                  <c:v>1.1499999999999999</c:v>
                </c:pt>
                <c:pt idx="477">
                  <c:v>1</c:v>
                </c:pt>
                <c:pt idx="478">
                  <c:v>0.98</c:v>
                </c:pt>
                <c:pt idx="479">
                  <c:v>0.98</c:v>
                </c:pt>
                <c:pt idx="480">
                  <c:v>0.96</c:v>
                </c:pt>
                <c:pt idx="481">
                  <c:v>0.96</c:v>
                </c:pt>
                <c:pt idx="482">
                  <c:v>0.95</c:v>
                </c:pt>
                <c:pt idx="483">
                  <c:v>0.95</c:v>
                </c:pt>
                <c:pt idx="484">
                  <c:v>0.93</c:v>
                </c:pt>
                <c:pt idx="485">
                  <c:v>0.9</c:v>
                </c:pt>
                <c:pt idx="486">
                  <c:v>0.88</c:v>
                </c:pt>
                <c:pt idx="487">
                  <c:v>0.88</c:v>
                </c:pt>
                <c:pt idx="488">
                  <c:v>0.87</c:v>
                </c:pt>
                <c:pt idx="489">
                  <c:v>0.87</c:v>
                </c:pt>
                <c:pt idx="490">
                  <c:v>0.86</c:v>
                </c:pt>
                <c:pt idx="491">
                  <c:v>0.82</c:v>
                </c:pt>
                <c:pt idx="492">
                  <c:v>0.8</c:v>
                </c:pt>
                <c:pt idx="493">
                  <c:v>0.77</c:v>
                </c:pt>
                <c:pt idx="494">
                  <c:v>0.77</c:v>
                </c:pt>
                <c:pt idx="495">
                  <c:v>0.76</c:v>
                </c:pt>
                <c:pt idx="496">
                  <c:v>0.75</c:v>
                </c:pt>
                <c:pt idx="497">
                  <c:v>0.75</c:v>
                </c:pt>
                <c:pt idx="498">
                  <c:v>0.74</c:v>
                </c:pt>
                <c:pt idx="499">
                  <c:v>0.8</c:v>
                </c:pt>
                <c:pt idx="500">
                  <c:v>0.8</c:v>
                </c:pt>
                <c:pt idx="501">
                  <c:v>0.8</c:v>
                </c:pt>
                <c:pt idx="502">
                  <c:v>0.79</c:v>
                </c:pt>
                <c:pt idx="503">
                  <c:v>0.8</c:v>
                </c:pt>
                <c:pt idx="504">
                  <c:v>0.82</c:v>
                </c:pt>
                <c:pt idx="505">
                  <c:v>0.78</c:v>
                </c:pt>
                <c:pt idx="506">
                  <c:v>0.76</c:v>
                </c:pt>
                <c:pt idx="507">
                  <c:v>0.79</c:v>
                </c:pt>
                <c:pt idx="508">
                  <c:v>0.8</c:v>
                </c:pt>
                <c:pt idx="509">
                  <c:v>0.8</c:v>
                </c:pt>
                <c:pt idx="510">
                  <c:v>0.78</c:v>
                </c:pt>
                <c:pt idx="511">
                  <c:v>0.88</c:v>
                </c:pt>
                <c:pt idx="512">
                  <c:v>0.93</c:v>
                </c:pt>
                <c:pt idx="513">
                  <c:v>1</c:v>
                </c:pt>
                <c:pt idx="514">
                  <c:v>1.05</c:v>
                </c:pt>
                <c:pt idx="515">
                  <c:v>1.05</c:v>
                </c:pt>
                <c:pt idx="516">
                  <c:v>1.08</c:v>
                </c:pt>
                <c:pt idx="517">
                  <c:v>1.08</c:v>
                </c:pt>
                <c:pt idx="518">
                  <c:v>1.1000000000000001</c:v>
                </c:pt>
                <c:pt idx="519">
                  <c:v>1.1000000000000001</c:v>
                </c:pt>
                <c:pt idx="520">
                  <c:v>1.1299999999999999</c:v>
                </c:pt>
                <c:pt idx="521">
                  <c:v>1.18</c:v>
                </c:pt>
                <c:pt idx="522">
                  <c:v>1.28</c:v>
                </c:pt>
                <c:pt idx="523">
                  <c:v>1.29</c:v>
                </c:pt>
                <c:pt idx="524">
                  <c:v>1.35</c:v>
                </c:pt>
                <c:pt idx="525">
                  <c:v>1.39</c:v>
                </c:pt>
                <c:pt idx="526">
                  <c:v>1.4</c:v>
                </c:pt>
                <c:pt idx="527">
                  <c:v>1.6</c:v>
                </c:pt>
                <c:pt idx="528">
                  <c:v>1.57</c:v>
                </c:pt>
                <c:pt idx="529">
                  <c:v>1.5</c:v>
                </c:pt>
                <c:pt idx="530">
                  <c:v>1.44</c:v>
                </c:pt>
                <c:pt idx="531">
                  <c:v>1.29</c:v>
                </c:pt>
                <c:pt idx="532">
                  <c:v>1.24</c:v>
                </c:pt>
                <c:pt idx="533">
                  <c:v>1.25</c:v>
                </c:pt>
                <c:pt idx="534">
                  <c:v>1.07</c:v>
                </c:pt>
                <c:pt idx="535">
                  <c:v>1.2</c:v>
                </c:pt>
                <c:pt idx="536">
                  <c:v>1.22</c:v>
                </c:pt>
                <c:pt idx="537">
                  <c:v>1.24</c:v>
                </c:pt>
                <c:pt idx="538">
                  <c:v>1.2</c:v>
                </c:pt>
                <c:pt idx="539">
                  <c:v>1.1499999999999999</c:v>
                </c:pt>
                <c:pt idx="540">
                  <c:v>1.08</c:v>
                </c:pt>
                <c:pt idx="541">
                  <c:v>1.07</c:v>
                </c:pt>
                <c:pt idx="542">
                  <c:v>1.05</c:v>
                </c:pt>
                <c:pt idx="543">
                  <c:v>1.03</c:v>
                </c:pt>
                <c:pt idx="544">
                  <c:v>1.01</c:v>
                </c:pt>
                <c:pt idx="545">
                  <c:v>1</c:v>
                </c:pt>
                <c:pt idx="546">
                  <c:v>0.97</c:v>
                </c:pt>
                <c:pt idx="547">
                  <c:v>0.97</c:v>
                </c:pt>
                <c:pt idx="548">
                  <c:v>0.96</c:v>
                </c:pt>
                <c:pt idx="549">
                  <c:v>0.94</c:v>
                </c:pt>
                <c:pt idx="550">
                  <c:v>0.92</c:v>
                </c:pt>
                <c:pt idx="551">
                  <c:v>0.9</c:v>
                </c:pt>
                <c:pt idx="552">
                  <c:v>0.89</c:v>
                </c:pt>
                <c:pt idx="553">
                  <c:v>0.89</c:v>
                </c:pt>
                <c:pt idx="554">
                  <c:v>0.87</c:v>
                </c:pt>
                <c:pt idx="555">
                  <c:v>0.87</c:v>
                </c:pt>
                <c:pt idx="556">
                  <c:v>0.86</c:v>
                </c:pt>
                <c:pt idx="557">
                  <c:v>0.87</c:v>
                </c:pt>
                <c:pt idx="558">
                  <c:v>0.87</c:v>
                </c:pt>
                <c:pt idx="559">
                  <c:v>0.83</c:v>
                </c:pt>
                <c:pt idx="560">
                  <c:v>0.8</c:v>
                </c:pt>
                <c:pt idx="561">
                  <c:v>1.05</c:v>
                </c:pt>
                <c:pt idx="562">
                  <c:v>1.8</c:v>
                </c:pt>
                <c:pt idx="563">
                  <c:v>1.95</c:v>
                </c:pt>
                <c:pt idx="564">
                  <c:v>1.92</c:v>
                </c:pt>
                <c:pt idx="565">
                  <c:v>1.95</c:v>
                </c:pt>
                <c:pt idx="566">
                  <c:v>2.16</c:v>
                </c:pt>
                <c:pt idx="567">
                  <c:v>2.0499999999999998</c:v>
                </c:pt>
                <c:pt idx="568">
                  <c:v>2.37</c:v>
                </c:pt>
                <c:pt idx="569">
                  <c:v>2.3199999999999998</c:v>
                </c:pt>
                <c:pt idx="570">
                  <c:v>2.2000000000000002</c:v>
                </c:pt>
                <c:pt idx="571">
                  <c:v>2.12</c:v>
                </c:pt>
                <c:pt idx="572">
                  <c:v>2.0499999999999998</c:v>
                </c:pt>
                <c:pt idx="573">
                  <c:v>1.95</c:v>
                </c:pt>
                <c:pt idx="574">
                  <c:v>1.8</c:v>
                </c:pt>
                <c:pt idx="575">
                  <c:v>1.7</c:v>
                </c:pt>
                <c:pt idx="576">
                  <c:v>1.46</c:v>
                </c:pt>
                <c:pt idx="577">
                  <c:v>1.38</c:v>
                </c:pt>
                <c:pt idx="578">
                  <c:v>1.29</c:v>
                </c:pt>
                <c:pt idx="579">
                  <c:v>1.2</c:v>
                </c:pt>
                <c:pt idx="580">
                  <c:v>1.24</c:v>
                </c:pt>
                <c:pt idx="581">
                  <c:v>1.98</c:v>
                </c:pt>
                <c:pt idx="582">
                  <c:v>1.75</c:v>
                </c:pt>
                <c:pt idx="583">
                  <c:v>1.89</c:v>
                </c:pt>
                <c:pt idx="584">
                  <c:v>1.85</c:v>
                </c:pt>
                <c:pt idx="585">
                  <c:v>2</c:v>
                </c:pt>
                <c:pt idx="586">
                  <c:v>1.95</c:v>
                </c:pt>
                <c:pt idx="587">
                  <c:v>2.04</c:v>
                </c:pt>
                <c:pt idx="588">
                  <c:v>2.06</c:v>
                </c:pt>
                <c:pt idx="589">
                  <c:v>2.1</c:v>
                </c:pt>
                <c:pt idx="590">
                  <c:v>2.14</c:v>
                </c:pt>
                <c:pt idx="591">
                  <c:v>2.21</c:v>
                </c:pt>
                <c:pt idx="592">
                  <c:v>2.21</c:v>
                </c:pt>
                <c:pt idx="593">
                  <c:v>2.15</c:v>
                </c:pt>
                <c:pt idx="594">
                  <c:v>2.1</c:v>
                </c:pt>
                <c:pt idx="595">
                  <c:v>2.4900000000000002</c:v>
                </c:pt>
                <c:pt idx="596">
                  <c:v>2.7</c:v>
                </c:pt>
                <c:pt idx="597">
                  <c:v>2.95</c:v>
                </c:pt>
                <c:pt idx="598">
                  <c:v>2.9</c:v>
                </c:pt>
                <c:pt idx="599">
                  <c:v>2.9</c:v>
                </c:pt>
                <c:pt idx="600">
                  <c:v>2.79</c:v>
                </c:pt>
                <c:pt idx="601">
                  <c:v>2.7</c:v>
                </c:pt>
                <c:pt idx="602">
                  <c:v>2.64</c:v>
                </c:pt>
                <c:pt idx="603">
                  <c:v>2.57</c:v>
                </c:pt>
                <c:pt idx="604">
                  <c:v>2.34</c:v>
                </c:pt>
                <c:pt idx="605">
                  <c:v>2.5</c:v>
                </c:pt>
                <c:pt idx="606">
                  <c:v>2.4700000000000002</c:v>
                </c:pt>
                <c:pt idx="607">
                  <c:v>2.64</c:v>
                </c:pt>
                <c:pt idx="608">
                  <c:v>2.72</c:v>
                </c:pt>
                <c:pt idx="609">
                  <c:v>2.66</c:v>
                </c:pt>
                <c:pt idx="610">
                  <c:v>2.62</c:v>
                </c:pt>
                <c:pt idx="611">
                  <c:v>2.6</c:v>
                </c:pt>
                <c:pt idx="612">
                  <c:v>2.64</c:v>
                </c:pt>
                <c:pt idx="613">
                  <c:v>2.6</c:v>
                </c:pt>
                <c:pt idx="614">
                  <c:v>2.35</c:v>
                </c:pt>
                <c:pt idx="615">
                  <c:v>2.38</c:v>
                </c:pt>
                <c:pt idx="616">
                  <c:v>1.96</c:v>
                </c:pt>
                <c:pt idx="617">
                  <c:v>2.2999999999999998</c:v>
                </c:pt>
                <c:pt idx="618">
                  <c:v>2.23</c:v>
                </c:pt>
                <c:pt idx="619">
                  <c:v>2.2999999999999998</c:v>
                </c:pt>
                <c:pt idx="620">
                  <c:v>2.62</c:v>
                </c:pt>
                <c:pt idx="621">
                  <c:v>2.61</c:v>
                </c:pt>
                <c:pt idx="622">
                  <c:v>2.6</c:v>
                </c:pt>
                <c:pt idx="623">
                  <c:v>2.58</c:v>
                </c:pt>
                <c:pt idx="624">
                  <c:v>2.57</c:v>
                </c:pt>
                <c:pt idx="625">
                  <c:v>2.5499999999999998</c:v>
                </c:pt>
                <c:pt idx="626">
                  <c:v>2.4</c:v>
                </c:pt>
                <c:pt idx="627">
                  <c:v>2.34</c:v>
                </c:pt>
                <c:pt idx="628">
                  <c:v>2.88</c:v>
                </c:pt>
                <c:pt idx="629">
                  <c:v>3.06</c:v>
                </c:pt>
                <c:pt idx="630">
                  <c:v>3.38</c:v>
                </c:pt>
                <c:pt idx="631">
                  <c:v>3.79</c:v>
                </c:pt>
                <c:pt idx="632">
                  <c:v>4</c:v>
                </c:pt>
                <c:pt idx="633">
                  <c:v>4.0999999999999996</c:v>
                </c:pt>
                <c:pt idx="634">
                  <c:v>3.94</c:v>
                </c:pt>
                <c:pt idx="635">
                  <c:v>3.89</c:v>
                </c:pt>
                <c:pt idx="636">
                  <c:v>3.74</c:v>
                </c:pt>
                <c:pt idx="637">
                  <c:v>3.75</c:v>
                </c:pt>
                <c:pt idx="638">
                  <c:v>3.4</c:v>
                </c:pt>
                <c:pt idx="639">
                  <c:v>3.37</c:v>
                </c:pt>
                <c:pt idx="640">
                  <c:v>3.1</c:v>
                </c:pt>
                <c:pt idx="641">
                  <c:v>3.1</c:v>
                </c:pt>
                <c:pt idx="642">
                  <c:v>3.08</c:v>
                </c:pt>
                <c:pt idx="643">
                  <c:v>2.98</c:v>
                </c:pt>
                <c:pt idx="644">
                  <c:v>2.98</c:v>
                </c:pt>
                <c:pt idx="645">
                  <c:v>2.97</c:v>
                </c:pt>
                <c:pt idx="646">
                  <c:v>2.97</c:v>
                </c:pt>
                <c:pt idx="647">
                  <c:v>3.1</c:v>
                </c:pt>
                <c:pt idx="648">
                  <c:v>3.05</c:v>
                </c:pt>
                <c:pt idx="649">
                  <c:v>3.1</c:v>
                </c:pt>
                <c:pt idx="650">
                  <c:v>3.2</c:v>
                </c:pt>
                <c:pt idx="651">
                  <c:v>3.22</c:v>
                </c:pt>
                <c:pt idx="652">
                  <c:v>3.24</c:v>
                </c:pt>
                <c:pt idx="653">
                  <c:v>3.16</c:v>
                </c:pt>
                <c:pt idx="654">
                  <c:v>3.15</c:v>
                </c:pt>
                <c:pt idx="655">
                  <c:v>2.8</c:v>
                </c:pt>
                <c:pt idx="656">
                  <c:v>2.79</c:v>
                </c:pt>
                <c:pt idx="657">
                  <c:v>2.74</c:v>
                </c:pt>
                <c:pt idx="658">
                  <c:v>2.79</c:v>
                </c:pt>
                <c:pt idx="659">
                  <c:v>2.8</c:v>
                </c:pt>
                <c:pt idx="660">
                  <c:v>3.05</c:v>
                </c:pt>
                <c:pt idx="661">
                  <c:v>3.05</c:v>
                </c:pt>
                <c:pt idx="662">
                  <c:v>3.04</c:v>
                </c:pt>
                <c:pt idx="663">
                  <c:v>3</c:v>
                </c:pt>
                <c:pt idx="664">
                  <c:v>3</c:v>
                </c:pt>
                <c:pt idx="665">
                  <c:v>3</c:v>
                </c:pt>
                <c:pt idx="666">
                  <c:v>2.99</c:v>
                </c:pt>
                <c:pt idx="667">
                  <c:v>2.79</c:v>
                </c:pt>
                <c:pt idx="668">
                  <c:v>2.79</c:v>
                </c:pt>
                <c:pt idx="669">
                  <c:v>2.68</c:v>
                </c:pt>
                <c:pt idx="670">
                  <c:v>2.59</c:v>
                </c:pt>
                <c:pt idx="671">
                  <c:v>2.5</c:v>
                </c:pt>
                <c:pt idx="672">
                  <c:v>2.3199999999999998</c:v>
                </c:pt>
                <c:pt idx="673">
                  <c:v>2.2000000000000002</c:v>
                </c:pt>
                <c:pt idx="674">
                  <c:v>2</c:v>
                </c:pt>
                <c:pt idx="675">
                  <c:v>2</c:v>
                </c:pt>
                <c:pt idx="676">
                  <c:v>1.98</c:v>
                </c:pt>
                <c:pt idx="677">
                  <c:v>2.0499999999999998</c:v>
                </c:pt>
                <c:pt idx="678">
                  <c:v>2.1</c:v>
                </c:pt>
                <c:pt idx="679">
                  <c:v>2.1</c:v>
                </c:pt>
                <c:pt idx="680">
                  <c:v>2.14</c:v>
                </c:pt>
                <c:pt idx="681">
                  <c:v>2.35</c:v>
                </c:pt>
                <c:pt idx="682">
                  <c:v>2.44</c:v>
                </c:pt>
                <c:pt idx="683">
                  <c:v>2.5</c:v>
                </c:pt>
                <c:pt idx="684">
                  <c:v>2.33</c:v>
                </c:pt>
                <c:pt idx="685">
                  <c:v>2.6</c:v>
                </c:pt>
                <c:pt idx="686">
                  <c:v>2.8</c:v>
                </c:pt>
                <c:pt idx="687">
                  <c:v>2.65</c:v>
                </c:pt>
                <c:pt idx="688">
                  <c:v>2.69</c:v>
                </c:pt>
                <c:pt idx="689">
                  <c:v>3.5</c:v>
                </c:pt>
                <c:pt idx="690">
                  <c:v>3.4</c:v>
                </c:pt>
                <c:pt idx="691">
                  <c:v>3.56</c:v>
                </c:pt>
                <c:pt idx="692">
                  <c:v>3.33</c:v>
                </c:pt>
                <c:pt idx="693">
                  <c:v>4.09</c:v>
                </c:pt>
                <c:pt idx="694">
                  <c:v>3.72</c:v>
                </c:pt>
                <c:pt idx="695">
                  <c:v>3.6</c:v>
                </c:pt>
                <c:pt idx="696">
                  <c:v>3.57</c:v>
                </c:pt>
                <c:pt idx="697">
                  <c:v>3.57</c:v>
                </c:pt>
                <c:pt idx="698">
                  <c:v>3.62</c:v>
                </c:pt>
                <c:pt idx="699">
                  <c:v>3.62</c:v>
                </c:pt>
                <c:pt idx="700">
                  <c:v>3.53</c:v>
                </c:pt>
                <c:pt idx="701">
                  <c:v>3.53</c:v>
                </c:pt>
                <c:pt idx="702">
                  <c:v>3.3</c:v>
                </c:pt>
                <c:pt idx="703">
                  <c:v>3.17</c:v>
                </c:pt>
                <c:pt idx="704">
                  <c:v>3.23</c:v>
                </c:pt>
                <c:pt idx="705">
                  <c:v>3.2</c:v>
                </c:pt>
                <c:pt idx="706">
                  <c:v>3.1</c:v>
                </c:pt>
                <c:pt idx="707">
                  <c:v>3.1</c:v>
                </c:pt>
                <c:pt idx="708">
                  <c:v>3.05</c:v>
                </c:pt>
                <c:pt idx="709">
                  <c:v>3.02</c:v>
                </c:pt>
                <c:pt idx="710">
                  <c:v>2.98</c:v>
                </c:pt>
                <c:pt idx="711">
                  <c:v>2.9</c:v>
                </c:pt>
                <c:pt idx="712">
                  <c:v>2.82</c:v>
                </c:pt>
                <c:pt idx="713">
                  <c:v>2.7</c:v>
                </c:pt>
                <c:pt idx="714">
                  <c:v>2.6</c:v>
                </c:pt>
                <c:pt idx="715">
                  <c:v>2.58</c:v>
                </c:pt>
                <c:pt idx="716">
                  <c:v>2.5</c:v>
                </c:pt>
                <c:pt idx="717">
                  <c:v>2.5</c:v>
                </c:pt>
                <c:pt idx="718">
                  <c:v>2.39</c:v>
                </c:pt>
                <c:pt idx="719">
                  <c:v>2.33</c:v>
                </c:pt>
                <c:pt idx="720">
                  <c:v>2.25</c:v>
                </c:pt>
                <c:pt idx="721">
                  <c:v>2.25</c:v>
                </c:pt>
                <c:pt idx="722">
                  <c:v>2.16</c:v>
                </c:pt>
                <c:pt idx="723">
                  <c:v>2</c:v>
                </c:pt>
                <c:pt idx="724">
                  <c:v>1.95</c:v>
                </c:pt>
                <c:pt idx="725">
                  <c:v>1.9</c:v>
                </c:pt>
                <c:pt idx="726">
                  <c:v>1.88</c:v>
                </c:pt>
                <c:pt idx="727">
                  <c:v>1.78</c:v>
                </c:pt>
                <c:pt idx="728">
                  <c:v>1.78</c:v>
                </c:pt>
                <c:pt idx="729">
                  <c:v>1.76</c:v>
                </c:pt>
                <c:pt idx="730">
                  <c:v>1.75</c:v>
                </c:pt>
                <c:pt idx="731">
                  <c:v>1.75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91D4-45AA-AE21-1D15512D6776}"/>
            </c:ext>
          </c:extLst>
        </c:ser>
        <c:ser>
          <c:idx val="17"/>
          <c:order val="5"/>
          <c:tx>
            <c:v>2015</c:v>
          </c:tx>
          <c:spPr>
            <a:ln w="12700">
              <a:solidFill>
                <a:schemeClr val="accent6"/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DATOS!$AO$3:$AO$734</c:f>
              <c:numCache>
                <c:formatCode>0.00</c:formatCode>
                <c:ptCount val="732"/>
                <c:pt idx="0">
                  <c:v>1.7</c:v>
                </c:pt>
                <c:pt idx="1">
                  <c:v>1.68</c:v>
                </c:pt>
                <c:pt idx="2">
                  <c:v>1.65</c:v>
                </c:pt>
                <c:pt idx="3">
                  <c:v>1.63</c:v>
                </c:pt>
                <c:pt idx="4">
                  <c:v>1.6</c:v>
                </c:pt>
                <c:pt idx="5">
                  <c:v>1.57</c:v>
                </c:pt>
                <c:pt idx="6">
                  <c:v>1.54</c:v>
                </c:pt>
                <c:pt idx="7">
                  <c:v>1.52</c:v>
                </c:pt>
                <c:pt idx="8">
                  <c:v>1.5</c:v>
                </c:pt>
                <c:pt idx="9">
                  <c:v>1.48</c:v>
                </c:pt>
                <c:pt idx="10">
                  <c:v>1.48</c:v>
                </c:pt>
                <c:pt idx="11">
                  <c:v>1.47</c:v>
                </c:pt>
                <c:pt idx="12">
                  <c:v>1.46</c:v>
                </c:pt>
                <c:pt idx="13">
                  <c:v>1.35</c:v>
                </c:pt>
                <c:pt idx="14">
                  <c:v>1.33</c:v>
                </c:pt>
                <c:pt idx="15">
                  <c:v>1.29</c:v>
                </c:pt>
                <c:pt idx="16">
                  <c:v>1.28</c:v>
                </c:pt>
                <c:pt idx="17">
                  <c:v>1.25</c:v>
                </c:pt>
                <c:pt idx="18">
                  <c:v>1.23</c:v>
                </c:pt>
                <c:pt idx="19">
                  <c:v>1.23</c:v>
                </c:pt>
                <c:pt idx="20">
                  <c:v>1.2</c:v>
                </c:pt>
                <c:pt idx="21">
                  <c:v>1.19</c:v>
                </c:pt>
                <c:pt idx="22">
                  <c:v>1.2</c:v>
                </c:pt>
                <c:pt idx="23">
                  <c:v>1.18</c:v>
                </c:pt>
                <c:pt idx="24">
                  <c:v>1.17</c:v>
                </c:pt>
                <c:pt idx="25">
                  <c:v>1.17</c:v>
                </c:pt>
                <c:pt idx="26">
                  <c:v>1.1499999999999999</c:v>
                </c:pt>
                <c:pt idx="27">
                  <c:v>1.1599999999999999</c:v>
                </c:pt>
                <c:pt idx="28">
                  <c:v>1.1499999999999999</c:v>
                </c:pt>
                <c:pt idx="29">
                  <c:v>1.1499999999999999</c:v>
                </c:pt>
                <c:pt idx="30">
                  <c:v>1.1399999999999999</c:v>
                </c:pt>
                <c:pt idx="31">
                  <c:v>1.1299999999999999</c:v>
                </c:pt>
                <c:pt idx="32">
                  <c:v>1.1100000000000001</c:v>
                </c:pt>
                <c:pt idx="33">
                  <c:v>1.39</c:v>
                </c:pt>
                <c:pt idx="34">
                  <c:v>1.58</c:v>
                </c:pt>
                <c:pt idx="35">
                  <c:v>1.65</c:v>
                </c:pt>
                <c:pt idx="36">
                  <c:v>1.64</c:v>
                </c:pt>
                <c:pt idx="37">
                  <c:v>1.6</c:v>
                </c:pt>
                <c:pt idx="38">
                  <c:v>1.7</c:v>
                </c:pt>
                <c:pt idx="39">
                  <c:v>1.65</c:v>
                </c:pt>
                <c:pt idx="40">
                  <c:v>1.68</c:v>
                </c:pt>
                <c:pt idx="41">
                  <c:v>1.6</c:v>
                </c:pt>
                <c:pt idx="42">
                  <c:v>1.76</c:v>
                </c:pt>
                <c:pt idx="43">
                  <c:v>1.8</c:v>
                </c:pt>
                <c:pt idx="44">
                  <c:v>1.9</c:v>
                </c:pt>
                <c:pt idx="45">
                  <c:v>1.85</c:v>
                </c:pt>
                <c:pt idx="46">
                  <c:v>1.98</c:v>
                </c:pt>
                <c:pt idx="47">
                  <c:v>2.14</c:v>
                </c:pt>
                <c:pt idx="48">
                  <c:v>2.2999999999999998</c:v>
                </c:pt>
                <c:pt idx="49">
                  <c:v>2.37</c:v>
                </c:pt>
                <c:pt idx="50">
                  <c:v>2.25</c:v>
                </c:pt>
                <c:pt idx="51">
                  <c:v>2.15</c:v>
                </c:pt>
                <c:pt idx="52">
                  <c:v>2</c:v>
                </c:pt>
                <c:pt idx="53">
                  <c:v>2</c:v>
                </c:pt>
                <c:pt idx="54">
                  <c:v>1.89</c:v>
                </c:pt>
                <c:pt idx="55">
                  <c:v>1.89</c:v>
                </c:pt>
                <c:pt idx="56">
                  <c:v>1.92</c:v>
                </c:pt>
                <c:pt idx="57">
                  <c:v>1.74</c:v>
                </c:pt>
                <c:pt idx="58">
                  <c:v>1.73</c:v>
                </c:pt>
                <c:pt idx="59">
                  <c:v>1.58</c:v>
                </c:pt>
                <c:pt idx="60">
                  <c:v>1.55</c:v>
                </c:pt>
                <c:pt idx="61">
                  <c:v>1.53</c:v>
                </c:pt>
                <c:pt idx="62">
                  <c:v>1.53</c:v>
                </c:pt>
                <c:pt idx="63">
                  <c:v>1.5</c:v>
                </c:pt>
                <c:pt idx="64">
                  <c:v>1.48</c:v>
                </c:pt>
                <c:pt idx="65">
                  <c:v>1.45</c:v>
                </c:pt>
                <c:pt idx="66">
                  <c:v>1.43</c:v>
                </c:pt>
                <c:pt idx="67">
                  <c:v>1.4</c:v>
                </c:pt>
                <c:pt idx="68">
                  <c:v>1.35</c:v>
                </c:pt>
                <c:pt idx="69">
                  <c:v>1.33</c:v>
                </c:pt>
                <c:pt idx="70">
                  <c:v>1.29</c:v>
                </c:pt>
                <c:pt idx="71">
                  <c:v>1.28</c:v>
                </c:pt>
                <c:pt idx="72">
                  <c:v>1.25</c:v>
                </c:pt>
                <c:pt idx="73">
                  <c:v>1.26</c:v>
                </c:pt>
                <c:pt idx="74">
                  <c:v>1.29</c:v>
                </c:pt>
                <c:pt idx="75">
                  <c:v>1.3</c:v>
                </c:pt>
                <c:pt idx="76">
                  <c:v>1.35</c:v>
                </c:pt>
                <c:pt idx="77">
                  <c:v>1.5</c:v>
                </c:pt>
                <c:pt idx="78">
                  <c:v>1.79</c:v>
                </c:pt>
                <c:pt idx="79">
                  <c:v>2.0499999999999998</c:v>
                </c:pt>
                <c:pt idx="80">
                  <c:v>2.06</c:v>
                </c:pt>
                <c:pt idx="81">
                  <c:v>2.1</c:v>
                </c:pt>
                <c:pt idx="82">
                  <c:v>2.2000000000000002</c:v>
                </c:pt>
                <c:pt idx="83">
                  <c:v>2.34</c:v>
                </c:pt>
                <c:pt idx="84">
                  <c:v>2.42</c:v>
                </c:pt>
                <c:pt idx="85">
                  <c:v>2.4</c:v>
                </c:pt>
                <c:pt idx="86">
                  <c:v>2.35</c:v>
                </c:pt>
                <c:pt idx="87">
                  <c:v>2.4</c:v>
                </c:pt>
                <c:pt idx="88">
                  <c:v>2.15</c:v>
                </c:pt>
                <c:pt idx="89">
                  <c:v>2.08</c:v>
                </c:pt>
                <c:pt idx="90">
                  <c:v>1.98</c:v>
                </c:pt>
                <c:pt idx="91">
                  <c:v>1.98</c:v>
                </c:pt>
                <c:pt idx="92">
                  <c:v>1.88</c:v>
                </c:pt>
                <c:pt idx="93">
                  <c:v>1.78</c:v>
                </c:pt>
                <c:pt idx="94">
                  <c:v>1.75</c:v>
                </c:pt>
                <c:pt idx="95">
                  <c:v>1.68</c:v>
                </c:pt>
                <c:pt idx="96">
                  <c:v>1.6</c:v>
                </c:pt>
                <c:pt idx="97">
                  <c:v>1.6</c:v>
                </c:pt>
                <c:pt idx="98">
                  <c:v>1.52</c:v>
                </c:pt>
                <c:pt idx="99">
                  <c:v>1.56</c:v>
                </c:pt>
                <c:pt idx="100">
                  <c:v>1.58</c:v>
                </c:pt>
                <c:pt idx="101">
                  <c:v>1.68</c:v>
                </c:pt>
                <c:pt idx="102">
                  <c:v>1.68</c:v>
                </c:pt>
                <c:pt idx="103">
                  <c:v>1.68</c:v>
                </c:pt>
                <c:pt idx="104">
                  <c:v>1.66</c:v>
                </c:pt>
                <c:pt idx="105">
                  <c:v>1.63</c:v>
                </c:pt>
                <c:pt idx="106">
                  <c:v>1.6</c:v>
                </c:pt>
                <c:pt idx="107">
                  <c:v>1.58</c:v>
                </c:pt>
                <c:pt idx="108">
                  <c:v>1.58</c:v>
                </c:pt>
                <c:pt idx="109">
                  <c:v>1.57</c:v>
                </c:pt>
                <c:pt idx="110">
                  <c:v>1.55</c:v>
                </c:pt>
                <c:pt idx="111">
                  <c:v>1.54</c:v>
                </c:pt>
                <c:pt idx="112">
                  <c:v>1.52</c:v>
                </c:pt>
                <c:pt idx="113">
                  <c:v>1.5</c:v>
                </c:pt>
                <c:pt idx="114">
                  <c:v>1.47</c:v>
                </c:pt>
                <c:pt idx="115">
                  <c:v>1.44</c:v>
                </c:pt>
                <c:pt idx="116">
                  <c:v>1.44</c:v>
                </c:pt>
                <c:pt idx="117">
                  <c:v>1.45</c:v>
                </c:pt>
                <c:pt idx="118">
                  <c:v>1.44</c:v>
                </c:pt>
                <c:pt idx="119">
                  <c:v>1.48</c:v>
                </c:pt>
                <c:pt idx="120">
                  <c:v>1.44</c:v>
                </c:pt>
                <c:pt idx="121">
                  <c:v>1.48</c:v>
                </c:pt>
                <c:pt idx="122">
                  <c:v>1.46</c:v>
                </c:pt>
                <c:pt idx="123">
                  <c:v>1.62</c:v>
                </c:pt>
                <c:pt idx="124">
                  <c:v>1.58</c:v>
                </c:pt>
                <c:pt idx="125">
                  <c:v>1.5</c:v>
                </c:pt>
                <c:pt idx="126">
                  <c:v>1.48</c:v>
                </c:pt>
                <c:pt idx="127">
                  <c:v>1.46</c:v>
                </c:pt>
                <c:pt idx="128">
                  <c:v>1.4</c:v>
                </c:pt>
                <c:pt idx="129">
                  <c:v>1.56</c:v>
                </c:pt>
                <c:pt idx="130">
                  <c:v>1.63</c:v>
                </c:pt>
                <c:pt idx="131">
                  <c:v>2</c:v>
                </c:pt>
                <c:pt idx="132">
                  <c:v>2.12</c:v>
                </c:pt>
                <c:pt idx="133">
                  <c:v>2.0499999999999998</c:v>
                </c:pt>
                <c:pt idx="134">
                  <c:v>2.15</c:v>
                </c:pt>
                <c:pt idx="135">
                  <c:v>1.96</c:v>
                </c:pt>
                <c:pt idx="136">
                  <c:v>1.8</c:v>
                </c:pt>
                <c:pt idx="137">
                  <c:v>1.99</c:v>
                </c:pt>
                <c:pt idx="138">
                  <c:v>1.78</c:v>
                </c:pt>
                <c:pt idx="139">
                  <c:v>1.65</c:v>
                </c:pt>
                <c:pt idx="140">
                  <c:v>1.6</c:v>
                </c:pt>
                <c:pt idx="141">
                  <c:v>1.58</c:v>
                </c:pt>
                <c:pt idx="142">
                  <c:v>1.56</c:v>
                </c:pt>
                <c:pt idx="143">
                  <c:v>1.56</c:v>
                </c:pt>
                <c:pt idx="144">
                  <c:v>1.53</c:v>
                </c:pt>
                <c:pt idx="145">
                  <c:v>1.45</c:v>
                </c:pt>
                <c:pt idx="146">
                  <c:v>1.42</c:v>
                </c:pt>
                <c:pt idx="147">
                  <c:v>1.42</c:v>
                </c:pt>
                <c:pt idx="148">
                  <c:v>1.35</c:v>
                </c:pt>
                <c:pt idx="149">
                  <c:v>1.3</c:v>
                </c:pt>
                <c:pt idx="150">
                  <c:v>1.3</c:v>
                </c:pt>
                <c:pt idx="151">
                  <c:v>1.58</c:v>
                </c:pt>
                <c:pt idx="152">
                  <c:v>1.56</c:v>
                </c:pt>
                <c:pt idx="153">
                  <c:v>1.8</c:v>
                </c:pt>
                <c:pt idx="154">
                  <c:v>1.74</c:v>
                </c:pt>
                <c:pt idx="155">
                  <c:v>2</c:v>
                </c:pt>
                <c:pt idx="156">
                  <c:v>2.2599999999999998</c:v>
                </c:pt>
                <c:pt idx="157">
                  <c:v>2.34</c:v>
                </c:pt>
                <c:pt idx="158">
                  <c:v>2.34</c:v>
                </c:pt>
                <c:pt idx="159">
                  <c:v>2.62</c:v>
                </c:pt>
                <c:pt idx="160">
                  <c:v>2.7</c:v>
                </c:pt>
                <c:pt idx="161">
                  <c:v>2.8</c:v>
                </c:pt>
                <c:pt idx="162">
                  <c:v>2.95</c:v>
                </c:pt>
                <c:pt idx="163">
                  <c:v>2.82</c:v>
                </c:pt>
                <c:pt idx="164">
                  <c:v>2.78</c:v>
                </c:pt>
                <c:pt idx="165">
                  <c:v>2.77</c:v>
                </c:pt>
                <c:pt idx="166">
                  <c:v>2.77</c:v>
                </c:pt>
                <c:pt idx="167">
                  <c:v>2.64</c:v>
                </c:pt>
                <c:pt idx="168">
                  <c:v>2.44</c:v>
                </c:pt>
                <c:pt idx="169">
                  <c:v>2.44</c:v>
                </c:pt>
                <c:pt idx="170">
                  <c:v>2.35</c:v>
                </c:pt>
                <c:pt idx="171">
                  <c:v>2.2999999999999998</c:v>
                </c:pt>
                <c:pt idx="172">
                  <c:v>2.2000000000000002</c:v>
                </c:pt>
                <c:pt idx="173">
                  <c:v>2.14</c:v>
                </c:pt>
                <c:pt idx="174">
                  <c:v>2.12</c:v>
                </c:pt>
                <c:pt idx="175">
                  <c:v>2.17</c:v>
                </c:pt>
                <c:pt idx="176">
                  <c:v>2.2599999999999998</c:v>
                </c:pt>
                <c:pt idx="177">
                  <c:v>2.64</c:v>
                </c:pt>
                <c:pt idx="178">
                  <c:v>2.88</c:v>
                </c:pt>
                <c:pt idx="179">
                  <c:v>2.86</c:v>
                </c:pt>
                <c:pt idx="180">
                  <c:v>2.79</c:v>
                </c:pt>
                <c:pt idx="181">
                  <c:v>3.04</c:v>
                </c:pt>
                <c:pt idx="182">
                  <c:v>2.89</c:v>
                </c:pt>
                <c:pt idx="183">
                  <c:v>2.78</c:v>
                </c:pt>
                <c:pt idx="184">
                  <c:v>2.58</c:v>
                </c:pt>
                <c:pt idx="185">
                  <c:v>2.4700000000000002</c:v>
                </c:pt>
                <c:pt idx="186">
                  <c:v>2.48</c:v>
                </c:pt>
                <c:pt idx="187">
                  <c:v>2.35</c:v>
                </c:pt>
                <c:pt idx="188">
                  <c:v>2.4900000000000002</c:v>
                </c:pt>
                <c:pt idx="189">
                  <c:v>2.64</c:v>
                </c:pt>
                <c:pt idx="190">
                  <c:v>2.88</c:v>
                </c:pt>
                <c:pt idx="191">
                  <c:v>2.86</c:v>
                </c:pt>
                <c:pt idx="192">
                  <c:v>2.64</c:v>
                </c:pt>
                <c:pt idx="193">
                  <c:v>2.38</c:v>
                </c:pt>
                <c:pt idx="194">
                  <c:v>2.36</c:v>
                </c:pt>
                <c:pt idx="195">
                  <c:v>2.2400000000000002</c:v>
                </c:pt>
                <c:pt idx="196">
                  <c:v>2.2000000000000002</c:v>
                </c:pt>
                <c:pt idx="197">
                  <c:v>2.2799999999999998</c:v>
                </c:pt>
                <c:pt idx="198">
                  <c:v>2.1</c:v>
                </c:pt>
                <c:pt idx="199">
                  <c:v>2.1</c:v>
                </c:pt>
                <c:pt idx="200">
                  <c:v>2.08</c:v>
                </c:pt>
                <c:pt idx="201">
                  <c:v>2.16</c:v>
                </c:pt>
                <c:pt idx="202">
                  <c:v>2.0499999999999998</c:v>
                </c:pt>
                <c:pt idx="203">
                  <c:v>2.2000000000000002</c:v>
                </c:pt>
                <c:pt idx="204">
                  <c:v>2.06</c:v>
                </c:pt>
                <c:pt idx="205">
                  <c:v>2.06</c:v>
                </c:pt>
                <c:pt idx="206">
                  <c:v>2.0499999999999998</c:v>
                </c:pt>
                <c:pt idx="207">
                  <c:v>2.04</c:v>
                </c:pt>
                <c:pt idx="208">
                  <c:v>2</c:v>
                </c:pt>
                <c:pt idx="209">
                  <c:v>2.1</c:v>
                </c:pt>
                <c:pt idx="210">
                  <c:v>2.2000000000000002</c:v>
                </c:pt>
                <c:pt idx="211">
                  <c:v>2.48</c:v>
                </c:pt>
                <c:pt idx="212">
                  <c:v>2.4500000000000002</c:v>
                </c:pt>
                <c:pt idx="213">
                  <c:v>2.6</c:v>
                </c:pt>
                <c:pt idx="214">
                  <c:v>3.13</c:v>
                </c:pt>
                <c:pt idx="215">
                  <c:v>3.56</c:v>
                </c:pt>
                <c:pt idx="216">
                  <c:v>3.55</c:v>
                </c:pt>
                <c:pt idx="217">
                  <c:v>3.4</c:v>
                </c:pt>
                <c:pt idx="218">
                  <c:v>3.47</c:v>
                </c:pt>
                <c:pt idx="219">
                  <c:v>3.7</c:v>
                </c:pt>
                <c:pt idx="220">
                  <c:v>3.68</c:v>
                </c:pt>
                <c:pt idx="221">
                  <c:v>3.6</c:v>
                </c:pt>
                <c:pt idx="222">
                  <c:v>3.61</c:v>
                </c:pt>
                <c:pt idx="223">
                  <c:v>3.63</c:v>
                </c:pt>
                <c:pt idx="224">
                  <c:v>3.58</c:v>
                </c:pt>
                <c:pt idx="225">
                  <c:v>3.38</c:v>
                </c:pt>
                <c:pt idx="226">
                  <c:v>3.36</c:v>
                </c:pt>
                <c:pt idx="227">
                  <c:v>3.14</c:v>
                </c:pt>
                <c:pt idx="228">
                  <c:v>3.1</c:v>
                </c:pt>
                <c:pt idx="229">
                  <c:v>2.97</c:v>
                </c:pt>
                <c:pt idx="230">
                  <c:v>2.8</c:v>
                </c:pt>
                <c:pt idx="231">
                  <c:v>2.65</c:v>
                </c:pt>
                <c:pt idx="232">
                  <c:v>2.58</c:v>
                </c:pt>
                <c:pt idx="233">
                  <c:v>2.5499999999999998</c:v>
                </c:pt>
                <c:pt idx="234">
                  <c:v>2.5499999999999998</c:v>
                </c:pt>
                <c:pt idx="235">
                  <c:v>2.54</c:v>
                </c:pt>
                <c:pt idx="236">
                  <c:v>2.5</c:v>
                </c:pt>
                <c:pt idx="237">
                  <c:v>2.34</c:v>
                </c:pt>
                <c:pt idx="238">
                  <c:v>2.3199999999999998</c:v>
                </c:pt>
                <c:pt idx="239">
                  <c:v>2.2999999999999998</c:v>
                </c:pt>
                <c:pt idx="240">
                  <c:v>2.2799999999999998</c:v>
                </c:pt>
                <c:pt idx="241">
                  <c:v>2.2599999999999998</c:v>
                </c:pt>
                <c:pt idx="242">
                  <c:v>2.2599999999999998</c:v>
                </c:pt>
                <c:pt idx="243">
                  <c:v>2.25</c:v>
                </c:pt>
                <c:pt idx="244">
                  <c:v>2.25</c:v>
                </c:pt>
                <c:pt idx="245">
                  <c:v>2.2000000000000002</c:v>
                </c:pt>
                <c:pt idx="246">
                  <c:v>2.2000000000000002</c:v>
                </c:pt>
                <c:pt idx="247">
                  <c:v>2.1800000000000002</c:v>
                </c:pt>
                <c:pt idx="248">
                  <c:v>2.3199999999999998</c:v>
                </c:pt>
                <c:pt idx="249">
                  <c:v>2.1</c:v>
                </c:pt>
                <c:pt idx="250">
                  <c:v>1.95</c:v>
                </c:pt>
                <c:pt idx="251">
                  <c:v>1.93</c:v>
                </c:pt>
                <c:pt idx="252">
                  <c:v>1.89</c:v>
                </c:pt>
                <c:pt idx="253">
                  <c:v>1.85</c:v>
                </c:pt>
                <c:pt idx="254">
                  <c:v>1.8</c:v>
                </c:pt>
                <c:pt idx="255">
                  <c:v>1.75</c:v>
                </c:pt>
                <c:pt idx="256">
                  <c:v>1.74</c:v>
                </c:pt>
                <c:pt idx="257">
                  <c:v>1.7</c:v>
                </c:pt>
                <c:pt idx="258">
                  <c:v>1.68</c:v>
                </c:pt>
                <c:pt idx="259">
                  <c:v>1.65</c:v>
                </c:pt>
                <c:pt idx="260">
                  <c:v>1.63</c:v>
                </c:pt>
                <c:pt idx="261">
                  <c:v>1.6</c:v>
                </c:pt>
                <c:pt idx="262">
                  <c:v>1.58</c:v>
                </c:pt>
                <c:pt idx="263">
                  <c:v>1.5</c:v>
                </c:pt>
                <c:pt idx="264">
                  <c:v>1.45</c:v>
                </c:pt>
                <c:pt idx="265">
                  <c:v>1.48</c:v>
                </c:pt>
                <c:pt idx="266">
                  <c:v>1.45</c:v>
                </c:pt>
                <c:pt idx="267">
                  <c:v>1.43</c:v>
                </c:pt>
                <c:pt idx="268">
                  <c:v>1.4</c:v>
                </c:pt>
                <c:pt idx="269">
                  <c:v>1.2</c:v>
                </c:pt>
                <c:pt idx="270">
                  <c:v>1.29</c:v>
                </c:pt>
                <c:pt idx="271">
                  <c:v>1.56</c:v>
                </c:pt>
                <c:pt idx="272">
                  <c:v>1.58</c:v>
                </c:pt>
                <c:pt idx="273">
                  <c:v>1.48</c:v>
                </c:pt>
                <c:pt idx="274">
                  <c:v>1.35</c:v>
                </c:pt>
                <c:pt idx="275">
                  <c:v>1.33</c:v>
                </c:pt>
                <c:pt idx="276">
                  <c:v>1.24</c:v>
                </c:pt>
                <c:pt idx="277">
                  <c:v>1.22</c:v>
                </c:pt>
                <c:pt idx="278">
                  <c:v>1.22</c:v>
                </c:pt>
                <c:pt idx="279">
                  <c:v>1.21</c:v>
                </c:pt>
                <c:pt idx="280">
                  <c:v>1.21</c:v>
                </c:pt>
                <c:pt idx="281">
                  <c:v>1.2</c:v>
                </c:pt>
                <c:pt idx="282">
                  <c:v>1.26</c:v>
                </c:pt>
                <c:pt idx="283">
                  <c:v>1.1599999999999999</c:v>
                </c:pt>
                <c:pt idx="284">
                  <c:v>1.1499999999999999</c:v>
                </c:pt>
                <c:pt idx="285">
                  <c:v>1.1499999999999999</c:v>
                </c:pt>
                <c:pt idx="286">
                  <c:v>1.17</c:v>
                </c:pt>
                <c:pt idx="287">
                  <c:v>1.1499999999999999</c:v>
                </c:pt>
                <c:pt idx="288">
                  <c:v>1.1299999999999999</c:v>
                </c:pt>
                <c:pt idx="289">
                  <c:v>1.1000000000000001</c:v>
                </c:pt>
                <c:pt idx="290">
                  <c:v>1.08</c:v>
                </c:pt>
                <c:pt idx="291">
                  <c:v>1.04</c:v>
                </c:pt>
                <c:pt idx="292">
                  <c:v>1.1000000000000001</c:v>
                </c:pt>
                <c:pt idx="293">
                  <c:v>1.05</c:v>
                </c:pt>
                <c:pt idx="294">
                  <c:v>1</c:v>
                </c:pt>
                <c:pt idx="295">
                  <c:v>1.05</c:v>
                </c:pt>
                <c:pt idx="296">
                  <c:v>1.1499999999999999</c:v>
                </c:pt>
                <c:pt idx="297">
                  <c:v>1.02</c:v>
                </c:pt>
                <c:pt idx="298">
                  <c:v>1</c:v>
                </c:pt>
                <c:pt idx="299">
                  <c:v>1.2</c:v>
                </c:pt>
                <c:pt idx="300">
                  <c:v>1.4</c:v>
                </c:pt>
                <c:pt idx="301">
                  <c:v>1.45</c:v>
                </c:pt>
                <c:pt idx="302">
                  <c:v>1.58</c:v>
                </c:pt>
                <c:pt idx="303">
                  <c:v>1.5</c:v>
                </c:pt>
                <c:pt idx="304">
                  <c:v>1.56</c:v>
                </c:pt>
                <c:pt idx="305">
                  <c:v>1.45</c:v>
                </c:pt>
                <c:pt idx="306">
                  <c:v>1.43</c:v>
                </c:pt>
                <c:pt idx="307">
                  <c:v>1.3</c:v>
                </c:pt>
                <c:pt idx="308">
                  <c:v>1.24</c:v>
                </c:pt>
                <c:pt idx="309">
                  <c:v>1.2</c:v>
                </c:pt>
                <c:pt idx="310">
                  <c:v>1.1200000000000001</c:v>
                </c:pt>
                <c:pt idx="311">
                  <c:v>1.1200000000000001</c:v>
                </c:pt>
                <c:pt idx="312">
                  <c:v>1.1200000000000001</c:v>
                </c:pt>
                <c:pt idx="313">
                  <c:v>1.1000000000000001</c:v>
                </c:pt>
                <c:pt idx="314">
                  <c:v>1.08</c:v>
                </c:pt>
                <c:pt idx="315">
                  <c:v>1.1399999999999999</c:v>
                </c:pt>
                <c:pt idx="316">
                  <c:v>1.23</c:v>
                </c:pt>
                <c:pt idx="317">
                  <c:v>1.27</c:v>
                </c:pt>
                <c:pt idx="318">
                  <c:v>1.3</c:v>
                </c:pt>
                <c:pt idx="319">
                  <c:v>1.1399999999999999</c:v>
                </c:pt>
                <c:pt idx="320">
                  <c:v>1.1399999999999999</c:v>
                </c:pt>
                <c:pt idx="321">
                  <c:v>1.1200000000000001</c:v>
                </c:pt>
                <c:pt idx="322">
                  <c:v>1.1399999999999999</c:v>
                </c:pt>
                <c:pt idx="323">
                  <c:v>1.38</c:v>
                </c:pt>
                <c:pt idx="324">
                  <c:v>1.22</c:v>
                </c:pt>
                <c:pt idx="325">
                  <c:v>1.18</c:v>
                </c:pt>
                <c:pt idx="326">
                  <c:v>1.1200000000000001</c:v>
                </c:pt>
                <c:pt idx="327">
                  <c:v>1.06</c:v>
                </c:pt>
                <c:pt idx="328">
                  <c:v>1.04</c:v>
                </c:pt>
                <c:pt idx="329">
                  <c:v>1.03</c:v>
                </c:pt>
                <c:pt idx="330">
                  <c:v>1.03</c:v>
                </c:pt>
                <c:pt idx="331">
                  <c:v>1.03</c:v>
                </c:pt>
                <c:pt idx="332">
                  <c:v>1.02</c:v>
                </c:pt>
                <c:pt idx="333">
                  <c:v>1.02</c:v>
                </c:pt>
                <c:pt idx="334">
                  <c:v>1</c:v>
                </c:pt>
                <c:pt idx="335">
                  <c:v>0.98</c:v>
                </c:pt>
                <c:pt idx="336">
                  <c:v>0.97</c:v>
                </c:pt>
                <c:pt idx="337">
                  <c:v>0.97</c:v>
                </c:pt>
                <c:pt idx="338">
                  <c:v>0.96</c:v>
                </c:pt>
                <c:pt idx="339">
                  <c:v>0.95</c:v>
                </c:pt>
                <c:pt idx="340">
                  <c:v>0.93</c:v>
                </c:pt>
                <c:pt idx="341">
                  <c:v>0.92</c:v>
                </c:pt>
                <c:pt idx="342">
                  <c:v>0.91</c:v>
                </c:pt>
                <c:pt idx="343">
                  <c:v>0.9</c:v>
                </c:pt>
                <c:pt idx="344">
                  <c:v>0.87</c:v>
                </c:pt>
                <c:pt idx="345">
                  <c:v>0.87</c:v>
                </c:pt>
                <c:pt idx="346">
                  <c:v>0.85</c:v>
                </c:pt>
                <c:pt idx="347">
                  <c:v>0.9</c:v>
                </c:pt>
                <c:pt idx="348">
                  <c:v>1</c:v>
                </c:pt>
                <c:pt idx="349">
                  <c:v>1</c:v>
                </c:pt>
                <c:pt idx="350">
                  <c:v>1.02</c:v>
                </c:pt>
                <c:pt idx="351">
                  <c:v>1.02</c:v>
                </c:pt>
                <c:pt idx="352">
                  <c:v>1</c:v>
                </c:pt>
                <c:pt idx="353">
                  <c:v>1</c:v>
                </c:pt>
                <c:pt idx="354">
                  <c:v>0.95</c:v>
                </c:pt>
                <c:pt idx="355">
                  <c:v>0.94</c:v>
                </c:pt>
                <c:pt idx="356">
                  <c:v>0.96</c:v>
                </c:pt>
                <c:pt idx="357">
                  <c:v>0.95</c:v>
                </c:pt>
                <c:pt idx="358">
                  <c:v>0.94</c:v>
                </c:pt>
                <c:pt idx="359">
                  <c:v>0.92</c:v>
                </c:pt>
                <c:pt idx="360">
                  <c:v>0.9</c:v>
                </c:pt>
                <c:pt idx="361">
                  <c:v>0.9</c:v>
                </c:pt>
                <c:pt idx="362">
                  <c:v>0.89</c:v>
                </c:pt>
                <c:pt idx="363">
                  <c:v>0.88</c:v>
                </c:pt>
                <c:pt idx="364">
                  <c:v>0.86</c:v>
                </c:pt>
                <c:pt idx="365">
                  <c:v>0.85</c:v>
                </c:pt>
                <c:pt idx="366">
                  <c:v>0.83</c:v>
                </c:pt>
                <c:pt idx="367">
                  <c:v>0.83</c:v>
                </c:pt>
                <c:pt idx="368">
                  <c:v>0.81</c:v>
                </c:pt>
                <c:pt idx="369">
                  <c:v>0.82</c:v>
                </c:pt>
                <c:pt idx="370">
                  <c:v>0.86</c:v>
                </c:pt>
                <c:pt idx="371">
                  <c:v>0.83</c:v>
                </c:pt>
                <c:pt idx="372">
                  <c:v>0.8</c:v>
                </c:pt>
                <c:pt idx="373">
                  <c:v>0.8</c:v>
                </c:pt>
                <c:pt idx="374">
                  <c:v>0.8</c:v>
                </c:pt>
                <c:pt idx="375">
                  <c:v>0.78</c:v>
                </c:pt>
                <c:pt idx="376">
                  <c:v>0.76</c:v>
                </c:pt>
                <c:pt idx="377">
                  <c:v>0.77</c:v>
                </c:pt>
                <c:pt idx="378">
                  <c:v>0.82</c:v>
                </c:pt>
                <c:pt idx="379">
                  <c:v>0.79</c:v>
                </c:pt>
                <c:pt idx="380">
                  <c:v>0.77</c:v>
                </c:pt>
                <c:pt idx="381">
                  <c:v>0.76</c:v>
                </c:pt>
                <c:pt idx="382">
                  <c:v>0.76</c:v>
                </c:pt>
                <c:pt idx="383">
                  <c:v>0.74</c:v>
                </c:pt>
                <c:pt idx="384">
                  <c:v>0.72</c:v>
                </c:pt>
                <c:pt idx="385">
                  <c:v>0.72</c:v>
                </c:pt>
                <c:pt idx="386">
                  <c:v>0.7</c:v>
                </c:pt>
                <c:pt idx="387">
                  <c:v>0.8</c:v>
                </c:pt>
                <c:pt idx="388">
                  <c:v>0.89</c:v>
                </c:pt>
                <c:pt idx="389">
                  <c:v>0.92</c:v>
                </c:pt>
                <c:pt idx="390">
                  <c:v>0.95</c:v>
                </c:pt>
                <c:pt idx="391">
                  <c:v>0.95</c:v>
                </c:pt>
                <c:pt idx="392">
                  <c:v>1</c:v>
                </c:pt>
                <c:pt idx="393">
                  <c:v>0.95</c:v>
                </c:pt>
                <c:pt idx="394">
                  <c:v>0.9</c:v>
                </c:pt>
                <c:pt idx="395">
                  <c:v>0.88</c:v>
                </c:pt>
                <c:pt idx="396">
                  <c:v>0.85</c:v>
                </c:pt>
                <c:pt idx="397">
                  <c:v>0.83</c:v>
                </c:pt>
                <c:pt idx="398">
                  <c:v>0.82</c:v>
                </c:pt>
                <c:pt idx="399">
                  <c:v>0.82</c:v>
                </c:pt>
                <c:pt idx="400">
                  <c:v>0.8</c:v>
                </c:pt>
                <c:pt idx="401">
                  <c:v>0.85</c:v>
                </c:pt>
                <c:pt idx="402">
                  <c:v>0.88</c:v>
                </c:pt>
                <c:pt idx="403">
                  <c:v>1.03</c:v>
                </c:pt>
                <c:pt idx="404">
                  <c:v>1</c:v>
                </c:pt>
                <c:pt idx="405">
                  <c:v>1</c:v>
                </c:pt>
                <c:pt idx="406">
                  <c:v>1.02</c:v>
                </c:pt>
                <c:pt idx="407">
                  <c:v>1.0900000000000001</c:v>
                </c:pt>
                <c:pt idx="408">
                  <c:v>1.03</c:v>
                </c:pt>
                <c:pt idx="409">
                  <c:v>1</c:v>
                </c:pt>
                <c:pt idx="410">
                  <c:v>0.98</c:v>
                </c:pt>
                <c:pt idx="411">
                  <c:v>0.98</c:v>
                </c:pt>
                <c:pt idx="412">
                  <c:v>0.96</c:v>
                </c:pt>
                <c:pt idx="413">
                  <c:v>0.93</c:v>
                </c:pt>
                <c:pt idx="414">
                  <c:v>0.9</c:v>
                </c:pt>
                <c:pt idx="415">
                  <c:v>0.9</c:v>
                </c:pt>
                <c:pt idx="416">
                  <c:v>0.89</c:v>
                </c:pt>
                <c:pt idx="417">
                  <c:v>0.89</c:v>
                </c:pt>
                <c:pt idx="418">
                  <c:v>0.87</c:v>
                </c:pt>
                <c:pt idx="419">
                  <c:v>0.85</c:v>
                </c:pt>
                <c:pt idx="420">
                  <c:v>0.84</c:v>
                </c:pt>
                <c:pt idx="421">
                  <c:v>0.87</c:v>
                </c:pt>
                <c:pt idx="422">
                  <c:v>0.89</c:v>
                </c:pt>
                <c:pt idx="423">
                  <c:v>0.9</c:v>
                </c:pt>
                <c:pt idx="424">
                  <c:v>0.9</c:v>
                </c:pt>
                <c:pt idx="425">
                  <c:v>0.89</c:v>
                </c:pt>
                <c:pt idx="426">
                  <c:v>0.87</c:v>
                </c:pt>
                <c:pt idx="427">
                  <c:v>0.87</c:v>
                </c:pt>
                <c:pt idx="428">
                  <c:v>0.86</c:v>
                </c:pt>
                <c:pt idx="429">
                  <c:v>0.86</c:v>
                </c:pt>
                <c:pt idx="430">
                  <c:v>0.85</c:v>
                </c:pt>
                <c:pt idx="431">
                  <c:v>0.9</c:v>
                </c:pt>
                <c:pt idx="432">
                  <c:v>0.93</c:v>
                </c:pt>
                <c:pt idx="433">
                  <c:v>0.88</c:v>
                </c:pt>
                <c:pt idx="434">
                  <c:v>0.85</c:v>
                </c:pt>
                <c:pt idx="435">
                  <c:v>0.85</c:v>
                </c:pt>
                <c:pt idx="436">
                  <c:v>0.84</c:v>
                </c:pt>
                <c:pt idx="437">
                  <c:v>0.84</c:v>
                </c:pt>
                <c:pt idx="438">
                  <c:v>0.82</c:v>
                </c:pt>
                <c:pt idx="439">
                  <c:v>0.81</c:v>
                </c:pt>
                <c:pt idx="440">
                  <c:v>0.79</c:v>
                </c:pt>
                <c:pt idx="441">
                  <c:v>0.75</c:v>
                </c:pt>
                <c:pt idx="442">
                  <c:v>0.73</c:v>
                </c:pt>
                <c:pt idx="443">
                  <c:v>0.72</c:v>
                </c:pt>
                <c:pt idx="444">
                  <c:v>0.7</c:v>
                </c:pt>
                <c:pt idx="445">
                  <c:v>0.69</c:v>
                </c:pt>
                <c:pt idx="446">
                  <c:v>0.67</c:v>
                </c:pt>
                <c:pt idx="447">
                  <c:v>0.65</c:v>
                </c:pt>
                <c:pt idx="448">
                  <c:v>0.64</c:v>
                </c:pt>
                <c:pt idx="449">
                  <c:v>0.63</c:v>
                </c:pt>
                <c:pt idx="450">
                  <c:v>0.61</c:v>
                </c:pt>
                <c:pt idx="451">
                  <c:v>0.6</c:v>
                </c:pt>
                <c:pt idx="452">
                  <c:v>0.6</c:v>
                </c:pt>
                <c:pt idx="453">
                  <c:v>0.59</c:v>
                </c:pt>
                <c:pt idx="454">
                  <c:v>0.59</c:v>
                </c:pt>
                <c:pt idx="455">
                  <c:v>0.68</c:v>
                </c:pt>
                <c:pt idx="456">
                  <c:v>0.66</c:v>
                </c:pt>
                <c:pt idx="457">
                  <c:v>0.56000000000000005</c:v>
                </c:pt>
                <c:pt idx="458">
                  <c:v>0.55000000000000004</c:v>
                </c:pt>
                <c:pt idx="459">
                  <c:v>0.55000000000000004</c:v>
                </c:pt>
                <c:pt idx="460">
                  <c:v>0.55000000000000004</c:v>
                </c:pt>
                <c:pt idx="461">
                  <c:v>0.76</c:v>
                </c:pt>
                <c:pt idx="462">
                  <c:v>0.71</c:v>
                </c:pt>
                <c:pt idx="463">
                  <c:v>0.76</c:v>
                </c:pt>
                <c:pt idx="464">
                  <c:v>0.71</c:v>
                </c:pt>
                <c:pt idx="465">
                  <c:v>0.77</c:v>
                </c:pt>
                <c:pt idx="466">
                  <c:v>0.74</c:v>
                </c:pt>
                <c:pt idx="467">
                  <c:v>0.7</c:v>
                </c:pt>
                <c:pt idx="468">
                  <c:v>0.69</c:v>
                </c:pt>
                <c:pt idx="469">
                  <c:v>0.69</c:v>
                </c:pt>
                <c:pt idx="470">
                  <c:v>0.67</c:v>
                </c:pt>
                <c:pt idx="471">
                  <c:v>0.65</c:v>
                </c:pt>
                <c:pt idx="472">
                  <c:v>0.65</c:v>
                </c:pt>
                <c:pt idx="473">
                  <c:v>0.65</c:v>
                </c:pt>
                <c:pt idx="474">
                  <c:v>0.64</c:v>
                </c:pt>
                <c:pt idx="475">
                  <c:v>0.63</c:v>
                </c:pt>
                <c:pt idx="476">
                  <c:v>0.6</c:v>
                </c:pt>
                <c:pt idx="477">
                  <c:v>0.6</c:v>
                </c:pt>
                <c:pt idx="478">
                  <c:v>0.59</c:v>
                </c:pt>
                <c:pt idx="479">
                  <c:v>0.57999999999999996</c:v>
                </c:pt>
                <c:pt idx="480">
                  <c:v>0.57999999999999996</c:v>
                </c:pt>
                <c:pt idx="481">
                  <c:v>0.6</c:v>
                </c:pt>
                <c:pt idx="482">
                  <c:v>0.63</c:v>
                </c:pt>
                <c:pt idx="483">
                  <c:v>0.61</c:v>
                </c:pt>
                <c:pt idx="484">
                  <c:v>0.69</c:v>
                </c:pt>
                <c:pt idx="485">
                  <c:v>0.56999999999999995</c:v>
                </c:pt>
                <c:pt idx="486">
                  <c:v>0.55000000000000004</c:v>
                </c:pt>
                <c:pt idx="487">
                  <c:v>0.73</c:v>
                </c:pt>
                <c:pt idx="488">
                  <c:v>0.63</c:v>
                </c:pt>
                <c:pt idx="489">
                  <c:v>0.6</c:v>
                </c:pt>
                <c:pt idx="490">
                  <c:v>0.56999999999999995</c:v>
                </c:pt>
                <c:pt idx="491">
                  <c:v>0.56999999999999995</c:v>
                </c:pt>
                <c:pt idx="492">
                  <c:v>0.55000000000000004</c:v>
                </c:pt>
                <c:pt idx="493">
                  <c:v>0.5</c:v>
                </c:pt>
                <c:pt idx="494">
                  <c:v>0.48</c:v>
                </c:pt>
                <c:pt idx="495">
                  <c:v>0.45</c:v>
                </c:pt>
                <c:pt idx="496">
                  <c:v>0.45</c:v>
                </c:pt>
                <c:pt idx="497">
                  <c:v>0.45</c:v>
                </c:pt>
                <c:pt idx="498">
                  <c:v>0.45</c:v>
                </c:pt>
                <c:pt idx="499">
                  <c:v>0.93</c:v>
                </c:pt>
                <c:pt idx="500">
                  <c:v>0.9</c:v>
                </c:pt>
                <c:pt idx="501">
                  <c:v>0.65</c:v>
                </c:pt>
                <c:pt idx="502">
                  <c:v>0.55000000000000004</c:v>
                </c:pt>
                <c:pt idx="503">
                  <c:v>0.53</c:v>
                </c:pt>
                <c:pt idx="504">
                  <c:v>0.51</c:v>
                </c:pt>
                <c:pt idx="505">
                  <c:v>0.5</c:v>
                </c:pt>
                <c:pt idx="506">
                  <c:v>0.42</c:v>
                </c:pt>
                <c:pt idx="507">
                  <c:v>0.42</c:v>
                </c:pt>
                <c:pt idx="508">
                  <c:v>0.38</c:v>
                </c:pt>
                <c:pt idx="509">
                  <c:v>0.57999999999999996</c:v>
                </c:pt>
                <c:pt idx="510">
                  <c:v>0.54</c:v>
                </c:pt>
                <c:pt idx="511">
                  <c:v>0.53</c:v>
                </c:pt>
                <c:pt idx="512">
                  <c:v>0.48</c:v>
                </c:pt>
                <c:pt idx="513">
                  <c:v>0.48</c:v>
                </c:pt>
                <c:pt idx="514">
                  <c:v>0.46</c:v>
                </c:pt>
                <c:pt idx="515">
                  <c:v>0.45</c:v>
                </c:pt>
                <c:pt idx="516">
                  <c:v>0.45</c:v>
                </c:pt>
                <c:pt idx="517">
                  <c:v>0.43</c:v>
                </c:pt>
                <c:pt idx="518">
                  <c:v>0.4</c:v>
                </c:pt>
                <c:pt idx="519">
                  <c:v>0.4</c:v>
                </c:pt>
                <c:pt idx="520">
                  <c:v>0.38</c:v>
                </c:pt>
                <c:pt idx="521">
                  <c:v>0.37</c:v>
                </c:pt>
                <c:pt idx="522">
                  <c:v>0.37</c:v>
                </c:pt>
                <c:pt idx="523">
                  <c:v>0.43</c:v>
                </c:pt>
                <c:pt idx="524">
                  <c:v>0.5</c:v>
                </c:pt>
                <c:pt idx="525">
                  <c:v>0.49</c:v>
                </c:pt>
                <c:pt idx="526">
                  <c:v>0.48</c:v>
                </c:pt>
                <c:pt idx="527">
                  <c:v>0.52</c:v>
                </c:pt>
                <c:pt idx="528">
                  <c:v>0.53</c:v>
                </c:pt>
                <c:pt idx="529">
                  <c:v>0.5</c:v>
                </c:pt>
                <c:pt idx="530">
                  <c:v>0.47</c:v>
                </c:pt>
                <c:pt idx="531">
                  <c:v>0.48</c:v>
                </c:pt>
                <c:pt idx="532">
                  <c:v>0.46</c:v>
                </c:pt>
                <c:pt idx="533">
                  <c:v>0.46</c:v>
                </c:pt>
                <c:pt idx="534">
                  <c:v>0.44</c:v>
                </c:pt>
                <c:pt idx="535">
                  <c:v>0.44</c:v>
                </c:pt>
                <c:pt idx="536">
                  <c:v>0.42</c:v>
                </c:pt>
                <c:pt idx="537">
                  <c:v>0.4</c:v>
                </c:pt>
                <c:pt idx="538">
                  <c:v>0.36</c:v>
                </c:pt>
                <c:pt idx="539">
                  <c:v>0.32</c:v>
                </c:pt>
                <c:pt idx="540">
                  <c:v>0.19</c:v>
                </c:pt>
                <c:pt idx="541">
                  <c:v>0.26</c:v>
                </c:pt>
                <c:pt idx="542">
                  <c:v>0.26</c:v>
                </c:pt>
                <c:pt idx="543">
                  <c:v>0.25</c:v>
                </c:pt>
                <c:pt idx="544">
                  <c:v>0.23</c:v>
                </c:pt>
                <c:pt idx="545">
                  <c:v>0.23</c:v>
                </c:pt>
                <c:pt idx="546">
                  <c:v>0.22</c:v>
                </c:pt>
                <c:pt idx="547">
                  <c:v>0.28999999999999998</c:v>
                </c:pt>
                <c:pt idx="548">
                  <c:v>0.3</c:v>
                </c:pt>
                <c:pt idx="549">
                  <c:v>0.3</c:v>
                </c:pt>
                <c:pt idx="550">
                  <c:v>0.3</c:v>
                </c:pt>
                <c:pt idx="551">
                  <c:v>0.38</c:v>
                </c:pt>
                <c:pt idx="552">
                  <c:v>0.38</c:v>
                </c:pt>
                <c:pt idx="553">
                  <c:v>0.49</c:v>
                </c:pt>
                <c:pt idx="554">
                  <c:v>0.43</c:v>
                </c:pt>
                <c:pt idx="555">
                  <c:v>0.4</c:v>
                </c:pt>
                <c:pt idx="556">
                  <c:v>0.4</c:v>
                </c:pt>
                <c:pt idx="557">
                  <c:v>0.35</c:v>
                </c:pt>
                <c:pt idx="558">
                  <c:v>0.32</c:v>
                </c:pt>
                <c:pt idx="559">
                  <c:v>0.32</c:v>
                </c:pt>
                <c:pt idx="560">
                  <c:v>0.3</c:v>
                </c:pt>
                <c:pt idx="561">
                  <c:v>0.28000000000000003</c:v>
                </c:pt>
                <c:pt idx="562">
                  <c:v>0.28000000000000003</c:v>
                </c:pt>
                <c:pt idx="563">
                  <c:v>0.27</c:v>
                </c:pt>
                <c:pt idx="564">
                  <c:v>0.25</c:v>
                </c:pt>
                <c:pt idx="565">
                  <c:v>0.22</c:v>
                </c:pt>
                <c:pt idx="566">
                  <c:v>0.2</c:v>
                </c:pt>
                <c:pt idx="567">
                  <c:v>0.18</c:v>
                </c:pt>
                <c:pt idx="568">
                  <c:v>0.18</c:v>
                </c:pt>
                <c:pt idx="569">
                  <c:v>0.2</c:v>
                </c:pt>
                <c:pt idx="570">
                  <c:v>0.26</c:v>
                </c:pt>
                <c:pt idx="571">
                  <c:v>0.2</c:v>
                </c:pt>
                <c:pt idx="572">
                  <c:v>0.2</c:v>
                </c:pt>
                <c:pt idx="573">
                  <c:v>0.27</c:v>
                </c:pt>
                <c:pt idx="574">
                  <c:v>0.66</c:v>
                </c:pt>
                <c:pt idx="575">
                  <c:v>0.9</c:v>
                </c:pt>
                <c:pt idx="576">
                  <c:v>1</c:v>
                </c:pt>
                <c:pt idx="577">
                  <c:v>0.9</c:v>
                </c:pt>
                <c:pt idx="578">
                  <c:v>0.92</c:v>
                </c:pt>
                <c:pt idx="579">
                  <c:v>0.9</c:v>
                </c:pt>
                <c:pt idx="580">
                  <c:v>0.83</c:v>
                </c:pt>
                <c:pt idx="581">
                  <c:v>0.83</c:v>
                </c:pt>
                <c:pt idx="582">
                  <c:v>0.95</c:v>
                </c:pt>
                <c:pt idx="583">
                  <c:v>1</c:v>
                </c:pt>
                <c:pt idx="584">
                  <c:v>1.06</c:v>
                </c:pt>
                <c:pt idx="585">
                  <c:v>1</c:v>
                </c:pt>
                <c:pt idx="586">
                  <c:v>0.94</c:v>
                </c:pt>
                <c:pt idx="587">
                  <c:v>0.94</c:v>
                </c:pt>
                <c:pt idx="588">
                  <c:v>0.89</c:v>
                </c:pt>
                <c:pt idx="589">
                  <c:v>0.76</c:v>
                </c:pt>
                <c:pt idx="590">
                  <c:v>0.7</c:v>
                </c:pt>
                <c:pt idx="591">
                  <c:v>0.69</c:v>
                </c:pt>
                <c:pt idx="592">
                  <c:v>0.67</c:v>
                </c:pt>
                <c:pt idx="593">
                  <c:v>0.67</c:v>
                </c:pt>
                <c:pt idx="594">
                  <c:v>0.66</c:v>
                </c:pt>
                <c:pt idx="595">
                  <c:v>0.69</c:v>
                </c:pt>
                <c:pt idx="596">
                  <c:v>0.76</c:v>
                </c:pt>
                <c:pt idx="597">
                  <c:v>0.89</c:v>
                </c:pt>
                <c:pt idx="598">
                  <c:v>0.95</c:v>
                </c:pt>
                <c:pt idx="599">
                  <c:v>0.75</c:v>
                </c:pt>
                <c:pt idx="600">
                  <c:v>0.79</c:v>
                </c:pt>
                <c:pt idx="601">
                  <c:v>0.8</c:v>
                </c:pt>
                <c:pt idx="602">
                  <c:v>0.92</c:v>
                </c:pt>
                <c:pt idx="603">
                  <c:v>0.82</c:v>
                </c:pt>
                <c:pt idx="604">
                  <c:v>0.8</c:v>
                </c:pt>
                <c:pt idx="605">
                  <c:v>0.72</c:v>
                </c:pt>
                <c:pt idx="606">
                  <c:v>0.76</c:v>
                </c:pt>
                <c:pt idx="607">
                  <c:v>0.74</c:v>
                </c:pt>
                <c:pt idx="608">
                  <c:v>0.7</c:v>
                </c:pt>
                <c:pt idx="609">
                  <c:v>0.68</c:v>
                </c:pt>
                <c:pt idx="610">
                  <c:v>0.66</c:v>
                </c:pt>
                <c:pt idx="611">
                  <c:v>0.8</c:v>
                </c:pt>
                <c:pt idx="612">
                  <c:v>0.92</c:v>
                </c:pt>
                <c:pt idx="613">
                  <c:v>0.94</c:v>
                </c:pt>
                <c:pt idx="614">
                  <c:v>1</c:v>
                </c:pt>
                <c:pt idx="615">
                  <c:v>1.02</c:v>
                </c:pt>
                <c:pt idx="616">
                  <c:v>1.02</c:v>
                </c:pt>
                <c:pt idx="617">
                  <c:v>1.04</c:v>
                </c:pt>
                <c:pt idx="618">
                  <c:v>1.24</c:v>
                </c:pt>
                <c:pt idx="619">
                  <c:v>1.36</c:v>
                </c:pt>
                <c:pt idx="620">
                  <c:v>1.46</c:v>
                </c:pt>
                <c:pt idx="621">
                  <c:v>1.55</c:v>
                </c:pt>
                <c:pt idx="622">
                  <c:v>1.49</c:v>
                </c:pt>
                <c:pt idx="623">
                  <c:v>1.41</c:v>
                </c:pt>
                <c:pt idx="624">
                  <c:v>1.54</c:v>
                </c:pt>
                <c:pt idx="625">
                  <c:v>1.46</c:v>
                </c:pt>
                <c:pt idx="626">
                  <c:v>1.59</c:v>
                </c:pt>
                <c:pt idx="627">
                  <c:v>1.5</c:v>
                </c:pt>
                <c:pt idx="628">
                  <c:v>1.59</c:v>
                </c:pt>
                <c:pt idx="629">
                  <c:v>1.74</c:v>
                </c:pt>
                <c:pt idx="630">
                  <c:v>1.74</c:v>
                </c:pt>
                <c:pt idx="631">
                  <c:v>1.56</c:v>
                </c:pt>
                <c:pt idx="632">
                  <c:v>1.44</c:v>
                </c:pt>
                <c:pt idx="633">
                  <c:v>1.3</c:v>
                </c:pt>
                <c:pt idx="634">
                  <c:v>1.2</c:v>
                </c:pt>
                <c:pt idx="635">
                  <c:v>1.2</c:v>
                </c:pt>
                <c:pt idx="636">
                  <c:v>1.19</c:v>
                </c:pt>
                <c:pt idx="637">
                  <c:v>1.1499999999999999</c:v>
                </c:pt>
                <c:pt idx="638">
                  <c:v>1.1000000000000001</c:v>
                </c:pt>
                <c:pt idx="639">
                  <c:v>1.08</c:v>
                </c:pt>
                <c:pt idx="640">
                  <c:v>1.08</c:v>
                </c:pt>
                <c:pt idx="641">
                  <c:v>1.3</c:v>
                </c:pt>
                <c:pt idx="642">
                  <c:v>1.25</c:v>
                </c:pt>
                <c:pt idx="643">
                  <c:v>1.03</c:v>
                </c:pt>
                <c:pt idx="644">
                  <c:v>1.01</c:v>
                </c:pt>
                <c:pt idx="645">
                  <c:v>1.03</c:v>
                </c:pt>
                <c:pt idx="646">
                  <c:v>1.0900000000000001</c:v>
                </c:pt>
                <c:pt idx="647">
                  <c:v>1.1200000000000001</c:v>
                </c:pt>
                <c:pt idx="648">
                  <c:v>1.1599999999999999</c:v>
                </c:pt>
                <c:pt idx="649">
                  <c:v>1.35</c:v>
                </c:pt>
                <c:pt idx="650">
                  <c:v>1.29</c:v>
                </c:pt>
                <c:pt idx="651">
                  <c:v>1.4</c:v>
                </c:pt>
                <c:pt idx="652">
                  <c:v>1.46</c:v>
                </c:pt>
                <c:pt idx="653">
                  <c:v>1.59</c:v>
                </c:pt>
                <c:pt idx="654">
                  <c:v>1.54</c:v>
                </c:pt>
                <c:pt idx="655">
                  <c:v>1.46</c:v>
                </c:pt>
                <c:pt idx="656">
                  <c:v>1.6</c:v>
                </c:pt>
                <c:pt idx="657">
                  <c:v>1.79</c:v>
                </c:pt>
                <c:pt idx="658">
                  <c:v>1.72</c:v>
                </c:pt>
                <c:pt idx="659">
                  <c:v>1.89</c:v>
                </c:pt>
                <c:pt idx="660">
                  <c:v>1.83</c:v>
                </c:pt>
                <c:pt idx="661">
                  <c:v>1.5</c:v>
                </c:pt>
                <c:pt idx="662">
                  <c:v>1.46</c:v>
                </c:pt>
                <c:pt idx="663">
                  <c:v>1.47</c:v>
                </c:pt>
                <c:pt idx="664">
                  <c:v>1.38</c:v>
                </c:pt>
                <c:pt idx="665">
                  <c:v>1.38</c:v>
                </c:pt>
                <c:pt idx="666">
                  <c:v>1.3</c:v>
                </c:pt>
                <c:pt idx="667">
                  <c:v>1.32</c:v>
                </c:pt>
                <c:pt idx="668">
                  <c:v>1.28</c:v>
                </c:pt>
                <c:pt idx="669">
                  <c:v>1.2</c:v>
                </c:pt>
                <c:pt idx="670">
                  <c:v>1.18</c:v>
                </c:pt>
                <c:pt idx="671">
                  <c:v>1.1599999999999999</c:v>
                </c:pt>
                <c:pt idx="672">
                  <c:v>1.1299999999999999</c:v>
                </c:pt>
                <c:pt idx="673">
                  <c:v>1.1299999999999999</c:v>
                </c:pt>
                <c:pt idx="674">
                  <c:v>1.1200000000000001</c:v>
                </c:pt>
                <c:pt idx="675">
                  <c:v>1.1000000000000001</c:v>
                </c:pt>
                <c:pt idx="676">
                  <c:v>1.08</c:v>
                </c:pt>
                <c:pt idx="677">
                  <c:v>1.04</c:v>
                </c:pt>
                <c:pt idx="678">
                  <c:v>0.98</c:v>
                </c:pt>
                <c:pt idx="679">
                  <c:v>0.95</c:v>
                </c:pt>
                <c:pt idx="680">
                  <c:v>0.9</c:v>
                </c:pt>
                <c:pt idx="681">
                  <c:v>0.89</c:v>
                </c:pt>
                <c:pt idx="682">
                  <c:v>0.88</c:v>
                </c:pt>
                <c:pt idx="683">
                  <c:v>0.86</c:v>
                </c:pt>
                <c:pt idx="684">
                  <c:v>0.85</c:v>
                </c:pt>
                <c:pt idx="685">
                  <c:v>0.8</c:v>
                </c:pt>
                <c:pt idx="686">
                  <c:v>0.72</c:v>
                </c:pt>
                <c:pt idx="687">
                  <c:v>0.7</c:v>
                </c:pt>
                <c:pt idx="688">
                  <c:v>0.68</c:v>
                </c:pt>
                <c:pt idx="689">
                  <c:v>0.66</c:v>
                </c:pt>
                <c:pt idx="690">
                  <c:v>0.63</c:v>
                </c:pt>
                <c:pt idx="691">
                  <c:v>0.6</c:v>
                </c:pt>
                <c:pt idx="692">
                  <c:v>0.56000000000000005</c:v>
                </c:pt>
                <c:pt idx="693">
                  <c:v>0.5</c:v>
                </c:pt>
                <c:pt idx="694">
                  <c:v>0.48</c:v>
                </c:pt>
                <c:pt idx="695">
                  <c:v>0.44</c:v>
                </c:pt>
                <c:pt idx="696">
                  <c:v>0.41</c:v>
                </c:pt>
                <c:pt idx="697">
                  <c:v>0.5</c:v>
                </c:pt>
                <c:pt idx="698">
                  <c:v>0.56000000000000005</c:v>
                </c:pt>
                <c:pt idx="699">
                  <c:v>0.49</c:v>
                </c:pt>
                <c:pt idx="700">
                  <c:v>0.45</c:v>
                </c:pt>
                <c:pt idx="701">
                  <c:v>0.43</c:v>
                </c:pt>
                <c:pt idx="702">
                  <c:v>0.43</c:v>
                </c:pt>
                <c:pt idx="703">
                  <c:v>0.39</c:v>
                </c:pt>
                <c:pt idx="704">
                  <c:v>0.37</c:v>
                </c:pt>
                <c:pt idx="705">
                  <c:v>0.48</c:v>
                </c:pt>
                <c:pt idx="706">
                  <c:v>0.54</c:v>
                </c:pt>
                <c:pt idx="707">
                  <c:v>0.5</c:v>
                </c:pt>
                <c:pt idx="708">
                  <c:v>0.45</c:v>
                </c:pt>
                <c:pt idx="709">
                  <c:v>0.4</c:v>
                </c:pt>
                <c:pt idx="710">
                  <c:v>0.37</c:v>
                </c:pt>
                <c:pt idx="711">
                  <c:v>0.37</c:v>
                </c:pt>
                <c:pt idx="712">
                  <c:v>0.35</c:v>
                </c:pt>
                <c:pt idx="713">
                  <c:v>0.35</c:v>
                </c:pt>
                <c:pt idx="714">
                  <c:v>0.36</c:v>
                </c:pt>
                <c:pt idx="715">
                  <c:v>0.32</c:v>
                </c:pt>
                <c:pt idx="716">
                  <c:v>0.3</c:v>
                </c:pt>
                <c:pt idx="717">
                  <c:v>0.28999999999999998</c:v>
                </c:pt>
                <c:pt idx="718">
                  <c:v>0.28999999999999998</c:v>
                </c:pt>
                <c:pt idx="719">
                  <c:v>0.3</c:v>
                </c:pt>
                <c:pt idx="720">
                  <c:v>0.32</c:v>
                </c:pt>
                <c:pt idx="721">
                  <c:v>0.3</c:v>
                </c:pt>
                <c:pt idx="722">
                  <c:v>0.28999999999999998</c:v>
                </c:pt>
                <c:pt idx="723">
                  <c:v>0.28000000000000003</c:v>
                </c:pt>
                <c:pt idx="724">
                  <c:v>0.25</c:v>
                </c:pt>
                <c:pt idx="725">
                  <c:v>0.23</c:v>
                </c:pt>
                <c:pt idx="726">
                  <c:v>0.23</c:v>
                </c:pt>
                <c:pt idx="727">
                  <c:v>0.21</c:v>
                </c:pt>
                <c:pt idx="728">
                  <c:v>0.19</c:v>
                </c:pt>
                <c:pt idx="729">
                  <c:v>0.19</c:v>
                </c:pt>
                <c:pt idx="730">
                  <c:v>0.18</c:v>
                </c:pt>
                <c:pt idx="731">
                  <c:v>0.18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5-91D4-45AA-AE21-1D15512D6776}"/>
            </c:ext>
          </c:extLst>
        </c:ser>
        <c:ser>
          <c:idx val="18"/>
          <c:order val="6"/>
          <c:tx>
            <c:v>2016</c:v>
          </c:tx>
          <c:spPr>
            <a:ln w="25400">
              <a:solidFill>
                <a:schemeClr val="accent5">
                  <a:lumMod val="50000"/>
                </a:schemeClr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DATOS!$AP$3:$AP$734</c:f>
              <c:numCache>
                <c:formatCode>0.00</c:formatCode>
                <c:ptCount val="732"/>
                <c:pt idx="0">
                  <c:v>0.17</c:v>
                </c:pt>
                <c:pt idx="1">
                  <c:v>0.16</c:v>
                </c:pt>
                <c:pt idx="2">
                  <c:v>0.14000000000000001</c:v>
                </c:pt>
                <c:pt idx="3">
                  <c:v>0.17</c:v>
                </c:pt>
                <c:pt idx="4">
                  <c:v>0.21</c:v>
                </c:pt>
                <c:pt idx="5">
                  <c:v>0.2</c:v>
                </c:pt>
                <c:pt idx="6">
                  <c:v>0.18</c:v>
                </c:pt>
                <c:pt idx="7">
                  <c:v>0.27</c:v>
                </c:pt>
                <c:pt idx="8">
                  <c:v>0.3</c:v>
                </c:pt>
                <c:pt idx="9">
                  <c:v>0.38</c:v>
                </c:pt>
                <c:pt idx="10">
                  <c:v>0.4</c:v>
                </c:pt>
                <c:pt idx="11">
                  <c:v>0.5</c:v>
                </c:pt>
                <c:pt idx="12">
                  <c:v>0.4</c:v>
                </c:pt>
                <c:pt idx="13">
                  <c:v>0.28000000000000003</c:v>
                </c:pt>
                <c:pt idx="14">
                  <c:v>0.25</c:v>
                </c:pt>
                <c:pt idx="15">
                  <c:v>0.25</c:v>
                </c:pt>
                <c:pt idx="16">
                  <c:v>0.23</c:v>
                </c:pt>
                <c:pt idx="17">
                  <c:v>0.28000000000000003</c:v>
                </c:pt>
                <c:pt idx="18">
                  <c:v>0.32</c:v>
                </c:pt>
                <c:pt idx="19">
                  <c:v>0.3</c:v>
                </c:pt>
                <c:pt idx="20">
                  <c:v>0.43</c:v>
                </c:pt>
                <c:pt idx="21">
                  <c:v>0.5</c:v>
                </c:pt>
                <c:pt idx="22">
                  <c:v>0.62</c:v>
                </c:pt>
                <c:pt idx="23">
                  <c:v>0.64</c:v>
                </c:pt>
                <c:pt idx="24">
                  <c:v>0.52</c:v>
                </c:pt>
                <c:pt idx="25">
                  <c:v>0.46</c:v>
                </c:pt>
                <c:pt idx="26">
                  <c:v>0.44</c:v>
                </c:pt>
                <c:pt idx="27">
                  <c:v>0.46</c:v>
                </c:pt>
                <c:pt idx="28">
                  <c:v>0.5</c:v>
                </c:pt>
                <c:pt idx="29">
                  <c:v>0.48</c:v>
                </c:pt>
                <c:pt idx="30">
                  <c:v>0.47</c:v>
                </c:pt>
                <c:pt idx="31">
                  <c:v>0.44</c:v>
                </c:pt>
                <c:pt idx="32">
                  <c:v>0.43</c:v>
                </c:pt>
                <c:pt idx="33">
                  <c:v>0.35</c:v>
                </c:pt>
                <c:pt idx="34">
                  <c:v>0.33</c:v>
                </c:pt>
                <c:pt idx="35">
                  <c:v>0.3</c:v>
                </c:pt>
                <c:pt idx="36">
                  <c:v>0.28999999999999998</c:v>
                </c:pt>
                <c:pt idx="37">
                  <c:v>0.28000000000000003</c:v>
                </c:pt>
                <c:pt idx="38">
                  <c:v>0.26</c:v>
                </c:pt>
                <c:pt idx="39">
                  <c:v>0.26</c:v>
                </c:pt>
                <c:pt idx="40">
                  <c:v>0.24</c:v>
                </c:pt>
                <c:pt idx="41">
                  <c:v>0.24</c:v>
                </c:pt>
                <c:pt idx="42">
                  <c:v>0.22</c:v>
                </c:pt>
                <c:pt idx="43">
                  <c:v>0.22</c:v>
                </c:pt>
                <c:pt idx="44">
                  <c:v>0.2</c:v>
                </c:pt>
                <c:pt idx="45">
                  <c:v>0.2</c:v>
                </c:pt>
                <c:pt idx="46">
                  <c:v>0.28999999999999998</c:v>
                </c:pt>
                <c:pt idx="47">
                  <c:v>0.19</c:v>
                </c:pt>
                <c:pt idx="48">
                  <c:v>0.18</c:v>
                </c:pt>
                <c:pt idx="49">
                  <c:v>0.18</c:v>
                </c:pt>
                <c:pt idx="50">
                  <c:v>0.17</c:v>
                </c:pt>
                <c:pt idx="51">
                  <c:v>0.22</c:v>
                </c:pt>
                <c:pt idx="52">
                  <c:v>0.24</c:v>
                </c:pt>
                <c:pt idx="53">
                  <c:v>0.18</c:v>
                </c:pt>
                <c:pt idx="54">
                  <c:v>0.16</c:v>
                </c:pt>
                <c:pt idx="55">
                  <c:v>0.16</c:v>
                </c:pt>
                <c:pt idx="56">
                  <c:v>0.15</c:v>
                </c:pt>
                <c:pt idx="57">
                  <c:v>0.15</c:v>
                </c:pt>
                <c:pt idx="58">
                  <c:v>0.14000000000000001</c:v>
                </c:pt>
                <c:pt idx="59">
                  <c:v>0.2</c:v>
                </c:pt>
                <c:pt idx="60">
                  <c:v>0.24</c:v>
                </c:pt>
                <c:pt idx="61">
                  <c:v>0.22</c:v>
                </c:pt>
                <c:pt idx="62">
                  <c:v>0.2</c:v>
                </c:pt>
                <c:pt idx="63">
                  <c:v>0.18</c:v>
                </c:pt>
                <c:pt idx="64">
                  <c:v>0.16</c:v>
                </c:pt>
                <c:pt idx="65">
                  <c:v>0.16</c:v>
                </c:pt>
                <c:pt idx="66">
                  <c:v>0.16</c:v>
                </c:pt>
                <c:pt idx="67">
                  <c:v>0.15</c:v>
                </c:pt>
                <c:pt idx="68">
                  <c:v>0.15</c:v>
                </c:pt>
                <c:pt idx="69">
                  <c:v>0.15</c:v>
                </c:pt>
                <c:pt idx="70">
                  <c:v>0.15</c:v>
                </c:pt>
                <c:pt idx="71">
                  <c:v>0.14000000000000001</c:v>
                </c:pt>
                <c:pt idx="72">
                  <c:v>0.12</c:v>
                </c:pt>
                <c:pt idx="73">
                  <c:v>0.12</c:v>
                </c:pt>
                <c:pt idx="74">
                  <c:v>0.11</c:v>
                </c:pt>
                <c:pt idx="75">
                  <c:v>0.1</c:v>
                </c:pt>
                <c:pt idx="76">
                  <c:v>0.09</c:v>
                </c:pt>
                <c:pt idx="77">
                  <c:v>0.09</c:v>
                </c:pt>
                <c:pt idx="78">
                  <c:v>0.09</c:v>
                </c:pt>
                <c:pt idx="79">
                  <c:v>0.11</c:v>
                </c:pt>
                <c:pt idx="80">
                  <c:v>0.13</c:v>
                </c:pt>
                <c:pt idx="81">
                  <c:v>0.13</c:v>
                </c:pt>
                <c:pt idx="82">
                  <c:v>0.13</c:v>
                </c:pt>
                <c:pt idx="83">
                  <c:v>0.11</c:v>
                </c:pt>
                <c:pt idx="84">
                  <c:v>0.1</c:v>
                </c:pt>
                <c:pt idx="85">
                  <c:v>0.09</c:v>
                </c:pt>
                <c:pt idx="86">
                  <c:v>0.08</c:v>
                </c:pt>
                <c:pt idx="87">
                  <c:v>0.08</c:v>
                </c:pt>
                <c:pt idx="88">
                  <c:v>7.0000000000000007E-2</c:v>
                </c:pt>
                <c:pt idx="89">
                  <c:v>0.08</c:v>
                </c:pt>
                <c:pt idx="90">
                  <c:v>0.08</c:v>
                </c:pt>
                <c:pt idx="91">
                  <c:v>7.0000000000000007E-2</c:v>
                </c:pt>
                <c:pt idx="92">
                  <c:v>7.0000000000000007E-2</c:v>
                </c:pt>
                <c:pt idx="93">
                  <c:v>7.0000000000000007E-2</c:v>
                </c:pt>
                <c:pt idx="94">
                  <c:v>0.06</c:v>
                </c:pt>
                <c:pt idx="95">
                  <c:v>0.06</c:v>
                </c:pt>
                <c:pt idx="96">
                  <c:v>0.06</c:v>
                </c:pt>
                <c:pt idx="97">
                  <c:v>0.06</c:v>
                </c:pt>
                <c:pt idx="98">
                  <c:v>0.05</c:v>
                </c:pt>
                <c:pt idx="99">
                  <c:v>0.05</c:v>
                </c:pt>
                <c:pt idx="100">
                  <c:v>0.05</c:v>
                </c:pt>
                <c:pt idx="101">
                  <c:v>0.05</c:v>
                </c:pt>
                <c:pt idx="102">
                  <c:v>0.05</c:v>
                </c:pt>
                <c:pt idx="103">
                  <c:v>0.38</c:v>
                </c:pt>
                <c:pt idx="104">
                  <c:v>0.4</c:v>
                </c:pt>
                <c:pt idx="105">
                  <c:v>0.4</c:v>
                </c:pt>
                <c:pt idx="106">
                  <c:v>0.55000000000000004</c:v>
                </c:pt>
                <c:pt idx="107">
                  <c:v>0.48</c:v>
                </c:pt>
                <c:pt idx="108">
                  <c:v>0.34</c:v>
                </c:pt>
                <c:pt idx="109">
                  <c:v>0.3</c:v>
                </c:pt>
                <c:pt idx="110">
                  <c:v>0.42</c:v>
                </c:pt>
                <c:pt idx="111">
                  <c:v>0.4</c:v>
                </c:pt>
                <c:pt idx="112">
                  <c:v>0.57999999999999996</c:v>
                </c:pt>
                <c:pt idx="113">
                  <c:v>0.55000000000000004</c:v>
                </c:pt>
                <c:pt idx="114">
                  <c:v>0.52</c:v>
                </c:pt>
                <c:pt idx="115">
                  <c:v>0.48</c:v>
                </c:pt>
                <c:pt idx="116">
                  <c:v>0.46</c:v>
                </c:pt>
                <c:pt idx="117">
                  <c:v>0.45</c:v>
                </c:pt>
                <c:pt idx="118">
                  <c:v>0.42</c:v>
                </c:pt>
                <c:pt idx="119">
                  <c:v>0.45</c:v>
                </c:pt>
                <c:pt idx="120">
                  <c:v>0.48</c:v>
                </c:pt>
                <c:pt idx="121">
                  <c:v>0.46</c:v>
                </c:pt>
                <c:pt idx="122">
                  <c:v>0.44</c:v>
                </c:pt>
                <c:pt idx="123">
                  <c:v>0.42</c:v>
                </c:pt>
                <c:pt idx="124">
                  <c:v>0.4</c:v>
                </c:pt>
                <c:pt idx="125">
                  <c:v>0.38</c:v>
                </c:pt>
                <c:pt idx="126">
                  <c:v>0.34</c:v>
                </c:pt>
                <c:pt idx="127">
                  <c:v>0.34</c:v>
                </c:pt>
                <c:pt idx="128">
                  <c:v>0.36</c:v>
                </c:pt>
                <c:pt idx="129">
                  <c:v>0.37</c:v>
                </c:pt>
                <c:pt idx="130">
                  <c:v>0.4</c:v>
                </c:pt>
                <c:pt idx="131">
                  <c:v>0.52</c:v>
                </c:pt>
                <c:pt idx="132">
                  <c:v>0.57999999999999996</c:v>
                </c:pt>
                <c:pt idx="133">
                  <c:v>0.78</c:v>
                </c:pt>
                <c:pt idx="134">
                  <c:v>0.82</c:v>
                </c:pt>
                <c:pt idx="135">
                  <c:v>0.8</c:v>
                </c:pt>
                <c:pt idx="136">
                  <c:v>0.82</c:v>
                </c:pt>
                <c:pt idx="137">
                  <c:v>0.78</c:v>
                </c:pt>
                <c:pt idx="138">
                  <c:v>0.9</c:v>
                </c:pt>
                <c:pt idx="139">
                  <c:v>0.96</c:v>
                </c:pt>
                <c:pt idx="140">
                  <c:v>0.98</c:v>
                </c:pt>
                <c:pt idx="141">
                  <c:v>0.97</c:v>
                </c:pt>
                <c:pt idx="142">
                  <c:v>0.97</c:v>
                </c:pt>
                <c:pt idx="143">
                  <c:v>0.9</c:v>
                </c:pt>
                <c:pt idx="144">
                  <c:v>0.86</c:v>
                </c:pt>
                <c:pt idx="145">
                  <c:v>0.98</c:v>
                </c:pt>
                <c:pt idx="146">
                  <c:v>1</c:v>
                </c:pt>
                <c:pt idx="147">
                  <c:v>1.1000000000000001</c:v>
                </c:pt>
                <c:pt idx="148">
                  <c:v>1.1200000000000001</c:v>
                </c:pt>
                <c:pt idx="149">
                  <c:v>1.02</c:v>
                </c:pt>
                <c:pt idx="150">
                  <c:v>1</c:v>
                </c:pt>
                <c:pt idx="151">
                  <c:v>1</c:v>
                </c:pt>
                <c:pt idx="152">
                  <c:v>0.98</c:v>
                </c:pt>
                <c:pt idx="153">
                  <c:v>1.02</c:v>
                </c:pt>
                <c:pt idx="154">
                  <c:v>1.05</c:v>
                </c:pt>
                <c:pt idx="155">
                  <c:v>1.05</c:v>
                </c:pt>
                <c:pt idx="156">
                  <c:v>1.03</c:v>
                </c:pt>
                <c:pt idx="157">
                  <c:v>1.02</c:v>
                </c:pt>
                <c:pt idx="158">
                  <c:v>1</c:v>
                </c:pt>
                <c:pt idx="159">
                  <c:v>1</c:v>
                </c:pt>
                <c:pt idx="160">
                  <c:v>0.98</c:v>
                </c:pt>
                <c:pt idx="161">
                  <c:v>1.1499999999999999</c:v>
                </c:pt>
                <c:pt idx="162">
                  <c:v>1.19</c:v>
                </c:pt>
                <c:pt idx="163">
                  <c:v>1.1000000000000001</c:v>
                </c:pt>
                <c:pt idx="164">
                  <c:v>1.1399999999999999</c:v>
                </c:pt>
                <c:pt idx="165">
                  <c:v>1.1000000000000001</c:v>
                </c:pt>
                <c:pt idx="166">
                  <c:v>1.06</c:v>
                </c:pt>
                <c:pt idx="167">
                  <c:v>1.03</c:v>
                </c:pt>
                <c:pt idx="168">
                  <c:v>1.01</c:v>
                </c:pt>
                <c:pt idx="169">
                  <c:v>0.98</c:v>
                </c:pt>
                <c:pt idx="170">
                  <c:v>0.95</c:v>
                </c:pt>
                <c:pt idx="171">
                  <c:v>0.96</c:v>
                </c:pt>
                <c:pt idx="172">
                  <c:v>0.96</c:v>
                </c:pt>
                <c:pt idx="173">
                  <c:v>0.9</c:v>
                </c:pt>
                <c:pt idx="174">
                  <c:v>0.9</c:v>
                </c:pt>
                <c:pt idx="175">
                  <c:v>0.94</c:v>
                </c:pt>
                <c:pt idx="176">
                  <c:v>0.97</c:v>
                </c:pt>
                <c:pt idx="177">
                  <c:v>0.97</c:v>
                </c:pt>
                <c:pt idx="178">
                  <c:v>0.96</c:v>
                </c:pt>
                <c:pt idx="179">
                  <c:v>0.93</c:v>
                </c:pt>
                <c:pt idx="180">
                  <c:v>0.88</c:v>
                </c:pt>
                <c:pt idx="181">
                  <c:v>0.85</c:v>
                </c:pt>
                <c:pt idx="182">
                  <c:v>0.83</c:v>
                </c:pt>
                <c:pt idx="183">
                  <c:v>0.8</c:v>
                </c:pt>
                <c:pt idx="184">
                  <c:v>0.78</c:v>
                </c:pt>
                <c:pt idx="185">
                  <c:v>0.98</c:v>
                </c:pt>
                <c:pt idx="186">
                  <c:v>1.03</c:v>
                </c:pt>
                <c:pt idx="187">
                  <c:v>1.1000000000000001</c:v>
                </c:pt>
                <c:pt idx="188">
                  <c:v>1.21</c:v>
                </c:pt>
                <c:pt idx="189">
                  <c:v>1.43</c:v>
                </c:pt>
                <c:pt idx="190">
                  <c:v>1.39</c:v>
                </c:pt>
                <c:pt idx="191">
                  <c:v>1.44</c:v>
                </c:pt>
                <c:pt idx="192">
                  <c:v>1.58</c:v>
                </c:pt>
                <c:pt idx="193">
                  <c:v>1.46</c:v>
                </c:pt>
                <c:pt idx="194">
                  <c:v>1.44</c:v>
                </c:pt>
                <c:pt idx="195">
                  <c:v>1.3</c:v>
                </c:pt>
                <c:pt idx="196">
                  <c:v>1.18</c:v>
                </c:pt>
                <c:pt idx="197">
                  <c:v>1.1000000000000001</c:v>
                </c:pt>
                <c:pt idx="198">
                  <c:v>1.04</c:v>
                </c:pt>
                <c:pt idx="199">
                  <c:v>1</c:v>
                </c:pt>
                <c:pt idx="200">
                  <c:v>1.05</c:v>
                </c:pt>
                <c:pt idx="201">
                  <c:v>1.08</c:v>
                </c:pt>
                <c:pt idx="202">
                  <c:v>1.19</c:v>
                </c:pt>
                <c:pt idx="203">
                  <c:v>1.3</c:v>
                </c:pt>
                <c:pt idx="204">
                  <c:v>1.4</c:v>
                </c:pt>
                <c:pt idx="205">
                  <c:v>1.79</c:v>
                </c:pt>
                <c:pt idx="206">
                  <c:v>2.52</c:v>
                </c:pt>
                <c:pt idx="207">
                  <c:v>2.38</c:v>
                </c:pt>
                <c:pt idx="208">
                  <c:v>2.44</c:v>
                </c:pt>
                <c:pt idx="209">
                  <c:v>2.54</c:v>
                </c:pt>
                <c:pt idx="210">
                  <c:v>2.5499999999999998</c:v>
                </c:pt>
                <c:pt idx="211">
                  <c:v>2.5</c:v>
                </c:pt>
                <c:pt idx="212">
                  <c:v>2.4</c:v>
                </c:pt>
                <c:pt idx="213">
                  <c:v>2.2999999999999998</c:v>
                </c:pt>
                <c:pt idx="214">
                  <c:v>2.2400000000000002</c:v>
                </c:pt>
                <c:pt idx="215">
                  <c:v>2.25</c:v>
                </c:pt>
                <c:pt idx="216">
                  <c:v>2.1800000000000002</c:v>
                </c:pt>
                <c:pt idx="217">
                  <c:v>2.1</c:v>
                </c:pt>
                <c:pt idx="218">
                  <c:v>1.95</c:v>
                </c:pt>
                <c:pt idx="219">
                  <c:v>1.8</c:v>
                </c:pt>
                <c:pt idx="220">
                  <c:v>1.66</c:v>
                </c:pt>
                <c:pt idx="221">
                  <c:v>1.6</c:v>
                </c:pt>
                <c:pt idx="222">
                  <c:v>1.46</c:v>
                </c:pt>
                <c:pt idx="223">
                  <c:v>1.5</c:v>
                </c:pt>
                <c:pt idx="224">
                  <c:v>1.4</c:v>
                </c:pt>
                <c:pt idx="225">
                  <c:v>1.35</c:v>
                </c:pt>
                <c:pt idx="226">
                  <c:v>1.33</c:v>
                </c:pt>
                <c:pt idx="227">
                  <c:v>1.33</c:v>
                </c:pt>
                <c:pt idx="228">
                  <c:v>1.3</c:v>
                </c:pt>
                <c:pt idx="229">
                  <c:v>1.4</c:v>
                </c:pt>
                <c:pt idx="230">
                  <c:v>1.48</c:v>
                </c:pt>
                <c:pt idx="231">
                  <c:v>1.6</c:v>
                </c:pt>
                <c:pt idx="232">
                  <c:v>1.55</c:v>
                </c:pt>
                <c:pt idx="233">
                  <c:v>1.48</c:v>
                </c:pt>
                <c:pt idx="234">
                  <c:v>1.48</c:v>
                </c:pt>
                <c:pt idx="235">
                  <c:v>1.64</c:v>
                </c:pt>
                <c:pt idx="236">
                  <c:v>1.64</c:v>
                </c:pt>
                <c:pt idx="237">
                  <c:v>1.85</c:v>
                </c:pt>
                <c:pt idx="238">
                  <c:v>2.04</c:v>
                </c:pt>
                <c:pt idx="239">
                  <c:v>2.1</c:v>
                </c:pt>
                <c:pt idx="240">
                  <c:v>2.17</c:v>
                </c:pt>
                <c:pt idx="241">
                  <c:v>2.4900000000000002</c:v>
                </c:pt>
                <c:pt idx="242">
                  <c:v>2.78</c:v>
                </c:pt>
                <c:pt idx="243">
                  <c:v>3</c:v>
                </c:pt>
                <c:pt idx="244">
                  <c:v>2.84</c:v>
                </c:pt>
                <c:pt idx="245">
                  <c:v>3.04</c:v>
                </c:pt>
                <c:pt idx="246">
                  <c:v>3.08</c:v>
                </c:pt>
                <c:pt idx="247">
                  <c:v>2.89</c:v>
                </c:pt>
                <c:pt idx="248">
                  <c:v>2.88</c:v>
                </c:pt>
                <c:pt idx="249">
                  <c:v>2.87</c:v>
                </c:pt>
                <c:pt idx="250">
                  <c:v>2.81</c:v>
                </c:pt>
                <c:pt idx="251">
                  <c:v>2.7</c:v>
                </c:pt>
                <c:pt idx="252">
                  <c:v>2.77</c:v>
                </c:pt>
                <c:pt idx="253">
                  <c:v>2.7</c:v>
                </c:pt>
                <c:pt idx="254">
                  <c:v>2.85</c:v>
                </c:pt>
                <c:pt idx="255">
                  <c:v>2.9</c:v>
                </c:pt>
                <c:pt idx="256">
                  <c:v>2.63</c:v>
                </c:pt>
                <c:pt idx="257">
                  <c:v>2.63</c:v>
                </c:pt>
                <c:pt idx="258">
                  <c:v>2.9</c:v>
                </c:pt>
                <c:pt idx="259">
                  <c:v>3.16</c:v>
                </c:pt>
                <c:pt idx="260">
                  <c:v>3.2</c:v>
                </c:pt>
                <c:pt idx="261">
                  <c:v>4.03</c:v>
                </c:pt>
                <c:pt idx="262">
                  <c:v>3.8</c:v>
                </c:pt>
                <c:pt idx="263">
                  <c:v>3.62</c:v>
                </c:pt>
                <c:pt idx="264">
                  <c:v>3.5</c:v>
                </c:pt>
                <c:pt idx="265">
                  <c:v>3.45</c:v>
                </c:pt>
                <c:pt idx="266">
                  <c:v>3.39</c:v>
                </c:pt>
                <c:pt idx="267">
                  <c:v>3.22</c:v>
                </c:pt>
                <c:pt idx="268">
                  <c:v>3.1</c:v>
                </c:pt>
                <c:pt idx="269">
                  <c:v>2.8</c:v>
                </c:pt>
                <c:pt idx="270">
                  <c:v>2.64</c:v>
                </c:pt>
                <c:pt idx="271">
                  <c:v>2.46</c:v>
                </c:pt>
                <c:pt idx="272">
                  <c:v>2.35</c:v>
                </c:pt>
                <c:pt idx="273">
                  <c:v>2.25</c:v>
                </c:pt>
                <c:pt idx="274">
                  <c:v>2.19</c:v>
                </c:pt>
                <c:pt idx="275">
                  <c:v>2.1</c:v>
                </c:pt>
                <c:pt idx="276">
                  <c:v>2.11</c:v>
                </c:pt>
                <c:pt idx="277">
                  <c:v>2.0699999999999998</c:v>
                </c:pt>
                <c:pt idx="278">
                  <c:v>1.99</c:v>
                </c:pt>
                <c:pt idx="279">
                  <c:v>1.9</c:v>
                </c:pt>
                <c:pt idx="280">
                  <c:v>1.88</c:v>
                </c:pt>
                <c:pt idx="281">
                  <c:v>2</c:v>
                </c:pt>
                <c:pt idx="282">
                  <c:v>2</c:v>
                </c:pt>
                <c:pt idx="283">
                  <c:v>1.9</c:v>
                </c:pt>
                <c:pt idx="284">
                  <c:v>1.8</c:v>
                </c:pt>
                <c:pt idx="285">
                  <c:v>1.69</c:v>
                </c:pt>
                <c:pt idx="286">
                  <c:v>1.64</c:v>
                </c:pt>
                <c:pt idx="287">
                  <c:v>1.54</c:v>
                </c:pt>
                <c:pt idx="288">
                  <c:v>1.48</c:v>
                </c:pt>
                <c:pt idx="289">
                  <c:v>1.4</c:v>
                </c:pt>
                <c:pt idx="290">
                  <c:v>1.4</c:v>
                </c:pt>
                <c:pt idx="291">
                  <c:v>1.4</c:v>
                </c:pt>
                <c:pt idx="292">
                  <c:v>1.39</c:v>
                </c:pt>
                <c:pt idx="293">
                  <c:v>1.38</c:v>
                </c:pt>
                <c:pt idx="294">
                  <c:v>1.36</c:v>
                </c:pt>
                <c:pt idx="295">
                  <c:v>1.5</c:v>
                </c:pt>
                <c:pt idx="296">
                  <c:v>1.5</c:v>
                </c:pt>
                <c:pt idx="297">
                  <c:v>1.42</c:v>
                </c:pt>
                <c:pt idx="298">
                  <c:v>1.5</c:v>
                </c:pt>
                <c:pt idx="299">
                  <c:v>1.42</c:v>
                </c:pt>
                <c:pt idx="300">
                  <c:v>1.73</c:v>
                </c:pt>
                <c:pt idx="301">
                  <c:v>1.8</c:v>
                </c:pt>
                <c:pt idx="302">
                  <c:v>1.85</c:v>
                </c:pt>
                <c:pt idx="303">
                  <c:v>2.08</c:v>
                </c:pt>
                <c:pt idx="304">
                  <c:v>2.14</c:v>
                </c:pt>
                <c:pt idx="305">
                  <c:v>1.95</c:v>
                </c:pt>
                <c:pt idx="306">
                  <c:v>1.8</c:v>
                </c:pt>
                <c:pt idx="307">
                  <c:v>1.97</c:v>
                </c:pt>
                <c:pt idx="308">
                  <c:v>2.1</c:v>
                </c:pt>
                <c:pt idx="309">
                  <c:v>1.95</c:v>
                </c:pt>
                <c:pt idx="310">
                  <c:v>1.98</c:v>
                </c:pt>
                <c:pt idx="311">
                  <c:v>1.9</c:v>
                </c:pt>
                <c:pt idx="312">
                  <c:v>1.72</c:v>
                </c:pt>
                <c:pt idx="313">
                  <c:v>1.64</c:v>
                </c:pt>
                <c:pt idx="314">
                  <c:v>1.6</c:v>
                </c:pt>
                <c:pt idx="315">
                  <c:v>1.54</c:v>
                </c:pt>
                <c:pt idx="316">
                  <c:v>1.7</c:v>
                </c:pt>
                <c:pt idx="317">
                  <c:v>1.68</c:v>
                </c:pt>
                <c:pt idx="318">
                  <c:v>1.84</c:v>
                </c:pt>
                <c:pt idx="319">
                  <c:v>1.7</c:v>
                </c:pt>
                <c:pt idx="320">
                  <c:v>1.75</c:v>
                </c:pt>
                <c:pt idx="321">
                  <c:v>1.77</c:v>
                </c:pt>
                <c:pt idx="322">
                  <c:v>1.83</c:v>
                </c:pt>
                <c:pt idx="323">
                  <c:v>1.77</c:v>
                </c:pt>
                <c:pt idx="324">
                  <c:v>1.7</c:v>
                </c:pt>
                <c:pt idx="325">
                  <c:v>1.75</c:v>
                </c:pt>
                <c:pt idx="326">
                  <c:v>1.67</c:v>
                </c:pt>
                <c:pt idx="327">
                  <c:v>1.5</c:v>
                </c:pt>
                <c:pt idx="328">
                  <c:v>1.47</c:v>
                </c:pt>
                <c:pt idx="329">
                  <c:v>1.47</c:v>
                </c:pt>
                <c:pt idx="330">
                  <c:v>1.46</c:v>
                </c:pt>
                <c:pt idx="331">
                  <c:v>1.45</c:v>
                </c:pt>
                <c:pt idx="332">
                  <c:v>1.45</c:v>
                </c:pt>
                <c:pt idx="333">
                  <c:v>1.43</c:v>
                </c:pt>
                <c:pt idx="334">
                  <c:v>1.4</c:v>
                </c:pt>
                <c:pt idx="335">
                  <c:v>1.4</c:v>
                </c:pt>
                <c:pt idx="336">
                  <c:v>1.38</c:v>
                </c:pt>
                <c:pt idx="337">
                  <c:v>1.33</c:v>
                </c:pt>
                <c:pt idx="338">
                  <c:v>1.29</c:v>
                </c:pt>
                <c:pt idx="339">
                  <c:v>1.35</c:v>
                </c:pt>
                <c:pt idx="340">
                  <c:v>1.39</c:v>
                </c:pt>
                <c:pt idx="341">
                  <c:v>1.36</c:v>
                </c:pt>
                <c:pt idx="342">
                  <c:v>1.34</c:v>
                </c:pt>
                <c:pt idx="343">
                  <c:v>1.37</c:v>
                </c:pt>
                <c:pt idx="344">
                  <c:v>1.4</c:v>
                </c:pt>
                <c:pt idx="345">
                  <c:v>1.82</c:v>
                </c:pt>
                <c:pt idx="346">
                  <c:v>1.7</c:v>
                </c:pt>
                <c:pt idx="347">
                  <c:v>1.72</c:v>
                </c:pt>
                <c:pt idx="348">
                  <c:v>1.54</c:v>
                </c:pt>
                <c:pt idx="349">
                  <c:v>1.47</c:v>
                </c:pt>
                <c:pt idx="350">
                  <c:v>1.54</c:v>
                </c:pt>
                <c:pt idx="351">
                  <c:v>1.44</c:v>
                </c:pt>
                <c:pt idx="352">
                  <c:v>1.72</c:v>
                </c:pt>
                <c:pt idx="353">
                  <c:v>1.42</c:v>
                </c:pt>
                <c:pt idx="354">
                  <c:v>1.42</c:v>
                </c:pt>
                <c:pt idx="355">
                  <c:v>1.38</c:v>
                </c:pt>
                <c:pt idx="356">
                  <c:v>1.35</c:v>
                </c:pt>
                <c:pt idx="357">
                  <c:v>1.36</c:v>
                </c:pt>
                <c:pt idx="358">
                  <c:v>1.34</c:v>
                </c:pt>
                <c:pt idx="359">
                  <c:v>1.4</c:v>
                </c:pt>
                <c:pt idx="360">
                  <c:v>1.44</c:v>
                </c:pt>
                <c:pt idx="361">
                  <c:v>1.38</c:v>
                </c:pt>
                <c:pt idx="362">
                  <c:v>1.36</c:v>
                </c:pt>
                <c:pt idx="363">
                  <c:v>1.35</c:v>
                </c:pt>
                <c:pt idx="364">
                  <c:v>1.33</c:v>
                </c:pt>
                <c:pt idx="365">
                  <c:v>1.33</c:v>
                </c:pt>
                <c:pt idx="366">
                  <c:v>1.3</c:v>
                </c:pt>
                <c:pt idx="367">
                  <c:v>1.27</c:v>
                </c:pt>
                <c:pt idx="368">
                  <c:v>1.25</c:v>
                </c:pt>
                <c:pt idx="369">
                  <c:v>1.56</c:v>
                </c:pt>
                <c:pt idx="370">
                  <c:v>1.64</c:v>
                </c:pt>
                <c:pt idx="371">
                  <c:v>1.56</c:v>
                </c:pt>
                <c:pt idx="372">
                  <c:v>1.6</c:v>
                </c:pt>
                <c:pt idx="373">
                  <c:v>1.49</c:v>
                </c:pt>
                <c:pt idx="374">
                  <c:v>1.47</c:v>
                </c:pt>
                <c:pt idx="375">
                  <c:v>1.59</c:v>
                </c:pt>
                <c:pt idx="376">
                  <c:v>1.58</c:v>
                </c:pt>
                <c:pt idx="377">
                  <c:v>1.6</c:v>
                </c:pt>
                <c:pt idx="378">
                  <c:v>1.59</c:v>
                </c:pt>
                <c:pt idx="379">
                  <c:v>1.72</c:v>
                </c:pt>
                <c:pt idx="380">
                  <c:v>1.83</c:v>
                </c:pt>
                <c:pt idx="381">
                  <c:v>1.35</c:v>
                </c:pt>
                <c:pt idx="382">
                  <c:v>1.33</c:v>
                </c:pt>
                <c:pt idx="383">
                  <c:v>1.25</c:v>
                </c:pt>
                <c:pt idx="384">
                  <c:v>1.23</c:v>
                </c:pt>
                <c:pt idx="385">
                  <c:v>1.22</c:v>
                </c:pt>
                <c:pt idx="386">
                  <c:v>1.2</c:v>
                </c:pt>
                <c:pt idx="387">
                  <c:v>1.2</c:v>
                </c:pt>
                <c:pt idx="388">
                  <c:v>1.18</c:v>
                </c:pt>
                <c:pt idx="389">
                  <c:v>1.17</c:v>
                </c:pt>
                <c:pt idx="390">
                  <c:v>1.1499999999999999</c:v>
                </c:pt>
                <c:pt idx="391">
                  <c:v>1.1499999999999999</c:v>
                </c:pt>
                <c:pt idx="392">
                  <c:v>1.1200000000000001</c:v>
                </c:pt>
                <c:pt idx="393">
                  <c:v>1.1200000000000001</c:v>
                </c:pt>
                <c:pt idx="394">
                  <c:v>1.1000000000000001</c:v>
                </c:pt>
                <c:pt idx="395">
                  <c:v>1.0900000000000001</c:v>
                </c:pt>
                <c:pt idx="396">
                  <c:v>1.07</c:v>
                </c:pt>
                <c:pt idx="397">
                  <c:v>1.05</c:v>
                </c:pt>
                <c:pt idx="398">
                  <c:v>1.03</c:v>
                </c:pt>
                <c:pt idx="399">
                  <c:v>1.01</c:v>
                </c:pt>
                <c:pt idx="400">
                  <c:v>1</c:v>
                </c:pt>
                <c:pt idx="401">
                  <c:v>1.1499999999999999</c:v>
                </c:pt>
                <c:pt idx="402">
                  <c:v>1.05</c:v>
                </c:pt>
                <c:pt idx="403">
                  <c:v>1.03</c:v>
                </c:pt>
                <c:pt idx="404">
                  <c:v>1</c:v>
                </c:pt>
                <c:pt idx="405">
                  <c:v>1</c:v>
                </c:pt>
                <c:pt idx="406">
                  <c:v>0.98</c:v>
                </c:pt>
                <c:pt idx="407">
                  <c:v>0.98</c:v>
                </c:pt>
                <c:pt idx="408">
                  <c:v>0.97</c:v>
                </c:pt>
                <c:pt idx="409">
                  <c:v>1</c:v>
                </c:pt>
                <c:pt idx="410">
                  <c:v>1.05</c:v>
                </c:pt>
                <c:pt idx="411">
                  <c:v>1.1000000000000001</c:v>
                </c:pt>
                <c:pt idx="412">
                  <c:v>1.23</c:v>
                </c:pt>
                <c:pt idx="413">
                  <c:v>1.1399999999999999</c:v>
                </c:pt>
                <c:pt idx="414">
                  <c:v>1.1599999999999999</c:v>
                </c:pt>
                <c:pt idx="415">
                  <c:v>1.1000000000000001</c:v>
                </c:pt>
                <c:pt idx="416">
                  <c:v>1.1000000000000001</c:v>
                </c:pt>
                <c:pt idx="417">
                  <c:v>1.08</c:v>
                </c:pt>
                <c:pt idx="418">
                  <c:v>1.05</c:v>
                </c:pt>
                <c:pt idx="419">
                  <c:v>1.03</c:v>
                </c:pt>
                <c:pt idx="420">
                  <c:v>1</c:v>
                </c:pt>
                <c:pt idx="421">
                  <c:v>1</c:v>
                </c:pt>
                <c:pt idx="422">
                  <c:v>0.98</c:v>
                </c:pt>
                <c:pt idx="423">
                  <c:v>1</c:v>
                </c:pt>
                <c:pt idx="424">
                  <c:v>1.02</c:v>
                </c:pt>
                <c:pt idx="425">
                  <c:v>1</c:v>
                </c:pt>
                <c:pt idx="426">
                  <c:v>1</c:v>
                </c:pt>
                <c:pt idx="427">
                  <c:v>1</c:v>
                </c:pt>
                <c:pt idx="428">
                  <c:v>0.99</c:v>
                </c:pt>
                <c:pt idx="429">
                  <c:v>0.97</c:v>
                </c:pt>
                <c:pt idx="430">
                  <c:v>0.97</c:v>
                </c:pt>
                <c:pt idx="431">
                  <c:v>0.97</c:v>
                </c:pt>
                <c:pt idx="432">
                  <c:v>0.96</c:v>
                </c:pt>
                <c:pt idx="433">
                  <c:v>0.95</c:v>
                </c:pt>
                <c:pt idx="434">
                  <c:v>0.93</c:v>
                </c:pt>
                <c:pt idx="435">
                  <c:v>0.93</c:v>
                </c:pt>
                <c:pt idx="436">
                  <c:v>0.96</c:v>
                </c:pt>
                <c:pt idx="437">
                  <c:v>0.96</c:v>
                </c:pt>
                <c:pt idx="438">
                  <c:v>0.95</c:v>
                </c:pt>
                <c:pt idx="439">
                  <c:v>0.92</c:v>
                </c:pt>
                <c:pt idx="440">
                  <c:v>0.9</c:v>
                </c:pt>
                <c:pt idx="441">
                  <c:v>0.9</c:v>
                </c:pt>
                <c:pt idx="442">
                  <c:v>0.9</c:v>
                </c:pt>
                <c:pt idx="443">
                  <c:v>0.93</c:v>
                </c:pt>
                <c:pt idx="444">
                  <c:v>0.97</c:v>
                </c:pt>
                <c:pt idx="445">
                  <c:v>0.98</c:v>
                </c:pt>
                <c:pt idx="446">
                  <c:v>0.96</c:v>
                </c:pt>
                <c:pt idx="447">
                  <c:v>0.96</c:v>
                </c:pt>
                <c:pt idx="448">
                  <c:v>0.94</c:v>
                </c:pt>
                <c:pt idx="449">
                  <c:v>0.94</c:v>
                </c:pt>
                <c:pt idx="450">
                  <c:v>0.94</c:v>
                </c:pt>
                <c:pt idx="451">
                  <c:v>0.93</c:v>
                </c:pt>
                <c:pt idx="452">
                  <c:v>0.93</c:v>
                </c:pt>
                <c:pt idx="453">
                  <c:v>0.93</c:v>
                </c:pt>
                <c:pt idx="454">
                  <c:v>0.95</c:v>
                </c:pt>
                <c:pt idx="455">
                  <c:v>0.9</c:v>
                </c:pt>
                <c:pt idx="456">
                  <c:v>0.88</c:v>
                </c:pt>
                <c:pt idx="457">
                  <c:v>0.88</c:v>
                </c:pt>
                <c:pt idx="458">
                  <c:v>0.86</c:v>
                </c:pt>
                <c:pt idx="459">
                  <c:v>0.86</c:v>
                </c:pt>
                <c:pt idx="460">
                  <c:v>0.85</c:v>
                </c:pt>
                <c:pt idx="461">
                  <c:v>0.84</c:v>
                </c:pt>
                <c:pt idx="462">
                  <c:v>0.82</c:v>
                </c:pt>
                <c:pt idx="463">
                  <c:v>0.82</c:v>
                </c:pt>
                <c:pt idx="464">
                  <c:v>0.8</c:v>
                </c:pt>
                <c:pt idx="465">
                  <c:v>0.8</c:v>
                </c:pt>
                <c:pt idx="466">
                  <c:v>0.78</c:v>
                </c:pt>
                <c:pt idx="467">
                  <c:v>0.78</c:v>
                </c:pt>
                <c:pt idx="468">
                  <c:v>0.77</c:v>
                </c:pt>
                <c:pt idx="469">
                  <c:v>0.67</c:v>
                </c:pt>
                <c:pt idx="470">
                  <c:v>0.75</c:v>
                </c:pt>
                <c:pt idx="471">
                  <c:v>0.75</c:v>
                </c:pt>
                <c:pt idx="472">
                  <c:v>0.74</c:v>
                </c:pt>
                <c:pt idx="473">
                  <c:v>0.73</c:v>
                </c:pt>
                <c:pt idx="474">
                  <c:v>0.73</c:v>
                </c:pt>
                <c:pt idx="475">
                  <c:v>0.71</c:v>
                </c:pt>
                <c:pt idx="476">
                  <c:v>0.7</c:v>
                </c:pt>
                <c:pt idx="477">
                  <c:v>0.7</c:v>
                </c:pt>
                <c:pt idx="478">
                  <c:v>0.68</c:v>
                </c:pt>
                <c:pt idx="479">
                  <c:v>1</c:v>
                </c:pt>
                <c:pt idx="480">
                  <c:v>1.28</c:v>
                </c:pt>
                <c:pt idx="481">
                  <c:v>1.3</c:v>
                </c:pt>
                <c:pt idx="482">
                  <c:v>1.25</c:v>
                </c:pt>
                <c:pt idx="483">
                  <c:v>1.06</c:v>
                </c:pt>
                <c:pt idx="484">
                  <c:v>1.03</c:v>
                </c:pt>
                <c:pt idx="485">
                  <c:v>1</c:v>
                </c:pt>
                <c:pt idx="486">
                  <c:v>1</c:v>
                </c:pt>
                <c:pt idx="487">
                  <c:v>0.77</c:v>
                </c:pt>
                <c:pt idx="488">
                  <c:v>0.77</c:v>
                </c:pt>
                <c:pt idx="489">
                  <c:v>0.81</c:v>
                </c:pt>
                <c:pt idx="490">
                  <c:v>0.8</c:v>
                </c:pt>
                <c:pt idx="491">
                  <c:v>0.79</c:v>
                </c:pt>
                <c:pt idx="492">
                  <c:v>0.77</c:v>
                </c:pt>
                <c:pt idx="493">
                  <c:v>0.8</c:v>
                </c:pt>
                <c:pt idx="494">
                  <c:v>0.88</c:v>
                </c:pt>
                <c:pt idx="495">
                  <c:v>0.78</c:v>
                </c:pt>
                <c:pt idx="496">
                  <c:v>0.78</c:v>
                </c:pt>
                <c:pt idx="497">
                  <c:v>0.77</c:v>
                </c:pt>
                <c:pt idx="498">
                  <c:v>0.75</c:v>
                </c:pt>
                <c:pt idx="499">
                  <c:v>0.75</c:v>
                </c:pt>
                <c:pt idx="500">
                  <c:v>0.73</c:v>
                </c:pt>
                <c:pt idx="501">
                  <c:v>0.75</c:v>
                </c:pt>
                <c:pt idx="502">
                  <c:v>0.72</c:v>
                </c:pt>
                <c:pt idx="503">
                  <c:v>0.71</c:v>
                </c:pt>
                <c:pt idx="504">
                  <c:v>0.7</c:v>
                </c:pt>
                <c:pt idx="505">
                  <c:v>0.8</c:v>
                </c:pt>
                <c:pt idx="506">
                  <c:v>0.88</c:v>
                </c:pt>
                <c:pt idx="507">
                  <c:v>0.9</c:v>
                </c:pt>
                <c:pt idx="508">
                  <c:v>0.94</c:v>
                </c:pt>
                <c:pt idx="509">
                  <c:v>1.05</c:v>
                </c:pt>
                <c:pt idx="510">
                  <c:v>1.08</c:v>
                </c:pt>
                <c:pt idx="511">
                  <c:v>1.03</c:v>
                </c:pt>
                <c:pt idx="512">
                  <c:v>1</c:v>
                </c:pt>
                <c:pt idx="513">
                  <c:v>1</c:v>
                </c:pt>
                <c:pt idx="514">
                  <c:v>0.98</c:v>
                </c:pt>
                <c:pt idx="515">
                  <c:v>1.03</c:v>
                </c:pt>
                <c:pt idx="516">
                  <c:v>1.84</c:v>
                </c:pt>
                <c:pt idx="517">
                  <c:v>2.0299999999999998</c:v>
                </c:pt>
                <c:pt idx="518">
                  <c:v>1.62</c:v>
                </c:pt>
                <c:pt idx="519">
                  <c:v>1.53</c:v>
                </c:pt>
                <c:pt idx="520">
                  <c:v>1.43</c:v>
                </c:pt>
                <c:pt idx="521">
                  <c:v>1.34</c:v>
                </c:pt>
                <c:pt idx="522">
                  <c:v>1.34</c:v>
                </c:pt>
                <c:pt idx="523">
                  <c:v>1.24</c:v>
                </c:pt>
                <c:pt idx="524">
                  <c:v>1.22</c:v>
                </c:pt>
                <c:pt idx="525">
                  <c:v>1.29</c:v>
                </c:pt>
                <c:pt idx="526">
                  <c:v>1.29</c:v>
                </c:pt>
                <c:pt idx="527">
                  <c:v>1.17</c:v>
                </c:pt>
                <c:pt idx="528">
                  <c:v>1.1499999999999999</c:v>
                </c:pt>
                <c:pt idx="529">
                  <c:v>1.1299999999999999</c:v>
                </c:pt>
                <c:pt idx="530">
                  <c:v>1.1200000000000001</c:v>
                </c:pt>
                <c:pt idx="531">
                  <c:v>1.1200000000000001</c:v>
                </c:pt>
                <c:pt idx="532">
                  <c:v>1.1100000000000001</c:v>
                </c:pt>
                <c:pt idx="533">
                  <c:v>1.0900000000000001</c:v>
                </c:pt>
                <c:pt idx="534">
                  <c:v>1.0900000000000001</c:v>
                </c:pt>
                <c:pt idx="535">
                  <c:v>1.0900000000000001</c:v>
                </c:pt>
                <c:pt idx="536">
                  <c:v>1.08</c:v>
                </c:pt>
                <c:pt idx="537">
                  <c:v>1.06</c:v>
                </c:pt>
                <c:pt idx="538">
                  <c:v>1.06</c:v>
                </c:pt>
                <c:pt idx="539">
                  <c:v>1</c:v>
                </c:pt>
                <c:pt idx="540">
                  <c:v>0.98</c:v>
                </c:pt>
                <c:pt idx="541">
                  <c:v>0.97</c:v>
                </c:pt>
                <c:pt idx="542">
                  <c:v>0.97</c:v>
                </c:pt>
                <c:pt idx="543">
                  <c:v>0.96</c:v>
                </c:pt>
                <c:pt idx="544">
                  <c:v>0.94</c:v>
                </c:pt>
                <c:pt idx="545">
                  <c:v>0.95</c:v>
                </c:pt>
                <c:pt idx="546">
                  <c:v>0.93</c:v>
                </c:pt>
                <c:pt idx="547">
                  <c:v>0.95</c:v>
                </c:pt>
                <c:pt idx="548">
                  <c:v>1</c:v>
                </c:pt>
                <c:pt idx="549">
                  <c:v>1.4</c:v>
                </c:pt>
                <c:pt idx="550">
                  <c:v>1.28</c:v>
                </c:pt>
                <c:pt idx="551">
                  <c:v>1.1499999999999999</c:v>
                </c:pt>
                <c:pt idx="552">
                  <c:v>1.05</c:v>
                </c:pt>
                <c:pt idx="553">
                  <c:v>1.06</c:v>
                </c:pt>
                <c:pt idx="554">
                  <c:v>1.1000000000000001</c:v>
                </c:pt>
                <c:pt idx="555">
                  <c:v>1.08</c:v>
                </c:pt>
                <c:pt idx="556">
                  <c:v>1.08</c:v>
                </c:pt>
                <c:pt idx="557">
                  <c:v>1.05</c:v>
                </c:pt>
                <c:pt idx="558">
                  <c:v>1.03</c:v>
                </c:pt>
                <c:pt idx="559">
                  <c:v>1.06</c:v>
                </c:pt>
                <c:pt idx="560">
                  <c:v>1.08</c:v>
                </c:pt>
                <c:pt idx="561">
                  <c:v>1.44</c:v>
                </c:pt>
                <c:pt idx="562">
                  <c:v>1.36</c:v>
                </c:pt>
                <c:pt idx="563">
                  <c:v>1.25</c:v>
                </c:pt>
                <c:pt idx="564">
                  <c:v>1.28</c:v>
                </c:pt>
                <c:pt idx="565">
                  <c:v>1.28</c:v>
                </c:pt>
                <c:pt idx="566">
                  <c:v>1.73</c:v>
                </c:pt>
                <c:pt idx="567">
                  <c:v>1.52</c:v>
                </c:pt>
                <c:pt idx="568">
                  <c:v>1.44</c:v>
                </c:pt>
                <c:pt idx="569">
                  <c:v>1.4</c:v>
                </c:pt>
                <c:pt idx="570">
                  <c:v>1.42</c:v>
                </c:pt>
                <c:pt idx="571">
                  <c:v>1.68</c:v>
                </c:pt>
                <c:pt idx="572">
                  <c:v>1.7</c:v>
                </c:pt>
                <c:pt idx="573">
                  <c:v>1.54</c:v>
                </c:pt>
                <c:pt idx="574">
                  <c:v>1.5</c:v>
                </c:pt>
                <c:pt idx="575">
                  <c:v>1.64</c:v>
                </c:pt>
                <c:pt idx="576">
                  <c:v>1.57</c:v>
                </c:pt>
                <c:pt idx="577">
                  <c:v>1.53</c:v>
                </c:pt>
                <c:pt idx="578">
                  <c:v>1.48</c:v>
                </c:pt>
                <c:pt idx="579">
                  <c:v>1.68</c:v>
                </c:pt>
                <c:pt idx="580">
                  <c:v>1.68</c:v>
                </c:pt>
                <c:pt idx="581">
                  <c:v>1.7</c:v>
                </c:pt>
                <c:pt idx="582">
                  <c:v>1.65</c:v>
                </c:pt>
                <c:pt idx="583">
                  <c:v>1.75</c:v>
                </c:pt>
                <c:pt idx="584">
                  <c:v>1.81</c:v>
                </c:pt>
                <c:pt idx="585">
                  <c:v>1.6</c:v>
                </c:pt>
                <c:pt idx="586">
                  <c:v>1.54</c:v>
                </c:pt>
                <c:pt idx="587">
                  <c:v>1.5</c:v>
                </c:pt>
                <c:pt idx="588">
                  <c:v>1.44</c:v>
                </c:pt>
                <c:pt idx="589">
                  <c:v>1.4</c:v>
                </c:pt>
                <c:pt idx="590">
                  <c:v>1.38</c:v>
                </c:pt>
                <c:pt idx="591">
                  <c:v>1.38</c:v>
                </c:pt>
                <c:pt idx="592">
                  <c:v>1.36</c:v>
                </c:pt>
                <c:pt idx="593">
                  <c:v>1.35</c:v>
                </c:pt>
                <c:pt idx="594">
                  <c:v>1.34</c:v>
                </c:pt>
                <c:pt idx="595">
                  <c:v>1.34</c:v>
                </c:pt>
                <c:pt idx="596">
                  <c:v>1.32</c:v>
                </c:pt>
                <c:pt idx="597">
                  <c:v>2.2000000000000002</c:v>
                </c:pt>
                <c:pt idx="598">
                  <c:v>2.15</c:v>
                </c:pt>
                <c:pt idx="599">
                  <c:v>2.12</c:v>
                </c:pt>
                <c:pt idx="600">
                  <c:v>2.14</c:v>
                </c:pt>
                <c:pt idx="601">
                  <c:v>2.1800000000000002</c:v>
                </c:pt>
                <c:pt idx="602">
                  <c:v>2.19</c:v>
                </c:pt>
                <c:pt idx="603">
                  <c:v>2.2400000000000002</c:v>
                </c:pt>
                <c:pt idx="604">
                  <c:v>2.29</c:v>
                </c:pt>
                <c:pt idx="605">
                  <c:v>2.5099999999999998</c:v>
                </c:pt>
                <c:pt idx="606">
                  <c:v>2.52</c:v>
                </c:pt>
                <c:pt idx="607">
                  <c:v>2.34</c:v>
                </c:pt>
                <c:pt idx="608">
                  <c:v>2.23</c:v>
                </c:pt>
                <c:pt idx="609">
                  <c:v>2.25</c:v>
                </c:pt>
                <c:pt idx="610">
                  <c:v>2.34</c:v>
                </c:pt>
                <c:pt idx="611">
                  <c:v>2.5</c:v>
                </c:pt>
                <c:pt idx="612">
                  <c:v>2.4300000000000002</c:v>
                </c:pt>
                <c:pt idx="613">
                  <c:v>2.25</c:v>
                </c:pt>
                <c:pt idx="614">
                  <c:v>2.16</c:v>
                </c:pt>
                <c:pt idx="615">
                  <c:v>2.25</c:v>
                </c:pt>
                <c:pt idx="616">
                  <c:v>2.2200000000000002</c:v>
                </c:pt>
                <c:pt idx="617">
                  <c:v>2.64</c:v>
                </c:pt>
                <c:pt idx="618">
                  <c:v>2.4300000000000002</c:v>
                </c:pt>
                <c:pt idx="619">
                  <c:v>2.2000000000000002</c:v>
                </c:pt>
                <c:pt idx="620">
                  <c:v>2.1</c:v>
                </c:pt>
                <c:pt idx="621">
                  <c:v>2.09</c:v>
                </c:pt>
                <c:pt idx="622">
                  <c:v>2.08</c:v>
                </c:pt>
                <c:pt idx="623">
                  <c:v>2.08</c:v>
                </c:pt>
                <c:pt idx="624">
                  <c:v>2.06</c:v>
                </c:pt>
                <c:pt idx="625">
                  <c:v>2.15</c:v>
                </c:pt>
                <c:pt idx="626">
                  <c:v>2.0499999999999998</c:v>
                </c:pt>
                <c:pt idx="627">
                  <c:v>2.2999999999999998</c:v>
                </c:pt>
                <c:pt idx="628">
                  <c:v>2.16</c:v>
                </c:pt>
                <c:pt idx="629">
                  <c:v>2</c:v>
                </c:pt>
                <c:pt idx="630">
                  <c:v>2.78</c:v>
                </c:pt>
                <c:pt idx="631">
                  <c:v>3</c:v>
                </c:pt>
                <c:pt idx="632">
                  <c:v>2.98</c:v>
                </c:pt>
                <c:pt idx="633">
                  <c:v>2.7</c:v>
                </c:pt>
                <c:pt idx="634">
                  <c:v>2.5</c:v>
                </c:pt>
                <c:pt idx="635">
                  <c:v>2.5</c:v>
                </c:pt>
                <c:pt idx="636">
                  <c:v>2.5499999999999998</c:v>
                </c:pt>
                <c:pt idx="637">
                  <c:v>3</c:v>
                </c:pt>
                <c:pt idx="638">
                  <c:v>3.51</c:v>
                </c:pt>
                <c:pt idx="639">
                  <c:v>3.36</c:v>
                </c:pt>
                <c:pt idx="640">
                  <c:v>3.08</c:v>
                </c:pt>
                <c:pt idx="641">
                  <c:v>2.8</c:v>
                </c:pt>
                <c:pt idx="642">
                  <c:v>2.72</c:v>
                </c:pt>
                <c:pt idx="643">
                  <c:v>2.73</c:v>
                </c:pt>
                <c:pt idx="644">
                  <c:v>2.65</c:v>
                </c:pt>
                <c:pt idx="645">
                  <c:v>2.89</c:v>
                </c:pt>
                <c:pt idx="646">
                  <c:v>3.12</c:v>
                </c:pt>
                <c:pt idx="647">
                  <c:v>3.78</c:v>
                </c:pt>
                <c:pt idx="648">
                  <c:v>3.56</c:v>
                </c:pt>
                <c:pt idx="649">
                  <c:v>3.39</c:v>
                </c:pt>
                <c:pt idx="650">
                  <c:v>3.27</c:v>
                </c:pt>
                <c:pt idx="651">
                  <c:v>3.28</c:v>
                </c:pt>
                <c:pt idx="652">
                  <c:v>3.3</c:v>
                </c:pt>
                <c:pt idx="653">
                  <c:v>3.26</c:v>
                </c:pt>
                <c:pt idx="654">
                  <c:v>3.05</c:v>
                </c:pt>
                <c:pt idx="655">
                  <c:v>2.82</c:v>
                </c:pt>
                <c:pt idx="656">
                  <c:v>2.66</c:v>
                </c:pt>
                <c:pt idx="657">
                  <c:v>2.5</c:v>
                </c:pt>
                <c:pt idx="658">
                  <c:v>2.35</c:v>
                </c:pt>
                <c:pt idx="659">
                  <c:v>2.33</c:v>
                </c:pt>
                <c:pt idx="660">
                  <c:v>2.35</c:v>
                </c:pt>
                <c:pt idx="661">
                  <c:v>2.33</c:v>
                </c:pt>
                <c:pt idx="662">
                  <c:v>2.23</c:v>
                </c:pt>
                <c:pt idx="663">
                  <c:v>2.35</c:v>
                </c:pt>
                <c:pt idx="664">
                  <c:v>2.57</c:v>
                </c:pt>
                <c:pt idx="665">
                  <c:v>2.69</c:v>
                </c:pt>
                <c:pt idx="666">
                  <c:v>2.68</c:v>
                </c:pt>
                <c:pt idx="667">
                  <c:v>2.78</c:v>
                </c:pt>
                <c:pt idx="668">
                  <c:v>2.56</c:v>
                </c:pt>
                <c:pt idx="669">
                  <c:v>2.4500000000000002</c:v>
                </c:pt>
                <c:pt idx="670">
                  <c:v>2.5</c:v>
                </c:pt>
                <c:pt idx="671">
                  <c:v>2.37</c:v>
                </c:pt>
                <c:pt idx="672">
                  <c:v>2.42</c:v>
                </c:pt>
                <c:pt idx="673">
                  <c:v>2.2799999999999998</c:v>
                </c:pt>
                <c:pt idx="674">
                  <c:v>2.52</c:v>
                </c:pt>
                <c:pt idx="675">
                  <c:v>2.7</c:v>
                </c:pt>
                <c:pt idx="676">
                  <c:v>2.6</c:v>
                </c:pt>
                <c:pt idx="677">
                  <c:v>2.68</c:v>
                </c:pt>
                <c:pt idx="678">
                  <c:v>2.58</c:v>
                </c:pt>
                <c:pt idx="679">
                  <c:v>2.54</c:v>
                </c:pt>
                <c:pt idx="680">
                  <c:v>2.68</c:v>
                </c:pt>
                <c:pt idx="681">
                  <c:v>2.58</c:v>
                </c:pt>
                <c:pt idx="682">
                  <c:v>2.62</c:v>
                </c:pt>
                <c:pt idx="683">
                  <c:v>2.58</c:v>
                </c:pt>
                <c:pt idx="684">
                  <c:v>2.59</c:v>
                </c:pt>
                <c:pt idx="685">
                  <c:v>2.6</c:v>
                </c:pt>
                <c:pt idx="686">
                  <c:v>2.69</c:v>
                </c:pt>
                <c:pt idx="687">
                  <c:v>3.59</c:v>
                </c:pt>
                <c:pt idx="688">
                  <c:v>3.19</c:v>
                </c:pt>
                <c:pt idx="689">
                  <c:v>2.93</c:v>
                </c:pt>
                <c:pt idx="690">
                  <c:v>2.88</c:v>
                </c:pt>
                <c:pt idx="691">
                  <c:v>2.7</c:v>
                </c:pt>
                <c:pt idx="692">
                  <c:v>2.64</c:v>
                </c:pt>
                <c:pt idx="693">
                  <c:v>2.6</c:v>
                </c:pt>
                <c:pt idx="694">
                  <c:v>2.48</c:v>
                </c:pt>
                <c:pt idx="695">
                  <c:v>2.38</c:v>
                </c:pt>
                <c:pt idx="696">
                  <c:v>2.48</c:v>
                </c:pt>
                <c:pt idx="697">
                  <c:v>2.2999999999999998</c:v>
                </c:pt>
                <c:pt idx="698">
                  <c:v>2.15</c:v>
                </c:pt>
                <c:pt idx="699">
                  <c:v>2</c:v>
                </c:pt>
                <c:pt idx="700">
                  <c:v>1.98</c:v>
                </c:pt>
                <c:pt idx="701">
                  <c:v>2.02</c:v>
                </c:pt>
                <c:pt idx="702">
                  <c:v>1.97</c:v>
                </c:pt>
                <c:pt idx="703">
                  <c:v>2.5</c:v>
                </c:pt>
                <c:pt idx="704">
                  <c:v>2.23</c:v>
                </c:pt>
                <c:pt idx="705">
                  <c:v>2.2000000000000002</c:v>
                </c:pt>
                <c:pt idx="706">
                  <c:v>2.2000000000000002</c:v>
                </c:pt>
                <c:pt idx="707">
                  <c:v>2.19</c:v>
                </c:pt>
                <c:pt idx="708">
                  <c:v>2.19</c:v>
                </c:pt>
                <c:pt idx="709">
                  <c:v>2.1</c:v>
                </c:pt>
                <c:pt idx="710">
                  <c:v>2</c:v>
                </c:pt>
                <c:pt idx="711">
                  <c:v>2.0499999999999998</c:v>
                </c:pt>
                <c:pt idx="712">
                  <c:v>2.2200000000000002</c:v>
                </c:pt>
                <c:pt idx="713">
                  <c:v>2.1800000000000002</c:v>
                </c:pt>
                <c:pt idx="714">
                  <c:v>2.4</c:v>
                </c:pt>
                <c:pt idx="715">
                  <c:v>2.68</c:v>
                </c:pt>
                <c:pt idx="716">
                  <c:v>3.1</c:v>
                </c:pt>
                <c:pt idx="717">
                  <c:v>3.1</c:v>
                </c:pt>
                <c:pt idx="718">
                  <c:v>3.02</c:v>
                </c:pt>
                <c:pt idx="719">
                  <c:v>2.87</c:v>
                </c:pt>
                <c:pt idx="720">
                  <c:v>2.68</c:v>
                </c:pt>
                <c:pt idx="721">
                  <c:v>2.6</c:v>
                </c:pt>
                <c:pt idx="722">
                  <c:v>2.66</c:v>
                </c:pt>
                <c:pt idx="723">
                  <c:v>2.66</c:v>
                </c:pt>
                <c:pt idx="724">
                  <c:v>2.6</c:v>
                </c:pt>
                <c:pt idx="725">
                  <c:v>2.66</c:v>
                </c:pt>
                <c:pt idx="726">
                  <c:v>2.56</c:v>
                </c:pt>
                <c:pt idx="727">
                  <c:v>2.48</c:v>
                </c:pt>
                <c:pt idx="728">
                  <c:v>2.2999999999999998</c:v>
                </c:pt>
                <c:pt idx="729">
                  <c:v>2.2599999999999998</c:v>
                </c:pt>
                <c:pt idx="730">
                  <c:v>2.33</c:v>
                </c:pt>
                <c:pt idx="731">
                  <c:v>2.5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91D4-45AA-AE21-1D15512D6776}"/>
            </c:ext>
          </c:extLst>
        </c:ser>
        <c:ser>
          <c:idx val="19"/>
          <c:order val="7"/>
          <c:tx>
            <c:v>2017</c:v>
          </c:tx>
          <c:spPr>
            <a:ln w="38100">
              <a:solidFill>
                <a:schemeClr val="tx1"/>
              </a:solidFill>
            </a:ln>
          </c:spPr>
          <c:marker>
            <c:symbol val="none"/>
          </c:marker>
          <c:val>
            <c:numRef>
              <c:f>[1]Teléfono!$CG$5122:$CG$5851</c:f>
              <c:numCache>
                <c:formatCode>General</c:formatCode>
                <c:ptCount val="730"/>
                <c:pt idx="0">
                  <c:v>2.65</c:v>
                </c:pt>
                <c:pt idx="1">
                  <c:v>2.7</c:v>
                </c:pt>
                <c:pt idx="2">
                  <c:v>2.8</c:v>
                </c:pt>
                <c:pt idx="3">
                  <c:v>2.88</c:v>
                </c:pt>
                <c:pt idx="4">
                  <c:v>2.86</c:v>
                </c:pt>
                <c:pt idx="5">
                  <c:v>2.88</c:v>
                </c:pt>
                <c:pt idx="6">
                  <c:v>2.8</c:v>
                </c:pt>
                <c:pt idx="7">
                  <c:v>2.73</c:v>
                </c:pt>
                <c:pt idx="8">
                  <c:v>2.7</c:v>
                </c:pt>
                <c:pt idx="9">
                  <c:v>2.73</c:v>
                </c:pt>
                <c:pt idx="10">
                  <c:v>2.73</c:v>
                </c:pt>
                <c:pt idx="11">
                  <c:v>2.62</c:v>
                </c:pt>
                <c:pt idx="12">
                  <c:v>2.42</c:v>
                </c:pt>
                <c:pt idx="13">
                  <c:v>2.33</c:v>
                </c:pt>
                <c:pt idx="14">
                  <c:v>2.48</c:v>
                </c:pt>
                <c:pt idx="15">
                  <c:v>2.5299999999999998</c:v>
                </c:pt>
                <c:pt idx="16">
                  <c:v>2.48</c:v>
                </c:pt>
                <c:pt idx="17">
                  <c:v>2.44</c:v>
                </c:pt>
                <c:pt idx="18">
                  <c:v>2.2999999999999998</c:v>
                </c:pt>
                <c:pt idx="19">
                  <c:v>2.48</c:v>
                </c:pt>
                <c:pt idx="20">
                  <c:v>2.5099999999999998</c:v>
                </c:pt>
                <c:pt idx="21">
                  <c:v>2.68</c:v>
                </c:pt>
                <c:pt idx="22">
                  <c:v>2.84</c:v>
                </c:pt>
                <c:pt idx="23">
                  <c:v>2.74</c:v>
                </c:pt>
                <c:pt idx="24">
                  <c:v>2.6</c:v>
                </c:pt>
                <c:pt idx="25">
                  <c:v>2.63</c:v>
                </c:pt>
                <c:pt idx="26">
                  <c:v>2.74</c:v>
                </c:pt>
                <c:pt idx="27">
                  <c:v>2.9</c:v>
                </c:pt>
                <c:pt idx="28">
                  <c:v>2.96</c:v>
                </c:pt>
                <c:pt idx="29">
                  <c:v>3</c:v>
                </c:pt>
                <c:pt idx="30">
                  <c:v>3.05</c:v>
                </c:pt>
                <c:pt idx="31">
                  <c:v>3.25</c:v>
                </c:pt>
                <c:pt idx="32">
                  <c:v>3.36</c:v>
                </c:pt>
                <c:pt idx="33">
                  <c:v>3.31</c:v>
                </c:pt>
                <c:pt idx="34">
                  <c:v>3.35</c:v>
                </c:pt>
                <c:pt idx="35">
                  <c:v>3.7</c:v>
                </c:pt>
                <c:pt idx="36">
                  <c:v>3.93</c:v>
                </c:pt>
                <c:pt idx="37">
                  <c:v>3.84</c:v>
                </c:pt>
                <c:pt idx="38">
                  <c:v>3.73</c:v>
                </c:pt>
                <c:pt idx="39">
                  <c:v>3.89</c:v>
                </c:pt>
                <c:pt idx="40">
                  <c:v>3.98</c:v>
                </c:pt>
                <c:pt idx="41">
                  <c:v>4.82</c:v>
                </c:pt>
                <c:pt idx="42">
                  <c:v>4.9800000000000004</c:v>
                </c:pt>
                <c:pt idx="43">
                  <c:v>4.5</c:v>
                </c:pt>
                <c:pt idx="44">
                  <c:v>4.28</c:v>
                </c:pt>
                <c:pt idx="45">
                  <c:v>4.08</c:v>
                </c:pt>
                <c:pt idx="46">
                  <c:v>4.04</c:v>
                </c:pt>
                <c:pt idx="47">
                  <c:v>4</c:v>
                </c:pt>
                <c:pt idx="48">
                  <c:v>3.95</c:v>
                </c:pt>
                <c:pt idx="49">
                  <c:v>3.92</c:v>
                </c:pt>
                <c:pt idx="50">
                  <c:v>3.83</c:v>
                </c:pt>
                <c:pt idx="51">
                  <c:v>3.7</c:v>
                </c:pt>
                <c:pt idx="52">
                  <c:v>3.56</c:v>
                </c:pt>
                <c:pt idx="53">
                  <c:v>3.36</c:v>
                </c:pt>
                <c:pt idx="54">
                  <c:v>3.26</c:v>
                </c:pt>
                <c:pt idx="55">
                  <c:v>3.16</c:v>
                </c:pt>
                <c:pt idx="56">
                  <c:v>3.06</c:v>
                </c:pt>
                <c:pt idx="57">
                  <c:v>3.06</c:v>
                </c:pt>
                <c:pt idx="58">
                  <c:v>3.05</c:v>
                </c:pt>
                <c:pt idx="59">
                  <c:v>3.08</c:v>
                </c:pt>
                <c:pt idx="60">
                  <c:v>3.08</c:v>
                </c:pt>
                <c:pt idx="61">
                  <c:v>3</c:v>
                </c:pt>
                <c:pt idx="62">
                  <c:v>3</c:v>
                </c:pt>
                <c:pt idx="63">
                  <c:v>3</c:v>
                </c:pt>
                <c:pt idx="64">
                  <c:v>2.9</c:v>
                </c:pt>
                <c:pt idx="65">
                  <c:v>2.88</c:v>
                </c:pt>
                <c:pt idx="66">
                  <c:v>2.84</c:v>
                </c:pt>
                <c:pt idx="67">
                  <c:v>2.88</c:v>
                </c:pt>
                <c:pt idx="68">
                  <c:v>2.84</c:v>
                </c:pt>
                <c:pt idx="69">
                  <c:v>2.83</c:v>
                </c:pt>
                <c:pt idx="70">
                  <c:v>2.8</c:v>
                </c:pt>
                <c:pt idx="71">
                  <c:v>2.6</c:v>
                </c:pt>
                <c:pt idx="72">
                  <c:v>2.66</c:v>
                </c:pt>
                <c:pt idx="73">
                  <c:v>2.6</c:v>
                </c:pt>
                <c:pt idx="74">
                  <c:v>2.48</c:v>
                </c:pt>
                <c:pt idx="75">
                  <c:v>2.41</c:v>
                </c:pt>
                <c:pt idx="76">
                  <c:v>2.27</c:v>
                </c:pt>
                <c:pt idx="79">
                  <c:v>2.1</c:v>
                </c:pt>
                <c:pt idx="80">
                  <c:v>2</c:v>
                </c:pt>
                <c:pt idx="81">
                  <c:v>2.02</c:v>
                </c:pt>
                <c:pt idx="82">
                  <c:v>2.0299999999999998</c:v>
                </c:pt>
                <c:pt idx="83">
                  <c:v>2.06</c:v>
                </c:pt>
                <c:pt idx="84">
                  <c:v>2.06</c:v>
                </c:pt>
                <c:pt idx="85">
                  <c:v>2.1</c:v>
                </c:pt>
                <c:pt idx="86">
                  <c:v>2.2599999999999998</c:v>
                </c:pt>
                <c:pt idx="87">
                  <c:v>2.14</c:v>
                </c:pt>
                <c:pt idx="88">
                  <c:v>2.02</c:v>
                </c:pt>
                <c:pt idx="89">
                  <c:v>2.02</c:v>
                </c:pt>
                <c:pt idx="90">
                  <c:v>2.02</c:v>
                </c:pt>
                <c:pt idx="91">
                  <c:v>2.13</c:v>
                </c:pt>
                <c:pt idx="92">
                  <c:v>2.1</c:v>
                </c:pt>
                <c:pt idx="93">
                  <c:v>2.02</c:v>
                </c:pt>
                <c:pt idx="94">
                  <c:v>1.9</c:v>
                </c:pt>
                <c:pt idx="95">
                  <c:v>1.87</c:v>
                </c:pt>
                <c:pt idx="96">
                  <c:v>1.85</c:v>
                </c:pt>
                <c:pt idx="97">
                  <c:v>1.9</c:v>
                </c:pt>
                <c:pt idx="98">
                  <c:v>1.85</c:v>
                </c:pt>
                <c:pt idx="99">
                  <c:v>1.84</c:v>
                </c:pt>
                <c:pt idx="100">
                  <c:v>1.82</c:v>
                </c:pt>
                <c:pt idx="101">
                  <c:v>1.79</c:v>
                </c:pt>
                <c:pt idx="102">
                  <c:v>1.68</c:v>
                </c:pt>
                <c:pt idx="103">
                  <c:v>1.57</c:v>
                </c:pt>
                <c:pt idx="104">
                  <c:v>1.47</c:v>
                </c:pt>
                <c:pt idx="105">
                  <c:v>1.4</c:v>
                </c:pt>
                <c:pt idx="106">
                  <c:v>1.44</c:v>
                </c:pt>
                <c:pt idx="107">
                  <c:v>1.4</c:v>
                </c:pt>
                <c:pt idx="108">
                  <c:v>1.4</c:v>
                </c:pt>
                <c:pt idx="109">
                  <c:v>1.4</c:v>
                </c:pt>
                <c:pt idx="110">
                  <c:v>1.45</c:v>
                </c:pt>
                <c:pt idx="111">
                  <c:v>1.45</c:v>
                </c:pt>
                <c:pt idx="112">
                  <c:v>1.41</c:v>
                </c:pt>
                <c:pt idx="113">
                  <c:v>1.4</c:v>
                </c:pt>
                <c:pt idx="114">
                  <c:v>1.59</c:v>
                </c:pt>
                <c:pt idx="115">
                  <c:v>1.5</c:v>
                </c:pt>
                <c:pt idx="116">
                  <c:v>1.5</c:v>
                </c:pt>
                <c:pt idx="117">
                  <c:v>1.48</c:v>
                </c:pt>
                <c:pt idx="118">
                  <c:v>1.58</c:v>
                </c:pt>
                <c:pt idx="119">
                  <c:v>1.6</c:v>
                </c:pt>
                <c:pt idx="120">
                  <c:v>1.7</c:v>
                </c:pt>
                <c:pt idx="121">
                  <c:v>1.9</c:v>
                </c:pt>
                <c:pt idx="122">
                  <c:v>1.88</c:v>
                </c:pt>
                <c:pt idx="123">
                  <c:v>1.78</c:v>
                </c:pt>
                <c:pt idx="124">
                  <c:v>1.78</c:v>
                </c:pt>
                <c:pt idx="125">
                  <c:v>1.88</c:v>
                </c:pt>
                <c:pt idx="126">
                  <c:v>1.83</c:v>
                </c:pt>
                <c:pt idx="127">
                  <c:v>1.9</c:v>
                </c:pt>
                <c:pt idx="128">
                  <c:v>1.89</c:v>
                </c:pt>
                <c:pt idx="129">
                  <c:v>1.88</c:v>
                </c:pt>
                <c:pt idx="130">
                  <c:v>1.74</c:v>
                </c:pt>
                <c:pt idx="131">
                  <c:v>1.82</c:v>
                </c:pt>
                <c:pt idx="132">
                  <c:v>1.99</c:v>
                </c:pt>
                <c:pt idx="133">
                  <c:v>2.1</c:v>
                </c:pt>
                <c:pt idx="134">
                  <c:v>2.1800000000000002</c:v>
                </c:pt>
                <c:pt idx="135">
                  <c:v>2.12</c:v>
                </c:pt>
                <c:pt idx="136">
                  <c:v>2.2000000000000002</c:v>
                </c:pt>
                <c:pt idx="137">
                  <c:v>2.58</c:v>
                </c:pt>
                <c:pt idx="138">
                  <c:v>2.73</c:v>
                </c:pt>
                <c:pt idx="139">
                  <c:v>2.6</c:v>
                </c:pt>
                <c:pt idx="140">
                  <c:v>3.18</c:v>
                </c:pt>
                <c:pt idx="141">
                  <c:v>3.48</c:v>
                </c:pt>
                <c:pt idx="142">
                  <c:v>3.48</c:v>
                </c:pt>
                <c:pt idx="143">
                  <c:v>3.4</c:v>
                </c:pt>
                <c:pt idx="144">
                  <c:v>3.4</c:v>
                </c:pt>
                <c:pt idx="145">
                  <c:v>3.41</c:v>
                </c:pt>
                <c:pt idx="146">
                  <c:v>3.55</c:v>
                </c:pt>
                <c:pt idx="147">
                  <c:v>3.72</c:v>
                </c:pt>
                <c:pt idx="148">
                  <c:v>3.69</c:v>
                </c:pt>
                <c:pt idx="149">
                  <c:v>3.75</c:v>
                </c:pt>
                <c:pt idx="150">
                  <c:v>3.62</c:v>
                </c:pt>
                <c:pt idx="151">
                  <c:v>3.62</c:v>
                </c:pt>
                <c:pt idx="152">
                  <c:v>3.6</c:v>
                </c:pt>
                <c:pt idx="153">
                  <c:v>3.49</c:v>
                </c:pt>
                <c:pt idx="154">
                  <c:v>3.39</c:v>
                </c:pt>
                <c:pt idx="155">
                  <c:v>3.58</c:v>
                </c:pt>
                <c:pt idx="156">
                  <c:v>3.44</c:v>
                </c:pt>
                <c:pt idx="157">
                  <c:v>3.33</c:v>
                </c:pt>
                <c:pt idx="158">
                  <c:v>3.25</c:v>
                </c:pt>
                <c:pt idx="159">
                  <c:v>3.39</c:v>
                </c:pt>
                <c:pt idx="160">
                  <c:v>3.25</c:v>
                </c:pt>
                <c:pt idx="161">
                  <c:v>3.09</c:v>
                </c:pt>
                <c:pt idx="162">
                  <c:v>3.05</c:v>
                </c:pt>
                <c:pt idx="163">
                  <c:v>3.2</c:v>
                </c:pt>
                <c:pt idx="164">
                  <c:v>3.55</c:v>
                </c:pt>
                <c:pt idx="165">
                  <c:v>3.7</c:v>
                </c:pt>
                <c:pt idx="166">
                  <c:v>3.67</c:v>
                </c:pt>
                <c:pt idx="167">
                  <c:v>3.58</c:v>
                </c:pt>
                <c:pt idx="168">
                  <c:v>3.7</c:v>
                </c:pt>
                <c:pt idx="169">
                  <c:v>4.03</c:v>
                </c:pt>
                <c:pt idx="170">
                  <c:v>4.12</c:v>
                </c:pt>
                <c:pt idx="171">
                  <c:v>4.09</c:v>
                </c:pt>
                <c:pt idx="172">
                  <c:v>4</c:v>
                </c:pt>
                <c:pt idx="173">
                  <c:v>3.98</c:v>
                </c:pt>
                <c:pt idx="174">
                  <c:v>4.1399999999999997</c:v>
                </c:pt>
                <c:pt idx="175">
                  <c:v>4.08</c:v>
                </c:pt>
                <c:pt idx="176">
                  <c:v>4.13</c:v>
                </c:pt>
                <c:pt idx="177">
                  <c:v>4.7</c:v>
                </c:pt>
                <c:pt idx="178">
                  <c:v>4.75</c:v>
                </c:pt>
                <c:pt idx="179">
                  <c:v>4.9000000000000004</c:v>
                </c:pt>
                <c:pt idx="180">
                  <c:v>4.5199999999999996</c:v>
                </c:pt>
                <c:pt idx="181">
                  <c:v>4.28</c:v>
                </c:pt>
                <c:pt idx="182">
                  <c:v>4.2300000000000004</c:v>
                </c:pt>
                <c:pt idx="183">
                  <c:v>4.1900000000000004</c:v>
                </c:pt>
                <c:pt idx="184">
                  <c:v>4.13</c:v>
                </c:pt>
                <c:pt idx="185">
                  <c:v>4.16</c:v>
                </c:pt>
                <c:pt idx="186">
                  <c:v>4.09</c:v>
                </c:pt>
                <c:pt idx="187">
                  <c:v>4.05</c:v>
                </c:pt>
                <c:pt idx="188">
                  <c:v>4</c:v>
                </c:pt>
                <c:pt idx="189">
                  <c:v>3.9</c:v>
                </c:pt>
                <c:pt idx="190">
                  <c:v>3.8</c:v>
                </c:pt>
                <c:pt idx="191">
                  <c:v>3.72</c:v>
                </c:pt>
                <c:pt idx="192">
                  <c:v>3.57</c:v>
                </c:pt>
                <c:pt idx="193">
                  <c:v>3.48</c:v>
                </c:pt>
                <c:pt idx="194">
                  <c:v>3.55</c:v>
                </c:pt>
                <c:pt idx="195">
                  <c:v>3.4</c:v>
                </c:pt>
                <c:pt idx="196">
                  <c:v>3.5</c:v>
                </c:pt>
                <c:pt idx="197">
                  <c:v>3.67</c:v>
                </c:pt>
                <c:pt idx="198">
                  <c:v>3.57</c:v>
                </c:pt>
                <c:pt idx="199">
                  <c:v>3.35</c:v>
                </c:pt>
                <c:pt idx="200">
                  <c:v>3.25</c:v>
                </c:pt>
                <c:pt idx="201">
                  <c:v>3.21</c:v>
                </c:pt>
                <c:pt idx="202">
                  <c:v>3.59</c:v>
                </c:pt>
                <c:pt idx="203">
                  <c:v>3.85</c:v>
                </c:pt>
                <c:pt idx="204">
                  <c:v>3.6</c:v>
                </c:pt>
                <c:pt idx="205">
                  <c:v>3.5</c:v>
                </c:pt>
                <c:pt idx="206">
                  <c:v>3.45</c:v>
                </c:pt>
                <c:pt idx="207">
                  <c:v>3.85</c:v>
                </c:pt>
                <c:pt idx="208">
                  <c:v>3.73</c:v>
                </c:pt>
                <c:pt idx="209">
                  <c:v>3.72</c:v>
                </c:pt>
                <c:pt idx="210">
                  <c:v>3.64</c:v>
                </c:pt>
                <c:pt idx="211">
                  <c:v>3.56</c:v>
                </c:pt>
                <c:pt idx="212">
                  <c:v>3.52</c:v>
                </c:pt>
                <c:pt idx="213">
                  <c:v>3.5</c:v>
                </c:pt>
                <c:pt idx="214">
                  <c:v>3.46</c:v>
                </c:pt>
                <c:pt idx="215">
                  <c:v>3.72</c:v>
                </c:pt>
                <c:pt idx="216">
                  <c:v>3.9</c:v>
                </c:pt>
                <c:pt idx="217">
                  <c:v>4.16</c:v>
                </c:pt>
                <c:pt idx="218">
                  <c:v>4.3600000000000003</c:v>
                </c:pt>
                <c:pt idx="219">
                  <c:v>4.8</c:v>
                </c:pt>
                <c:pt idx="220">
                  <c:v>4.46</c:v>
                </c:pt>
                <c:pt idx="221">
                  <c:v>4.25</c:v>
                </c:pt>
                <c:pt idx="222">
                  <c:v>4.09</c:v>
                </c:pt>
                <c:pt idx="223">
                  <c:v>4</c:v>
                </c:pt>
                <c:pt idx="224">
                  <c:v>3.95</c:v>
                </c:pt>
                <c:pt idx="225">
                  <c:v>3.94</c:v>
                </c:pt>
                <c:pt idx="226">
                  <c:v>3.92</c:v>
                </c:pt>
                <c:pt idx="227">
                  <c:v>3.85</c:v>
                </c:pt>
                <c:pt idx="228">
                  <c:v>3.8</c:v>
                </c:pt>
                <c:pt idx="229">
                  <c:v>4.08</c:v>
                </c:pt>
                <c:pt idx="230">
                  <c:v>3.7</c:v>
                </c:pt>
                <c:pt idx="231">
                  <c:v>4.08</c:v>
                </c:pt>
                <c:pt idx="232">
                  <c:v>3.7</c:v>
                </c:pt>
                <c:pt idx="233">
                  <c:v>3.6</c:v>
                </c:pt>
                <c:pt idx="234">
                  <c:v>3.45</c:v>
                </c:pt>
                <c:pt idx="235">
                  <c:v>3.45</c:v>
                </c:pt>
                <c:pt idx="236">
                  <c:v>3.42</c:v>
                </c:pt>
                <c:pt idx="237">
                  <c:v>3.4</c:v>
                </c:pt>
                <c:pt idx="238">
                  <c:v>3.4</c:v>
                </c:pt>
                <c:pt idx="240">
                  <c:v>3.32</c:v>
                </c:pt>
                <c:pt idx="241">
                  <c:v>3.32</c:v>
                </c:pt>
                <c:pt idx="242">
                  <c:v>3.95</c:v>
                </c:pt>
                <c:pt idx="243">
                  <c:v>4.22</c:v>
                </c:pt>
                <c:pt idx="244">
                  <c:v>3.95</c:v>
                </c:pt>
                <c:pt idx="245">
                  <c:v>4.04</c:v>
                </c:pt>
                <c:pt idx="246">
                  <c:v>3.72</c:v>
                </c:pt>
                <c:pt idx="247">
                  <c:v>3.5</c:v>
                </c:pt>
                <c:pt idx="248">
                  <c:v>3.5</c:v>
                </c:pt>
                <c:pt idx="249">
                  <c:v>3.45</c:v>
                </c:pt>
                <c:pt idx="250">
                  <c:v>3.85</c:v>
                </c:pt>
                <c:pt idx="251">
                  <c:v>5.0599999999999996</c:v>
                </c:pt>
                <c:pt idx="252">
                  <c:v>4.6399999999999997</c:v>
                </c:pt>
                <c:pt idx="253">
                  <c:v>4.28</c:v>
                </c:pt>
                <c:pt idx="254">
                  <c:v>4.3499999999999996</c:v>
                </c:pt>
                <c:pt idx="255">
                  <c:v>4.5999999999999996</c:v>
                </c:pt>
                <c:pt idx="256">
                  <c:v>4.9000000000000004</c:v>
                </c:pt>
                <c:pt idx="257">
                  <c:v>5</c:v>
                </c:pt>
                <c:pt idx="258">
                  <c:v>5.32</c:v>
                </c:pt>
                <c:pt idx="259">
                  <c:v>5.9</c:v>
                </c:pt>
                <c:pt idx="260">
                  <c:v>6.04</c:v>
                </c:pt>
                <c:pt idx="261">
                  <c:v>6.2</c:v>
                </c:pt>
                <c:pt idx="262">
                  <c:v>5.95</c:v>
                </c:pt>
                <c:pt idx="263">
                  <c:v>6.1</c:v>
                </c:pt>
                <c:pt idx="264">
                  <c:v>6.08</c:v>
                </c:pt>
                <c:pt idx="265">
                  <c:v>5.82</c:v>
                </c:pt>
                <c:pt idx="266">
                  <c:v>5.86</c:v>
                </c:pt>
                <c:pt idx="267">
                  <c:v>5.9</c:v>
                </c:pt>
                <c:pt idx="268">
                  <c:v>5.68</c:v>
                </c:pt>
                <c:pt idx="269">
                  <c:v>5.6</c:v>
                </c:pt>
                <c:pt idx="270">
                  <c:v>6.4</c:v>
                </c:pt>
                <c:pt idx="271">
                  <c:v>6.75</c:v>
                </c:pt>
                <c:pt idx="272">
                  <c:v>6.4</c:v>
                </c:pt>
                <c:pt idx="273">
                  <c:v>6.12</c:v>
                </c:pt>
                <c:pt idx="274">
                  <c:v>5.9</c:v>
                </c:pt>
                <c:pt idx="275">
                  <c:v>5.7</c:v>
                </c:pt>
                <c:pt idx="276">
                  <c:v>5.53</c:v>
                </c:pt>
                <c:pt idx="277">
                  <c:v>5.42</c:v>
                </c:pt>
                <c:pt idx="278">
                  <c:v>5.28</c:v>
                </c:pt>
                <c:pt idx="279">
                  <c:v>5.2</c:v>
                </c:pt>
                <c:pt idx="280">
                  <c:v>5.28</c:v>
                </c:pt>
                <c:pt idx="281">
                  <c:v>5.2</c:v>
                </c:pt>
                <c:pt idx="282">
                  <c:v>5.12</c:v>
                </c:pt>
                <c:pt idx="283">
                  <c:v>5.18</c:v>
                </c:pt>
                <c:pt idx="284">
                  <c:v>5.0999999999999996</c:v>
                </c:pt>
                <c:pt idx="285">
                  <c:v>5</c:v>
                </c:pt>
                <c:pt idx="286">
                  <c:v>4.84</c:v>
                </c:pt>
                <c:pt idx="287">
                  <c:v>4.8</c:v>
                </c:pt>
                <c:pt idx="288">
                  <c:v>4.72</c:v>
                </c:pt>
                <c:pt idx="289">
                  <c:v>4.63</c:v>
                </c:pt>
                <c:pt idx="290">
                  <c:v>4.54</c:v>
                </c:pt>
                <c:pt idx="291">
                  <c:v>4.5</c:v>
                </c:pt>
                <c:pt idx="292">
                  <c:v>4.43</c:v>
                </c:pt>
                <c:pt idx="293">
                  <c:v>4.3</c:v>
                </c:pt>
                <c:pt idx="294">
                  <c:v>4.2</c:v>
                </c:pt>
                <c:pt idx="295">
                  <c:v>4.09</c:v>
                </c:pt>
                <c:pt idx="296">
                  <c:v>3.95</c:v>
                </c:pt>
                <c:pt idx="297">
                  <c:v>3.8</c:v>
                </c:pt>
                <c:pt idx="298">
                  <c:v>3.7</c:v>
                </c:pt>
                <c:pt idx="299">
                  <c:v>3.58</c:v>
                </c:pt>
                <c:pt idx="300">
                  <c:v>3.5</c:v>
                </c:pt>
                <c:pt idx="301">
                  <c:v>3.56</c:v>
                </c:pt>
                <c:pt idx="302">
                  <c:v>3.45</c:v>
                </c:pt>
                <c:pt idx="303">
                  <c:v>3.33</c:v>
                </c:pt>
                <c:pt idx="304">
                  <c:v>3.23</c:v>
                </c:pt>
                <c:pt idx="305">
                  <c:v>3.2</c:v>
                </c:pt>
                <c:pt idx="306">
                  <c:v>3.05</c:v>
                </c:pt>
                <c:pt idx="307">
                  <c:v>2.98</c:v>
                </c:pt>
                <c:pt idx="308">
                  <c:v>2.93</c:v>
                </c:pt>
                <c:pt idx="309">
                  <c:v>2.86</c:v>
                </c:pt>
                <c:pt idx="310">
                  <c:v>2.79</c:v>
                </c:pt>
                <c:pt idx="311">
                  <c:v>2.73</c:v>
                </c:pt>
                <c:pt idx="312">
                  <c:v>2.7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7-91D4-45AA-AE21-1D15512D6776}"/>
            </c:ext>
          </c:extLst>
        </c:ser>
        <c:ser>
          <c:idx val="8"/>
          <c:order val="8"/>
          <c:tx>
            <c:v>COTA CRITICA</c:v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DATOS!$AQ$3:$AQ$734</c:f>
              <c:numCache>
                <c:formatCode>0.00</c:formatCode>
                <c:ptCount val="732"/>
                <c:pt idx="0">
                  <c:v>5.68</c:v>
                </c:pt>
                <c:pt idx="1">
                  <c:v>5.68</c:v>
                </c:pt>
                <c:pt idx="2">
                  <c:v>5.68</c:v>
                </c:pt>
                <c:pt idx="3">
                  <c:v>5.68</c:v>
                </c:pt>
                <c:pt idx="4">
                  <c:v>5.68</c:v>
                </c:pt>
                <c:pt idx="5">
                  <c:v>5.68</c:v>
                </c:pt>
                <c:pt idx="6">
                  <c:v>5.68</c:v>
                </c:pt>
                <c:pt idx="7">
                  <c:v>5.68</c:v>
                </c:pt>
                <c:pt idx="8">
                  <c:v>5.68</c:v>
                </c:pt>
                <c:pt idx="9">
                  <c:v>5.68</c:v>
                </c:pt>
                <c:pt idx="10">
                  <c:v>5.68</c:v>
                </c:pt>
                <c:pt idx="11">
                  <c:v>5.68</c:v>
                </c:pt>
                <c:pt idx="12">
                  <c:v>5.68</c:v>
                </c:pt>
                <c:pt idx="13">
                  <c:v>5.68</c:v>
                </c:pt>
                <c:pt idx="14">
                  <c:v>5.68</c:v>
                </c:pt>
                <c:pt idx="15">
                  <c:v>5.68</c:v>
                </c:pt>
                <c:pt idx="16">
                  <c:v>5.68</c:v>
                </c:pt>
                <c:pt idx="17">
                  <c:v>5.68</c:v>
                </c:pt>
                <c:pt idx="18">
                  <c:v>5.68</c:v>
                </c:pt>
                <c:pt idx="19">
                  <c:v>5.68</c:v>
                </c:pt>
                <c:pt idx="20">
                  <c:v>5.68</c:v>
                </c:pt>
                <c:pt idx="21">
                  <c:v>5.68</c:v>
                </c:pt>
                <c:pt idx="22">
                  <c:v>5.68</c:v>
                </c:pt>
                <c:pt idx="23">
                  <c:v>5.68</c:v>
                </c:pt>
                <c:pt idx="24">
                  <c:v>5.68</c:v>
                </c:pt>
                <c:pt idx="25">
                  <c:v>5.68</c:v>
                </c:pt>
                <c:pt idx="26">
                  <c:v>5.68</c:v>
                </c:pt>
                <c:pt idx="27">
                  <c:v>5.68</c:v>
                </c:pt>
                <c:pt idx="28">
                  <c:v>5.68</c:v>
                </c:pt>
                <c:pt idx="29">
                  <c:v>5.68</c:v>
                </c:pt>
                <c:pt idx="30">
                  <c:v>5.68</c:v>
                </c:pt>
                <c:pt idx="31">
                  <c:v>5.68</c:v>
                </c:pt>
                <c:pt idx="32">
                  <c:v>5.68</c:v>
                </c:pt>
                <c:pt idx="33">
                  <c:v>5.68</c:v>
                </c:pt>
                <c:pt idx="34">
                  <c:v>5.68</c:v>
                </c:pt>
                <c:pt idx="35">
                  <c:v>5.68</c:v>
                </c:pt>
                <c:pt idx="36">
                  <c:v>5.68</c:v>
                </c:pt>
                <c:pt idx="37">
                  <c:v>5.68</c:v>
                </c:pt>
                <c:pt idx="38">
                  <c:v>5.68</c:v>
                </c:pt>
                <c:pt idx="39">
                  <c:v>5.68</c:v>
                </c:pt>
                <c:pt idx="40">
                  <c:v>5.68</c:v>
                </c:pt>
                <c:pt idx="41">
                  <c:v>5.68</c:v>
                </c:pt>
                <c:pt idx="42">
                  <c:v>5.68</c:v>
                </c:pt>
                <c:pt idx="43">
                  <c:v>5.68</c:v>
                </c:pt>
                <c:pt idx="44">
                  <c:v>5.68</c:v>
                </c:pt>
                <c:pt idx="45">
                  <c:v>5.68</c:v>
                </c:pt>
                <c:pt idx="46">
                  <c:v>5.68</c:v>
                </c:pt>
                <c:pt idx="47">
                  <c:v>5.68</c:v>
                </c:pt>
                <c:pt idx="48">
                  <c:v>5.68</c:v>
                </c:pt>
                <c:pt idx="49">
                  <c:v>5.68</c:v>
                </c:pt>
                <c:pt idx="50">
                  <c:v>5.68</c:v>
                </c:pt>
                <c:pt idx="51">
                  <c:v>5.68</c:v>
                </c:pt>
                <c:pt idx="52">
                  <c:v>5.68</c:v>
                </c:pt>
                <c:pt idx="53">
                  <c:v>5.68</c:v>
                </c:pt>
                <c:pt idx="54">
                  <c:v>5.68</c:v>
                </c:pt>
                <c:pt idx="55">
                  <c:v>5.68</c:v>
                </c:pt>
                <c:pt idx="56">
                  <c:v>5.68</c:v>
                </c:pt>
                <c:pt idx="57">
                  <c:v>5.68</c:v>
                </c:pt>
                <c:pt idx="58">
                  <c:v>5.68</c:v>
                </c:pt>
                <c:pt idx="59">
                  <c:v>5.68</c:v>
                </c:pt>
                <c:pt idx="60">
                  <c:v>5.68</c:v>
                </c:pt>
                <c:pt idx="61">
                  <c:v>5.68</c:v>
                </c:pt>
                <c:pt idx="62">
                  <c:v>5.68</c:v>
                </c:pt>
                <c:pt idx="63">
                  <c:v>5.68</c:v>
                </c:pt>
                <c:pt idx="64">
                  <c:v>5.68</c:v>
                </c:pt>
                <c:pt idx="65">
                  <c:v>5.68</c:v>
                </c:pt>
                <c:pt idx="66">
                  <c:v>5.68</c:v>
                </c:pt>
                <c:pt idx="67">
                  <c:v>5.68</c:v>
                </c:pt>
                <c:pt idx="68">
                  <c:v>5.68</c:v>
                </c:pt>
                <c:pt idx="69">
                  <c:v>5.68</c:v>
                </c:pt>
                <c:pt idx="70">
                  <c:v>5.68</c:v>
                </c:pt>
                <c:pt idx="71">
                  <c:v>5.68</c:v>
                </c:pt>
                <c:pt idx="72">
                  <c:v>5.68</c:v>
                </c:pt>
                <c:pt idx="73">
                  <c:v>5.68</c:v>
                </c:pt>
                <c:pt idx="74">
                  <c:v>5.68</c:v>
                </c:pt>
                <c:pt idx="75">
                  <c:v>5.68</c:v>
                </c:pt>
                <c:pt idx="76">
                  <c:v>5.68</c:v>
                </c:pt>
                <c:pt idx="77">
                  <c:v>5.68</c:v>
                </c:pt>
                <c:pt idx="78">
                  <c:v>5.68</c:v>
                </c:pt>
                <c:pt idx="79">
                  <c:v>5.68</c:v>
                </c:pt>
                <c:pt idx="80">
                  <c:v>5.68</c:v>
                </c:pt>
                <c:pt idx="81">
                  <c:v>5.68</c:v>
                </c:pt>
                <c:pt idx="82">
                  <c:v>5.68</c:v>
                </c:pt>
                <c:pt idx="83">
                  <c:v>5.68</c:v>
                </c:pt>
                <c:pt idx="84">
                  <c:v>5.68</c:v>
                </c:pt>
                <c:pt idx="85">
                  <c:v>5.68</c:v>
                </c:pt>
                <c:pt idx="86">
                  <c:v>5.68</c:v>
                </c:pt>
                <c:pt idx="87">
                  <c:v>5.68</c:v>
                </c:pt>
                <c:pt idx="88">
                  <c:v>5.68</c:v>
                </c:pt>
                <c:pt idx="89">
                  <c:v>5.68</c:v>
                </c:pt>
                <c:pt idx="90">
                  <c:v>5.68</c:v>
                </c:pt>
                <c:pt idx="91">
                  <c:v>5.68</c:v>
                </c:pt>
                <c:pt idx="92">
                  <c:v>5.68</c:v>
                </c:pt>
                <c:pt idx="93">
                  <c:v>5.68</c:v>
                </c:pt>
                <c:pt idx="94">
                  <c:v>5.68</c:v>
                </c:pt>
                <c:pt idx="95">
                  <c:v>5.68</c:v>
                </c:pt>
                <c:pt idx="96">
                  <c:v>5.68</c:v>
                </c:pt>
                <c:pt idx="97">
                  <c:v>5.68</c:v>
                </c:pt>
                <c:pt idx="98">
                  <c:v>5.68</c:v>
                </c:pt>
                <c:pt idx="99">
                  <c:v>5.68</c:v>
                </c:pt>
                <c:pt idx="100">
                  <c:v>5.68</c:v>
                </c:pt>
                <c:pt idx="101">
                  <c:v>5.68</c:v>
                </c:pt>
                <c:pt idx="102">
                  <c:v>5.68</c:v>
                </c:pt>
                <c:pt idx="103">
                  <c:v>5.68</c:v>
                </c:pt>
                <c:pt idx="104">
                  <c:v>5.68</c:v>
                </c:pt>
                <c:pt idx="105">
                  <c:v>5.68</c:v>
                </c:pt>
                <c:pt idx="106">
                  <c:v>5.68</c:v>
                </c:pt>
                <c:pt idx="107">
                  <c:v>5.68</c:v>
                </c:pt>
                <c:pt idx="108">
                  <c:v>5.68</c:v>
                </c:pt>
                <c:pt idx="109">
                  <c:v>5.68</c:v>
                </c:pt>
                <c:pt idx="110">
                  <c:v>5.68</c:v>
                </c:pt>
                <c:pt idx="111">
                  <c:v>5.68</c:v>
                </c:pt>
                <c:pt idx="112">
                  <c:v>5.68</c:v>
                </c:pt>
                <c:pt idx="113">
                  <c:v>5.68</c:v>
                </c:pt>
                <c:pt idx="114">
                  <c:v>5.68</c:v>
                </c:pt>
                <c:pt idx="115">
                  <c:v>5.68</c:v>
                </c:pt>
                <c:pt idx="116">
                  <c:v>5.68</c:v>
                </c:pt>
                <c:pt idx="117">
                  <c:v>5.68</c:v>
                </c:pt>
                <c:pt idx="118">
                  <c:v>5.68</c:v>
                </c:pt>
                <c:pt idx="119">
                  <c:v>5.68</c:v>
                </c:pt>
                <c:pt idx="120">
                  <c:v>5.68</c:v>
                </c:pt>
                <c:pt idx="121">
                  <c:v>5.68</c:v>
                </c:pt>
                <c:pt idx="122">
                  <c:v>5.68</c:v>
                </c:pt>
                <c:pt idx="123">
                  <c:v>5.68</c:v>
                </c:pt>
                <c:pt idx="124">
                  <c:v>5.68</c:v>
                </c:pt>
                <c:pt idx="125">
                  <c:v>5.68</c:v>
                </c:pt>
                <c:pt idx="126">
                  <c:v>5.68</c:v>
                </c:pt>
                <c:pt idx="127">
                  <c:v>5.68</c:v>
                </c:pt>
                <c:pt idx="128">
                  <c:v>5.68</c:v>
                </c:pt>
                <c:pt idx="129">
                  <c:v>5.68</c:v>
                </c:pt>
                <c:pt idx="130">
                  <c:v>5.68</c:v>
                </c:pt>
                <c:pt idx="131">
                  <c:v>5.68</c:v>
                </c:pt>
                <c:pt idx="132">
                  <c:v>5.68</c:v>
                </c:pt>
                <c:pt idx="133">
                  <c:v>5.68</c:v>
                </c:pt>
                <c:pt idx="134">
                  <c:v>5.68</c:v>
                </c:pt>
                <c:pt idx="135">
                  <c:v>5.68</c:v>
                </c:pt>
                <c:pt idx="136">
                  <c:v>5.68</c:v>
                </c:pt>
                <c:pt idx="137">
                  <c:v>5.68</c:v>
                </c:pt>
                <c:pt idx="138">
                  <c:v>5.68</c:v>
                </c:pt>
                <c:pt idx="139">
                  <c:v>5.68</c:v>
                </c:pt>
                <c:pt idx="140">
                  <c:v>5.68</c:v>
                </c:pt>
                <c:pt idx="141">
                  <c:v>5.68</c:v>
                </c:pt>
                <c:pt idx="142">
                  <c:v>5.68</c:v>
                </c:pt>
                <c:pt idx="143">
                  <c:v>5.68</c:v>
                </c:pt>
                <c:pt idx="144">
                  <c:v>5.68</c:v>
                </c:pt>
                <c:pt idx="145">
                  <c:v>5.68</c:v>
                </c:pt>
                <c:pt idx="146">
                  <c:v>5.68</c:v>
                </c:pt>
                <c:pt idx="147">
                  <c:v>5.68</c:v>
                </c:pt>
                <c:pt idx="148">
                  <c:v>5.68</c:v>
                </c:pt>
                <c:pt idx="149">
                  <c:v>5.68</c:v>
                </c:pt>
                <c:pt idx="150">
                  <c:v>5.68</c:v>
                </c:pt>
                <c:pt idx="151">
                  <c:v>5.68</c:v>
                </c:pt>
                <c:pt idx="152">
                  <c:v>5.68</c:v>
                </c:pt>
                <c:pt idx="153">
                  <c:v>5.68</c:v>
                </c:pt>
                <c:pt idx="154">
                  <c:v>5.68</c:v>
                </c:pt>
                <c:pt idx="155">
                  <c:v>5.68</c:v>
                </c:pt>
                <c:pt idx="156">
                  <c:v>5.68</c:v>
                </c:pt>
                <c:pt idx="157">
                  <c:v>5.68</c:v>
                </c:pt>
                <c:pt idx="158">
                  <c:v>5.68</c:v>
                </c:pt>
                <c:pt idx="159">
                  <c:v>5.68</c:v>
                </c:pt>
                <c:pt idx="160">
                  <c:v>5.68</c:v>
                </c:pt>
                <c:pt idx="161">
                  <c:v>5.68</c:v>
                </c:pt>
                <c:pt idx="162">
                  <c:v>5.68</c:v>
                </c:pt>
                <c:pt idx="163">
                  <c:v>5.68</c:v>
                </c:pt>
                <c:pt idx="164">
                  <c:v>5.68</c:v>
                </c:pt>
                <c:pt idx="165">
                  <c:v>5.68</c:v>
                </c:pt>
                <c:pt idx="166">
                  <c:v>5.68</c:v>
                </c:pt>
                <c:pt idx="167">
                  <c:v>5.68</c:v>
                </c:pt>
                <c:pt idx="168">
                  <c:v>5.68</c:v>
                </c:pt>
                <c:pt idx="169">
                  <c:v>5.68</c:v>
                </c:pt>
                <c:pt idx="170">
                  <c:v>5.68</c:v>
                </c:pt>
                <c:pt idx="171">
                  <c:v>5.68</c:v>
                </c:pt>
                <c:pt idx="172">
                  <c:v>5.68</c:v>
                </c:pt>
                <c:pt idx="173">
                  <c:v>5.68</c:v>
                </c:pt>
                <c:pt idx="174">
                  <c:v>5.68</c:v>
                </c:pt>
                <c:pt idx="175">
                  <c:v>5.68</c:v>
                </c:pt>
                <c:pt idx="176">
                  <c:v>5.68</c:v>
                </c:pt>
                <c:pt idx="177">
                  <c:v>5.68</c:v>
                </c:pt>
                <c:pt idx="178">
                  <c:v>5.68</c:v>
                </c:pt>
                <c:pt idx="179">
                  <c:v>5.68</c:v>
                </c:pt>
                <c:pt idx="180">
                  <c:v>5.68</c:v>
                </c:pt>
                <c:pt idx="181">
                  <c:v>5.68</c:v>
                </c:pt>
                <c:pt idx="182">
                  <c:v>5.68</c:v>
                </c:pt>
                <c:pt idx="183">
                  <c:v>5.68</c:v>
                </c:pt>
                <c:pt idx="184">
                  <c:v>5.68</c:v>
                </c:pt>
                <c:pt idx="185">
                  <c:v>5.68</c:v>
                </c:pt>
                <c:pt idx="186">
                  <c:v>5.68</c:v>
                </c:pt>
                <c:pt idx="187">
                  <c:v>5.68</c:v>
                </c:pt>
                <c:pt idx="188">
                  <c:v>5.68</c:v>
                </c:pt>
                <c:pt idx="189">
                  <c:v>5.68</c:v>
                </c:pt>
                <c:pt idx="190">
                  <c:v>5.68</c:v>
                </c:pt>
                <c:pt idx="191">
                  <c:v>5.68</c:v>
                </c:pt>
                <c:pt idx="192">
                  <c:v>5.68</c:v>
                </c:pt>
                <c:pt idx="193">
                  <c:v>5.68</c:v>
                </c:pt>
                <c:pt idx="194">
                  <c:v>5.68</c:v>
                </c:pt>
                <c:pt idx="195">
                  <c:v>5.68</c:v>
                </c:pt>
                <c:pt idx="196">
                  <c:v>5.68</c:v>
                </c:pt>
                <c:pt idx="197">
                  <c:v>5.68</c:v>
                </c:pt>
                <c:pt idx="198">
                  <c:v>5.68</c:v>
                </c:pt>
                <c:pt idx="199">
                  <c:v>5.68</c:v>
                </c:pt>
                <c:pt idx="200">
                  <c:v>5.68</c:v>
                </c:pt>
                <c:pt idx="201">
                  <c:v>5.68</c:v>
                </c:pt>
                <c:pt idx="202">
                  <c:v>5.68</c:v>
                </c:pt>
                <c:pt idx="203">
                  <c:v>5.68</c:v>
                </c:pt>
                <c:pt idx="204">
                  <c:v>5.68</c:v>
                </c:pt>
                <c:pt idx="205">
                  <c:v>5.68</c:v>
                </c:pt>
                <c:pt idx="206">
                  <c:v>5.68</c:v>
                </c:pt>
                <c:pt idx="207">
                  <c:v>5.68</c:v>
                </c:pt>
                <c:pt idx="208">
                  <c:v>5.68</c:v>
                </c:pt>
                <c:pt idx="209">
                  <c:v>5.68</c:v>
                </c:pt>
                <c:pt idx="210">
                  <c:v>5.68</c:v>
                </c:pt>
                <c:pt idx="211">
                  <c:v>5.68</c:v>
                </c:pt>
                <c:pt idx="212">
                  <c:v>5.68</c:v>
                </c:pt>
                <c:pt idx="213">
                  <c:v>5.68</c:v>
                </c:pt>
                <c:pt idx="214">
                  <c:v>5.68</c:v>
                </c:pt>
                <c:pt idx="215">
                  <c:v>5.68</c:v>
                </c:pt>
                <c:pt idx="216">
                  <c:v>5.68</c:v>
                </c:pt>
                <c:pt idx="217">
                  <c:v>5.68</c:v>
                </c:pt>
                <c:pt idx="218">
                  <c:v>5.68</c:v>
                </c:pt>
                <c:pt idx="219">
                  <c:v>5.68</c:v>
                </c:pt>
                <c:pt idx="220">
                  <c:v>5.68</c:v>
                </c:pt>
                <c:pt idx="221">
                  <c:v>5.68</c:v>
                </c:pt>
                <c:pt idx="222">
                  <c:v>5.68</c:v>
                </c:pt>
                <c:pt idx="223">
                  <c:v>5.68</c:v>
                </c:pt>
                <c:pt idx="224">
                  <c:v>5.68</c:v>
                </c:pt>
                <c:pt idx="225">
                  <c:v>5.68</c:v>
                </c:pt>
                <c:pt idx="226">
                  <c:v>5.68</c:v>
                </c:pt>
                <c:pt idx="227">
                  <c:v>5.68</c:v>
                </c:pt>
                <c:pt idx="228">
                  <c:v>5.68</c:v>
                </c:pt>
                <c:pt idx="229">
                  <c:v>5.68</c:v>
                </c:pt>
                <c:pt idx="230">
                  <c:v>5.68</c:v>
                </c:pt>
                <c:pt idx="231">
                  <c:v>5.68</c:v>
                </c:pt>
                <c:pt idx="232">
                  <c:v>5.68</c:v>
                </c:pt>
                <c:pt idx="233">
                  <c:v>5.68</c:v>
                </c:pt>
                <c:pt idx="234">
                  <c:v>5.68</c:v>
                </c:pt>
                <c:pt idx="235">
                  <c:v>5.68</c:v>
                </c:pt>
                <c:pt idx="236">
                  <c:v>5.68</c:v>
                </c:pt>
                <c:pt idx="237">
                  <c:v>5.68</c:v>
                </c:pt>
                <c:pt idx="238">
                  <c:v>5.68</c:v>
                </c:pt>
                <c:pt idx="239">
                  <c:v>5.68</c:v>
                </c:pt>
                <c:pt idx="240">
                  <c:v>5.68</c:v>
                </c:pt>
                <c:pt idx="241">
                  <c:v>5.68</c:v>
                </c:pt>
                <c:pt idx="242">
                  <c:v>5.68</c:v>
                </c:pt>
                <c:pt idx="243">
                  <c:v>5.68</c:v>
                </c:pt>
                <c:pt idx="244">
                  <c:v>5.68</c:v>
                </c:pt>
                <c:pt idx="245">
                  <c:v>5.68</c:v>
                </c:pt>
                <c:pt idx="246">
                  <c:v>5.68</c:v>
                </c:pt>
                <c:pt idx="247">
                  <c:v>5.68</c:v>
                </c:pt>
                <c:pt idx="248">
                  <c:v>5.68</c:v>
                </c:pt>
                <c:pt idx="249">
                  <c:v>5.68</c:v>
                </c:pt>
                <c:pt idx="250">
                  <c:v>5.68</c:v>
                </c:pt>
                <c:pt idx="251">
                  <c:v>5.68</c:v>
                </c:pt>
                <c:pt idx="252">
                  <c:v>5.68</c:v>
                </c:pt>
                <c:pt idx="253">
                  <c:v>5.68</c:v>
                </c:pt>
                <c:pt idx="254">
                  <c:v>5.68</c:v>
                </c:pt>
                <c:pt idx="255">
                  <c:v>5.68</c:v>
                </c:pt>
                <c:pt idx="256">
                  <c:v>5.68</c:v>
                </c:pt>
                <c:pt idx="257">
                  <c:v>5.68</c:v>
                </c:pt>
                <c:pt idx="258">
                  <c:v>5.68</c:v>
                </c:pt>
                <c:pt idx="259">
                  <c:v>5.68</c:v>
                </c:pt>
                <c:pt idx="260">
                  <c:v>5.68</c:v>
                </c:pt>
                <c:pt idx="261">
                  <c:v>5.68</c:v>
                </c:pt>
                <c:pt idx="262">
                  <c:v>5.68</c:v>
                </c:pt>
                <c:pt idx="263">
                  <c:v>5.68</c:v>
                </c:pt>
                <c:pt idx="264">
                  <c:v>5.68</c:v>
                </c:pt>
                <c:pt idx="265">
                  <c:v>5.68</c:v>
                </c:pt>
                <c:pt idx="266">
                  <c:v>5.68</c:v>
                </c:pt>
                <c:pt idx="267">
                  <c:v>5.68</c:v>
                </c:pt>
                <c:pt idx="268">
                  <c:v>5.68</c:v>
                </c:pt>
                <c:pt idx="269">
                  <c:v>5.68</c:v>
                </c:pt>
                <c:pt idx="270">
                  <c:v>5.68</c:v>
                </c:pt>
                <c:pt idx="271">
                  <c:v>5.68</c:v>
                </c:pt>
                <c:pt idx="272">
                  <c:v>5.68</c:v>
                </c:pt>
                <c:pt idx="273">
                  <c:v>5.68</c:v>
                </c:pt>
                <c:pt idx="274">
                  <c:v>5.68</c:v>
                </c:pt>
                <c:pt idx="275">
                  <c:v>5.68</c:v>
                </c:pt>
                <c:pt idx="276">
                  <c:v>5.68</c:v>
                </c:pt>
                <c:pt idx="277">
                  <c:v>5.68</c:v>
                </c:pt>
                <c:pt idx="278">
                  <c:v>5.68</c:v>
                </c:pt>
                <c:pt idx="279">
                  <c:v>5.68</c:v>
                </c:pt>
                <c:pt idx="280">
                  <c:v>5.68</c:v>
                </c:pt>
                <c:pt idx="281">
                  <c:v>5.68</c:v>
                </c:pt>
                <c:pt idx="282">
                  <c:v>5.68</c:v>
                </c:pt>
                <c:pt idx="283">
                  <c:v>5.68</c:v>
                </c:pt>
                <c:pt idx="284">
                  <c:v>5.68</c:v>
                </c:pt>
                <c:pt idx="285">
                  <c:v>5.68</c:v>
                </c:pt>
                <c:pt idx="286">
                  <c:v>5.68</c:v>
                </c:pt>
                <c:pt idx="287">
                  <c:v>5.68</c:v>
                </c:pt>
                <c:pt idx="288">
                  <c:v>5.68</c:v>
                </c:pt>
                <c:pt idx="289">
                  <c:v>5.68</c:v>
                </c:pt>
                <c:pt idx="290">
                  <c:v>5.68</c:v>
                </c:pt>
                <c:pt idx="291">
                  <c:v>5.68</c:v>
                </c:pt>
                <c:pt idx="292">
                  <c:v>5.68</c:v>
                </c:pt>
                <c:pt idx="293">
                  <c:v>5.68</c:v>
                </c:pt>
                <c:pt idx="294">
                  <c:v>5.68</c:v>
                </c:pt>
                <c:pt idx="295">
                  <c:v>5.68</c:v>
                </c:pt>
                <c:pt idx="296">
                  <c:v>5.68</c:v>
                </c:pt>
                <c:pt idx="297">
                  <c:v>5.68</c:v>
                </c:pt>
                <c:pt idx="298">
                  <c:v>5.68</c:v>
                </c:pt>
                <c:pt idx="299">
                  <c:v>5.68</c:v>
                </c:pt>
                <c:pt idx="300">
                  <c:v>5.68</c:v>
                </c:pt>
                <c:pt idx="301">
                  <c:v>5.68</c:v>
                </c:pt>
                <c:pt idx="302">
                  <c:v>5.68</c:v>
                </c:pt>
                <c:pt idx="303">
                  <c:v>5.68</c:v>
                </c:pt>
                <c:pt idx="304">
                  <c:v>5.68</c:v>
                </c:pt>
                <c:pt idx="305">
                  <c:v>5.68</c:v>
                </c:pt>
                <c:pt idx="306">
                  <c:v>5.68</c:v>
                </c:pt>
                <c:pt idx="307">
                  <c:v>5.68</c:v>
                </c:pt>
                <c:pt idx="308">
                  <c:v>5.68</c:v>
                </c:pt>
                <c:pt idx="309">
                  <c:v>5.68</c:v>
                </c:pt>
                <c:pt idx="310">
                  <c:v>5.68</c:v>
                </c:pt>
                <c:pt idx="311">
                  <c:v>5.68</c:v>
                </c:pt>
                <c:pt idx="312">
                  <c:v>5.68</c:v>
                </c:pt>
                <c:pt idx="313">
                  <c:v>5.68</c:v>
                </c:pt>
                <c:pt idx="314">
                  <c:v>5.68</c:v>
                </c:pt>
                <c:pt idx="315">
                  <c:v>5.68</c:v>
                </c:pt>
                <c:pt idx="316">
                  <c:v>5.68</c:v>
                </c:pt>
                <c:pt idx="317">
                  <c:v>5.68</c:v>
                </c:pt>
                <c:pt idx="318">
                  <c:v>5.68</c:v>
                </c:pt>
                <c:pt idx="319">
                  <c:v>5.68</c:v>
                </c:pt>
                <c:pt idx="320">
                  <c:v>5.68</c:v>
                </c:pt>
                <c:pt idx="321">
                  <c:v>5.68</c:v>
                </c:pt>
                <c:pt idx="322">
                  <c:v>5.68</c:v>
                </c:pt>
                <c:pt idx="323">
                  <c:v>5.68</c:v>
                </c:pt>
                <c:pt idx="324">
                  <c:v>5.68</c:v>
                </c:pt>
                <c:pt idx="325">
                  <c:v>5.68</c:v>
                </c:pt>
                <c:pt idx="326">
                  <c:v>5.68</c:v>
                </c:pt>
                <c:pt idx="327">
                  <c:v>5.68</c:v>
                </c:pt>
                <c:pt idx="328">
                  <c:v>5.68</c:v>
                </c:pt>
                <c:pt idx="329">
                  <c:v>5.68</c:v>
                </c:pt>
                <c:pt idx="330">
                  <c:v>5.68</c:v>
                </c:pt>
                <c:pt idx="331">
                  <c:v>5.68</c:v>
                </c:pt>
                <c:pt idx="332">
                  <c:v>5.68</c:v>
                </c:pt>
                <c:pt idx="333">
                  <c:v>5.68</c:v>
                </c:pt>
                <c:pt idx="334">
                  <c:v>5.68</c:v>
                </c:pt>
                <c:pt idx="335">
                  <c:v>5.68</c:v>
                </c:pt>
                <c:pt idx="336">
                  <c:v>5.68</c:v>
                </c:pt>
                <c:pt idx="337">
                  <c:v>5.68</c:v>
                </c:pt>
                <c:pt idx="338">
                  <c:v>5.68</c:v>
                </c:pt>
                <c:pt idx="339">
                  <c:v>5.68</c:v>
                </c:pt>
                <c:pt idx="340">
                  <c:v>5.68</c:v>
                </c:pt>
                <c:pt idx="341">
                  <c:v>5.68</c:v>
                </c:pt>
                <c:pt idx="342">
                  <c:v>5.68</c:v>
                </c:pt>
                <c:pt idx="343">
                  <c:v>5.68</c:v>
                </c:pt>
                <c:pt idx="344">
                  <c:v>5.68</c:v>
                </c:pt>
                <c:pt idx="345">
                  <c:v>5.68</c:v>
                </c:pt>
                <c:pt idx="346">
                  <c:v>5.68</c:v>
                </c:pt>
                <c:pt idx="347">
                  <c:v>5.68</c:v>
                </c:pt>
                <c:pt idx="348">
                  <c:v>5.68</c:v>
                </c:pt>
                <c:pt idx="349">
                  <c:v>5.68</c:v>
                </c:pt>
                <c:pt idx="350">
                  <c:v>5.68</c:v>
                </c:pt>
                <c:pt idx="351">
                  <c:v>5.68</c:v>
                </c:pt>
                <c:pt idx="352">
                  <c:v>5.68</c:v>
                </c:pt>
                <c:pt idx="353">
                  <c:v>5.68</c:v>
                </c:pt>
                <c:pt idx="354">
                  <c:v>5.68</c:v>
                </c:pt>
                <c:pt idx="355">
                  <c:v>5.68</c:v>
                </c:pt>
                <c:pt idx="356">
                  <c:v>5.68</c:v>
                </c:pt>
                <c:pt idx="357">
                  <c:v>5.68</c:v>
                </c:pt>
                <c:pt idx="358">
                  <c:v>5.68</c:v>
                </c:pt>
                <c:pt idx="359">
                  <c:v>5.68</c:v>
                </c:pt>
                <c:pt idx="360">
                  <c:v>5.68</c:v>
                </c:pt>
                <c:pt idx="361">
                  <c:v>5.68</c:v>
                </c:pt>
                <c:pt idx="362">
                  <c:v>5.68</c:v>
                </c:pt>
                <c:pt idx="363">
                  <c:v>5.68</c:v>
                </c:pt>
                <c:pt idx="364">
                  <c:v>5.68</c:v>
                </c:pt>
                <c:pt idx="365">
                  <c:v>5.68</c:v>
                </c:pt>
                <c:pt idx="366">
                  <c:v>5.68</c:v>
                </c:pt>
                <c:pt idx="367">
                  <c:v>5.68</c:v>
                </c:pt>
                <c:pt idx="368">
                  <c:v>5.68</c:v>
                </c:pt>
                <c:pt idx="369">
                  <c:v>5.68</c:v>
                </c:pt>
                <c:pt idx="370">
                  <c:v>5.68</c:v>
                </c:pt>
                <c:pt idx="371">
                  <c:v>5.68</c:v>
                </c:pt>
                <c:pt idx="372">
                  <c:v>5.68</c:v>
                </c:pt>
                <c:pt idx="373">
                  <c:v>5.68</c:v>
                </c:pt>
                <c:pt idx="374">
                  <c:v>5.68</c:v>
                </c:pt>
                <c:pt idx="375">
                  <c:v>5.68</c:v>
                </c:pt>
                <c:pt idx="376">
                  <c:v>5.68</c:v>
                </c:pt>
                <c:pt idx="377">
                  <c:v>5.68</c:v>
                </c:pt>
                <c:pt idx="378">
                  <c:v>5.68</c:v>
                </c:pt>
                <c:pt idx="379">
                  <c:v>5.68</c:v>
                </c:pt>
                <c:pt idx="380">
                  <c:v>5.68</c:v>
                </c:pt>
                <c:pt idx="381">
                  <c:v>5.68</c:v>
                </c:pt>
                <c:pt idx="382">
                  <c:v>5.68</c:v>
                </c:pt>
                <c:pt idx="383">
                  <c:v>5.68</c:v>
                </c:pt>
                <c:pt idx="384">
                  <c:v>5.68</c:v>
                </c:pt>
                <c:pt idx="385">
                  <c:v>5.68</c:v>
                </c:pt>
                <c:pt idx="386">
                  <c:v>5.68</c:v>
                </c:pt>
                <c:pt idx="387">
                  <c:v>5.68</c:v>
                </c:pt>
                <c:pt idx="388">
                  <c:v>5.68</c:v>
                </c:pt>
                <c:pt idx="389">
                  <c:v>5.68</c:v>
                </c:pt>
                <c:pt idx="390">
                  <c:v>5.68</c:v>
                </c:pt>
                <c:pt idx="391">
                  <c:v>5.68</c:v>
                </c:pt>
                <c:pt idx="392">
                  <c:v>5.68</c:v>
                </c:pt>
                <c:pt idx="393">
                  <c:v>5.68</c:v>
                </c:pt>
                <c:pt idx="394">
                  <c:v>5.68</c:v>
                </c:pt>
                <c:pt idx="395">
                  <c:v>5.68</c:v>
                </c:pt>
                <c:pt idx="396">
                  <c:v>5.68</c:v>
                </c:pt>
                <c:pt idx="397">
                  <c:v>5.68</c:v>
                </c:pt>
                <c:pt idx="398">
                  <c:v>5.68</c:v>
                </c:pt>
                <c:pt idx="399">
                  <c:v>5.68</c:v>
                </c:pt>
                <c:pt idx="400">
                  <c:v>5.68</c:v>
                </c:pt>
                <c:pt idx="401">
                  <c:v>5.68</c:v>
                </c:pt>
                <c:pt idx="402">
                  <c:v>5.68</c:v>
                </c:pt>
                <c:pt idx="403">
                  <c:v>5.68</c:v>
                </c:pt>
                <c:pt idx="404">
                  <c:v>5.68</c:v>
                </c:pt>
                <c:pt idx="405">
                  <c:v>5.68</c:v>
                </c:pt>
                <c:pt idx="406">
                  <c:v>5.68</c:v>
                </c:pt>
                <c:pt idx="407">
                  <c:v>5.68</c:v>
                </c:pt>
                <c:pt idx="408">
                  <c:v>5.68</c:v>
                </c:pt>
                <c:pt idx="409">
                  <c:v>5.68</c:v>
                </c:pt>
                <c:pt idx="410">
                  <c:v>5.68</c:v>
                </c:pt>
                <c:pt idx="411">
                  <c:v>5.68</c:v>
                </c:pt>
                <c:pt idx="412">
                  <c:v>5.68</c:v>
                </c:pt>
                <c:pt idx="413">
                  <c:v>5.68</c:v>
                </c:pt>
                <c:pt idx="414">
                  <c:v>5.68</c:v>
                </c:pt>
                <c:pt idx="415">
                  <c:v>5.68</c:v>
                </c:pt>
                <c:pt idx="416">
                  <c:v>5.68</c:v>
                </c:pt>
                <c:pt idx="417">
                  <c:v>5.68</c:v>
                </c:pt>
                <c:pt idx="418">
                  <c:v>5.68</c:v>
                </c:pt>
                <c:pt idx="419">
                  <c:v>5.68</c:v>
                </c:pt>
                <c:pt idx="420">
                  <c:v>5.68</c:v>
                </c:pt>
                <c:pt idx="421">
                  <c:v>5.68</c:v>
                </c:pt>
                <c:pt idx="422">
                  <c:v>5.68</c:v>
                </c:pt>
                <c:pt idx="423">
                  <c:v>5.68</c:v>
                </c:pt>
                <c:pt idx="424">
                  <c:v>5.68</c:v>
                </c:pt>
                <c:pt idx="425">
                  <c:v>5.68</c:v>
                </c:pt>
                <c:pt idx="426">
                  <c:v>5.68</c:v>
                </c:pt>
                <c:pt idx="427">
                  <c:v>5.68</c:v>
                </c:pt>
                <c:pt idx="428">
                  <c:v>5.68</c:v>
                </c:pt>
                <c:pt idx="429">
                  <c:v>5.68</c:v>
                </c:pt>
                <c:pt idx="430">
                  <c:v>5.68</c:v>
                </c:pt>
                <c:pt idx="431">
                  <c:v>5.68</c:v>
                </c:pt>
                <c:pt idx="432">
                  <c:v>5.68</c:v>
                </c:pt>
                <c:pt idx="433">
                  <c:v>5.68</c:v>
                </c:pt>
                <c:pt idx="434">
                  <c:v>5.68</c:v>
                </c:pt>
                <c:pt idx="435">
                  <c:v>5.68</c:v>
                </c:pt>
                <c:pt idx="436">
                  <c:v>5.68</c:v>
                </c:pt>
                <c:pt idx="437">
                  <c:v>5.68</c:v>
                </c:pt>
                <c:pt idx="438">
                  <c:v>5.68</c:v>
                </c:pt>
                <c:pt idx="439">
                  <c:v>5.68</c:v>
                </c:pt>
                <c:pt idx="440">
                  <c:v>5.68</c:v>
                </c:pt>
                <c:pt idx="441">
                  <c:v>5.68</c:v>
                </c:pt>
                <c:pt idx="442">
                  <c:v>5.68</c:v>
                </c:pt>
                <c:pt idx="443">
                  <c:v>5.68</c:v>
                </c:pt>
                <c:pt idx="444">
                  <c:v>5.68</c:v>
                </c:pt>
                <c:pt idx="445">
                  <c:v>5.68</c:v>
                </c:pt>
                <c:pt idx="446">
                  <c:v>5.68</c:v>
                </c:pt>
                <c:pt idx="447">
                  <c:v>5.68</c:v>
                </c:pt>
                <c:pt idx="448">
                  <c:v>5.68</c:v>
                </c:pt>
                <c:pt idx="449">
                  <c:v>5.68</c:v>
                </c:pt>
                <c:pt idx="450">
                  <c:v>5.68</c:v>
                </c:pt>
                <c:pt idx="451">
                  <c:v>5.68</c:v>
                </c:pt>
                <c:pt idx="452">
                  <c:v>5.68</c:v>
                </c:pt>
                <c:pt idx="453">
                  <c:v>5.68</c:v>
                </c:pt>
                <c:pt idx="454">
                  <c:v>5.68</c:v>
                </c:pt>
                <c:pt idx="455">
                  <c:v>5.68</c:v>
                </c:pt>
                <c:pt idx="456">
                  <c:v>5.68</c:v>
                </c:pt>
                <c:pt idx="457">
                  <c:v>5.68</c:v>
                </c:pt>
                <c:pt idx="458">
                  <c:v>5.68</c:v>
                </c:pt>
                <c:pt idx="459">
                  <c:v>5.68</c:v>
                </c:pt>
                <c:pt idx="460">
                  <c:v>5.68</c:v>
                </c:pt>
                <c:pt idx="461">
                  <c:v>5.68</c:v>
                </c:pt>
                <c:pt idx="462">
                  <c:v>5.68</c:v>
                </c:pt>
                <c:pt idx="463">
                  <c:v>5.68</c:v>
                </c:pt>
                <c:pt idx="464">
                  <c:v>5.68</c:v>
                </c:pt>
                <c:pt idx="465">
                  <c:v>5.68</c:v>
                </c:pt>
                <c:pt idx="466">
                  <c:v>5.68</c:v>
                </c:pt>
                <c:pt idx="467">
                  <c:v>5.68</c:v>
                </c:pt>
                <c:pt idx="468">
                  <c:v>5.68</c:v>
                </c:pt>
                <c:pt idx="469">
                  <c:v>5.68</c:v>
                </c:pt>
                <c:pt idx="470">
                  <c:v>5.68</c:v>
                </c:pt>
                <c:pt idx="471">
                  <c:v>5.68</c:v>
                </c:pt>
                <c:pt idx="472">
                  <c:v>5.68</c:v>
                </c:pt>
                <c:pt idx="473">
                  <c:v>5.68</c:v>
                </c:pt>
                <c:pt idx="474">
                  <c:v>5.68</c:v>
                </c:pt>
                <c:pt idx="475">
                  <c:v>5.68</c:v>
                </c:pt>
                <c:pt idx="476">
                  <c:v>5.68</c:v>
                </c:pt>
                <c:pt idx="477">
                  <c:v>5.68</c:v>
                </c:pt>
                <c:pt idx="478">
                  <c:v>5.68</c:v>
                </c:pt>
                <c:pt idx="479">
                  <c:v>5.68</c:v>
                </c:pt>
                <c:pt idx="480">
                  <c:v>5.68</c:v>
                </c:pt>
                <c:pt idx="481">
                  <c:v>5.68</c:v>
                </c:pt>
                <c:pt idx="482">
                  <c:v>5.68</c:v>
                </c:pt>
                <c:pt idx="483">
                  <c:v>5.68</c:v>
                </c:pt>
                <c:pt idx="484">
                  <c:v>5.68</c:v>
                </c:pt>
                <c:pt idx="485">
                  <c:v>5.68</c:v>
                </c:pt>
                <c:pt idx="486">
                  <c:v>5.68</c:v>
                </c:pt>
                <c:pt idx="487">
                  <c:v>5.68</c:v>
                </c:pt>
                <c:pt idx="488">
                  <c:v>5.68</c:v>
                </c:pt>
                <c:pt idx="489">
                  <c:v>5.68</c:v>
                </c:pt>
                <c:pt idx="490">
                  <c:v>5.68</c:v>
                </c:pt>
                <c:pt idx="491">
                  <c:v>5.68</c:v>
                </c:pt>
                <c:pt idx="492">
                  <c:v>5.68</c:v>
                </c:pt>
                <c:pt idx="493">
                  <c:v>5.68</c:v>
                </c:pt>
                <c:pt idx="494">
                  <c:v>5.68</c:v>
                </c:pt>
                <c:pt idx="495">
                  <c:v>5.68</c:v>
                </c:pt>
                <c:pt idx="496">
                  <c:v>5.68</c:v>
                </c:pt>
                <c:pt idx="497">
                  <c:v>5.68</c:v>
                </c:pt>
                <c:pt idx="498">
                  <c:v>5.68</c:v>
                </c:pt>
                <c:pt idx="499">
                  <c:v>5.68</c:v>
                </c:pt>
                <c:pt idx="500">
                  <c:v>5.68</c:v>
                </c:pt>
                <c:pt idx="501">
                  <c:v>5.68</c:v>
                </c:pt>
                <c:pt idx="502">
                  <c:v>5.68</c:v>
                </c:pt>
                <c:pt idx="503">
                  <c:v>5.68</c:v>
                </c:pt>
                <c:pt idx="504">
                  <c:v>5.68</c:v>
                </c:pt>
                <c:pt idx="505">
                  <c:v>5.68</c:v>
                </c:pt>
                <c:pt idx="506">
                  <c:v>5.68</c:v>
                </c:pt>
                <c:pt idx="507">
                  <c:v>5.68</c:v>
                </c:pt>
                <c:pt idx="508">
                  <c:v>5.68</c:v>
                </c:pt>
                <c:pt idx="509">
                  <c:v>5.68</c:v>
                </c:pt>
                <c:pt idx="510">
                  <c:v>5.68</c:v>
                </c:pt>
                <c:pt idx="511">
                  <c:v>5.68</c:v>
                </c:pt>
                <c:pt idx="512">
                  <c:v>5.68</c:v>
                </c:pt>
                <c:pt idx="513">
                  <c:v>5.68</c:v>
                </c:pt>
                <c:pt idx="514">
                  <c:v>5.68</c:v>
                </c:pt>
                <c:pt idx="515">
                  <c:v>5.68</c:v>
                </c:pt>
                <c:pt idx="516">
                  <c:v>5.68</c:v>
                </c:pt>
                <c:pt idx="517">
                  <c:v>5.68</c:v>
                </c:pt>
                <c:pt idx="518">
                  <c:v>5.68</c:v>
                </c:pt>
                <c:pt idx="519">
                  <c:v>5.68</c:v>
                </c:pt>
                <c:pt idx="520">
                  <c:v>5.68</c:v>
                </c:pt>
                <c:pt idx="521">
                  <c:v>5.68</c:v>
                </c:pt>
                <c:pt idx="522">
                  <c:v>5.68</c:v>
                </c:pt>
                <c:pt idx="523">
                  <c:v>5.68</c:v>
                </c:pt>
                <c:pt idx="524">
                  <c:v>5.68</c:v>
                </c:pt>
                <c:pt idx="525">
                  <c:v>5.68</c:v>
                </c:pt>
                <c:pt idx="526">
                  <c:v>5.68</c:v>
                </c:pt>
                <c:pt idx="527">
                  <c:v>5.68</c:v>
                </c:pt>
                <c:pt idx="528">
                  <c:v>5.68</c:v>
                </c:pt>
                <c:pt idx="529">
                  <c:v>5.68</c:v>
                </c:pt>
                <c:pt idx="530">
                  <c:v>5.68</c:v>
                </c:pt>
                <c:pt idx="531">
                  <c:v>5.68</c:v>
                </c:pt>
                <c:pt idx="532">
                  <c:v>5.68</c:v>
                </c:pt>
                <c:pt idx="533">
                  <c:v>5.68</c:v>
                </c:pt>
                <c:pt idx="534">
                  <c:v>5.68</c:v>
                </c:pt>
                <c:pt idx="535">
                  <c:v>5.68</c:v>
                </c:pt>
                <c:pt idx="536">
                  <c:v>5.68</c:v>
                </c:pt>
                <c:pt idx="537">
                  <c:v>5.68</c:v>
                </c:pt>
                <c:pt idx="538">
                  <c:v>5.68</c:v>
                </c:pt>
                <c:pt idx="539">
                  <c:v>5.68</c:v>
                </c:pt>
                <c:pt idx="540">
                  <c:v>5.68</c:v>
                </c:pt>
                <c:pt idx="541">
                  <c:v>5.68</c:v>
                </c:pt>
                <c:pt idx="542">
                  <c:v>5.68</c:v>
                </c:pt>
                <c:pt idx="543">
                  <c:v>5.68</c:v>
                </c:pt>
                <c:pt idx="544">
                  <c:v>5.68</c:v>
                </c:pt>
                <c:pt idx="545">
                  <c:v>5.68</c:v>
                </c:pt>
                <c:pt idx="546">
                  <c:v>5.68</c:v>
                </c:pt>
                <c:pt idx="547">
                  <c:v>5.68</c:v>
                </c:pt>
                <c:pt idx="548">
                  <c:v>5.68</c:v>
                </c:pt>
                <c:pt idx="549">
                  <c:v>5.68</c:v>
                </c:pt>
                <c:pt idx="550">
                  <c:v>5.68</c:v>
                </c:pt>
                <c:pt idx="551">
                  <c:v>5.68</c:v>
                </c:pt>
                <c:pt idx="552">
                  <c:v>5.68</c:v>
                </c:pt>
                <c:pt idx="553">
                  <c:v>5.68</c:v>
                </c:pt>
                <c:pt idx="554">
                  <c:v>5.68</c:v>
                </c:pt>
                <c:pt idx="555">
                  <c:v>5.68</c:v>
                </c:pt>
                <c:pt idx="556">
                  <c:v>5.68</c:v>
                </c:pt>
                <c:pt idx="557">
                  <c:v>5.68</c:v>
                </c:pt>
                <c:pt idx="558">
                  <c:v>5.68</c:v>
                </c:pt>
                <c:pt idx="559">
                  <c:v>5.68</c:v>
                </c:pt>
                <c:pt idx="560">
                  <c:v>5.68</c:v>
                </c:pt>
                <c:pt idx="561">
                  <c:v>5.68</c:v>
                </c:pt>
                <c:pt idx="562">
                  <c:v>5.68</c:v>
                </c:pt>
                <c:pt idx="563">
                  <c:v>5.68</c:v>
                </c:pt>
                <c:pt idx="564">
                  <c:v>5.68</c:v>
                </c:pt>
                <c:pt idx="565">
                  <c:v>5.68</c:v>
                </c:pt>
                <c:pt idx="566">
                  <c:v>5.68</c:v>
                </c:pt>
                <c:pt idx="567">
                  <c:v>5.68</c:v>
                </c:pt>
                <c:pt idx="568">
                  <c:v>5.68</c:v>
                </c:pt>
                <c:pt idx="569">
                  <c:v>5.68</c:v>
                </c:pt>
                <c:pt idx="570">
                  <c:v>5.68</c:v>
                </c:pt>
                <c:pt idx="571">
                  <c:v>5.68</c:v>
                </c:pt>
                <c:pt idx="572">
                  <c:v>5.68</c:v>
                </c:pt>
                <c:pt idx="573">
                  <c:v>5.68</c:v>
                </c:pt>
                <c:pt idx="574">
                  <c:v>5.68</c:v>
                </c:pt>
                <c:pt idx="575">
                  <c:v>5.68</c:v>
                </c:pt>
                <c:pt idx="576">
                  <c:v>5.68</c:v>
                </c:pt>
                <c:pt idx="577">
                  <c:v>5.68</c:v>
                </c:pt>
                <c:pt idx="578">
                  <c:v>5.68</c:v>
                </c:pt>
                <c:pt idx="579">
                  <c:v>5.68</c:v>
                </c:pt>
                <c:pt idx="580">
                  <c:v>5.68</c:v>
                </c:pt>
                <c:pt idx="581">
                  <c:v>5.68</c:v>
                </c:pt>
                <c:pt idx="582">
                  <c:v>5.68</c:v>
                </c:pt>
                <c:pt idx="583">
                  <c:v>5.68</c:v>
                </c:pt>
                <c:pt idx="584">
                  <c:v>5.68</c:v>
                </c:pt>
                <c:pt idx="585">
                  <c:v>5.68</c:v>
                </c:pt>
                <c:pt idx="586">
                  <c:v>5.68</c:v>
                </c:pt>
                <c:pt idx="587">
                  <c:v>5.68</c:v>
                </c:pt>
                <c:pt idx="588">
                  <c:v>5.68</c:v>
                </c:pt>
                <c:pt idx="589">
                  <c:v>5.68</c:v>
                </c:pt>
                <c:pt idx="590">
                  <c:v>5.68</c:v>
                </c:pt>
                <c:pt idx="591">
                  <c:v>5.68</c:v>
                </c:pt>
                <c:pt idx="592">
                  <c:v>5.68</c:v>
                </c:pt>
                <c:pt idx="593">
                  <c:v>5.68</c:v>
                </c:pt>
                <c:pt idx="594">
                  <c:v>5.68</c:v>
                </c:pt>
                <c:pt idx="595">
                  <c:v>5.68</c:v>
                </c:pt>
                <c:pt idx="596">
                  <c:v>5.68</c:v>
                </c:pt>
                <c:pt idx="597">
                  <c:v>5.68</c:v>
                </c:pt>
                <c:pt idx="598">
                  <c:v>5.68</c:v>
                </c:pt>
                <c:pt idx="599">
                  <c:v>5.68</c:v>
                </c:pt>
                <c:pt idx="600">
                  <c:v>5.68</c:v>
                </c:pt>
                <c:pt idx="601">
                  <c:v>5.68</c:v>
                </c:pt>
                <c:pt idx="602">
                  <c:v>5.68</c:v>
                </c:pt>
                <c:pt idx="603">
                  <c:v>5.68</c:v>
                </c:pt>
                <c:pt idx="604">
                  <c:v>5.68</c:v>
                </c:pt>
                <c:pt idx="605">
                  <c:v>5.68</c:v>
                </c:pt>
                <c:pt idx="606">
                  <c:v>5.68</c:v>
                </c:pt>
                <c:pt idx="607">
                  <c:v>5.68</c:v>
                </c:pt>
                <c:pt idx="608">
                  <c:v>5.68</c:v>
                </c:pt>
                <c:pt idx="609">
                  <c:v>5.68</c:v>
                </c:pt>
                <c:pt idx="610">
                  <c:v>5.68</c:v>
                </c:pt>
                <c:pt idx="611">
                  <c:v>5.68</c:v>
                </c:pt>
                <c:pt idx="612">
                  <c:v>5.68</c:v>
                </c:pt>
                <c:pt idx="613">
                  <c:v>5.68</c:v>
                </c:pt>
                <c:pt idx="614">
                  <c:v>5.68</c:v>
                </c:pt>
                <c:pt idx="615">
                  <c:v>5.68</c:v>
                </c:pt>
                <c:pt idx="616">
                  <c:v>5.68</c:v>
                </c:pt>
                <c:pt idx="617">
                  <c:v>5.68</c:v>
                </c:pt>
                <c:pt idx="618">
                  <c:v>5.68</c:v>
                </c:pt>
                <c:pt idx="619">
                  <c:v>5.68</c:v>
                </c:pt>
                <c:pt idx="620">
                  <c:v>5.68</c:v>
                </c:pt>
                <c:pt idx="621">
                  <c:v>5.68</c:v>
                </c:pt>
                <c:pt idx="622">
                  <c:v>5.68</c:v>
                </c:pt>
                <c:pt idx="623">
                  <c:v>5.68</c:v>
                </c:pt>
                <c:pt idx="624">
                  <c:v>5.68</c:v>
                </c:pt>
                <c:pt idx="625">
                  <c:v>5.68</c:v>
                </c:pt>
                <c:pt idx="626">
                  <c:v>5.68</c:v>
                </c:pt>
                <c:pt idx="627">
                  <c:v>5.68</c:v>
                </c:pt>
                <c:pt idx="628">
                  <c:v>5.68</c:v>
                </c:pt>
                <c:pt idx="629">
                  <c:v>5.68</c:v>
                </c:pt>
                <c:pt idx="630">
                  <c:v>5.68</c:v>
                </c:pt>
                <c:pt idx="631">
                  <c:v>5.68</c:v>
                </c:pt>
                <c:pt idx="632">
                  <c:v>5.68</c:v>
                </c:pt>
                <c:pt idx="633">
                  <c:v>5.68</c:v>
                </c:pt>
                <c:pt idx="634">
                  <c:v>5.68</c:v>
                </c:pt>
                <c:pt idx="635">
                  <c:v>5.68</c:v>
                </c:pt>
                <c:pt idx="636">
                  <c:v>5.68</c:v>
                </c:pt>
                <c:pt idx="637">
                  <c:v>5.68</c:v>
                </c:pt>
                <c:pt idx="638">
                  <c:v>5.68</c:v>
                </c:pt>
                <c:pt idx="639">
                  <c:v>5.68</c:v>
                </c:pt>
                <c:pt idx="640">
                  <c:v>5.68</c:v>
                </c:pt>
                <c:pt idx="641">
                  <c:v>5.68</c:v>
                </c:pt>
                <c:pt idx="642">
                  <c:v>5.68</c:v>
                </c:pt>
                <c:pt idx="643">
                  <c:v>5.68</c:v>
                </c:pt>
                <c:pt idx="644">
                  <c:v>5.68</c:v>
                </c:pt>
                <c:pt idx="645">
                  <c:v>5.68</c:v>
                </c:pt>
                <c:pt idx="646">
                  <c:v>5.68</c:v>
                </c:pt>
                <c:pt idx="647">
                  <c:v>5.68</c:v>
                </c:pt>
                <c:pt idx="648">
                  <c:v>5.68</c:v>
                </c:pt>
                <c:pt idx="649">
                  <c:v>5.68</c:v>
                </c:pt>
                <c:pt idx="650">
                  <c:v>5.68</c:v>
                </c:pt>
                <c:pt idx="651">
                  <c:v>5.68</c:v>
                </c:pt>
                <c:pt idx="652">
                  <c:v>5.68</c:v>
                </c:pt>
                <c:pt idx="653">
                  <c:v>5.68</c:v>
                </c:pt>
                <c:pt idx="654">
                  <c:v>5.68</c:v>
                </c:pt>
                <c:pt idx="655">
                  <c:v>5.68</c:v>
                </c:pt>
                <c:pt idx="656">
                  <c:v>5.68</c:v>
                </c:pt>
                <c:pt idx="657">
                  <c:v>5.68</c:v>
                </c:pt>
                <c:pt idx="658">
                  <c:v>5.68</c:v>
                </c:pt>
                <c:pt idx="659">
                  <c:v>5.68</c:v>
                </c:pt>
                <c:pt idx="660">
                  <c:v>5.68</c:v>
                </c:pt>
                <c:pt idx="661">
                  <c:v>5.68</c:v>
                </c:pt>
                <c:pt idx="662">
                  <c:v>5.68</c:v>
                </c:pt>
                <c:pt idx="663">
                  <c:v>5.68</c:v>
                </c:pt>
                <c:pt idx="664">
                  <c:v>5.68</c:v>
                </c:pt>
                <c:pt idx="665">
                  <c:v>5.68</c:v>
                </c:pt>
                <c:pt idx="666">
                  <c:v>5.68</c:v>
                </c:pt>
                <c:pt idx="667">
                  <c:v>5.68</c:v>
                </c:pt>
                <c:pt idx="668">
                  <c:v>5.68</c:v>
                </c:pt>
                <c:pt idx="669">
                  <c:v>5.68</c:v>
                </c:pt>
                <c:pt idx="670">
                  <c:v>5.68</c:v>
                </c:pt>
                <c:pt idx="671">
                  <c:v>5.68</c:v>
                </c:pt>
                <c:pt idx="672">
                  <c:v>5.68</c:v>
                </c:pt>
                <c:pt idx="673">
                  <c:v>5.68</c:v>
                </c:pt>
                <c:pt idx="674">
                  <c:v>5.68</c:v>
                </c:pt>
                <c:pt idx="675">
                  <c:v>5.68</c:v>
                </c:pt>
                <c:pt idx="676">
                  <c:v>5.68</c:v>
                </c:pt>
                <c:pt idx="677">
                  <c:v>5.68</c:v>
                </c:pt>
                <c:pt idx="678">
                  <c:v>5.68</c:v>
                </c:pt>
                <c:pt idx="679">
                  <c:v>5.68</c:v>
                </c:pt>
                <c:pt idx="680">
                  <c:v>5.68</c:v>
                </c:pt>
                <c:pt idx="681">
                  <c:v>5.68</c:v>
                </c:pt>
                <c:pt idx="682">
                  <c:v>5.68</c:v>
                </c:pt>
                <c:pt idx="683">
                  <c:v>5.68</c:v>
                </c:pt>
                <c:pt idx="684">
                  <c:v>5.68</c:v>
                </c:pt>
                <c:pt idx="685">
                  <c:v>5.68</c:v>
                </c:pt>
                <c:pt idx="686">
                  <c:v>5.68</c:v>
                </c:pt>
                <c:pt idx="687">
                  <c:v>5.68</c:v>
                </c:pt>
                <c:pt idx="688">
                  <c:v>5.68</c:v>
                </c:pt>
                <c:pt idx="689">
                  <c:v>5.68</c:v>
                </c:pt>
                <c:pt idx="690">
                  <c:v>5.68</c:v>
                </c:pt>
                <c:pt idx="691">
                  <c:v>5.68</c:v>
                </c:pt>
                <c:pt idx="692">
                  <c:v>5.68</c:v>
                </c:pt>
                <c:pt idx="693">
                  <c:v>5.68</c:v>
                </c:pt>
                <c:pt idx="694">
                  <c:v>5.68</c:v>
                </c:pt>
                <c:pt idx="695">
                  <c:v>5.68</c:v>
                </c:pt>
                <c:pt idx="696">
                  <c:v>5.68</c:v>
                </c:pt>
                <c:pt idx="697">
                  <c:v>5.68</c:v>
                </c:pt>
                <c:pt idx="698">
                  <c:v>5.68</c:v>
                </c:pt>
                <c:pt idx="699">
                  <c:v>5.68</c:v>
                </c:pt>
                <c:pt idx="700">
                  <c:v>5.68</c:v>
                </c:pt>
                <c:pt idx="701">
                  <c:v>5.68</c:v>
                </c:pt>
                <c:pt idx="702">
                  <c:v>5.68</c:v>
                </c:pt>
                <c:pt idx="703">
                  <c:v>5.68</c:v>
                </c:pt>
                <c:pt idx="704">
                  <c:v>5.68</c:v>
                </c:pt>
                <c:pt idx="705">
                  <c:v>5.68</c:v>
                </c:pt>
                <c:pt idx="706">
                  <c:v>5.68</c:v>
                </c:pt>
                <c:pt idx="707">
                  <c:v>5.68</c:v>
                </c:pt>
                <c:pt idx="708">
                  <c:v>5.68</c:v>
                </c:pt>
                <c:pt idx="709">
                  <c:v>5.68</c:v>
                </c:pt>
                <c:pt idx="710">
                  <c:v>5.68</c:v>
                </c:pt>
                <c:pt idx="711">
                  <c:v>5.68</c:v>
                </c:pt>
                <c:pt idx="712">
                  <c:v>5.68</c:v>
                </c:pt>
                <c:pt idx="713">
                  <c:v>5.68</c:v>
                </c:pt>
                <c:pt idx="714">
                  <c:v>5.68</c:v>
                </c:pt>
                <c:pt idx="715">
                  <c:v>5.68</c:v>
                </c:pt>
                <c:pt idx="716">
                  <c:v>5.68</c:v>
                </c:pt>
                <c:pt idx="717">
                  <c:v>5.68</c:v>
                </c:pt>
                <c:pt idx="718">
                  <c:v>5.68</c:v>
                </c:pt>
                <c:pt idx="719">
                  <c:v>5.68</c:v>
                </c:pt>
                <c:pt idx="720">
                  <c:v>5.68</c:v>
                </c:pt>
                <c:pt idx="721">
                  <c:v>5.68</c:v>
                </c:pt>
                <c:pt idx="722">
                  <c:v>5.68</c:v>
                </c:pt>
                <c:pt idx="723">
                  <c:v>5.68</c:v>
                </c:pt>
                <c:pt idx="724">
                  <c:v>5.68</c:v>
                </c:pt>
                <c:pt idx="725">
                  <c:v>5.68</c:v>
                </c:pt>
                <c:pt idx="726">
                  <c:v>5.68</c:v>
                </c:pt>
                <c:pt idx="727">
                  <c:v>5.68</c:v>
                </c:pt>
                <c:pt idx="728">
                  <c:v>5.68</c:v>
                </c:pt>
                <c:pt idx="729">
                  <c:v>5.68</c:v>
                </c:pt>
                <c:pt idx="730">
                  <c:v>5.68</c:v>
                </c:pt>
                <c:pt idx="731">
                  <c:v>5.68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8-91D4-45AA-AE21-1D15512D6776}"/>
            </c:ext>
          </c:extLst>
        </c:ser>
        <c:ser>
          <c:idx val="12"/>
          <c:order val="9"/>
          <c:tx>
            <c:v>MINIMO ABSOLUTO 1998</c:v>
          </c:tx>
          <c:spPr>
            <a:ln w="50800">
              <a:solidFill>
                <a:srgbClr val="00B050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DATOS!$AR$3:$AR$734</c:f>
              <c:numCache>
                <c:formatCode>0.00</c:formatCode>
                <c:ptCount val="732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  <c:pt idx="3">
                  <c:v>0.1</c:v>
                </c:pt>
                <c:pt idx="4">
                  <c:v>0.1</c:v>
                </c:pt>
                <c:pt idx="5">
                  <c:v>0.1</c:v>
                </c:pt>
                <c:pt idx="6">
                  <c:v>0.1</c:v>
                </c:pt>
                <c:pt idx="7">
                  <c:v>0.1</c:v>
                </c:pt>
                <c:pt idx="8">
                  <c:v>0.1</c:v>
                </c:pt>
                <c:pt idx="9">
                  <c:v>0.1</c:v>
                </c:pt>
                <c:pt idx="10">
                  <c:v>0.1</c:v>
                </c:pt>
                <c:pt idx="11">
                  <c:v>0.1</c:v>
                </c:pt>
                <c:pt idx="12">
                  <c:v>0.1</c:v>
                </c:pt>
                <c:pt idx="13">
                  <c:v>0.1</c:v>
                </c:pt>
                <c:pt idx="14">
                  <c:v>0.1</c:v>
                </c:pt>
                <c:pt idx="15">
                  <c:v>0.1</c:v>
                </c:pt>
                <c:pt idx="16">
                  <c:v>0.1</c:v>
                </c:pt>
                <c:pt idx="17">
                  <c:v>0.1</c:v>
                </c:pt>
                <c:pt idx="18">
                  <c:v>0.1</c:v>
                </c:pt>
                <c:pt idx="19">
                  <c:v>0.1</c:v>
                </c:pt>
                <c:pt idx="20">
                  <c:v>0.1</c:v>
                </c:pt>
                <c:pt idx="21">
                  <c:v>0.1</c:v>
                </c:pt>
                <c:pt idx="22">
                  <c:v>0.1</c:v>
                </c:pt>
                <c:pt idx="23">
                  <c:v>0.1</c:v>
                </c:pt>
                <c:pt idx="24">
                  <c:v>0.1</c:v>
                </c:pt>
                <c:pt idx="25">
                  <c:v>0.1</c:v>
                </c:pt>
                <c:pt idx="26">
                  <c:v>0.1</c:v>
                </c:pt>
                <c:pt idx="27">
                  <c:v>0.1</c:v>
                </c:pt>
                <c:pt idx="28">
                  <c:v>0.1</c:v>
                </c:pt>
                <c:pt idx="29">
                  <c:v>0.1</c:v>
                </c:pt>
                <c:pt idx="30">
                  <c:v>0.1</c:v>
                </c:pt>
                <c:pt idx="31">
                  <c:v>0.1</c:v>
                </c:pt>
                <c:pt idx="32">
                  <c:v>0.1</c:v>
                </c:pt>
                <c:pt idx="33">
                  <c:v>0.1</c:v>
                </c:pt>
                <c:pt idx="34">
                  <c:v>0.1</c:v>
                </c:pt>
                <c:pt idx="35">
                  <c:v>0.1</c:v>
                </c:pt>
                <c:pt idx="36">
                  <c:v>0.1</c:v>
                </c:pt>
                <c:pt idx="37">
                  <c:v>0.1</c:v>
                </c:pt>
                <c:pt idx="38">
                  <c:v>0.1</c:v>
                </c:pt>
                <c:pt idx="39">
                  <c:v>0.1</c:v>
                </c:pt>
                <c:pt idx="40">
                  <c:v>0.1</c:v>
                </c:pt>
                <c:pt idx="41">
                  <c:v>0.1</c:v>
                </c:pt>
                <c:pt idx="42">
                  <c:v>0.1</c:v>
                </c:pt>
                <c:pt idx="43">
                  <c:v>0.1</c:v>
                </c:pt>
                <c:pt idx="44">
                  <c:v>0.1</c:v>
                </c:pt>
                <c:pt idx="45">
                  <c:v>0.1</c:v>
                </c:pt>
                <c:pt idx="46">
                  <c:v>0.1</c:v>
                </c:pt>
                <c:pt idx="47">
                  <c:v>0.1</c:v>
                </c:pt>
                <c:pt idx="48">
                  <c:v>0.1</c:v>
                </c:pt>
                <c:pt idx="49">
                  <c:v>0.1</c:v>
                </c:pt>
                <c:pt idx="50">
                  <c:v>0.1</c:v>
                </c:pt>
                <c:pt idx="51">
                  <c:v>0.1</c:v>
                </c:pt>
                <c:pt idx="52">
                  <c:v>0.1</c:v>
                </c:pt>
                <c:pt idx="53">
                  <c:v>0.1</c:v>
                </c:pt>
                <c:pt idx="54">
                  <c:v>0.1</c:v>
                </c:pt>
                <c:pt idx="55">
                  <c:v>0.1</c:v>
                </c:pt>
                <c:pt idx="56">
                  <c:v>0.1</c:v>
                </c:pt>
                <c:pt idx="57">
                  <c:v>0.1</c:v>
                </c:pt>
                <c:pt idx="58">
                  <c:v>0.1</c:v>
                </c:pt>
                <c:pt idx="59">
                  <c:v>0.1</c:v>
                </c:pt>
                <c:pt idx="60">
                  <c:v>0.1</c:v>
                </c:pt>
                <c:pt idx="61">
                  <c:v>0.1</c:v>
                </c:pt>
                <c:pt idx="62">
                  <c:v>0.1</c:v>
                </c:pt>
                <c:pt idx="63">
                  <c:v>0.1</c:v>
                </c:pt>
                <c:pt idx="64">
                  <c:v>0.1</c:v>
                </c:pt>
                <c:pt idx="65">
                  <c:v>0.1</c:v>
                </c:pt>
                <c:pt idx="66">
                  <c:v>0.1</c:v>
                </c:pt>
                <c:pt idx="67">
                  <c:v>0.1</c:v>
                </c:pt>
                <c:pt idx="68">
                  <c:v>0.1</c:v>
                </c:pt>
                <c:pt idx="69">
                  <c:v>0.1</c:v>
                </c:pt>
                <c:pt idx="70">
                  <c:v>0.1</c:v>
                </c:pt>
                <c:pt idx="71">
                  <c:v>0.1</c:v>
                </c:pt>
                <c:pt idx="72">
                  <c:v>0.1</c:v>
                </c:pt>
                <c:pt idx="73">
                  <c:v>0.1</c:v>
                </c:pt>
                <c:pt idx="74">
                  <c:v>0.1</c:v>
                </c:pt>
                <c:pt idx="75">
                  <c:v>0.1</c:v>
                </c:pt>
                <c:pt idx="76">
                  <c:v>0.1</c:v>
                </c:pt>
                <c:pt idx="77">
                  <c:v>0.1</c:v>
                </c:pt>
                <c:pt idx="78">
                  <c:v>0.1</c:v>
                </c:pt>
                <c:pt idx="79">
                  <c:v>0.1</c:v>
                </c:pt>
                <c:pt idx="80">
                  <c:v>0.1</c:v>
                </c:pt>
                <c:pt idx="81">
                  <c:v>0.1</c:v>
                </c:pt>
                <c:pt idx="82">
                  <c:v>0.1</c:v>
                </c:pt>
                <c:pt idx="83">
                  <c:v>0.1</c:v>
                </c:pt>
                <c:pt idx="84">
                  <c:v>0.1</c:v>
                </c:pt>
                <c:pt idx="85">
                  <c:v>0.1</c:v>
                </c:pt>
                <c:pt idx="86">
                  <c:v>0.1</c:v>
                </c:pt>
                <c:pt idx="87">
                  <c:v>0.1</c:v>
                </c:pt>
                <c:pt idx="88">
                  <c:v>0.1</c:v>
                </c:pt>
                <c:pt idx="89">
                  <c:v>0.1</c:v>
                </c:pt>
                <c:pt idx="90">
                  <c:v>0.1</c:v>
                </c:pt>
                <c:pt idx="91">
                  <c:v>0.1</c:v>
                </c:pt>
                <c:pt idx="92">
                  <c:v>0.1</c:v>
                </c:pt>
                <c:pt idx="93">
                  <c:v>0.1</c:v>
                </c:pt>
                <c:pt idx="94">
                  <c:v>0.1</c:v>
                </c:pt>
                <c:pt idx="95">
                  <c:v>0.1</c:v>
                </c:pt>
                <c:pt idx="96">
                  <c:v>0.1</c:v>
                </c:pt>
                <c:pt idx="97">
                  <c:v>0.1</c:v>
                </c:pt>
                <c:pt idx="98">
                  <c:v>0.1</c:v>
                </c:pt>
                <c:pt idx="99">
                  <c:v>0.1</c:v>
                </c:pt>
                <c:pt idx="100">
                  <c:v>0.1</c:v>
                </c:pt>
                <c:pt idx="101">
                  <c:v>0.1</c:v>
                </c:pt>
                <c:pt idx="102">
                  <c:v>0.1</c:v>
                </c:pt>
                <c:pt idx="103">
                  <c:v>0.1</c:v>
                </c:pt>
                <c:pt idx="104">
                  <c:v>0.1</c:v>
                </c:pt>
                <c:pt idx="105">
                  <c:v>0.1</c:v>
                </c:pt>
                <c:pt idx="106">
                  <c:v>0.1</c:v>
                </c:pt>
                <c:pt idx="107">
                  <c:v>0.1</c:v>
                </c:pt>
                <c:pt idx="108">
                  <c:v>0.1</c:v>
                </c:pt>
                <c:pt idx="109">
                  <c:v>0.1</c:v>
                </c:pt>
                <c:pt idx="110">
                  <c:v>0.1</c:v>
                </c:pt>
                <c:pt idx="111">
                  <c:v>0.1</c:v>
                </c:pt>
                <c:pt idx="112">
                  <c:v>0.1</c:v>
                </c:pt>
                <c:pt idx="113">
                  <c:v>0.1</c:v>
                </c:pt>
                <c:pt idx="114">
                  <c:v>0.1</c:v>
                </c:pt>
                <c:pt idx="115">
                  <c:v>0.1</c:v>
                </c:pt>
                <c:pt idx="116">
                  <c:v>0.1</c:v>
                </c:pt>
                <c:pt idx="117">
                  <c:v>0.1</c:v>
                </c:pt>
                <c:pt idx="118">
                  <c:v>0.1</c:v>
                </c:pt>
                <c:pt idx="119">
                  <c:v>0.1</c:v>
                </c:pt>
                <c:pt idx="120">
                  <c:v>0.1</c:v>
                </c:pt>
                <c:pt idx="121">
                  <c:v>0.1</c:v>
                </c:pt>
                <c:pt idx="122">
                  <c:v>0.1</c:v>
                </c:pt>
                <c:pt idx="123">
                  <c:v>0.1</c:v>
                </c:pt>
                <c:pt idx="124">
                  <c:v>0.1</c:v>
                </c:pt>
                <c:pt idx="125">
                  <c:v>0.1</c:v>
                </c:pt>
                <c:pt idx="126">
                  <c:v>0.1</c:v>
                </c:pt>
                <c:pt idx="127">
                  <c:v>0.1</c:v>
                </c:pt>
                <c:pt idx="128">
                  <c:v>0.1</c:v>
                </c:pt>
                <c:pt idx="129">
                  <c:v>0.1</c:v>
                </c:pt>
                <c:pt idx="130">
                  <c:v>0.1</c:v>
                </c:pt>
                <c:pt idx="131">
                  <c:v>0.1</c:v>
                </c:pt>
                <c:pt idx="132">
                  <c:v>0.1</c:v>
                </c:pt>
                <c:pt idx="133">
                  <c:v>0.1</c:v>
                </c:pt>
                <c:pt idx="134">
                  <c:v>0.1</c:v>
                </c:pt>
                <c:pt idx="135">
                  <c:v>0.1</c:v>
                </c:pt>
                <c:pt idx="136">
                  <c:v>0.1</c:v>
                </c:pt>
                <c:pt idx="137">
                  <c:v>0.1</c:v>
                </c:pt>
                <c:pt idx="138">
                  <c:v>0.1</c:v>
                </c:pt>
                <c:pt idx="139">
                  <c:v>0.1</c:v>
                </c:pt>
                <c:pt idx="140">
                  <c:v>0.1</c:v>
                </c:pt>
                <c:pt idx="141">
                  <c:v>0.1</c:v>
                </c:pt>
                <c:pt idx="142">
                  <c:v>0.1</c:v>
                </c:pt>
                <c:pt idx="143">
                  <c:v>0.1</c:v>
                </c:pt>
                <c:pt idx="144">
                  <c:v>0.1</c:v>
                </c:pt>
                <c:pt idx="145">
                  <c:v>0.1</c:v>
                </c:pt>
                <c:pt idx="146">
                  <c:v>0.1</c:v>
                </c:pt>
                <c:pt idx="147">
                  <c:v>0.1</c:v>
                </c:pt>
                <c:pt idx="148">
                  <c:v>0.1</c:v>
                </c:pt>
                <c:pt idx="149">
                  <c:v>0.1</c:v>
                </c:pt>
                <c:pt idx="150">
                  <c:v>0.1</c:v>
                </c:pt>
                <c:pt idx="151">
                  <c:v>0.1</c:v>
                </c:pt>
                <c:pt idx="152">
                  <c:v>0.1</c:v>
                </c:pt>
                <c:pt idx="153">
                  <c:v>0.1</c:v>
                </c:pt>
                <c:pt idx="154">
                  <c:v>0.1</c:v>
                </c:pt>
                <c:pt idx="155">
                  <c:v>0.1</c:v>
                </c:pt>
                <c:pt idx="156">
                  <c:v>0.1</c:v>
                </c:pt>
                <c:pt idx="157">
                  <c:v>0.1</c:v>
                </c:pt>
                <c:pt idx="158">
                  <c:v>0.1</c:v>
                </c:pt>
                <c:pt idx="159">
                  <c:v>0.1</c:v>
                </c:pt>
                <c:pt idx="160">
                  <c:v>0.1</c:v>
                </c:pt>
                <c:pt idx="161">
                  <c:v>0.1</c:v>
                </c:pt>
                <c:pt idx="162">
                  <c:v>0.1</c:v>
                </c:pt>
                <c:pt idx="163">
                  <c:v>0.1</c:v>
                </c:pt>
                <c:pt idx="164">
                  <c:v>0.1</c:v>
                </c:pt>
                <c:pt idx="165">
                  <c:v>0.1</c:v>
                </c:pt>
                <c:pt idx="166">
                  <c:v>0.1</c:v>
                </c:pt>
                <c:pt idx="167">
                  <c:v>0.1</c:v>
                </c:pt>
                <c:pt idx="168">
                  <c:v>0.1</c:v>
                </c:pt>
                <c:pt idx="169">
                  <c:v>0.1</c:v>
                </c:pt>
                <c:pt idx="170">
                  <c:v>0.1</c:v>
                </c:pt>
                <c:pt idx="171">
                  <c:v>0.1</c:v>
                </c:pt>
                <c:pt idx="172">
                  <c:v>0.1</c:v>
                </c:pt>
                <c:pt idx="173">
                  <c:v>0.1</c:v>
                </c:pt>
                <c:pt idx="174">
                  <c:v>0.1</c:v>
                </c:pt>
                <c:pt idx="175">
                  <c:v>0.1</c:v>
                </c:pt>
                <c:pt idx="176">
                  <c:v>0.1</c:v>
                </c:pt>
                <c:pt idx="177">
                  <c:v>0.1</c:v>
                </c:pt>
                <c:pt idx="178">
                  <c:v>0.1</c:v>
                </c:pt>
                <c:pt idx="179">
                  <c:v>0.1</c:v>
                </c:pt>
                <c:pt idx="180">
                  <c:v>0.1</c:v>
                </c:pt>
                <c:pt idx="181">
                  <c:v>0.1</c:v>
                </c:pt>
                <c:pt idx="182">
                  <c:v>0.1</c:v>
                </c:pt>
                <c:pt idx="183">
                  <c:v>0.1</c:v>
                </c:pt>
                <c:pt idx="184">
                  <c:v>0.1</c:v>
                </c:pt>
                <c:pt idx="185">
                  <c:v>0.1</c:v>
                </c:pt>
                <c:pt idx="186">
                  <c:v>0.1</c:v>
                </c:pt>
                <c:pt idx="187">
                  <c:v>0.1</c:v>
                </c:pt>
                <c:pt idx="188">
                  <c:v>0.1</c:v>
                </c:pt>
                <c:pt idx="189">
                  <c:v>0.1</c:v>
                </c:pt>
                <c:pt idx="190">
                  <c:v>0.1</c:v>
                </c:pt>
                <c:pt idx="191">
                  <c:v>0.1</c:v>
                </c:pt>
                <c:pt idx="192">
                  <c:v>0.1</c:v>
                </c:pt>
                <c:pt idx="193">
                  <c:v>0.1</c:v>
                </c:pt>
                <c:pt idx="194">
                  <c:v>0.1</c:v>
                </c:pt>
                <c:pt idx="195">
                  <c:v>0.1</c:v>
                </c:pt>
                <c:pt idx="196">
                  <c:v>0.1</c:v>
                </c:pt>
                <c:pt idx="197">
                  <c:v>0.1</c:v>
                </c:pt>
                <c:pt idx="198">
                  <c:v>0.1</c:v>
                </c:pt>
                <c:pt idx="199">
                  <c:v>0.1</c:v>
                </c:pt>
                <c:pt idx="200">
                  <c:v>0.1</c:v>
                </c:pt>
                <c:pt idx="201">
                  <c:v>0.1</c:v>
                </c:pt>
                <c:pt idx="202">
                  <c:v>0.1</c:v>
                </c:pt>
                <c:pt idx="203">
                  <c:v>0.1</c:v>
                </c:pt>
                <c:pt idx="204">
                  <c:v>0.1</c:v>
                </c:pt>
                <c:pt idx="205">
                  <c:v>0.1</c:v>
                </c:pt>
                <c:pt idx="206">
                  <c:v>0.1</c:v>
                </c:pt>
                <c:pt idx="207">
                  <c:v>0.1</c:v>
                </c:pt>
                <c:pt idx="208">
                  <c:v>0.1</c:v>
                </c:pt>
                <c:pt idx="209">
                  <c:v>0.1</c:v>
                </c:pt>
                <c:pt idx="210">
                  <c:v>0.1</c:v>
                </c:pt>
                <c:pt idx="211">
                  <c:v>0.1</c:v>
                </c:pt>
                <c:pt idx="212">
                  <c:v>0.1</c:v>
                </c:pt>
                <c:pt idx="213">
                  <c:v>0.1</c:v>
                </c:pt>
                <c:pt idx="214">
                  <c:v>0.1</c:v>
                </c:pt>
                <c:pt idx="215">
                  <c:v>0.1</c:v>
                </c:pt>
                <c:pt idx="216">
                  <c:v>0.1</c:v>
                </c:pt>
                <c:pt idx="217">
                  <c:v>0.1</c:v>
                </c:pt>
                <c:pt idx="218">
                  <c:v>0.1</c:v>
                </c:pt>
                <c:pt idx="219">
                  <c:v>0.1</c:v>
                </c:pt>
                <c:pt idx="220">
                  <c:v>0.1</c:v>
                </c:pt>
                <c:pt idx="221">
                  <c:v>0.1</c:v>
                </c:pt>
                <c:pt idx="222">
                  <c:v>0.1</c:v>
                </c:pt>
                <c:pt idx="223">
                  <c:v>0.1</c:v>
                </c:pt>
                <c:pt idx="224">
                  <c:v>0.1</c:v>
                </c:pt>
                <c:pt idx="225">
                  <c:v>0.1</c:v>
                </c:pt>
                <c:pt idx="226">
                  <c:v>0.1</c:v>
                </c:pt>
                <c:pt idx="227">
                  <c:v>0.1</c:v>
                </c:pt>
                <c:pt idx="228">
                  <c:v>0.1</c:v>
                </c:pt>
                <c:pt idx="229">
                  <c:v>0.1</c:v>
                </c:pt>
                <c:pt idx="230">
                  <c:v>0.1</c:v>
                </c:pt>
                <c:pt idx="231">
                  <c:v>0.1</c:v>
                </c:pt>
                <c:pt idx="232">
                  <c:v>0.1</c:v>
                </c:pt>
                <c:pt idx="233">
                  <c:v>0.1</c:v>
                </c:pt>
                <c:pt idx="234">
                  <c:v>0.1</c:v>
                </c:pt>
                <c:pt idx="235">
                  <c:v>0.1</c:v>
                </c:pt>
                <c:pt idx="236">
                  <c:v>0.1</c:v>
                </c:pt>
                <c:pt idx="237">
                  <c:v>0.1</c:v>
                </c:pt>
                <c:pt idx="238">
                  <c:v>0.1</c:v>
                </c:pt>
                <c:pt idx="239">
                  <c:v>0.1</c:v>
                </c:pt>
                <c:pt idx="240">
                  <c:v>0.1</c:v>
                </c:pt>
                <c:pt idx="241">
                  <c:v>0.1</c:v>
                </c:pt>
                <c:pt idx="242">
                  <c:v>0.1</c:v>
                </c:pt>
                <c:pt idx="243">
                  <c:v>0.1</c:v>
                </c:pt>
                <c:pt idx="244">
                  <c:v>0.1</c:v>
                </c:pt>
                <c:pt idx="245">
                  <c:v>0.1</c:v>
                </c:pt>
                <c:pt idx="246">
                  <c:v>0.1</c:v>
                </c:pt>
                <c:pt idx="247">
                  <c:v>0.1</c:v>
                </c:pt>
                <c:pt idx="248">
                  <c:v>0.1</c:v>
                </c:pt>
                <c:pt idx="249">
                  <c:v>0.1</c:v>
                </c:pt>
                <c:pt idx="250">
                  <c:v>0.1</c:v>
                </c:pt>
                <c:pt idx="251">
                  <c:v>0.1</c:v>
                </c:pt>
                <c:pt idx="252">
                  <c:v>0.1</c:v>
                </c:pt>
                <c:pt idx="253">
                  <c:v>0.1</c:v>
                </c:pt>
                <c:pt idx="254">
                  <c:v>0.1</c:v>
                </c:pt>
                <c:pt idx="255">
                  <c:v>0.1</c:v>
                </c:pt>
                <c:pt idx="256">
                  <c:v>0.1</c:v>
                </c:pt>
                <c:pt idx="257">
                  <c:v>0.1</c:v>
                </c:pt>
                <c:pt idx="258">
                  <c:v>0.1</c:v>
                </c:pt>
                <c:pt idx="259">
                  <c:v>0.1</c:v>
                </c:pt>
                <c:pt idx="260">
                  <c:v>0.1</c:v>
                </c:pt>
                <c:pt idx="261">
                  <c:v>0.1</c:v>
                </c:pt>
                <c:pt idx="262">
                  <c:v>0.1</c:v>
                </c:pt>
                <c:pt idx="263">
                  <c:v>0.1</c:v>
                </c:pt>
                <c:pt idx="264">
                  <c:v>0.1</c:v>
                </c:pt>
                <c:pt idx="265">
                  <c:v>0.1</c:v>
                </c:pt>
                <c:pt idx="266">
                  <c:v>0.1</c:v>
                </c:pt>
                <c:pt idx="267">
                  <c:v>0.1</c:v>
                </c:pt>
                <c:pt idx="268">
                  <c:v>0.1</c:v>
                </c:pt>
                <c:pt idx="269">
                  <c:v>0.1</c:v>
                </c:pt>
                <c:pt idx="270">
                  <c:v>0.1</c:v>
                </c:pt>
                <c:pt idx="271">
                  <c:v>0.1</c:v>
                </c:pt>
                <c:pt idx="272">
                  <c:v>0.1</c:v>
                </c:pt>
                <c:pt idx="273">
                  <c:v>0.1</c:v>
                </c:pt>
                <c:pt idx="274">
                  <c:v>0.1</c:v>
                </c:pt>
                <c:pt idx="275">
                  <c:v>0.1</c:v>
                </c:pt>
                <c:pt idx="276">
                  <c:v>0.1</c:v>
                </c:pt>
                <c:pt idx="277">
                  <c:v>0.1</c:v>
                </c:pt>
                <c:pt idx="278">
                  <c:v>0.1</c:v>
                </c:pt>
                <c:pt idx="279">
                  <c:v>0.1</c:v>
                </c:pt>
                <c:pt idx="280">
                  <c:v>0.1</c:v>
                </c:pt>
                <c:pt idx="281">
                  <c:v>0.1</c:v>
                </c:pt>
                <c:pt idx="282">
                  <c:v>0.1</c:v>
                </c:pt>
                <c:pt idx="283">
                  <c:v>0.1</c:v>
                </c:pt>
                <c:pt idx="284">
                  <c:v>0.1</c:v>
                </c:pt>
                <c:pt idx="285">
                  <c:v>0.1</c:v>
                </c:pt>
                <c:pt idx="286">
                  <c:v>0.1</c:v>
                </c:pt>
                <c:pt idx="287">
                  <c:v>0.1</c:v>
                </c:pt>
                <c:pt idx="288">
                  <c:v>0.1</c:v>
                </c:pt>
                <c:pt idx="289">
                  <c:v>0.1</c:v>
                </c:pt>
                <c:pt idx="290">
                  <c:v>0.1</c:v>
                </c:pt>
                <c:pt idx="291">
                  <c:v>0.1</c:v>
                </c:pt>
                <c:pt idx="292">
                  <c:v>0.1</c:v>
                </c:pt>
                <c:pt idx="293">
                  <c:v>0.1</c:v>
                </c:pt>
                <c:pt idx="294">
                  <c:v>0.1</c:v>
                </c:pt>
                <c:pt idx="295">
                  <c:v>0.1</c:v>
                </c:pt>
                <c:pt idx="296">
                  <c:v>0.1</c:v>
                </c:pt>
                <c:pt idx="297">
                  <c:v>0.1</c:v>
                </c:pt>
                <c:pt idx="298">
                  <c:v>0.1</c:v>
                </c:pt>
                <c:pt idx="299">
                  <c:v>0.1</c:v>
                </c:pt>
                <c:pt idx="300">
                  <c:v>0.1</c:v>
                </c:pt>
                <c:pt idx="301">
                  <c:v>0.1</c:v>
                </c:pt>
                <c:pt idx="302">
                  <c:v>0.1</c:v>
                </c:pt>
                <c:pt idx="303">
                  <c:v>0.1</c:v>
                </c:pt>
                <c:pt idx="304">
                  <c:v>0.1</c:v>
                </c:pt>
                <c:pt idx="305">
                  <c:v>0.1</c:v>
                </c:pt>
                <c:pt idx="306">
                  <c:v>0.1</c:v>
                </c:pt>
                <c:pt idx="307">
                  <c:v>0.1</c:v>
                </c:pt>
                <c:pt idx="308">
                  <c:v>0.1</c:v>
                </c:pt>
                <c:pt idx="309">
                  <c:v>0.1</c:v>
                </c:pt>
                <c:pt idx="310">
                  <c:v>0.1</c:v>
                </c:pt>
                <c:pt idx="311">
                  <c:v>0.1</c:v>
                </c:pt>
                <c:pt idx="312">
                  <c:v>0.1</c:v>
                </c:pt>
                <c:pt idx="313">
                  <c:v>0.1</c:v>
                </c:pt>
                <c:pt idx="314">
                  <c:v>0.1</c:v>
                </c:pt>
                <c:pt idx="315">
                  <c:v>0.1</c:v>
                </c:pt>
                <c:pt idx="316">
                  <c:v>0.1</c:v>
                </c:pt>
                <c:pt idx="317">
                  <c:v>0.1</c:v>
                </c:pt>
                <c:pt idx="318">
                  <c:v>0.1</c:v>
                </c:pt>
                <c:pt idx="319">
                  <c:v>0.1</c:v>
                </c:pt>
                <c:pt idx="320">
                  <c:v>0.1</c:v>
                </c:pt>
                <c:pt idx="321">
                  <c:v>0.1</c:v>
                </c:pt>
                <c:pt idx="322">
                  <c:v>0.1</c:v>
                </c:pt>
                <c:pt idx="323">
                  <c:v>0.1</c:v>
                </c:pt>
                <c:pt idx="324">
                  <c:v>0.1</c:v>
                </c:pt>
                <c:pt idx="325">
                  <c:v>0.1</c:v>
                </c:pt>
                <c:pt idx="326">
                  <c:v>0.1</c:v>
                </c:pt>
                <c:pt idx="327">
                  <c:v>0.1</c:v>
                </c:pt>
                <c:pt idx="328">
                  <c:v>0.1</c:v>
                </c:pt>
                <c:pt idx="329">
                  <c:v>0.1</c:v>
                </c:pt>
                <c:pt idx="330">
                  <c:v>0.1</c:v>
                </c:pt>
                <c:pt idx="331">
                  <c:v>0.1</c:v>
                </c:pt>
                <c:pt idx="332">
                  <c:v>0.1</c:v>
                </c:pt>
                <c:pt idx="333">
                  <c:v>0.1</c:v>
                </c:pt>
                <c:pt idx="334">
                  <c:v>0.1</c:v>
                </c:pt>
                <c:pt idx="335">
                  <c:v>0.1</c:v>
                </c:pt>
                <c:pt idx="336">
                  <c:v>0.1</c:v>
                </c:pt>
                <c:pt idx="337">
                  <c:v>0.1</c:v>
                </c:pt>
                <c:pt idx="338">
                  <c:v>0.1</c:v>
                </c:pt>
                <c:pt idx="339">
                  <c:v>0.1</c:v>
                </c:pt>
                <c:pt idx="340">
                  <c:v>0.1</c:v>
                </c:pt>
                <c:pt idx="341">
                  <c:v>0.1</c:v>
                </c:pt>
                <c:pt idx="342">
                  <c:v>0.1</c:v>
                </c:pt>
                <c:pt idx="343">
                  <c:v>0.1</c:v>
                </c:pt>
                <c:pt idx="344">
                  <c:v>0.1</c:v>
                </c:pt>
                <c:pt idx="345">
                  <c:v>0.1</c:v>
                </c:pt>
                <c:pt idx="346">
                  <c:v>0.1</c:v>
                </c:pt>
                <c:pt idx="347">
                  <c:v>0.1</c:v>
                </c:pt>
                <c:pt idx="348">
                  <c:v>0.1</c:v>
                </c:pt>
                <c:pt idx="349">
                  <c:v>0.1</c:v>
                </c:pt>
                <c:pt idx="350">
                  <c:v>0.1</c:v>
                </c:pt>
                <c:pt idx="351">
                  <c:v>0.1</c:v>
                </c:pt>
                <c:pt idx="352">
                  <c:v>0.1</c:v>
                </c:pt>
                <c:pt idx="353">
                  <c:v>0.1</c:v>
                </c:pt>
                <c:pt idx="354">
                  <c:v>0.1</c:v>
                </c:pt>
                <c:pt idx="355">
                  <c:v>0.1</c:v>
                </c:pt>
                <c:pt idx="356">
                  <c:v>0.1</c:v>
                </c:pt>
                <c:pt idx="357">
                  <c:v>0.1</c:v>
                </c:pt>
                <c:pt idx="358">
                  <c:v>0.1</c:v>
                </c:pt>
                <c:pt idx="359">
                  <c:v>0.1</c:v>
                </c:pt>
                <c:pt idx="360">
                  <c:v>0.1</c:v>
                </c:pt>
                <c:pt idx="361">
                  <c:v>0.1</c:v>
                </c:pt>
                <c:pt idx="362">
                  <c:v>0.1</c:v>
                </c:pt>
                <c:pt idx="363">
                  <c:v>0.1</c:v>
                </c:pt>
                <c:pt idx="364">
                  <c:v>0.1</c:v>
                </c:pt>
                <c:pt idx="365">
                  <c:v>0.1</c:v>
                </c:pt>
                <c:pt idx="366">
                  <c:v>0.1</c:v>
                </c:pt>
                <c:pt idx="367">
                  <c:v>0.1</c:v>
                </c:pt>
                <c:pt idx="368">
                  <c:v>0.1</c:v>
                </c:pt>
                <c:pt idx="369">
                  <c:v>0.1</c:v>
                </c:pt>
                <c:pt idx="370">
                  <c:v>0.1</c:v>
                </c:pt>
                <c:pt idx="371">
                  <c:v>0.1</c:v>
                </c:pt>
                <c:pt idx="372">
                  <c:v>0.1</c:v>
                </c:pt>
                <c:pt idx="373">
                  <c:v>0.1</c:v>
                </c:pt>
                <c:pt idx="374">
                  <c:v>0.1</c:v>
                </c:pt>
                <c:pt idx="375">
                  <c:v>0.1</c:v>
                </c:pt>
                <c:pt idx="376">
                  <c:v>0.1</c:v>
                </c:pt>
                <c:pt idx="377">
                  <c:v>0.1</c:v>
                </c:pt>
                <c:pt idx="378">
                  <c:v>0.1</c:v>
                </c:pt>
                <c:pt idx="379">
                  <c:v>0.1</c:v>
                </c:pt>
                <c:pt idx="380">
                  <c:v>0.1</c:v>
                </c:pt>
                <c:pt idx="381">
                  <c:v>0.1</c:v>
                </c:pt>
                <c:pt idx="382">
                  <c:v>0.1</c:v>
                </c:pt>
                <c:pt idx="383">
                  <c:v>0.1</c:v>
                </c:pt>
                <c:pt idx="384">
                  <c:v>0.1</c:v>
                </c:pt>
                <c:pt idx="385">
                  <c:v>0.1</c:v>
                </c:pt>
                <c:pt idx="386">
                  <c:v>0.1</c:v>
                </c:pt>
                <c:pt idx="387">
                  <c:v>0.1</c:v>
                </c:pt>
                <c:pt idx="388">
                  <c:v>0.1</c:v>
                </c:pt>
                <c:pt idx="389">
                  <c:v>0.1</c:v>
                </c:pt>
                <c:pt idx="390">
                  <c:v>0.1</c:v>
                </c:pt>
                <c:pt idx="391">
                  <c:v>0.1</c:v>
                </c:pt>
                <c:pt idx="392">
                  <c:v>0.1</c:v>
                </c:pt>
                <c:pt idx="393">
                  <c:v>0.1</c:v>
                </c:pt>
                <c:pt idx="394">
                  <c:v>0.1</c:v>
                </c:pt>
                <c:pt idx="395">
                  <c:v>0.1</c:v>
                </c:pt>
                <c:pt idx="396">
                  <c:v>0.1</c:v>
                </c:pt>
                <c:pt idx="397">
                  <c:v>0.1</c:v>
                </c:pt>
                <c:pt idx="398">
                  <c:v>0.1</c:v>
                </c:pt>
                <c:pt idx="399">
                  <c:v>0.1</c:v>
                </c:pt>
                <c:pt idx="400">
                  <c:v>0.1</c:v>
                </c:pt>
                <c:pt idx="401">
                  <c:v>0.1</c:v>
                </c:pt>
                <c:pt idx="402">
                  <c:v>0.1</c:v>
                </c:pt>
                <c:pt idx="403">
                  <c:v>0.1</c:v>
                </c:pt>
                <c:pt idx="404">
                  <c:v>0.1</c:v>
                </c:pt>
                <c:pt idx="405">
                  <c:v>0.1</c:v>
                </c:pt>
                <c:pt idx="406">
                  <c:v>0.1</c:v>
                </c:pt>
                <c:pt idx="407">
                  <c:v>0.1</c:v>
                </c:pt>
                <c:pt idx="408">
                  <c:v>0.1</c:v>
                </c:pt>
                <c:pt idx="409">
                  <c:v>0.1</c:v>
                </c:pt>
                <c:pt idx="410">
                  <c:v>0.1</c:v>
                </c:pt>
                <c:pt idx="411">
                  <c:v>0.1</c:v>
                </c:pt>
                <c:pt idx="412">
                  <c:v>0.1</c:v>
                </c:pt>
                <c:pt idx="413">
                  <c:v>0.1</c:v>
                </c:pt>
                <c:pt idx="414">
                  <c:v>0.1</c:v>
                </c:pt>
                <c:pt idx="415">
                  <c:v>0.1</c:v>
                </c:pt>
                <c:pt idx="416">
                  <c:v>0.1</c:v>
                </c:pt>
                <c:pt idx="417">
                  <c:v>0.1</c:v>
                </c:pt>
                <c:pt idx="418">
                  <c:v>0.1</c:v>
                </c:pt>
                <c:pt idx="419">
                  <c:v>0.1</c:v>
                </c:pt>
                <c:pt idx="420">
                  <c:v>0.1</c:v>
                </c:pt>
                <c:pt idx="421">
                  <c:v>0.1</c:v>
                </c:pt>
                <c:pt idx="422">
                  <c:v>0.1</c:v>
                </c:pt>
                <c:pt idx="423">
                  <c:v>0.1</c:v>
                </c:pt>
                <c:pt idx="424">
                  <c:v>0.1</c:v>
                </c:pt>
                <c:pt idx="425">
                  <c:v>0.1</c:v>
                </c:pt>
                <c:pt idx="426">
                  <c:v>0.1</c:v>
                </c:pt>
                <c:pt idx="427">
                  <c:v>0.1</c:v>
                </c:pt>
                <c:pt idx="428">
                  <c:v>0.1</c:v>
                </c:pt>
                <c:pt idx="429">
                  <c:v>0.1</c:v>
                </c:pt>
                <c:pt idx="430">
                  <c:v>0.1</c:v>
                </c:pt>
                <c:pt idx="431">
                  <c:v>0.1</c:v>
                </c:pt>
                <c:pt idx="432">
                  <c:v>0.1</c:v>
                </c:pt>
                <c:pt idx="433">
                  <c:v>0.1</c:v>
                </c:pt>
                <c:pt idx="434">
                  <c:v>0.1</c:v>
                </c:pt>
                <c:pt idx="435">
                  <c:v>0.1</c:v>
                </c:pt>
                <c:pt idx="436">
                  <c:v>0.1</c:v>
                </c:pt>
                <c:pt idx="437">
                  <c:v>0.1</c:v>
                </c:pt>
                <c:pt idx="438">
                  <c:v>0.1</c:v>
                </c:pt>
                <c:pt idx="439">
                  <c:v>0.1</c:v>
                </c:pt>
                <c:pt idx="440">
                  <c:v>0.1</c:v>
                </c:pt>
                <c:pt idx="441">
                  <c:v>0.1</c:v>
                </c:pt>
                <c:pt idx="442">
                  <c:v>0.1</c:v>
                </c:pt>
                <c:pt idx="443">
                  <c:v>0.1</c:v>
                </c:pt>
                <c:pt idx="444">
                  <c:v>0.1</c:v>
                </c:pt>
                <c:pt idx="445">
                  <c:v>0.1</c:v>
                </c:pt>
                <c:pt idx="446">
                  <c:v>0.1</c:v>
                </c:pt>
                <c:pt idx="447">
                  <c:v>0.1</c:v>
                </c:pt>
                <c:pt idx="448">
                  <c:v>0.1</c:v>
                </c:pt>
                <c:pt idx="449">
                  <c:v>0.1</c:v>
                </c:pt>
                <c:pt idx="450">
                  <c:v>0.1</c:v>
                </c:pt>
                <c:pt idx="451">
                  <c:v>0.1</c:v>
                </c:pt>
                <c:pt idx="452">
                  <c:v>0.1</c:v>
                </c:pt>
                <c:pt idx="453">
                  <c:v>0.1</c:v>
                </c:pt>
                <c:pt idx="454">
                  <c:v>0.1</c:v>
                </c:pt>
                <c:pt idx="455">
                  <c:v>0.1</c:v>
                </c:pt>
                <c:pt idx="456">
                  <c:v>0.1</c:v>
                </c:pt>
                <c:pt idx="457">
                  <c:v>0.1</c:v>
                </c:pt>
                <c:pt idx="458">
                  <c:v>0.1</c:v>
                </c:pt>
                <c:pt idx="459">
                  <c:v>0.1</c:v>
                </c:pt>
                <c:pt idx="460">
                  <c:v>0.1</c:v>
                </c:pt>
                <c:pt idx="461">
                  <c:v>0.1</c:v>
                </c:pt>
                <c:pt idx="462">
                  <c:v>0.1</c:v>
                </c:pt>
                <c:pt idx="463">
                  <c:v>0.1</c:v>
                </c:pt>
                <c:pt idx="464">
                  <c:v>0.1</c:v>
                </c:pt>
                <c:pt idx="465">
                  <c:v>0.1</c:v>
                </c:pt>
                <c:pt idx="466">
                  <c:v>0.1</c:v>
                </c:pt>
                <c:pt idx="467">
                  <c:v>0.1</c:v>
                </c:pt>
                <c:pt idx="468">
                  <c:v>0.1</c:v>
                </c:pt>
                <c:pt idx="469">
                  <c:v>0.1</c:v>
                </c:pt>
                <c:pt idx="470">
                  <c:v>0.1</c:v>
                </c:pt>
                <c:pt idx="471">
                  <c:v>0.1</c:v>
                </c:pt>
                <c:pt idx="472">
                  <c:v>0.1</c:v>
                </c:pt>
                <c:pt idx="473">
                  <c:v>0.1</c:v>
                </c:pt>
                <c:pt idx="474">
                  <c:v>0.1</c:v>
                </c:pt>
                <c:pt idx="475">
                  <c:v>0.1</c:v>
                </c:pt>
                <c:pt idx="476">
                  <c:v>0.1</c:v>
                </c:pt>
                <c:pt idx="477">
                  <c:v>0.1</c:v>
                </c:pt>
                <c:pt idx="478">
                  <c:v>0.1</c:v>
                </c:pt>
                <c:pt idx="479">
                  <c:v>0.1</c:v>
                </c:pt>
                <c:pt idx="480">
                  <c:v>0.1</c:v>
                </c:pt>
                <c:pt idx="481">
                  <c:v>0.1</c:v>
                </c:pt>
                <c:pt idx="482">
                  <c:v>0.1</c:v>
                </c:pt>
                <c:pt idx="483">
                  <c:v>0.1</c:v>
                </c:pt>
                <c:pt idx="484">
                  <c:v>0.1</c:v>
                </c:pt>
                <c:pt idx="485">
                  <c:v>0.1</c:v>
                </c:pt>
                <c:pt idx="486">
                  <c:v>0.1</c:v>
                </c:pt>
                <c:pt idx="487">
                  <c:v>0.1</c:v>
                </c:pt>
                <c:pt idx="488">
                  <c:v>0.1</c:v>
                </c:pt>
                <c:pt idx="489">
                  <c:v>0.1</c:v>
                </c:pt>
                <c:pt idx="490">
                  <c:v>0.1</c:v>
                </c:pt>
                <c:pt idx="491">
                  <c:v>0.1</c:v>
                </c:pt>
                <c:pt idx="492">
                  <c:v>0.1</c:v>
                </c:pt>
                <c:pt idx="493">
                  <c:v>0.1</c:v>
                </c:pt>
                <c:pt idx="494">
                  <c:v>0.1</c:v>
                </c:pt>
                <c:pt idx="495">
                  <c:v>0.1</c:v>
                </c:pt>
                <c:pt idx="496">
                  <c:v>0.1</c:v>
                </c:pt>
                <c:pt idx="497">
                  <c:v>0.1</c:v>
                </c:pt>
                <c:pt idx="498">
                  <c:v>0.1</c:v>
                </c:pt>
                <c:pt idx="499">
                  <c:v>0.1</c:v>
                </c:pt>
                <c:pt idx="500">
                  <c:v>0.1</c:v>
                </c:pt>
                <c:pt idx="501">
                  <c:v>0.1</c:v>
                </c:pt>
                <c:pt idx="502">
                  <c:v>0.1</c:v>
                </c:pt>
                <c:pt idx="503">
                  <c:v>0.1</c:v>
                </c:pt>
                <c:pt idx="504">
                  <c:v>0.1</c:v>
                </c:pt>
                <c:pt idx="505">
                  <c:v>0.1</c:v>
                </c:pt>
                <c:pt idx="506">
                  <c:v>0.1</c:v>
                </c:pt>
                <c:pt idx="507">
                  <c:v>0.1</c:v>
                </c:pt>
                <c:pt idx="508">
                  <c:v>0.1</c:v>
                </c:pt>
                <c:pt idx="509">
                  <c:v>0.1</c:v>
                </c:pt>
                <c:pt idx="510">
                  <c:v>0.1</c:v>
                </c:pt>
                <c:pt idx="511">
                  <c:v>0.1</c:v>
                </c:pt>
                <c:pt idx="512">
                  <c:v>0.1</c:v>
                </c:pt>
                <c:pt idx="513">
                  <c:v>0.1</c:v>
                </c:pt>
                <c:pt idx="514">
                  <c:v>0.1</c:v>
                </c:pt>
                <c:pt idx="515">
                  <c:v>0.1</c:v>
                </c:pt>
                <c:pt idx="516">
                  <c:v>0.1</c:v>
                </c:pt>
                <c:pt idx="517">
                  <c:v>0.1</c:v>
                </c:pt>
                <c:pt idx="518">
                  <c:v>0.1</c:v>
                </c:pt>
                <c:pt idx="519">
                  <c:v>0.1</c:v>
                </c:pt>
                <c:pt idx="520">
                  <c:v>0.1</c:v>
                </c:pt>
                <c:pt idx="521">
                  <c:v>0.1</c:v>
                </c:pt>
                <c:pt idx="522">
                  <c:v>0.1</c:v>
                </c:pt>
                <c:pt idx="523">
                  <c:v>0.1</c:v>
                </c:pt>
                <c:pt idx="524">
                  <c:v>0.1</c:v>
                </c:pt>
                <c:pt idx="525">
                  <c:v>0.1</c:v>
                </c:pt>
                <c:pt idx="526">
                  <c:v>0.1</c:v>
                </c:pt>
                <c:pt idx="527">
                  <c:v>0.1</c:v>
                </c:pt>
                <c:pt idx="528">
                  <c:v>0.1</c:v>
                </c:pt>
                <c:pt idx="529">
                  <c:v>0.1</c:v>
                </c:pt>
                <c:pt idx="530">
                  <c:v>0.1</c:v>
                </c:pt>
                <c:pt idx="531">
                  <c:v>0.1</c:v>
                </c:pt>
                <c:pt idx="532">
                  <c:v>0.1</c:v>
                </c:pt>
                <c:pt idx="533">
                  <c:v>0.1</c:v>
                </c:pt>
                <c:pt idx="534">
                  <c:v>0.1</c:v>
                </c:pt>
                <c:pt idx="535">
                  <c:v>0.1</c:v>
                </c:pt>
                <c:pt idx="536">
                  <c:v>0.1</c:v>
                </c:pt>
                <c:pt idx="537">
                  <c:v>0.1</c:v>
                </c:pt>
                <c:pt idx="538">
                  <c:v>0.1</c:v>
                </c:pt>
                <c:pt idx="539">
                  <c:v>0.1</c:v>
                </c:pt>
                <c:pt idx="540">
                  <c:v>0.1</c:v>
                </c:pt>
                <c:pt idx="541">
                  <c:v>0.1</c:v>
                </c:pt>
                <c:pt idx="542">
                  <c:v>0.1</c:v>
                </c:pt>
                <c:pt idx="543">
                  <c:v>0.1</c:v>
                </c:pt>
                <c:pt idx="544">
                  <c:v>0.1</c:v>
                </c:pt>
                <c:pt idx="545">
                  <c:v>0.1</c:v>
                </c:pt>
                <c:pt idx="546">
                  <c:v>0.1</c:v>
                </c:pt>
                <c:pt idx="547">
                  <c:v>0.1</c:v>
                </c:pt>
                <c:pt idx="548">
                  <c:v>0.1</c:v>
                </c:pt>
                <c:pt idx="549">
                  <c:v>0.1</c:v>
                </c:pt>
                <c:pt idx="550">
                  <c:v>0.1</c:v>
                </c:pt>
                <c:pt idx="551">
                  <c:v>0.1</c:v>
                </c:pt>
                <c:pt idx="552">
                  <c:v>0.1</c:v>
                </c:pt>
                <c:pt idx="553">
                  <c:v>0.1</c:v>
                </c:pt>
                <c:pt idx="554">
                  <c:v>0.1</c:v>
                </c:pt>
                <c:pt idx="555">
                  <c:v>0.1</c:v>
                </c:pt>
                <c:pt idx="556">
                  <c:v>0.1</c:v>
                </c:pt>
                <c:pt idx="557">
                  <c:v>0.1</c:v>
                </c:pt>
                <c:pt idx="558">
                  <c:v>0.1</c:v>
                </c:pt>
                <c:pt idx="559">
                  <c:v>0.1</c:v>
                </c:pt>
                <c:pt idx="560">
                  <c:v>0.1</c:v>
                </c:pt>
                <c:pt idx="561">
                  <c:v>0.1</c:v>
                </c:pt>
                <c:pt idx="562">
                  <c:v>0.1</c:v>
                </c:pt>
                <c:pt idx="563">
                  <c:v>0.1</c:v>
                </c:pt>
                <c:pt idx="564">
                  <c:v>0.1</c:v>
                </c:pt>
                <c:pt idx="565">
                  <c:v>0.1</c:v>
                </c:pt>
                <c:pt idx="566">
                  <c:v>0.1</c:v>
                </c:pt>
                <c:pt idx="567">
                  <c:v>0.1</c:v>
                </c:pt>
                <c:pt idx="568">
                  <c:v>0.1</c:v>
                </c:pt>
                <c:pt idx="569">
                  <c:v>0.1</c:v>
                </c:pt>
                <c:pt idx="570">
                  <c:v>0.1</c:v>
                </c:pt>
                <c:pt idx="571">
                  <c:v>0.1</c:v>
                </c:pt>
                <c:pt idx="572">
                  <c:v>0.1</c:v>
                </c:pt>
                <c:pt idx="573">
                  <c:v>0.1</c:v>
                </c:pt>
                <c:pt idx="574">
                  <c:v>0.1</c:v>
                </c:pt>
                <c:pt idx="575">
                  <c:v>0.1</c:v>
                </c:pt>
                <c:pt idx="576">
                  <c:v>0.1</c:v>
                </c:pt>
                <c:pt idx="577">
                  <c:v>0.1</c:v>
                </c:pt>
                <c:pt idx="578">
                  <c:v>0.1</c:v>
                </c:pt>
                <c:pt idx="579">
                  <c:v>0.1</c:v>
                </c:pt>
                <c:pt idx="580">
                  <c:v>0.1</c:v>
                </c:pt>
                <c:pt idx="581">
                  <c:v>0.1</c:v>
                </c:pt>
                <c:pt idx="582">
                  <c:v>0.1</c:v>
                </c:pt>
                <c:pt idx="583">
                  <c:v>0.1</c:v>
                </c:pt>
                <c:pt idx="584">
                  <c:v>0.1</c:v>
                </c:pt>
                <c:pt idx="585">
                  <c:v>0.1</c:v>
                </c:pt>
                <c:pt idx="586">
                  <c:v>0.1</c:v>
                </c:pt>
                <c:pt idx="587">
                  <c:v>0.1</c:v>
                </c:pt>
                <c:pt idx="588">
                  <c:v>0.1</c:v>
                </c:pt>
                <c:pt idx="589">
                  <c:v>0.1</c:v>
                </c:pt>
                <c:pt idx="590">
                  <c:v>0.1</c:v>
                </c:pt>
                <c:pt idx="591">
                  <c:v>0.1</c:v>
                </c:pt>
                <c:pt idx="592">
                  <c:v>0.1</c:v>
                </c:pt>
                <c:pt idx="593">
                  <c:v>0.1</c:v>
                </c:pt>
                <c:pt idx="594">
                  <c:v>0.1</c:v>
                </c:pt>
                <c:pt idx="595">
                  <c:v>0.1</c:v>
                </c:pt>
                <c:pt idx="596">
                  <c:v>0.1</c:v>
                </c:pt>
                <c:pt idx="597">
                  <c:v>0.1</c:v>
                </c:pt>
                <c:pt idx="598">
                  <c:v>0.1</c:v>
                </c:pt>
                <c:pt idx="599">
                  <c:v>0.1</c:v>
                </c:pt>
                <c:pt idx="600">
                  <c:v>0.1</c:v>
                </c:pt>
                <c:pt idx="601">
                  <c:v>0.1</c:v>
                </c:pt>
                <c:pt idx="602">
                  <c:v>0.1</c:v>
                </c:pt>
                <c:pt idx="603">
                  <c:v>0.1</c:v>
                </c:pt>
                <c:pt idx="604">
                  <c:v>0.1</c:v>
                </c:pt>
                <c:pt idx="605">
                  <c:v>0.1</c:v>
                </c:pt>
                <c:pt idx="606">
                  <c:v>0.1</c:v>
                </c:pt>
                <c:pt idx="607">
                  <c:v>0.1</c:v>
                </c:pt>
                <c:pt idx="608">
                  <c:v>0.1</c:v>
                </c:pt>
                <c:pt idx="609">
                  <c:v>0.1</c:v>
                </c:pt>
                <c:pt idx="610">
                  <c:v>0.1</c:v>
                </c:pt>
                <c:pt idx="611">
                  <c:v>0.1</c:v>
                </c:pt>
                <c:pt idx="612">
                  <c:v>0.1</c:v>
                </c:pt>
                <c:pt idx="613">
                  <c:v>0.1</c:v>
                </c:pt>
                <c:pt idx="614">
                  <c:v>0.1</c:v>
                </c:pt>
                <c:pt idx="615">
                  <c:v>0.1</c:v>
                </c:pt>
                <c:pt idx="616">
                  <c:v>0.1</c:v>
                </c:pt>
                <c:pt idx="617">
                  <c:v>0.1</c:v>
                </c:pt>
                <c:pt idx="618">
                  <c:v>0.1</c:v>
                </c:pt>
                <c:pt idx="619">
                  <c:v>0.1</c:v>
                </c:pt>
                <c:pt idx="620">
                  <c:v>0.1</c:v>
                </c:pt>
                <c:pt idx="621">
                  <c:v>0.1</c:v>
                </c:pt>
                <c:pt idx="622">
                  <c:v>0.1</c:v>
                </c:pt>
                <c:pt idx="623">
                  <c:v>0.1</c:v>
                </c:pt>
                <c:pt idx="624">
                  <c:v>0.1</c:v>
                </c:pt>
                <c:pt idx="625">
                  <c:v>0.1</c:v>
                </c:pt>
                <c:pt idx="626">
                  <c:v>0.1</c:v>
                </c:pt>
                <c:pt idx="627">
                  <c:v>0.1</c:v>
                </c:pt>
                <c:pt idx="628">
                  <c:v>0.1</c:v>
                </c:pt>
                <c:pt idx="629">
                  <c:v>0.1</c:v>
                </c:pt>
                <c:pt idx="630">
                  <c:v>0.1</c:v>
                </c:pt>
                <c:pt idx="631">
                  <c:v>0.1</c:v>
                </c:pt>
                <c:pt idx="632">
                  <c:v>0.1</c:v>
                </c:pt>
                <c:pt idx="633">
                  <c:v>0.1</c:v>
                </c:pt>
                <c:pt idx="634">
                  <c:v>0.1</c:v>
                </c:pt>
                <c:pt idx="635">
                  <c:v>0.1</c:v>
                </c:pt>
                <c:pt idx="636">
                  <c:v>0.1</c:v>
                </c:pt>
                <c:pt idx="637">
                  <c:v>0.1</c:v>
                </c:pt>
                <c:pt idx="638">
                  <c:v>0.1</c:v>
                </c:pt>
                <c:pt idx="639">
                  <c:v>0.1</c:v>
                </c:pt>
                <c:pt idx="640">
                  <c:v>0.1</c:v>
                </c:pt>
                <c:pt idx="641">
                  <c:v>0.1</c:v>
                </c:pt>
                <c:pt idx="642">
                  <c:v>0.1</c:v>
                </c:pt>
                <c:pt idx="643">
                  <c:v>0.1</c:v>
                </c:pt>
                <c:pt idx="644">
                  <c:v>0.1</c:v>
                </c:pt>
                <c:pt idx="645">
                  <c:v>0.1</c:v>
                </c:pt>
                <c:pt idx="646">
                  <c:v>0.1</c:v>
                </c:pt>
                <c:pt idx="647">
                  <c:v>0.1</c:v>
                </c:pt>
                <c:pt idx="648">
                  <c:v>0.1</c:v>
                </c:pt>
                <c:pt idx="649">
                  <c:v>0.1</c:v>
                </c:pt>
                <c:pt idx="650">
                  <c:v>0.1</c:v>
                </c:pt>
                <c:pt idx="651">
                  <c:v>0.1</c:v>
                </c:pt>
                <c:pt idx="652">
                  <c:v>0.1</c:v>
                </c:pt>
                <c:pt idx="653">
                  <c:v>0.1</c:v>
                </c:pt>
                <c:pt idx="654">
                  <c:v>0.1</c:v>
                </c:pt>
                <c:pt idx="655">
                  <c:v>0.1</c:v>
                </c:pt>
                <c:pt idx="656">
                  <c:v>0.1</c:v>
                </c:pt>
                <c:pt idx="657">
                  <c:v>0.1</c:v>
                </c:pt>
                <c:pt idx="658">
                  <c:v>0.1</c:v>
                </c:pt>
                <c:pt idx="659">
                  <c:v>0.1</c:v>
                </c:pt>
                <c:pt idx="660">
                  <c:v>0.1</c:v>
                </c:pt>
                <c:pt idx="661">
                  <c:v>0.1</c:v>
                </c:pt>
                <c:pt idx="662">
                  <c:v>0.1</c:v>
                </c:pt>
                <c:pt idx="663">
                  <c:v>0.1</c:v>
                </c:pt>
                <c:pt idx="664">
                  <c:v>0.1</c:v>
                </c:pt>
                <c:pt idx="665">
                  <c:v>0.1</c:v>
                </c:pt>
                <c:pt idx="666">
                  <c:v>0.1</c:v>
                </c:pt>
                <c:pt idx="667">
                  <c:v>0.1</c:v>
                </c:pt>
                <c:pt idx="668">
                  <c:v>0.1</c:v>
                </c:pt>
                <c:pt idx="669">
                  <c:v>0.1</c:v>
                </c:pt>
                <c:pt idx="670">
                  <c:v>0.1</c:v>
                </c:pt>
                <c:pt idx="671">
                  <c:v>0.1</c:v>
                </c:pt>
                <c:pt idx="672">
                  <c:v>0.1</c:v>
                </c:pt>
                <c:pt idx="673">
                  <c:v>0.1</c:v>
                </c:pt>
                <c:pt idx="674">
                  <c:v>0.1</c:v>
                </c:pt>
                <c:pt idx="675">
                  <c:v>0.1</c:v>
                </c:pt>
                <c:pt idx="676">
                  <c:v>0.1</c:v>
                </c:pt>
                <c:pt idx="677">
                  <c:v>0.1</c:v>
                </c:pt>
                <c:pt idx="678">
                  <c:v>0.1</c:v>
                </c:pt>
                <c:pt idx="679">
                  <c:v>0.1</c:v>
                </c:pt>
                <c:pt idx="680">
                  <c:v>0.1</c:v>
                </c:pt>
                <c:pt idx="681">
                  <c:v>0.1</c:v>
                </c:pt>
                <c:pt idx="682">
                  <c:v>0.1</c:v>
                </c:pt>
                <c:pt idx="683">
                  <c:v>0.1</c:v>
                </c:pt>
                <c:pt idx="684">
                  <c:v>0.1</c:v>
                </c:pt>
                <c:pt idx="685">
                  <c:v>0.1</c:v>
                </c:pt>
                <c:pt idx="686">
                  <c:v>0.1</c:v>
                </c:pt>
                <c:pt idx="687">
                  <c:v>0.1</c:v>
                </c:pt>
                <c:pt idx="688">
                  <c:v>0.1</c:v>
                </c:pt>
                <c:pt idx="689">
                  <c:v>0.1</c:v>
                </c:pt>
                <c:pt idx="690">
                  <c:v>0.1</c:v>
                </c:pt>
                <c:pt idx="691">
                  <c:v>0.1</c:v>
                </c:pt>
                <c:pt idx="692">
                  <c:v>0.1</c:v>
                </c:pt>
                <c:pt idx="693">
                  <c:v>0.1</c:v>
                </c:pt>
                <c:pt idx="694">
                  <c:v>0.1</c:v>
                </c:pt>
                <c:pt idx="695">
                  <c:v>0.1</c:v>
                </c:pt>
                <c:pt idx="696">
                  <c:v>0.1</c:v>
                </c:pt>
                <c:pt idx="697">
                  <c:v>0.1</c:v>
                </c:pt>
                <c:pt idx="698">
                  <c:v>0.1</c:v>
                </c:pt>
                <c:pt idx="699">
                  <c:v>0.1</c:v>
                </c:pt>
                <c:pt idx="700">
                  <c:v>0.1</c:v>
                </c:pt>
                <c:pt idx="701">
                  <c:v>0.1</c:v>
                </c:pt>
                <c:pt idx="702">
                  <c:v>0.1</c:v>
                </c:pt>
                <c:pt idx="703">
                  <c:v>0.1</c:v>
                </c:pt>
                <c:pt idx="704">
                  <c:v>0.1</c:v>
                </c:pt>
                <c:pt idx="705">
                  <c:v>0.1</c:v>
                </c:pt>
                <c:pt idx="706">
                  <c:v>0.1</c:v>
                </c:pt>
                <c:pt idx="707">
                  <c:v>0.1</c:v>
                </c:pt>
                <c:pt idx="708">
                  <c:v>0.1</c:v>
                </c:pt>
                <c:pt idx="709">
                  <c:v>0.1</c:v>
                </c:pt>
                <c:pt idx="710">
                  <c:v>0.1</c:v>
                </c:pt>
                <c:pt idx="711">
                  <c:v>0.1</c:v>
                </c:pt>
                <c:pt idx="712">
                  <c:v>0.1</c:v>
                </c:pt>
                <c:pt idx="713">
                  <c:v>0.1</c:v>
                </c:pt>
                <c:pt idx="714">
                  <c:v>0.1</c:v>
                </c:pt>
                <c:pt idx="715">
                  <c:v>0.1</c:v>
                </c:pt>
                <c:pt idx="716">
                  <c:v>0.1</c:v>
                </c:pt>
                <c:pt idx="717">
                  <c:v>0.1</c:v>
                </c:pt>
                <c:pt idx="718">
                  <c:v>0.1</c:v>
                </c:pt>
                <c:pt idx="719">
                  <c:v>0.1</c:v>
                </c:pt>
                <c:pt idx="720">
                  <c:v>0.1</c:v>
                </c:pt>
                <c:pt idx="721">
                  <c:v>0.1</c:v>
                </c:pt>
                <c:pt idx="722">
                  <c:v>0.1</c:v>
                </c:pt>
                <c:pt idx="723">
                  <c:v>0.1</c:v>
                </c:pt>
                <c:pt idx="724">
                  <c:v>0.1</c:v>
                </c:pt>
                <c:pt idx="725">
                  <c:v>0.1</c:v>
                </c:pt>
                <c:pt idx="726">
                  <c:v>0.1</c:v>
                </c:pt>
                <c:pt idx="727">
                  <c:v>0.1</c:v>
                </c:pt>
                <c:pt idx="728">
                  <c:v>0.1</c:v>
                </c:pt>
                <c:pt idx="729">
                  <c:v>0.1</c:v>
                </c:pt>
                <c:pt idx="730">
                  <c:v>0.1</c:v>
                </c:pt>
                <c:pt idx="731">
                  <c:v>0.1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9-91D4-45AA-AE21-1D15512D67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6850048"/>
        <c:axId val="117249536"/>
        <c:extLst xmlns:c16r2="http://schemas.microsoft.com/office/drawing/2015/06/chart"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v>2000</c:v>
                </c:tx>
                <c:spPr>
                  <a:ln w="12700">
                    <a:solidFill>
                      <a:schemeClr val="tx1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DATOS!$Z$3:$Z$734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4.55</c:v>
                      </c:pt>
                      <c:pt idx="1">
                        <c:v>4.45</c:v>
                      </c:pt>
                      <c:pt idx="2">
                        <c:v>4.37</c:v>
                      </c:pt>
                      <c:pt idx="3">
                        <c:v>4.38</c:v>
                      </c:pt>
                      <c:pt idx="4">
                        <c:v>4.3</c:v>
                      </c:pt>
                      <c:pt idx="5">
                        <c:v>4.46</c:v>
                      </c:pt>
                      <c:pt idx="6">
                        <c:v>4.3499999999999996</c:v>
                      </c:pt>
                      <c:pt idx="7">
                        <c:v>4.25</c:v>
                      </c:pt>
                      <c:pt idx="8">
                        <c:v>4.1399999999999997</c:v>
                      </c:pt>
                      <c:pt idx="9">
                        <c:v>4.0599999999999996</c:v>
                      </c:pt>
                      <c:pt idx="10">
                        <c:v>4.0199999999999996</c:v>
                      </c:pt>
                      <c:pt idx="11">
                        <c:v>3.97</c:v>
                      </c:pt>
                      <c:pt idx="12">
                        <c:v>4.3600000000000003</c:v>
                      </c:pt>
                      <c:pt idx="13">
                        <c:v>4.4800000000000004</c:v>
                      </c:pt>
                      <c:pt idx="14">
                        <c:v>4.72</c:v>
                      </c:pt>
                      <c:pt idx="15">
                        <c:v>4.84</c:v>
                      </c:pt>
                      <c:pt idx="16">
                        <c:v>4.76</c:v>
                      </c:pt>
                      <c:pt idx="17">
                        <c:v>4.5199999999999996</c:v>
                      </c:pt>
                      <c:pt idx="18">
                        <c:v>4.4400000000000004</c:v>
                      </c:pt>
                      <c:pt idx="19">
                        <c:v>4.37</c:v>
                      </c:pt>
                      <c:pt idx="20">
                        <c:v>4.43</c:v>
                      </c:pt>
                      <c:pt idx="21">
                        <c:v>4.41</c:v>
                      </c:pt>
                      <c:pt idx="22">
                        <c:v>4.38</c:v>
                      </c:pt>
                      <c:pt idx="23">
                        <c:v>4.25</c:v>
                      </c:pt>
                      <c:pt idx="24">
                        <c:v>4.22</c:v>
                      </c:pt>
                      <c:pt idx="25">
                        <c:v>4.1399999999999997</c:v>
                      </c:pt>
                      <c:pt idx="26">
                        <c:v>4.0599999999999996</c:v>
                      </c:pt>
                      <c:pt idx="27">
                        <c:v>4.01</c:v>
                      </c:pt>
                      <c:pt idx="28">
                        <c:v>3.99</c:v>
                      </c:pt>
                      <c:pt idx="29">
                        <c:v>4</c:v>
                      </c:pt>
                      <c:pt idx="30">
                        <c:v>3.96</c:v>
                      </c:pt>
                      <c:pt idx="31">
                        <c:v>3.93</c:v>
                      </c:pt>
                      <c:pt idx="32">
                        <c:v>3.91</c:v>
                      </c:pt>
                      <c:pt idx="33">
                        <c:v>4.0199999999999996</c:v>
                      </c:pt>
                      <c:pt idx="34">
                        <c:v>3.98</c:v>
                      </c:pt>
                      <c:pt idx="35">
                        <c:v>3.98</c:v>
                      </c:pt>
                      <c:pt idx="36">
                        <c:v>4</c:v>
                      </c:pt>
                      <c:pt idx="37">
                        <c:v>3.92</c:v>
                      </c:pt>
                      <c:pt idx="38">
                        <c:v>3.9</c:v>
                      </c:pt>
                      <c:pt idx="39">
                        <c:v>3.9</c:v>
                      </c:pt>
                      <c:pt idx="40">
                        <c:v>3.93</c:v>
                      </c:pt>
                      <c:pt idx="41">
                        <c:v>3.91</c:v>
                      </c:pt>
                      <c:pt idx="42">
                        <c:v>3.9</c:v>
                      </c:pt>
                      <c:pt idx="43">
                        <c:v>3.91</c:v>
                      </c:pt>
                      <c:pt idx="44">
                        <c:v>3.9</c:v>
                      </c:pt>
                      <c:pt idx="45">
                        <c:v>3.87</c:v>
                      </c:pt>
                      <c:pt idx="46">
                        <c:v>3.86</c:v>
                      </c:pt>
                      <c:pt idx="47">
                        <c:v>3.84</c:v>
                      </c:pt>
                      <c:pt idx="48">
                        <c:v>3.77</c:v>
                      </c:pt>
                      <c:pt idx="49">
                        <c:v>3.75</c:v>
                      </c:pt>
                      <c:pt idx="50">
                        <c:v>3.82</c:v>
                      </c:pt>
                      <c:pt idx="51">
                        <c:v>3.69</c:v>
                      </c:pt>
                      <c:pt idx="52">
                        <c:v>3.68</c:v>
                      </c:pt>
                      <c:pt idx="53">
                        <c:v>3.57</c:v>
                      </c:pt>
                      <c:pt idx="54">
                        <c:v>3.46</c:v>
                      </c:pt>
                      <c:pt idx="55">
                        <c:v>3.31</c:v>
                      </c:pt>
                      <c:pt idx="56">
                        <c:v>3.04</c:v>
                      </c:pt>
                      <c:pt idx="57">
                        <c:v>3.3</c:v>
                      </c:pt>
                      <c:pt idx="58">
                        <c:v>3.51</c:v>
                      </c:pt>
                      <c:pt idx="59">
                        <c:v>3.56</c:v>
                      </c:pt>
                      <c:pt idx="60">
                        <c:v>3.59</c:v>
                      </c:pt>
                      <c:pt idx="61">
                        <c:v>3.6</c:v>
                      </c:pt>
                      <c:pt idx="62">
                        <c:v>3.6</c:v>
                      </c:pt>
                      <c:pt idx="63">
                        <c:v>3.85</c:v>
                      </c:pt>
                      <c:pt idx="64">
                        <c:v>3.7</c:v>
                      </c:pt>
                      <c:pt idx="65">
                        <c:v>3.62</c:v>
                      </c:pt>
                      <c:pt idx="66">
                        <c:v>3.59</c:v>
                      </c:pt>
                      <c:pt idx="67">
                        <c:v>3.46</c:v>
                      </c:pt>
                      <c:pt idx="68">
                        <c:v>3.44</c:v>
                      </c:pt>
                      <c:pt idx="69">
                        <c:v>3.41</c:v>
                      </c:pt>
                      <c:pt idx="70">
                        <c:v>3.42</c:v>
                      </c:pt>
                      <c:pt idx="71">
                        <c:v>3.4</c:v>
                      </c:pt>
                      <c:pt idx="72">
                        <c:v>3.38</c:v>
                      </c:pt>
                      <c:pt idx="73">
                        <c:v>3.34</c:v>
                      </c:pt>
                      <c:pt idx="74">
                        <c:v>3.31</c:v>
                      </c:pt>
                      <c:pt idx="75">
                        <c:v>3.28</c:v>
                      </c:pt>
                      <c:pt idx="76">
                        <c:v>3.22</c:v>
                      </c:pt>
                      <c:pt idx="77">
                        <c:v>3.18</c:v>
                      </c:pt>
                      <c:pt idx="78">
                        <c:v>3.12</c:v>
                      </c:pt>
                      <c:pt idx="79">
                        <c:v>3.14</c:v>
                      </c:pt>
                      <c:pt idx="80">
                        <c:v>3.12</c:v>
                      </c:pt>
                      <c:pt idx="81">
                        <c:v>3.07</c:v>
                      </c:pt>
                      <c:pt idx="82">
                        <c:v>3</c:v>
                      </c:pt>
                      <c:pt idx="83">
                        <c:v>3.01</c:v>
                      </c:pt>
                      <c:pt idx="84">
                        <c:v>2.99</c:v>
                      </c:pt>
                      <c:pt idx="85">
                        <c:v>3.02</c:v>
                      </c:pt>
                      <c:pt idx="86">
                        <c:v>2.98</c:v>
                      </c:pt>
                      <c:pt idx="87">
                        <c:v>2.76</c:v>
                      </c:pt>
                      <c:pt idx="88">
                        <c:v>2.52</c:v>
                      </c:pt>
                      <c:pt idx="89">
                        <c:v>2.4</c:v>
                      </c:pt>
                      <c:pt idx="90">
                        <c:v>2.2999999999999998</c:v>
                      </c:pt>
                      <c:pt idx="91">
                        <c:v>2.25</c:v>
                      </c:pt>
                      <c:pt idx="92">
                        <c:v>2.35</c:v>
                      </c:pt>
                      <c:pt idx="93">
                        <c:v>2.38</c:v>
                      </c:pt>
                      <c:pt idx="94">
                        <c:v>2.58</c:v>
                      </c:pt>
                      <c:pt idx="95">
                        <c:v>3</c:v>
                      </c:pt>
                      <c:pt idx="96">
                        <c:v>2.98</c:v>
                      </c:pt>
                      <c:pt idx="97">
                        <c:v>3</c:v>
                      </c:pt>
                      <c:pt idx="98">
                        <c:v>2.99</c:v>
                      </c:pt>
                      <c:pt idx="99">
                        <c:v>3.1</c:v>
                      </c:pt>
                      <c:pt idx="100">
                        <c:v>3.23</c:v>
                      </c:pt>
                      <c:pt idx="101">
                        <c:v>3.35</c:v>
                      </c:pt>
                      <c:pt idx="102">
                        <c:v>3.5</c:v>
                      </c:pt>
                      <c:pt idx="103">
                        <c:v>3.39</c:v>
                      </c:pt>
                      <c:pt idx="104">
                        <c:v>3.44</c:v>
                      </c:pt>
                      <c:pt idx="105">
                        <c:v>3.82</c:v>
                      </c:pt>
                      <c:pt idx="106">
                        <c:v>3.92</c:v>
                      </c:pt>
                      <c:pt idx="107">
                        <c:v>3.74</c:v>
                      </c:pt>
                      <c:pt idx="108">
                        <c:v>3.95</c:v>
                      </c:pt>
                      <c:pt idx="109">
                        <c:v>4.21</c:v>
                      </c:pt>
                      <c:pt idx="110">
                        <c:v>4.82</c:v>
                      </c:pt>
                      <c:pt idx="111">
                        <c:v>4.7</c:v>
                      </c:pt>
                      <c:pt idx="112">
                        <c:v>4.4400000000000004</c:v>
                      </c:pt>
                      <c:pt idx="113">
                        <c:v>4.63</c:v>
                      </c:pt>
                      <c:pt idx="114">
                        <c:v>4.7</c:v>
                      </c:pt>
                      <c:pt idx="115">
                        <c:v>4.8499999999999996</c:v>
                      </c:pt>
                      <c:pt idx="116">
                        <c:v>5.13</c:v>
                      </c:pt>
                      <c:pt idx="117">
                        <c:v>4.88</c:v>
                      </c:pt>
                      <c:pt idx="118">
                        <c:v>4.7</c:v>
                      </c:pt>
                      <c:pt idx="119">
                        <c:v>4.6399999999999997</c:v>
                      </c:pt>
                      <c:pt idx="120">
                        <c:v>4.5599999999999996</c:v>
                      </c:pt>
                      <c:pt idx="121">
                        <c:v>4.8600000000000003</c:v>
                      </c:pt>
                      <c:pt idx="122">
                        <c:v>4.6900000000000004</c:v>
                      </c:pt>
                      <c:pt idx="123">
                        <c:v>4.5999999999999996</c:v>
                      </c:pt>
                      <c:pt idx="124">
                        <c:v>4.82</c:v>
                      </c:pt>
                      <c:pt idx="125">
                        <c:v>4.7</c:v>
                      </c:pt>
                      <c:pt idx="126">
                        <c:v>4.6500000000000004</c:v>
                      </c:pt>
                      <c:pt idx="127">
                        <c:v>4.74</c:v>
                      </c:pt>
                      <c:pt idx="128">
                        <c:v>4.49</c:v>
                      </c:pt>
                      <c:pt idx="129">
                        <c:v>4.34</c:v>
                      </c:pt>
                      <c:pt idx="130">
                        <c:v>4.2</c:v>
                      </c:pt>
                      <c:pt idx="131">
                        <c:v>4.0999999999999996</c:v>
                      </c:pt>
                      <c:pt idx="132">
                        <c:v>4.25</c:v>
                      </c:pt>
                      <c:pt idx="133">
                        <c:v>4.3600000000000003</c:v>
                      </c:pt>
                      <c:pt idx="134">
                        <c:v>4.22</c:v>
                      </c:pt>
                      <c:pt idx="135">
                        <c:v>4.7</c:v>
                      </c:pt>
                      <c:pt idx="136">
                        <c:v>4.24</c:v>
                      </c:pt>
                      <c:pt idx="137">
                        <c:v>4.33</c:v>
                      </c:pt>
                      <c:pt idx="138">
                        <c:v>4.29</c:v>
                      </c:pt>
                      <c:pt idx="139">
                        <c:v>4.29</c:v>
                      </c:pt>
                      <c:pt idx="140">
                        <c:v>4.0999999999999996</c:v>
                      </c:pt>
                      <c:pt idx="141">
                        <c:v>4.0199999999999996</c:v>
                      </c:pt>
                      <c:pt idx="142">
                        <c:v>4.08</c:v>
                      </c:pt>
                      <c:pt idx="143">
                        <c:v>3.95</c:v>
                      </c:pt>
                      <c:pt idx="144">
                        <c:v>3.97</c:v>
                      </c:pt>
                      <c:pt idx="145">
                        <c:v>4.26</c:v>
                      </c:pt>
                      <c:pt idx="146">
                        <c:v>4.03</c:v>
                      </c:pt>
                      <c:pt idx="147">
                        <c:v>4.07</c:v>
                      </c:pt>
                      <c:pt idx="148">
                        <c:v>4.0599999999999996</c:v>
                      </c:pt>
                      <c:pt idx="149">
                        <c:v>3.91</c:v>
                      </c:pt>
                      <c:pt idx="150">
                        <c:v>3.77</c:v>
                      </c:pt>
                      <c:pt idx="151">
                        <c:v>3.75</c:v>
                      </c:pt>
                      <c:pt idx="152">
                        <c:v>3.81</c:v>
                      </c:pt>
                      <c:pt idx="153">
                        <c:v>3.73</c:v>
                      </c:pt>
                      <c:pt idx="154">
                        <c:v>3.65</c:v>
                      </c:pt>
                      <c:pt idx="155">
                        <c:v>3.67</c:v>
                      </c:pt>
                      <c:pt idx="156">
                        <c:v>3.66</c:v>
                      </c:pt>
                      <c:pt idx="157">
                        <c:v>3.94</c:v>
                      </c:pt>
                      <c:pt idx="158">
                        <c:v>3.68</c:v>
                      </c:pt>
                      <c:pt idx="159">
                        <c:v>3.76</c:v>
                      </c:pt>
                      <c:pt idx="160">
                        <c:v>3.46</c:v>
                      </c:pt>
                      <c:pt idx="161">
                        <c:v>3.1</c:v>
                      </c:pt>
                      <c:pt idx="162">
                        <c:v>2.97</c:v>
                      </c:pt>
                      <c:pt idx="163">
                        <c:v>3.1</c:v>
                      </c:pt>
                      <c:pt idx="164">
                        <c:v>3.23</c:v>
                      </c:pt>
                      <c:pt idx="165">
                        <c:v>3.36</c:v>
                      </c:pt>
                      <c:pt idx="166">
                        <c:v>3.44</c:v>
                      </c:pt>
                      <c:pt idx="167">
                        <c:v>3.43</c:v>
                      </c:pt>
                      <c:pt idx="168">
                        <c:v>3.34</c:v>
                      </c:pt>
                      <c:pt idx="169">
                        <c:v>3.77</c:v>
                      </c:pt>
                      <c:pt idx="170">
                        <c:v>3.85</c:v>
                      </c:pt>
                      <c:pt idx="171">
                        <c:v>3.69</c:v>
                      </c:pt>
                      <c:pt idx="172">
                        <c:v>3.81</c:v>
                      </c:pt>
                      <c:pt idx="173">
                        <c:v>3.77</c:v>
                      </c:pt>
                      <c:pt idx="174">
                        <c:v>3.72</c:v>
                      </c:pt>
                      <c:pt idx="175">
                        <c:v>3.7</c:v>
                      </c:pt>
                      <c:pt idx="176">
                        <c:v>3.66</c:v>
                      </c:pt>
                      <c:pt idx="177">
                        <c:v>3.68</c:v>
                      </c:pt>
                      <c:pt idx="178">
                        <c:v>3.72</c:v>
                      </c:pt>
                      <c:pt idx="179">
                        <c:v>3.77</c:v>
                      </c:pt>
                      <c:pt idx="180">
                        <c:v>3.9</c:v>
                      </c:pt>
                      <c:pt idx="181">
                        <c:v>3.86</c:v>
                      </c:pt>
                      <c:pt idx="182">
                        <c:v>3.78</c:v>
                      </c:pt>
                      <c:pt idx="183">
                        <c:v>3.71</c:v>
                      </c:pt>
                      <c:pt idx="184">
                        <c:v>3.67</c:v>
                      </c:pt>
                      <c:pt idx="185">
                        <c:v>3.66</c:v>
                      </c:pt>
                      <c:pt idx="186">
                        <c:v>3.62</c:v>
                      </c:pt>
                      <c:pt idx="187">
                        <c:v>3.65</c:v>
                      </c:pt>
                      <c:pt idx="188">
                        <c:v>3.7</c:v>
                      </c:pt>
                      <c:pt idx="189">
                        <c:v>3.74</c:v>
                      </c:pt>
                      <c:pt idx="190">
                        <c:v>3.86</c:v>
                      </c:pt>
                      <c:pt idx="191">
                        <c:v>4</c:v>
                      </c:pt>
                      <c:pt idx="192">
                        <c:v>3.96</c:v>
                      </c:pt>
                      <c:pt idx="193">
                        <c:v>3.93</c:v>
                      </c:pt>
                      <c:pt idx="194">
                        <c:v>3.86</c:v>
                      </c:pt>
                      <c:pt idx="195">
                        <c:v>3.79</c:v>
                      </c:pt>
                      <c:pt idx="196">
                        <c:v>4.26</c:v>
                      </c:pt>
                      <c:pt idx="197">
                        <c:v>3.9</c:v>
                      </c:pt>
                      <c:pt idx="198">
                        <c:v>3.8</c:v>
                      </c:pt>
                      <c:pt idx="199">
                        <c:v>3.74</c:v>
                      </c:pt>
                      <c:pt idx="200">
                        <c:v>3.7</c:v>
                      </c:pt>
                      <c:pt idx="201">
                        <c:v>3.62</c:v>
                      </c:pt>
                      <c:pt idx="202">
                        <c:v>3.55</c:v>
                      </c:pt>
                      <c:pt idx="203">
                        <c:v>3.47</c:v>
                      </c:pt>
                      <c:pt idx="204">
                        <c:v>3.45</c:v>
                      </c:pt>
                      <c:pt idx="205">
                        <c:v>3.65</c:v>
                      </c:pt>
                      <c:pt idx="206">
                        <c:v>3.85</c:v>
                      </c:pt>
                      <c:pt idx="207">
                        <c:v>3.88</c:v>
                      </c:pt>
                      <c:pt idx="208">
                        <c:v>3.77</c:v>
                      </c:pt>
                      <c:pt idx="209">
                        <c:v>4.22</c:v>
                      </c:pt>
                      <c:pt idx="210">
                        <c:v>4.12</c:v>
                      </c:pt>
                      <c:pt idx="211">
                        <c:v>4.21</c:v>
                      </c:pt>
                      <c:pt idx="212">
                        <c:v>4.03</c:v>
                      </c:pt>
                      <c:pt idx="213">
                        <c:v>3.91</c:v>
                      </c:pt>
                      <c:pt idx="214">
                        <c:v>4.32</c:v>
                      </c:pt>
                      <c:pt idx="215">
                        <c:v>4.79</c:v>
                      </c:pt>
                      <c:pt idx="216">
                        <c:v>4.5199999999999996</c:v>
                      </c:pt>
                      <c:pt idx="217">
                        <c:v>4.37</c:v>
                      </c:pt>
                      <c:pt idx="218">
                        <c:v>4.45</c:v>
                      </c:pt>
                      <c:pt idx="219">
                        <c:v>4.26</c:v>
                      </c:pt>
                      <c:pt idx="220">
                        <c:v>4.09</c:v>
                      </c:pt>
                      <c:pt idx="221">
                        <c:v>4</c:v>
                      </c:pt>
                      <c:pt idx="222">
                        <c:v>3.96</c:v>
                      </c:pt>
                      <c:pt idx="223">
                        <c:v>3.91</c:v>
                      </c:pt>
                      <c:pt idx="224">
                        <c:v>3.75</c:v>
                      </c:pt>
                      <c:pt idx="225">
                        <c:v>3.77</c:v>
                      </c:pt>
                      <c:pt idx="226">
                        <c:v>3.67</c:v>
                      </c:pt>
                      <c:pt idx="227">
                        <c:v>3.87</c:v>
                      </c:pt>
                      <c:pt idx="228">
                        <c:v>3.91</c:v>
                      </c:pt>
                      <c:pt idx="229">
                        <c:v>3.82</c:v>
                      </c:pt>
                      <c:pt idx="230">
                        <c:v>3.81</c:v>
                      </c:pt>
                      <c:pt idx="231">
                        <c:v>3.82</c:v>
                      </c:pt>
                      <c:pt idx="232">
                        <c:v>3.8</c:v>
                      </c:pt>
                      <c:pt idx="233">
                        <c:v>3.8</c:v>
                      </c:pt>
                      <c:pt idx="234">
                        <c:v>3.64</c:v>
                      </c:pt>
                      <c:pt idx="235">
                        <c:v>3.59</c:v>
                      </c:pt>
                      <c:pt idx="236">
                        <c:v>3.56</c:v>
                      </c:pt>
                      <c:pt idx="237">
                        <c:v>3.46</c:v>
                      </c:pt>
                      <c:pt idx="238">
                        <c:v>3.67</c:v>
                      </c:pt>
                      <c:pt idx="239">
                        <c:v>3.67</c:v>
                      </c:pt>
                      <c:pt idx="240">
                        <c:v>3.56</c:v>
                      </c:pt>
                      <c:pt idx="241">
                        <c:v>3.42</c:v>
                      </c:pt>
                      <c:pt idx="242">
                        <c:v>3.42</c:v>
                      </c:pt>
                      <c:pt idx="243">
                        <c:v>3.72</c:v>
                      </c:pt>
                      <c:pt idx="244">
                        <c:v>3.62</c:v>
                      </c:pt>
                      <c:pt idx="245">
                        <c:v>3.55</c:v>
                      </c:pt>
                      <c:pt idx="246">
                        <c:v>3.37</c:v>
                      </c:pt>
                      <c:pt idx="247">
                        <c:v>3.27</c:v>
                      </c:pt>
                      <c:pt idx="248">
                        <c:v>3.26</c:v>
                      </c:pt>
                      <c:pt idx="249">
                        <c:v>3.32</c:v>
                      </c:pt>
                      <c:pt idx="250">
                        <c:v>3.64</c:v>
                      </c:pt>
                      <c:pt idx="251">
                        <c:v>3.35</c:v>
                      </c:pt>
                      <c:pt idx="252">
                        <c:v>3.9</c:v>
                      </c:pt>
                      <c:pt idx="253">
                        <c:v>4.6100000000000003</c:v>
                      </c:pt>
                      <c:pt idx="254">
                        <c:v>4.71</c:v>
                      </c:pt>
                      <c:pt idx="255">
                        <c:v>4.2300000000000004</c:v>
                      </c:pt>
                      <c:pt idx="256">
                        <c:v>4.29</c:v>
                      </c:pt>
                      <c:pt idx="257">
                        <c:v>4.9000000000000004</c:v>
                      </c:pt>
                      <c:pt idx="258">
                        <c:v>4.57</c:v>
                      </c:pt>
                      <c:pt idx="259">
                        <c:v>4.28</c:v>
                      </c:pt>
                      <c:pt idx="260">
                        <c:v>4.04</c:v>
                      </c:pt>
                      <c:pt idx="261">
                        <c:v>3.92</c:v>
                      </c:pt>
                      <c:pt idx="262">
                        <c:v>3.94</c:v>
                      </c:pt>
                      <c:pt idx="263">
                        <c:v>3.83</c:v>
                      </c:pt>
                      <c:pt idx="264">
                        <c:v>3.8</c:v>
                      </c:pt>
                      <c:pt idx="265">
                        <c:v>3.72</c:v>
                      </c:pt>
                      <c:pt idx="266">
                        <c:v>3.91</c:v>
                      </c:pt>
                      <c:pt idx="267">
                        <c:v>3.72</c:v>
                      </c:pt>
                      <c:pt idx="268">
                        <c:v>3.58</c:v>
                      </c:pt>
                      <c:pt idx="269">
                        <c:v>3.47</c:v>
                      </c:pt>
                      <c:pt idx="270">
                        <c:v>3.51</c:v>
                      </c:pt>
                      <c:pt idx="271">
                        <c:v>3.31</c:v>
                      </c:pt>
                      <c:pt idx="272">
                        <c:v>3.2</c:v>
                      </c:pt>
                      <c:pt idx="273">
                        <c:v>3.6</c:v>
                      </c:pt>
                      <c:pt idx="274">
                        <c:v>3.33</c:v>
                      </c:pt>
                      <c:pt idx="275">
                        <c:v>3.3</c:v>
                      </c:pt>
                      <c:pt idx="276">
                        <c:v>3.27</c:v>
                      </c:pt>
                      <c:pt idx="277">
                        <c:v>4.1900000000000004</c:v>
                      </c:pt>
                      <c:pt idx="278">
                        <c:v>4.91</c:v>
                      </c:pt>
                      <c:pt idx="279">
                        <c:v>5.17</c:v>
                      </c:pt>
                      <c:pt idx="280">
                        <c:v>4.25</c:v>
                      </c:pt>
                      <c:pt idx="281">
                        <c:v>4.5999999999999996</c:v>
                      </c:pt>
                      <c:pt idx="282">
                        <c:v>4.7699999999999996</c:v>
                      </c:pt>
                      <c:pt idx="283">
                        <c:v>4.8099999999999996</c:v>
                      </c:pt>
                      <c:pt idx="284">
                        <c:v>4.9000000000000004</c:v>
                      </c:pt>
                      <c:pt idx="285">
                        <c:v>4.78</c:v>
                      </c:pt>
                      <c:pt idx="286">
                        <c:v>4.55</c:v>
                      </c:pt>
                      <c:pt idx="287">
                        <c:v>4.96</c:v>
                      </c:pt>
                      <c:pt idx="288">
                        <c:v>4.87</c:v>
                      </c:pt>
                      <c:pt idx="289">
                        <c:v>4.62</c:v>
                      </c:pt>
                      <c:pt idx="290">
                        <c:v>3.58</c:v>
                      </c:pt>
                      <c:pt idx="291">
                        <c:v>4.34</c:v>
                      </c:pt>
                      <c:pt idx="292">
                        <c:v>4.22</c:v>
                      </c:pt>
                      <c:pt idx="293">
                        <c:v>4.2300000000000004</c:v>
                      </c:pt>
                      <c:pt idx="294">
                        <c:v>3.85</c:v>
                      </c:pt>
                      <c:pt idx="295">
                        <c:v>3.74</c:v>
                      </c:pt>
                      <c:pt idx="296">
                        <c:v>3.7</c:v>
                      </c:pt>
                      <c:pt idx="297">
                        <c:v>3.77</c:v>
                      </c:pt>
                      <c:pt idx="298">
                        <c:v>4.1500000000000004</c:v>
                      </c:pt>
                      <c:pt idx="299">
                        <c:v>3.78</c:v>
                      </c:pt>
                      <c:pt idx="300">
                        <c:v>4.2</c:v>
                      </c:pt>
                      <c:pt idx="301">
                        <c:v>4.68</c:v>
                      </c:pt>
                      <c:pt idx="302">
                        <c:v>4.71</c:v>
                      </c:pt>
                      <c:pt idx="303">
                        <c:v>4.53</c:v>
                      </c:pt>
                      <c:pt idx="304">
                        <c:v>4.3099999999999996</c:v>
                      </c:pt>
                      <c:pt idx="305">
                        <c:v>4.5199999999999996</c:v>
                      </c:pt>
                      <c:pt idx="306">
                        <c:v>3.99</c:v>
                      </c:pt>
                      <c:pt idx="307">
                        <c:v>3.8</c:v>
                      </c:pt>
                      <c:pt idx="308">
                        <c:v>3.68</c:v>
                      </c:pt>
                      <c:pt idx="309">
                        <c:v>3.62</c:v>
                      </c:pt>
                      <c:pt idx="310">
                        <c:v>3.56</c:v>
                      </c:pt>
                      <c:pt idx="311">
                        <c:v>3.8</c:v>
                      </c:pt>
                      <c:pt idx="312">
                        <c:v>3.57</c:v>
                      </c:pt>
                      <c:pt idx="313">
                        <c:v>3.46</c:v>
                      </c:pt>
                      <c:pt idx="314">
                        <c:v>3.43</c:v>
                      </c:pt>
                      <c:pt idx="315">
                        <c:v>3.36</c:v>
                      </c:pt>
                      <c:pt idx="316">
                        <c:v>3.52</c:v>
                      </c:pt>
                      <c:pt idx="317">
                        <c:v>3.85</c:v>
                      </c:pt>
                      <c:pt idx="318">
                        <c:v>3.78</c:v>
                      </c:pt>
                      <c:pt idx="319">
                        <c:v>3.56</c:v>
                      </c:pt>
                      <c:pt idx="320">
                        <c:v>3.42</c:v>
                      </c:pt>
                      <c:pt idx="321">
                        <c:v>3.32</c:v>
                      </c:pt>
                      <c:pt idx="322">
                        <c:v>3.42</c:v>
                      </c:pt>
                      <c:pt idx="323">
                        <c:v>3.38</c:v>
                      </c:pt>
                      <c:pt idx="324">
                        <c:v>3.33</c:v>
                      </c:pt>
                      <c:pt idx="325">
                        <c:v>3.01</c:v>
                      </c:pt>
                      <c:pt idx="326">
                        <c:v>2.85</c:v>
                      </c:pt>
                      <c:pt idx="327">
                        <c:v>2.74</c:v>
                      </c:pt>
                      <c:pt idx="328">
                        <c:v>2.86</c:v>
                      </c:pt>
                      <c:pt idx="329">
                        <c:v>2.85</c:v>
                      </c:pt>
                      <c:pt idx="330">
                        <c:v>2.6</c:v>
                      </c:pt>
                      <c:pt idx="331">
                        <c:v>2.59</c:v>
                      </c:pt>
                      <c:pt idx="332">
                        <c:v>2.69</c:v>
                      </c:pt>
                      <c:pt idx="333">
                        <c:v>3.59</c:v>
                      </c:pt>
                      <c:pt idx="334">
                        <c:v>3.58</c:v>
                      </c:pt>
                      <c:pt idx="335">
                        <c:v>2.9</c:v>
                      </c:pt>
                      <c:pt idx="336">
                        <c:v>3.11</c:v>
                      </c:pt>
                      <c:pt idx="337">
                        <c:v>3.39</c:v>
                      </c:pt>
                      <c:pt idx="338">
                        <c:v>3.53</c:v>
                      </c:pt>
                      <c:pt idx="339">
                        <c:v>3.39</c:v>
                      </c:pt>
                      <c:pt idx="340">
                        <c:v>3.24</c:v>
                      </c:pt>
                      <c:pt idx="341">
                        <c:v>3.16</c:v>
                      </c:pt>
                      <c:pt idx="342">
                        <c:v>3.11</c:v>
                      </c:pt>
                      <c:pt idx="343">
                        <c:v>3.07</c:v>
                      </c:pt>
                      <c:pt idx="344">
                        <c:v>2.95</c:v>
                      </c:pt>
                      <c:pt idx="345">
                        <c:v>2.96</c:v>
                      </c:pt>
                      <c:pt idx="346">
                        <c:v>2.99</c:v>
                      </c:pt>
                      <c:pt idx="347">
                        <c:v>3.11</c:v>
                      </c:pt>
                      <c:pt idx="348">
                        <c:v>3.1</c:v>
                      </c:pt>
                      <c:pt idx="349">
                        <c:v>3.44</c:v>
                      </c:pt>
                      <c:pt idx="350">
                        <c:v>3.73</c:v>
                      </c:pt>
                      <c:pt idx="351">
                        <c:v>4.1100000000000003</c:v>
                      </c:pt>
                      <c:pt idx="352">
                        <c:v>3.9</c:v>
                      </c:pt>
                      <c:pt idx="353">
                        <c:v>3.76</c:v>
                      </c:pt>
                      <c:pt idx="354">
                        <c:v>3.7</c:v>
                      </c:pt>
                      <c:pt idx="355">
                        <c:v>3.69</c:v>
                      </c:pt>
                      <c:pt idx="356">
                        <c:v>3.68</c:v>
                      </c:pt>
                      <c:pt idx="357">
                        <c:v>3.64</c:v>
                      </c:pt>
                      <c:pt idx="358">
                        <c:v>3.63</c:v>
                      </c:pt>
                      <c:pt idx="359">
                        <c:v>3.42</c:v>
                      </c:pt>
                      <c:pt idx="360">
                        <c:v>3.24</c:v>
                      </c:pt>
                      <c:pt idx="361">
                        <c:v>3.07</c:v>
                      </c:pt>
                      <c:pt idx="362">
                        <c:v>3.06</c:v>
                      </c:pt>
                      <c:pt idx="363">
                        <c:v>2.87</c:v>
                      </c:pt>
                      <c:pt idx="364">
                        <c:v>2.83</c:v>
                      </c:pt>
                      <c:pt idx="365">
                        <c:v>2.86</c:v>
                      </c:pt>
                      <c:pt idx="366">
                        <c:v>2.9</c:v>
                      </c:pt>
                      <c:pt idx="367">
                        <c:v>2.83</c:v>
                      </c:pt>
                      <c:pt idx="368">
                        <c:v>2.8</c:v>
                      </c:pt>
                      <c:pt idx="369">
                        <c:v>2.78</c:v>
                      </c:pt>
                      <c:pt idx="370">
                        <c:v>2.59</c:v>
                      </c:pt>
                      <c:pt idx="371">
                        <c:v>2.42</c:v>
                      </c:pt>
                      <c:pt idx="372">
                        <c:v>2.41</c:v>
                      </c:pt>
                      <c:pt idx="373">
                        <c:v>2.38</c:v>
                      </c:pt>
                      <c:pt idx="374">
                        <c:v>2.38</c:v>
                      </c:pt>
                      <c:pt idx="375">
                        <c:v>2.37</c:v>
                      </c:pt>
                      <c:pt idx="376">
                        <c:v>2.54</c:v>
                      </c:pt>
                      <c:pt idx="377">
                        <c:v>2.38</c:v>
                      </c:pt>
                      <c:pt idx="378">
                        <c:v>2.2999999999999998</c:v>
                      </c:pt>
                      <c:pt idx="379">
                        <c:v>2.29</c:v>
                      </c:pt>
                      <c:pt idx="380">
                        <c:v>2.2799999999999998</c:v>
                      </c:pt>
                      <c:pt idx="381">
                        <c:v>2.27</c:v>
                      </c:pt>
                      <c:pt idx="382">
                        <c:v>2.2000000000000002</c:v>
                      </c:pt>
                      <c:pt idx="383">
                        <c:v>2.17</c:v>
                      </c:pt>
                      <c:pt idx="384">
                        <c:v>2.0699999999999998</c:v>
                      </c:pt>
                      <c:pt idx="385">
                        <c:v>2.0299999999999998</c:v>
                      </c:pt>
                      <c:pt idx="386">
                        <c:v>2.04</c:v>
                      </c:pt>
                      <c:pt idx="387">
                        <c:v>2.08</c:v>
                      </c:pt>
                      <c:pt idx="388">
                        <c:v>2.2000000000000002</c:v>
                      </c:pt>
                      <c:pt idx="389">
                        <c:v>2.12</c:v>
                      </c:pt>
                      <c:pt idx="390">
                        <c:v>2.06</c:v>
                      </c:pt>
                      <c:pt idx="391">
                        <c:v>2.1</c:v>
                      </c:pt>
                      <c:pt idx="392">
                        <c:v>2.14</c:v>
                      </c:pt>
                      <c:pt idx="393">
                        <c:v>2.14</c:v>
                      </c:pt>
                      <c:pt idx="394">
                        <c:v>2.14</c:v>
                      </c:pt>
                      <c:pt idx="395">
                        <c:v>2.2599999999999998</c:v>
                      </c:pt>
                      <c:pt idx="396">
                        <c:v>2.12</c:v>
                      </c:pt>
                      <c:pt idx="397">
                        <c:v>2.1</c:v>
                      </c:pt>
                      <c:pt idx="398">
                        <c:v>2.04</c:v>
                      </c:pt>
                      <c:pt idx="399">
                        <c:v>2.02</c:v>
                      </c:pt>
                      <c:pt idx="400">
                        <c:v>2.09</c:v>
                      </c:pt>
                      <c:pt idx="401">
                        <c:v>2.14</c:v>
                      </c:pt>
                      <c:pt idx="402">
                        <c:v>2.57</c:v>
                      </c:pt>
                      <c:pt idx="403">
                        <c:v>2.78</c:v>
                      </c:pt>
                      <c:pt idx="404">
                        <c:v>2.57</c:v>
                      </c:pt>
                      <c:pt idx="405">
                        <c:v>2.36</c:v>
                      </c:pt>
                      <c:pt idx="406">
                        <c:v>2.27</c:v>
                      </c:pt>
                      <c:pt idx="407">
                        <c:v>2.2799999999999998</c:v>
                      </c:pt>
                      <c:pt idx="408">
                        <c:v>2.2200000000000002</c:v>
                      </c:pt>
                      <c:pt idx="409">
                        <c:v>2.17</c:v>
                      </c:pt>
                      <c:pt idx="410">
                        <c:v>2.0499999999999998</c:v>
                      </c:pt>
                      <c:pt idx="411">
                        <c:v>2.0099999999999998</c:v>
                      </c:pt>
                      <c:pt idx="412">
                        <c:v>1.9</c:v>
                      </c:pt>
                      <c:pt idx="413">
                        <c:v>1.85</c:v>
                      </c:pt>
                      <c:pt idx="414">
                        <c:v>1.84</c:v>
                      </c:pt>
                      <c:pt idx="415">
                        <c:v>1.9</c:v>
                      </c:pt>
                      <c:pt idx="416">
                        <c:v>1.9</c:v>
                      </c:pt>
                      <c:pt idx="417">
                        <c:v>1.96</c:v>
                      </c:pt>
                      <c:pt idx="418">
                        <c:v>1.9</c:v>
                      </c:pt>
                      <c:pt idx="419">
                        <c:v>1.91</c:v>
                      </c:pt>
                      <c:pt idx="420">
                        <c:v>1.97</c:v>
                      </c:pt>
                      <c:pt idx="421">
                        <c:v>1.96</c:v>
                      </c:pt>
                      <c:pt idx="422">
                        <c:v>1.97</c:v>
                      </c:pt>
                      <c:pt idx="423">
                        <c:v>1.94</c:v>
                      </c:pt>
                      <c:pt idx="424">
                        <c:v>1.91</c:v>
                      </c:pt>
                      <c:pt idx="425">
                        <c:v>2.08</c:v>
                      </c:pt>
                      <c:pt idx="426">
                        <c:v>1.97</c:v>
                      </c:pt>
                      <c:pt idx="427">
                        <c:v>1.89</c:v>
                      </c:pt>
                      <c:pt idx="428">
                        <c:v>1.88</c:v>
                      </c:pt>
                      <c:pt idx="429">
                        <c:v>1.77</c:v>
                      </c:pt>
                      <c:pt idx="430">
                        <c:v>2.1</c:v>
                      </c:pt>
                      <c:pt idx="431">
                        <c:v>1.92</c:v>
                      </c:pt>
                      <c:pt idx="432">
                        <c:v>1.89</c:v>
                      </c:pt>
                      <c:pt idx="433">
                        <c:v>1.8</c:v>
                      </c:pt>
                      <c:pt idx="434">
                        <c:v>1.79</c:v>
                      </c:pt>
                      <c:pt idx="435">
                        <c:v>1.8</c:v>
                      </c:pt>
                      <c:pt idx="436">
                        <c:v>1.8</c:v>
                      </c:pt>
                      <c:pt idx="437">
                        <c:v>1.8</c:v>
                      </c:pt>
                      <c:pt idx="438">
                        <c:v>1.88</c:v>
                      </c:pt>
                      <c:pt idx="439">
                        <c:v>1.75</c:v>
                      </c:pt>
                      <c:pt idx="440">
                        <c:v>1.7</c:v>
                      </c:pt>
                      <c:pt idx="441">
                        <c:v>1.64</c:v>
                      </c:pt>
                      <c:pt idx="442">
                        <c:v>1.67</c:v>
                      </c:pt>
                      <c:pt idx="443">
                        <c:v>1.71</c:v>
                      </c:pt>
                      <c:pt idx="444">
                        <c:v>1.74</c:v>
                      </c:pt>
                      <c:pt idx="445">
                        <c:v>1.7</c:v>
                      </c:pt>
                      <c:pt idx="446">
                        <c:v>1.66</c:v>
                      </c:pt>
                      <c:pt idx="447">
                        <c:v>1.87</c:v>
                      </c:pt>
                      <c:pt idx="448">
                        <c:v>1.99</c:v>
                      </c:pt>
                      <c:pt idx="449">
                        <c:v>2.04</c:v>
                      </c:pt>
                      <c:pt idx="450">
                        <c:v>2.0499999999999998</c:v>
                      </c:pt>
                      <c:pt idx="451">
                        <c:v>2.0299999999999998</c:v>
                      </c:pt>
                      <c:pt idx="452">
                        <c:v>1.95</c:v>
                      </c:pt>
                      <c:pt idx="453">
                        <c:v>1.81</c:v>
                      </c:pt>
                      <c:pt idx="454">
                        <c:v>1.68</c:v>
                      </c:pt>
                      <c:pt idx="455">
                        <c:v>1.54</c:v>
                      </c:pt>
                      <c:pt idx="456">
                        <c:v>1.64</c:v>
                      </c:pt>
                      <c:pt idx="457">
                        <c:v>1.6</c:v>
                      </c:pt>
                      <c:pt idx="458">
                        <c:v>1.68</c:v>
                      </c:pt>
                      <c:pt idx="459">
                        <c:v>1.71</c:v>
                      </c:pt>
                      <c:pt idx="460">
                        <c:v>1.72</c:v>
                      </c:pt>
                      <c:pt idx="461">
                        <c:v>1.85</c:v>
                      </c:pt>
                      <c:pt idx="462">
                        <c:v>1.95</c:v>
                      </c:pt>
                      <c:pt idx="463">
                        <c:v>1.97</c:v>
                      </c:pt>
                      <c:pt idx="464">
                        <c:v>1.88</c:v>
                      </c:pt>
                      <c:pt idx="465">
                        <c:v>1.77</c:v>
                      </c:pt>
                      <c:pt idx="466">
                        <c:v>1.73</c:v>
                      </c:pt>
                      <c:pt idx="467">
                        <c:v>1.76</c:v>
                      </c:pt>
                      <c:pt idx="468">
                        <c:v>1.64</c:v>
                      </c:pt>
                      <c:pt idx="469">
                        <c:v>1.49</c:v>
                      </c:pt>
                      <c:pt idx="470">
                        <c:v>1.34</c:v>
                      </c:pt>
                      <c:pt idx="471">
                        <c:v>1.25</c:v>
                      </c:pt>
                      <c:pt idx="472">
                        <c:v>1.37</c:v>
                      </c:pt>
                      <c:pt idx="473">
                        <c:v>1.7</c:v>
                      </c:pt>
                      <c:pt idx="474">
                        <c:v>1.78</c:v>
                      </c:pt>
                      <c:pt idx="475">
                        <c:v>1.82</c:v>
                      </c:pt>
                      <c:pt idx="476">
                        <c:v>1.81</c:v>
                      </c:pt>
                      <c:pt idx="477">
                        <c:v>1.82</c:v>
                      </c:pt>
                      <c:pt idx="478">
                        <c:v>1.87</c:v>
                      </c:pt>
                      <c:pt idx="479">
                        <c:v>1.91</c:v>
                      </c:pt>
                      <c:pt idx="480">
                        <c:v>1.99</c:v>
                      </c:pt>
                      <c:pt idx="481">
                        <c:v>2.15</c:v>
                      </c:pt>
                      <c:pt idx="482">
                        <c:v>1.89</c:v>
                      </c:pt>
                      <c:pt idx="483">
                        <c:v>1.77</c:v>
                      </c:pt>
                      <c:pt idx="484">
                        <c:v>1.89</c:v>
                      </c:pt>
                      <c:pt idx="485">
                        <c:v>2.13</c:v>
                      </c:pt>
                      <c:pt idx="486">
                        <c:v>2.1</c:v>
                      </c:pt>
                      <c:pt idx="487">
                        <c:v>2.09</c:v>
                      </c:pt>
                      <c:pt idx="488">
                        <c:v>2.0699999999999998</c:v>
                      </c:pt>
                      <c:pt idx="489">
                        <c:v>2.06</c:v>
                      </c:pt>
                      <c:pt idx="490">
                        <c:v>2</c:v>
                      </c:pt>
                      <c:pt idx="491">
                        <c:v>1.97</c:v>
                      </c:pt>
                      <c:pt idx="492">
                        <c:v>1.98</c:v>
                      </c:pt>
                      <c:pt idx="493">
                        <c:v>2.4900000000000002</c:v>
                      </c:pt>
                      <c:pt idx="494">
                        <c:v>2.67</c:v>
                      </c:pt>
                      <c:pt idx="495">
                        <c:v>2.4500000000000002</c:v>
                      </c:pt>
                      <c:pt idx="496">
                        <c:v>2.14</c:v>
                      </c:pt>
                      <c:pt idx="497">
                        <c:v>1.96</c:v>
                      </c:pt>
                      <c:pt idx="498">
                        <c:v>2.25</c:v>
                      </c:pt>
                      <c:pt idx="499">
                        <c:v>3.16</c:v>
                      </c:pt>
                      <c:pt idx="500">
                        <c:v>2.56</c:v>
                      </c:pt>
                      <c:pt idx="501">
                        <c:v>2.33</c:v>
                      </c:pt>
                      <c:pt idx="502">
                        <c:v>2.12</c:v>
                      </c:pt>
                      <c:pt idx="503">
                        <c:v>2.2799999999999998</c:v>
                      </c:pt>
                      <c:pt idx="504">
                        <c:v>2.54</c:v>
                      </c:pt>
                      <c:pt idx="505">
                        <c:v>2.8</c:v>
                      </c:pt>
                      <c:pt idx="506">
                        <c:v>2.54</c:v>
                      </c:pt>
                      <c:pt idx="507">
                        <c:v>2.44</c:v>
                      </c:pt>
                      <c:pt idx="508">
                        <c:v>2.33</c:v>
                      </c:pt>
                      <c:pt idx="509">
                        <c:v>2.25</c:v>
                      </c:pt>
                      <c:pt idx="510">
                        <c:v>2.1</c:v>
                      </c:pt>
                      <c:pt idx="511">
                        <c:v>1.96</c:v>
                      </c:pt>
                      <c:pt idx="512">
                        <c:v>1.75</c:v>
                      </c:pt>
                      <c:pt idx="513">
                        <c:v>1.73</c:v>
                      </c:pt>
                      <c:pt idx="514">
                        <c:v>1.74</c:v>
                      </c:pt>
                      <c:pt idx="515">
                        <c:v>1.92</c:v>
                      </c:pt>
                      <c:pt idx="516">
                        <c:v>1.89</c:v>
                      </c:pt>
                      <c:pt idx="517">
                        <c:v>1.98</c:v>
                      </c:pt>
                      <c:pt idx="518">
                        <c:v>1.95</c:v>
                      </c:pt>
                      <c:pt idx="519">
                        <c:v>2</c:v>
                      </c:pt>
                      <c:pt idx="520">
                        <c:v>1.98</c:v>
                      </c:pt>
                      <c:pt idx="521">
                        <c:v>1.99</c:v>
                      </c:pt>
                      <c:pt idx="522">
                        <c:v>2</c:v>
                      </c:pt>
                      <c:pt idx="523">
                        <c:v>1.94</c:v>
                      </c:pt>
                      <c:pt idx="524">
                        <c:v>2</c:v>
                      </c:pt>
                      <c:pt idx="525">
                        <c:v>1.97</c:v>
                      </c:pt>
                      <c:pt idx="526">
                        <c:v>1.99</c:v>
                      </c:pt>
                      <c:pt idx="527">
                        <c:v>1.93</c:v>
                      </c:pt>
                      <c:pt idx="528">
                        <c:v>1.94</c:v>
                      </c:pt>
                      <c:pt idx="529">
                        <c:v>1.81</c:v>
                      </c:pt>
                      <c:pt idx="530">
                        <c:v>1.72</c:v>
                      </c:pt>
                      <c:pt idx="531">
                        <c:v>1.69</c:v>
                      </c:pt>
                      <c:pt idx="532">
                        <c:v>2.5</c:v>
                      </c:pt>
                      <c:pt idx="533">
                        <c:v>2.33</c:v>
                      </c:pt>
                      <c:pt idx="534">
                        <c:v>2.09</c:v>
                      </c:pt>
                      <c:pt idx="535">
                        <c:v>1.98</c:v>
                      </c:pt>
                      <c:pt idx="536">
                        <c:v>2.06</c:v>
                      </c:pt>
                      <c:pt idx="537">
                        <c:v>2.2200000000000002</c:v>
                      </c:pt>
                      <c:pt idx="538">
                        <c:v>2.2200000000000002</c:v>
                      </c:pt>
                      <c:pt idx="539">
                        <c:v>2.38</c:v>
                      </c:pt>
                      <c:pt idx="540">
                        <c:v>2.64</c:v>
                      </c:pt>
                      <c:pt idx="541">
                        <c:v>2.36</c:v>
                      </c:pt>
                      <c:pt idx="542">
                        <c:v>2.58</c:v>
                      </c:pt>
                      <c:pt idx="543">
                        <c:v>2.4500000000000002</c:v>
                      </c:pt>
                      <c:pt idx="544">
                        <c:v>2.4900000000000002</c:v>
                      </c:pt>
                      <c:pt idx="545">
                        <c:v>2.6</c:v>
                      </c:pt>
                      <c:pt idx="546">
                        <c:v>3.04</c:v>
                      </c:pt>
                      <c:pt idx="547">
                        <c:v>3.15</c:v>
                      </c:pt>
                      <c:pt idx="548">
                        <c:v>2.94</c:v>
                      </c:pt>
                      <c:pt idx="549">
                        <c:v>3.68</c:v>
                      </c:pt>
                      <c:pt idx="550">
                        <c:v>3.1</c:v>
                      </c:pt>
                      <c:pt idx="551">
                        <c:v>3.13</c:v>
                      </c:pt>
                      <c:pt idx="552">
                        <c:v>2.85</c:v>
                      </c:pt>
                      <c:pt idx="553">
                        <c:v>3</c:v>
                      </c:pt>
                      <c:pt idx="554">
                        <c:v>2.71</c:v>
                      </c:pt>
                      <c:pt idx="555">
                        <c:v>2.61</c:v>
                      </c:pt>
                      <c:pt idx="556">
                        <c:v>2.54</c:v>
                      </c:pt>
                      <c:pt idx="557">
                        <c:v>2.4500000000000002</c:v>
                      </c:pt>
                      <c:pt idx="558">
                        <c:v>2.39</c:v>
                      </c:pt>
                      <c:pt idx="559">
                        <c:v>2.29</c:v>
                      </c:pt>
                      <c:pt idx="560">
                        <c:v>2.19</c:v>
                      </c:pt>
                      <c:pt idx="561">
                        <c:v>2.2400000000000002</c:v>
                      </c:pt>
                      <c:pt idx="562">
                        <c:v>2.02</c:v>
                      </c:pt>
                      <c:pt idx="563">
                        <c:v>1.98</c:v>
                      </c:pt>
                      <c:pt idx="564">
                        <c:v>1.99</c:v>
                      </c:pt>
                      <c:pt idx="565">
                        <c:v>1.88</c:v>
                      </c:pt>
                      <c:pt idx="566">
                        <c:v>1.82</c:v>
                      </c:pt>
                      <c:pt idx="567">
                        <c:v>1.75</c:v>
                      </c:pt>
                      <c:pt idx="568">
                        <c:v>1.74</c:v>
                      </c:pt>
                      <c:pt idx="569">
                        <c:v>1.75</c:v>
                      </c:pt>
                      <c:pt idx="570">
                        <c:v>1.76</c:v>
                      </c:pt>
                      <c:pt idx="571">
                        <c:v>1.72</c:v>
                      </c:pt>
                      <c:pt idx="572">
                        <c:v>1.66</c:v>
                      </c:pt>
                      <c:pt idx="573">
                        <c:v>1.59</c:v>
                      </c:pt>
                      <c:pt idx="574">
                        <c:v>1.52</c:v>
                      </c:pt>
                      <c:pt idx="575">
                        <c:v>1.58</c:v>
                      </c:pt>
                      <c:pt idx="576">
                        <c:v>1.64</c:v>
                      </c:pt>
                      <c:pt idx="577">
                        <c:v>1.58</c:v>
                      </c:pt>
                      <c:pt idx="578">
                        <c:v>1.45</c:v>
                      </c:pt>
                      <c:pt idx="579">
                        <c:v>1.45</c:v>
                      </c:pt>
                      <c:pt idx="580">
                        <c:v>1.4</c:v>
                      </c:pt>
                      <c:pt idx="581">
                        <c:v>1.38</c:v>
                      </c:pt>
                      <c:pt idx="582">
                        <c:v>1.32</c:v>
                      </c:pt>
                      <c:pt idx="583">
                        <c:v>1.31</c:v>
                      </c:pt>
                      <c:pt idx="584">
                        <c:v>1.28</c:v>
                      </c:pt>
                      <c:pt idx="585">
                        <c:v>1.31</c:v>
                      </c:pt>
                      <c:pt idx="586">
                        <c:v>1.3</c:v>
                      </c:pt>
                      <c:pt idx="587">
                        <c:v>1.39</c:v>
                      </c:pt>
                      <c:pt idx="588">
                        <c:v>1.48</c:v>
                      </c:pt>
                      <c:pt idx="589">
                        <c:v>1.49</c:v>
                      </c:pt>
                      <c:pt idx="590">
                        <c:v>1.48</c:v>
                      </c:pt>
                      <c:pt idx="591">
                        <c:v>1.44</c:v>
                      </c:pt>
                      <c:pt idx="592">
                        <c:v>1.59</c:v>
                      </c:pt>
                      <c:pt idx="593">
                        <c:v>1.1000000000000001</c:v>
                      </c:pt>
                      <c:pt idx="594">
                        <c:v>1.81</c:v>
                      </c:pt>
                      <c:pt idx="595">
                        <c:v>2.1</c:v>
                      </c:pt>
                      <c:pt idx="596">
                        <c:v>2</c:v>
                      </c:pt>
                      <c:pt idx="597">
                        <c:v>2</c:v>
                      </c:pt>
                      <c:pt idx="598">
                        <c:v>2.1</c:v>
                      </c:pt>
                      <c:pt idx="599">
                        <c:v>2.1</c:v>
                      </c:pt>
                      <c:pt idx="600">
                        <c:v>2.1800000000000002</c:v>
                      </c:pt>
                      <c:pt idx="601">
                        <c:v>2.3199999999999998</c:v>
                      </c:pt>
                      <c:pt idx="602">
                        <c:v>2.16</c:v>
                      </c:pt>
                      <c:pt idx="603">
                        <c:v>1.95</c:v>
                      </c:pt>
                      <c:pt idx="604">
                        <c:v>2.0099999999999998</c:v>
                      </c:pt>
                      <c:pt idx="605">
                        <c:v>2.2000000000000002</c:v>
                      </c:pt>
                      <c:pt idx="606">
                        <c:v>2.29</c:v>
                      </c:pt>
                      <c:pt idx="607">
                        <c:v>2.25</c:v>
                      </c:pt>
                      <c:pt idx="608">
                        <c:v>2.2599999999999998</c:v>
                      </c:pt>
                      <c:pt idx="609">
                        <c:v>2.27</c:v>
                      </c:pt>
                      <c:pt idx="610">
                        <c:v>2.34</c:v>
                      </c:pt>
                      <c:pt idx="611">
                        <c:v>2.35</c:v>
                      </c:pt>
                      <c:pt idx="612">
                        <c:v>3.45</c:v>
                      </c:pt>
                      <c:pt idx="613">
                        <c:v>3.09</c:v>
                      </c:pt>
                      <c:pt idx="614">
                        <c:v>2.99</c:v>
                      </c:pt>
                      <c:pt idx="615">
                        <c:v>3.03</c:v>
                      </c:pt>
                      <c:pt idx="616">
                        <c:v>3.15</c:v>
                      </c:pt>
                      <c:pt idx="617">
                        <c:v>3.24</c:v>
                      </c:pt>
                      <c:pt idx="618">
                        <c:v>3.51</c:v>
                      </c:pt>
                      <c:pt idx="619">
                        <c:v>4.08</c:v>
                      </c:pt>
                      <c:pt idx="620">
                        <c:v>3.79</c:v>
                      </c:pt>
                      <c:pt idx="621">
                        <c:v>4.4400000000000004</c:v>
                      </c:pt>
                      <c:pt idx="622">
                        <c:v>4.7300000000000004</c:v>
                      </c:pt>
                      <c:pt idx="623">
                        <c:v>4.46</c:v>
                      </c:pt>
                      <c:pt idx="624">
                        <c:v>4.4169999999999998</c:v>
                      </c:pt>
                      <c:pt idx="625">
                        <c:v>3.63</c:v>
                      </c:pt>
                      <c:pt idx="626">
                        <c:v>3.96</c:v>
                      </c:pt>
                      <c:pt idx="627">
                        <c:v>3.4</c:v>
                      </c:pt>
                      <c:pt idx="628">
                        <c:v>3.3</c:v>
                      </c:pt>
                      <c:pt idx="629">
                        <c:v>3.9</c:v>
                      </c:pt>
                      <c:pt idx="630">
                        <c:v>3.96</c:v>
                      </c:pt>
                      <c:pt idx="631">
                        <c:v>3.38</c:v>
                      </c:pt>
                      <c:pt idx="632">
                        <c:v>3.15</c:v>
                      </c:pt>
                      <c:pt idx="633">
                        <c:v>3.11</c:v>
                      </c:pt>
                      <c:pt idx="634">
                        <c:v>3.12</c:v>
                      </c:pt>
                      <c:pt idx="635">
                        <c:v>3.4</c:v>
                      </c:pt>
                      <c:pt idx="636">
                        <c:v>3</c:v>
                      </c:pt>
                      <c:pt idx="637">
                        <c:v>3.27</c:v>
                      </c:pt>
                      <c:pt idx="638">
                        <c:v>3.15</c:v>
                      </c:pt>
                      <c:pt idx="639">
                        <c:v>3.03</c:v>
                      </c:pt>
                      <c:pt idx="640">
                        <c:v>3</c:v>
                      </c:pt>
                      <c:pt idx="641">
                        <c:v>2.97</c:v>
                      </c:pt>
                      <c:pt idx="642">
                        <c:v>3.07</c:v>
                      </c:pt>
                      <c:pt idx="643">
                        <c:v>3.04</c:v>
                      </c:pt>
                      <c:pt idx="644">
                        <c:v>3.9</c:v>
                      </c:pt>
                      <c:pt idx="645">
                        <c:v>3.52</c:v>
                      </c:pt>
                      <c:pt idx="646">
                        <c:v>3.53</c:v>
                      </c:pt>
                      <c:pt idx="647">
                        <c:v>4.0199999999999996</c:v>
                      </c:pt>
                      <c:pt idx="648">
                        <c:v>3.91</c:v>
                      </c:pt>
                      <c:pt idx="649">
                        <c:v>3.76</c:v>
                      </c:pt>
                      <c:pt idx="650">
                        <c:v>3.54</c:v>
                      </c:pt>
                      <c:pt idx="651">
                        <c:v>3.49</c:v>
                      </c:pt>
                      <c:pt idx="652">
                        <c:v>3.55</c:v>
                      </c:pt>
                      <c:pt idx="653">
                        <c:v>3.47</c:v>
                      </c:pt>
                      <c:pt idx="654">
                        <c:v>3.4</c:v>
                      </c:pt>
                      <c:pt idx="655">
                        <c:v>3.38</c:v>
                      </c:pt>
                      <c:pt idx="656">
                        <c:v>3.43</c:v>
                      </c:pt>
                      <c:pt idx="657">
                        <c:v>3.45</c:v>
                      </c:pt>
                      <c:pt idx="658">
                        <c:v>3.39</c:v>
                      </c:pt>
                      <c:pt idx="659">
                        <c:v>3.27</c:v>
                      </c:pt>
                      <c:pt idx="660">
                        <c:v>3.28</c:v>
                      </c:pt>
                      <c:pt idx="661">
                        <c:v>3.08</c:v>
                      </c:pt>
                      <c:pt idx="662">
                        <c:v>2.9</c:v>
                      </c:pt>
                      <c:pt idx="663">
                        <c:v>2.75</c:v>
                      </c:pt>
                      <c:pt idx="664">
                        <c:v>2.63</c:v>
                      </c:pt>
                      <c:pt idx="665">
                        <c:v>2.54</c:v>
                      </c:pt>
                      <c:pt idx="666">
                        <c:v>2.54</c:v>
                      </c:pt>
                      <c:pt idx="667">
                        <c:v>2.63</c:v>
                      </c:pt>
                      <c:pt idx="668">
                        <c:v>2.64</c:v>
                      </c:pt>
                      <c:pt idx="669">
                        <c:v>2.62</c:v>
                      </c:pt>
                      <c:pt idx="670">
                        <c:v>2.58</c:v>
                      </c:pt>
                      <c:pt idx="671">
                        <c:v>2.54</c:v>
                      </c:pt>
                      <c:pt idx="672">
                        <c:v>2.5499999999999998</c:v>
                      </c:pt>
                      <c:pt idx="673">
                        <c:v>2.5</c:v>
                      </c:pt>
                      <c:pt idx="674">
                        <c:v>2.34</c:v>
                      </c:pt>
                      <c:pt idx="675">
                        <c:v>2.19</c:v>
                      </c:pt>
                      <c:pt idx="676">
                        <c:v>2.1</c:v>
                      </c:pt>
                      <c:pt idx="677">
                        <c:v>2.0499999999999998</c:v>
                      </c:pt>
                      <c:pt idx="678">
                        <c:v>2.04</c:v>
                      </c:pt>
                      <c:pt idx="679">
                        <c:v>2.0099999999999998</c:v>
                      </c:pt>
                      <c:pt idx="680">
                        <c:v>2</c:v>
                      </c:pt>
                      <c:pt idx="681">
                        <c:v>1.96</c:v>
                      </c:pt>
                      <c:pt idx="682">
                        <c:v>1.88</c:v>
                      </c:pt>
                      <c:pt idx="683">
                        <c:v>1.91</c:v>
                      </c:pt>
                      <c:pt idx="684">
                        <c:v>1.92</c:v>
                      </c:pt>
                      <c:pt idx="685">
                        <c:v>1.88</c:v>
                      </c:pt>
                      <c:pt idx="686">
                        <c:v>1.99</c:v>
                      </c:pt>
                      <c:pt idx="687">
                        <c:v>1.95</c:v>
                      </c:pt>
                      <c:pt idx="688">
                        <c:v>2</c:v>
                      </c:pt>
                      <c:pt idx="689">
                        <c:v>1.95</c:v>
                      </c:pt>
                      <c:pt idx="690">
                        <c:v>1.91</c:v>
                      </c:pt>
                      <c:pt idx="691">
                        <c:v>1.9</c:v>
                      </c:pt>
                      <c:pt idx="692">
                        <c:v>1.87</c:v>
                      </c:pt>
                      <c:pt idx="693">
                        <c:v>1.78</c:v>
                      </c:pt>
                      <c:pt idx="694">
                        <c:v>1.8</c:v>
                      </c:pt>
                      <c:pt idx="695">
                        <c:v>1.89</c:v>
                      </c:pt>
                      <c:pt idx="696">
                        <c:v>2.12</c:v>
                      </c:pt>
                      <c:pt idx="697">
                        <c:v>1.94</c:v>
                      </c:pt>
                      <c:pt idx="698">
                        <c:v>1.83</c:v>
                      </c:pt>
                      <c:pt idx="699">
                        <c:v>1.95</c:v>
                      </c:pt>
                      <c:pt idx="700">
                        <c:v>1.92</c:v>
                      </c:pt>
                      <c:pt idx="701">
                        <c:v>2.0099999999999998</c:v>
                      </c:pt>
                      <c:pt idx="702">
                        <c:v>1.95</c:v>
                      </c:pt>
                      <c:pt idx="703">
                        <c:v>2.14</c:v>
                      </c:pt>
                      <c:pt idx="704">
                        <c:v>2.1</c:v>
                      </c:pt>
                      <c:pt idx="705">
                        <c:v>2.57</c:v>
                      </c:pt>
                      <c:pt idx="706">
                        <c:v>3.14</c:v>
                      </c:pt>
                      <c:pt idx="707">
                        <c:v>2.73</c:v>
                      </c:pt>
                      <c:pt idx="708">
                        <c:v>2.5</c:v>
                      </c:pt>
                      <c:pt idx="709">
                        <c:v>2.41</c:v>
                      </c:pt>
                      <c:pt idx="710">
                        <c:v>2.48</c:v>
                      </c:pt>
                      <c:pt idx="711">
                        <c:v>2.4700000000000002</c:v>
                      </c:pt>
                      <c:pt idx="712">
                        <c:v>2.38</c:v>
                      </c:pt>
                      <c:pt idx="713">
                        <c:v>2.2799999999999998</c:v>
                      </c:pt>
                      <c:pt idx="714">
                        <c:v>2.12</c:v>
                      </c:pt>
                      <c:pt idx="715">
                        <c:v>2.04</c:v>
                      </c:pt>
                      <c:pt idx="716">
                        <c:v>2</c:v>
                      </c:pt>
                      <c:pt idx="717">
                        <c:v>2.02</c:v>
                      </c:pt>
                      <c:pt idx="718">
                        <c:v>2.08</c:v>
                      </c:pt>
                      <c:pt idx="719">
                        <c:v>1.99</c:v>
                      </c:pt>
                      <c:pt idx="720">
                        <c:v>1.92</c:v>
                      </c:pt>
                      <c:pt idx="721">
                        <c:v>2.02</c:v>
                      </c:pt>
                      <c:pt idx="722">
                        <c:v>1.98</c:v>
                      </c:pt>
                      <c:pt idx="723">
                        <c:v>2.0099999999999998</c:v>
                      </c:pt>
                      <c:pt idx="724">
                        <c:v>2.2599999999999998</c:v>
                      </c:pt>
                      <c:pt idx="725">
                        <c:v>2.5499999999999998</c:v>
                      </c:pt>
                      <c:pt idx="726">
                        <c:v>2.42</c:v>
                      </c:pt>
                      <c:pt idx="727">
                        <c:v>2.42</c:v>
                      </c:pt>
                      <c:pt idx="728">
                        <c:v>2.34</c:v>
                      </c:pt>
                      <c:pt idx="729">
                        <c:v>2.34</c:v>
                      </c:pt>
                      <c:pt idx="730">
                        <c:v>2.33</c:v>
                      </c:pt>
                      <c:pt idx="731">
                        <c:v>2.33</c:v>
                      </c:pt>
                    </c:numCache>
                  </c:numRef>
                </c:val>
                <c:smooth val="1"/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A-91D4-45AA-AE21-1D15512D6776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v>2001</c:v>
                </c:tx>
                <c:spPr>
                  <a:ln w="12700">
                    <a:solidFill>
                      <a:schemeClr val="bg1">
                        <a:lumMod val="50000"/>
                      </a:schemeClr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DATOS!$AA$3:$AA$734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2.39</c:v>
                      </c:pt>
                      <c:pt idx="1">
                        <c:v>2.39</c:v>
                      </c:pt>
                      <c:pt idx="2">
                        <c:v>2.3199999999999998</c:v>
                      </c:pt>
                      <c:pt idx="3">
                        <c:v>2.41</c:v>
                      </c:pt>
                      <c:pt idx="4">
                        <c:v>2.37</c:v>
                      </c:pt>
                      <c:pt idx="5">
                        <c:v>2.2799999999999998</c:v>
                      </c:pt>
                      <c:pt idx="6">
                        <c:v>2.1</c:v>
                      </c:pt>
                      <c:pt idx="7">
                        <c:v>1.98</c:v>
                      </c:pt>
                      <c:pt idx="8">
                        <c:v>1.89</c:v>
                      </c:pt>
                      <c:pt idx="9">
                        <c:v>2.06</c:v>
                      </c:pt>
                      <c:pt idx="10">
                        <c:v>2.06</c:v>
                      </c:pt>
                      <c:pt idx="11">
                        <c:v>2.14</c:v>
                      </c:pt>
                      <c:pt idx="12">
                        <c:v>2.12</c:v>
                      </c:pt>
                      <c:pt idx="13">
                        <c:v>2.13</c:v>
                      </c:pt>
                      <c:pt idx="14">
                        <c:v>2</c:v>
                      </c:pt>
                      <c:pt idx="15">
                        <c:v>1.92</c:v>
                      </c:pt>
                      <c:pt idx="16">
                        <c:v>1.88</c:v>
                      </c:pt>
                      <c:pt idx="17">
                        <c:v>1.95</c:v>
                      </c:pt>
                      <c:pt idx="18">
                        <c:v>2</c:v>
                      </c:pt>
                      <c:pt idx="19">
                        <c:v>2.06</c:v>
                      </c:pt>
                      <c:pt idx="20">
                        <c:v>1.89</c:v>
                      </c:pt>
                      <c:pt idx="21">
                        <c:v>1.78</c:v>
                      </c:pt>
                      <c:pt idx="22">
                        <c:v>1.65</c:v>
                      </c:pt>
                      <c:pt idx="23">
                        <c:v>1.71</c:v>
                      </c:pt>
                      <c:pt idx="24">
                        <c:v>1.73</c:v>
                      </c:pt>
                      <c:pt idx="25">
                        <c:v>1.72</c:v>
                      </c:pt>
                      <c:pt idx="26">
                        <c:v>1.64</c:v>
                      </c:pt>
                      <c:pt idx="27">
                        <c:v>1.58</c:v>
                      </c:pt>
                      <c:pt idx="28">
                        <c:v>1.56</c:v>
                      </c:pt>
                      <c:pt idx="29">
                        <c:v>1.57</c:v>
                      </c:pt>
                      <c:pt idx="30">
                        <c:v>1.56</c:v>
                      </c:pt>
                      <c:pt idx="31">
                        <c:v>1.52</c:v>
                      </c:pt>
                      <c:pt idx="32">
                        <c:v>1.59</c:v>
                      </c:pt>
                      <c:pt idx="33">
                        <c:v>1.84</c:v>
                      </c:pt>
                      <c:pt idx="34">
                        <c:v>1.62</c:v>
                      </c:pt>
                      <c:pt idx="35">
                        <c:v>1.5</c:v>
                      </c:pt>
                      <c:pt idx="36">
                        <c:v>1.51</c:v>
                      </c:pt>
                      <c:pt idx="37">
                        <c:v>1.6</c:v>
                      </c:pt>
                      <c:pt idx="38">
                        <c:v>1.68</c:v>
                      </c:pt>
                      <c:pt idx="39">
                        <c:v>2.0299999999999998</c:v>
                      </c:pt>
                      <c:pt idx="40">
                        <c:v>1.98</c:v>
                      </c:pt>
                      <c:pt idx="41">
                        <c:v>2.0299999999999998</c:v>
                      </c:pt>
                      <c:pt idx="42">
                        <c:v>2.1</c:v>
                      </c:pt>
                      <c:pt idx="43">
                        <c:v>2.08</c:v>
                      </c:pt>
                      <c:pt idx="44">
                        <c:v>2.13</c:v>
                      </c:pt>
                      <c:pt idx="45">
                        <c:v>2.44</c:v>
                      </c:pt>
                      <c:pt idx="46">
                        <c:v>2.46</c:v>
                      </c:pt>
                      <c:pt idx="47">
                        <c:v>2.4</c:v>
                      </c:pt>
                      <c:pt idx="48">
                        <c:v>2.2799999999999998</c:v>
                      </c:pt>
                      <c:pt idx="49">
                        <c:v>2.2000000000000002</c:v>
                      </c:pt>
                      <c:pt idx="50">
                        <c:v>2.14</c:v>
                      </c:pt>
                      <c:pt idx="51">
                        <c:v>2.08</c:v>
                      </c:pt>
                      <c:pt idx="52">
                        <c:v>1.95</c:v>
                      </c:pt>
                      <c:pt idx="53">
                        <c:v>1.8</c:v>
                      </c:pt>
                      <c:pt idx="54">
                        <c:v>1.71</c:v>
                      </c:pt>
                      <c:pt idx="55">
                        <c:v>1.72</c:v>
                      </c:pt>
                      <c:pt idx="56">
                        <c:v>1.71</c:v>
                      </c:pt>
                      <c:pt idx="57">
                        <c:v>1.69</c:v>
                      </c:pt>
                      <c:pt idx="58">
                        <c:v>1.6</c:v>
                      </c:pt>
                      <c:pt idx="59">
                        <c:v>1.52</c:v>
                      </c:pt>
                      <c:pt idx="60">
                        <c:v>1.52</c:v>
                      </c:pt>
                      <c:pt idx="61">
                        <c:v>1.67</c:v>
                      </c:pt>
                      <c:pt idx="62">
                        <c:v>1.67</c:v>
                      </c:pt>
                      <c:pt idx="63">
                        <c:v>1.5</c:v>
                      </c:pt>
                      <c:pt idx="64">
                        <c:v>1.31</c:v>
                      </c:pt>
                      <c:pt idx="65">
                        <c:v>1.28</c:v>
                      </c:pt>
                      <c:pt idx="66">
                        <c:v>1.34</c:v>
                      </c:pt>
                      <c:pt idx="67">
                        <c:v>1.55</c:v>
                      </c:pt>
                      <c:pt idx="68">
                        <c:v>1.5</c:v>
                      </c:pt>
                      <c:pt idx="69">
                        <c:v>1.59</c:v>
                      </c:pt>
                      <c:pt idx="70">
                        <c:v>1.06</c:v>
                      </c:pt>
                      <c:pt idx="71">
                        <c:v>1.56</c:v>
                      </c:pt>
                      <c:pt idx="72">
                        <c:v>1.49</c:v>
                      </c:pt>
                      <c:pt idx="73">
                        <c:v>1.44</c:v>
                      </c:pt>
                      <c:pt idx="74">
                        <c:v>1.35</c:v>
                      </c:pt>
                      <c:pt idx="75">
                        <c:v>1.34</c:v>
                      </c:pt>
                      <c:pt idx="76">
                        <c:v>1.3</c:v>
                      </c:pt>
                      <c:pt idx="77">
                        <c:v>1.25</c:v>
                      </c:pt>
                      <c:pt idx="78">
                        <c:v>1.2</c:v>
                      </c:pt>
                      <c:pt idx="79">
                        <c:v>1.1399999999999999</c:v>
                      </c:pt>
                      <c:pt idx="80">
                        <c:v>1.1499999999999999</c:v>
                      </c:pt>
                      <c:pt idx="81">
                        <c:v>1</c:v>
                      </c:pt>
                      <c:pt idx="82">
                        <c:v>1.05</c:v>
                      </c:pt>
                      <c:pt idx="83">
                        <c:v>1.04</c:v>
                      </c:pt>
                      <c:pt idx="84">
                        <c:v>1.04</c:v>
                      </c:pt>
                      <c:pt idx="85">
                        <c:v>1.02</c:v>
                      </c:pt>
                      <c:pt idx="86">
                        <c:v>1.04</c:v>
                      </c:pt>
                      <c:pt idx="87">
                        <c:v>1.02</c:v>
                      </c:pt>
                      <c:pt idx="88">
                        <c:v>0.95</c:v>
                      </c:pt>
                      <c:pt idx="89">
                        <c:v>0.94</c:v>
                      </c:pt>
                      <c:pt idx="90">
                        <c:v>0.94</c:v>
                      </c:pt>
                      <c:pt idx="91">
                        <c:v>0.9</c:v>
                      </c:pt>
                      <c:pt idx="92">
                        <c:v>0.93</c:v>
                      </c:pt>
                      <c:pt idx="93">
                        <c:v>0.95</c:v>
                      </c:pt>
                      <c:pt idx="94">
                        <c:v>0.96</c:v>
                      </c:pt>
                      <c:pt idx="95">
                        <c:v>0.94</c:v>
                      </c:pt>
                      <c:pt idx="96">
                        <c:v>0.9</c:v>
                      </c:pt>
                      <c:pt idx="97">
                        <c:v>1</c:v>
                      </c:pt>
                      <c:pt idx="98">
                        <c:v>1.1200000000000001</c:v>
                      </c:pt>
                      <c:pt idx="99">
                        <c:v>1.2</c:v>
                      </c:pt>
                      <c:pt idx="100">
                        <c:v>1.19</c:v>
                      </c:pt>
                      <c:pt idx="101">
                        <c:v>1.18</c:v>
                      </c:pt>
                      <c:pt idx="102">
                        <c:v>1.1100000000000001</c:v>
                      </c:pt>
                      <c:pt idx="103">
                        <c:v>1.25</c:v>
                      </c:pt>
                      <c:pt idx="104">
                        <c:v>1.5</c:v>
                      </c:pt>
                      <c:pt idx="105">
                        <c:v>1.36</c:v>
                      </c:pt>
                      <c:pt idx="106">
                        <c:v>1.3</c:v>
                      </c:pt>
                      <c:pt idx="107">
                        <c:v>1.6</c:v>
                      </c:pt>
                      <c:pt idx="108">
                        <c:v>1.6</c:v>
                      </c:pt>
                      <c:pt idx="109">
                        <c:v>1.56</c:v>
                      </c:pt>
                      <c:pt idx="110">
                        <c:v>1.56</c:v>
                      </c:pt>
                      <c:pt idx="111">
                        <c:v>1.75</c:v>
                      </c:pt>
                      <c:pt idx="112">
                        <c:v>1.82</c:v>
                      </c:pt>
                      <c:pt idx="113">
                        <c:v>1.79</c:v>
                      </c:pt>
                      <c:pt idx="114">
                        <c:v>1.81</c:v>
                      </c:pt>
                      <c:pt idx="115">
                        <c:v>2.0499999999999998</c:v>
                      </c:pt>
                      <c:pt idx="116">
                        <c:v>2.02</c:v>
                      </c:pt>
                      <c:pt idx="117">
                        <c:v>1.92</c:v>
                      </c:pt>
                      <c:pt idx="118">
                        <c:v>1.8</c:v>
                      </c:pt>
                      <c:pt idx="119">
                        <c:v>1.85</c:v>
                      </c:pt>
                      <c:pt idx="120">
                        <c:v>1.82</c:v>
                      </c:pt>
                      <c:pt idx="121">
                        <c:v>1.87</c:v>
                      </c:pt>
                      <c:pt idx="122">
                        <c:v>1.78</c:v>
                      </c:pt>
                      <c:pt idx="123">
                        <c:v>1.68</c:v>
                      </c:pt>
                      <c:pt idx="124">
                        <c:v>1.67</c:v>
                      </c:pt>
                      <c:pt idx="125">
                        <c:v>1.76</c:v>
                      </c:pt>
                      <c:pt idx="126">
                        <c:v>2.04</c:v>
                      </c:pt>
                      <c:pt idx="127">
                        <c:v>1.88</c:v>
                      </c:pt>
                      <c:pt idx="128">
                        <c:v>1.63</c:v>
                      </c:pt>
                      <c:pt idx="129">
                        <c:v>1.64</c:v>
                      </c:pt>
                      <c:pt idx="130">
                        <c:v>1.61</c:v>
                      </c:pt>
                      <c:pt idx="131">
                        <c:v>1.6</c:v>
                      </c:pt>
                      <c:pt idx="132">
                        <c:v>1.59</c:v>
                      </c:pt>
                      <c:pt idx="133">
                        <c:v>1.52</c:v>
                      </c:pt>
                      <c:pt idx="134">
                        <c:v>1.6</c:v>
                      </c:pt>
                      <c:pt idx="135">
                        <c:v>1.71</c:v>
                      </c:pt>
                      <c:pt idx="136">
                        <c:v>1.78</c:v>
                      </c:pt>
                      <c:pt idx="137">
                        <c:v>1.82</c:v>
                      </c:pt>
                      <c:pt idx="138">
                        <c:v>1.89</c:v>
                      </c:pt>
                      <c:pt idx="139">
                        <c:v>2.0099999999999998</c:v>
                      </c:pt>
                      <c:pt idx="140">
                        <c:v>1.8</c:v>
                      </c:pt>
                      <c:pt idx="141">
                        <c:v>1.61</c:v>
                      </c:pt>
                      <c:pt idx="142">
                        <c:v>1.68</c:v>
                      </c:pt>
                      <c:pt idx="143">
                        <c:v>1.8</c:v>
                      </c:pt>
                      <c:pt idx="144">
                        <c:v>1.79</c:v>
                      </c:pt>
                      <c:pt idx="145">
                        <c:v>1.88</c:v>
                      </c:pt>
                      <c:pt idx="146">
                        <c:v>1.62</c:v>
                      </c:pt>
                      <c:pt idx="147">
                        <c:v>1.65</c:v>
                      </c:pt>
                      <c:pt idx="148">
                        <c:v>1.56</c:v>
                      </c:pt>
                      <c:pt idx="149">
                        <c:v>1.54</c:v>
                      </c:pt>
                      <c:pt idx="150">
                        <c:v>2</c:v>
                      </c:pt>
                      <c:pt idx="151">
                        <c:v>1.98</c:v>
                      </c:pt>
                      <c:pt idx="152">
                        <c:v>2.04</c:v>
                      </c:pt>
                      <c:pt idx="153">
                        <c:v>2.0299999999999998</c:v>
                      </c:pt>
                      <c:pt idx="154">
                        <c:v>2.2999999999999998</c:v>
                      </c:pt>
                      <c:pt idx="155">
                        <c:v>2.25</c:v>
                      </c:pt>
                      <c:pt idx="156">
                        <c:v>2.2799999999999998</c:v>
                      </c:pt>
                      <c:pt idx="157">
                        <c:v>2.1800000000000002</c:v>
                      </c:pt>
                      <c:pt idx="158">
                        <c:v>2.4</c:v>
                      </c:pt>
                      <c:pt idx="159">
                        <c:v>3</c:v>
                      </c:pt>
                      <c:pt idx="160">
                        <c:v>2.78</c:v>
                      </c:pt>
                      <c:pt idx="161">
                        <c:v>2.67</c:v>
                      </c:pt>
                      <c:pt idx="162">
                        <c:v>2.76</c:v>
                      </c:pt>
                      <c:pt idx="163">
                        <c:v>2.85</c:v>
                      </c:pt>
                      <c:pt idx="164">
                        <c:v>2.9</c:v>
                      </c:pt>
                      <c:pt idx="165">
                        <c:v>3.03</c:v>
                      </c:pt>
                      <c:pt idx="166">
                        <c:v>3</c:v>
                      </c:pt>
                      <c:pt idx="167">
                        <c:v>2.82</c:v>
                      </c:pt>
                      <c:pt idx="168">
                        <c:v>2.76</c:v>
                      </c:pt>
                      <c:pt idx="169">
                        <c:v>2.64</c:v>
                      </c:pt>
                      <c:pt idx="170">
                        <c:v>2.46</c:v>
                      </c:pt>
                      <c:pt idx="171">
                        <c:v>2.38</c:v>
                      </c:pt>
                      <c:pt idx="172">
                        <c:v>2.2999999999999998</c:v>
                      </c:pt>
                      <c:pt idx="173">
                        <c:v>2.21</c:v>
                      </c:pt>
                      <c:pt idx="174">
                        <c:v>2.1800000000000002</c:v>
                      </c:pt>
                      <c:pt idx="175">
                        <c:v>2.2000000000000002</c:v>
                      </c:pt>
                      <c:pt idx="176">
                        <c:v>2.4</c:v>
                      </c:pt>
                      <c:pt idx="177">
                        <c:v>2.2200000000000002</c:v>
                      </c:pt>
                      <c:pt idx="178">
                        <c:v>2.3199999999999998</c:v>
                      </c:pt>
                      <c:pt idx="179">
                        <c:v>2.46</c:v>
                      </c:pt>
                      <c:pt idx="180">
                        <c:v>2.46</c:v>
                      </c:pt>
                      <c:pt idx="181">
                        <c:v>2.38</c:v>
                      </c:pt>
                      <c:pt idx="182">
                        <c:v>2.2000000000000002</c:v>
                      </c:pt>
                      <c:pt idx="183">
                        <c:v>2.0499999999999998</c:v>
                      </c:pt>
                      <c:pt idx="184">
                        <c:v>1.94</c:v>
                      </c:pt>
                      <c:pt idx="185">
                        <c:v>1.84</c:v>
                      </c:pt>
                      <c:pt idx="186">
                        <c:v>1.82</c:v>
                      </c:pt>
                      <c:pt idx="187">
                        <c:v>1.99</c:v>
                      </c:pt>
                      <c:pt idx="188">
                        <c:v>1.98</c:v>
                      </c:pt>
                      <c:pt idx="189">
                        <c:v>1.85</c:v>
                      </c:pt>
                      <c:pt idx="190">
                        <c:v>1.7</c:v>
                      </c:pt>
                      <c:pt idx="191">
                        <c:v>1.61</c:v>
                      </c:pt>
                      <c:pt idx="192">
                        <c:v>1.58</c:v>
                      </c:pt>
                      <c:pt idx="193">
                        <c:v>1.74</c:v>
                      </c:pt>
                      <c:pt idx="194">
                        <c:v>1.69</c:v>
                      </c:pt>
                      <c:pt idx="195">
                        <c:v>1.62</c:v>
                      </c:pt>
                      <c:pt idx="196">
                        <c:v>1.63</c:v>
                      </c:pt>
                      <c:pt idx="197">
                        <c:v>1.92</c:v>
                      </c:pt>
                      <c:pt idx="198">
                        <c:v>2</c:v>
                      </c:pt>
                      <c:pt idx="199">
                        <c:v>1.95</c:v>
                      </c:pt>
                      <c:pt idx="200">
                        <c:v>1.73</c:v>
                      </c:pt>
                      <c:pt idx="201">
                        <c:v>1.61</c:v>
                      </c:pt>
                      <c:pt idx="202">
                        <c:v>1.64</c:v>
                      </c:pt>
                      <c:pt idx="203">
                        <c:v>1.52</c:v>
                      </c:pt>
                      <c:pt idx="204">
                        <c:v>1.59</c:v>
                      </c:pt>
                      <c:pt idx="205">
                        <c:v>1.62</c:v>
                      </c:pt>
                      <c:pt idx="206">
                        <c:v>1.6</c:v>
                      </c:pt>
                      <c:pt idx="207">
                        <c:v>1.71</c:v>
                      </c:pt>
                      <c:pt idx="208">
                        <c:v>1.9</c:v>
                      </c:pt>
                      <c:pt idx="209">
                        <c:v>1.8</c:v>
                      </c:pt>
                      <c:pt idx="210">
                        <c:v>1.86</c:v>
                      </c:pt>
                      <c:pt idx="211">
                        <c:v>1.82</c:v>
                      </c:pt>
                      <c:pt idx="212">
                        <c:v>1.78</c:v>
                      </c:pt>
                      <c:pt idx="213">
                        <c:v>1.73</c:v>
                      </c:pt>
                      <c:pt idx="214">
                        <c:v>1.74</c:v>
                      </c:pt>
                      <c:pt idx="215">
                        <c:v>1.71</c:v>
                      </c:pt>
                      <c:pt idx="216">
                        <c:v>1.8</c:v>
                      </c:pt>
                      <c:pt idx="217">
                        <c:v>2.1</c:v>
                      </c:pt>
                      <c:pt idx="218">
                        <c:v>1.82</c:v>
                      </c:pt>
                      <c:pt idx="219">
                        <c:v>1.7</c:v>
                      </c:pt>
                      <c:pt idx="220">
                        <c:v>1.67</c:v>
                      </c:pt>
                      <c:pt idx="221">
                        <c:v>1.62</c:v>
                      </c:pt>
                      <c:pt idx="222">
                        <c:v>1.59</c:v>
                      </c:pt>
                      <c:pt idx="223">
                        <c:v>1.53</c:v>
                      </c:pt>
                      <c:pt idx="224">
                        <c:v>1.68</c:v>
                      </c:pt>
                      <c:pt idx="225">
                        <c:v>1.64</c:v>
                      </c:pt>
                      <c:pt idx="226">
                        <c:v>1.7</c:v>
                      </c:pt>
                      <c:pt idx="227">
                        <c:v>1.65</c:v>
                      </c:pt>
                      <c:pt idx="228">
                        <c:v>1.55</c:v>
                      </c:pt>
                      <c:pt idx="229">
                        <c:v>1.55</c:v>
                      </c:pt>
                      <c:pt idx="230">
                        <c:v>1.52</c:v>
                      </c:pt>
                      <c:pt idx="231">
                        <c:v>1.46</c:v>
                      </c:pt>
                      <c:pt idx="232">
                        <c:v>1.34</c:v>
                      </c:pt>
                      <c:pt idx="233">
                        <c:v>1.3</c:v>
                      </c:pt>
                      <c:pt idx="234">
                        <c:v>1.2</c:v>
                      </c:pt>
                      <c:pt idx="235">
                        <c:v>1.26</c:v>
                      </c:pt>
                      <c:pt idx="236">
                        <c:v>1.37</c:v>
                      </c:pt>
                      <c:pt idx="237">
                        <c:v>1.34</c:v>
                      </c:pt>
                      <c:pt idx="238">
                        <c:v>1.26</c:v>
                      </c:pt>
                      <c:pt idx="239">
                        <c:v>1.61</c:v>
                      </c:pt>
                      <c:pt idx="240">
                        <c:v>1.71</c:v>
                      </c:pt>
                      <c:pt idx="241">
                        <c:v>1.62</c:v>
                      </c:pt>
                      <c:pt idx="242">
                        <c:v>1.71</c:v>
                      </c:pt>
                      <c:pt idx="243">
                        <c:v>1.8</c:v>
                      </c:pt>
                      <c:pt idx="244">
                        <c:v>1.74</c:v>
                      </c:pt>
                      <c:pt idx="245">
                        <c:v>2.02</c:v>
                      </c:pt>
                      <c:pt idx="246">
                        <c:v>1.62</c:v>
                      </c:pt>
                      <c:pt idx="247">
                        <c:v>1.57</c:v>
                      </c:pt>
                      <c:pt idx="248">
                        <c:v>1.71</c:v>
                      </c:pt>
                      <c:pt idx="249">
                        <c:v>1.9</c:v>
                      </c:pt>
                      <c:pt idx="250">
                        <c:v>1.89</c:v>
                      </c:pt>
                      <c:pt idx="251">
                        <c:v>1.87</c:v>
                      </c:pt>
                      <c:pt idx="252">
                        <c:v>1.52</c:v>
                      </c:pt>
                      <c:pt idx="253">
                        <c:v>1.46</c:v>
                      </c:pt>
                      <c:pt idx="254">
                        <c:v>1.64</c:v>
                      </c:pt>
                      <c:pt idx="255">
                        <c:v>1.93</c:v>
                      </c:pt>
                      <c:pt idx="256">
                        <c:v>2.56</c:v>
                      </c:pt>
                      <c:pt idx="257">
                        <c:v>2.35</c:v>
                      </c:pt>
                      <c:pt idx="258">
                        <c:v>2.38</c:v>
                      </c:pt>
                      <c:pt idx="259">
                        <c:v>2.09</c:v>
                      </c:pt>
                      <c:pt idx="260">
                        <c:v>2.1</c:v>
                      </c:pt>
                      <c:pt idx="261">
                        <c:v>2.13</c:v>
                      </c:pt>
                      <c:pt idx="262">
                        <c:v>2.13</c:v>
                      </c:pt>
                      <c:pt idx="263">
                        <c:v>1.95</c:v>
                      </c:pt>
                      <c:pt idx="264">
                        <c:v>1.83</c:v>
                      </c:pt>
                      <c:pt idx="265">
                        <c:v>2</c:v>
                      </c:pt>
                      <c:pt idx="266">
                        <c:v>1.96</c:v>
                      </c:pt>
                      <c:pt idx="267">
                        <c:v>1.8</c:v>
                      </c:pt>
                      <c:pt idx="268">
                        <c:v>1.7</c:v>
                      </c:pt>
                      <c:pt idx="269">
                        <c:v>1.71</c:v>
                      </c:pt>
                      <c:pt idx="270">
                        <c:v>1.72</c:v>
                      </c:pt>
                      <c:pt idx="271">
                        <c:v>2.02</c:v>
                      </c:pt>
                      <c:pt idx="272">
                        <c:v>1.68</c:v>
                      </c:pt>
                      <c:pt idx="273">
                        <c:v>1.64</c:v>
                      </c:pt>
                      <c:pt idx="274">
                        <c:v>1.53</c:v>
                      </c:pt>
                      <c:pt idx="275">
                        <c:v>1.48</c:v>
                      </c:pt>
                      <c:pt idx="276">
                        <c:v>1.62</c:v>
                      </c:pt>
                      <c:pt idx="277">
                        <c:v>1.6</c:v>
                      </c:pt>
                      <c:pt idx="278">
                        <c:v>1.71</c:v>
                      </c:pt>
                      <c:pt idx="279">
                        <c:v>1.62</c:v>
                      </c:pt>
                      <c:pt idx="280">
                        <c:v>1.5</c:v>
                      </c:pt>
                      <c:pt idx="281">
                        <c:v>1.99</c:v>
                      </c:pt>
                      <c:pt idx="282">
                        <c:v>1.69</c:v>
                      </c:pt>
                      <c:pt idx="283">
                        <c:v>1.57</c:v>
                      </c:pt>
                      <c:pt idx="284">
                        <c:v>1.63</c:v>
                      </c:pt>
                      <c:pt idx="285">
                        <c:v>1.56</c:v>
                      </c:pt>
                      <c:pt idx="286">
                        <c:v>1.65</c:v>
                      </c:pt>
                      <c:pt idx="287">
                        <c:v>2</c:v>
                      </c:pt>
                      <c:pt idx="288">
                        <c:v>1.84</c:v>
                      </c:pt>
                      <c:pt idx="289">
                        <c:v>1.65</c:v>
                      </c:pt>
                      <c:pt idx="290">
                        <c:v>1.61</c:v>
                      </c:pt>
                      <c:pt idx="291">
                        <c:v>1.8</c:v>
                      </c:pt>
                      <c:pt idx="292">
                        <c:v>1.91</c:v>
                      </c:pt>
                      <c:pt idx="293">
                        <c:v>2.0299999999999998</c:v>
                      </c:pt>
                      <c:pt idx="294">
                        <c:v>2.1</c:v>
                      </c:pt>
                      <c:pt idx="295">
                        <c:v>1.95</c:v>
                      </c:pt>
                      <c:pt idx="296">
                        <c:v>1.89</c:v>
                      </c:pt>
                      <c:pt idx="297">
                        <c:v>1.85</c:v>
                      </c:pt>
                      <c:pt idx="298">
                        <c:v>1.81</c:v>
                      </c:pt>
                      <c:pt idx="299">
                        <c:v>1.79</c:v>
                      </c:pt>
                      <c:pt idx="300">
                        <c:v>1.86</c:v>
                      </c:pt>
                      <c:pt idx="301">
                        <c:v>1.77</c:v>
                      </c:pt>
                      <c:pt idx="302">
                        <c:v>1.84</c:v>
                      </c:pt>
                      <c:pt idx="303">
                        <c:v>1.72</c:v>
                      </c:pt>
                      <c:pt idx="304">
                        <c:v>2.52</c:v>
                      </c:pt>
                      <c:pt idx="305">
                        <c:v>2.29</c:v>
                      </c:pt>
                      <c:pt idx="306">
                        <c:v>2.37</c:v>
                      </c:pt>
                      <c:pt idx="307">
                        <c:v>2.46</c:v>
                      </c:pt>
                      <c:pt idx="308">
                        <c:v>2.34</c:v>
                      </c:pt>
                      <c:pt idx="309">
                        <c:v>2.13</c:v>
                      </c:pt>
                      <c:pt idx="310">
                        <c:v>2.0299999999999998</c:v>
                      </c:pt>
                      <c:pt idx="311">
                        <c:v>2.0299999999999998</c:v>
                      </c:pt>
                      <c:pt idx="312">
                        <c:v>2.3199999999999998</c:v>
                      </c:pt>
                      <c:pt idx="313">
                        <c:v>2.2999999999999998</c:v>
                      </c:pt>
                      <c:pt idx="314">
                        <c:v>2.0699999999999998</c:v>
                      </c:pt>
                      <c:pt idx="315">
                        <c:v>1.9</c:v>
                      </c:pt>
                      <c:pt idx="316">
                        <c:v>1.82</c:v>
                      </c:pt>
                      <c:pt idx="317">
                        <c:v>1.8</c:v>
                      </c:pt>
                      <c:pt idx="318">
                        <c:v>1.68</c:v>
                      </c:pt>
                      <c:pt idx="319">
                        <c:v>1.65</c:v>
                      </c:pt>
                      <c:pt idx="320">
                        <c:v>1.62</c:v>
                      </c:pt>
                      <c:pt idx="321">
                        <c:v>1.55</c:v>
                      </c:pt>
                      <c:pt idx="322">
                        <c:v>1.63</c:v>
                      </c:pt>
                      <c:pt idx="323">
                        <c:v>1.5</c:v>
                      </c:pt>
                      <c:pt idx="324">
                        <c:v>1.56</c:v>
                      </c:pt>
                      <c:pt idx="325">
                        <c:v>1.62</c:v>
                      </c:pt>
                      <c:pt idx="326">
                        <c:v>1.66</c:v>
                      </c:pt>
                      <c:pt idx="327">
                        <c:v>1.66</c:v>
                      </c:pt>
                      <c:pt idx="328">
                        <c:v>1.71</c:v>
                      </c:pt>
                      <c:pt idx="329">
                        <c:v>1.68</c:v>
                      </c:pt>
                      <c:pt idx="330">
                        <c:v>1.8</c:v>
                      </c:pt>
                      <c:pt idx="331">
                        <c:v>1.59</c:v>
                      </c:pt>
                      <c:pt idx="332">
                        <c:v>1.85</c:v>
                      </c:pt>
                      <c:pt idx="333">
                        <c:v>1.7</c:v>
                      </c:pt>
                      <c:pt idx="334">
                        <c:v>1.64</c:v>
                      </c:pt>
                      <c:pt idx="335">
                        <c:v>1.6</c:v>
                      </c:pt>
                      <c:pt idx="336">
                        <c:v>1.48</c:v>
                      </c:pt>
                      <c:pt idx="337">
                        <c:v>1.7</c:v>
                      </c:pt>
                      <c:pt idx="338">
                        <c:v>1.64</c:v>
                      </c:pt>
                      <c:pt idx="339">
                        <c:v>1.3</c:v>
                      </c:pt>
                      <c:pt idx="340">
                        <c:v>1.27</c:v>
                      </c:pt>
                      <c:pt idx="341">
                        <c:v>1.23</c:v>
                      </c:pt>
                      <c:pt idx="342">
                        <c:v>1.2</c:v>
                      </c:pt>
                      <c:pt idx="343">
                        <c:v>1.18</c:v>
                      </c:pt>
                      <c:pt idx="344">
                        <c:v>1.18</c:v>
                      </c:pt>
                      <c:pt idx="345">
                        <c:v>1.2</c:v>
                      </c:pt>
                      <c:pt idx="346">
                        <c:v>1.21</c:v>
                      </c:pt>
                      <c:pt idx="347">
                        <c:v>1.26</c:v>
                      </c:pt>
                      <c:pt idx="348">
                        <c:v>1.28</c:v>
                      </c:pt>
                      <c:pt idx="349">
                        <c:v>1.26</c:v>
                      </c:pt>
                      <c:pt idx="350">
                        <c:v>1.2</c:v>
                      </c:pt>
                      <c:pt idx="351">
                        <c:v>1.1299999999999999</c:v>
                      </c:pt>
                      <c:pt idx="352">
                        <c:v>1.08</c:v>
                      </c:pt>
                      <c:pt idx="353">
                        <c:v>1</c:v>
                      </c:pt>
                      <c:pt idx="354">
                        <c:v>0.95</c:v>
                      </c:pt>
                      <c:pt idx="355">
                        <c:v>0.9</c:v>
                      </c:pt>
                      <c:pt idx="356">
                        <c:v>0.88</c:v>
                      </c:pt>
                      <c:pt idx="357">
                        <c:v>0.8</c:v>
                      </c:pt>
                      <c:pt idx="358">
                        <c:v>0.77</c:v>
                      </c:pt>
                      <c:pt idx="359">
                        <c:v>0.75</c:v>
                      </c:pt>
                      <c:pt idx="360">
                        <c:v>0.7</c:v>
                      </c:pt>
                      <c:pt idx="361">
                        <c:v>0.75</c:v>
                      </c:pt>
                      <c:pt idx="362">
                        <c:v>0.75</c:v>
                      </c:pt>
                      <c:pt idx="363">
                        <c:v>0.7</c:v>
                      </c:pt>
                      <c:pt idx="364">
                        <c:v>0.68</c:v>
                      </c:pt>
                      <c:pt idx="365">
                        <c:v>0.85</c:v>
                      </c:pt>
                      <c:pt idx="366">
                        <c:v>1.0900000000000001</c:v>
                      </c:pt>
                      <c:pt idx="367">
                        <c:v>1.1499999999999999</c:v>
                      </c:pt>
                      <c:pt idx="368">
                        <c:v>1.2</c:v>
                      </c:pt>
                      <c:pt idx="369">
                        <c:v>1.1000000000000001</c:v>
                      </c:pt>
                      <c:pt idx="370">
                        <c:v>1.0900000000000001</c:v>
                      </c:pt>
                      <c:pt idx="371">
                        <c:v>1</c:v>
                      </c:pt>
                      <c:pt idx="372">
                        <c:v>0.98</c:v>
                      </c:pt>
                      <c:pt idx="373">
                        <c:v>0.9</c:v>
                      </c:pt>
                      <c:pt idx="374">
                        <c:v>0.8</c:v>
                      </c:pt>
                      <c:pt idx="375">
                        <c:v>0.75</c:v>
                      </c:pt>
                      <c:pt idx="376">
                        <c:v>0.7</c:v>
                      </c:pt>
                      <c:pt idx="377">
                        <c:v>0.85</c:v>
                      </c:pt>
                      <c:pt idx="378">
                        <c:v>0.98</c:v>
                      </c:pt>
                      <c:pt idx="379">
                        <c:v>0.95</c:v>
                      </c:pt>
                      <c:pt idx="380">
                        <c:v>0.94</c:v>
                      </c:pt>
                      <c:pt idx="381">
                        <c:v>0.92</c:v>
                      </c:pt>
                      <c:pt idx="382">
                        <c:v>0.9</c:v>
                      </c:pt>
                      <c:pt idx="383">
                        <c:v>0.9</c:v>
                      </c:pt>
                      <c:pt idx="384">
                        <c:v>0.88</c:v>
                      </c:pt>
                      <c:pt idx="385">
                        <c:v>0.85</c:v>
                      </c:pt>
                      <c:pt idx="386">
                        <c:v>0.85</c:v>
                      </c:pt>
                      <c:pt idx="387">
                        <c:v>1</c:v>
                      </c:pt>
                      <c:pt idx="388">
                        <c:v>1.19</c:v>
                      </c:pt>
                      <c:pt idx="389">
                        <c:v>1.2</c:v>
                      </c:pt>
                      <c:pt idx="390">
                        <c:v>1.0900000000000001</c:v>
                      </c:pt>
                      <c:pt idx="391">
                        <c:v>0.95</c:v>
                      </c:pt>
                      <c:pt idx="392">
                        <c:v>0.95</c:v>
                      </c:pt>
                      <c:pt idx="393">
                        <c:v>0.9</c:v>
                      </c:pt>
                      <c:pt idx="394">
                        <c:v>0.9</c:v>
                      </c:pt>
                      <c:pt idx="395">
                        <c:v>0.85</c:v>
                      </c:pt>
                      <c:pt idx="396">
                        <c:v>0.8</c:v>
                      </c:pt>
                      <c:pt idx="397">
                        <c:v>0.83</c:v>
                      </c:pt>
                      <c:pt idx="398">
                        <c:v>0.8</c:v>
                      </c:pt>
                      <c:pt idx="399">
                        <c:v>0.9</c:v>
                      </c:pt>
                      <c:pt idx="400">
                        <c:v>0.85</c:v>
                      </c:pt>
                      <c:pt idx="401">
                        <c:v>0.8</c:v>
                      </c:pt>
                      <c:pt idx="402">
                        <c:v>0.85</c:v>
                      </c:pt>
                      <c:pt idx="403">
                        <c:v>0.92</c:v>
                      </c:pt>
                      <c:pt idx="404">
                        <c:v>0.95</c:v>
                      </c:pt>
                      <c:pt idx="405">
                        <c:v>0.95</c:v>
                      </c:pt>
                      <c:pt idx="406">
                        <c:v>1.1100000000000001</c:v>
                      </c:pt>
                      <c:pt idx="407">
                        <c:v>1.2</c:v>
                      </c:pt>
                      <c:pt idx="408">
                        <c:v>1.18</c:v>
                      </c:pt>
                      <c:pt idx="409">
                        <c:v>1</c:v>
                      </c:pt>
                      <c:pt idx="410">
                        <c:v>0.95</c:v>
                      </c:pt>
                      <c:pt idx="411">
                        <c:v>0.9</c:v>
                      </c:pt>
                      <c:pt idx="412">
                        <c:v>0.88</c:v>
                      </c:pt>
                      <c:pt idx="413">
                        <c:v>0.85</c:v>
                      </c:pt>
                      <c:pt idx="414">
                        <c:v>0.8</c:v>
                      </c:pt>
                      <c:pt idx="415">
                        <c:v>0.8</c:v>
                      </c:pt>
                      <c:pt idx="416">
                        <c:v>0.78</c:v>
                      </c:pt>
                      <c:pt idx="417">
                        <c:v>0.95</c:v>
                      </c:pt>
                      <c:pt idx="418">
                        <c:v>0.9</c:v>
                      </c:pt>
                      <c:pt idx="419">
                        <c:v>0.9</c:v>
                      </c:pt>
                      <c:pt idx="420">
                        <c:v>0.85</c:v>
                      </c:pt>
                      <c:pt idx="421">
                        <c:v>0.8</c:v>
                      </c:pt>
                      <c:pt idx="422">
                        <c:v>0.8</c:v>
                      </c:pt>
                      <c:pt idx="423">
                        <c:v>0.79</c:v>
                      </c:pt>
                      <c:pt idx="424">
                        <c:v>0.7</c:v>
                      </c:pt>
                      <c:pt idx="425">
                        <c:v>0.7</c:v>
                      </c:pt>
                      <c:pt idx="426">
                        <c:v>0.95</c:v>
                      </c:pt>
                      <c:pt idx="427">
                        <c:v>1.03</c:v>
                      </c:pt>
                      <c:pt idx="428">
                        <c:v>0.95</c:v>
                      </c:pt>
                      <c:pt idx="429">
                        <c:v>1</c:v>
                      </c:pt>
                      <c:pt idx="430">
                        <c:v>0.95</c:v>
                      </c:pt>
                      <c:pt idx="431">
                        <c:v>1.17</c:v>
                      </c:pt>
                      <c:pt idx="432">
                        <c:v>1.1599999999999999</c:v>
                      </c:pt>
                      <c:pt idx="433">
                        <c:v>1.1000000000000001</c:v>
                      </c:pt>
                      <c:pt idx="434">
                        <c:v>0.98</c:v>
                      </c:pt>
                      <c:pt idx="435">
                        <c:v>0.94</c:v>
                      </c:pt>
                      <c:pt idx="436">
                        <c:v>0.9</c:v>
                      </c:pt>
                      <c:pt idx="437">
                        <c:v>0.88</c:v>
                      </c:pt>
                      <c:pt idx="438">
                        <c:v>0.85</c:v>
                      </c:pt>
                      <c:pt idx="439">
                        <c:v>0.8</c:v>
                      </c:pt>
                      <c:pt idx="440">
                        <c:v>0.77</c:v>
                      </c:pt>
                      <c:pt idx="441">
                        <c:v>0.75</c:v>
                      </c:pt>
                      <c:pt idx="442">
                        <c:v>0.7</c:v>
                      </c:pt>
                      <c:pt idx="443">
                        <c:v>0.7</c:v>
                      </c:pt>
                      <c:pt idx="444">
                        <c:v>0.68</c:v>
                      </c:pt>
                      <c:pt idx="445">
                        <c:v>0.65</c:v>
                      </c:pt>
                      <c:pt idx="446">
                        <c:v>0.6</c:v>
                      </c:pt>
                      <c:pt idx="447">
                        <c:v>0.6</c:v>
                      </c:pt>
                      <c:pt idx="448">
                        <c:v>0.55000000000000004</c:v>
                      </c:pt>
                      <c:pt idx="449">
                        <c:v>0.55000000000000004</c:v>
                      </c:pt>
                      <c:pt idx="450">
                        <c:v>0.5</c:v>
                      </c:pt>
                      <c:pt idx="451">
                        <c:v>0.49</c:v>
                      </c:pt>
                      <c:pt idx="452">
                        <c:v>0.48</c:v>
                      </c:pt>
                      <c:pt idx="453">
                        <c:v>0.48</c:v>
                      </c:pt>
                      <c:pt idx="454">
                        <c:v>0.45</c:v>
                      </c:pt>
                      <c:pt idx="455">
                        <c:v>0.42</c:v>
                      </c:pt>
                      <c:pt idx="456">
                        <c:v>0.46</c:v>
                      </c:pt>
                      <c:pt idx="457">
                        <c:v>0.4</c:v>
                      </c:pt>
                      <c:pt idx="458">
                        <c:v>0.38</c:v>
                      </c:pt>
                      <c:pt idx="459">
                        <c:v>0.38</c:v>
                      </c:pt>
                      <c:pt idx="460">
                        <c:v>0.36</c:v>
                      </c:pt>
                      <c:pt idx="461">
                        <c:v>1.02</c:v>
                      </c:pt>
                      <c:pt idx="462">
                        <c:v>1.1499999999999999</c:v>
                      </c:pt>
                      <c:pt idx="463">
                        <c:v>1.17</c:v>
                      </c:pt>
                      <c:pt idx="464">
                        <c:v>1.17</c:v>
                      </c:pt>
                      <c:pt idx="465">
                        <c:v>1.19</c:v>
                      </c:pt>
                      <c:pt idx="466">
                        <c:v>1.19</c:v>
                      </c:pt>
                      <c:pt idx="467">
                        <c:v>1.08</c:v>
                      </c:pt>
                      <c:pt idx="468">
                        <c:v>0.98</c:v>
                      </c:pt>
                      <c:pt idx="469">
                        <c:v>0.95</c:v>
                      </c:pt>
                      <c:pt idx="470">
                        <c:v>0.97</c:v>
                      </c:pt>
                      <c:pt idx="471">
                        <c:v>0.95</c:v>
                      </c:pt>
                      <c:pt idx="472">
                        <c:v>0.9</c:v>
                      </c:pt>
                      <c:pt idx="473">
                        <c:v>0.88</c:v>
                      </c:pt>
                      <c:pt idx="474">
                        <c:v>0.87</c:v>
                      </c:pt>
                      <c:pt idx="475">
                        <c:v>0.85</c:v>
                      </c:pt>
                      <c:pt idx="476">
                        <c:v>0.8</c:v>
                      </c:pt>
                      <c:pt idx="477">
                        <c:v>0.8</c:v>
                      </c:pt>
                      <c:pt idx="478">
                        <c:v>0.78</c:v>
                      </c:pt>
                      <c:pt idx="479">
                        <c:v>0.75</c:v>
                      </c:pt>
                      <c:pt idx="480">
                        <c:v>0.7</c:v>
                      </c:pt>
                      <c:pt idx="481">
                        <c:v>0.68</c:v>
                      </c:pt>
                      <c:pt idx="482">
                        <c:v>0.67</c:v>
                      </c:pt>
                      <c:pt idx="483">
                        <c:v>0.5</c:v>
                      </c:pt>
                      <c:pt idx="484">
                        <c:v>0.45</c:v>
                      </c:pt>
                      <c:pt idx="485">
                        <c:v>0.56000000000000005</c:v>
                      </c:pt>
                      <c:pt idx="486">
                        <c:v>0.62</c:v>
                      </c:pt>
                      <c:pt idx="487">
                        <c:v>0.55000000000000004</c:v>
                      </c:pt>
                      <c:pt idx="488">
                        <c:v>0.5</c:v>
                      </c:pt>
                      <c:pt idx="489">
                        <c:v>0.48</c:v>
                      </c:pt>
                      <c:pt idx="490">
                        <c:v>0.48</c:v>
                      </c:pt>
                      <c:pt idx="491">
                        <c:v>0.48</c:v>
                      </c:pt>
                      <c:pt idx="492">
                        <c:v>0.45</c:v>
                      </c:pt>
                      <c:pt idx="493">
                        <c:v>0.43</c:v>
                      </c:pt>
                      <c:pt idx="494">
                        <c:v>0.4</c:v>
                      </c:pt>
                      <c:pt idx="495">
                        <c:v>0.39</c:v>
                      </c:pt>
                      <c:pt idx="496">
                        <c:v>0.39</c:v>
                      </c:pt>
                      <c:pt idx="497">
                        <c:v>2.42</c:v>
                      </c:pt>
                      <c:pt idx="498">
                        <c:v>2.4</c:v>
                      </c:pt>
                      <c:pt idx="499">
                        <c:v>2.4500000000000002</c:v>
                      </c:pt>
                      <c:pt idx="500">
                        <c:v>2.5</c:v>
                      </c:pt>
                      <c:pt idx="501">
                        <c:v>0.55000000000000004</c:v>
                      </c:pt>
                      <c:pt idx="502">
                        <c:v>0.53</c:v>
                      </c:pt>
                      <c:pt idx="503">
                        <c:v>0.5</c:v>
                      </c:pt>
                      <c:pt idx="504">
                        <c:v>0.5</c:v>
                      </c:pt>
                      <c:pt idx="505">
                        <c:v>0.55000000000000004</c:v>
                      </c:pt>
                      <c:pt idx="506">
                        <c:v>0.54</c:v>
                      </c:pt>
                      <c:pt idx="507">
                        <c:v>0.57999999999999996</c:v>
                      </c:pt>
                      <c:pt idx="508">
                        <c:v>0.67</c:v>
                      </c:pt>
                      <c:pt idx="509">
                        <c:v>1.3</c:v>
                      </c:pt>
                      <c:pt idx="510">
                        <c:v>1.1000000000000001</c:v>
                      </c:pt>
                      <c:pt idx="511">
                        <c:v>1.05</c:v>
                      </c:pt>
                      <c:pt idx="512">
                        <c:v>1.07</c:v>
                      </c:pt>
                      <c:pt idx="513">
                        <c:v>1.19</c:v>
                      </c:pt>
                      <c:pt idx="514">
                        <c:v>1.34</c:v>
                      </c:pt>
                      <c:pt idx="515">
                        <c:v>1.27</c:v>
                      </c:pt>
                      <c:pt idx="516">
                        <c:v>1.28</c:v>
                      </c:pt>
                      <c:pt idx="517">
                        <c:v>1.21</c:v>
                      </c:pt>
                      <c:pt idx="518">
                        <c:v>1.17</c:v>
                      </c:pt>
                      <c:pt idx="519">
                        <c:v>1.18</c:v>
                      </c:pt>
                      <c:pt idx="520">
                        <c:v>1.34</c:v>
                      </c:pt>
                      <c:pt idx="521">
                        <c:v>1.59</c:v>
                      </c:pt>
                      <c:pt idx="522">
                        <c:v>1.7</c:v>
                      </c:pt>
                      <c:pt idx="523">
                        <c:v>1.74</c:v>
                      </c:pt>
                      <c:pt idx="524">
                        <c:v>1.6</c:v>
                      </c:pt>
                      <c:pt idx="525">
                        <c:v>1.31</c:v>
                      </c:pt>
                      <c:pt idx="526">
                        <c:v>1.2</c:v>
                      </c:pt>
                      <c:pt idx="527">
                        <c:v>1.17</c:v>
                      </c:pt>
                      <c:pt idx="528">
                        <c:v>1.17</c:v>
                      </c:pt>
                      <c:pt idx="529">
                        <c:v>1.18</c:v>
                      </c:pt>
                      <c:pt idx="530">
                        <c:v>1.21</c:v>
                      </c:pt>
                      <c:pt idx="531">
                        <c:v>1.22</c:v>
                      </c:pt>
                      <c:pt idx="532">
                        <c:v>1.27</c:v>
                      </c:pt>
                      <c:pt idx="533">
                        <c:v>1.08</c:v>
                      </c:pt>
                      <c:pt idx="534">
                        <c:v>1.1499999999999999</c:v>
                      </c:pt>
                      <c:pt idx="535">
                        <c:v>1.1499999999999999</c:v>
                      </c:pt>
                      <c:pt idx="536">
                        <c:v>1.1399999999999999</c:v>
                      </c:pt>
                      <c:pt idx="537">
                        <c:v>1.1000000000000001</c:v>
                      </c:pt>
                      <c:pt idx="538">
                        <c:v>1.1200000000000001</c:v>
                      </c:pt>
                      <c:pt idx="539">
                        <c:v>1.1299999999999999</c:v>
                      </c:pt>
                      <c:pt idx="540">
                        <c:v>1.1599999999999999</c:v>
                      </c:pt>
                      <c:pt idx="541">
                        <c:v>1.05</c:v>
                      </c:pt>
                      <c:pt idx="542">
                        <c:v>1</c:v>
                      </c:pt>
                      <c:pt idx="543">
                        <c:v>1.3</c:v>
                      </c:pt>
                      <c:pt idx="544">
                        <c:v>1</c:v>
                      </c:pt>
                      <c:pt idx="545">
                        <c:v>0.98</c:v>
                      </c:pt>
                      <c:pt idx="546">
                        <c:v>0.95</c:v>
                      </c:pt>
                      <c:pt idx="547">
                        <c:v>0.93</c:v>
                      </c:pt>
                      <c:pt idx="548">
                        <c:v>0.9</c:v>
                      </c:pt>
                      <c:pt idx="549">
                        <c:v>0.98</c:v>
                      </c:pt>
                      <c:pt idx="550">
                        <c:v>1.1399999999999999</c:v>
                      </c:pt>
                      <c:pt idx="551">
                        <c:v>1.05</c:v>
                      </c:pt>
                      <c:pt idx="552">
                        <c:v>0.96</c:v>
                      </c:pt>
                      <c:pt idx="553">
                        <c:v>0.98</c:v>
                      </c:pt>
                      <c:pt idx="554">
                        <c:v>0.9</c:v>
                      </c:pt>
                      <c:pt idx="555">
                        <c:v>0.88</c:v>
                      </c:pt>
                      <c:pt idx="556">
                        <c:v>0.85</c:v>
                      </c:pt>
                      <c:pt idx="557">
                        <c:v>0.83</c:v>
                      </c:pt>
                      <c:pt idx="558">
                        <c:v>0.8</c:v>
                      </c:pt>
                      <c:pt idx="559">
                        <c:v>0.8</c:v>
                      </c:pt>
                      <c:pt idx="560">
                        <c:v>0.79</c:v>
                      </c:pt>
                      <c:pt idx="561">
                        <c:v>0.75</c:v>
                      </c:pt>
                      <c:pt idx="562">
                        <c:v>0.73</c:v>
                      </c:pt>
                      <c:pt idx="563">
                        <c:v>0.9</c:v>
                      </c:pt>
                      <c:pt idx="564">
                        <c:v>0.68</c:v>
                      </c:pt>
                      <c:pt idx="565">
                        <c:v>0.65</c:v>
                      </c:pt>
                      <c:pt idx="566">
                        <c:v>0.64</c:v>
                      </c:pt>
                      <c:pt idx="567">
                        <c:v>0.6</c:v>
                      </c:pt>
                      <c:pt idx="568">
                        <c:v>0.59</c:v>
                      </c:pt>
                      <c:pt idx="569">
                        <c:v>0.55000000000000004</c:v>
                      </c:pt>
                      <c:pt idx="570">
                        <c:v>0.53</c:v>
                      </c:pt>
                      <c:pt idx="571">
                        <c:v>0.5</c:v>
                      </c:pt>
                      <c:pt idx="572">
                        <c:v>0.4</c:v>
                      </c:pt>
                      <c:pt idx="573">
                        <c:v>0.45</c:v>
                      </c:pt>
                      <c:pt idx="574">
                        <c:v>0.43</c:v>
                      </c:pt>
                      <c:pt idx="575">
                        <c:v>0.43</c:v>
                      </c:pt>
                      <c:pt idx="576">
                        <c:v>0.46</c:v>
                      </c:pt>
                      <c:pt idx="577">
                        <c:v>0.9</c:v>
                      </c:pt>
                      <c:pt idx="578">
                        <c:v>1.0900000000000001</c:v>
                      </c:pt>
                      <c:pt idx="579">
                        <c:v>1</c:v>
                      </c:pt>
                      <c:pt idx="580">
                        <c:v>0.9</c:v>
                      </c:pt>
                      <c:pt idx="581">
                        <c:v>1.93</c:v>
                      </c:pt>
                      <c:pt idx="582">
                        <c:v>0.92</c:v>
                      </c:pt>
                      <c:pt idx="583">
                        <c:v>0.9</c:v>
                      </c:pt>
                      <c:pt idx="584">
                        <c:v>0.88</c:v>
                      </c:pt>
                      <c:pt idx="585">
                        <c:v>0.85</c:v>
                      </c:pt>
                      <c:pt idx="586">
                        <c:v>0.95</c:v>
                      </c:pt>
                      <c:pt idx="587">
                        <c:v>1</c:v>
                      </c:pt>
                      <c:pt idx="588">
                        <c:v>0.95</c:v>
                      </c:pt>
                      <c:pt idx="589">
                        <c:v>1</c:v>
                      </c:pt>
                      <c:pt idx="590">
                        <c:v>0.95</c:v>
                      </c:pt>
                      <c:pt idx="591">
                        <c:v>1.43</c:v>
                      </c:pt>
                      <c:pt idx="592">
                        <c:v>1.46</c:v>
                      </c:pt>
                      <c:pt idx="593">
                        <c:v>1.6</c:v>
                      </c:pt>
                      <c:pt idx="594">
                        <c:v>1.35</c:v>
                      </c:pt>
                      <c:pt idx="595">
                        <c:v>1.19</c:v>
                      </c:pt>
                      <c:pt idx="596">
                        <c:v>1.18</c:v>
                      </c:pt>
                      <c:pt idx="597">
                        <c:v>1.54</c:v>
                      </c:pt>
                      <c:pt idx="598">
                        <c:v>1.78</c:v>
                      </c:pt>
                      <c:pt idx="599">
                        <c:v>1.8</c:v>
                      </c:pt>
                      <c:pt idx="600">
                        <c:v>1.69</c:v>
                      </c:pt>
                      <c:pt idx="601">
                        <c:v>1.52</c:v>
                      </c:pt>
                      <c:pt idx="602">
                        <c:v>1.44</c:v>
                      </c:pt>
                      <c:pt idx="603">
                        <c:v>1.39</c:v>
                      </c:pt>
                      <c:pt idx="604">
                        <c:v>1.33</c:v>
                      </c:pt>
                      <c:pt idx="605">
                        <c:v>1.63</c:v>
                      </c:pt>
                      <c:pt idx="606">
                        <c:v>1.9</c:v>
                      </c:pt>
                      <c:pt idx="607">
                        <c:v>1.7</c:v>
                      </c:pt>
                      <c:pt idx="608">
                        <c:v>1.61</c:v>
                      </c:pt>
                      <c:pt idx="609">
                        <c:v>1.7</c:v>
                      </c:pt>
                      <c:pt idx="610">
                        <c:v>1.63</c:v>
                      </c:pt>
                      <c:pt idx="611">
                        <c:v>1.7</c:v>
                      </c:pt>
                      <c:pt idx="612">
                        <c:v>1.88</c:v>
                      </c:pt>
                      <c:pt idx="613">
                        <c:v>1.62</c:v>
                      </c:pt>
                      <c:pt idx="614">
                        <c:v>1.46</c:v>
                      </c:pt>
                      <c:pt idx="615">
                        <c:v>1.36</c:v>
                      </c:pt>
                      <c:pt idx="616">
                        <c:v>1.32</c:v>
                      </c:pt>
                      <c:pt idx="617">
                        <c:v>1.34</c:v>
                      </c:pt>
                      <c:pt idx="618">
                        <c:v>1.29</c:v>
                      </c:pt>
                      <c:pt idx="619">
                        <c:v>1.2</c:v>
                      </c:pt>
                      <c:pt idx="620">
                        <c:v>1.24</c:v>
                      </c:pt>
                      <c:pt idx="621">
                        <c:v>1.1000000000000001</c:v>
                      </c:pt>
                      <c:pt idx="622">
                        <c:v>1</c:v>
                      </c:pt>
                      <c:pt idx="623">
                        <c:v>0.9</c:v>
                      </c:pt>
                      <c:pt idx="624">
                        <c:v>0.88</c:v>
                      </c:pt>
                      <c:pt idx="625">
                        <c:v>0.85</c:v>
                      </c:pt>
                      <c:pt idx="626">
                        <c:v>0.8</c:v>
                      </c:pt>
                      <c:pt idx="627">
                        <c:v>0.79</c:v>
                      </c:pt>
                      <c:pt idx="628">
                        <c:v>0.77</c:v>
                      </c:pt>
                      <c:pt idx="629">
                        <c:v>0.78</c:v>
                      </c:pt>
                      <c:pt idx="630">
                        <c:v>0.8</c:v>
                      </c:pt>
                      <c:pt idx="631">
                        <c:v>0.85</c:v>
                      </c:pt>
                      <c:pt idx="632">
                        <c:v>0.9</c:v>
                      </c:pt>
                      <c:pt idx="633">
                        <c:v>0.95</c:v>
                      </c:pt>
                      <c:pt idx="634">
                        <c:v>1.53</c:v>
                      </c:pt>
                      <c:pt idx="635">
                        <c:v>1.37</c:v>
                      </c:pt>
                      <c:pt idx="636">
                        <c:v>1.41</c:v>
                      </c:pt>
                      <c:pt idx="637">
                        <c:v>1.52</c:v>
                      </c:pt>
                      <c:pt idx="638">
                        <c:v>1.64</c:v>
                      </c:pt>
                      <c:pt idx="639">
                        <c:v>2.04</c:v>
                      </c:pt>
                      <c:pt idx="640">
                        <c:v>2.1</c:v>
                      </c:pt>
                      <c:pt idx="641">
                        <c:v>2.06</c:v>
                      </c:pt>
                      <c:pt idx="642">
                        <c:v>1.89</c:v>
                      </c:pt>
                      <c:pt idx="643">
                        <c:v>1.63</c:v>
                      </c:pt>
                      <c:pt idx="644">
                        <c:v>1.62</c:v>
                      </c:pt>
                      <c:pt idx="645">
                        <c:v>1.62</c:v>
                      </c:pt>
                      <c:pt idx="646">
                        <c:v>1.72</c:v>
                      </c:pt>
                      <c:pt idx="647">
                        <c:v>1.52</c:v>
                      </c:pt>
                      <c:pt idx="648">
                        <c:v>1.44</c:v>
                      </c:pt>
                      <c:pt idx="649">
                        <c:v>1.8</c:v>
                      </c:pt>
                      <c:pt idx="650">
                        <c:v>2.34</c:v>
                      </c:pt>
                      <c:pt idx="651">
                        <c:v>2.1</c:v>
                      </c:pt>
                      <c:pt idx="652">
                        <c:v>1.92</c:v>
                      </c:pt>
                      <c:pt idx="653">
                        <c:v>1.86</c:v>
                      </c:pt>
                      <c:pt idx="654">
                        <c:v>1.94</c:v>
                      </c:pt>
                      <c:pt idx="655">
                        <c:v>2.06</c:v>
                      </c:pt>
                      <c:pt idx="656">
                        <c:v>2.0699999999999998</c:v>
                      </c:pt>
                      <c:pt idx="657">
                        <c:v>2.06</c:v>
                      </c:pt>
                      <c:pt idx="658">
                        <c:v>2.04</c:v>
                      </c:pt>
                      <c:pt idx="659">
                        <c:v>2.04</c:v>
                      </c:pt>
                      <c:pt idx="660">
                        <c:v>2.5</c:v>
                      </c:pt>
                      <c:pt idx="661">
                        <c:v>2.5</c:v>
                      </c:pt>
                      <c:pt idx="662">
                        <c:v>2.58</c:v>
                      </c:pt>
                      <c:pt idx="663">
                        <c:v>2.88</c:v>
                      </c:pt>
                      <c:pt idx="664">
                        <c:v>3.03</c:v>
                      </c:pt>
                      <c:pt idx="665">
                        <c:v>3.08</c:v>
                      </c:pt>
                      <c:pt idx="666">
                        <c:v>3.34</c:v>
                      </c:pt>
                      <c:pt idx="667">
                        <c:v>3.2</c:v>
                      </c:pt>
                      <c:pt idx="668">
                        <c:v>3.12</c:v>
                      </c:pt>
                      <c:pt idx="669">
                        <c:v>3.98</c:v>
                      </c:pt>
                      <c:pt idx="670">
                        <c:v>4.3099999999999996</c:v>
                      </c:pt>
                      <c:pt idx="671">
                        <c:v>4.32</c:v>
                      </c:pt>
                      <c:pt idx="672">
                        <c:v>4</c:v>
                      </c:pt>
                      <c:pt idx="673">
                        <c:v>3.8</c:v>
                      </c:pt>
                      <c:pt idx="674">
                        <c:v>3.74</c:v>
                      </c:pt>
                      <c:pt idx="675">
                        <c:v>3.68</c:v>
                      </c:pt>
                      <c:pt idx="676">
                        <c:v>3.54</c:v>
                      </c:pt>
                      <c:pt idx="677">
                        <c:v>3.35</c:v>
                      </c:pt>
                      <c:pt idx="678">
                        <c:v>3.08</c:v>
                      </c:pt>
                      <c:pt idx="679">
                        <c:v>2.86</c:v>
                      </c:pt>
                      <c:pt idx="680">
                        <c:v>2.7</c:v>
                      </c:pt>
                      <c:pt idx="681">
                        <c:v>2.62</c:v>
                      </c:pt>
                      <c:pt idx="682">
                        <c:v>2.5499999999999998</c:v>
                      </c:pt>
                      <c:pt idx="683">
                        <c:v>2.75</c:v>
                      </c:pt>
                      <c:pt idx="684">
                        <c:v>3.08</c:v>
                      </c:pt>
                      <c:pt idx="685">
                        <c:v>3.37</c:v>
                      </c:pt>
                      <c:pt idx="686">
                        <c:v>3.12</c:v>
                      </c:pt>
                      <c:pt idx="687">
                        <c:v>2.84</c:v>
                      </c:pt>
                      <c:pt idx="688">
                        <c:v>2.71</c:v>
                      </c:pt>
                      <c:pt idx="689">
                        <c:v>2.6</c:v>
                      </c:pt>
                      <c:pt idx="690">
                        <c:v>2.61</c:v>
                      </c:pt>
                      <c:pt idx="691">
                        <c:v>2.5099999999999998</c:v>
                      </c:pt>
                      <c:pt idx="692">
                        <c:v>2.56</c:v>
                      </c:pt>
                      <c:pt idx="693">
                        <c:v>2.85</c:v>
                      </c:pt>
                      <c:pt idx="694">
                        <c:v>2.95</c:v>
                      </c:pt>
                      <c:pt idx="695">
                        <c:v>2.96</c:v>
                      </c:pt>
                      <c:pt idx="696">
                        <c:v>2.88</c:v>
                      </c:pt>
                      <c:pt idx="697">
                        <c:v>2.98</c:v>
                      </c:pt>
                      <c:pt idx="698">
                        <c:v>3.01</c:v>
                      </c:pt>
                      <c:pt idx="699">
                        <c:v>3.04</c:v>
                      </c:pt>
                      <c:pt idx="700">
                        <c:v>2.92</c:v>
                      </c:pt>
                      <c:pt idx="701">
                        <c:v>2.78</c:v>
                      </c:pt>
                      <c:pt idx="702">
                        <c:v>2.76</c:v>
                      </c:pt>
                      <c:pt idx="703">
                        <c:v>2.75</c:v>
                      </c:pt>
                      <c:pt idx="704">
                        <c:v>2.68</c:v>
                      </c:pt>
                      <c:pt idx="705">
                        <c:v>2.4500000000000002</c:v>
                      </c:pt>
                      <c:pt idx="706">
                        <c:v>2.36</c:v>
                      </c:pt>
                      <c:pt idx="707">
                        <c:v>2.35</c:v>
                      </c:pt>
                      <c:pt idx="708">
                        <c:v>2.57</c:v>
                      </c:pt>
                      <c:pt idx="709">
                        <c:v>2.56</c:v>
                      </c:pt>
                      <c:pt idx="710">
                        <c:v>2.59</c:v>
                      </c:pt>
                      <c:pt idx="711">
                        <c:v>2.59</c:v>
                      </c:pt>
                      <c:pt idx="712">
                        <c:v>2.4900000000000002</c:v>
                      </c:pt>
                      <c:pt idx="713">
                        <c:v>2.36</c:v>
                      </c:pt>
                      <c:pt idx="714">
                        <c:v>2.35</c:v>
                      </c:pt>
                      <c:pt idx="715">
                        <c:v>2.4</c:v>
                      </c:pt>
                      <c:pt idx="716">
                        <c:v>2.52</c:v>
                      </c:pt>
                      <c:pt idx="717">
                        <c:v>2.44</c:v>
                      </c:pt>
                      <c:pt idx="718">
                        <c:v>2.35</c:v>
                      </c:pt>
                      <c:pt idx="719">
                        <c:v>2.3199999999999998</c:v>
                      </c:pt>
                      <c:pt idx="720">
                        <c:v>2.4</c:v>
                      </c:pt>
                      <c:pt idx="721">
                        <c:v>2.52</c:v>
                      </c:pt>
                      <c:pt idx="722">
                        <c:v>2.4</c:v>
                      </c:pt>
                      <c:pt idx="723">
                        <c:v>2.31</c:v>
                      </c:pt>
                      <c:pt idx="724">
                        <c:v>2.25</c:v>
                      </c:pt>
                      <c:pt idx="725">
                        <c:v>2.2599999999999998</c:v>
                      </c:pt>
                      <c:pt idx="726">
                        <c:v>2.35</c:v>
                      </c:pt>
                      <c:pt idx="727">
                        <c:v>2.38</c:v>
                      </c:pt>
                      <c:pt idx="728">
                        <c:v>2.34</c:v>
                      </c:pt>
                      <c:pt idx="729">
                        <c:v>2.2799999999999998</c:v>
                      </c:pt>
                      <c:pt idx="730">
                        <c:v>2.21</c:v>
                      </c:pt>
                      <c:pt idx="731">
                        <c:v>2.16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B-91D4-45AA-AE21-1D15512D6776}"/>
                  </c:ext>
                </c:extLst>
              </c15:ser>
            </c15:filteredLineSeries>
            <c15:filteredLineSeries>
              <c15:ser>
                <c:idx val="9"/>
                <c:order val="2"/>
                <c:tx>
                  <c:v>2002</c:v>
                </c:tx>
                <c:spPr>
                  <a:ln w="12700">
                    <a:solidFill>
                      <a:srgbClr val="7030A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DATOS!$AB$3:$AB$734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2.13</c:v>
                      </c:pt>
                      <c:pt idx="1">
                        <c:v>2.27</c:v>
                      </c:pt>
                      <c:pt idx="2">
                        <c:v>2.1800000000000002</c:v>
                      </c:pt>
                      <c:pt idx="3">
                        <c:v>2.1800000000000002</c:v>
                      </c:pt>
                      <c:pt idx="4">
                        <c:v>2.12</c:v>
                      </c:pt>
                      <c:pt idx="5">
                        <c:v>2.15</c:v>
                      </c:pt>
                      <c:pt idx="6">
                        <c:v>2.0499999999999998</c:v>
                      </c:pt>
                      <c:pt idx="7">
                        <c:v>2.0299999999999998</c:v>
                      </c:pt>
                      <c:pt idx="8">
                        <c:v>1.98</c:v>
                      </c:pt>
                      <c:pt idx="9">
                        <c:v>1.9</c:v>
                      </c:pt>
                      <c:pt idx="10">
                        <c:v>1.92</c:v>
                      </c:pt>
                      <c:pt idx="11">
                        <c:v>1.9</c:v>
                      </c:pt>
                      <c:pt idx="12">
                        <c:v>1.88</c:v>
                      </c:pt>
                      <c:pt idx="13">
                        <c:v>1.98</c:v>
                      </c:pt>
                      <c:pt idx="14">
                        <c:v>2.0499999999999998</c:v>
                      </c:pt>
                      <c:pt idx="15">
                        <c:v>2.38</c:v>
                      </c:pt>
                      <c:pt idx="16">
                        <c:v>2.31</c:v>
                      </c:pt>
                      <c:pt idx="17">
                        <c:v>2.2000000000000002</c:v>
                      </c:pt>
                      <c:pt idx="18">
                        <c:v>2.3199999999999998</c:v>
                      </c:pt>
                      <c:pt idx="19">
                        <c:v>2.37</c:v>
                      </c:pt>
                      <c:pt idx="20">
                        <c:v>2.25</c:v>
                      </c:pt>
                      <c:pt idx="21">
                        <c:v>2.1800000000000002</c:v>
                      </c:pt>
                      <c:pt idx="22">
                        <c:v>2.1</c:v>
                      </c:pt>
                      <c:pt idx="23">
                        <c:v>2.13</c:v>
                      </c:pt>
                      <c:pt idx="24">
                        <c:v>2.06</c:v>
                      </c:pt>
                      <c:pt idx="25">
                        <c:v>2.04</c:v>
                      </c:pt>
                      <c:pt idx="26">
                        <c:v>2.08</c:v>
                      </c:pt>
                      <c:pt idx="27">
                        <c:v>2.06</c:v>
                      </c:pt>
                      <c:pt idx="28">
                        <c:v>2</c:v>
                      </c:pt>
                      <c:pt idx="29">
                        <c:v>2</c:v>
                      </c:pt>
                      <c:pt idx="30">
                        <c:v>2.04</c:v>
                      </c:pt>
                      <c:pt idx="31">
                        <c:v>2.1</c:v>
                      </c:pt>
                      <c:pt idx="32">
                        <c:v>2.08</c:v>
                      </c:pt>
                      <c:pt idx="33">
                        <c:v>2.04</c:v>
                      </c:pt>
                      <c:pt idx="34">
                        <c:v>1.96</c:v>
                      </c:pt>
                      <c:pt idx="35">
                        <c:v>1.85</c:v>
                      </c:pt>
                      <c:pt idx="36">
                        <c:v>1.96</c:v>
                      </c:pt>
                      <c:pt idx="37">
                        <c:v>1.8</c:v>
                      </c:pt>
                      <c:pt idx="38">
                        <c:v>1.78</c:v>
                      </c:pt>
                      <c:pt idx="39">
                        <c:v>1.75</c:v>
                      </c:pt>
                      <c:pt idx="40">
                        <c:v>1.74</c:v>
                      </c:pt>
                      <c:pt idx="41">
                        <c:v>1.81</c:v>
                      </c:pt>
                      <c:pt idx="42">
                        <c:v>1.7</c:v>
                      </c:pt>
                      <c:pt idx="43">
                        <c:v>1.8</c:v>
                      </c:pt>
                      <c:pt idx="44">
                        <c:v>1.7</c:v>
                      </c:pt>
                      <c:pt idx="45">
                        <c:v>1.65</c:v>
                      </c:pt>
                      <c:pt idx="46">
                        <c:v>1.58</c:v>
                      </c:pt>
                      <c:pt idx="47">
                        <c:v>1.65</c:v>
                      </c:pt>
                      <c:pt idx="48">
                        <c:v>1.63</c:v>
                      </c:pt>
                      <c:pt idx="49">
                        <c:v>1.6</c:v>
                      </c:pt>
                      <c:pt idx="50">
                        <c:v>1.6</c:v>
                      </c:pt>
                      <c:pt idx="51">
                        <c:v>1.58</c:v>
                      </c:pt>
                      <c:pt idx="52">
                        <c:v>1.57</c:v>
                      </c:pt>
                      <c:pt idx="53">
                        <c:v>1.55</c:v>
                      </c:pt>
                      <c:pt idx="54">
                        <c:v>1.6</c:v>
                      </c:pt>
                      <c:pt idx="55">
                        <c:v>1.52</c:v>
                      </c:pt>
                      <c:pt idx="56">
                        <c:v>1.63</c:v>
                      </c:pt>
                      <c:pt idx="57">
                        <c:v>1.6</c:v>
                      </c:pt>
                      <c:pt idx="58">
                        <c:v>1.7</c:v>
                      </c:pt>
                      <c:pt idx="59">
                        <c:v>1.6</c:v>
                      </c:pt>
                      <c:pt idx="60">
                        <c:v>1.6</c:v>
                      </c:pt>
                      <c:pt idx="61">
                        <c:v>1.5</c:v>
                      </c:pt>
                      <c:pt idx="62">
                        <c:v>1.48</c:v>
                      </c:pt>
                      <c:pt idx="63">
                        <c:v>1.47</c:v>
                      </c:pt>
                      <c:pt idx="64">
                        <c:v>1.45</c:v>
                      </c:pt>
                      <c:pt idx="65">
                        <c:v>1.6</c:v>
                      </c:pt>
                      <c:pt idx="66">
                        <c:v>1.6</c:v>
                      </c:pt>
                      <c:pt idx="67">
                        <c:v>1.41</c:v>
                      </c:pt>
                      <c:pt idx="68">
                        <c:v>1.43</c:v>
                      </c:pt>
                      <c:pt idx="69">
                        <c:v>1.4</c:v>
                      </c:pt>
                      <c:pt idx="70">
                        <c:v>1.4</c:v>
                      </c:pt>
                      <c:pt idx="71">
                        <c:v>1.38</c:v>
                      </c:pt>
                      <c:pt idx="72">
                        <c:v>1.36</c:v>
                      </c:pt>
                      <c:pt idx="73">
                        <c:v>1.34</c:v>
                      </c:pt>
                      <c:pt idx="74">
                        <c:v>1.34</c:v>
                      </c:pt>
                      <c:pt idx="75">
                        <c:v>1.33</c:v>
                      </c:pt>
                      <c:pt idx="76">
                        <c:v>1.3</c:v>
                      </c:pt>
                      <c:pt idx="77">
                        <c:v>1.3</c:v>
                      </c:pt>
                      <c:pt idx="78">
                        <c:v>1.28</c:v>
                      </c:pt>
                      <c:pt idx="79">
                        <c:v>1.28</c:v>
                      </c:pt>
                      <c:pt idx="80">
                        <c:v>1.29</c:v>
                      </c:pt>
                      <c:pt idx="81">
                        <c:v>1.27</c:v>
                      </c:pt>
                      <c:pt idx="82">
                        <c:v>1.25</c:v>
                      </c:pt>
                      <c:pt idx="83">
                        <c:v>1.23</c:v>
                      </c:pt>
                      <c:pt idx="84">
                        <c:v>1.25</c:v>
                      </c:pt>
                      <c:pt idx="85">
                        <c:v>1.29</c:v>
                      </c:pt>
                      <c:pt idx="86">
                        <c:v>1.27</c:v>
                      </c:pt>
                      <c:pt idx="87">
                        <c:v>1.25</c:v>
                      </c:pt>
                      <c:pt idx="88">
                        <c:v>1.23</c:v>
                      </c:pt>
                      <c:pt idx="89">
                        <c:v>1.21</c:v>
                      </c:pt>
                      <c:pt idx="90">
                        <c:v>1.21</c:v>
                      </c:pt>
                      <c:pt idx="91">
                        <c:v>1.21</c:v>
                      </c:pt>
                      <c:pt idx="92">
                        <c:v>1.2</c:v>
                      </c:pt>
                      <c:pt idx="93">
                        <c:v>1.19</c:v>
                      </c:pt>
                      <c:pt idx="94">
                        <c:v>1.19</c:v>
                      </c:pt>
                      <c:pt idx="95">
                        <c:v>1.18</c:v>
                      </c:pt>
                      <c:pt idx="96">
                        <c:v>1.1499999999999999</c:v>
                      </c:pt>
                      <c:pt idx="97">
                        <c:v>1.1499999999999999</c:v>
                      </c:pt>
                      <c:pt idx="98">
                        <c:v>1.1599999999999999</c:v>
                      </c:pt>
                      <c:pt idx="99">
                        <c:v>1.2</c:v>
                      </c:pt>
                      <c:pt idx="100">
                        <c:v>1.19</c:v>
                      </c:pt>
                      <c:pt idx="101">
                        <c:v>1.19</c:v>
                      </c:pt>
                      <c:pt idx="102">
                        <c:v>1.17</c:v>
                      </c:pt>
                      <c:pt idx="103">
                        <c:v>1.1599999999999999</c:v>
                      </c:pt>
                      <c:pt idx="104">
                        <c:v>1.1399999999999999</c:v>
                      </c:pt>
                      <c:pt idx="105">
                        <c:v>1.1399999999999999</c:v>
                      </c:pt>
                      <c:pt idx="106">
                        <c:v>1.1000000000000001</c:v>
                      </c:pt>
                      <c:pt idx="107">
                        <c:v>1.08</c:v>
                      </c:pt>
                      <c:pt idx="108">
                        <c:v>1.06</c:v>
                      </c:pt>
                      <c:pt idx="109">
                        <c:v>1.06</c:v>
                      </c:pt>
                      <c:pt idx="110">
                        <c:v>1.05</c:v>
                      </c:pt>
                      <c:pt idx="111">
                        <c:v>1.03</c:v>
                      </c:pt>
                      <c:pt idx="112">
                        <c:v>1.03</c:v>
                      </c:pt>
                      <c:pt idx="113">
                        <c:v>1.01</c:v>
                      </c:pt>
                      <c:pt idx="114">
                        <c:v>1</c:v>
                      </c:pt>
                      <c:pt idx="115">
                        <c:v>1.01</c:v>
                      </c:pt>
                      <c:pt idx="116">
                        <c:v>0.98</c:v>
                      </c:pt>
                      <c:pt idx="117">
                        <c:v>0.96</c:v>
                      </c:pt>
                      <c:pt idx="118">
                        <c:v>0.96</c:v>
                      </c:pt>
                      <c:pt idx="119">
                        <c:v>0.94</c:v>
                      </c:pt>
                      <c:pt idx="120">
                        <c:v>0.94</c:v>
                      </c:pt>
                      <c:pt idx="121">
                        <c:v>0.92</c:v>
                      </c:pt>
                      <c:pt idx="122">
                        <c:v>0.9</c:v>
                      </c:pt>
                      <c:pt idx="123">
                        <c:v>0.92</c:v>
                      </c:pt>
                      <c:pt idx="124">
                        <c:v>0.93</c:v>
                      </c:pt>
                      <c:pt idx="125">
                        <c:v>0.93</c:v>
                      </c:pt>
                      <c:pt idx="126">
                        <c:v>0.99</c:v>
                      </c:pt>
                      <c:pt idx="127">
                        <c:v>1.01</c:v>
                      </c:pt>
                      <c:pt idx="128">
                        <c:v>0.98</c:v>
                      </c:pt>
                      <c:pt idx="129">
                        <c:v>0.98</c:v>
                      </c:pt>
                      <c:pt idx="130">
                        <c:v>0.93</c:v>
                      </c:pt>
                      <c:pt idx="131">
                        <c:v>0.9</c:v>
                      </c:pt>
                      <c:pt idx="132">
                        <c:v>0.9</c:v>
                      </c:pt>
                      <c:pt idx="133">
                        <c:v>0.88</c:v>
                      </c:pt>
                      <c:pt idx="134">
                        <c:v>0.88</c:v>
                      </c:pt>
                      <c:pt idx="135">
                        <c:v>0.85</c:v>
                      </c:pt>
                      <c:pt idx="136">
                        <c:v>0.85</c:v>
                      </c:pt>
                      <c:pt idx="137">
                        <c:v>0.83</c:v>
                      </c:pt>
                      <c:pt idx="138">
                        <c:v>0.81</c:v>
                      </c:pt>
                      <c:pt idx="139">
                        <c:v>0.8</c:v>
                      </c:pt>
                      <c:pt idx="140">
                        <c:v>0.78</c:v>
                      </c:pt>
                      <c:pt idx="141">
                        <c:v>0.8</c:v>
                      </c:pt>
                      <c:pt idx="142">
                        <c:v>0.76</c:v>
                      </c:pt>
                      <c:pt idx="143">
                        <c:v>0.79</c:v>
                      </c:pt>
                      <c:pt idx="144">
                        <c:v>0.76</c:v>
                      </c:pt>
                      <c:pt idx="145">
                        <c:v>0.85</c:v>
                      </c:pt>
                      <c:pt idx="146">
                        <c:v>0.83</c:v>
                      </c:pt>
                      <c:pt idx="147">
                        <c:v>0.96</c:v>
                      </c:pt>
                      <c:pt idx="148">
                        <c:v>1.04</c:v>
                      </c:pt>
                      <c:pt idx="149">
                        <c:v>1.1599999999999999</c:v>
                      </c:pt>
                      <c:pt idx="150">
                        <c:v>1.1599999999999999</c:v>
                      </c:pt>
                      <c:pt idx="151">
                        <c:v>1.32</c:v>
                      </c:pt>
                      <c:pt idx="152">
                        <c:v>1.34</c:v>
                      </c:pt>
                      <c:pt idx="153">
                        <c:v>1.21</c:v>
                      </c:pt>
                      <c:pt idx="154">
                        <c:v>1.31</c:v>
                      </c:pt>
                      <c:pt idx="155">
                        <c:v>1.42</c:v>
                      </c:pt>
                      <c:pt idx="156">
                        <c:v>1.56</c:v>
                      </c:pt>
                      <c:pt idx="157">
                        <c:v>1.69</c:v>
                      </c:pt>
                      <c:pt idx="158">
                        <c:v>1.76</c:v>
                      </c:pt>
                      <c:pt idx="159">
                        <c:v>1.95</c:v>
                      </c:pt>
                      <c:pt idx="160">
                        <c:v>1.96</c:v>
                      </c:pt>
                      <c:pt idx="161">
                        <c:v>1.96</c:v>
                      </c:pt>
                      <c:pt idx="162">
                        <c:v>2</c:v>
                      </c:pt>
                      <c:pt idx="163">
                        <c:v>2</c:v>
                      </c:pt>
                      <c:pt idx="164">
                        <c:v>2.04</c:v>
                      </c:pt>
                      <c:pt idx="165">
                        <c:v>2.16</c:v>
                      </c:pt>
                      <c:pt idx="166">
                        <c:v>2.2200000000000002</c:v>
                      </c:pt>
                      <c:pt idx="167">
                        <c:v>2.2999999999999998</c:v>
                      </c:pt>
                      <c:pt idx="168">
                        <c:v>2.19</c:v>
                      </c:pt>
                      <c:pt idx="169">
                        <c:v>2.04</c:v>
                      </c:pt>
                      <c:pt idx="170">
                        <c:v>1.98</c:v>
                      </c:pt>
                      <c:pt idx="171">
                        <c:v>2.0299999999999998</c:v>
                      </c:pt>
                      <c:pt idx="172">
                        <c:v>1.9</c:v>
                      </c:pt>
                      <c:pt idx="173">
                        <c:v>1.95</c:v>
                      </c:pt>
                      <c:pt idx="174">
                        <c:v>2.0099999999999998</c:v>
                      </c:pt>
                      <c:pt idx="175">
                        <c:v>2.1</c:v>
                      </c:pt>
                      <c:pt idx="176">
                        <c:v>2.12</c:v>
                      </c:pt>
                      <c:pt idx="177">
                        <c:v>2.34</c:v>
                      </c:pt>
                      <c:pt idx="178">
                        <c:v>2.34</c:v>
                      </c:pt>
                      <c:pt idx="179">
                        <c:v>2.14</c:v>
                      </c:pt>
                      <c:pt idx="180">
                        <c:v>2.14</c:v>
                      </c:pt>
                      <c:pt idx="181">
                        <c:v>2.0099999999999998</c:v>
                      </c:pt>
                      <c:pt idx="182">
                        <c:v>1.93</c:v>
                      </c:pt>
                      <c:pt idx="183">
                        <c:v>1.84</c:v>
                      </c:pt>
                      <c:pt idx="184">
                        <c:v>1.82</c:v>
                      </c:pt>
                      <c:pt idx="185">
                        <c:v>1.9</c:v>
                      </c:pt>
                      <c:pt idx="186">
                        <c:v>1.95</c:v>
                      </c:pt>
                      <c:pt idx="187">
                        <c:v>2</c:v>
                      </c:pt>
                      <c:pt idx="188">
                        <c:v>2.0699999999999998</c:v>
                      </c:pt>
                      <c:pt idx="189">
                        <c:v>2.12</c:v>
                      </c:pt>
                      <c:pt idx="190">
                        <c:v>2.1</c:v>
                      </c:pt>
                      <c:pt idx="191">
                        <c:v>2.34</c:v>
                      </c:pt>
                      <c:pt idx="192">
                        <c:v>2.27</c:v>
                      </c:pt>
                      <c:pt idx="193">
                        <c:v>2.78</c:v>
                      </c:pt>
                      <c:pt idx="194">
                        <c:v>2.78</c:v>
                      </c:pt>
                      <c:pt idx="195">
                        <c:v>2.65</c:v>
                      </c:pt>
                      <c:pt idx="196">
                        <c:v>3.4</c:v>
                      </c:pt>
                      <c:pt idx="197">
                        <c:v>3.67</c:v>
                      </c:pt>
                      <c:pt idx="198">
                        <c:v>3.48</c:v>
                      </c:pt>
                      <c:pt idx="199">
                        <c:v>3.48</c:v>
                      </c:pt>
                      <c:pt idx="200">
                        <c:v>3.51</c:v>
                      </c:pt>
                      <c:pt idx="201">
                        <c:v>3.46</c:v>
                      </c:pt>
                      <c:pt idx="202">
                        <c:v>3.22</c:v>
                      </c:pt>
                      <c:pt idx="203">
                        <c:v>3.1</c:v>
                      </c:pt>
                      <c:pt idx="204">
                        <c:v>2.82</c:v>
                      </c:pt>
                      <c:pt idx="205">
                        <c:v>2.63</c:v>
                      </c:pt>
                      <c:pt idx="206">
                        <c:v>2.56</c:v>
                      </c:pt>
                      <c:pt idx="207">
                        <c:v>2.4300000000000002</c:v>
                      </c:pt>
                      <c:pt idx="208">
                        <c:v>2.25</c:v>
                      </c:pt>
                      <c:pt idx="209">
                        <c:v>2.14</c:v>
                      </c:pt>
                      <c:pt idx="210">
                        <c:v>2.1</c:v>
                      </c:pt>
                      <c:pt idx="211">
                        <c:v>2.02</c:v>
                      </c:pt>
                      <c:pt idx="212">
                        <c:v>1.92</c:v>
                      </c:pt>
                      <c:pt idx="213">
                        <c:v>1.92</c:v>
                      </c:pt>
                      <c:pt idx="214">
                        <c:v>1.97</c:v>
                      </c:pt>
                      <c:pt idx="215">
                        <c:v>2.06</c:v>
                      </c:pt>
                      <c:pt idx="216">
                        <c:v>2.2999999999999998</c:v>
                      </c:pt>
                      <c:pt idx="217">
                        <c:v>2.2599999999999998</c:v>
                      </c:pt>
                      <c:pt idx="218">
                        <c:v>2.2400000000000002</c:v>
                      </c:pt>
                      <c:pt idx="219">
                        <c:v>2.5</c:v>
                      </c:pt>
                      <c:pt idx="220">
                        <c:v>2.67</c:v>
                      </c:pt>
                      <c:pt idx="221">
                        <c:v>2.87</c:v>
                      </c:pt>
                      <c:pt idx="222">
                        <c:v>2.7</c:v>
                      </c:pt>
                      <c:pt idx="223">
                        <c:v>2.69</c:v>
                      </c:pt>
                      <c:pt idx="224">
                        <c:v>2.71</c:v>
                      </c:pt>
                      <c:pt idx="225">
                        <c:v>2.67</c:v>
                      </c:pt>
                      <c:pt idx="226">
                        <c:v>2.9</c:v>
                      </c:pt>
                      <c:pt idx="227">
                        <c:v>2.8</c:v>
                      </c:pt>
                      <c:pt idx="228">
                        <c:v>3.68</c:v>
                      </c:pt>
                      <c:pt idx="229">
                        <c:v>4.34</c:v>
                      </c:pt>
                      <c:pt idx="230">
                        <c:v>3.8</c:v>
                      </c:pt>
                      <c:pt idx="231">
                        <c:v>3.5</c:v>
                      </c:pt>
                      <c:pt idx="232">
                        <c:v>3.7</c:v>
                      </c:pt>
                      <c:pt idx="233">
                        <c:v>3.89</c:v>
                      </c:pt>
                      <c:pt idx="234">
                        <c:v>4.3</c:v>
                      </c:pt>
                      <c:pt idx="235">
                        <c:v>4.28</c:v>
                      </c:pt>
                      <c:pt idx="236">
                        <c:v>4.46</c:v>
                      </c:pt>
                      <c:pt idx="237">
                        <c:v>4.5599999999999996</c:v>
                      </c:pt>
                      <c:pt idx="238">
                        <c:v>4.3899999999999997</c:v>
                      </c:pt>
                      <c:pt idx="239">
                        <c:v>4.26</c:v>
                      </c:pt>
                      <c:pt idx="240">
                        <c:v>4.1500000000000004</c:v>
                      </c:pt>
                      <c:pt idx="241">
                        <c:v>3.88</c:v>
                      </c:pt>
                      <c:pt idx="242">
                        <c:v>3.76</c:v>
                      </c:pt>
                      <c:pt idx="243">
                        <c:v>3.65</c:v>
                      </c:pt>
                      <c:pt idx="244">
                        <c:v>3.55</c:v>
                      </c:pt>
                      <c:pt idx="245">
                        <c:v>3.38</c:v>
                      </c:pt>
                      <c:pt idx="246">
                        <c:v>3.31</c:v>
                      </c:pt>
                      <c:pt idx="247">
                        <c:v>2.86</c:v>
                      </c:pt>
                      <c:pt idx="248">
                        <c:v>2.76</c:v>
                      </c:pt>
                      <c:pt idx="249">
                        <c:v>3.7</c:v>
                      </c:pt>
                      <c:pt idx="250">
                        <c:v>3.04</c:v>
                      </c:pt>
                      <c:pt idx="251">
                        <c:v>2.68</c:v>
                      </c:pt>
                      <c:pt idx="252">
                        <c:v>2.56</c:v>
                      </c:pt>
                      <c:pt idx="253">
                        <c:v>2.4300000000000002</c:v>
                      </c:pt>
                      <c:pt idx="254">
                        <c:v>2.33</c:v>
                      </c:pt>
                      <c:pt idx="255">
                        <c:v>2.25</c:v>
                      </c:pt>
                      <c:pt idx="256">
                        <c:v>2.1800000000000002</c:v>
                      </c:pt>
                      <c:pt idx="257">
                        <c:v>2.2000000000000002</c:v>
                      </c:pt>
                      <c:pt idx="258">
                        <c:v>2.17</c:v>
                      </c:pt>
                      <c:pt idx="259">
                        <c:v>2.1</c:v>
                      </c:pt>
                      <c:pt idx="260">
                        <c:v>2.06</c:v>
                      </c:pt>
                      <c:pt idx="261">
                        <c:v>2.0299999999999998</c:v>
                      </c:pt>
                      <c:pt idx="262">
                        <c:v>1.95</c:v>
                      </c:pt>
                      <c:pt idx="263">
                        <c:v>1.92</c:v>
                      </c:pt>
                      <c:pt idx="264">
                        <c:v>1.86</c:v>
                      </c:pt>
                      <c:pt idx="265">
                        <c:v>1.82</c:v>
                      </c:pt>
                      <c:pt idx="266">
                        <c:v>1.78</c:v>
                      </c:pt>
                      <c:pt idx="267">
                        <c:v>1.71</c:v>
                      </c:pt>
                      <c:pt idx="268">
                        <c:v>1.65</c:v>
                      </c:pt>
                      <c:pt idx="269">
                        <c:v>1.6</c:v>
                      </c:pt>
                      <c:pt idx="270">
                        <c:v>1.61</c:v>
                      </c:pt>
                      <c:pt idx="271">
                        <c:v>1.5</c:v>
                      </c:pt>
                      <c:pt idx="272">
                        <c:v>1.7</c:v>
                      </c:pt>
                      <c:pt idx="273">
                        <c:v>1.54</c:v>
                      </c:pt>
                      <c:pt idx="274">
                        <c:v>1.66</c:v>
                      </c:pt>
                      <c:pt idx="275">
                        <c:v>1.55</c:v>
                      </c:pt>
                      <c:pt idx="276">
                        <c:v>1.6</c:v>
                      </c:pt>
                      <c:pt idx="277">
                        <c:v>1.7</c:v>
                      </c:pt>
                      <c:pt idx="278">
                        <c:v>1.84</c:v>
                      </c:pt>
                      <c:pt idx="279">
                        <c:v>1.82</c:v>
                      </c:pt>
                      <c:pt idx="280">
                        <c:v>2.11</c:v>
                      </c:pt>
                      <c:pt idx="281">
                        <c:v>2.4700000000000002</c:v>
                      </c:pt>
                      <c:pt idx="282">
                        <c:v>2.4700000000000002</c:v>
                      </c:pt>
                      <c:pt idx="283">
                        <c:v>2.4700000000000002</c:v>
                      </c:pt>
                      <c:pt idx="284">
                        <c:v>2.2799999999999998</c:v>
                      </c:pt>
                      <c:pt idx="285">
                        <c:v>2.2000000000000002</c:v>
                      </c:pt>
                      <c:pt idx="286">
                        <c:v>2.2999999999999998</c:v>
                      </c:pt>
                      <c:pt idx="287">
                        <c:v>2.2400000000000002</c:v>
                      </c:pt>
                      <c:pt idx="288">
                        <c:v>1.93</c:v>
                      </c:pt>
                      <c:pt idx="289">
                        <c:v>2.1</c:v>
                      </c:pt>
                      <c:pt idx="290">
                        <c:v>2.5499999999999998</c:v>
                      </c:pt>
                      <c:pt idx="291">
                        <c:v>2.5</c:v>
                      </c:pt>
                      <c:pt idx="292">
                        <c:v>2.1800000000000002</c:v>
                      </c:pt>
                      <c:pt idx="293">
                        <c:v>2.17</c:v>
                      </c:pt>
                      <c:pt idx="294">
                        <c:v>2.35</c:v>
                      </c:pt>
                      <c:pt idx="295">
                        <c:v>2.96</c:v>
                      </c:pt>
                      <c:pt idx="296">
                        <c:v>2.7</c:v>
                      </c:pt>
                      <c:pt idx="297">
                        <c:v>2.38</c:v>
                      </c:pt>
                      <c:pt idx="298">
                        <c:v>2.15</c:v>
                      </c:pt>
                      <c:pt idx="299">
                        <c:v>2</c:v>
                      </c:pt>
                      <c:pt idx="300">
                        <c:v>1.94</c:v>
                      </c:pt>
                      <c:pt idx="301">
                        <c:v>1.93</c:v>
                      </c:pt>
                      <c:pt idx="302">
                        <c:v>1.89</c:v>
                      </c:pt>
                      <c:pt idx="303">
                        <c:v>1.88</c:v>
                      </c:pt>
                      <c:pt idx="304">
                        <c:v>2.04</c:v>
                      </c:pt>
                      <c:pt idx="305">
                        <c:v>2.02</c:v>
                      </c:pt>
                      <c:pt idx="306">
                        <c:v>1.88</c:v>
                      </c:pt>
                      <c:pt idx="307">
                        <c:v>1.82</c:v>
                      </c:pt>
                      <c:pt idx="308">
                        <c:v>2.0099999999999998</c:v>
                      </c:pt>
                      <c:pt idx="309">
                        <c:v>1.93</c:v>
                      </c:pt>
                      <c:pt idx="310">
                        <c:v>1.95</c:v>
                      </c:pt>
                      <c:pt idx="311">
                        <c:v>1.93</c:v>
                      </c:pt>
                      <c:pt idx="312">
                        <c:v>2.37</c:v>
                      </c:pt>
                      <c:pt idx="313">
                        <c:v>2.9</c:v>
                      </c:pt>
                      <c:pt idx="314">
                        <c:v>2.92</c:v>
                      </c:pt>
                      <c:pt idx="315">
                        <c:v>2.96</c:v>
                      </c:pt>
                      <c:pt idx="316">
                        <c:v>2.87</c:v>
                      </c:pt>
                      <c:pt idx="317">
                        <c:v>2.87</c:v>
                      </c:pt>
                      <c:pt idx="318">
                        <c:v>3.13</c:v>
                      </c:pt>
                      <c:pt idx="319">
                        <c:v>2.96</c:v>
                      </c:pt>
                      <c:pt idx="320">
                        <c:v>2.92</c:v>
                      </c:pt>
                      <c:pt idx="321">
                        <c:v>2.72</c:v>
                      </c:pt>
                      <c:pt idx="322">
                        <c:v>2.5499999999999998</c:v>
                      </c:pt>
                      <c:pt idx="323">
                        <c:v>2.46</c:v>
                      </c:pt>
                      <c:pt idx="324">
                        <c:v>2.62</c:v>
                      </c:pt>
                      <c:pt idx="325">
                        <c:v>2.5</c:v>
                      </c:pt>
                      <c:pt idx="326">
                        <c:v>2.5499999999999998</c:v>
                      </c:pt>
                      <c:pt idx="327">
                        <c:v>2.4500000000000002</c:v>
                      </c:pt>
                      <c:pt idx="328">
                        <c:v>2.33</c:v>
                      </c:pt>
                      <c:pt idx="329">
                        <c:v>2.2999999999999998</c:v>
                      </c:pt>
                      <c:pt idx="330">
                        <c:v>2.33</c:v>
                      </c:pt>
                      <c:pt idx="331">
                        <c:v>2.38</c:v>
                      </c:pt>
                      <c:pt idx="332">
                        <c:v>2.4300000000000002</c:v>
                      </c:pt>
                      <c:pt idx="333">
                        <c:v>2.36</c:v>
                      </c:pt>
                      <c:pt idx="334">
                        <c:v>2.38</c:v>
                      </c:pt>
                      <c:pt idx="335">
                        <c:v>2.2999999999999998</c:v>
                      </c:pt>
                      <c:pt idx="336">
                        <c:v>2.37</c:v>
                      </c:pt>
                      <c:pt idx="337">
                        <c:v>2.2599999999999998</c:v>
                      </c:pt>
                      <c:pt idx="338">
                        <c:v>2.2200000000000002</c:v>
                      </c:pt>
                      <c:pt idx="339">
                        <c:v>2.19</c:v>
                      </c:pt>
                      <c:pt idx="340">
                        <c:v>2.16</c:v>
                      </c:pt>
                      <c:pt idx="341">
                        <c:v>2.12</c:v>
                      </c:pt>
                      <c:pt idx="342">
                        <c:v>2.1</c:v>
                      </c:pt>
                      <c:pt idx="343">
                        <c:v>2.15</c:v>
                      </c:pt>
                      <c:pt idx="344">
                        <c:v>1.99</c:v>
                      </c:pt>
                      <c:pt idx="345">
                        <c:v>1.92</c:v>
                      </c:pt>
                      <c:pt idx="346">
                        <c:v>1.86</c:v>
                      </c:pt>
                      <c:pt idx="347">
                        <c:v>1.77</c:v>
                      </c:pt>
                      <c:pt idx="348">
                        <c:v>1.74</c:v>
                      </c:pt>
                      <c:pt idx="349">
                        <c:v>1.81</c:v>
                      </c:pt>
                      <c:pt idx="350">
                        <c:v>1.86</c:v>
                      </c:pt>
                      <c:pt idx="351">
                        <c:v>1.85</c:v>
                      </c:pt>
                      <c:pt idx="352">
                        <c:v>1.91</c:v>
                      </c:pt>
                      <c:pt idx="353">
                        <c:v>2</c:v>
                      </c:pt>
                      <c:pt idx="354">
                        <c:v>1.87</c:v>
                      </c:pt>
                      <c:pt idx="355">
                        <c:v>1.94</c:v>
                      </c:pt>
                      <c:pt idx="356">
                        <c:v>1.9</c:v>
                      </c:pt>
                      <c:pt idx="357">
                        <c:v>1.86</c:v>
                      </c:pt>
                      <c:pt idx="358">
                        <c:v>1.79</c:v>
                      </c:pt>
                      <c:pt idx="359">
                        <c:v>1.75</c:v>
                      </c:pt>
                      <c:pt idx="360">
                        <c:v>1.7</c:v>
                      </c:pt>
                      <c:pt idx="361">
                        <c:v>1.69</c:v>
                      </c:pt>
                      <c:pt idx="362">
                        <c:v>1.68</c:v>
                      </c:pt>
                      <c:pt idx="363">
                        <c:v>1.6</c:v>
                      </c:pt>
                      <c:pt idx="364">
                        <c:v>1.55</c:v>
                      </c:pt>
                      <c:pt idx="365">
                        <c:v>1.4</c:v>
                      </c:pt>
                      <c:pt idx="366">
                        <c:v>1.35</c:v>
                      </c:pt>
                      <c:pt idx="367">
                        <c:v>1.24</c:v>
                      </c:pt>
                      <c:pt idx="368">
                        <c:v>1.28</c:v>
                      </c:pt>
                      <c:pt idx="369">
                        <c:v>1.1499999999999999</c:v>
                      </c:pt>
                      <c:pt idx="370">
                        <c:v>1.1200000000000001</c:v>
                      </c:pt>
                      <c:pt idx="371">
                        <c:v>1.4</c:v>
                      </c:pt>
                      <c:pt idx="372">
                        <c:v>1.87</c:v>
                      </c:pt>
                      <c:pt idx="373">
                        <c:v>1.8</c:v>
                      </c:pt>
                      <c:pt idx="374">
                        <c:v>1.91</c:v>
                      </c:pt>
                      <c:pt idx="375">
                        <c:v>1.77</c:v>
                      </c:pt>
                      <c:pt idx="376">
                        <c:v>1.69</c:v>
                      </c:pt>
                      <c:pt idx="377">
                        <c:v>1.71</c:v>
                      </c:pt>
                      <c:pt idx="378">
                        <c:v>1.76</c:v>
                      </c:pt>
                      <c:pt idx="379">
                        <c:v>1.67</c:v>
                      </c:pt>
                      <c:pt idx="380">
                        <c:v>1.56</c:v>
                      </c:pt>
                      <c:pt idx="381">
                        <c:v>1.35</c:v>
                      </c:pt>
                      <c:pt idx="382">
                        <c:v>1.46</c:v>
                      </c:pt>
                      <c:pt idx="383">
                        <c:v>1.3</c:v>
                      </c:pt>
                      <c:pt idx="384">
                        <c:v>1.5</c:v>
                      </c:pt>
                      <c:pt idx="385">
                        <c:v>1.4</c:v>
                      </c:pt>
                      <c:pt idx="386">
                        <c:v>1.37</c:v>
                      </c:pt>
                      <c:pt idx="387">
                        <c:v>1.35</c:v>
                      </c:pt>
                      <c:pt idx="388">
                        <c:v>1.32</c:v>
                      </c:pt>
                      <c:pt idx="389">
                        <c:v>1.3</c:v>
                      </c:pt>
                      <c:pt idx="390">
                        <c:v>1.3</c:v>
                      </c:pt>
                      <c:pt idx="391">
                        <c:v>1.28</c:v>
                      </c:pt>
                      <c:pt idx="392">
                        <c:v>1.27</c:v>
                      </c:pt>
                      <c:pt idx="393">
                        <c:v>1.2</c:v>
                      </c:pt>
                      <c:pt idx="394">
                        <c:v>1.18</c:v>
                      </c:pt>
                      <c:pt idx="395">
                        <c:v>1.18</c:v>
                      </c:pt>
                      <c:pt idx="396">
                        <c:v>1.1599999999999999</c:v>
                      </c:pt>
                      <c:pt idx="397">
                        <c:v>1.22</c:v>
                      </c:pt>
                      <c:pt idx="398">
                        <c:v>1.1499999999999999</c:v>
                      </c:pt>
                      <c:pt idx="399">
                        <c:v>1.1000000000000001</c:v>
                      </c:pt>
                      <c:pt idx="400">
                        <c:v>1.2</c:v>
                      </c:pt>
                      <c:pt idx="401">
                        <c:v>1.1499999999999999</c:v>
                      </c:pt>
                      <c:pt idx="402">
                        <c:v>1.3</c:v>
                      </c:pt>
                      <c:pt idx="403">
                        <c:v>1.39</c:v>
                      </c:pt>
                      <c:pt idx="404">
                        <c:v>1.28</c:v>
                      </c:pt>
                      <c:pt idx="405">
                        <c:v>1.17</c:v>
                      </c:pt>
                      <c:pt idx="406">
                        <c:v>1.17</c:v>
                      </c:pt>
                      <c:pt idx="407">
                        <c:v>1.1499999999999999</c:v>
                      </c:pt>
                      <c:pt idx="408">
                        <c:v>1.1499999999999999</c:v>
                      </c:pt>
                      <c:pt idx="409">
                        <c:v>1.1499999999999999</c:v>
                      </c:pt>
                      <c:pt idx="410">
                        <c:v>1.18</c:v>
                      </c:pt>
                      <c:pt idx="411">
                        <c:v>1.02</c:v>
                      </c:pt>
                      <c:pt idx="412">
                        <c:v>1.02</c:v>
                      </c:pt>
                      <c:pt idx="413">
                        <c:v>0.9</c:v>
                      </c:pt>
                      <c:pt idx="414">
                        <c:v>0.9</c:v>
                      </c:pt>
                      <c:pt idx="415">
                        <c:v>0.92</c:v>
                      </c:pt>
                      <c:pt idx="416">
                        <c:v>0.89</c:v>
                      </c:pt>
                      <c:pt idx="417">
                        <c:v>0.89</c:v>
                      </c:pt>
                      <c:pt idx="418">
                        <c:v>0.85</c:v>
                      </c:pt>
                      <c:pt idx="419">
                        <c:v>0.81</c:v>
                      </c:pt>
                      <c:pt idx="420">
                        <c:v>0.8</c:v>
                      </c:pt>
                      <c:pt idx="421">
                        <c:v>0.85</c:v>
                      </c:pt>
                      <c:pt idx="422">
                        <c:v>0.98</c:v>
                      </c:pt>
                      <c:pt idx="423">
                        <c:v>0.96</c:v>
                      </c:pt>
                      <c:pt idx="424">
                        <c:v>0.91</c:v>
                      </c:pt>
                      <c:pt idx="425">
                        <c:v>0.9</c:v>
                      </c:pt>
                      <c:pt idx="426">
                        <c:v>0.88</c:v>
                      </c:pt>
                      <c:pt idx="427">
                        <c:v>0.85</c:v>
                      </c:pt>
                      <c:pt idx="428">
                        <c:v>0.83</c:v>
                      </c:pt>
                      <c:pt idx="429">
                        <c:v>0.8</c:v>
                      </c:pt>
                      <c:pt idx="430">
                        <c:v>0.78</c:v>
                      </c:pt>
                      <c:pt idx="431">
                        <c:v>0.75</c:v>
                      </c:pt>
                      <c:pt idx="432">
                        <c:v>0.75</c:v>
                      </c:pt>
                      <c:pt idx="433">
                        <c:v>0.73</c:v>
                      </c:pt>
                      <c:pt idx="434">
                        <c:v>0.7</c:v>
                      </c:pt>
                      <c:pt idx="435">
                        <c:v>0.7</c:v>
                      </c:pt>
                      <c:pt idx="436">
                        <c:v>0.69</c:v>
                      </c:pt>
                      <c:pt idx="437">
                        <c:v>0.68</c:v>
                      </c:pt>
                      <c:pt idx="438">
                        <c:v>0.68</c:v>
                      </c:pt>
                      <c:pt idx="439">
                        <c:v>0.66</c:v>
                      </c:pt>
                      <c:pt idx="440">
                        <c:v>0.64</c:v>
                      </c:pt>
                      <c:pt idx="441">
                        <c:v>0.63</c:v>
                      </c:pt>
                      <c:pt idx="442">
                        <c:v>0.63</c:v>
                      </c:pt>
                      <c:pt idx="443">
                        <c:v>0.62</c:v>
                      </c:pt>
                      <c:pt idx="444">
                        <c:v>0.6</c:v>
                      </c:pt>
                      <c:pt idx="445">
                        <c:v>0.6</c:v>
                      </c:pt>
                      <c:pt idx="446">
                        <c:v>0.57999999999999996</c:v>
                      </c:pt>
                      <c:pt idx="447">
                        <c:v>0.95</c:v>
                      </c:pt>
                      <c:pt idx="448">
                        <c:v>1.05</c:v>
                      </c:pt>
                      <c:pt idx="449">
                        <c:v>1</c:v>
                      </c:pt>
                      <c:pt idx="450">
                        <c:v>0.97</c:v>
                      </c:pt>
                      <c:pt idx="451">
                        <c:v>0.8</c:v>
                      </c:pt>
                      <c:pt idx="452">
                        <c:v>0.78</c:v>
                      </c:pt>
                      <c:pt idx="453">
                        <c:v>0.75</c:v>
                      </c:pt>
                      <c:pt idx="454">
                        <c:v>0.73</c:v>
                      </c:pt>
                      <c:pt idx="455">
                        <c:v>0.74</c:v>
                      </c:pt>
                      <c:pt idx="456">
                        <c:v>0.74</c:v>
                      </c:pt>
                      <c:pt idx="457">
                        <c:v>0.74</c:v>
                      </c:pt>
                      <c:pt idx="458">
                        <c:v>0.72</c:v>
                      </c:pt>
                      <c:pt idx="459">
                        <c:v>0.71</c:v>
                      </c:pt>
                      <c:pt idx="460">
                        <c:v>0.7</c:v>
                      </c:pt>
                      <c:pt idx="461">
                        <c:v>0.7</c:v>
                      </c:pt>
                      <c:pt idx="462">
                        <c:v>0.69</c:v>
                      </c:pt>
                      <c:pt idx="463">
                        <c:v>0.68</c:v>
                      </c:pt>
                      <c:pt idx="464">
                        <c:v>0.66</c:v>
                      </c:pt>
                      <c:pt idx="465">
                        <c:v>0.66</c:v>
                      </c:pt>
                      <c:pt idx="466">
                        <c:v>0.65</c:v>
                      </c:pt>
                      <c:pt idx="467">
                        <c:v>0.64</c:v>
                      </c:pt>
                      <c:pt idx="468">
                        <c:v>0.64</c:v>
                      </c:pt>
                      <c:pt idx="469">
                        <c:v>0.62</c:v>
                      </c:pt>
                      <c:pt idx="470">
                        <c:v>0.6</c:v>
                      </c:pt>
                      <c:pt idx="471">
                        <c:v>0.6</c:v>
                      </c:pt>
                      <c:pt idx="472">
                        <c:v>0.59</c:v>
                      </c:pt>
                      <c:pt idx="473">
                        <c:v>0.6</c:v>
                      </c:pt>
                      <c:pt idx="474">
                        <c:v>0.62</c:v>
                      </c:pt>
                      <c:pt idx="475">
                        <c:v>0.61</c:v>
                      </c:pt>
                      <c:pt idx="476">
                        <c:v>0.61</c:v>
                      </c:pt>
                      <c:pt idx="477">
                        <c:v>0.63</c:v>
                      </c:pt>
                      <c:pt idx="478">
                        <c:v>0.61</c:v>
                      </c:pt>
                      <c:pt idx="479">
                        <c:v>0.62</c:v>
                      </c:pt>
                      <c:pt idx="480">
                        <c:v>0.64</c:v>
                      </c:pt>
                      <c:pt idx="481">
                        <c:v>0.85</c:v>
                      </c:pt>
                      <c:pt idx="482">
                        <c:v>0.96</c:v>
                      </c:pt>
                      <c:pt idx="483">
                        <c:v>0.84</c:v>
                      </c:pt>
                      <c:pt idx="484">
                        <c:v>0.82</c:v>
                      </c:pt>
                      <c:pt idx="485">
                        <c:v>0.8</c:v>
                      </c:pt>
                      <c:pt idx="486">
                        <c:v>0.78</c:v>
                      </c:pt>
                      <c:pt idx="487">
                        <c:v>0.79</c:v>
                      </c:pt>
                      <c:pt idx="488">
                        <c:v>1.05</c:v>
                      </c:pt>
                      <c:pt idx="489">
                        <c:v>0.98</c:v>
                      </c:pt>
                      <c:pt idx="490">
                        <c:v>0.95</c:v>
                      </c:pt>
                      <c:pt idx="491">
                        <c:v>0.91</c:v>
                      </c:pt>
                      <c:pt idx="492">
                        <c:v>0.89</c:v>
                      </c:pt>
                      <c:pt idx="493">
                        <c:v>0.85</c:v>
                      </c:pt>
                      <c:pt idx="494">
                        <c:v>0.84</c:v>
                      </c:pt>
                      <c:pt idx="495">
                        <c:v>0.83</c:v>
                      </c:pt>
                      <c:pt idx="496">
                        <c:v>0.8</c:v>
                      </c:pt>
                      <c:pt idx="497">
                        <c:v>0.88</c:v>
                      </c:pt>
                      <c:pt idx="498">
                        <c:v>0.85</c:v>
                      </c:pt>
                      <c:pt idx="499">
                        <c:v>0.84</c:v>
                      </c:pt>
                      <c:pt idx="500">
                        <c:v>0.83</c:v>
                      </c:pt>
                      <c:pt idx="501">
                        <c:v>0.7</c:v>
                      </c:pt>
                      <c:pt idx="502">
                        <c:v>0.68</c:v>
                      </c:pt>
                      <c:pt idx="503">
                        <c:v>0.68</c:v>
                      </c:pt>
                      <c:pt idx="504">
                        <c:v>0.65</c:v>
                      </c:pt>
                      <c:pt idx="505">
                        <c:v>0.65</c:v>
                      </c:pt>
                      <c:pt idx="506">
                        <c:v>0.63</c:v>
                      </c:pt>
                      <c:pt idx="507">
                        <c:v>0.61</c:v>
                      </c:pt>
                      <c:pt idx="508">
                        <c:v>0.6</c:v>
                      </c:pt>
                      <c:pt idx="509">
                        <c:v>0.6</c:v>
                      </c:pt>
                      <c:pt idx="510">
                        <c:v>0.62</c:v>
                      </c:pt>
                      <c:pt idx="511">
                        <c:v>0.65</c:v>
                      </c:pt>
                      <c:pt idx="512">
                        <c:v>0.6</c:v>
                      </c:pt>
                      <c:pt idx="513">
                        <c:v>0.6</c:v>
                      </c:pt>
                      <c:pt idx="514">
                        <c:v>0.57999999999999996</c:v>
                      </c:pt>
                      <c:pt idx="515">
                        <c:v>0.57999999999999996</c:v>
                      </c:pt>
                      <c:pt idx="516">
                        <c:v>0.56000000000000005</c:v>
                      </c:pt>
                      <c:pt idx="517">
                        <c:v>0.6</c:v>
                      </c:pt>
                      <c:pt idx="518">
                        <c:v>0.57999999999999996</c:v>
                      </c:pt>
                      <c:pt idx="519">
                        <c:v>0.56999999999999995</c:v>
                      </c:pt>
                      <c:pt idx="520">
                        <c:v>0.6</c:v>
                      </c:pt>
                      <c:pt idx="521">
                        <c:v>0.66</c:v>
                      </c:pt>
                      <c:pt idx="522">
                        <c:v>0.64</c:v>
                      </c:pt>
                      <c:pt idx="523">
                        <c:v>0.62</c:v>
                      </c:pt>
                      <c:pt idx="524">
                        <c:v>0.6</c:v>
                      </c:pt>
                      <c:pt idx="525">
                        <c:v>0.6</c:v>
                      </c:pt>
                      <c:pt idx="526">
                        <c:v>0.57999999999999996</c:v>
                      </c:pt>
                      <c:pt idx="527">
                        <c:v>0.56999999999999995</c:v>
                      </c:pt>
                      <c:pt idx="528">
                        <c:v>0.56999999999999995</c:v>
                      </c:pt>
                      <c:pt idx="529">
                        <c:v>0.56000000000000005</c:v>
                      </c:pt>
                      <c:pt idx="530">
                        <c:v>0.55000000000000004</c:v>
                      </c:pt>
                      <c:pt idx="531">
                        <c:v>0.6</c:v>
                      </c:pt>
                      <c:pt idx="532">
                        <c:v>0.59</c:v>
                      </c:pt>
                      <c:pt idx="533">
                        <c:v>0.68</c:v>
                      </c:pt>
                      <c:pt idx="534">
                        <c:v>0.75</c:v>
                      </c:pt>
                      <c:pt idx="535">
                        <c:v>0.78</c:v>
                      </c:pt>
                      <c:pt idx="536">
                        <c:v>0.8</c:v>
                      </c:pt>
                      <c:pt idx="537">
                        <c:v>1.27</c:v>
                      </c:pt>
                      <c:pt idx="538">
                        <c:v>1.49</c:v>
                      </c:pt>
                      <c:pt idx="539">
                        <c:v>1.49</c:v>
                      </c:pt>
                      <c:pt idx="540">
                        <c:v>1.64</c:v>
                      </c:pt>
                      <c:pt idx="541">
                        <c:v>1.92</c:v>
                      </c:pt>
                      <c:pt idx="542">
                        <c:v>1.69</c:v>
                      </c:pt>
                      <c:pt idx="543">
                        <c:v>1.56</c:v>
                      </c:pt>
                      <c:pt idx="544">
                        <c:v>1.39</c:v>
                      </c:pt>
                      <c:pt idx="545">
                        <c:v>1.35</c:v>
                      </c:pt>
                      <c:pt idx="546">
                        <c:v>1.33</c:v>
                      </c:pt>
                      <c:pt idx="547">
                        <c:v>1.32</c:v>
                      </c:pt>
                      <c:pt idx="548">
                        <c:v>1.3</c:v>
                      </c:pt>
                      <c:pt idx="549">
                        <c:v>1.25</c:v>
                      </c:pt>
                      <c:pt idx="550">
                        <c:v>0.98</c:v>
                      </c:pt>
                      <c:pt idx="551">
                        <c:v>0.9</c:v>
                      </c:pt>
                      <c:pt idx="552">
                        <c:v>0.88</c:v>
                      </c:pt>
                      <c:pt idx="553">
                        <c:v>0.88</c:v>
                      </c:pt>
                      <c:pt idx="554">
                        <c:v>0.85</c:v>
                      </c:pt>
                      <c:pt idx="555">
                        <c:v>0.84</c:v>
                      </c:pt>
                      <c:pt idx="556">
                        <c:v>0.8</c:v>
                      </c:pt>
                      <c:pt idx="557">
                        <c:v>0.8</c:v>
                      </c:pt>
                      <c:pt idx="558">
                        <c:v>0.87</c:v>
                      </c:pt>
                      <c:pt idx="559">
                        <c:v>0.76</c:v>
                      </c:pt>
                      <c:pt idx="560">
                        <c:v>0.75</c:v>
                      </c:pt>
                      <c:pt idx="561">
                        <c:v>0.73</c:v>
                      </c:pt>
                      <c:pt idx="562">
                        <c:v>0.7</c:v>
                      </c:pt>
                      <c:pt idx="563">
                        <c:v>0.7</c:v>
                      </c:pt>
                      <c:pt idx="564">
                        <c:v>0.69</c:v>
                      </c:pt>
                      <c:pt idx="565">
                        <c:v>0.7</c:v>
                      </c:pt>
                      <c:pt idx="566">
                        <c:v>0.72</c:v>
                      </c:pt>
                      <c:pt idx="567">
                        <c:v>0.86</c:v>
                      </c:pt>
                      <c:pt idx="568">
                        <c:v>0.92</c:v>
                      </c:pt>
                      <c:pt idx="569">
                        <c:v>1</c:v>
                      </c:pt>
                      <c:pt idx="570">
                        <c:v>0.96</c:v>
                      </c:pt>
                      <c:pt idx="571">
                        <c:v>0.96</c:v>
                      </c:pt>
                      <c:pt idx="572">
                        <c:v>1</c:v>
                      </c:pt>
                      <c:pt idx="573">
                        <c:v>1.01</c:v>
                      </c:pt>
                      <c:pt idx="574">
                        <c:v>0.96</c:v>
                      </c:pt>
                      <c:pt idx="575">
                        <c:v>0.94</c:v>
                      </c:pt>
                      <c:pt idx="576">
                        <c:v>0.9</c:v>
                      </c:pt>
                      <c:pt idx="577">
                        <c:v>0.86</c:v>
                      </c:pt>
                      <c:pt idx="578">
                        <c:v>0.85</c:v>
                      </c:pt>
                      <c:pt idx="579">
                        <c:v>0.8</c:v>
                      </c:pt>
                      <c:pt idx="580">
                        <c:v>0.85</c:v>
                      </c:pt>
                      <c:pt idx="581">
                        <c:v>0.9</c:v>
                      </c:pt>
                      <c:pt idx="582">
                        <c:v>0.86</c:v>
                      </c:pt>
                      <c:pt idx="583">
                        <c:v>0.93</c:v>
                      </c:pt>
                      <c:pt idx="584">
                        <c:v>0.93</c:v>
                      </c:pt>
                      <c:pt idx="585">
                        <c:v>0.9</c:v>
                      </c:pt>
                      <c:pt idx="586">
                        <c:v>0.99</c:v>
                      </c:pt>
                      <c:pt idx="587">
                        <c:v>1</c:v>
                      </c:pt>
                      <c:pt idx="588">
                        <c:v>0.98</c:v>
                      </c:pt>
                      <c:pt idx="589">
                        <c:v>1.28</c:v>
                      </c:pt>
                      <c:pt idx="590">
                        <c:v>1.38</c:v>
                      </c:pt>
                      <c:pt idx="591">
                        <c:v>1.36</c:v>
                      </c:pt>
                      <c:pt idx="592">
                        <c:v>1.44</c:v>
                      </c:pt>
                      <c:pt idx="593">
                        <c:v>1.65</c:v>
                      </c:pt>
                      <c:pt idx="594">
                        <c:v>1.73</c:v>
                      </c:pt>
                      <c:pt idx="595">
                        <c:v>1.66</c:v>
                      </c:pt>
                      <c:pt idx="596">
                        <c:v>1.59</c:v>
                      </c:pt>
                      <c:pt idx="597">
                        <c:v>1.84</c:v>
                      </c:pt>
                      <c:pt idx="598">
                        <c:v>1.96</c:v>
                      </c:pt>
                      <c:pt idx="599">
                        <c:v>2.65</c:v>
                      </c:pt>
                      <c:pt idx="600">
                        <c:v>2.4300000000000002</c:v>
                      </c:pt>
                      <c:pt idx="601">
                        <c:v>2.2599999999999998</c:v>
                      </c:pt>
                      <c:pt idx="602">
                        <c:v>2.14</c:v>
                      </c:pt>
                      <c:pt idx="603">
                        <c:v>2.19</c:v>
                      </c:pt>
                      <c:pt idx="604">
                        <c:v>2.3199999999999998</c:v>
                      </c:pt>
                      <c:pt idx="605">
                        <c:v>2.34</c:v>
                      </c:pt>
                      <c:pt idx="606">
                        <c:v>2.36</c:v>
                      </c:pt>
                      <c:pt idx="607">
                        <c:v>2.38</c:v>
                      </c:pt>
                      <c:pt idx="608">
                        <c:v>2.41</c:v>
                      </c:pt>
                      <c:pt idx="609">
                        <c:v>2.93</c:v>
                      </c:pt>
                      <c:pt idx="610">
                        <c:v>3.71</c:v>
                      </c:pt>
                      <c:pt idx="611">
                        <c:v>2.76</c:v>
                      </c:pt>
                      <c:pt idx="612">
                        <c:v>2.83</c:v>
                      </c:pt>
                      <c:pt idx="613">
                        <c:v>2.84</c:v>
                      </c:pt>
                      <c:pt idx="614">
                        <c:v>3.09</c:v>
                      </c:pt>
                      <c:pt idx="615">
                        <c:v>3.01</c:v>
                      </c:pt>
                      <c:pt idx="616">
                        <c:v>3.15</c:v>
                      </c:pt>
                      <c:pt idx="617">
                        <c:v>3.16</c:v>
                      </c:pt>
                      <c:pt idx="618">
                        <c:v>3.01</c:v>
                      </c:pt>
                      <c:pt idx="619">
                        <c:v>3.24</c:v>
                      </c:pt>
                      <c:pt idx="620">
                        <c:v>3.16</c:v>
                      </c:pt>
                      <c:pt idx="621">
                        <c:v>3.14</c:v>
                      </c:pt>
                      <c:pt idx="622">
                        <c:v>3.18</c:v>
                      </c:pt>
                      <c:pt idx="623">
                        <c:v>3.34</c:v>
                      </c:pt>
                      <c:pt idx="624">
                        <c:v>3.49</c:v>
                      </c:pt>
                      <c:pt idx="625">
                        <c:v>3.33</c:v>
                      </c:pt>
                      <c:pt idx="626">
                        <c:v>3.18</c:v>
                      </c:pt>
                      <c:pt idx="627">
                        <c:v>2.96</c:v>
                      </c:pt>
                      <c:pt idx="628">
                        <c:v>2.82</c:v>
                      </c:pt>
                      <c:pt idx="629">
                        <c:v>2.64</c:v>
                      </c:pt>
                      <c:pt idx="630">
                        <c:v>2.6</c:v>
                      </c:pt>
                      <c:pt idx="631">
                        <c:v>2.52</c:v>
                      </c:pt>
                      <c:pt idx="632">
                        <c:v>2.4500000000000002</c:v>
                      </c:pt>
                      <c:pt idx="633">
                        <c:v>2.4700000000000002</c:v>
                      </c:pt>
                      <c:pt idx="634">
                        <c:v>2.4500000000000002</c:v>
                      </c:pt>
                      <c:pt idx="635">
                        <c:v>2.75</c:v>
                      </c:pt>
                      <c:pt idx="636">
                        <c:v>2.44</c:v>
                      </c:pt>
                      <c:pt idx="637">
                        <c:v>2.25</c:v>
                      </c:pt>
                      <c:pt idx="638">
                        <c:v>2.15</c:v>
                      </c:pt>
                      <c:pt idx="639">
                        <c:v>2.15</c:v>
                      </c:pt>
                      <c:pt idx="640">
                        <c:v>2.16</c:v>
                      </c:pt>
                      <c:pt idx="641">
                        <c:v>2.0699999999999998</c:v>
                      </c:pt>
                      <c:pt idx="642">
                        <c:v>1.96</c:v>
                      </c:pt>
                      <c:pt idx="643">
                        <c:v>1.92</c:v>
                      </c:pt>
                      <c:pt idx="644">
                        <c:v>1.99</c:v>
                      </c:pt>
                      <c:pt idx="645">
                        <c:v>1.89</c:v>
                      </c:pt>
                      <c:pt idx="646">
                        <c:v>1.8</c:v>
                      </c:pt>
                      <c:pt idx="647">
                        <c:v>1.61</c:v>
                      </c:pt>
                      <c:pt idx="648">
                        <c:v>1.62</c:v>
                      </c:pt>
                      <c:pt idx="649">
                        <c:v>1.59</c:v>
                      </c:pt>
                      <c:pt idx="650">
                        <c:v>1.64</c:v>
                      </c:pt>
                      <c:pt idx="651">
                        <c:v>1.6</c:v>
                      </c:pt>
                      <c:pt idx="652">
                        <c:v>1.55</c:v>
                      </c:pt>
                      <c:pt idx="653">
                        <c:v>1.45</c:v>
                      </c:pt>
                      <c:pt idx="654">
                        <c:v>1.4</c:v>
                      </c:pt>
                      <c:pt idx="655">
                        <c:v>1.3</c:v>
                      </c:pt>
                      <c:pt idx="656">
                        <c:v>1.29</c:v>
                      </c:pt>
                      <c:pt idx="657">
                        <c:v>1.28</c:v>
                      </c:pt>
                      <c:pt idx="658">
                        <c:v>1.26</c:v>
                      </c:pt>
                      <c:pt idx="659">
                        <c:v>1.24</c:v>
                      </c:pt>
                      <c:pt idx="660">
                        <c:v>1.22</c:v>
                      </c:pt>
                      <c:pt idx="661">
                        <c:v>1.22</c:v>
                      </c:pt>
                      <c:pt idx="662">
                        <c:v>1.2</c:v>
                      </c:pt>
                      <c:pt idx="663">
                        <c:v>1.18</c:v>
                      </c:pt>
                      <c:pt idx="664">
                        <c:v>1.17</c:v>
                      </c:pt>
                      <c:pt idx="665">
                        <c:v>1.1599999999999999</c:v>
                      </c:pt>
                      <c:pt idx="666">
                        <c:v>1.1399999999999999</c:v>
                      </c:pt>
                      <c:pt idx="667">
                        <c:v>1.1399999999999999</c:v>
                      </c:pt>
                      <c:pt idx="668">
                        <c:v>1.1299999999999999</c:v>
                      </c:pt>
                      <c:pt idx="669">
                        <c:v>1.1200000000000001</c:v>
                      </c:pt>
                      <c:pt idx="670">
                        <c:v>1.1000000000000001</c:v>
                      </c:pt>
                      <c:pt idx="671">
                        <c:v>1.0900000000000001</c:v>
                      </c:pt>
                      <c:pt idx="672">
                        <c:v>1.07</c:v>
                      </c:pt>
                      <c:pt idx="673">
                        <c:v>1.07</c:v>
                      </c:pt>
                      <c:pt idx="674">
                        <c:v>1.06</c:v>
                      </c:pt>
                      <c:pt idx="675">
                        <c:v>1.04</c:v>
                      </c:pt>
                      <c:pt idx="676">
                        <c:v>1.04</c:v>
                      </c:pt>
                      <c:pt idx="677">
                        <c:v>1.02</c:v>
                      </c:pt>
                      <c:pt idx="678">
                        <c:v>1</c:v>
                      </c:pt>
                      <c:pt idx="679">
                        <c:v>1.17</c:v>
                      </c:pt>
                      <c:pt idx="680">
                        <c:v>1.1499999999999999</c:v>
                      </c:pt>
                      <c:pt idx="681">
                        <c:v>1.2</c:v>
                      </c:pt>
                      <c:pt idx="682">
                        <c:v>1.1599999999999999</c:v>
                      </c:pt>
                      <c:pt idx="683">
                        <c:v>1.46</c:v>
                      </c:pt>
                      <c:pt idx="684">
                        <c:v>1.6</c:v>
                      </c:pt>
                      <c:pt idx="685">
                        <c:v>1.5</c:v>
                      </c:pt>
                      <c:pt idx="686">
                        <c:v>1.38</c:v>
                      </c:pt>
                      <c:pt idx="687">
                        <c:v>1.3</c:v>
                      </c:pt>
                      <c:pt idx="688">
                        <c:v>1.25</c:v>
                      </c:pt>
                      <c:pt idx="689">
                        <c:v>1.2</c:v>
                      </c:pt>
                      <c:pt idx="690">
                        <c:v>1.1499999999999999</c:v>
                      </c:pt>
                      <c:pt idx="691">
                        <c:v>1.1399999999999999</c:v>
                      </c:pt>
                      <c:pt idx="692">
                        <c:v>1.1200000000000001</c:v>
                      </c:pt>
                      <c:pt idx="693">
                        <c:v>1.1000000000000001</c:v>
                      </c:pt>
                      <c:pt idx="694">
                        <c:v>1.05</c:v>
                      </c:pt>
                      <c:pt idx="695">
                        <c:v>1.1000000000000001</c:v>
                      </c:pt>
                      <c:pt idx="696">
                        <c:v>1.2</c:v>
                      </c:pt>
                      <c:pt idx="697">
                        <c:v>2.13</c:v>
                      </c:pt>
                      <c:pt idx="698">
                        <c:v>2.48</c:v>
                      </c:pt>
                      <c:pt idx="699">
                        <c:v>2.58</c:v>
                      </c:pt>
                      <c:pt idx="700">
                        <c:v>3.22</c:v>
                      </c:pt>
                      <c:pt idx="701">
                        <c:v>3.42</c:v>
                      </c:pt>
                      <c:pt idx="702">
                        <c:v>3.63</c:v>
                      </c:pt>
                      <c:pt idx="703">
                        <c:v>3.78</c:v>
                      </c:pt>
                      <c:pt idx="704">
                        <c:v>3.79</c:v>
                      </c:pt>
                      <c:pt idx="705">
                        <c:v>3.57</c:v>
                      </c:pt>
                      <c:pt idx="706">
                        <c:v>3.44</c:v>
                      </c:pt>
                      <c:pt idx="707">
                        <c:v>3.33</c:v>
                      </c:pt>
                      <c:pt idx="708">
                        <c:v>3.22</c:v>
                      </c:pt>
                      <c:pt idx="709">
                        <c:v>3.1</c:v>
                      </c:pt>
                      <c:pt idx="710">
                        <c:v>2.83</c:v>
                      </c:pt>
                      <c:pt idx="711">
                        <c:v>2.6</c:v>
                      </c:pt>
                      <c:pt idx="712">
                        <c:v>2.4700000000000002</c:v>
                      </c:pt>
                      <c:pt idx="713">
                        <c:v>2.4500000000000002</c:v>
                      </c:pt>
                      <c:pt idx="714">
                        <c:v>2.41</c:v>
                      </c:pt>
                      <c:pt idx="715">
                        <c:v>2.2999999999999998</c:v>
                      </c:pt>
                      <c:pt idx="716">
                        <c:v>2.16</c:v>
                      </c:pt>
                      <c:pt idx="717">
                        <c:v>2.06</c:v>
                      </c:pt>
                      <c:pt idx="718">
                        <c:v>2.1800000000000002</c:v>
                      </c:pt>
                      <c:pt idx="719">
                        <c:v>2.2999999999999998</c:v>
                      </c:pt>
                      <c:pt idx="720">
                        <c:v>2.17</c:v>
                      </c:pt>
                      <c:pt idx="721">
                        <c:v>1.97</c:v>
                      </c:pt>
                      <c:pt idx="722">
                        <c:v>1.78</c:v>
                      </c:pt>
                      <c:pt idx="723">
                        <c:v>1.67</c:v>
                      </c:pt>
                      <c:pt idx="724">
                        <c:v>1.59</c:v>
                      </c:pt>
                      <c:pt idx="725">
                        <c:v>1.4</c:v>
                      </c:pt>
                      <c:pt idx="726">
                        <c:v>1.48</c:v>
                      </c:pt>
                      <c:pt idx="727">
                        <c:v>1.49</c:v>
                      </c:pt>
                      <c:pt idx="728">
                        <c:v>1.45</c:v>
                      </c:pt>
                      <c:pt idx="729">
                        <c:v>1.46</c:v>
                      </c:pt>
                      <c:pt idx="730">
                        <c:v>1.47</c:v>
                      </c:pt>
                      <c:pt idx="731">
                        <c:v>1.48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C-91D4-45AA-AE21-1D15512D6776}"/>
                  </c:ext>
                </c:extLst>
              </c15:ser>
            </c15:filteredLineSeries>
            <c15:filteredLineSeries>
              <c15:ser>
                <c:idx val="2"/>
                <c:order val="3"/>
                <c:tx>
                  <c:v>2003</c:v>
                </c:tx>
                <c:spPr>
                  <a:ln w="12700">
                    <a:solidFill>
                      <a:srgbClr val="00206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DATOS!$AC$3:$AC$734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1.42</c:v>
                      </c:pt>
                      <c:pt idx="1">
                        <c:v>1.43</c:v>
                      </c:pt>
                      <c:pt idx="2">
                        <c:v>1.45</c:v>
                      </c:pt>
                      <c:pt idx="3">
                        <c:v>1.43</c:v>
                      </c:pt>
                      <c:pt idx="4">
                        <c:v>1.4</c:v>
                      </c:pt>
                      <c:pt idx="5">
                        <c:v>1.42</c:v>
                      </c:pt>
                      <c:pt idx="6">
                        <c:v>1.36</c:v>
                      </c:pt>
                      <c:pt idx="7">
                        <c:v>1.3</c:v>
                      </c:pt>
                      <c:pt idx="8">
                        <c:v>1.28</c:v>
                      </c:pt>
                      <c:pt idx="9">
                        <c:v>1.27</c:v>
                      </c:pt>
                      <c:pt idx="10">
                        <c:v>1.25</c:v>
                      </c:pt>
                      <c:pt idx="11">
                        <c:v>1.25</c:v>
                      </c:pt>
                      <c:pt idx="12">
                        <c:v>1.2</c:v>
                      </c:pt>
                      <c:pt idx="13">
                        <c:v>1.18</c:v>
                      </c:pt>
                      <c:pt idx="14">
                        <c:v>1.17</c:v>
                      </c:pt>
                      <c:pt idx="15">
                        <c:v>1.1499999999999999</c:v>
                      </c:pt>
                      <c:pt idx="16">
                        <c:v>1.1000000000000001</c:v>
                      </c:pt>
                      <c:pt idx="17">
                        <c:v>1.05</c:v>
                      </c:pt>
                      <c:pt idx="18">
                        <c:v>1.03</c:v>
                      </c:pt>
                      <c:pt idx="19">
                        <c:v>1.03</c:v>
                      </c:pt>
                      <c:pt idx="20">
                        <c:v>1</c:v>
                      </c:pt>
                      <c:pt idx="21">
                        <c:v>1</c:v>
                      </c:pt>
                      <c:pt idx="22">
                        <c:v>0.96</c:v>
                      </c:pt>
                      <c:pt idx="23">
                        <c:v>0.94</c:v>
                      </c:pt>
                      <c:pt idx="24">
                        <c:v>0.93</c:v>
                      </c:pt>
                      <c:pt idx="25">
                        <c:v>0.93</c:v>
                      </c:pt>
                      <c:pt idx="26">
                        <c:v>0.91</c:v>
                      </c:pt>
                      <c:pt idx="27">
                        <c:v>0.88</c:v>
                      </c:pt>
                      <c:pt idx="28">
                        <c:v>0.87</c:v>
                      </c:pt>
                      <c:pt idx="29">
                        <c:v>0.85</c:v>
                      </c:pt>
                      <c:pt idx="30">
                        <c:v>0.85</c:v>
                      </c:pt>
                      <c:pt idx="31">
                        <c:v>0.8</c:v>
                      </c:pt>
                      <c:pt idx="32">
                        <c:v>0.78</c:v>
                      </c:pt>
                      <c:pt idx="33">
                        <c:v>0.77</c:v>
                      </c:pt>
                      <c:pt idx="34">
                        <c:v>0.75</c:v>
                      </c:pt>
                      <c:pt idx="35">
                        <c:v>0.75</c:v>
                      </c:pt>
                      <c:pt idx="36">
                        <c:v>0.73</c:v>
                      </c:pt>
                      <c:pt idx="37">
                        <c:v>0.88</c:v>
                      </c:pt>
                      <c:pt idx="38">
                        <c:v>0.96</c:v>
                      </c:pt>
                      <c:pt idx="39">
                        <c:v>1.4</c:v>
                      </c:pt>
                      <c:pt idx="40">
                        <c:v>1.49</c:v>
                      </c:pt>
                      <c:pt idx="41">
                        <c:v>1.4</c:v>
                      </c:pt>
                      <c:pt idx="42">
                        <c:v>1.41</c:v>
                      </c:pt>
                      <c:pt idx="43">
                        <c:v>1.65</c:v>
                      </c:pt>
                      <c:pt idx="44">
                        <c:v>1.7</c:v>
                      </c:pt>
                      <c:pt idx="45">
                        <c:v>1.64</c:v>
                      </c:pt>
                      <c:pt idx="46">
                        <c:v>1.49</c:v>
                      </c:pt>
                      <c:pt idx="47">
                        <c:v>1.4</c:v>
                      </c:pt>
                      <c:pt idx="48">
                        <c:v>1.3</c:v>
                      </c:pt>
                      <c:pt idx="49">
                        <c:v>1.22</c:v>
                      </c:pt>
                      <c:pt idx="50">
                        <c:v>1.44</c:v>
                      </c:pt>
                      <c:pt idx="51">
                        <c:v>1.05</c:v>
                      </c:pt>
                      <c:pt idx="52">
                        <c:v>0.95</c:v>
                      </c:pt>
                      <c:pt idx="53">
                        <c:v>0.93</c:v>
                      </c:pt>
                      <c:pt idx="54">
                        <c:v>0.88</c:v>
                      </c:pt>
                      <c:pt idx="55">
                        <c:v>0.85</c:v>
                      </c:pt>
                      <c:pt idx="56">
                        <c:v>0.83</c:v>
                      </c:pt>
                      <c:pt idx="57">
                        <c:v>0.81</c:v>
                      </c:pt>
                      <c:pt idx="58">
                        <c:v>0.8</c:v>
                      </c:pt>
                      <c:pt idx="59">
                        <c:v>0.78</c:v>
                      </c:pt>
                      <c:pt idx="60">
                        <c:v>0.75</c:v>
                      </c:pt>
                      <c:pt idx="61">
                        <c:v>0.69</c:v>
                      </c:pt>
                      <c:pt idx="62">
                        <c:v>0.69</c:v>
                      </c:pt>
                      <c:pt idx="63">
                        <c:v>0.67</c:v>
                      </c:pt>
                      <c:pt idx="64">
                        <c:v>0.65</c:v>
                      </c:pt>
                      <c:pt idx="65">
                        <c:v>0.65</c:v>
                      </c:pt>
                      <c:pt idx="66">
                        <c:v>0.64</c:v>
                      </c:pt>
                      <c:pt idx="67">
                        <c:v>0.85</c:v>
                      </c:pt>
                      <c:pt idx="68">
                        <c:v>1.05</c:v>
                      </c:pt>
                      <c:pt idx="69">
                        <c:v>1.03</c:v>
                      </c:pt>
                      <c:pt idx="70">
                        <c:v>1.03</c:v>
                      </c:pt>
                      <c:pt idx="71">
                        <c:v>0.98</c:v>
                      </c:pt>
                      <c:pt idx="72">
                        <c:v>0.96</c:v>
                      </c:pt>
                      <c:pt idx="73">
                        <c:v>0.94</c:v>
                      </c:pt>
                      <c:pt idx="74">
                        <c:v>0.9</c:v>
                      </c:pt>
                      <c:pt idx="75">
                        <c:v>0.8</c:v>
                      </c:pt>
                      <c:pt idx="76">
                        <c:v>0.71</c:v>
                      </c:pt>
                      <c:pt idx="77">
                        <c:v>0.65</c:v>
                      </c:pt>
                      <c:pt idx="78">
                        <c:v>0.6</c:v>
                      </c:pt>
                      <c:pt idx="79">
                        <c:v>0.59</c:v>
                      </c:pt>
                      <c:pt idx="80">
                        <c:v>0.6</c:v>
                      </c:pt>
                      <c:pt idx="81">
                        <c:v>0.6</c:v>
                      </c:pt>
                      <c:pt idx="82">
                        <c:v>0.57999999999999996</c:v>
                      </c:pt>
                      <c:pt idx="83">
                        <c:v>0.56999999999999995</c:v>
                      </c:pt>
                      <c:pt idx="84">
                        <c:v>0.63</c:v>
                      </c:pt>
                      <c:pt idx="85">
                        <c:v>0.65</c:v>
                      </c:pt>
                      <c:pt idx="86">
                        <c:v>0.63</c:v>
                      </c:pt>
                      <c:pt idx="87">
                        <c:v>0.6</c:v>
                      </c:pt>
                      <c:pt idx="88">
                        <c:v>0.57999999999999996</c:v>
                      </c:pt>
                      <c:pt idx="89">
                        <c:v>0.55000000000000004</c:v>
                      </c:pt>
                      <c:pt idx="90">
                        <c:v>0.65</c:v>
                      </c:pt>
                      <c:pt idx="91">
                        <c:v>0.63</c:v>
                      </c:pt>
                      <c:pt idx="92">
                        <c:v>0.6</c:v>
                      </c:pt>
                      <c:pt idx="93">
                        <c:v>0.98</c:v>
                      </c:pt>
                      <c:pt idx="94">
                        <c:v>1.01</c:v>
                      </c:pt>
                      <c:pt idx="95">
                        <c:v>1.03</c:v>
                      </c:pt>
                      <c:pt idx="96">
                        <c:v>1.06</c:v>
                      </c:pt>
                      <c:pt idx="97">
                        <c:v>1.0900000000000001</c:v>
                      </c:pt>
                      <c:pt idx="98">
                        <c:v>1.1200000000000001</c:v>
                      </c:pt>
                      <c:pt idx="99">
                        <c:v>1.0900000000000001</c:v>
                      </c:pt>
                      <c:pt idx="100">
                        <c:v>1.06</c:v>
                      </c:pt>
                      <c:pt idx="101">
                        <c:v>1.1000000000000001</c:v>
                      </c:pt>
                      <c:pt idx="102">
                        <c:v>1.5</c:v>
                      </c:pt>
                      <c:pt idx="103">
                        <c:v>1.5</c:v>
                      </c:pt>
                      <c:pt idx="104">
                        <c:v>1.46</c:v>
                      </c:pt>
                      <c:pt idx="105">
                        <c:v>1.44</c:v>
                      </c:pt>
                      <c:pt idx="106">
                        <c:v>1.35</c:v>
                      </c:pt>
                      <c:pt idx="107">
                        <c:v>1.33</c:v>
                      </c:pt>
                      <c:pt idx="108">
                        <c:v>1.32</c:v>
                      </c:pt>
                      <c:pt idx="109">
                        <c:v>1.38</c:v>
                      </c:pt>
                      <c:pt idx="110">
                        <c:v>1.42</c:v>
                      </c:pt>
                      <c:pt idx="111">
                        <c:v>1.33</c:v>
                      </c:pt>
                      <c:pt idx="112">
                        <c:v>1.2</c:v>
                      </c:pt>
                      <c:pt idx="113">
                        <c:v>1.25</c:v>
                      </c:pt>
                      <c:pt idx="114">
                        <c:v>1.3</c:v>
                      </c:pt>
                      <c:pt idx="115">
                        <c:v>1.46</c:v>
                      </c:pt>
                      <c:pt idx="116">
                        <c:v>1.58</c:v>
                      </c:pt>
                      <c:pt idx="117">
                        <c:v>1.65</c:v>
                      </c:pt>
                      <c:pt idx="118">
                        <c:v>1.68</c:v>
                      </c:pt>
                      <c:pt idx="119">
                        <c:v>1.67</c:v>
                      </c:pt>
                      <c:pt idx="120">
                        <c:v>1.59</c:v>
                      </c:pt>
                      <c:pt idx="121">
                        <c:v>1.52</c:v>
                      </c:pt>
                      <c:pt idx="122">
                        <c:v>1.66</c:v>
                      </c:pt>
                      <c:pt idx="123">
                        <c:v>1.62</c:v>
                      </c:pt>
                      <c:pt idx="124">
                        <c:v>1.58</c:v>
                      </c:pt>
                      <c:pt idx="125">
                        <c:v>1.4</c:v>
                      </c:pt>
                      <c:pt idx="126">
                        <c:v>1.32</c:v>
                      </c:pt>
                      <c:pt idx="127">
                        <c:v>1.25</c:v>
                      </c:pt>
                      <c:pt idx="128">
                        <c:v>1.2</c:v>
                      </c:pt>
                      <c:pt idx="129">
                        <c:v>1.1000000000000001</c:v>
                      </c:pt>
                      <c:pt idx="130">
                        <c:v>0.96</c:v>
                      </c:pt>
                      <c:pt idx="131">
                        <c:v>0.85</c:v>
                      </c:pt>
                      <c:pt idx="132">
                        <c:v>0.8</c:v>
                      </c:pt>
                      <c:pt idx="133">
                        <c:v>0.78</c:v>
                      </c:pt>
                      <c:pt idx="134">
                        <c:v>0.73</c:v>
                      </c:pt>
                      <c:pt idx="135">
                        <c:v>0.71</c:v>
                      </c:pt>
                      <c:pt idx="136">
                        <c:v>0.7</c:v>
                      </c:pt>
                      <c:pt idx="137">
                        <c:v>0.68</c:v>
                      </c:pt>
                      <c:pt idx="138">
                        <c:v>0.66</c:v>
                      </c:pt>
                      <c:pt idx="139">
                        <c:v>0.65</c:v>
                      </c:pt>
                      <c:pt idx="140">
                        <c:v>0.64</c:v>
                      </c:pt>
                      <c:pt idx="141">
                        <c:v>0.63</c:v>
                      </c:pt>
                      <c:pt idx="142">
                        <c:v>0.55000000000000004</c:v>
                      </c:pt>
                      <c:pt idx="143">
                        <c:v>0.61</c:v>
                      </c:pt>
                      <c:pt idx="144">
                        <c:v>0.9</c:v>
                      </c:pt>
                      <c:pt idx="145">
                        <c:v>1</c:v>
                      </c:pt>
                      <c:pt idx="146">
                        <c:v>0.98</c:v>
                      </c:pt>
                      <c:pt idx="147">
                        <c:v>1.39</c:v>
                      </c:pt>
                      <c:pt idx="148">
                        <c:v>1.77</c:v>
                      </c:pt>
                      <c:pt idx="149">
                        <c:v>1.82</c:v>
                      </c:pt>
                      <c:pt idx="150">
                        <c:v>1.7</c:v>
                      </c:pt>
                      <c:pt idx="151">
                        <c:v>1.69</c:v>
                      </c:pt>
                      <c:pt idx="152">
                        <c:v>1.67</c:v>
                      </c:pt>
                      <c:pt idx="153">
                        <c:v>1.68</c:v>
                      </c:pt>
                      <c:pt idx="154">
                        <c:v>1.66</c:v>
                      </c:pt>
                      <c:pt idx="155">
                        <c:v>1.75</c:v>
                      </c:pt>
                      <c:pt idx="156">
                        <c:v>1.6</c:v>
                      </c:pt>
                      <c:pt idx="157">
                        <c:v>1.4</c:v>
                      </c:pt>
                      <c:pt idx="158">
                        <c:v>1.46</c:v>
                      </c:pt>
                      <c:pt idx="159">
                        <c:v>1.3</c:v>
                      </c:pt>
                      <c:pt idx="160">
                        <c:v>1.36</c:v>
                      </c:pt>
                      <c:pt idx="161">
                        <c:v>1.3</c:v>
                      </c:pt>
                      <c:pt idx="162">
                        <c:v>1.38</c:v>
                      </c:pt>
                      <c:pt idx="163">
                        <c:v>1.35</c:v>
                      </c:pt>
                      <c:pt idx="164">
                        <c:v>1.56</c:v>
                      </c:pt>
                      <c:pt idx="165">
                        <c:v>1.35</c:v>
                      </c:pt>
                      <c:pt idx="166">
                        <c:v>1.4</c:v>
                      </c:pt>
                      <c:pt idx="167">
                        <c:v>1.31</c:v>
                      </c:pt>
                      <c:pt idx="168">
                        <c:v>1.3</c:v>
                      </c:pt>
                      <c:pt idx="169">
                        <c:v>1.5</c:v>
                      </c:pt>
                      <c:pt idx="170">
                        <c:v>1.5</c:v>
                      </c:pt>
                      <c:pt idx="171">
                        <c:v>1.65</c:v>
                      </c:pt>
                      <c:pt idx="172">
                        <c:v>1.5</c:v>
                      </c:pt>
                      <c:pt idx="173">
                        <c:v>1.52</c:v>
                      </c:pt>
                      <c:pt idx="174">
                        <c:v>1.62</c:v>
                      </c:pt>
                      <c:pt idx="175">
                        <c:v>1.71</c:v>
                      </c:pt>
                      <c:pt idx="176">
                        <c:v>1.76</c:v>
                      </c:pt>
                      <c:pt idx="177">
                        <c:v>1.91</c:v>
                      </c:pt>
                      <c:pt idx="178">
                        <c:v>1.89</c:v>
                      </c:pt>
                      <c:pt idx="179">
                        <c:v>1.77</c:v>
                      </c:pt>
                      <c:pt idx="180">
                        <c:v>1.54</c:v>
                      </c:pt>
                      <c:pt idx="181">
                        <c:v>1.4</c:v>
                      </c:pt>
                      <c:pt idx="182">
                        <c:v>1.34</c:v>
                      </c:pt>
                      <c:pt idx="183">
                        <c:v>1.28</c:v>
                      </c:pt>
                      <c:pt idx="184">
                        <c:v>1.28</c:v>
                      </c:pt>
                      <c:pt idx="185">
                        <c:v>1.27</c:v>
                      </c:pt>
                      <c:pt idx="186">
                        <c:v>1.26</c:v>
                      </c:pt>
                      <c:pt idx="187">
                        <c:v>1.2</c:v>
                      </c:pt>
                      <c:pt idx="188">
                        <c:v>1.19</c:v>
                      </c:pt>
                      <c:pt idx="189">
                        <c:v>1.17</c:v>
                      </c:pt>
                      <c:pt idx="190">
                        <c:v>1.1399999999999999</c:v>
                      </c:pt>
                      <c:pt idx="191">
                        <c:v>1.03</c:v>
                      </c:pt>
                      <c:pt idx="192">
                        <c:v>1</c:v>
                      </c:pt>
                      <c:pt idx="193">
                        <c:v>1.1000000000000001</c:v>
                      </c:pt>
                      <c:pt idx="194">
                        <c:v>1.08</c:v>
                      </c:pt>
                      <c:pt idx="195">
                        <c:v>1.0900000000000001</c:v>
                      </c:pt>
                      <c:pt idx="196">
                        <c:v>1.2</c:v>
                      </c:pt>
                      <c:pt idx="197">
                        <c:v>1.25</c:v>
                      </c:pt>
                      <c:pt idx="198">
                        <c:v>1.74</c:v>
                      </c:pt>
                      <c:pt idx="199">
                        <c:v>1.54</c:v>
                      </c:pt>
                      <c:pt idx="200">
                        <c:v>1.58</c:v>
                      </c:pt>
                      <c:pt idx="201">
                        <c:v>1.5</c:v>
                      </c:pt>
                      <c:pt idx="202">
                        <c:v>1.44</c:v>
                      </c:pt>
                      <c:pt idx="203">
                        <c:v>1.8</c:v>
                      </c:pt>
                      <c:pt idx="204">
                        <c:v>2.1</c:v>
                      </c:pt>
                      <c:pt idx="205">
                        <c:v>2.3199999999999998</c:v>
                      </c:pt>
                      <c:pt idx="206">
                        <c:v>2.44</c:v>
                      </c:pt>
                      <c:pt idx="207">
                        <c:v>2.84</c:v>
                      </c:pt>
                      <c:pt idx="208">
                        <c:v>2.83</c:v>
                      </c:pt>
                      <c:pt idx="209">
                        <c:v>2.9</c:v>
                      </c:pt>
                      <c:pt idx="210">
                        <c:v>2.88</c:v>
                      </c:pt>
                      <c:pt idx="211">
                        <c:v>2.83</c:v>
                      </c:pt>
                      <c:pt idx="212">
                        <c:v>2.85</c:v>
                      </c:pt>
                      <c:pt idx="213">
                        <c:v>3.07</c:v>
                      </c:pt>
                      <c:pt idx="214">
                        <c:v>3.1</c:v>
                      </c:pt>
                      <c:pt idx="215">
                        <c:v>2.93</c:v>
                      </c:pt>
                      <c:pt idx="216">
                        <c:v>3.33</c:v>
                      </c:pt>
                      <c:pt idx="217">
                        <c:v>3.21</c:v>
                      </c:pt>
                      <c:pt idx="218">
                        <c:v>2.94</c:v>
                      </c:pt>
                      <c:pt idx="219">
                        <c:v>2.85</c:v>
                      </c:pt>
                      <c:pt idx="220">
                        <c:v>2.92</c:v>
                      </c:pt>
                      <c:pt idx="221">
                        <c:v>3.9</c:v>
                      </c:pt>
                      <c:pt idx="222">
                        <c:v>4.24</c:v>
                      </c:pt>
                      <c:pt idx="223">
                        <c:v>4.07</c:v>
                      </c:pt>
                      <c:pt idx="224">
                        <c:v>3.83</c:v>
                      </c:pt>
                      <c:pt idx="225">
                        <c:v>3.7</c:v>
                      </c:pt>
                      <c:pt idx="226">
                        <c:v>3.56</c:v>
                      </c:pt>
                      <c:pt idx="227">
                        <c:v>3.59</c:v>
                      </c:pt>
                      <c:pt idx="228">
                        <c:v>3.6</c:v>
                      </c:pt>
                      <c:pt idx="229">
                        <c:v>3.36</c:v>
                      </c:pt>
                      <c:pt idx="230">
                        <c:v>3.2</c:v>
                      </c:pt>
                      <c:pt idx="231">
                        <c:v>3.16</c:v>
                      </c:pt>
                      <c:pt idx="232">
                        <c:v>3.08</c:v>
                      </c:pt>
                      <c:pt idx="233">
                        <c:v>3.02</c:v>
                      </c:pt>
                      <c:pt idx="234">
                        <c:v>2.98</c:v>
                      </c:pt>
                      <c:pt idx="235">
                        <c:v>2.8</c:v>
                      </c:pt>
                      <c:pt idx="236">
                        <c:v>2.72</c:v>
                      </c:pt>
                      <c:pt idx="237">
                        <c:v>2.63</c:v>
                      </c:pt>
                      <c:pt idx="238">
                        <c:v>2.8</c:v>
                      </c:pt>
                      <c:pt idx="239">
                        <c:v>2.5</c:v>
                      </c:pt>
                      <c:pt idx="240">
                        <c:v>2.5499999999999998</c:v>
                      </c:pt>
                      <c:pt idx="241">
                        <c:v>2.37</c:v>
                      </c:pt>
                      <c:pt idx="242">
                        <c:v>2.2799999999999998</c:v>
                      </c:pt>
                      <c:pt idx="243">
                        <c:v>2.2799999999999998</c:v>
                      </c:pt>
                      <c:pt idx="244">
                        <c:v>2.27</c:v>
                      </c:pt>
                      <c:pt idx="245">
                        <c:v>2.21</c:v>
                      </c:pt>
                      <c:pt idx="246">
                        <c:v>2.2000000000000002</c:v>
                      </c:pt>
                      <c:pt idx="247">
                        <c:v>2.19</c:v>
                      </c:pt>
                      <c:pt idx="248">
                        <c:v>2.04</c:v>
                      </c:pt>
                      <c:pt idx="249">
                        <c:v>2.0099999999999998</c:v>
                      </c:pt>
                      <c:pt idx="250">
                        <c:v>2.29</c:v>
                      </c:pt>
                      <c:pt idx="251">
                        <c:v>2.04</c:v>
                      </c:pt>
                      <c:pt idx="252">
                        <c:v>2</c:v>
                      </c:pt>
                      <c:pt idx="253">
                        <c:v>2.02</c:v>
                      </c:pt>
                      <c:pt idx="254">
                        <c:v>2.19</c:v>
                      </c:pt>
                      <c:pt idx="255">
                        <c:v>2.15</c:v>
                      </c:pt>
                      <c:pt idx="256">
                        <c:v>2.17</c:v>
                      </c:pt>
                      <c:pt idx="257">
                        <c:v>2.16</c:v>
                      </c:pt>
                      <c:pt idx="258">
                        <c:v>2.21</c:v>
                      </c:pt>
                      <c:pt idx="259">
                        <c:v>2.16</c:v>
                      </c:pt>
                      <c:pt idx="260">
                        <c:v>2.09</c:v>
                      </c:pt>
                      <c:pt idx="261">
                        <c:v>2.06</c:v>
                      </c:pt>
                      <c:pt idx="262">
                        <c:v>2.08</c:v>
                      </c:pt>
                      <c:pt idx="263">
                        <c:v>2.06</c:v>
                      </c:pt>
                      <c:pt idx="264">
                        <c:v>2.16</c:v>
                      </c:pt>
                      <c:pt idx="265">
                        <c:v>2.02</c:v>
                      </c:pt>
                      <c:pt idx="266">
                        <c:v>2.0099999999999998</c:v>
                      </c:pt>
                      <c:pt idx="267">
                        <c:v>2.0299999999999998</c:v>
                      </c:pt>
                      <c:pt idx="268">
                        <c:v>1.98</c:v>
                      </c:pt>
                      <c:pt idx="269">
                        <c:v>1.9</c:v>
                      </c:pt>
                      <c:pt idx="270">
                        <c:v>1.84</c:v>
                      </c:pt>
                      <c:pt idx="271">
                        <c:v>1.77</c:v>
                      </c:pt>
                      <c:pt idx="272">
                        <c:v>1.74</c:v>
                      </c:pt>
                      <c:pt idx="273">
                        <c:v>1.77</c:v>
                      </c:pt>
                      <c:pt idx="274">
                        <c:v>1.87</c:v>
                      </c:pt>
                      <c:pt idx="275">
                        <c:v>2.76</c:v>
                      </c:pt>
                      <c:pt idx="276">
                        <c:v>2.94</c:v>
                      </c:pt>
                      <c:pt idx="277">
                        <c:v>2.65</c:v>
                      </c:pt>
                      <c:pt idx="278">
                        <c:v>2.4700000000000002</c:v>
                      </c:pt>
                      <c:pt idx="279">
                        <c:v>2.38</c:v>
                      </c:pt>
                      <c:pt idx="280">
                        <c:v>2.37</c:v>
                      </c:pt>
                      <c:pt idx="281">
                        <c:v>2.4</c:v>
                      </c:pt>
                      <c:pt idx="282">
                        <c:v>2.64</c:v>
                      </c:pt>
                      <c:pt idx="283">
                        <c:v>2.37</c:v>
                      </c:pt>
                      <c:pt idx="284">
                        <c:v>2.15</c:v>
                      </c:pt>
                      <c:pt idx="285">
                        <c:v>2.16</c:v>
                      </c:pt>
                      <c:pt idx="286">
                        <c:v>2.35</c:v>
                      </c:pt>
                      <c:pt idx="287">
                        <c:v>2.12</c:v>
                      </c:pt>
                      <c:pt idx="288">
                        <c:v>2.06</c:v>
                      </c:pt>
                      <c:pt idx="289">
                        <c:v>1.93</c:v>
                      </c:pt>
                      <c:pt idx="290">
                        <c:v>1.92</c:v>
                      </c:pt>
                      <c:pt idx="291">
                        <c:v>2</c:v>
                      </c:pt>
                      <c:pt idx="292">
                        <c:v>1.94</c:v>
                      </c:pt>
                      <c:pt idx="293">
                        <c:v>1.87</c:v>
                      </c:pt>
                      <c:pt idx="294">
                        <c:v>1.85</c:v>
                      </c:pt>
                      <c:pt idx="295">
                        <c:v>1.85</c:v>
                      </c:pt>
                      <c:pt idx="296">
                        <c:v>1.93</c:v>
                      </c:pt>
                      <c:pt idx="297">
                        <c:v>1.95</c:v>
                      </c:pt>
                      <c:pt idx="298">
                        <c:v>1.8</c:v>
                      </c:pt>
                      <c:pt idx="299">
                        <c:v>1.84</c:v>
                      </c:pt>
                      <c:pt idx="300">
                        <c:v>1.82</c:v>
                      </c:pt>
                      <c:pt idx="301">
                        <c:v>1.84</c:v>
                      </c:pt>
                      <c:pt idx="302">
                        <c:v>1.82</c:v>
                      </c:pt>
                      <c:pt idx="303">
                        <c:v>2.25</c:v>
                      </c:pt>
                      <c:pt idx="304">
                        <c:v>2.5</c:v>
                      </c:pt>
                      <c:pt idx="305">
                        <c:v>2.4</c:v>
                      </c:pt>
                      <c:pt idx="306">
                        <c:v>2.58</c:v>
                      </c:pt>
                      <c:pt idx="307">
                        <c:v>2.42</c:v>
                      </c:pt>
                      <c:pt idx="308">
                        <c:v>2.2400000000000002</c:v>
                      </c:pt>
                      <c:pt idx="309">
                        <c:v>2.2799999999999998</c:v>
                      </c:pt>
                      <c:pt idx="310">
                        <c:v>2.93</c:v>
                      </c:pt>
                      <c:pt idx="311">
                        <c:v>2.8</c:v>
                      </c:pt>
                      <c:pt idx="312">
                        <c:v>2.6</c:v>
                      </c:pt>
                      <c:pt idx="313">
                        <c:v>2.59</c:v>
                      </c:pt>
                      <c:pt idx="314">
                        <c:v>2.64</c:v>
                      </c:pt>
                      <c:pt idx="315">
                        <c:v>2.62</c:v>
                      </c:pt>
                      <c:pt idx="316">
                        <c:v>2.5499999999999998</c:v>
                      </c:pt>
                      <c:pt idx="317">
                        <c:v>2.4900000000000002</c:v>
                      </c:pt>
                      <c:pt idx="318">
                        <c:v>2.52</c:v>
                      </c:pt>
                      <c:pt idx="319">
                        <c:v>2.5</c:v>
                      </c:pt>
                      <c:pt idx="320">
                        <c:v>2.35</c:v>
                      </c:pt>
                      <c:pt idx="321">
                        <c:v>2.15</c:v>
                      </c:pt>
                      <c:pt idx="322">
                        <c:v>2.14</c:v>
                      </c:pt>
                      <c:pt idx="323">
                        <c:v>2.2400000000000002</c:v>
                      </c:pt>
                      <c:pt idx="324">
                        <c:v>2.06</c:v>
                      </c:pt>
                      <c:pt idx="325">
                        <c:v>2.14</c:v>
                      </c:pt>
                      <c:pt idx="326">
                        <c:v>2.1800000000000002</c:v>
                      </c:pt>
                      <c:pt idx="327">
                        <c:v>2.09</c:v>
                      </c:pt>
                      <c:pt idx="328">
                        <c:v>2.06</c:v>
                      </c:pt>
                      <c:pt idx="329">
                        <c:v>2.14</c:v>
                      </c:pt>
                      <c:pt idx="330">
                        <c:v>2.5499999999999998</c:v>
                      </c:pt>
                      <c:pt idx="331">
                        <c:v>2.2999999999999998</c:v>
                      </c:pt>
                      <c:pt idx="332">
                        <c:v>2.2599999999999998</c:v>
                      </c:pt>
                      <c:pt idx="333">
                        <c:v>2.2999999999999998</c:v>
                      </c:pt>
                      <c:pt idx="334">
                        <c:v>2.56</c:v>
                      </c:pt>
                      <c:pt idx="335">
                        <c:v>3.02</c:v>
                      </c:pt>
                      <c:pt idx="336">
                        <c:v>3.1</c:v>
                      </c:pt>
                      <c:pt idx="337">
                        <c:v>3.09</c:v>
                      </c:pt>
                      <c:pt idx="338">
                        <c:v>3.15</c:v>
                      </c:pt>
                      <c:pt idx="339">
                        <c:v>3.1</c:v>
                      </c:pt>
                      <c:pt idx="340">
                        <c:v>2.9</c:v>
                      </c:pt>
                      <c:pt idx="341">
                        <c:v>2.73</c:v>
                      </c:pt>
                      <c:pt idx="342">
                        <c:v>2.65</c:v>
                      </c:pt>
                      <c:pt idx="343">
                        <c:v>2.62</c:v>
                      </c:pt>
                      <c:pt idx="344">
                        <c:v>2.5</c:v>
                      </c:pt>
                      <c:pt idx="345">
                        <c:v>2.37</c:v>
                      </c:pt>
                      <c:pt idx="346">
                        <c:v>2.2400000000000002</c:v>
                      </c:pt>
                      <c:pt idx="347">
                        <c:v>2.2400000000000002</c:v>
                      </c:pt>
                      <c:pt idx="348">
                        <c:v>2.1800000000000002</c:v>
                      </c:pt>
                      <c:pt idx="349">
                        <c:v>2.0499999999999998</c:v>
                      </c:pt>
                      <c:pt idx="350">
                        <c:v>2</c:v>
                      </c:pt>
                      <c:pt idx="351">
                        <c:v>1.92</c:v>
                      </c:pt>
                      <c:pt idx="352">
                        <c:v>1.9</c:v>
                      </c:pt>
                      <c:pt idx="353">
                        <c:v>1.87</c:v>
                      </c:pt>
                      <c:pt idx="354">
                        <c:v>1.79</c:v>
                      </c:pt>
                      <c:pt idx="355">
                        <c:v>1.74</c:v>
                      </c:pt>
                      <c:pt idx="356">
                        <c:v>1.68</c:v>
                      </c:pt>
                      <c:pt idx="357">
                        <c:v>1.77</c:v>
                      </c:pt>
                      <c:pt idx="358">
                        <c:v>1.62</c:v>
                      </c:pt>
                      <c:pt idx="359">
                        <c:v>1.65</c:v>
                      </c:pt>
                      <c:pt idx="360">
                        <c:v>1.58</c:v>
                      </c:pt>
                      <c:pt idx="361">
                        <c:v>1.65</c:v>
                      </c:pt>
                      <c:pt idx="362">
                        <c:v>1.7</c:v>
                      </c:pt>
                      <c:pt idx="363">
                        <c:v>1.65</c:v>
                      </c:pt>
                      <c:pt idx="364">
                        <c:v>1.6</c:v>
                      </c:pt>
                      <c:pt idx="365">
                        <c:v>1.62</c:v>
                      </c:pt>
                      <c:pt idx="366">
                        <c:v>1.58</c:v>
                      </c:pt>
                      <c:pt idx="367">
                        <c:v>1.51</c:v>
                      </c:pt>
                      <c:pt idx="368">
                        <c:v>1.46</c:v>
                      </c:pt>
                      <c:pt idx="369">
                        <c:v>1.45</c:v>
                      </c:pt>
                      <c:pt idx="370">
                        <c:v>1.48</c:v>
                      </c:pt>
                      <c:pt idx="371">
                        <c:v>1.38</c:v>
                      </c:pt>
                      <c:pt idx="372">
                        <c:v>1.48</c:v>
                      </c:pt>
                      <c:pt idx="373">
                        <c:v>1.47</c:v>
                      </c:pt>
                      <c:pt idx="374">
                        <c:v>1.49</c:v>
                      </c:pt>
                      <c:pt idx="375">
                        <c:v>1.65</c:v>
                      </c:pt>
                      <c:pt idx="376">
                        <c:v>1.8</c:v>
                      </c:pt>
                      <c:pt idx="377">
                        <c:v>1.67</c:v>
                      </c:pt>
                      <c:pt idx="378">
                        <c:v>1.6</c:v>
                      </c:pt>
                      <c:pt idx="379">
                        <c:v>1.5</c:v>
                      </c:pt>
                      <c:pt idx="380">
                        <c:v>1.45</c:v>
                      </c:pt>
                      <c:pt idx="381">
                        <c:v>1.39</c:v>
                      </c:pt>
                      <c:pt idx="382">
                        <c:v>1.42</c:v>
                      </c:pt>
                      <c:pt idx="383">
                        <c:v>1.57</c:v>
                      </c:pt>
                      <c:pt idx="384">
                        <c:v>1.68</c:v>
                      </c:pt>
                      <c:pt idx="385">
                        <c:v>1.67</c:v>
                      </c:pt>
                      <c:pt idx="386">
                        <c:v>1.6</c:v>
                      </c:pt>
                      <c:pt idx="387">
                        <c:v>1.68</c:v>
                      </c:pt>
                      <c:pt idx="388">
                        <c:v>1.48</c:v>
                      </c:pt>
                      <c:pt idx="389">
                        <c:v>1.42</c:v>
                      </c:pt>
                      <c:pt idx="390">
                        <c:v>1.54</c:v>
                      </c:pt>
                      <c:pt idx="391">
                        <c:v>1.48</c:v>
                      </c:pt>
                      <c:pt idx="392">
                        <c:v>1.4</c:v>
                      </c:pt>
                      <c:pt idx="393">
                        <c:v>1.33</c:v>
                      </c:pt>
                      <c:pt idx="394">
                        <c:v>1.28</c:v>
                      </c:pt>
                      <c:pt idx="395">
                        <c:v>1.2</c:v>
                      </c:pt>
                      <c:pt idx="396">
                        <c:v>1.1399999999999999</c:v>
                      </c:pt>
                      <c:pt idx="397">
                        <c:v>1.08</c:v>
                      </c:pt>
                      <c:pt idx="398">
                        <c:v>1.02</c:v>
                      </c:pt>
                      <c:pt idx="399">
                        <c:v>1</c:v>
                      </c:pt>
                      <c:pt idx="400">
                        <c:v>1</c:v>
                      </c:pt>
                      <c:pt idx="401">
                        <c:v>0.99</c:v>
                      </c:pt>
                      <c:pt idx="402">
                        <c:v>0.98</c:v>
                      </c:pt>
                      <c:pt idx="403">
                        <c:v>1</c:v>
                      </c:pt>
                      <c:pt idx="404">
                        <c:v>0.99</c:v>
                      </c:pt>
                      <c:pt idx="405">
                        <c:v>0.96</c:v>
                      </c:pt>
                      <c:pt idx="406">
                        <c:v>0.9</c:v>
                      </c:pt>
                      <c:pt idx="407">
                        <c:v>0.88</c:v>
                      </c:pt>
                      <c:pt idx="408">
                        <c:v>0.84</c:v>
                      </c:pt>
                      <c:pt idx="409">
                        <c:v>0.79</c:v>
                      </c:pt>
                      <c:pt idx="410">
                        <c:v>0.77</c:v>
                      </c:pt>
                      <c:pt idx="411">
                        <c:v>0.69</c:v>
                      </c:pt>
                      <c:pt idx="412">
                        <c:v>0.67</c:v>
                      </c:pt>
                      <c:pt idx="413">
                        <c:v>0.62</c:v>
                      </c:pt>
                      <c:pt idx="414">
                        <c:v>0.65</c:v>
                      </c:pt>
                      <c:pt idx="415">
                        <c:v>0.64</c:v>
                      </c:pt>
                      <c:pt idx="416">
                        <c:v>0.84</c:v>
                      </c:pt>
                      <c:pt idx="417">
                        <c:v>0.9</c:v>
                      </c:pt>
                      <c:pt idx="418">
                        <c:v>0.88</c:v>
                      </c:pt>
                      <c:pt idx="419">
                        <c:v>0.86</c:v>
                      </c:pt>
                      <c:pt idx="420">
                        <c:v>0.85</c:v>
                      </c:pt>
                      <c:pt idx="421">
                        <c:v>0.83</c:v>
                      </c:pt>
                      <c:pt idx="422">
                        <c:v>0.9</c:v>
                      </c:pt>
                      <c:pt idx="423">
                        <c:v>1</c:v>
                      </c:pt>
                      <c:pt idx="424">
                        <c:v>0.95</c:v>
                      </c:pt>
                      <c:pt idx="425">
                        <c:v>1</c:v>
                      </c:pt>
                      <c:pt idx="426">
                        <c:v>1.3</c:v>
                      </c:pt>
                      <c:pt idx="427">
                        <c:v>1.27</c:v>
                      </c:pt>
                      <c:pt idx="428">
                        <c:v>1.39</c:v>
                      </c:pt>
                      <c:pt idx="429">
                        <c:v>1.29</c:v>
                      </c:pt>
                      <c:pt idx="430">
                        <c:v>1.29</c:v>
                      </c:pt>
                      <c:pt idx="431">
                        <c:v>1.27</c:v>
                      </c:pt>
                      <c:pt idx="432">
                        <c:v>1.18</c:v>
                      </c:pt>
                      <c:pt idx="433">
                        <c:v>1.1499999999999999</c:v>
                      </c:pt>
                      <c:pt idx="434">
                        <c:v>1.1000000000000001</c:v>
                      </c:pt>
                      <c:pt idx="435">
                        <c:v>1.05</c:v>
                      </c:pt>
                      <c:pt idx="436">
                        <c:v>1</c:v>
                      </c:pt>
                      <c:pt idx="437">
                        <c:v>0.98</c:v>
                      </c:pt>
                      <c:pt idx="438">
                        <c:v>0.96</c:v>
                      </c:pt>
                      <c:pt idx="439">
                        <c:v>0.9</c:v>
                      </c:pt>
                      <c:pt idx="440">
                        <c:v>0.96</c:v>
                      </c:pt>
                      <c:pt idx="441">
                        <c:v>0.94</c:v>
                      </c:pt>
                      <c:pt idx="442">
                        <c:v>0.92</c:v>
                      </c:pt>
                      <c:pt idx="443">
                        <c:v>0.9</c:v>
                      </c:pt>
                      <c:pt idx="444">
                        <c:v>0.88</c:v>
                      </c:pt>
                      <c:pt idx="445">
                        <c:v>0.86</c:v>
                      </c:pt>
                      <c:pt idx="446">
                        <c:v>0.94</c:v>
                      </c:pt>
                      <c:pt idx="447">
                        <c:v>0.94</c:v>
                      </c:pt>
                      <c:pt idx="448">
                        <c:v>0.93</c:v>
                      </c:pt>
                      <c:pt idx="449">
                        <c:v>0.91</c:v>
                      </c:pt>
                      <c:pt idx="450">
                        <c:v>0.9</c:v>
                      </c:pt>
                      <c:pt idx="451">
                        <c:v>0.88</c:v>
                      </c:pt>
                      <c:pt idx="452">
                        <c:v>0.87</c:v>
                      </c:pt>
                      <c:pt idx="453">
                        <c:v>0.85</c:v>
                      </c:pt>
                      <c:pt idx="454">
                        <c:v>0.84</c:v>
                      </c:pt>
                      <c:pt idx="455">
                        <c:v>0.82</c:v>
                      </c:pt>
                      <c:pt idx="456">
                        <c:v>0.82</c:v>
                      </c:pt>
                      <c:pt idx="457">
                        <c:v>0.81</c:v>
                      </c:pt>
                      <c:pt idx="458">
                        <c:v>0.79</c:v>
                      </c:pt>
                      <c:pt idx="459">
                        <c:v>0.75</c:v>
                      </c:pt>
                      <c:pt idx="460">
                        <c:v>0.73</c:v>
                      </c:pt>
                      <c:pt idx="461">
                        <c:v>0.69</c:v>
                      </c:pt>
                      <c:pt idx="462">
                        <c:v>0.7</c:v>
                      </c:pt>
                      <c:pt idx="463">
                        <c:v>0.68</c:v>
                      </c:pt>
                      <c:pt idx="464">
                        <c:v>0.68</c:v>
                      </c:pt>
                      <c:pt idx="465">
                        <c:v>0.66</c:v>
                      </c:pt>
                      <c:pt idx="466">
                        <c:v>0.9</c:v>
                      </c:pt>
                      <c:pt idx="467">
                        <c:v>1.1000000000000001</c:v>
                      </c:pt>
                      <c:pt idx="468">
                        <c:v>1.25</c:v>
                      </c:pt>
                      <c:pt idx="469">
                        <c:v>1.1000000000000001</c:v>
                      </c:pt>
                      <c:pt idx="470">
                        <c:v>1</c:v>
                      </c:pt>
                      <c:pt idx="471">
                        <c:v>0.92</c:v>
                      </c:pt>
                      <c:pt idx="472">
                        <c:v>0.9</c:v>
                      </c:pt>
                      <c:pt idx="473">
                        <c:v>0.88</c:v>
                      </c:pt>
                      <c:pt idx="474">
                        <c:v>0.85</c:v>
                      </c:pt>
                      <c:pt idx="475">
                        <c:v>0.85</c:v>
                      </c:pt>
                      <c:pt idx="476">
                        <c:v>0.84</c:v>
                      </c:pt>
                      <c:pt idx="477">
                        <c:v>0.82</c:v>
                      </c:pt>
                      <c:pt idx="478">
                        <c:v>0.81</c:v>
                      </c:pt>
                      <c:pt idx="479">
                        <c:v>0.69</c:v>
                      </c:pt>
                      <c:pt idx="480">
                        <c:v>0.78</c:v>
                      </c:pt>
                      <c:pt idx="481">
                        <c:v>0.76</c:v>
                      </c:pt>
                      <c:pt idx="482">
                        <c:v>0.8</c:v>
                      </c:pt>
                      <c:pt idx="483">
                        <c:v>0.73</c:v>
                      </c:pt>
                      <c:pt idx="484">
                        <c:v>0.7</c:v>
                      </c:pt>
                      <c:pt idx="485">
                        <c:v>0.68</c:v>
                      </c:pt>
                      <c:pt idx="486">
                        <c:v>0.67</c:v>
                      </c:pt>
                      <c:pt idx="487">
                        <c:v>0.65</c:v>
                      </c:pt>
                      <c:pt idx="488">
                        <c:v>0.63</c:v>
                      </c:pt>
                      <c:pt idx="489">
                        <c:v>0.63</c:v>
                      </c:pt>
                      <c:pt idx="490">
                        <c:v>0.62</c:v>
                      </c:pt>
                      <c:pt idx="491">
                        <c:v>0.6</c:v>
                      </c:pt>
                      <c:pt idx="492">
                        <c:v>0.6</c:v>
                      </c:pt>
                      <c:pt idx="493">
                        <c:v>0.57999999999999996</c:v>
                      </c:pt>
                      <c:pt idx="494">
                        <c:v>0.56999999999999995</c:v>
                      </c:pt>
                      <c:pt idx="495">
                        <c:v>0.55000000000000004</c:v>
                      </c:pt>
                      <c:pt idx="496">
                        <c:v>0.54</c:v>
                      </c:pt>
                      <c:pt idx="497">
                        <c:v>0.52</c:v>
                      </c:pt>
                      <c:pt idx="498">
                        <c:v>0.55000000000000004</c:v>
                      </c:pt>
                      <c:pt idx="499">
                        <c:v>0.6</c:v>
                      </c:pt>
                      <c:pt idx="500">
                        <c:v>0.64</c:v>
                      </c:pt>
                      <c:pt idx="501">
                        <c:v>0.61</c:v>
                      </c:pt>
                      <c:pt idx="502">
                        <c:v>0.75</c:v>
                      </c:pt>
                      <c:pt idx="503">
                        <c:v>0.73</c:v>
                      </c:pt>
                      <c:pt idx="504">
                        <c:v>0.8</c:v>
                      </c:pt>
                      <c:pt idx="505">
                        <c:v>0.85</c:v>
                      </c:pt>
                      <c:pt idx="506">
                        <c:v>0.9</c:v>
                      </c:pt>
                      <c:pt idx="507">
                        <c:v>0.82</c:v>
                      </c:pt>
                      <c:pt idx="508">
                        <c:v>0.75</c:v>
                      </c:pt>
                      <c:pt idx="509">
                        <c:v>0.73</c:v>
                      </c:pt>
                      <c:pt idx="510">
                        <c:v>0.72</c:v>
                      </c:pt>
                      <c:pt idx="511">
                        <c:v>0.7</c:v>
                      </c:pt>
                      <c:pt idx="512">
                        <c:v>0.68</c:v>
                      </c:pt>
                      <c:pt idx="513">
                        <c:v>0.67</c:v>
                      </c:pt>
                      <c:pt idx="514">
                        <c:v>0.65</c:v>
                      </c:pt>
                      <c:pt idx="515">
                        <c:v>0.64</c:v>
                      </c:pt>
                      <c:pt idx="516">
                        <c:v>0.63</c:v>
                      </c:pt>
                      <c:pt idx="517">
                        <c:v>0.61</c:v>
                      </c:pt>
                      <c:pt idx="518">
                        <c:v>0.6</c:v>
                      </c:pt>
                      <c:pt idx="519">
                        <c:v>0.59</c:v>
                      </c:pt>
                      <c:pt idx="520">
                        <c:v>0.6</c:v>
                      </c:pt>
                      <c:pt idx="521">
                        <c:v>0.7</c:v>
                      </c:pt>
                      <c:pt idx="522">
                        <c:v>0.67</c:v>
                      </c:pt>
                      <c:pt idx="523">
                        <c:v>0.7</c:v>
                      </c:pt>
                      <c:pt idx="524">
                        <c:v>0.88</c:v>
                      </c:pt>
                      <c:pt idx="525">
                        <c:v>0.95</c:v>
                      </c:pt>
                      <c:pt idx="526">
                        <c:v>0.8</c:v>
                      </c:pt>
                      <c:pt idx="527">
                        <c:v>0.75</c:v>
                      </c:pt>
                      <c:pt idx="528">
                        <c:v>0.76</c:v>
                      </c:pt>
                      <c:pt idx="529">
                        <c:v>0.73</c:v>
                      </c:pt>
                      <c:pt idx="530">
                        <c:v>0.7</c:v>
                      </c:pt>
                      <c:pt idx="531">
                        <c:v>0.75</c:v>
                      </c:pt>
                      <c:pt idx="532">
                        <c:v>0.77</c:v>
                      </c:pt>
                      <c:pt idx="533">
                        <c:v>0.72</c:v>
                      </c:pt>
                      <c:pt idx="534">
                        <c:v>0.69</c:v>
                      </c:pt>
                      <c:pt idx="535">
                        <c:v>0.67</c:v>
                      </c:pt>
                      <c:pt idx="536">
                        <c:v>0.66</c:v>
                      </c:pt>
                      <c:pt idx="537">
                        <c:v>0.68</c:v>
                      </c:pt>
                      <c:pt idx="538">
                        <c:v>0.7</c:v>
                      </c:pt>
                      <c:pt idx="539">
                        <c:v>0.73</c:v>
                      </c:pt>
                      <c:pt idx="540">
                        <c:v>0.99</c:v>
                      </c:pt>
                      <c:pt idx="541">
                        <c:v>1</c:v>
                      </c:pt>
                      <c:pt idx="542">
                        <c:v>1.05</c:v>
                      </c:pt>
                      <c:pt idx="543">
                        <c:v>1.1599999999999999</c:v>
                      </c:pt>
                      <c:pt idx="544">
                        <c:v>1.2</c:v>
                      </c:pt>
                      <c:pt idx="545">
                        <c:v>1.4</c:v>
                      </c:pt>
                      <c:pt idx="546">
                        <c:v>1.06</c:v>
                      </c:pt>
                      <c:pt idx="547">
                        <c:v>1.1000000000000001</c:v>
                      </c:pt>
                      <c:pt idx="548">
                        <c:v>1.38</c:v>
                      </c:pt>
                      <c:pt idx="549">
                        <c:v>1.0900000000000001</c:v>
                      </c:pt>
                      <c:pt idx="550">
                        <c:v>1.1499999999999999</c:v>
                      </c:pt>
                      <c:pt idx="551">
                        <c:v>1.1000000000000001</c:v>
                      </c:pt>
                      <c:pt idx="552">
                        <c:v>1.07</c:v>
                      </c:pt>
                      <c:pt idx="553">
                        <c:v>1.1000000000000001</c:v>
                      </c:pt>
                      <c:pt idx="554">
                        <c:v>1.25</c:v>
                      </c:pt>
                      <c:pt idx="555">
                        <c:v>1.3</c:v>
                      </c:pt>
                      <c:pt idx="556">
                        <c:v>1.1000000000000001</c:v>
                      </c:pt>
                      <c:pt idx="557">
                        <c:v>1.59</c:v>
                      </c:pt>
                      <c:pt idx="558">
                        <c:v>1.62</c:v>
                      </c:pt>
                      <c:pt idx="559">
                        <c:v>1.47</c:v>
                      </c:pt>
                      <c:pt idx="560">
                        <c:v>1.55</c:v>
                      </c:pt>
                      <c:pt idx="561">
                        <c:v>1.7</c:v>
                      </c:pt>
                      <c:pt idx="562">
                        <c:v>2</c:v>
                      </c:pt>
                      <c:pt idx="563">
                        <c:v>2.2599999999999998</c:v>
                      </c:pt>
                      <c:pt idx="564">
                        <c:v>2.27</c:v>
                      </c:pt>
                      <c:pt idx="565">
                        <c:v>2.36</c:v>
                      </c:pt>
                      <c:pt idx="566">
                        <c:v>2.5299999999999998</c:v>
                      </c:pt>
                      <c:pt idx="567">
                        <c:v>2.5299999999999998</c:v>
                      </c:pt>
                      <c:pt idx="568">
                        <c:v>2.33</c:v>
                      </c:pt>
                      <c:pt idx="569">
                        <c:v>2.19</c:v>
                      </c:pt>
                      <c:pt idx="570">
                        <c:v>2.11</c:v>
                      </c:pt>
                      <c:pt idx="571">
                        <c:v>1.94</c:v>
                      </c:pt>
                      <c:pt idx="572">
                        <c:v>1.99</c:v>
                      </c:pt>
                      <c:pt idx="573">
                        <c:v>1.99</c:v>
                      </c:pt>
                      <c:pt idx="574">
                        <c:v>1.94</c:v>
                      </c:pt>
                      <c:pt idx="575">
                        <c:v>1.93</c:v>
                      </c:pt>
                      <c:pt idx="576">
                        <c:v>2.0499999999999998</c:v>
                      </c:pt>
                      <c:pt idx="577">
                        <c:v>2.11</c:v>
                      </c:pt>
                      <c:pt idx="578">
                        <c:v>2.06</c:v>
                      </c:pt>
                      <c:pt idx="579">
                        <c:v>1.96</c:v>
                      </c:pt>
                      <c:pt idx="580">
                        <c:v>1.94</c:v>
                      </c:pt>
                      <c:pt idx="581">
                        <c:v>2.21</c:v>
                      </c:pt>
                      <c:pt idx="582">
                        <c:v>2.08</c:v>
                      </c:pt>
                      <c:pt idx="583">
                        <c:v>2.08</c:v>
                      </c:pt>
                      <c:pt idx="584">
                        <c:v>2.12</c:v>
                      </c:pt>
                      <c:pt idx="585">
                        <c:v>2.1</c:v>
                      </c:pt>
                      <c:pt idx="586">
                        <c:v>2.2599999999999998</c:v>
                      </c:pt>
                      <c:pt idx="587">
                        <c:v>2.3199999999999998</c:v>
                      </c:pt>
                      <c:pt idx="588">
                        <c:v>2.46</c:v>
                      </c:pt>
                      <c:pt idx="589">
                        <c:v>2.2000000000000002</c:v>
                      </c:pt>
                      <c:pt idx="590">
                        <c:v>2.2000000000000002</c:v>
                      </c:pt>
                      <c:pt idx="591">
                        <c:v>2.14</c:v>
                      </c:pt>
                      <c:pt idx="592">
                        <c:v>2.14</c:v>
                      </c:pt>
                      <c:pt idx="593">
                        <c:v>2.1800000000000002</c:v>
                      </c:pt>
                      <c:pt idx="594">
                        <c:v>2.37</c:v>
                      </c:pt>
                      <c:pt idx="595">
                        <c:v>1.93</c:v>
                      </c:pt>
                      <c:pt idx="596">
                        <c:v>2</c:v>
                      </c:pt>
                      <c:pt idx="597">
                        <c:v>1.88</c:v>
                      </c:pt>
                      <c:pt idx="598">
                        <c:v>2.2200000000000002</c:v>
                      </c:pt>
                      <c:pt idx="599">
                        <c:v>2.21</c:v>
                      </c:pt>
                      <c:pt idx="600">
                        <c:v>2.4</c:v>
                      </c:pt>
                      <c:pt idx="601">
                        <c:v>2.27</c:v>
                      </c:pt>
                      <c:pt idx="602">
                        <c:v>2.15</c:v>
                      </c:pt>
                      <c:pt idx="603">
                        <c:v>2.7</c:v>
                      </c:pt>
                      <c:pt idx="604">
                        <c:v>3.07</c:v>
                      </c:pt>
                      <c:pt idx="605">
                        <c:v>3.73</c:v>
                      </c:pt>
                      <c:pt idx="606">
                        <c:v>3.31</c:v>
                      </c:pt>
                      <c:pt idx="607">
                        <c:v>3.39</c:v>
                      </c:pt>
                      <c:pt idx="608">
                        <c:v>3.42</c:v>
                      </c:pt>
                      <c:pt idx="609">
                        <c:v>3.51</c:v>
                      </c:pt>
                      <c:pt idx="610">
                        <c:v>3.33</c:v>
                      </c:pt>
                      <c:pt idx="611">
                        <c:v>3.14</c:v>
                      </c:pt>
                      <c:pt idx="612">
                        <c:v>2.9</c:v>
                      </c:pt>
                      <c:pt idx="613">
                        <c:v>2.77</c:v>
                      </c:pt>
                      <c:pt idx="614">
                        <c:v>2.56</c:v>
                      </c:pt>
                      <c:pt idx="615">
                        <c:v>2.38</c:v>
                      </c:pt>
                      <c:pt idx="616">
                        <c:v>2.2000000000000002</c:v>
                      </c:pt>
                      <c:pt idx="617">
                        <c:v>2.12</c:v>
                      </c:pt>
                      <c:pt idx="618">
                        <c:v>2.02</c:v>
                      </c:pt>
                      <c:pt idx="619">
                        <c:v>2</c:v>
                      </c:pt>
                      <c:pt idx="620">
                        <c:v>2.0499999999999998</c:v>
                      </c:pt>
                      <c:pt idx="621">
                        <c:v>2.06</c:v>
                      </c:pt>
                      <c:pt idx="622">
                        <c:v>2.09</c:v>
                      </c:pt>
                      <c:pt idx="623">
                        <c:v>2</c:v>
                      </c:pt>
                      <c:pt idx="624">
                        <c:v>2</c:v>
                      </c:pt>
                      <c:pt idx="625">
                        <c:v>1.98</c:v>
                      </c:pt>
                      <c:pt idx="626">
                        <c:v>2.02</c:v>
                      </c:pt>
                      <c:pt idx="627">
                        <c:v>2.2799999999999998</c:v>
                      </c:pt>
                      <c:pt idx="628">
                        <c:v>2.33</c:v>
                      </c:pt>
                      <c:pt idx="629">
                        <c:v>2.4300000000000002</c:v>
                      </c:pt>
                      <c:pt idx="630">
                        <c:v>2.77</c:v>
                      </c:pt>
                      <c:pt idx="631">
                        <c:v>2.63</c:v>
                      </c:pt>
                      <c:pt idx="632">
                        <c:v>2.9</c:v>
                      </c:pt>
                      <c:pt idx="633">
                        <c:v>2.61</c:v>
                      </c:pt>
                      <c:pt idx="634">
                        <c:v>2.6</c:v>
                      </c:pt>
                      <c:pt idx="635">
                        <c:v>2.57</c:v>
                      </c:pt>
                      <c:pt idx="636">
                        <c:v>2.84</c:v>
                      </c:pt>
                      <c:pt idx="637">
                        <c:v>3.23</c:v>
                      </c:pt>
                      <c:pt idx="638">
                        <c:v>2.94</c:v>
                      </c:pt>
                      <c:pt idx="639">
                        <c:v>2.72</c:v>
                      </c:pt>
                      <c:pt idx="640">
                        <c:v>2.57</c:v>
                      </c:pt>
                      <c:pt idx="641">
                        <c:v>2.57</c:v>
                      </c:pt>
                      <c:pt idx="642">
                        <c:v>2.54</c:v>
                      </c:pt>
                      <c:pt idx="643">
                        <c:v>2.46</c:v>
                      </c:pt>
                      <c:pt idx="644">
                        <c:v>2.35</c:v>
                      </c:pt>
                      <c:pt idx="645">
                        <c:v>2.23</c:v>
                      </c:pt>
                      <c:pt idx="646">
                        <c:v>2.27</c:v>
                      </c:pt>
                      <c:pt idx="647">
                        <c:v>2.3199999999999998</c:v>
                      </c:pt>
                      <c:pt idx="648">
                        <c:v>2.52</c:v>
                      </c:pt>
                      <c:pt idx="649">
                        <c:v>2.5499999999999998</c:v>
                      </c:pt>
                      <c:pt idx="650">
                        <c:v>2.62</c:v>
                      </c:pt>
                      <c:pt idx="651">
                        <c:v>2.95</c:v>
                      </c:pt>
                      <c:pt idx="652">
                        <c:v>2.84</c:v>
                      </c:pt>
                      <c:pt idx="653">
                        <c:v>2.92</c:v>
                      </c:pt>
                      <c:pt idx="654">
                        <c:v>3.24</c:v>
                      </c:pt>
                      <c:pt idx="655">
                        <c:v>3.51</c:v>
                      </c:pt>
                      <c:pt idx="656">
                        <c:v>3.62</c:v>
                      </c:pt>
                      <c:pt idx="657">
                        <c:v>3.64</c:v>
                      </c:pt>
                      <c:pt idx="658">
                        <c:v>3.5</c:v>
                      </c:pt>
                      <c:pt idx="659">
                        <c:v>3.36</c:v>
                      </c:pt>
                      <c:pt idx="660">
                        <c:v>3.26</c:v>
                      </c:pt>
                      <c:pt idx="661">
                        <c:v>3.28</c:v>
                      </c:pt>
                      <c:pt idx="662">
                        <c:v>3.28</c:v>
                      </c:pt>
                      <c:pt idx="663">
                        <c:v>3.16</c:v>
                      </c:pt>
                      <c:pt idx="664">
                        <c:v>3.07</c:v>
                      </c:pt>
                      <c:pt idx="665">
                        <c:v>4.1399999999999997</c:v>
                      </c:pt>
                      <c:pt idx="666">
                        <c:v>3.81</c:v>
                      </c:pt>
                      <c:pt idx="667">
                        <c:v>3.68</c:v>
                      </c:pt>
                      <c:pt idx="668">
                        <c:v>3.41</c:v>
                      </c:pt>
                      <c:pt idx="669">
                        <c:v>3.25</c:v>
                      </c:pt>
                      <c:pt idx="670">
                        <c:v>3.22</c:v>
                      </c:pt>
                      <c:pt idx="671">
                        <c:v>3.79</c:v>
                      </c:pt>
                      <c:pt idx="672">
                        <c:v>4.0199999999999996</c:v>
                      </c:pt>
                      <c:pt idx="673">
                        <c:v>4.53</c:v>
                      </c:pt>
                      <c:pt idx="674">
                        <c:v>4.2699999999999996</c:v>
                      </c:pt>
                      <c:pt idx="675">
                        <c:v>4.3600000000000003</c:v>
                      </c:pt>
                      <c:pt idx="676">
                        <c:v>3.96</c:v>
                      </c:pt>
                      <c:pt idx="677">
                        <c:v>3.84</c:v>
                      </c:pt>
                      <c:pt idx="678">
                        <c:v>3.69</c:v>
                      </c:pt>
                      <c:pt idx="679">
                        <c:v>3.66</c:v>
                      </c:pt>
                      <c:pt idx="680">
                        <c:v>3.56</c:v>
                      </c:pt>
                      <c:pt idx="681">
                        <c:v>3.44</c:v>
                      </c:pt>
                      <c:pt idx="682">
                        <c:v>3.38</c:v>
                      </c:pt>
                      <c:pt idx="683">
                        <c:v>3.27</c:v>
                      </c:pt>
                      <c:pt idx="684">
                        <c:v>3.17</c:v>
                      </c:pt>
                      <c:pt idx="685">
                        <c:v>3.12</c:v>
                      </c:pt>
                      <c:pt idx="686">
                        <c:v>3.05</c:v>
                      </c:pt>
                      <c:pt idx="687">
                        <c:v>3</c:v>
                      </c:pt>
                      <c:pt idx="688">
                        <c:v>2.94</c:v>
                      </c:pt>
                      <c:pt idx="689">
                        <c:v>2.91</c:v>
                      </c:pt>
                      <c:pt idx="690">
                        <c:v>2.94</c:v>
                      </c:pt>
                      <c:pt idx="691">
                        <c:v>2.74</c:v>
                      </c:pt>
                      <c:pt idx="692">
                        <c:v>2.81</c:v>
                      </c:pt>
                      <c:pt idx="693">
                        <c:v>2.8</c:v>
                      </c:pt>
                      <c:pt idx="694">
                        <c:v>2.7</c:v>
                      </c:pt>
                      <c:pt idx="695">
                        <c:v>2.69</c:v>
                      </c:pt>
                      <c:pt idx="696">
                        <c:v>2.5499999999999998</c:v>
                      </c:pt>
                      <c:pt idx="697">
                        <c:v>2.4</c:v>
                      </c:pt>
                      <c:pt idx="698">
                        <c:v>2.4500000000000002</c:v>
                      </c:pt>
                      <c:pt idx="699">
                        <c:v>2.41</c:v>
                      </c:pt>
                      <c:pt idx="700">
                        <c:v>2.44</c:v>
                      </c:pt>
                      <c:pt idx="701">
                        <c:v>2.42</c:v>
                      </c:pt>
                      <c:pt idx="702">
                        <c:v>2.38</c:v>
                      </c:pt>
                      <c:pt idx="703">
                        <c:v>2.36</c:v>
                      </c:pt>
                      <c:pt idx="704">
                        <c:v>2.2799999999999998</c:v>
                      </c:pt>
                      <c:pt idx="705">
                        <c:v>2.25</c:v>
                      </c:pt>
                      <c:pt idx="706">
                        <c:v>2.25</c:v>
                      </c:pt>
                      <c:pt idx="707">
                        <c:v>2.2599999999999998</c:v>
                      </c:pt>
                      <c:pt idx="708">
                        <c:v>2.25</c:v>
                      </c:pt>
                      <c:pt idx="709">
                        <c:v>2.29</c:v>
                      </c:pt>
                      <c:pt idx="710">
                        <c:v>2.2799999999999998</c:v>
                      </c:pt>
                      <c:pt idx="711">
                        <c:v>2.2799999999999998</c:v>
                      </c:pt>
                      <c:pt idx="712">
                        <c:v>2.17</c:v>
                      </c:pt>
                      <c:pt idx="713">
                        <c:v>2.0699999999999998</c:v>
                      </c:pt>
                      <c:pt idx="714">
                        <c:v>1.98</c:v>
                      </c:pt>
                      <c:pt idx="715">
                        <c:v>1.94</c:v>
                      </c:pt>
                      <c:pt idx="716">
                        <c:v>1.9</c:v>
                      </c:pt>
                      <c:pt idx="717">
                        <c:v>1.92</c:v>
                      </c:pt>
                      <c:pt idx="718">
                        <c:v>1.94</c:v>
                      </c:pt>
                      <c:pt idx="719">
                        <c:v>2.0699999999999998</c:v>
                      </c:pt>
                      <c:pt idx="720">
                        <c:v>2.2400000000000002</c:v>
                      </c:pt>
                      <c:pt idx="721">
                        <c:v>2.34</c:v>
                      </c:pt>
                      <c:pt idx="722">
                        <c:v>2.35</c:v>
                      </c:pt>
                      <c:pt idx="723">
                        <c:v>2.46</c:v>
                      </c:pt>
                      <c:pt idx="724">
                        <c:v>2.4500000000000002</c:v>
                      </c:pt>
                      <c:pt idx="725">
                        <c:v>2.42</c:v>
                      </c:pt>
                      <c:pt idx="726">
                        <c:v>2.44</c:v>
                      </c:pt>
                      <c:pt idx="727">
                        <c:v>2.4500000000000002</c:v>
                      </c:pt>
                      <c:pt idx="728">
                        <c:v>2.41</c:v>
                      </c:pt>
                      <c:pt idx="729">
                        <c:v>2.39</c:v>
                      </c:pt>
                      <c:pt idx="730">
                        <c:v>2.36</c:v>
                      </c:pt>
                      <c:pt idx="731">
                        <c:v>2.34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D-91D4-45AA-AE21-1D15512D6776}"/>
                  </c:ext>
                </c:extLst>
              </c15:ser>
            </c15:filteredLineSeries>
            <c15:filteredLineSeries>
              <c15:ser>
                <c:idx val="3"/>
                <c:order val="4"/>
                <c:tx>
                  <c:v>2004</c:v>
                </c:tx>
                <c:spPr>
                  <a:ln w="12700">
                    <a:solidFill>
                      <a:srgbClr val="0070C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DATOS!$AD$3:$AD$734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2.25</c:v>
                      </c:pt>
                      <c:pt idx="1">
                        <c:v>2.23</c:v>
                      </c:pt>
                      <c:pt idx="2">
                        <c:v>2.2200000000000002</c:v>
                      </c:pt>
                      <c:pt idx="3">
                        <c:v>2.2000000000000002</c:v>
                      </c:pt>
                      <c:pt idx="4">
                        <c:v>2.12</c:v>
                      </c:pt>
                      <c:pt idx="5">
                        <c:v>2.08</c:v>
                      </c:pt>
                      <c:pt idx="6">
                        <c:v>1.98</c:v>
                      </c:pt>
                      <c:pt idx="7">
                        <c:v>1.92</c:v>
                      </c:pt>
                      <c:pt idx="8">
                        <c:v>1.86</c:v>
                      </c:pt>
                      <c:pt idx="9">
                        <c:v>2</c:v>
                      </c:pt>
                      <c:pt idx="10">
                        <c:v>1.78</c:v>
                      </c:pt>
                      <c:pt idx="11">
                        <c:v>1.89</c:v>
                      </c:pt>
                      <c:pt idx="12">
                        <c:v>1.95</c:v>
                      </c:pt>
                      <c:pt idx="13">
                        <c:v>2.2200000000000002</c:v>
                      </c:pt>
                      <c:pt idx="14">
                        <c:v>2.64</c:v>
                      </c:pt>
                      <c:pt idx="15">
                        <c:v>2.69</c:v>
                      </c:pt>
                      <c:pt idx="16">
                        <c:v>2.7</c:v>
                      </c:pt>
                      <c:pt idx="17">
                        <c:v>3.02</c:v>
                      </c:pt>
                      <c:pt idx="18">
                        <c:v>3.04</c:v>
                      </c:pt>
                      <c:pt idx="19">
                        <c:v>2.94</c:v>
                      </c:pt>
                      <c:pt idx="20">
                        <c:v>2.93</c:v>
                      </c:pt>
                      <c:pt idx="21">
                        <c:v>2.82</c:v>
                      </c:pt>
                      <c:pt idx="22">
                        <c:v>2.72</c:v>
                      </c:pt>
                      <c:pt idx="23">
                        <c:v>2.62</c:v>
                      </c:pt>
                      <c:pt idx="24">
                        <c:v>2.7</c:v>
                      </c:pt>
                      <c:pt idx="25">
                        <c:v>2.72</c:v>
                      </c:pt>
                      <c:pt idx="26">
                        <c:v>2.5</c:v>
                      </c:pt>
                      <c:pt idx="27">
                        <c:v>2.35</c:v>
                      </c:pt>
                      <c:pt idx="28">
                        <c:v>2.2000000000000002</c:v>
                      </c:pt>
                      <c:pt idx="29">
                        <c:v>2.12</c:v>
                      </c:pt>
                      <c:pt idx="30">
                        <c:v>2.59</c:v>
                      </c:pt>
                      <c:pt idx="31">
                        <c:v>2.29</c:v>
                      </c:pt>
                      <c:pt idx="32">
                        <c:v>2.21</c:v>
                      </c:pt>
                      <c:pt idx="33">
                        <c:v>2.25</c:v>
                      </c:pt>
                      <c:pt idx="34">
                        <c:v>2.5099999999999998</c:v>
                      </c:pt>
                      <c:pt idx="35">
                        <c:v>2.58</c:v>
                      </c:pt>
                      <c:pt idx="36">
                        <c:v>2.68</c:v>
                      </c:pt>
                      <c:pt idx="37">
                        <c:v>2.8</c:v>
                      </c:pt>
                      <c:pt idx="38">
                        <c:v>2.76</c:v>
                      </c:pt>
                      <c:pt idx="39">
                        <c:v>2.65</c:v>
                      </c:pt>
                      <c:pt idx="40">
                        <c:v>2.5099999999999998</c:v>
                      </c:pt>
                      <c:pt idx="41">
                        <c:v>2.4500000000000002</c:v>
                      </c:pt>
                      <c:pt idx="42">
                        <c:v>2.5</c:v>
                      </c:pt>
                      <c:pt idx="43">
                        <c:v>2.97</c:v>
                      </c:pt>
                      <c:pt idx="44">
                        <c:v>2.96</c:v>
                      </c:pt>
                      <c:pt idx="45">
                        <c:v>2.92</c:v>
                      </c:pt>
                      <c:pt idx="46">
                        <c:v>2.98</c:v>
                      </c:pt>
                      <c:pt idx="47">
                        <c:v>3.01</c:v>
                      </c:pt>
                      <c:pt idx="48">
                        <c:v>3.06</c:v>
                      </c:pt>
                      <c:pt idx="49">
                        <c:v>3.06</c:v>
                      </c:pt>
                      <c:pt idx="50">
                        <c:v>2.98</c:v>
                      </c:pt>
                      <c:pt idx="51">
                        <c:v>2.87</c:v>
                      </c:pt>
                      <c:pt idx="52">
                        <c:v>2.76</c:v>
                      </c:pt>
                      <c:pt idx="53">
                        <c:v>2.7</c:v>
                      </c:pt>
                      <c:pt idx="54">
                        <c:v>2.65</c:v>
                      </c:pt>
                      <c:pt idx="55">
                        <c:v>2.62</c:v>
                      </c:pt>
                      <c:pt idx="56">
                        <c:v>2.5099999999999998</c:v>
                      </c:pt>
                      <c:pt idx="57">
                        <c:v>2.4</c:v>
                      </c:pt>
                      <c:pt idx="58">
                        <c:v>2.2799999999999998</c:v>
                      </c:pt>
                      <c:pt idx="59">
                        <c:v>2.2999999999999998</c:v>
                      </c:pt>
                      <c:pt idx="60">
                        <c:v>2.34</c:v>
                      </c:pt>
                      <c:pt idx="61">
                        <c:v>2.4</c:v>
                      </c:pt>
                      <c:pt idx="62">
                        <c:v>2.37</c:v>
                      </c:pt>
                      <c:pt idx="63">
                        <c:v>2.3199999999999998</c:v>
                      </c:pt>
                      <c:pt idx="64">
                        <c:v>2.2999999999999998</c:v>
                      </c:pt>
                      <c:pt idx="65">
                        <c:v>2.2599999999999998</c:v>
                      </c:pt>
                      <c:pt idx="66">
                        <c:v>2.1</c:v>
                      </c:pt>
                      <c:pt idx="67">
                        <c:v>1.98</c:v>
                      </c:pt>
                      <c:pt idx="68">
                        <c:v>1.85</c:v>
                      </c:pt>
                      <c:pt idx="69">
                        <c:v>1.81</c:v>
                      </c:pt>
                      <c:pt idx="70">
                        <c:v>1.77</c:v>
                      </c:pt>
                      <c:pt idx="71">
                        <c:v>1.76</c:v>
                      </c:pt>
                      <c:pt idx="72">
                        <c:v>1.73</c:v>
                      </c:pt>
                      <c:pt idx="73">
                        <c:v>1.68</c:v>
                      </c:pt>
                      <c:pt idx="74">
                        <c:v>1.67</c:v>
                      </c:pt>
                      <c:pt idx="75">
                        <c:v>1.67</c:v>
                      </c:pt>
                      <c:pt idx="76">
                        <c:v>1.65</c:v>
                      </c:pt>
                      <c:pt idx="77">
                        <c:v>1.64</c:v>
                      </c:pt>
                      <c:pt idx="78">
                        <c:v>1.62</c:v>
                      </c:pt>
                      <c:pt idx="79">
                        <c:v>1.6</c:v>
                      </c:pt>
                      <c:pt idx="80">
                        <c:v>1.58</c:v>
                      </c:pt>
                      <c:pt idx="81">
                        <c:v>1.59</c:v>
                      </c:pt>
                      <c:pt idx="82">
                        <c:v>1.76</c:v>
                      </c:pt>
                      <c:pt idx="83">
                        <c:v>1.97</c:v>
                      </c:pt>
                      <c:pt idx="84">
                        <c:v>1.96</c:v>
                      </c:pt>
                      <c:pt idx="85">
                        <c:v>1.97</c:v>
                      </c:pt>
                      <c:pt idx="86">
                        <c:v>1.82</c:v>
                      </c:pt>
                      <c:pt idx="87">
                        <c:v>1.88</c:v>
                      </c:pt>
                      <c:pt idx="88">
                        <c:v>1.78</c:v>
                      </c:pt>
                      <c:pt idx="89">
                        <c:v>1.83</c:v>
                      </c:pt>
                      <c:pt idx="90">
                        <c:v>1.83</c:v>
                      </c:pt>
                      <c:pt idx="91">
                        <c:v>1.78</c:v>
                      </c:pt>
                      <c:pt idx="92">
                        <c:v>1.65</c:v>
                      </c:pt>
                      <c:pt idx="93">
                        <c:v>1.61</c:v>
                      </c:pt>
                      <c:pt idx="94">
                        <c:v>1.55</c:v>
                      </c:pt>
                      <c:pt idx="95">
                        <c:v>1.54</c:v>
                      </c:pt>
                      <c:pt idx="96">
                        <c:v>1.57</c:v>
                      </c:pt>
                      <c:pt idx="97">
                        <c:v>1.64</c:v>
                      </c:pt>
                      <c:pt idx="98">
                        <c:v>1.63</c:v>
                      </c:pt>
                      <c:pt idx="99">
                        <c:v>1.6</c:v>
                      </c:pt>
                      <c:pt idx="100">
                        <c:v>1.55</c:v>
                      </c:pt>
                      <c:pt idx="101">
                        <c:v>1.57</c:v>
                      </c:pt>
                      <c:pt idx="102">
                        <c:v>1.56</c:v>
                      </c:pt>
                      <c:pt idx="103">
                        <c:v>1.6</c:v>
                      </c:pt>
                      <c:pt idx="104">
                        <c:v>1.59</c:v>
                      </c:pt>
                      <c:pt idx="105">
                        <c:v>1.48</c:v>
                      </c:pt>
                      <c:pt idx="106">
                        <c:v>1.44</c:v>
                      </c:pt>
                      <c:pt idx="107">
                        <c:v>1.4</c:v>
                      </c:pt>
                      <c:pt idx="108">
                        <c:v>1.42</c:v>
                      </c:pt>
                      <c:pt idx="109">
                        <c:v>1.59</c:v>
                      </c:pt>
                      <c:pt idx="110">
                        <c:v>1.52</c:v>
                      </c:pt>
                      <c:pt idx="111">
                        <c:v>1.47</c:v>
                      </c:pt>
                      <c:pt idx="112">
                        <c:v>1.48</c:v>
                      </c:pt>
                      <c:pt idx="113">
                        <c:v>1.46</c:v>
                      </c:pt>
                      <c:pt idx="114">
                        <c:v>1.48</c:v>
                      </c:pt>
                      <c:pt idx="115">
                        <c:v>1.45</c:v>
                      </c:pt>
                      <c:pt idx="116">
                        <c:v>1.41</c:v>
                      </c:pt>
                      <c:pt idx="117">
                        <c:v>1.4</c:v>
                      </c:pt>
                      <c:pt idx="118">
                        <c:v>1.38</c:v>
                      </c:pt>
                      <c:pt idx="119">
                        <c:v>1.36</c:v>
                      </c:pt>
                      <c:pt idx="120">
                        <c:v>1.36</c:v>
                      </c:pt>
                      <c:pt idx="121">
                        <c:v>1.34</c:v>
                      </c:pt>
                      <c:pt idx="122">
                        <c:v>1.3</c:v>
                      </c:pt>
                      <c:pt idx="123">
                        <c:v>1.28</c:v>
                      </c:pt>
                      <c:pt idx="124">
                        <c:v>1.2</c:v>
                      </c:pt>
                      <c:pt idx="125">
                        <c:v>1.17</c:v>
                      </c:pt>
                      <c:pt idx="126">
                        <c:v>1.03</c:v>
                      </c:pt>
                      <c:pt idx="127">
                        <c:v>1.1000000000000001</c:v>
                      </c:pt>
                      <c:pt idx="128">
                        <c:v>1.25</c:v>
                      </c:pt>
                      <c:pt idx="129">
                        <c:v>1.35</c:v>
                      </c:pt>
                      <c:pt idx="130">
                        <c:v>1.4</c:v>
                      </c:pt>
                      <c:pt idx="131">
                        <c:v>1.25</c:v>
                      </c:pt>
                      <c:pt idx="132">
                        <c:v>1.25</c:v>
                      </c:pt>
                      <c:pt idx="133">
                        <c:v>1.2</c:v>
                      </c:pt>
                      <c:pt idx="134">
                        <c:v>1.33</c:v>
                      </c:pt>
                      <c:pt idx="135">
                        <c:v>1.26</c:v>
                      </c:pt>
                      <c:pt idx="136">
                        <c:v>1.25</c:v>
                      </c:pt>
                      <c:pt idx="137">
                        <c:v>1.26</c:v>
                      </c:pt>
                      <c:pt idx="138">
                        <c:v>1.27</c:v>
                      </c:pt>
                      <c:pt idx="139">
                        <c:v>1.24</c:v>
                      </c:pt>
                      <c:pt idx="140">
                        <c:v>1.2</c:v>
                      </c:pt>
                      <c:pt idx="141">
                        <c:v>1.1499999999999999</c:v>
                      </c:pt>
                      <c:pt idx="142">
                        <c:v>1.1399999999999999</c:v>
                      </c:pt>
                      <c:pt idx="143">
                        <c:v>1.1200000000000001</c:v>
                      </c:pt>
                      <c:pt idx="144">
                        <c:v>1.1000000000000001</c:v>
                      </c:pt>
                      <c:pt idx="145">
                        <c:v>1.03</c:v>
                      </c:pt>
                      <c:pt idx="146">
                        <c:v>1.01</c:v>
                      </c:pt>
                      <c:pt idx="147">
                        <c:v>1</c:v>
                      </c:pt>
                      <c:pt idx="148">
                        <c:v>0.99</c:v>
                      </c:pt>
                      <c:pt idx="149">
                        <c:v>0.98</c:v>
                      </c:pt>
                      <c:pt idx="150">
                        <c:v>0.91</c:v>
                      </c:pt>
                      <c:pt idx="151">
                        <c:v>0.9</c:v>
                      </c:pt>
                      <c:pt idx="152">
                        <c:v>0.89</c:v>
                      </c:pt>
                      <c:pt idx="153">
                        <c:v>0.89</c:v>
                      </c:pt>
                      <c:pt idx="154">
                        <c:v>0.86</c:v>
                      </c:pt>
                      <c:pt idx="155">
                        <c:v>0.85</c:v>
                      </c:pt>
                      <c:pt idx="156">
                        <c:v>0.82</c:v>
                      </c:pt>
                      <c:pt idx="157">
                        <c:v>0.81</c:v>
                      </c:pt>
                      <c:pt idx="158">
                        <c:v>0.81</c:v>
                      </c:pt>
                      <c:pt idx="159">
                        <c:v>0.75</c:v>
                      </c:pt>
                      <c:pt idx="160">
                        <c:v>0.78</c:v>
                      </c:pt>
                      <c:pt idx="161">
                        <c:v>0.8</c:v>
                      </c:pt>
                      <c:pt idx="162">
                        <c:v>0.82</c:v>
                      </c:pt>
                      <c:pt idx="163">
                        <c:v>0.86</c:v>
                      </c:pt>
                      <c:pt idx="164">
                        <c:v>0.77</c:v>
                      </c:pt>
                      <c:pt idx="165">
                        <c:v>0.8</c:v>
                      </c:pt>
                      <c:pt idx="166">
                        <c:v>0.78</c:v>
                      </c:pt>
                      <c:pt idx="167">
                        <c:v>0.75</c:v>
                      </c:pt>
                      <c:pt idx="168">
                        <c:v>0.71</c:v>
                      </c:pt>
                      <c:pt idx="169">
                        <c:v>0.75</c:v>
                      </c:pt>
                      <c:pt idx="170">
                        <c:v>0.85</c:v>
                      </c:pt>
                      <c:pt idx="171">
                        <c:v>0.87</c:v>
                      </c:pt>
                      <c:pt idx="172">
                        <c:v>0.8</c:v>
                      </c:pt>
                      <c:pt idx="173">
                        <c:v>0.85</c:v>
                      </c:pt>
                      <c:pt idx="174">
                        <c:v>0.78</c:v>
                      </c:pt>
                      <c:pt idx="175">
                        <c:v>1.1299999999999999</c:v>
                      </c:pt>
                      <c:pt idx="176">
                        <c:v>1.22</c:v>
                      </c:pt>
                      <c:pt idx="177">
                        <c:v>1.03</c:v>
                      </c:pt>
                      <c:pt idx="178">
                        <c:v>0.9</c:v>
                      </c:pt>
                      <c:pt idx="179">
                        <c:v>0.9</c:v>
                      </c:pt>
                      <c:pt idx="180">
                        <c:v>0.95</c:v>
                      </c:pt>
                      <c:pt idx="181">
                        <c:v>0.94</c:v>
                      </c:pt>
                      <c:pt idx="182">
                        <c:v>0.89</c:v>
                      </c:pt>
                      <c:pt idx="183">
                        <c:v>0.88</c:v>
                      </c:pt>
                      <c:pt idx="184">
                        <c:v>0.87</c:v>
                      </c:pt>
                      <c:pt idx="185">
                        <c:v>1.41</c:v>
                      </c:pt>
                      <c:pt idx="186">
                        <c:v>1.3</c:v>
                      </c:pt>
                      <c:pt idx="187">
                        <c:v>1.34</c:v>
                      </c:pt>
                      <c:pt idx="188">
                        <c:v>1.25</c:v>
                      </c:pt>
                      <c:pt idx="189">
                        <c:v>1.1000000000000001</c:v>
                      </c:pt>
                      <c:pt idx="190">
                        <c:v>1.0900000000000001</c:v>
                      </c:pt>
                      <c:pt idx="191">
                        <c:v>1.2</c:v>
                      </c:pt>
                      <c:pt idx="192">
                        <c:v>1.27</c:v>
                      </c:pt>
                      <c:pt idx="193">
                        <c:v>1.2</c:v>
                      </c:pt>
                      <c:pt idx="194">
                        <c:v>1.0900000000000001</c:v>
                      </c:pt>
                      <c:pt idx="195">
                        <c:v>1</c:v>
                      </c:pt>
                      <c:pt idx="196">
                        <c:v>0.99</c:v>
                      </c:pt>
                      <c:pt idx="197">
                        <c:v>0.98</c:v>
                      </c:pt>
                      <c:pt idx="198">
                        <c:v>0.9</c:v>
                      </c:pt>
                      <c:pt idx="199">
                        <c:v>1.02</c:v>
                      </c:pt>
                      <c:pt idx="200">
                        <c:v>0.94</c:v>
                      </c:pt>
                      <c:pt idx="201">
                        <c:v>1</c:v>
                      </c:pt>
                      <c:pt idx="202">
                        <c:v>0.85</c:v>
                      </c:pt>
                      <c:pt idx="203">
                        <c:v>0.77</c:v>
                      </c:pt>
                      <c:pt idx="204">
                        <c:v>0.76</c:v>
                      </c:pt>
                      <c:pt idx="205">
                        <c:v>0.88</c:v>
                      </c:pt>
                      <c:pt idx="206">
                        <c:v>0.76</c:v>
                      </c:pt>
                      <c:pt idx="207">
                        <c:v>1.04</c:v>
                      </c:pt>
                      <c:pt idx="208">
                        <c:v>1.48</c:v>
                      </c:pt>
                      <c:pt idx="209">
                        <c:v>1.77</c:v>
                      </c:pt>
                      <c:pt idx="210">
                        <c:v>2.08</c:v>
                      </c:pt>
                      <c:pt idx="211">
                        <c:v>2.25</c:v>
                      </c:pt>
                      <c:pt idx="212">
                        <c:v>2.2799999999999998</c:v>
                      </c:pt>
                      <c:pt idx="213">
                        <c:v>2.2999999999999998</c:v>
                      </c:pt>
                      <c:pt idx="214">
                        <c:v>2.2799999999999998</c:v>
                      </c:pt>
                      <c:pt idx="215">
                        <c:v>2.4300000000000002</c:v>
                      </c:pt>
                      <c:pt idx="216">
                        <c:v>2.36</c:v>
                      </c:pt>
                      <c:pt idx="217">
                        <c:v>2.4</c:v>
                      </c:pt>
                      <c:pt idx="218">
                        <c:v>2.27</c:v>
                      </c:pt>
                      <c:pt idx="219">
                        <c:v>2.1800000000000002</c:v>
                      </c:pt>
                      <c:pt idx="220">
                        <c:v>2.4</c:v>
                      </c:pt>
                      <c:pt idx="221">
                        <c:v>2.42</c:v>
                      </c:pt>
                      <c:pt idx="222">
                        <c:v>2.2000000000000002</c:v>
                      </c:pt>
                      <c:pt idx="223">
                        <c:v>2.12</c:v>
                      </c:pt>
                      <c:pt idx="224">
                        <c:v>2.25</c:v>
                      </c:pt>
                      <c:pt idx="225">
                        <c:v>2.21</c:v>
                      </c:pt>
                      <c:pt idx="226">
                        <c:v>2.1800000000000002</c:v>
                      </c:pt>
                      <c:pt idx="227">
                        <c:v>2.19</c:v>
                      </c:pt>
                      <c:pt idx="228">
                        <c:v>2.2200000000000002</c:v>
                      </c:pt>
                      <c:pt idx="229">
                        <c:v>2.94</c:v>
                      </c:pt>
                      <c:pt idx="230">
                        <c:v>2.9</c:v>
                      </c:pt>
                      <c:pt idx="231">
                        <c:v>2.61</c:v>
                      </c:pt>
                      <c:pt idx="232">
                        <c:v>2.4700000000000002</c:v>
                      </c:pt>
                      <c:pt idx="233">
                        <c:v>2.46</c:v>
                      </c:pt>
                      <c:pt idx="234">
                        <c:v>2.42</c:v>
                      </c:pt>
                      <c:pt idx="235">
                        <c:v>2.31</c:v>
                      </c:pt>
                      <c:pt idx="236">
                        <c:v>2.2000000000000002</c:v>
                      </c:pt>
                      <c:pt idx="237">
                        <c:v>2.08</c:v>
                      </c:pt>
                      <c:pt idx="238">
                        <c:v>2.0099999999999998</c:v>
                      </c:pt>
                      <c:pt idx="239">
                        <c:v>2.0099999999999998</c:v>
                      </c:pt>
                      <c:pt idx="240">
                        <c:v>2.14</c:v>
                      </c:pt>
                      <c:pt idx="241">
                        <c:v>2.1</c:v>
                      </c:pt>
                      <c:pt idx="242">
                        <c:v>2.08</c:v>
                      </c:pt>
                      <c:pt idx="243">
                        <c:v>2.4</c:v>
                      </c:pt>
                      <c:pt idx="244">
                        <c:v>2.15</c:v>
                      </c:pt>
                      <c:pt idx="245">
                        <c:v>2.38</c:v>
                      </c:pt>
                      <c:pt idx="246">
                        <c:v>2.2000000000000002</c:v>
                      </c:pt>
                      <c:pt idx="247">
                        <c:v>2.15</c:v>
                      </c:pt>
                      <c:pt idx="248">
                        <c:v>2.1</c:v>
                      </c:pt>
                      <c:pt idx="249">
                        <c:v>2.19</c:v>
                      </c:pt>
                      <c:pt idx="250">
                        <c:v>2.37</c:v>
                      </c:pt>
                      <c:pt idx="251">
                        <c:v>2.38</c:v>
                      </c:pt>
                      <c:pt idx="252">
                        <c:v>2.23</c:v>
                      </c:pt>
                      <c:pt idx="253">
                        <c:v>2.1</c:v>
                      </c:pt>
                      <c:pt idx="254">
                        <c:v>2.2000000000000002</c:v>
                      </c:pt>
                      <c:pt idx="255">
                        <c:v>2.1</c:v>
                      </c:pt>
                      <c:pt idx="256">
                        <c:v>1.96</c:v>
                      </c:pt>
                      <c:pt idx="257">
                        <c:v>1.94</c:v>
                      </c:pt>
                      <c:pt idx="258">
                        <c:v>1.94</c:v>
                      </c:pt>
                      <c:pt idx="259">
                        <c:v>2.0499999999999998</c:v>
                      </c:pt>
                      <c:pt idx="260">
                        <c:v>2.13</c:v>
                      </c:pt>
                      <c:pt idx="261">
                        <c:v>2.2999999999999998</c:v>
                      </c:pt>
                      <c:pt idx="262">
                        <c:v>2.2400000000000002</c:v>
                      </c:pt>
                      <c:pt idx="263">
                        <c:v>2.13</c:v>
                      </c:pt>
                      <c:pt idx="264">
                        <c:v>2.2799999999999998</c:v>
                      </c:pt>
                      <c:pt idx="265">
                        <c:v>2.11</c:v>
                      </c:pt>
                      <c:pt idx="266">
                        <c:v>1.97</c:v>
                      </c:pt>
                      <c:pt idx="267">
                        <c:v>1.88</c:v>
                      </c:pt>
                      <c:pt idx="268">
                        <c:v>1.8</c:v>
                      </c:pt>
                      <c:pt idx="269">
                        <c:v>1.79</c:v>
                      </c:pt>
                      <c:pt idx="270">
                        <c:v>1.62</c:v>
                      </c:pt>
                      <c:pt idx="271">
                        <c:v>1.72</c:v>
                      </c:pt>
                      <c:pt idx="272">
                        <c:v>1.84</c:v>
                      </c:pt>
                      <c:pt idx="273">
                        <c:v>2.13</c:v>
                      </c:pt>
                      <c:pt idx="274">
                        <c:v>2.36</c:v>
                      </c:pt>
                      <c:pt idx="275">
                        <c:v>1.95</c:v>
                      </c:pt>
                      <c:pt idx="276">
                        <c:v>2.16</c:v>
                      </c:pt>
                      <c:pt idx="277">
                        <c:v>2.36</c:v>
                      </c:pt>
                      <c:pt idx="278">
                        <c:v>2.63</c:v>
                      </c:pt>
                      <c:pt idx="279">
                        <c:v>2.63</c:v>
                      </c:pt>
                      <c:pt idx="280">
                        <c:v>2.88</c:v>
                      </c:pt>
                      <c:pt idx="281">
                        <c:v>3.11</c:v>
                      </c:pt>
                      <c:pt idx="282">
                        <c:v>2.95</c:v>
                      </c:pt>
                      <c:pt idx="283">
                        <c:v>3.28</c:v>
                      </c:pt>
                      <c:pt idx="284">
                        <c:v>2.99</c:v>
                      </c:pt>
                      <c:pt idx="285">
                        <c:v>2.66</c:v>
                      </c:pt>
                      <c:pt idx="286">
                        <c:v>2.6</c:v>
                      </c:pt>
                      <c:pt idx="287">
                        <c:v>2.36</c:v>
                      </c:pt>
                      <c:pt idx="288">
                        <c:v>2.35</c:v>
                      </c:pt>
                      <c:pt idx="289">
                        <c:v>2.2799999999999998</c:v>
                      </c:pt>
                      <c:pt idx="290">
                        <c:v>2.48</c:v>
                      </c:pt>
                      <c:pt idx="291">
                        <c:v>2.2599999999999998</c:v>
                      </c:pt>
                      <c:pt idx="292">
                        <c:v>2.12</c:v>
                      </c:pt>
                      <c:pt idx="293">
                        <c:v>2.0299999999999998</c:v>
                      </c:pt>
                      <c:pt idx="294">
                        <c:v>2.4</c:v>
                      </c:pt>
                      <c:pt idx="295">
                        <c:v>2.2000000000000002</c:v>
                      </c:pt>
                      <c:pt idx="296">
                        <c:v>2.35</c:v>
                      </c:pt>
                      <c:pt idx="297">
                        <c:v>2.15</c:v>
                      </c:pt>
                      <c:pt idx="298">
                        <c:v>2.06</c:v>
                      </c:pt>
                      <c:pt idx="299">
                        <c:v>2.0299999999999998</c:v>
                      </c:pt>
                      <c:pt idx="300">
                        <c:v>1.93</c:v>
                      </c:pt>
                      <c:pt idx="301">
                        <c:v>1.93</c:v>
                      </c:pt>
                      <c:pt idx="302">
                        <c:v>1.92</c:v>
                      </c:pt>
                      <c:pt idx="303">
                        <c:v>1.96</c:v>
                      </c:pt>
                      <c:pt idx="304">
                        <c:v>1.86</c:v>
                      </c:pt>
                      <c:pt idx="305">
                        <c:v>1.76</c:v>
                      </c:pt>
                      <c:pt idx="306">
                        <c:v>1.68</c:v>
                      </c:pt>
                      <c:pt idx="307">
                        <c:v>1.65</c:v>
                      </c:pt>
                      <c:pt idx="308">
                        <c:v>1.64</c:v>
                      </c:pt>
                      <c:pt idx="309">
                        <c:v>1.62</c:v>
                      </c:pt>
                      <c:pt idx="310">
                        <c:v>1.6</c:v>
                      </c:pt>
                      <c:pt idx="311">
                        <c:v>1.83</c:v>
                      </c:pt>
                      <c:pt idx="312">
                        <c:v>1.95</c:v>
                      </c:pt>
                      <c:pt idx="313">
                        <c:v>1.88</c:v>
                      </c:pt>
                      <c:pt idx="314">
                        <c:v>1.87</c:v>
                      </c:pt>
                      <c:pt idx="315">
                        <c:v>1.9</c:v>
                      </c:pt>
                      <c:pt idx="316">
                        <c:v>1.88</c:v>
                      </c:pt>
                      <c:pt idx="317">
                        <c:v>1.82</c:v>
                      </c:pt>
                      <c:pt idx="318">
                        <c:v>1.77</c:v>
                      </c:pt>
                      <c:pt idx="319">
                        <c:v>1.71</c:v>
                      </c:pt>
                      <c:pt idx="320">
                        <c:v>1.63</c:v>
                      </c:pt>
                      <c:pt idx="321">
                        <c:v>1.6</c:v>
                      </c:pt>
                      <c:pt idx="322">
                        <c:v>1.58</c:v>
                      </c:pt>
                      <c:pt idx="323">
                        <c:v>1.4</c:v>
                      </c:pt>
                      <c:pt idx="324">
                        <c:v>1.39</c:v>
                      </c:pt>
                      <c:pt idx="325">
                        <c:v>1.3</c:v>
                      </c:pt>
                      <c:pt idx="326">
                        <c:v>1.27</c:v>
                      </c:pt>
                      <c:pt idx="327">
                        <c:v>1.27</c:v>
                      </c:pt>
                      <c:pt idx="328">
                        <c:v>1.25</c:v>
                      </c:pt>
                      <c:pt idx="329">
                        <c:v>1.22</c:v>
                      </c:pt>
                      <c:pt idx="330">
                        <c:v>1.21</c:v>
                      </c:pt>
                      <c:pt idx="331">
                        <c:v>1.18</c:v>
                      </c:pt>
                      <c:pt idx="332">
                        <c:v>1.1499999999999999</c:v>
                      </c:pt>
                      <c:pt idx="333">
                        <c:v>1.1399999999999999</c:v>
                      </c:pt>
                      <c:pt idx="334">
                        <c:v>1.1200000000000001</c:v>
                      </c:pt>
                      <c:pt idx="335">
                        <c:v>1.1000000000000001</c:v>
                      </c:pt>
                      <c:pt idx="336">
                        <c:v>1.05</c:v>
                      </c:pt>
                      <c:pt idx="337">
                        <c:v>1.03</c:v>
                      </c:pt>
                      <c:pt idx="338">
                        <c:v>1</c:v>
                      </c:pt>
                      <c:pt idx="339">
                        <c:v>1</c:v>
                      </c:pt>
                      <c:pt idx="340">
                        <c:v>0.98</c:v>
                      </c:pt>
                      <c:pt idx="341">
                        <c:v>0.97</c:v>
                      </c:pt>
                      <c:pt idx="342">
                        <c:v>0.95</c:v>
                      </c:pt>
                      <c:pt idx="343">
                        <c:v>0.93</c:v>
                      </c:pt>
                      <c:pt idx="344">
                        <c:v>0.93</c:v>
                      </c:pt>
                      <c:pt idx="345">
                        <c:v>0.93</c:v>
                      </c:pt>
                      <c:pt idx="346">
                        <c:v>0.91</c:v>
                      </c:pt>
                      <c:pt idx="347">
                        <c:v>0.91</c:v>
                      </c:pt>
                      <c:pt idx="348">
                        <c:v>0.89</c:v>
                      </c:pt>
                      <c:pt idx="349">
                        <c:v>0.89</c:v>
                      </c:pt>
                      <c:pt idx="350">
                        <c:v>0.88</c:v>
                      </c:pt>
                      <c:pt idx="351">
                        <c:v>0.86</c:v>
                      </c:pt>
                      <c:pt idx="352">
                        <c:v>0.85</c:v>
                      </c:pt>
                      <c:pt idx="353">
                        <c:v>0.85</c:v>
                      </c:pt>
                      <c:pt idx="354">
                        <c:v>0.84</c:v>
                      </c:pt>
                      <c:pt idx="355">
                        <c:v>0.93</c:v>
                      </c:pt>
                      <c:pt idx="356">
                        <c:v>0.82</c:v>
                      </c:pt>
                      <c:pt idx="357">
                        <c:v>0.81</c:v>
                      </c:pt>
                      <c:pt idx="358">
                        <c:v>0.79</c:v>
                      </c:pt>
                      <c:pt idx="359">
                        <c:v>0.79</c:v>
                      </c:pt>
                      <c:pt idx="360">
                        <c:v>0.77</c:v>
                      </c:pt>
                      <c:pt idx="361">
                        <c:v>0.75</c:v>
                      </c:pt>
                      <c:pt idx="362">
                        <c:v>0.74</c:v>
                      </c:pt>
                      <c:pt idx="363">
                        <c:v>0.73</c:v>
                      </c:pt>
                      <c:pt idx="364">
                        <c:v>0.72</c:v>
                      </c:pt>
                      <c:pt idx="365">
                        <c:v>0.71</c:v>
                      </c:pt>
                      <c:pt idx="366">
                        <c:v>0.69</c:v>
                      </c:pt>
                      <c:pt idx="367">
                        <c:v>0.68</c:v>
                      </c:pt>
                      <c:pt idx="368">
                        <c:v>0.68</c:v>
                      </c:pt>
                      <c:pt idx="369">
                        <c:v>0.67</c:v>
                      </c:pt>
                      <c:pt idx="370">
                        <c:v>0.66</c:v>
                      </c:pt>
                      <c:pt idx="371">
                        <c:v>0.65</c:v>
                      </c:pt>
                      <c:pt idx="372">
                        <c:v>0.63</c:v>
                      </c:pt>
                      <c:pt idx="373">
                        <c:v>0.63</c:v>
                      </c:pt>
                      <c:pt idx="374">
                        <c:v>0.62</c:v>
                      </c:pt>
                      <c:pt idx="375">
                        <c:v>0.69</c:v>
                      </c:pt>
                      <c:pt idx="376">
                        <c:v>0.8</c:v>
                      </c:pt>
                      <c:pt idx="377">
                        <c:v>0.81</c:v>
                      </c:pt>
                      <c:pt idx="378">
                        <c:v>0.83</c:v>
                      </c:pt>
                      <c:pt idx="379">
                        <c:v>0.9</c:v>
                      </c:pt>
                      <c:pt idx="380">
                        <c:v>0.82</c:v>
                      </c:pt>
                      <c:pt idx="381">
                        <c:v>0.85</c:v>
                      </c:pt>
                      <c:pt idx="382">
                        <c:v>0.84</c:v>
                      </c:pt>
                      <c:pt idx="383">
                        <c:v>0.82</c:v>
                      </c:pt>
                      <c:pt idx="384">
                        <c:v>0.8</c:v>
                      </c:pt>
                      <c:pt idx="385">
                        <c:v>0.75</c:v>
                      </c:pt>
                      <c:pt idx="386">
                        <c:v>0.76</c:v>
                      </c:pt>
                      <c:pt idx="387">
                        <c:v>0.84</c:v>
                      </c:pt>
                      <c:pt idx="388">
                        <c:v>1.1599999999999999</c:v>
                      </c:pt>
                      <c:pt idx="389">
                        <c:v>1</c:v>
                      </c:pt>
                      <c:pt idx="390">
                        <c:v>0.8</c:v>
                      </c:pt>
                      <c:pt idx="391">
                        <c:v>0.9</c:v>
                      </c:pt>
                      <c:pt idx="392">
                        <c:v>0.86</c:v>
                      </c:pt>
                      <c:pt idx="393">
                        <c:v>0.87</c:v>
                      </c:pt>
                      <c:pt idx="394">
                        <c:v>0.85</c:v>
                      </c:pt>
                      <c:pt idx="395">
                        <c:v>0.84</c:v>
                      </c:pt>
                      <c:pt idx="396">
                        <c:v>0.97</c:v>
                      </c:pt>
                      <c:pt idx="397">
                        <c:v>0.9</c:v>
                      </c:pt>
                      <c:pt idx="398">
                        <c:v>0.8</c:v>
                      </c:pt>
                      <c:pt idx="399">
                        <c:v>0.74</c:v>
                      </c:pt>
                      <c:pt idx="400">
                        <c:v>0.75</c:v>
                      </c:pt>
                      <c:pt idx="401">
                        <c:v>0.72</c:v>
                      </c:pt>
                      <c:pt idx="402">
                        <c:v>0.69</c:v>
                      </c:pt>
                      <c:pt idx="403">
                        <c:v>0.79</c:v>
                      </c:pt>
                      <c:pt idx="404">
                        <c:v>0.77</c:v>
                      </c:pt>
                      <c:pt idx="405">
                        <c:v>0.7</c:v>
                      </c:pt>
                      <c:pt idx="406">
                        <c:v>0.69</c:v>
                      </c:pt>
                      <c:pt idx="407">
                        <c:v>0.74</c:v>
                      </c:pt>
                      <c:pt idx="408">
                        <c:v>0.7</c:v>
                      </c:pt>
                      <c:pt idx="409">
                        <c:v>0.65</c:v>
                      </c:pt>
                      <c:pt idx="410">
                        <c:v>0.62</c:v>
                      </c:pt>
                      <c:pt idx="411">
                        <c:v>0.65</c:v>
                      </c:pt>
                      <c:pt idx="412">
                        <c:v>0.82</c:v>
                      </c:pt>
                      <c:pt idx="413">
                        <c:v>0.9</c:v>
                      </c:pt>
                      <c:pt idx="414">
                        <c:v>0.84</c:v>
                      </c:pt>
                      <c:pt idx="415">
                        <c:v>0.79</c:v>
                      </c:pt>
                      <c:pt idx="416">
                        <c:v>0.77</c:v>
                      </c:pt>
                      <c:pt idx="417">
                        <c:v>0.76</c:v>
                      </c:pt>
                      <c:pt idx="418">
                        <c:v>0.99</c:v>
                      </c:pt>
                      <c:pt idx="419">
                        <c:v>0.94</c:v>
                      </c:pt>
                      <c:pt idx="420">
                        <c:v>1.44</c:v>
                      </c:pt>
                      <c:pt idx="421">
                        <c:v>1.1599999999999999</c:v>
                      </c:pt>
                      <c:pt idx="422">
                        <c:v>0.95</c:v>
                      </c:pt>
                      <c:pt idx="423">
                        <c:v>0.95</c:v>
                      </c:pt>
                      <c:pt idx="424">
                        <c:v>0.9</c:v>
                      </c:pt>
                      <c:pt idx="425">
                        <c:v>0.86</c:v>
                      </c:pt>
                      <c:pt idx="426">
                        <c:v>0.85</c:v>
                      </c:pt>
                      <c:pt idx="427">
                        <c:v>0.84</c:v>
                      </c:pt>
                      <c:pt idx="428">
                        <c:v>0.76</c:v>
                      </c:pt>
                      <c:pt idx="429">
                        <c:v>0.69</c:v>
                      </c:pt>
                      <c:pt idx="430">
                        <c:v>0.68</c:v>
                      </c:pt>
                      <c:pt idx="431">
                        <c:v>0.65</c:v>
                      </c:pt>
                      <c:pt idx="432">
                        <c:v>0.64</c:v>
                      </c:pt>
                      <c:pt idx="433">
                        <c:v>0.63</c:v>
                      </c:pt>
                      <c:pt idx="434">
                        <c:v>0.61</c:v>
                      </c:pt>
                      <c:pt idx="435">
                        <c:v>0.6</c:v>
                      </c:pt>
                      <c:pt idx="436">
                        <c:v>0.59</c:v>
                      </c:pt>
                      <c:pt idx="437">
                        <c:v>0.59</c:v>
                      </c:pt>
                      <c:pt idx="438">
                        <c:v>0.56999999999999995</c:v>
                      </c:pt>
                      <c:pt idx="439">
                        <c:v>0.56999999999999995</c:v>
                      </c:pt>
                      <c:pt idx="440">
                        <c:v>0.56000000000000005</c:v>
                      </c:pt>
                      <c:pt idx="441">
                        <c:v>0.56000000000000005</c:v>
                      </c:pt>
                      <c:pt idx="442">
                        <c:v>0.55000000000000004</c:v>
                      </c:pt>
                      <c:pt idx="443">
                        <c:v>0.55000000000000004</c:v>
                      </c:pt>
                      <c:pt idx="444">
                        <c:v>0.53</c:v>
                      </c:pt>
                      <c:pt idx="445">
                        <c:v>0.53</c:v>
                      </c:pt>
                      <c:pt idx="446">
                        <c:v>0.52</c:v>
                      </c:pt>
                      <c:pt idx="447">
                        <c:v>0.51</c:v>
                      </c:pt>
                      <c:pt idx="448">
                        <c:v>0.5</c:v>
                      </c:pt>
                      <c:pt idx="449">
                        <c:v>0.47</c:v>
                      </c:pt>
                      <c:pt idx="450">
                        <c:v>0.49</c:v>
                      </c:pt>
                      <c:pt idx="451">
                        <c:v>0.47</c:v>
                      </c:pt>
                      <c:pt idx="452">
                        <c:v>0.46</c:v>
                      </c:pt>
                      <c:pt idx="453">
                        <c:v>0.46</c:v>
                      </c:pt>
                      <c:pt idx="454">
                        <c:v>0.45</c:v>
                      </c:pt>
                      <c:pt idx="455">
                        <c:v>0.43</c:v>
                      </c:pt>
                      <c:pt idx="456">
                        <c:v>0.41</c:v>
                      </c:pt>
                      <c:pt idx="457">
                        <c:v>0.41</c:v>
                      </c:pt>
                      <c:pt idx="458">
                        <c:v>0.4</c:v>
                      </c:pt>
                      <c:pt idx="459">
                        <c:v>0.45</c:v>
                      </c:pt>
                      <c:pt idx="460">
                        <c:v>0.48</c:v>
                      </c:pt>
                      <c:pt idx="461">
                        <c:v>0.49</c:v>
                      </c:pt>
                      <c:pt idx="462">
                        <c:v>0.5</c:v>
                      </c:pt>
                      <c:pt idx="463">
                        <c:v>0.52</c:v>
                      </c:pt>
                      <c:pt idx="464">
                        <c:v>0.51</c:v>
                      </c:pt>
                      <c:pt idx="465">
                        <c:v>0.49</c:v>
                      </c:pt>
                      <c:pt idx="466">
                        <c:v>0.47</c:v>
                      </c:pt>
                      <c:pt idx="467">
                        <c:v>0.46</c:v>
                      </c:pt>
                      <c:pt idx="468">
                        <c:v>0.44</c:v>
                      </c:pt>
                      <c:pt idx="469">
                        <c:v>0.44</c:v>
                      </c:pt>
                      <c:pt idx="470">
                        <c:v>0.42</c:v>
                      </c:pt>
                      <c:pt idx="471">
                        <c:v>0.43</c:v>
                      </c:pt>
                      <c:pt idx="472">
                        <c:v>0.44</c:v>
                      </c:pt>
                      <c:pt idx="473">
                        <c:v>0.45</c:v>
                      </c:pt>
                      <c:pt idx="474">
                        <c:v>0.46</c:v>
                      </c:pt>
                      <c:pt idx="475">
                        <c:v>0.45</c:v>
                      </c:pt>
                      <c:pt idx="476">
                        <c:v>0.44</c:v>
                      </c:pt>
                      <c:pt idx="477">
                        <c:v>0.46</c:v>
                      </c:pt>
                      <c:pt idx="478">
                        <c:v>0.45</c:v>
                      </c:pt>
                      <c:pt idx="479">
                        <c:v>0.6</c:v>
                      </c:pt>
                      <c:pt idx="480">
                        <c:v>0.65</c:v>
                      </c:pt>
                      <c:pt idx="481">
                        <c:v>0.6</c:v>
                      </c:pt>
                      <c:pt idx="482">
                        <c:v>0.67</c:v>
                      </c:pt>
                      <c:pt idx="483">
                        <c:v>0.66</c:v>
                      </c:pt>
                      <c:pt idx="484">
                        <c:v>0.67</c:v>
                      </c:pt>
                      <c:pt idx="485">
                        <c:v>0.57999999999999996</c:v>
                      </c:pt>
                      <c:pt idx="486">
                        <c:v>0.59</c:v>
                      </c:pt>
                      <c:pt idx="487">
                        <c:v>0.56999999999999995</c:v>
                      </c:pt>
                      <c:pt idx="488">
                        <c:v>0.56000000000000005</c:v>
                      </c:pt>
                      <c:pt idx="489">
                        <c:v>0.56999999999999995</c:v>
                      </c:pt>
                      <c:pt idx="490">
                        <c:v>0.49</c:v>
                      </c:pt>
                      <c:pt idx="491">
                        <c:v>0.46</c:v>
                      </c:pt>
                      <c:pt idx="492">
                        <c:v>0.45</c:v>
                      </c:pt>
                      <c:pt idx="493">
                        <c:v>0.5</c:v>
                      </c:pt>
                      <c:pt idx="494">
                        <c:v>0.56999999999999995</c:v>
                      </c:pt>
                      <c:pt idx="495">
                        <c:v>0.75</c:v>
                      </c:pt>
                      <c:pt idx="496">
                        <c:v>0.85</c:v>
                      </c:pt>
                      <c:pt idx="497">
                        <c:v>0.76</c:v>
                      </c:pt>
                      <c:pt idx="498">
                        <c:v>0.69</c:v>
                      </c:pt>
                      <c:pt idx="499">
                        <c:v>0.68</c:v>
                      </c:pt>
                      <c:pt idx="500">
                        <c:v>0.75</c:v>
                      </c:pt>
                      <c:pt idx="501">
                        <c:v>0.75</c:v>
                      </c:pt>
                      <c:pt idx="502">
                        <c:v>1.31</c:v>
                      </c:pt>
                      <c:pt idx="503">
                        <c:v>1.37</c:v>
                      </c:pt>
                      <c:pt idx="504">
                        <c:v>1.3</c:v>
                      </c:pt>
                      <c:pt idx="505">
                        <c:v>1.17</c:v>
                      </c:pt>
                      <c:pt idx="506">
                        <c:v>1.54</c:v>
                      </c:pt>
                      <c:pt idx="507">
                        <c:v>1.52</c:v>
                      </c:pt>
                      <c:pt idx="508">
                        <c:v>1.42</c:v>
                      </c:pt>
                      <c:pt idx="509">
                        <c:v>1.31</c:v>
                      </c:pt>
                      <c:pt idx="510">
                        <c:v>1.22</c:v>
                      </c:pt>
                      <c:pt idx="511">
                        <c:v>1.2</c:v>
                      </c:pt>
                      <c:pt idx="512">
                        <c:v>1.18</c:v>
                      </c:pt>
                      <c:pt idx="513">
                        <c:v>1.26</c:v>
                      </c:pt>
                      <c:pt idx="514">
                        <c:v>1.17</c:v>
                      </c:pt>
                      <c:pt idx="515">
                        <c:v>1.1499999999999999</c:v>
                      </c:pt>
                      <c:pt idx="516">
                        <c:v>1.1200000000000001</c:v>
                      </c:pt>
                      <c:pt idx="517">
                        <c:v>0.99</c:v>
                      </c:pt>
                      <c:pt idx="518">
                        <c:v>0.96</c:v>
                      </c:pt>
                      <c:pt idx="519">
                        <c:v>0.9</c:v>
                      </c:pt>
                      <c:pt idx="520">
                        <c:v>0.88</c:v>
                      </c:pt>
                      <c:pt idx="521">
                        <c:v>0.86</c:v>
                      </c:pt>
                      <c:pt idx="522">
                        <c:v>0.81</c:v>
                      </c:pt>
                      <c:pt idx="523">
                        <c:v>0.8</c:v>
                      </c:pt>
                      <c:pt idx="524">
                        <c:v>0.81</c:v>
                      </c:pt>
                      <c:pt idx="525">
                        <c:v>0.8</c:v>
                      </c:pt>
                      <c:pt idx="526">
                        <c:v>0.79</c:v>
                      </c:pt>
                      <c:pt idx="527">
                        <c:v>0.82</c:v>
                      </c:pt>
                      <c:pt idx="528">
                        <c:v>0.95</c:v>
                      </c:pt>
                      <c:pt idx="529">
                        <c:v>0.8</c:v>
                      </c:pt>
                      <c:pt idx="530">
                        <c:v>0.79</c:v>
                      </c:pt>
                      <c:pt idx="531">
                        <c:v>0.78</c:v>
                      </c:pt>
                      <c:pt idx="532">
                        <c:v>0.8</c:v>
                      </c:pt>
                      <c:pt idx="533">
                        <c:v>0.79</c:v>
                      </c:pt>
                      <c:pt idx="534">
                        <c:v>0.78</c:v>
                      </c:pt>
                      <c:pt idx="535">
                        <c:v>0.78</c:v>
                      </c:pt>
                      <c:pt idx="536">
                        <c:v>0.77</c:v>
                      </c:pt>
                      <c:pt idx="537">
                        <c:v>0.77</c:v>
                      </c:pt>
                      <c:pt idx="538">
                        <c:v>0.76</c:v>
                      </c:pt>
                      <c:pt idx="539">
                        <c:v>0.76</c:v>
                      </c:pt>
                      <c:pt idx="540">
                        <c:v>0.74</c:v>
                      </c:pt>
                      <c:pt idx="541">
                        <c:v>0.98</c:v>
                      </c:pt>
                      <c:pt idx="542">
                        <c:v>1</c:v>
                      </c:pt>
                      <c:pt idx="543">
                        <c:v>1.02</c:v>
                      </c:pt>
                      <c:pt idx="544">
                        <c:v>1.4</c:v>
                      </c:pt>
                      <c:pt idx="545">
                        <c:v>1.17</c:v>
                      </c:pt>
                      <c:pt idx="546">
                        <c:v>1.06</c:v>
                      </c:pt>
                      <c:pt idx="547">
                        <c:v>1</c:v>
                      </c:pt>
                      <c:pt idx="548">
                        <c:v>0.9</c:v>
                      </c:pt>
                      <c:pt idx="549">
                        <c:v>0.88</c:v>
                      </c:pt>
                      <c:pt idx="550">
                        <c:v>0.87</c:v>
                      </c:pt>
                      <c:pt idx="551">
                        <c:v>0.8</c:v>
                      </c:pt>
                      <c:pt idx="552">
                        <c:v>0.84</c:v>
                      </c:pt>
                      <c:pt idx="553">
                        <c:v>1.05</c:v>
                      </c:pt>
                      <c:pt idx="554">
                        <c:v>1.02</c:v>
                      </c:pt>
                      <c:pt idx="555">
                        <c:v>0.91</c:v>
                      </c:pt>
                      <c:pt idx="556">
                        <c:v>0.93</c:v>
                      </c:pt>
                      <c:pt idx="557">
                        <c:v>1.01</c:v>
                      </c:pt>
                      <c:pt idx="558">
                        <c:v>1.17</c:v>
                      </c:pt>
                      <c:pt idx="559">
                        <c:v>1.18</c:v>
                      </c:pt>
                      <c:pt idx="560">
                        <c:v>1.46</c:v>
                      </c:pt>
                      <c:pt idx="561">
                        <c:v>1.52</c:v>
                      </c:pt>
                      <c:pt idx="562">
                        <c:v>1.54</c:v>
                      </c:pt>
                      <c:pt idx="563">
                        <c:v>1.52</c:v>
                      </c:pt>
                      <c:pt idx="564">
                        <c:v>1.64</c:v>
                      </c:pt>
                      <c:pt idx="565">
                        <c:v>1.85</c:v>
                      </c:pt>
                      <c:pt idx="566">
                        <c:v>1.94</c:v>
                      </c:pt>
                      <c:pt idx="567">
                        <c:v>1.89</c:v>
                      </c:pt>
                      <c:pt idx="568">
                        <c:v>1.84</c:v>
                      </c:pt>
                      <c:pt idx="569">
                        <c:v>2.35</c:v>
                      </c:pt>
                      <c:pt idx="570">
                        <c:v>2.46</c:v>
                      </c:pt>
                      <c:pt idx="571">
                        <c:v>2.27</c:v>
                      </c:pt>
                      <c:pt idx="572">
                        <c:v>2.1</c:v>
                      </c:pt>
                      <c:pt idx="573">
                        <c:v>2.09</c:v>
                      </c:pt>
                      <c:pt idx="574">
                        <c:v>2</c:v>
                      </c:pt>
                      <c:pt idx="575">
                        <c:v>1.92</c:v>
                      </c:pt>
                      <c:pt idx="576">
                        <c:v>1.92</c:v>
                      </c:pt>
                      <c:pt idx="577">
                        <c:v>1.7</c:v>
                      </c:pt>
                      <c:pt idx="578">
                        <c:v>1.56</c:v>
                      </c:pt>
                      <c:pt idx="579">
                        <c:v>1.63</c:v>
                      </c:pt>
                      <c:pt idx="580">
                        <c:v>1.62</c:v>
                      </c:pt>
                      <c:pt idx="581">
                        <c:v>1.5</c:v>
                      </c:pt>
                      <c:pt idx="582">
                        <c:v>1.51</c:v>
                      </c:pt>
                      <c:pt idx="583">
                        <c:v>1.52</c:v>
                      </c:pt>
                      <c:pt idx="584">
                        <c:v>1.64</c:v>
                      </c:pt>
                      <c:pt idx="585">
                        <c:v>1.78</c:v>
                      </c:pt>
                      <c:pt idx="586">
                        <c:v>2.35</c:v>
                      </c:pt>
                      <c:pt idx="587">
                        <c:v>2.75</c:v>
                      </c:pt>
                      <c:pt idx="588">
                        <c:v>2.59</c:v>
                      </c:pt>
                      <c:pt idx="589">
                        <c:v>2.3199999999999998</c:v>
                      </c:pt>
                      <c:pt idx="590">
                        <c:v>2.2599999999999998</c:v>
                      </c:pt>
                      <c:pt idx="591">
                        <c:v>2.62</c:v>
                      </c:pt>
                      <c:pt idx="592">
                        <c:v>2.7</c:v>
                      </c:pt>
                      <c:pt idx="593">
                        <c:v>2.61</c:v>
                      </c:pt>
                      <c:pt idx="594">
                        <c:v>2.4500000000000002</c:v>
                      </c:pt>
                      <c:pt idx="595">
                        <c:v>2.36</c:v>
                      </c:pt>
                      <c:pt idx="596">
                        <c:v>2.6</c:v>
                      </c:pt>
                      <c:pt idx="597">
                        <c:v>2.62</c:v>
                      </c:pt>
                      <c:pt idx="598">
                        <c:v>2.64</c:v>
                      </c:pt>
                      <c:pt idx="599">
                        <c:v>2.54</c:v>
                      </c:pt>
                      <c:pt idx="600">
                        <c:v>2.4</c:v>
                      </c:pt>
                      <c:pt idx="601">
                        <c:v>2.2000000000000002</c:v>
                      </c:pt>
                      <c:pt idx="602">
                        <c:v>2.48</c:v>
                      </c:pt>
                      <c:pt idx="603">
                        <c:v>2.2599999999999998</c:v>
                      </c:pt>
                      <c:pt idx="604">
                        <c:v>2.1</c:v>
                      </c:pt>
                      <c:pt idx="605">
                        <c:v>2.08</c:v>
                      </c:pt>
                      <c:pt idx="606">
                        <c:v>2</c:v>
                      </c:pt>
                      <c:pt idx="607">
                        <c:v>1.99</c:v>
                      </c:pt>
                      <c:pt idx="608">
                        <c:v>1.99</c:v>
                      </c:pt>
                      <c:pt idx="609">
                        <c:v>1.98</c:v>
                      </c:pt>
                      <c:pt idx="610">
                        <c:v>1.93</c:v>
                      </c:pt>
                      <c:pt idx="611">
                        <c:v>2.36</c:v>
                      </c:pt>
                      <c:pt idx="612">
                        <c:v>2.1</c:v>
                      </c:pt>
                      <c:pt idx="613">
                        <c:v>2.0299999999999998</c:v>
                      </c:pt>
                      <c:pt idx="614">
                        <c:v>2.02</c:v>
                      </c:pt>
                      <c:pt idx="615">
                        <c:v>2.0099999999999998</c:v>
                      </c:pt>
                      <c:pt idx="616">
                        <c:v>2</c:v>
                      </c:pt>
                      <c:pt idx="617">
                        <c:v>2.37</c:v>
                      </c:pt>
                      <c:pt idx="618">
                        <c:v>2.3199999999999998</c:v>
                      </c:pt>
                      <c:pt idx="619">
                        <c:v>2.4</c:v>
                      </c:pt>
                      <c:pt idx="620">
                        <c:v>2.36</c:v>
                      </c:pt>
                      <c:pt idx="621">
                        <c:v>2.37</c:v>
                      </c:pt>
                      <c:pt idx="622">
                        <c:v>2.2000000000000002</c:v>
                      </c:pt>
                      <c:pt idx="623">
                        <c:v>1.45</c:v>
                      </c:pt>
                      <c:pt idx="624">
                        <c:v>2.77</c:v>
                      </c:pt>
                      <c:pt idx="625">
                        <c:v>2.66</c:v>
                      </c:pt>
                      <c:pt idx="626">
                        <c:v>2.85</c:v>
                      </c:pt>
                      <c:pt idx="627">
                        <c:v>3.18</c:v>
                      </c:pt>
                      <c:pt idx="628">
                        <c:v>3.15</c:v>
                      </c:pt>
                      <c:pt idx="629">
                        <c:v>3.1</c:v>
                      </c:pt>
                      <c:pt idx="630">
                        <c:v>3.11</c:v>
                      </c:pt>
                      <c:pt idx="631">
                        <c:v>3.2</c:v>
                      </c:pt>
                      <c:pt idx="632">
                        <c:v>3.4</c:v>
                      </c:pt>
                      <c:pt idx="633">
                        <c:v>3.41</c:v>
                      </c:pt>
                      <c:pt idx="634">
                        <c:v>3.53</c:v>
                      </c:pt>
                      <c:pt idx="635">
                        <c:v>3.55</c:v>
                      </c:pt>
                      <c:pt idx="636">
                        <c:v>3.58</c:v>
                      </c:pt>
                      <c:pt idx="637">
                        <c:v>3.52</c:v>
                      </c:pt>
                      <c:pt idx="638">
                        <c:v>3.35</c:v>
                      </c:pt>
                      <c:pt idx="639">
                        <c:v>3.31</c:v>
                      </c:pt>
                      <c:pt idx="640">
                        <c:v>3.45</c:v>
                      </c:pt>
                      <c:pt idx="641">
                        <c:v>3.5</c:v>
                      </c:pt>
                      <c:pt idx="642">
                        <c:v>3.53</c:v>
                      </c:pt>
                      <c:pt idx="643">
                        <c:v>3.53</c:v>
                      </c:pt>
                      <c:pt idx="644">
                        <c:v>3.36</c:v>
                      </c:pt>
                      <c:pt idx="645">
                        <c:v>3.21</c:v>
                      </c:pt>
                      <c:pt idx="646">
                        <c:v>3.32</c:v>
                      </c:pt>
                      <c:pt idx="647">
                        <c:v>3.59</c:v>
                      </c:pt>
                      <c:pt idx="648">
                        <c:v>3.32</c:v>
                      </c:pt>
                      <c:pt idx="649">
                        <c:v>3.22</c:v>
                      </c:pt>
                      <c:pt idx="650">
                        <c:v>3.13</c:v>
                      </c:pt>
                      <c:pt idx="651">
                        <c:v>3.1</c:v>
                      </c:pt>
                      <c:pt idx="652">
                        <c:v>3.02</c:v>
                      </c:pt>
                      <c:pt idx="653">
                        <c:v>2.97</c:v>
                      </c:pt>
                      <c:pt idx="654">
                        <c:v>2.82</c:v>
                      </c:pt>
                      <c:pt idx="655">
                        <c:v>2.72</c:v>
                      </c:pt>
                      <c:pt idx="656">
                        <c:v>2.71</c:v>
                      </c:pt>
                      <c:pt idx="657">
                        <c:v>2.64</c:v>
                      </c:pt>
                      <c:pt idx="658">
                        <c:v>3.28</c:v>
                      </c:pt>
                      <c:pt idx="659">
                        <c:v>3.41</c:v>
                      </c:pt>
                      <c:pt idx="660">
                        <c:v>3.25</c:v>
                      </c:pt>
                      <c:pt idx="661">
                        <c:v>3.12</c:v>
                      </c:pt>
                      <c:pt idx="662">
                        <c:v>3.13</c:v>
                      </c:pt>
                      <c:pt idx="663">
                        <c:v>3.2</c:v>
                      </c:pt>
                      <c:pt idx="664">
                        <c:v>3.01</c:v>
                      </c:pt>
                      <c:pt idx="665">
                        <c:v>3</c:v>
                      </c:pt>
                      <c:pt idx="666">
                        <c:v>2.86</c:v>
                      </c:pt>
                      <c:pt idx="667">
                        <c:v>2.82</c:v>
                      </c:pt>
                      <c:pt idx="668">
                        <c:v>2.76</c:v>
                      </c:pt>
                      <c:pt idx="669">
                        <c:v>2.75</c:v>
                      </c:pt>
                      <c:pt idx="670">
                        <c:v>2.74</c:v>
                      </c:pt>
                      <c:pt idx="671">
                        <c:v>2.89</c:v>
                      </c:pt>
                      <c:pt idx="672">
                        <c:v>2.85</c:v>
                      </c:pt>
                      <c:pt idx="673">
                        <c:v>2.77</c:v>
                      </c:pt>
                      <c:pt idx="674">
                        <c:v>2.74</c:v>
                      </c:pt>
                      <c:pt idx="675">
                        <c:v>2.72</c:v>
                      </c:pt>
                      <c:pt idx="676">
                        <c:v>2.62</c:v>
                      </c:pt>
                      <c:pt idx="677">
                        <c:v>2.59</c:v>
                      </c:pt>
                      <c:pt idx="678">
                        <c:v>2.57</c:v>
                      </c:pt>
                      <c:pt idx="679">
                        <c:v>2.64</c:v>
                      </c:pt>
                      <c:pt idx="680">
                        <c:v>2.56</c:v>
                      </c:pt>
                      <c:pt idx="681">
                        <c:v>2.5</c:v>
                      </c:pt>
                      <c:pt idx="682">
                        <c:v>2.63</c:v>
                      </c:pt>
                      <c:pt idx="683">
                        <c:v>2.79</c:v>
                      </c:pt>
                      <c:pt idx="684">
                        <c:v>2.72</c:v>
                      </c:pt>
                      <c:pt idx="685">
                        <c:v>2.62</c:v>
                      </c:pt>
                      <c:pt idx="686">
                        <c:v>2.6</c:v>
                      </c:pt>
                      <c:pt idx="687">
                        <c:v>2.65</c:v>
                      </c:pt>
                      <c:pt idx="688">
                        <c:v>2.63</c:v>
                      </c:pt>
                      <c:pt idx="689">
                        <c:v>3.02</c:v>
                      </c:pt>
                      <c:pt idx="690">
                        <c:v>3.25</c:v>
                      </c:pt>
                      <c:pt idx="691">
                        <c:v>3.02</c:v>
                      </c:pt>
                      <c:pt idx="692">
                        <c:v>2.87</c:v>
                      </c:pt>
                      <c:pt idx="693">
                        <c:v>2.96</c:v>
                      </c:pt>
                      <c:pt idx="694">
                        <c:v>2.89</c:v>
                      </c:pt>
                      <c:pt idx="695">
                        <c:v>2.79</c:v>
                      </c:pt>
                      <c:pt idx="696">
                        <c:v>2.65</c:v>
                      </c:pt>
                      <c:pt idx="697">
                        <c:v>2.85</c:v>
                      </c:pt>
                      <c:pt idx="698">
                        <c:v>2.88</c:v>
                      </c:pt>
                      <c:pt idx="699">
                        <c:v>2.9</c:v>
                      </c:pt>
                      <c:pt idx="700">
                        <c:v>3.02</c:v>
                      </c:pt>
                      <c:pt idx="701">
                        <c:v>3.03</c:v>
                      </c:pt>
                      <c:pt idx="702">
                        <c:v>3.02</c:v>
                      </c:pt>
                      <c:pt idx="703">
                        <c:v>3.2</c:v>
                      </c:pt>
                      <c:pt idx="704">
                        <c:v>3.14</c:v>
                      </c:pt>
                      <c:pt idx="705">
                        <c:v>3.12</c:v>
                      </c:pt>
                      <c:pt idx="706">
                        <c:v>2.97</c:v>
                      </c:pt>
                      <c:pt idx="707">
                        <c:v>3</c:v>
                      </c:pt>
                      <c:pt idx="708">
                        <c:v>2.89</c:v>
                      </c:pt>
                      <c:pt idx="709">
                        <c:v>2.85</c:v>
                      </c:pt>
                      <c:pt idx="710">
                        <c:v>2.75</c:v>
                      </c:pt>
                      <c:pt idx="711">
                        <c:v>2.67</c:v>
                      </c:pt>
                      <c:pt idx="712">
                        <c:v>2.62</c:v>
                      </c:pt>
                      <c:pt idx="713">
                        <c:v>2.6</c:v>
                      </c:pt>
                      <c:pt idx="714">
                        <c:v>2.57</c:v>
                      </c:pt>
                      <c:pt idx="715">
                        <c:v>2.56</c:v>
                      </c:pt>
                      <c:pt idx="716">
                        <c:v>2.5</c:v>
                      </c:pt>
                      <c:pt idx="717">
                        <c:v>2.5</c:v>
                      </c:pt>
                      <c:pt idx="718">
                        <c:v>2.48</c:v>
                      </c:pt>
                      <c:pt idx="719">
                        <c:v>2.5</c:v>
                      </c:pt>
                      <c:pt idx="720">
                        <c:v>2.39</c:v>
                      </c:pt>
                      <c:pt idx="721">
                        <c:v>2.4500000000000002</c:v>
                      </c:pt>
                      <c:pt idx="722">
                        <c:v>2.37</c:v>
                      </c:pt>
                      <c:pt idx="723">
                        <c:v>2.39</c:v>
                      </c:pt>
                      <c:pt idx="724">
                        <c:v>2.5499999999999998</c:v>
                      </c:pt>
                      <c:pt idx="725">
                        <c:v>2.2999999999999998</c:v>
                      </c:pt>
                      <c:pt idx="726">
                        <c:v>2.2000000000000002</c:v>
                      </c:pt>
                      <c:pt idx="727">
                        <c:v>2.12</c:v>
                      </c:pt>
                      <c:pt idx="728">
                        <c:v>2.11</c:v>
                      </c:pt>
                      <c:pt idx="729">
                        <c:v>2.11</c:v>
                      </c:pt>
                      <c:pt idx="730">
                        <c:v>2.1</c:v>
                      </c:pt>
                      <c:pt idx="731">
                        <c:v>2.1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E-91D4-45AA-AE21-1D15512D6776}"/>
                  </c:ext>
                </c:extLst>
              </c15:ser>
            </c15:filteredLineSeries>
            <c15:filteredLineSeries>
              <c15:ser>
                <c:idx val="4"/>
                <c:order val="5"/>
                <c:tx>
                  <c:v>2005</c:v>
                </c:tx>
                <c:spPr>
                  <a:ln w="12700">
                    <a:solidFill>
                      <a:schemeClr val="accent6">
                        <a:lumMod val="20000"/>
                        <a:lumOff val="80000"/>
                      </a:schemeClr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DATOS!$AE$3:$AE$734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2.1</c:v>
                      </c:pt>
                      <c:pt idx="1">
                        <c:v>2.08</c:v>
                      </c:pt>
                      <c:pt idx="2">
                        <c:v>2.0299999999999998</c:v>
                      </c:pt>
                      <c:pt idx="3">
                        <c:v>1.94</c:v>
                      </c:pt>
                      <c:pt idx="4">
                        <c:v>1.85</c:v>
                      </c:pt>
                      <c:pt idx="5">
                        <c:v>1.82</c:v>
                      </c:pt>
                      <c:pt idx="6">
                        <c:v>1.74</c:v>
                      </c:pt>
                      <c:pt idx="7">
                        <c:v>1.75</c:v>
                      </c:pt>
                      <c:pt idx="8">
                        <c:v>1.65</c:v>
                      </c:pt>
                      <c:pt idx="9">
                        <c:v>1.6</c:v>
                      </c:pt>
                      <c:pt idx="10">
                        <c:v>1.58</c:v>
                      </c:pt>
                      <c:pt idx="11">
                        <c:v>1.58</c:v>
                      </c:pt>
                      <c:pt idx="12">
                        <c:v>1.59</c:v>
                      </c:pt>
                      <c:pt idx="13">
                        <c:v>1.59</c:v>
                      </c:pt>
                      <c:pt idx="14">
                        <c:v>1.66</c:v>
                      </c:pt>
                      <c:pt idx="15">
                        <c:v>1.64</c:v>
                      </c:pt>
                      <c:pt idx="16">
                        <c:v>1.65</c:v>
                      </c:pt>
                      <c:pt idx="17">
                        <c:v>1.79</c:v>
                      </c:pt>
                      <c:pt idx="18">
                        <c:v>1.74</c:v>
                      </c:pt>
                      <c:pt idx="19">
                        <c:v>1.76</c:v>
                      </c:pt>
                      <c:pt idx="20">
                        <c:v>1.72</c:v>
                      </c:pt>
                      <c:pt idx="21">
                        <c:v>1.74</c:v>
                      </c:pt>
                      <c:pt idx="22">
                        <c:v>1.82</c:v>
                      </c:pt>
                      <c:pt idx="23">
                        <c:v>2.0299999999999998</c:v>
                      </c:pt>
                      <c:pt idx="24">
                        <c:v>1.92</c:v>
                      </c:pt>
                      <c:pt idx="25">
                        <c:v>1.84</c:v>
                      </c:pt>
                      <c:pt idx="26">
                        <c:v>1.75</c:v>
                      </c:pt>
                      <c:pt idx="27">
                        <c:v>2</c:v>
                      </c:pt>
                      <c:pt idx="28">
                        <c:v>2.1</c:v>
                      </c:pt>
                      <c:pt idx="29">
                        <c:v>2.0299999999999998</c:v>
                      </c:pt>
                      <c:pt idx="30">
                        <c:v>2.1800000000000002</c:v>
                      </c:pt>
                      <c:pt idx="31">
                        <c:v>2.11</c:v>
                      </c:pt>
                      <c:pt idx="32">
                        <c:v>2.1</c:v>
                      </c:pt>
                      <c:pt idx="33">
                        <c:v>2.2400000000000002</c:v>
                      </c:pt>
                      <c:pt idx="34">
                        <c:v>2.15</c:v>
                      </c:pt>
                      <c:pt idx="35">
                        <c:v>2.09</c:v>
                      </c:pt>
                      <c:pt idx="36">
                        <c:v>1.83</c:v>
                      </c:pt>
                      <c:pt idx="37">
                        <c:v>1.84</c:v>
                      </c:pt>
                      <c:pt idx="38">
                        <c:v>1.97</c:v>
                      </c:pt>
                      <c:pt idx="39">
                        <c:v>2.14</c:v>
                      </c:pt>
                      <c:pt idx="40">
                        <c:v>2.34</c:v>
                      </c:pt>
                      <c:pt idx="41">
                        <c:v>2.68</c:v>
                      </c:pt>
                      <c:pt idx="42">
                        <c:v>2.48</c:v>
                      </c:pt>
                      <c:pt idx="43">
                        <c:v>2.4</c:v>
                      </c:pt>
                      <c:pt idx="44">
                        <c:v>2.44</c:v>
                      </c:pt>
                      <c:pt idx="45">
                        <c:v>2.48</c:v>
                      </c:pt>
                      <c:pt idx="46">
                        <c:v>2.4</c:v>
                      </c:pt>
                      <c:pt idx="47">
                        <c:v>2.56</c:v>
                      </c:pt>
                      <c:pt idx="48">
                        <c:v>2.35</c:v>
                      </c:pt>
                      <c:pt idx="49">
                        <c:v>2.31</c:v>
                      </c:pt>
                      <c:pt idx="50">
                        <c:v>2.17</c:v>
                      </c:pt>
                      <c:pt idx="51">
                        <c:v>2.11</c:v>
                      </c:pt>
                      <c:pt idx="52">
                        <c:v>2.12</c:v>
                      </c:pt>
                      <c:pt idx="53">
                        <c:v>2.09</c:v>
                      </c:pt>
                      <c:pt idx="54">
                        <c:v>2.1</c:v>
                      </c:pt>
                      <c:pt idx="55">
                        <c:v>2.0499999999999998</c:v>
                      </c:pt>
                      <c:pt idx="56">
                        <c:v>2</c:v>
                      </c:pt>
                      <c:pt idx="57">
                        <c:v>1.95</c:v>
                      </c:pt>
                      <c:pt idx="58">
                        <c:v>1.94</c:v>
                      </c:pt>
                      <c:pt idx="59">
                        <c:v>2.15</c:v>
                      </c:pt>
                      <c:pt idx="60">
                        <c:v>2.04</c:v>
                      </c:pt>
                      <c:pt idx="61">
                        <c:v>2.0299999999999998</c:v>
                      </c:pt>
                      <c:pt idx="62">
                        <c:v>2</c:v>
                      </c:pt>
                      <c:pt idx="63">
                        <c:v>2.0499999999999998</c:v>
                      </c:pt>
                      <c:pt idx="64">
                        <c:v>2.0699999999999998</c:v>
                      </c:pt>
                      <c:pt idx="65">
                        <c:v>2.1</c:v>
                      </c:pt>
                      <c:pt idx="66">
                        <c:v>2.08</c:v>
                      </c:pt>
                      <c:pt idx="67">
                        <c:v>2.0299999999999998</c:v>
                      </c:pt>
                      <c:pt idx="68">
                        <c:v>1.9</c:v>
                      </c:pt>
                      <c:pt idx="69">
                        <c:v>1.89</c:v>
                      </c:pt>
                      <c:pt idx="70">
                        <c:v>1.87</c:v>
                      </c:pt>
                      <c:pt idx="71">
                        <c:v>1.88</c:v>
                      </c:pt>
                      <c:pt idx="72">
                        <c:v>1.92</c:v>
                      </c:pt>
                      <c:pt idx="73">
                        <c:v>1.88</c:v>
                      </c:pt>
                      <c:pt idx="74">
                        <c:v>1.92</c:v>
                      </c:pt>
                      <c:pt idx="75">
                        <c:v>1.86</c:v>
                      </c:pt>
                      <c:pt idx="76">
                        <c:v>1.83</c:v>
                      </c:pt>
                      <c:pt idx="77">
                        <c:v>1.86</c:v>
                      </c:pt>
                      <c:pt idx="78">
                        <c:v>1.83</c:v>
                      </c:pt>
                      <c:pt idx="79">
                        <c:v>2.0099999999999998</c:v>
                      </c:pt>
                      <c:pt idx="80">
                        <c:v>1.82</c:v>
                      </c:pt>
                      <c:pt idx="81">
                        <c:v>1.87</c:v>
                      </c:pt>
                      <c:pt idx="82">
                        <c:v>2.09</c:v>
                      </c:pt>
                      <c:pt idx="83">
                        <c:v>2.27</c:v>
                      </c:pt>
                      <c:pt idx="84">
                        <c:v>2.5499999999999998</c:v>
                      </c:pt>
                      <c:pt idx="85">
                        <c:v>2.83</c:v>
                      </c:pt>
                      <c:pt idx="86">
                        <c:v>3.05</c:v>
                      </c:pt>
                      <c:pt idx="87">
                        <c:v>3</c:v>
                      </c:pt>
                      <c:pt idx="88">
                        <c:v>2.86</c:v>
                      </c:pt>
                      <c:pt idx="89">
                        <c:v>2.83</c:v>
                      </c:pt>
                      <c:pt idx="90">
                        <c:v>2.82</c:v>
                      </c:pt>
                      <c:pt idx="91">
                        <c:v>2.81</c:v>
                      </c:pt>
                      <c:pt idx="92">
                        <c:v>2.8</c:v>
                      </c:pt>
                      <c:pt idx="93">
                        <c:v>2.66</c:v>
                      </c:pt>
                      <c:pt idx="94">
                        <c:v>2.57</c:v>
                      </c:pt>
                      <c:pt idx="95">
                        <c:v>2.4500000000000002</c:v>
                      </c:pt>
                      <c:pt idx="96">
                        <c:v>2.34</c:v>
                      </c:pt>
                      <c:pt idx="97">
                        <c:v>2.27</c:v>
                      </c:pt>
                      <c:pt idx="98">
                        <c:v>2.2599999999999998</c:v>
                      </c:pt>
                      <c:pt idx="99">
                        <c:v>2.29</c:v>
                      </c:pt>
                      <c:pt idx="100">
                        <c:v>2.4</c:v>
                      </c:pt>
                      <c:pt idx="101">
                        <c:v>2.4</c:v>
                      </c:pt>
                      <c:pt idx="102">
                        <c:v>2.42</c:v>
                      </c:pt>
                      <c:pt idx="103">
                        <c:v>2.34</c:v>
                      </c:pt>
                      <c:pt idx="104">
                        <c:v>2.2799999999999998</c:v>
                      </c:pt>
                      <c:pt idx="105">
                        <c:v>2.21</c:v>
                      </c:pt>
                      <c:pt idx="106">
                        <c:v>2.16</c:v>
                      </c:pt>
                      <c:pt idx="107">
                        <c:v>2.15</c:v>
                      </c:pt>
                      <c:pt idx="108">
                        <c:v>2.1</c:v>
                      </c:pt>
                      <c:pt idx="109">
                        <c:v>2.1</c:v>
                      </c:pt>
                      <c:pt idx="110">
                        <c:v>2.04</c:v>
                      </c:pt>
                      <c:pt idx="111">
                        <c:v>2.0499999999999998</c:v>
                      </c:pt>
                      <c:pt idx="112">
                        <c:v>2.0299999999999998</c:v>
                      </c:pt>
                      <c:pt idx="113">
                        <c:v>2.14</c:v>
                      </c:pt>
                      <c:pt idx="114">
                        <c:v>2.02</c:v>
                      </c:pt>
                      <c:pt idx="115">
                        <c:v>2.02</c:v>
                      </c:pt>
                      <c:pt idx="116">
                        <c:v>2.0299999999999998</c:v>
                      </c:pt>
                      <c:pt idx="117">
                        <c:v>2.0299999999999998</c:v>
                      </c:pt>
                      <c:pt idx="118">
                        <c:v>2.0299999999999998</c:v>
                      </c:pt>
                      <c:pt idx="119">
                        <c:v>2.0099999999999998</c:v>
                      </c:pt>
                      <c:pt idx="120">
                        <c:v>1.97</c:v>
                      </c:pt>
                      <c:pt idx="121">
                        <c:v>1.94</c:v>
                      </c:pt>
                      <c:pt idx="122">
                        <c:v>1.92</c:v>
                      </c:pt>
                      <c:pt idx="123">
                        <c:v>2.6</c:v>
                      </c:pt>
                      <c:pt idx="124">
                        <c:v>2.4500000000000002</c:v>
                      </c:pt>
                      <c:pt idx="125">
                        <c:v>2.73</c:v>
                      </c:pt>
                      <c:pt idx="126">
                        <c:v>3.03</c:v>
                      </c:pt>
                      <c:pt idx="127">
                        <c:v>3.65</c:v>
                      </c:pt>
                      <c:pt idx="128">
                        <c:v>3.27</c:v>
                      </c:pt>
                      <c:pt idx="129">
                        <c:v>2.2000000000000002</c:v>
                      </c:pt>
                      <c:pt idx="130">
                        <c:v>2.35</c:v>
                      </c:pt>
                      <c:pt idx="131">
                        <c:v>2.7</c:v>
                      </c:pt>
                      <c:pt idx="132">
                        <c:v>2.69</c:v>
                      </c:pt>
                      <c:pt idx="133">
                        <c:v>2.31</c:v>
                      </c:pt>
                      <c:pt idx="134">
                        <c:v>2.4</c:v>
                      </c:pt>
                      <c:pt idx="135">
                        <c:v>2.72</c:v>
                      </c:pt>
                      <c:pt idx="136">
                        <c:v>2.85</c:v>
                      </c:pt>
                      <c:pt idx="137">
                        <c:v>2.9</c:v>
                      </c:pt>
                      <c:pt idx="138">
                        <c:v>2.86</c:v>
                      </c:pt>
                      <c:pt idx="139">
                        <c:v>2.8</c:v>
                      </c:pt>
                      <c:pt idx="140">
                        <c:v>2.72</c:v>
                      </c:pt>
                      <c:pt idx="141">
                        <c:v>2.68</c:v>
                      </c:pt>
                      <c:pt idx="142">
                        <c:v>2.71</c:v>
                      </c:pt>
                      <c:pt idx="143">
                        <c:v>2.6</c:v>
                      </c:pt>
                      <c:pt idx="144">
                        <c:v>2.44</c:v>
                      </c:pt>
                      <c:pt idx="145">
                        <c:v>2.3199999999999998</c:v>
                      </c:pt>
                      <c:pt idx="146">
                        <c:v>2.1800000000000002</c:v>
                      </c:pt>
                      <c:pt idx="147">
                        <c:v>2.15</c:v>
                      </c:pt>
                      <c:pt idx="148">
                        <c:v>2.1</c:v>
                      </c:pt>
                      <c:pt idx="149">
                        <c:v>2.0699999999999998</c:v>
                      </c:pt>
                      <c:pt idx="150">
                        <c:v>2.15</c:v>
                      </c:pt>
                      <c:pt idx="151">
                        <c:v>2.1</c:v>
                      </c:pt>
                      <c:pt idx="152">
                        <c:v>2.06</c:v>
                      </c:pt>
                      <c:pt idx="153">
                        <c:v>2.23</c:v>
                      </c:pt>
                      <c:pt idx="154">
                        <c:v>2.35</c:v>
                      </c:pt>
                      <c:pt idx="155">
                        <c:v>2.31</c:v>
                      </c:pt>
                      <c:pt idx="156">
                        <c:v>2.2999999999999998</c:v>
                      </c:pt>
                      <c:pt idx="157">
                        <c:v>2.56</c:v>
                      </c:pt>
                      <c:pt idx="158">
                        <c:v>2.57</c:v>
                      </c:pt>
                      <c:pt idx="159">
                        <c:v>2.5099999999999998</c:v>
                      </c:pt>
                      <c:pt idx="160">
                        <c:v>2.4700000000000002</c:v>
                      </c:pt>
                      <c:pt idx="161">
                        <c:v>2.42</c:v>
                      </c:pt>
                      <c:pt idx="162">
                        <c:v>2.35</c:v>
                      </c:pt>
                      <c:pt idx="163">
                        <c:v>2.35</c:v>
                      </c:pt>
                      <c:pt idx="164">
                        <c:v>2.37</c:v>
                      </c:pt>
                      <c:pt idx="165">
                        <c:v>2.36</c:v>
                      </c:pt>
                      <c:pt idx="166">
                        <c:v>2.4300000000000002</c:v>
                      </c:pt>
                      <c:pt idx="167">
                        <c:v>2.1800000000000002</c:v>
                      </c:pt>
                      <c:pt idx="168">
                        <c:v>2</c:v>
                      </c:pt>
                      <c:pt idx="169">
                        <c:v>1.97</c:v>
                      </c:pt>
                      <c:pt idx="170">
                        <c:v>2.0099999999999998</c:v>
                      </c:pt>
                      <c:pt idx="171">
                        <c:v>2.5</c:v>
                      </c:pt>
                      <c:pt idx="172">
                        <c:v>2.2599999999999998</c:v>
                      </c:pt>
                      <c:pt idx="173">
                        <c:v>2.14</c:v>
                      </c:pt>
                      <c:pt idx="174">
                        <c:v>2.23</c:v>
                      </c:pt>
                      <c:pt idx="175">
                        <c:v>2.16</c:v>
                      </c:pt>
                      <c:pt idx="176">
                        <c:v>2.34</c:v>
                      </c:pt>
                      <c:pt idx="177">
                        <c:v>2.3199999999999998</c:v>
                      </c:pt>
                      <c:pt idx="178">
                        <c:v>2.16</c:v>
                      </c:pt>
                      <c:pt idx="179">
                        <c:v>2.1800000000000002</c:v>
                      </c:pt>
                      <c:pt idx="180">
                        <c:v>2.31</c:v>
                      </c:pt>
                      <c:pt idx="181">
                        <c:v>2.4</c:v>
                      </c:pt>
                      <c:pt idx="182">
                        <c:v>2.48</c:v>
                      </c:pt>
                      <c:pt idx="183">
                        <c:v>2.5299999999999998</c:v>
                      </c:pt>
                      <c:pt idx="184">
                        <c:v>2.54</c:v>
                      </c:pt>
                      <c:pt idx="185">
                        <c:v>2.62</c:v>
                      </c:pt>
                      <c:pt idx="186">
                        <c:v>2.54</c:v>
                      </c:pt>
                      <c:pt idx="187">
                        <c:v>2.48</c:v>
                      </c:pt>
                      <c:pt idx="188">
                        <c:v>2.46</c:v>
                      </c:pt>
                      <c:pt idx="189">
                        <c:v>2.41</c:v>
                      </c:pt>
                      <c:pt idx="190">
                        <c:v>2.37</c:v>
                      </c:pt>
                      <c:pt idx="191">
                        <c:v>2.36</c:v>
                      </c:pt>
                      <c:pt idx="192">
                        <c:v>2.3199999999999998</c:v>
                      </c:pt>
                      <c:pt idx="193">
                        <c:v>2.5099999999999998</c:v>
                      </c:pt>
                      <c:pt idx="194">
                        <c:v>2.77</c:v>
                      </c:pt>
                      <c:pt idx="195">
                        <c:v>2.85</c:v>
                      </c:pt>
                      <c:pt idx="196">
                        <c:v>2.5099999999999998</c:v>
                      </c:pt>
                      <c:pt idx="197">
                        <c:v>2.35</c:v>
                      </c:pt>
                      <c:pt idx="198">
                        <c:v>2.4500000000000002</c:v>
                      </c:pt>
                      <c:pt idx="199">
                        <c:v>2.38</c:v>
                      </c:pt>
                      <c:pt idx="200">
                        <c:v>2.57</c:v>
                      </c:pt>
                      <c:pt idx="201">
                        <c:v>2.73</c:v>
                      </c:pt>
                      <c:pt idx="202">
                        <c:v>2.5499999999999998</c:v>
                      </c:pt>
                      <c:pt idx="203">
                        <c:v>2.4500000000000002</c:v>
                      </c:pt>
                      <c:pt idx="204">
                        <c:v>2.38</c:v>
                      </c:pt>
                      <c:pt idx="205">
                        <c:v>3.25</c:v>
                      </c:pt>
                      <c:pt idx="206">
                        <c:v>2.15</c:v>
                      </c:pt>
                      <c:pt idx="207">
                        <c:v>2.12</c:v>
                      </c:pt>
                      <c:pt idx="208">
                        <c:v>2.0699999999999998</c:v>
                      </c:pt>
                      <c:pt idx="209">
                        <c:v>2.0699999999999998</c:v>
                      </c:pt>
                      <c:pt idx="210">
                        <c:v>1.97</c:v>
                      </c:pt>
                      <c:pt idx="211">
                        <c:v>1.91</c:v>
                      </c:pt>
                      <c:pt idx="212">
                        <c:v>1.84</c:v>
                      </c:pt>
                      <c:pt idx="213">
                        <c:v>1.87</c:v>
                      </c:pt>
                      <c:pt idx="214">
                        <c:v>1.7</c:v>
                      </c:pt>
                      <c:pt idx="215">
                        <c:v>1.74</c:v>
                      </c:pt>
                      <c:pt idx="216">
                        <c:v>1.74</c:v>
                      </c:pt>
                      <c:pt idx="217">
                        <c:v>1.71</c:v>
                      </c:pt>
                      <c:pt idx="218">
                        <c:v>1.72</c:v>
                      </c:pt>
                      <c:pt idx="219">
                        <c:v>2.0099999999999998</c:v>
                      </c:pt>
                      <c:pt idx="220">
                        <c:v>1.81</c:v>
                      </c:pt>
                      <c:pt idx="221">
                        <c:v>1.9</c:v>
                      </c:pt>
                      <c:pt idx="222">
                        <c:v>1.83</c:v>
                      </c:pt>
                      <c:pt idx="223">
                        <c:v>1.74</c:v>
                      </c:pt>
                      <c:pt idx="224">
                        <c:v>1.82</c:v>
                      </c:pt>
                      <c:pt idx="225">
                        <c:v>1.98</c:v>
                      </c:pt>
                      <c:pt idx="226">
                        <c:v>2.0499999999999998</c:v>
                      </c:pt>
                      <c:pt idx="227">
                        <c:v>2.2999999999999998</c:v>
                      </c:pt>
                      <c:pt idx="228">
                        <c:v>2.13</c:v>
                      </c:pt>
                      <c:pt idx="229">
                        <c:v>2.25</c:v>
                      </c:pt>
                      <c:pt idx="230">
                        <c:v>2.16</c:v>
                      </c:pt>
                      <c:pt idx="231">
                        <c:v>2.23</c:v>
                      </c:pt>
                      <c:pt idx="232">
                        <c:v>2.29</c:v>
                      </c:pt>
                      <c:pt idx="233">
                        <c:v>2.2200000000000002</c:v>
                      </c:pt>
                      <c:pt idx="234">
                        <c:v>2.2200000000000002</c:v>
                      </c:pt>
                      <c:pt idx="235">
                        <c:v>2.13</c:v>
                      </c:pt>
                      <c:pt idx="236">
                        <c:v>2.15</c:v>
                      </c:pt>
                      <c:pt idx="237">
                        <c:v>2.11</c:v>
                      </c:pt>
                      <c:pt idx="238">
                        <c:v>2.2000000000000002</c:v>
                      </c:pt>
                      <c:pt idx="239">
                        <c:v>2.15</c:v>
                      </c:pt>
                      <c:pt idx="240">
                        <c:v>2.0299999999999998</c:v>
                      </c:pt>
                      <c:pt idx="241">
                        <c:v>2.15</c:v>
                      </c:pt>
                      <c:pt idx="242">
                        <c:v>2.04</c:v>
                      </c:pt>
                      <c:pt idx="243">
                        <c:v>2.1</c:v>
                      </c:pt>
                      <c:pt idx="244">
                        <c:v>2.6</c:v>
                      </c:pt>
                      <c:pt idx="245">
                        <c:v>2.42</c:v>
                      </c:pt>
                      <c:pt idx="246">
                        <c:v>2.5499999999999998</c:v>
                      </c:pt>
                      <c:pt idx="247">
                        <c:v>2.42</c:v>
                      </c:pt>
                      <c:pt idx="248">
                        <c:v>2.4</c:v>
                      </c:pt>
                      <c:pt idx="249">
                        <c:v>2.4700000000000002</c:v>
                      </c:pt>
                      <c:pt idx="250">
                        <c:v>2.67</c:v>
                      </c:pt>
                      <c:pt idx="251">
                        <c:v>2.8</c:v>
                      </c:pt>
                      <c:pt idx="252">
                        <c:v>2.65</c:v>
                      </c:pt>
                      <c:pt idx="253">
                        <c:v>2.4700000000000002</c:v>
                      </c:pt>
                      <c:pt idx="254">
                        <c:v>2.38</c:v>
                      </c:pt>
                      <c:pt idx="255">
                        <c:v>2.2999999999999998</c:v>
                      </c:pt>
                      <c:pt idx="256">
                        <c:v>2.2599999999999998</c:v>
                      </c:pt>
                      <c:pt idx="257">
                        <c:v>2.31</c:v>
                      </c:pt>
                      <c:pt idx="258">
                        <c:v>2.48</c:v>
                      </c:pt>
                      <c:pt idx="259">
                        <c:v>2.31</c:v>
                      </c:pt>
                      <c:pt idx="260">
                        <c:v>2.1</c:v>
                      </c:pt>
                      <c:pt idx="261">
                        <c:v>1.97</c:v>
                      </c:pt>
                      <c:pt idx="262">
                        <c:v>1.85</c:v>
                      </c:pt>
                      <c:pt idx="263">
                        <c:v>1.93</c:v>
                      </c:pt>
                      <c:pt idx="264">
                        <c:v>1.96</c:v>
                      </c:pt>
                      <c:pt idx="265">
                        <c:v>2</c:v>
                      </c:pt>
                      <c:pt idx="266">
                        <c:v>2.4500000000000002</c:v>
                      </c:pt>
                      <c:pt idx="267">
                        <c:v>2.97</c:v>
                      </c:pt>
                      <c:pt idx="268">
                        <c:v>2.56</c:v>
                      </c:pt>
                      <c:pt idx="269">
                        <c:v>2.5</c:v>
                      </c:pt>
                      <c:pt idx="270">
                        <c:v>3.4</c:v>
                      </c:pt>
                      <c:pt idx="271">
                        <c:v>3.8</c:v>
                      </c:pt>
                      <c:pt idx="272">
                        <c:v>3.58</c:v>
                      </c:pt>
                      <c:pt idx="273">
                        <c:v>3.4</c:v>
                      </c:pt>
                      <c:pt idx="274">
                        <c:v>3.44</c:v>
                      </c:pt>
                      <c:pt idx="275">
                        <c:v>3.62</c:v>
                      </c:pt>
                      <c:pt idx="276">
                        <c:v>3.62</c:v>
                      </c:pt>
                      <c:pt idx="277">
                        <c:v>3.58</c:v>
                      </c:pt>
                      <c:pt idx="278">
                        <c:v>3.45</c:v>
                      </c:pt>
                      <c:pt idx="279">
                        <c:v>3.22</c:v>
                      </c:pt>
                      <c:pt idx="280">
                        <c:v>3.04</c:v>
                      </c:pt>
                      <c:pt idx="281">
                        <c:v>2.86</c:v>
                      </c:pt>
                      <c:pt idx="282">
                        <c:v>2.74</c:v>
                      </c:pt>
                      <c:pt idx="283">
                        <c:v>2.58</c:v>
                      </c:pt>
                      <c:pt idx="284">
                        <c:v>2.54</c:v>
                      </c:pt>
                      <c:pt idx="285">
                        <c:v>2.8</c:v>
                      </c:pt>
                      <c:pt idx="286">
                        <c:v>2.58</c:v>
                      </c:pt>
                      <c:pt idx="287">
                        <c:v>2.4</c:v>
                      </c:pt>
                      <c:pt idx="288">
                        <c:v>2.35</c:v>
                      </c:pt>
                      <c:pt idx="289">
                        <c:v>2.3199999999999998</c:v>
                      </c:pt>
                      <c:pt idx="290">
                        <c:v>2.41</c:v>
                      </c:pt>
                      <c:pt idx="291">
                        <c:v>2.48</c:v>
                      </c:pt>
                      <c:pt idx="292">
                        <c:v>2.4700000000000002</c:v>
                      </c:pt>
                      <c:pt idx="293">
                        <c:v>2.2999999999999998</c:v>
                      </c:pt>
                      <c:pt idx="294">
                        <c:v>2.1800000000000002</c:v>
                      </c:pt>
                      <c:pt idx="295">
                        <c:v>2.0499999999999998</c:v>
                      </c:pt>
                      <c:pt idx="296">
                        <c:v>2.0099999999999998</c:v>
                      </c:pt>
                      <c:pt idx="297">
                        <c:v>2</c:v>
                      </c:pt>
                      <c:pt idx="298">
                        <c:v>1.94</c:v>
                      </c:pt>
                      <c:pt idx="299">
                        <c:v>1.79</c:v>
                      </c:pt>
                      <c:pt idx="300">
                        <c:v>2.0299999999999998</c:v>
                      </c:pt>
                      <c:pt idx="301">
                        <c:v>2.0299999999999998</c:v>
                      </c:pt>
                      <c:pt idx="302">
                        <c:v>1.92</c:v>
                      </c:pt>
                      <c:pt idx="303">
                        <c:v>1.83</c:v>
                      </c:pt>
                      <c:pt idx="304">
                        <c:v>2.04</c:v>
                      </c:pt>
                      <c:pt idx="305">
                        <c:v>1.95</c:v>
                      </c:pt>
                      <c:pt idx="306">
                        <c:v>1.86</c:v>
                      </c:pt>
                      <c:pt idx="307">
                        <c:v>1.83</c:v>
                      </c:pt>
                      <c:pt idx="308">
                        <c:v>1.7</c:v>
                      </c:pt>
                      <c:pt idx="309">
                        <c:v>1.69</c:v>
                      </c:pt>
                      <c:pt idx="310">
                        <c:v>1.8</c:v>
                      </c:pt>
                      <c:pt idx="311">
                        <c:v>1.79</c:v>
                      </c:pt>
                      <c:pt idx="312">
                        <c:v>2.2999999999999998</c:v>
                      </c:pt>
                      <c:pt idx="313">
                        <c:v>2.5</c:v>
                      </c:pt>
                      <c:pt idx="314">
                        <c:v>2.4500000000000002</c:v>
                      </c:pt>
                      <c:pt idx="315">
                        <c:v>2.58</c:v>
                      </c:pt>
                      <c:pt idx="316">
                        <c:v>2.2599999999999998</c:v>
                      </c:pt>
                      <c:pt idx="317">
                        <c:v>2.16</c:v>
                      </c:pt>
                      <c:pt idx="318">
                        <c:v>2.12</c:v>
                      </c:pt>
                      <c:pt idx="319">
                        <c:v>2.19</c:v>
                      </c:pt>
                      <c:pt idx="320">
                        <c:v>2.12</c:v>
                      </c:pt>
                      <c:pt idx="321">
                        <c:v>2.0099999999999998</c:v>
                      </c:pt>
                      <c:pt idx="322">
                        <c:v>1.92</c:v>
                      </c:pt>
                      <c:pt idx="323">
                        <c:v>1.9</c:v>
                      </c:pt>
                      <c:pt idx="324">
                        <c:v>2.1</c:v>
                      </c:pt>
                      <c:pt idx="325">
                        <c:v>2.0099999999999998</c:v>
                      </c:pt>
                      <c:pt idx="326">
                        <c:v>1.82</c:v>
                      </c:pt>
                      <c:pt idx="327">
                        <c:v>1.67</c:v>
                      </c:pt>
                      <c:pt idx="328">
                        <c:v>1.64</c:v>
                      </c:pt>
                      <c:pt idx="329">
                        <c:v>1.68</c:v>
                      </c:pt>
                      <c:pt idx="330">
                        <c:v>1.94</c:v>
                      </c:pt>
                      <c:pt idx="331">
                        <c:v>1.67</c:v>
                      </c:pt>
                      <c:pt idx="332">
                        <c:v>1.61</c:v>
                      </c:pt>
                      <c:pt idx="333">
                        <c:v>1.6</c:v>
                      </c:pt>
                      <c:pt idx="334">
                        <c:v>1.58</c:v>
                      </c:pt>
                      <c:pt idx="335">
                        <c:v>1.56</c:v>
                      </c:pt>
                      <c:pt idx="336">
                        <c:v>1.55</c:v>
                      </c:pt>
                      <c:pt idx="337">
                        <c:v>1.53</c:v>
                      </c:pt>
                      <c:pt idx="338">
                        <c:v>1.5</c:v>
                      </c:pt>
                      <c:pt idx="339">
                        <c:v>1.55</c:v>
                      </c:pt>
                      <c:pt idx="340">
                        <c:v>1.61</c:v>
                      </c:pt>
                      <c:pt idx="341">
                        <c:v>1.56</c:v>
                      </c:pt>
                      <c:pt idx="342">
                        <c:v>1.55</c:v>
                      </c:pt>
                      <c:pt idx="343">
                        <c:v>1.55</c:v>
                      </c:pt>
                      <c:pt idx="344">
                        <c:v>1.5</c:v>
                      </c:pt>
                      <c:pt idx="345">
                        <c:v>1.49</c:v>
                      </c:pt>
                      <c:pt idx="346">
                        <c:v>1.46</c:v>
                      </c:pt>
                      <c:pt idx="347">
                        <c:v>1.3</c:v>
                      </c:pt>
                      <c:pt idx="348">
                        <c:v>1.26</c:v>
                      </c:pt>
                      <c:pt idx="349">
                        <c:v>1.19</c:v>
                      </c:pt>
                      <c:pt idx="350">
                        <c:v>1.18</c:v>
                      </c:pt>
                      <c:pt idx="351">
                        <c:v>1.19</c:v>
                      </c:pt>
                      <c:pt idx="352">
                        <c:v>1.2</c:v>
                      </c:pt>
                      <c:pt idx="353">
                        <c:v>1.19</c:v>
                      </c:pt>
                      <c:pt idx="354">
                        <c:v>1.18</c:v>
                      </c:pt>
                      <c:pt idx="355">
                        <c:v>1.1599999999999999</c:v>
                      </c:pt>
                      <c:pt idx="356">
                        <c:v>1.1399999999999999</c:v>
                      </c:pt>
                      <c:pt idx="357">
                        <c:v>1.1399999999999999</c:v>
                      </c:pt>
                      <c:pt idx="358">
                        <c:v>1.1200000000000001</c:v>
                      </c:pt>
                      <c:pt idx="359">
                        <c:v>1.2</c:v>
                      </c:pt>
                      <c:pt idx="360">
                        <c:v>1.22</c:v>
                      </c:pt>
                      <c:pt idx="361">
                        <c:v>1.1499999999999999</c:v>
                      </c:pt>
                      <c:pt idx="362">
                        <c:v>1.1000000000000001</c:v>
                      </c:pt>
                      <c:pt idx="363">
                        <c:v>1.08</c:v>
                      </c:pt>
                      <c:pt idx="364">
                        <c:v>1.05</c:v>
                      </c:pt>
                      <c:pt idx="365">
                        <c:v>1.1200000000000001</c:v>
                      </c:pt>
                      <c:pt idx="366">
                        <c:v>1.1000000000000001</c:v>
                      </c:pt>
                      <c:pt idx="367">
                        <c:v>1.08</c:v>
                      </c:pt>
                      <c:pt idx="368">
                        <c:v>1.23</c:v>
                      </c:pt>
                      <c:pt idx="369">
                        <c:v>1.1599999999999999</c:v>
                      </c:pt>
                      <c:pt idx="370">
                        <c:v>1.1000000000000001</c:v>
                      </c:pt>
                      <c:pt idx="371">
                        <c:v>1.2</c:v>
                      </c:pt>
                      <c:pt idx="372">
                        <c:v>1.37</c:v>
                      </c:pt>
                      <c:pt idx="373">
                        <c:v>1.25</c:v>
                      </c:pt>
                      <c:pt idx="374">
                        <c:v>1.55</c:v>
                      </c:pt>
                      <c:pt idx="375">
                        <c:v>1.34</c:v>
                      </c:pt>
                      <c:pt idx="376">
                        <c:v>1.2</c:v>
                      </c:pt>
                      <c:pt idx="377">
                        <c:v>1.18</c:v>
                      </c:pt>
                      <c:pt idx="378">
                        <c:v>1.1499999999999999</c:v>
                      </c:pt>
                      <c:pt idx="379">
                        <c:v>1.1399999999999999</c:v>
                      </c:pt>
                      <c:pt idx="380">
                        <c:v>1.1100000000000001</c:v>
                      </c:pt>
                      <c:pt idx="381">
                        <c:v>1</c:v>
                      </c:pt>
                      <c:pt idx="382">
                        <c:v>0.98</c:v>
                      </c:pt>
                      <c:pt idx="383">
                        <c:v>0.96</c:v>
                      </c:pt>
                      <c:pt idx="384">
                        <c:v>0.9</c:v>
                      </c:pt>
                      <c:pt idx="385">
                        <c:v>0.88</c:v>
                      </c:pt>
                      <c:pt idx="386">
                        <c:v>0.87</c:v>
                      </c:pt>
                      <c:pt idx="387">
                        <c:v>0.85</c:v>
                      </c:pt>
                      <c:pt idx="388">
                        <c:v>0.84</c:v>
                      </c:pt>
                      <c:pt idx="389">
                        <c:v>0.89</c:v>
                      </c:pt>
                      <c:pt idx="390">
                        <c:v>0.92</c:v>
                      </c:pt>
                      <c:pt idx="391">
                        <c:v>1.03</c:v>
                      </c:pt>
                      <c:pt idx="392">
                        <c:v>1.08</c:v>
                      </c:pt>
                      <c:pt idx="393">
                        <c:v>1.06</c:v>
                      </c:pt>
                      <c:pt idx="394">
                        <c:v>1.07</c:v>
                      </c:pt>
                      <c:pt idx="395">
                        <c:v>1.22</c:v>
                      </c:pt>
                      <c:pt idx="396">
                        <c:v>1.0900000000000001</c:v>
                      </c:pt>
                      <c:pt idx="397">
                        <c:v>1.03</c:v>
                      </c:pt>
                      <c:pt idx="398">
                        <c:v>1</c:v>
                      </c:pt>
                      <c:pt idx="399">
                        <c:v>1.01</c:v>
                      </c:pt>
                      <c:pt idx="400">
                        <c:v>1.44</c:v>
                      </c:pt>
                      <c:pt idx="401">
                        <c:v>1.17</c:v>
                      </c:pt>
                      <c:pt idx="402">
                        <c:v>1.05</c:v>
                      </c:pt>
                      <c:pt idx="403">
                        <c:v>1.02</c:v>
                      </c:pt>
                      <c:pt idx="404">
                        <c:v>1.01</c:v>
                      </c:pt>
                      <c:pt idx="405">
                        <c:v>1.01</c:v>
                      </c:pt>
                      <c:pt idx="406">
                        <c:v>1.03</c:v>
                      </c:pt>
                      <c:pt idx="407">
                        <c:v>1.02</c:v>
                      </c:pt>
                      <c:pt idx="408">
                        <c:v>1</c:v>
                      </c:pt>
                      <c:pt idx="409">
                        <c:v>0.98</c:v>
                      </c:pt>
                      <c:pt idx="410">
                        <c:v>0.97</c:v>
                      </c:pt>
                      <c:pt idx="411">
                        <c:v>0.9</c:v>
                      </c:pt>
                      <c:pt idx="412">
                        <c:v>0.88</c:v>
                      </c:pt>
                      <c:pt idx="413">
                        <c:v>0.86</c:v>
                      </c:pt>
                      <c:pt idx="414">
                        <c:v>0.84</c:v>
                      </c:pt>
                      <c:pt idx="415">
                        <c:v>0.81</c:v>
                      </c:pt>
                      <c:pt idx="416">
                        <c:v>0.78</c:v>
                      </c:pt>
                      <c:pt idx="417">
                        <c:v>0.76</c:v>
                      </c:pt>
                      <c:pt idx="418">
                        <c:v>0.74</c:v>
                      </c:pt>
                      <c:pt idx="419">
                        <c:v>0.73</c:v>
                      </c:pt>
                      <c:pt idx="420">
                        <c:v>0.71</c:v>
                      </c:pt>
                      <c:pt idx="421">
                        <c:v>0.7</c:v>
                      </c:pt>
                      <c:pt idx="422">
                        <c:v>0.68</c:v>
                      </c:pt>
                      <c:pt idx="423">
                        <c:v>0.68</c:v>
                      </c:pt>
                      <c:pt idx="424">
                        <c:v>0.66</c:v>
                      </c:pt>
                      <c:pt idx="425">
                        <c:v>0.65</c:v>
                      </c:pt>
                      <c:pt idx="426">
                        <c:v>0.6</c:v>
                      </c:pt>
                      <c:pt idx="427">
                        <c:v>0.59</c:v>
                      </c:pt>
                      <c:pt idx="428">
                        <c:v>0.56999999999999995</c:v>
                      </c:pt>
                      <c:pt idx="429">
                        <c:v>0.56000000000000005</c:v>
                      </c:pt>
                      <c:pt idx="430">
                        <c:v>0.55000000000000004</c:v>
                      </c:pt>
                      <c:pt idx="431">
                        <c:v>0.52</c:v>
                      </c:pt>
                      <c:pt idx="432">
                        <c:v>0.5</c:v>
                      </c:pt>
                      <c:pt idx="433">
                        <c:v>0.5</c:v>
                      </c:pt>
                      <c:pt idx="434">
                        <c:v>0.49</c:v>
                      </c:pt>
                      <c:pt idx="435">
                        <c:v>0.48</c:v>
                      </c:pt>
                      <c:pt idx="436">
                        <c:v>0.46</c:v>
                      </c:pt>
                      <c:pt idx="437">
                        <c:v>0.45</c:v>
                      </c:pt>
                      <c:pt idx="438">
                        <c:v>0.43</c:v>
                      </c:pt>
                      <c:pt idx="439">
                        <c:v>0.43</c:v>
                      </c:pt>
                      <c:pt idx="440">
                        <c:v>0.42</c:v>
                      </c:pt>
                      <c:pt idx="441">
                        <c:v>0.42</c:v>
                      </c:pt>
                      <c:pt idx="442">
                        <c:v>0.41</c:v>
                      </c:pt>
                      <c:pt idx="443">
                        <c:v>0.4</c:v>
                      </c:pt>
                      <c:pt idx="444">
                        <c:v>0.4</c:v>
                      </c:pt>
                      <c:pt idx="445">
                        <c:v>0.39</c:v>
                      </c:pt>
                      <c:pt idx="446">
                        <c:v>0.38</c:v>
                      </c:pt>
                      <c:pt idx="447">
                        <c:v>0.37</c:v>
                      </c:pt>
                      <c:pt idx="448">
                        <c:v>0.38</c:v>
                      </c:pt>
                      <c:pt idx="449">
                        <c:v>0.45</c:v>
                      </c:pt>
                      <c:pt idx="450">
                        <c:v>0.54</c:v>
                      </c:pt>
                      <c:pt idx="451">
                        <c:v>0.59</c:v>
                      </c:pt>
                      <c:pt idx="452">
                        <c:v>0.63</c:v>
                      </c:pt>
                      <c:pt idx="453">
                        <c:v>0.73</c:v>
                      </c:pt>
                      <c:pt idx="454">
                        <c:v>0.75</c:v>
                      </c:pt>
                      <c:pt idx="455">
                        <c:v>0.75</c:v>
                      </c:pt>
                      <c:pt idx="456">
                        <c:v>0.8</c:v>
                      </c:pt>
                      <c:pt idx="457">
                        <c:v>0.9</c:v>
                      </c:pt>
                      <c:pt idx="458">
                        <c:v>0.81</c:v>
                      </c:pt>
                      <c:pt idx="459">
                        <c:v>0.78</c:v>
                      </c:pt>
                      <c:pt idx="460">
                        <c:v>0.74</c:v>
                      </c:pt>
                      <c:pt idx="461">
                        <c:v>0.73</c:v>
                      </c:pt>
                      <c:pt idx="462">
                        <c:v>0.7</c:v>
                      </c:pt>
                      <c:pt idx="463">
                        <c:v>0.69</c:v>
                      </c:pt>
                      <c:pt idx="464">
                        <c:v>0.67</c:v>
                      </c:pt>
                      <c:pt idx="465">
                        <c:v>0.64</c:v>
                      </c:pt>
                      <c:pt idx="466">
                        <c:v>0.63</c:v>
                      </c:pt>
                      <c:pt idx="467">
                        <c:v>0.65</c:v>
                      </c:pt>
                      <c:pt idx="468">
                        <c:v>0.7</c:v>
                      </c:pt>
                      <c:pt idx="469">
                        <c:v>0.61</c:v>
                      </c:pt>
                      <c:pt idx="470">
                        <c:v>0.63</c:v>
                      </c:pt>
                      <c:pt idx="471">
                        <c:v>0.71</c:v>
                      </c:pt>
                      <c:pt idx="472">
                        <c:v>0.69</c:v>
                      </c:pt>
                      <c:pt idx="473">
                        <c:v>0.68</c:v>
                      </c:pt>
                      <c:pt idx="474">
                        <c:v>0.66</c:v>
                      </c:pt>
                      <c:pt idx="475">
                        <c:v>0.65</c:v>
                      </c:pt>
                      <c:pt idx="476">
                        <c:v>0.63</c:v>
                      </c:pt>
                      <c:pt idx="477">
                        <c:v>0.73</c:v>
                      </c:pt>
                      <c:pt idx="478">
                        <c:v>0.78</c:v>
                      </c:pt>
                      <c:pt idx="479">
                        <c:v>0.75</c:v>
                      </c:pt>
                      <c:pt idx="480">
                        <c:v>0.76</c:v>
                      </c:pt>
                      <c:pt idx="481">
                        <c:v>0.73</c:v>
                      </c:pt>
                      <c:pt idx="482">
                        <c:v>0.7</c:v>
                      </c:pt>
                      <c:pt idx="483">
                        <c:v>0.57999999999999996</c:v>
                      </c:pt>
                      <c:pt idx="484">
                        <c:v>0.55000000000000004</c:v>
                      </c:pt>
                      <c:pt idx="485">
                        <c:v>0.55000000000000004</c:v>
                      </c:pt>
                      <c:pt idx="486">
                        <c:v>0.54</c:v>
                      </c:pt>
                      <c:pt idx="487">
                        <c:v>0.53</c:v>
                      </c:pt>
                      <c:pt idx="488">
                        <c:v>0.53</c:v>
                      </c:pt>
                      <c:pt idx="489">
                        <c:v>0.5</c:v>
                      </c:pt>
                      <c:pt idx="490">
                        <c:v>0.51</c:v>
                      </c:pt>
                      <c:pt idx="491">
                        <c:v>0.5</c:v>
                      </c:pt>
                      <c:pt idx="492">
                        <c:v>0.51</c:v>
                      </c:pt>
                      <c:pt idx="493">
                        <c:v>0.5</c:v>
                      </c:pt>
                      <c:pt idx="494">
                        <c:v>0.51</c:v>
                      </c:pt>
                      <c:pt idx="495">
                        <c:v>0.68</c:v>
                      </c:pt>
                      <c:pt idx="496">
                        <c:v>0.73</c:v>
                      </c:pt>
                      <c:pt idx="497">
                        <c:v>0.69</c:v>
                      </c:pt>
                      <c:pt idx="498">
                        <c:v>0.6</c:v>
                      </c:pt>
                      <c:pt idx="499">
                        <c:v>0.75</c:v>
                      </c:pt>
                      <c:pt idx="500">
                        <c:v>0.72</c:v>
                      </c:pt>
                      <c:pt idx="501">
                        <c:v>0.71</c:v>
                      </c:pt>
                      <c:pt idx="502">
                        <c:v>0.7</c:v>
                      </c:pt>
                      <c:pt idx="503">
                        <c:v>0.57999999999999996</c:v>
                      </c:pt>
                      <c:pt idx="504">
                        <c:v>0.66</c:v>
                      </c:pt>
                      <c:pt idx="505">
                        <c:v>0.61</c:v>
                      </c:pt>
                      <c:pt idx="506">
                        <c:v>0.6</c:v>
                      </c:pt>
                      <c:pt idx="507">
                        <c:v>0.59</c:v>
                      </c:pt>
                      <c:pt idx="508">
                        <c:v>0.57999999999999996</c:v>
                      </c:pt>
                      <c:pt idx="509">
                        <c:v>0.57999999999999996</c:v>
                      </c:pt>
                      <c:pt idx="510">
                        <c:v>0.56999999999999995</c:v>
                      </c:pt>
                      <c:pt idx="511">
                        <c:v>0.56000000000000005</c:v>
                      </c:pt>
                      <c:pt idx="512">
                        <c:v>0.54</c:v>
                      </c:pt>
                      <c:pt idx="513">
                        <c:v>0.53</c:v>
                      </c:pt>
                      <c:pt idx="514">
                        <c:v>0.52</c:v>
                      </c:pt>
                      <c:pt idx="515">
                        <c:v>0.52</c:v>
                      </c:pt>
                      <c:pt idx="516">
                        <c:v>0.5</c:v>
                      </c:pt>
                      <c:pt idx="517">
                        <c:v>0.5</c:v>
                      </c:pt>
                      <c:pt idx="518">
                        <c:v>0.49</c:v>
                      </c:pt>
                      <c:pt idx="519">
                        <c:v>0.48</c:v>
                      </c:pt>
                      <c:pt idx="520">
                        <c:v>0.46</c:v>
                      </c:pt>
                      <c:pt idx="521">
                        <c:v>0.45</c:v>
                      </c:pt>
                      <c:pt idx="522">
                        <c:v>0.44</c:v>
                      </c:pt>
                      <c:pt idx="523">
                        <c:v>0.44</c:v>
                      </c:pt>
                      <c:pt idx="524">
                        <c:v>0.42</c:v>
                      </c:pt>
                      <c:pt idx="525">
                        <c:v>0.42</c:v>
                      </c:pt>
                      <c:pt idx="526">
                        <c:v>0.41</c:v>
                      </c:pt>
                      <c:pt idx="527">
                        <c:v>0.39</c:v>
                      </c:pt>
                      <c:pt idx="528">
                        <c:v>0.37</c:v>
                      </c:pt>
                      <c:pt idx="529">
                        <c:v>0.37</c:v>
                      </c:pt>
                      <c:pt idx="530">
                        <c:v>0.43</c:v>
                      </c:pt>
                      <c:pt idx="531">
                        <c:v>0.72</c:v>
                      </c:pt>
                      <c:pt idx="532">
                        <c:v>0.86</c:v>
                      </c:pt>
                      <c:pt idx="533">
                        <c:v>0.8</c:v>
                      </c:pt>
                      <c:pt idx="534">
                        <c:v>0.79</c:v>
                      </c:pt>
                      <c:pt idx="535">
                        <c:v>0.8</c:v>
                      </c:pt>
                      <c:pt idx="536">
                        <c:v>0.85</c:v>
                      </c:pt>
                      <c:pt idx="537">
                        <c:v>1.04</c:v>
                      </c:pt>
                      <c:pt idx="538">
                        <c:v>1.32</c:v>
                      </c:pt>
                      <c:pt idx="539">
                        <c:v>1.26</c:v>
                      </c:pt>
                      <c:pt idx="540">
                        <c:v>1.35</c:v>
                      </c:pt>
                      <c:pt idx="541">
                        <c:v>1.36</c:v>
                      </c:pt>
                      <c:pt idx="542">
                        <c:v>1.42</c:v>
                      </c:pt>
                      <c:pt idx="543">
                        <c:v>1.36</c:v>
                      </c:pt>
                      <c:pt idx="544">
                        <c:v>1.4</c:v>
                      </c:pt>
                      <c:pt idx="545">
                        <c:v>1.37</c:v>
                      </c:pt>
                      <c:pt idx="546">
                        <c:v>1.35</c:v>
                      </c:pt>
                      <c:pt idx="547">
                        <c:v>1.26</c:v>
                      </c:pt>
                      <c:pt idx="548">
                        <c:v>1.34</c:v>
                      </c:pt>
                      <c:pt idx="549">
                        <c:v>1.41</c:v>
                      </c:pt>
                      <c:pt idx="550">
                        <c:v>1.35</c:v>
                      </c:pt>
                      <c:pt idx="551">
                        <c:v>1.32</c:v>
                      </c:pt>
                      <c:pt idx="552">
                        <c:v>1.31</c:v>
                      </c:pt>
                      <c:pt idx="553">
                        <c:v>1.2</c:v>
                      </c:pt>
                      <c:pt idx="554">
                        <c:v>1.1000000000000001</c:v>
                      </c:pt>
                      <c:pt idx="555">
                        <c:v>1.05</c:v>
                      </c:pt>
                      <c:pt idx="556">
                        <c:v>1</c:v>
                      </c:pt>
                      <c:pt idx="557">
                        <c:v>1.98</c:v>
                      </c:pt>
                      <c:pt idx="558">
                        <c:v>1.1499999999999999</c:v>
                      </c:pt>
                      <c:pt idx="559">
                        <c:v>1.1200000000000001</c:v>
                      </c:pt>
                      <c:pt idx="560">
                        <c:v>1</c:v>
                      </c:pt>
                      <c:pt idx="561">
                        <c:v>0.9</c:v>
                      </c:pt>
                      <c:pt idx="562">
                        <c:v>0.97</c:v>
                      </c:pt>
                      <c:pt idx="563">
                        <c:v>0.95</c:v>
                      </c:pt>
                      <c:pt idx="564">
                        <c:v>1.45</c:v>
                      </c:pt>
                      <c:pt idx="565">
                        <c:v>1.99</c:v>
                      </c:pt>
                      <c:pt idx="566">
                        <c:v>1.62</c:v>
                      </c:pt>
                      <c:pt idx="567">
                        <c:v>1.51</c:v>
                      </c:pt>
                      <c:pt idx="568">
                        <c:v>1.37</c:v>
                      </c:pt>
                      <c:pt idx="569">
                        <c:v>1.36</c:v>
                      </c:pt>
                      <c:pt idx="570">
                        <c:v>1.42</c:v>
                      </c:pt>
                      <c:pt idx="571">
                        <c:v>1.66</c:v>
                      </c:pt>
                      <c:pt idx="572">
                        <c:v>1.62</c:v>
                      </c:pt>
                      <c:pt idx="573">
                        <c:v>1.64</c:v>
                      </c:pt>
                      <c:pt idx="574">
                        <c:v>1.8</c:v>
                      </c:pt>
                      <c:pt idx="575">
                        <c:v>2.27</c:v>
                      </c:pt>
                      <c:pt idx="576">
                        <c:v>2.17</c:v>
                      </c:pt>
                      <c:pt idx="577">
                        <c:v>2.0699999999999998</c:v>
                      </c:pt>
                      <c:pt idx="578">
                        <c:v>2.2000000000000002</c:v>
                      </c:pt>
                      <c:pt idx="579">
                        <c:v>2.36</c:v>
                      </c:pt>
                      <c:pt idx="580">
                        <c:v>2.2400000000000002</c:v>
                      </c:pt>
                      <c:pt idx="581">
                        <c:v>2.27</c:v>
                      </c:pt>
                      <c:pt idx="582">
                        <c:v>2.2000000000000002</c:v>
                      </c:pt>
                      <c:pt idx="583">
                        <c:v>1.9</c:v>
                      </c:pt>
                      <c:pt idx="584">
                        <c:v>1.94</c:v>
                      </c:pt>
                      <c:pt idx="585">
                        <c:v>1.9</c:v>
                      </c:pt>
                      <c:pt idx="586">
                        <c:v>1.98</c:v>
                      </c:pt>
                      <c:pt idx="587">
                        <c:v>2.14</c:v>
                      </c:pt>
                      <c:pt idx="588">
                        <c:v>2</c:v>
                      </c:pt>
                      <c:pt idx="589">
                        <c:v>2.12</c:v>
                      </c:pt>
                      <c:pt idx="590">
                        <c:v>2.33</c:v>
                      </c:pt>
                      <c:pt idx="591">
                        <c:v>2.1</c:v>
                      </c:pt>
                      <c:pt idx="592">
                        <c:v>2.4700000000000002</c:v>
                      </c:pt>
                      <c:pt idx="593">
                        <c:v>3.12</c:v>
                      </c:pt>
                      <c:pt idx="594">
                        <c:v>3.27</c:v>
                      </c:pt>
                      <c:pt idx="595">
                        <c:v>3.84</c:v>
                      </c:pt>
                      <c:pt idx="596">
                        <c:v>3.88</c:v>
                      </c:pt>
                      <c:pt idx="597">
                        <c:v>3.73</c:v>
                      </c:pt>
                      <c:pt idx="598">
                        <c:v>3.45</c:v>
                      </c:pt>
                      <c:pt idx="599">
                        <c:v>3.22</c:v>
                      </c:pt>
                      <c:pt idx="600">
                        <c:v>3.05</c:v>
                      </c:pt>
                      <c:pt idx="601">
                        <c:v>3.3</c:v>
                      </c:pt>
                      <c:pt idx="602">
                        <c:v>3.58</c:v>
                      </c:pt>
                      <c:pt idx="603">
                        <c:v>3.32</c:v>
                      </c:pt>
                      <c:pt idx="604">
                        <c:v>3.02</c:v>
                      </c:pt>
                      <c:pt idx="605">
                        <c:v>3.04</c:v>
                      </c:pt>
                      <c:pt idx="606">
                        <c:v>3.03</c:v>
                      </c:pt>
                      <c:pt idx="607">
                        <c:v>2.82</c:v>
                      </c:pt>
                      <c:pt idx="608">
                        <c:v>2.73</c:v>
                      </c:pt>
                      <c:pt idx="609">
                        <c:v>2.64</c:v>
                      </c:pt>
                      <c:pt idx="610">
                        <c:v>3.12</c:v>
                      </c:pt>
                      <c:pt idx="611">
                        <c:v>2.96</c:v>
                      </c:pt>
                      <c:pt idx="612">
                        <c:v>2.79</c:v>
                      </c:pt>
                      <c:pt idx="613">
                        <c:v>2.61</c:v>
                      </c:pt>
                      <c:pt idx="614">
                        <c:v>2.4</c:v>
                      </c:pt>
                      <c:pt idx="615">
                        <c:v>2.36</c:v>
                      </c:pt>
                      <c:pt idx="616">
                        <c:v>2.2999999999999998</c:v>
                      </c:pt>
                      <c:pt idx="617">
                        <c:v>2.2000000000000002</c:v>
                      </c:pt>
                      <c:pt idx="618">
                        <c:v>2.06</c:v>
                      </c:pt>
                      <c:pt idx="619">
                        <c:v>2.02</c:v>
                      </c:pt>
                      <c:pt idx="620">
                        <c:v>2.27</c:v>
                      </c:pt>
                      <c:pt idx="621">
                        <c:v>2.44</c:v>
                      </c:pt>
                      <c:pt idx="622">
                        <c:v>2.2400000000000002</c:v>
                      </c:pt>
                      <c:pt idx="623">
                        <c:v>2.12</c:v>
                      </c:pt>
                      <c:pt idx="624">
                        <c:v>2.21</c:v>
                      </c:pt>
                      <c:pt idx="625">
                        <c:v>2.5</c:v>
                      </c:pt>
                      <c:pt idx="626">
                        <c:v>2.4900000000000002</c:v>
                      </c:pt>
                      <c:pt idx="627">
                        <c:v>2.41</c:v>
                      </c:pt>
                      <c:pt idx="628">
                        <c:v>2.6</c:v>
                      </c:pt>
                      <c:pt idx="629">
                        <c:v>2.82</c:v>
                      </c:pt>
                      <c:pt idx="630">
                        <c:v>3.34</c:v>
                      </c:pt>
                      <c:pt idx="631">
                        <c:v>3.35</c:v>
                      </c:pt>
                      <c:pt idx="632">
                        <c:v>3.16</c:v>
                      </c:pt>
                      <c:pt idx="633">
                        <c:v>3.04</c:v>
                      </c:pt>
                      <c:pt idx="634">
                        <c:v>3.05</c:v>
                      </c:pt>
                      <c:pt idx="635">
                        <c:v>3.26</c:v>
                      </c:pt>
                      <c:pt idx="636">
                        <c:v>3.2</c:v>
                      </c:pt>
                      <c:pt idx="637">
                        <c:v>3.61</c:v>
                      </c:pt>
                      <c:pt idx="638">
                        <c:v>3.3</c:v>
                      </c:pt>
                      <c:pt idx="639">
                        <c:v>3.59</c:v>
                      </c:pt>
                      <c:pt idx="640">
                        <c:v>3.18</c:v>
                      </c:pt>
                      <c:pt idx="641">
                        <c:v>3.1</c:v>
                      </c:pt>
                      <c:pt idx="642">
                        <c:v>3.18</c:v>
                      </c:pt>
                      <c:pt idx="643">
                        <c:v>2.96</c:v>
                      </c:pt>
                      <c:pt idx="644">
                        <c:v>3.1</c:v>
                      </c:pt>
                      <c:pt idx="645">
                        <c:v>3.4</c:v>
                      </c:pt>
                      <c:pt idx="646">
                        <c:v>3.1</c:v>
                      </c:pt>
                      <c:pt idx="647">
                        <c:v>3.03</c:v>
                      </c:pt>
                      <c:pt idx="648">
                        <c:v>3.04</c:v>
                      </c:pt>
                      <c:pt idx="649">
                        <c:v>3.24</c:v>
                      </c:pt>
                      <c:pt idx="650">
                        <c:v>3.91</c:v>
                      </c:pt>
                      <c:pt idx="651">
                        <c:v>4.8600000000000003</c:v>
                      </c:pt>
                      <c:pt idx="652">
                        <c:v>5.26</c:v>
                      </c:pt>
                      <c:pt idx="653">
                        <c:v>4.9800000000000004</c:v>
                      </c:pt>
                      <c:pt idx="654">
                        <c:v>4.51</c:v>
                      </c:pt>
                      <c:pt idx="655">
                        <c:v>4.28</c:v>
                      </c:pt>
                      <c:pt idx="656">
                        <c:v>4.05</c:v>
                      </c:pt>
                      <c:pt idx="657">
                        <c:v>3.97</c:v>
                      </c:pt>
                      <c:pt idx="658">
                        <c:v>3.87</c:v>
                      </c:pt>
                      <c:pt idx="659">
                        <c:v>3.86</c:v>
                      </c:pt>
                      <c:pt idx="660">
                        <c:v>3.59</c:v>
                      </c:pt>
                      <c:pt idx="661">
                        <c:v>3.45</c:v>
                      </c:pt>
                      <c:pt idx="662">
                        <c:v>3.24</c:v>
                      </c:pt>
                      <c:pt idx="663">
                        <c:v>3.12</c:v>
                      </c:pt>
                      <c:pt idx="664">
                        <c:v>2.96</c:v>
                      </c:pt>
                      <c:pt idx="665">
                        <c:v>2.88</c:v>
                      </c:pt>
                      <c:pt idx="666">
                        <c:v>2.76</c:v>
                      </c:pt>
                      <c:pt idx="667">
                        <c:v>2.75</c:v>
                      </c:pt>
                      <c:pt idx="668">
                        <c:v>2.73</c:v>
                      </c:pt>
                      <c:pt idx="669">
                        <c:v>2.54</c:v>
                      </c:pt>
                      <c:pt idx="670">
                        <c:v>2.5099999999999998</c:v>
                      </c:pt>
                      <c:pt idx="671">
                        <c:v>2.5099999999999998</c:v>
                      </c:pt>
                      <c:pt idx="672">
                        <c:v>2.44</c:v>
                      </c:pt>
                      <c:pt idx="673">
                        <c:v>2.34</c:v>
                      </c:pt>
                      <c:pt idx="674">
                        <c:v>2.34</c:v>
                      </c:pt>
                      <c:pt idx="675">
                        <c:v>2.46</c:v>
                      </c:pt>
                      <c:pt idx="676">
                        <c:v>2.5</c:v>
                      </c:pt>
                      <c:pt idx="677">
                        <c:v>3.01</c:v>
                      </c:pt>
                      <c:pt idx="678">
                        <c:v>3</c:v>
                      </c:pt>
                      <c:pt idx="679">
                        <c:v>3.34</c:v>
                      </c:pt>
                      <c:pt idx="680">
                        <c:v>3.15</c:v>
                      </c:pt>
                      <c:pt idx="681">
                        <c:v>2.98</c:v>
                      </c:pt>
                      <c:pt idx="682">
                        <c:v>2.95</c:v>
                      </c:pt>
                      <c:pt idx="683">
                        <c:v>3.16</c:v>
                      </c:pt>
                      <c:pt idx="684">
                        <c:v>3.35</c:v>
                      </c:pt>
                      <c:pt idx="685">
                        <c:v>3.31</c:v>
                      </c:pt>
                      <c:pt idx="686">
                        <c:v>3.12</c:v>
                      </c:pt>
                      <c:pt idx="687">
                        <c:v>3</c:v>
                      </c:pt>
                      <c:pt idx="688">
                        <c:v>2.98</c:v>
                      </c:pt>
                      <c:pt idx="689">
                        <c:v>2.72</c:v>
                      </c:pt>
                      <c:pt idx="690">
                        <c:v>2.9</c:v>
                      </c:pt>
                      <c:pt idx="691">
                        <c:v>3.1</c:v>
                      </c:pt>
                      <c:pt idx="692">
                        <c:v>2.95</c:v>
                      </c:pt>
                      <c:pt idx="693">
                        <c:v>2.9</c:v>
                      </c:pt>
                      <c:pt idx="694">
                        <c:v>2.88</c:v>
                      </c:pt>
                      <c:pt idx="695">
                        <c:v>3.15</c:v>
                      </c:pt>
                      <c:pt idx="696">
                        <c:v>3.77</c:v>
                      </c:pt>
                      <c:pt idx="697">
                        <c:v>3.56</c:v>
                      </c:pt>
                      <c:pt idx="698">
                        <c:v>3.47</c:v>
                      </c:pt>
                      <c:pt idx="699">
                        <c:v>3.4</c:v>
                      </c:pt>
                      <c:pt idx="700">
                        <c:v>3.28</c:v>
                      </c:pt>
                      <c:pt idx="701">
                        <c:v>3.25</c:v>
                      </c:pt>
                      <c:pt idx="702">
                        <c:v>3.3</c:v>
                      </c:pt>
                      <c:pt idx="703">
                        <c:v>3.35</c:v>
                      </c:pt>
                      <c:pt idx="704">
                        <c:v>3.26</c:v>
                      </c:pt>
                      <c:pt idx="705">
                        <c:v>3.2</c:v>
                      </c:pt>
                      <c:pt idx="706">
                        <c:v>3.16</c:v>
                      </c:pt>
                      <c:pt idx="707">
                        <c:v>3.35</c:v>
                      </c:pt>
                      <c:pt idx="708">
                        <c:v>3.28</c:v>
                      </c:pt>
                      <c:pt idx="709">
                        <c:v>3.25</c:v>
                      </c:pt>
                      <c:pt idx="710">
                        <c:v>3.36</c:v>
                      </c:pt>
                      <c:pt idx="711">
                        <c:v>3.37</c:v>
                      </c:pt>
                      <c:pt idx="712">
                        <c:v>3.36</c:v>
                      </c:pt>
                      <c:pt idx="713">
                        <c:v>3.29</c:v>
                      </c:pt>
                      <c:pt idx="714">
                        <c:v>3.44</c:v>
                      </c:pt>
                      <c:pt idx="715">
                        <c:v>3.5</c:v>
                      </c:pt>
                      <c:pt idx="716">
                        <c:v>3.47</c:v>
                      </c:pt>
                      <c:pt idx="717">
                        <c:v>3.68</c:v>
                      </c:pt>
                      <c:pt idx="718">
                        <c:v>3.75</c:v>
                      </c:pt>
                      <c:pt idx="719">
                        <c:v>3.91</c:v>
                      </c:pt>
                      <c:pt idx="720">
                        <c:v>3.72</c:v>
                      </c:pt>
                      <c:pt idx="721">
                        <c:v>3.64</c:v>
                      </c:pt>
                      <c:pt idx="722">
                        <c:v>3.58</c:v>
                      </c:pt>
                      <c:pt idx="723">
                        <c:v>3.66</c:v>
                      </c:pt>
                      <c:pt idx="724">
                        <c:v>3.6</c:v>
                      </c:pt>
                      <c:pt idx="725">
                        <c:v>3.63</c:v>
                      </c:pt>
                      <c:pt idx="726">
                        <c:v>3.67</c:v>
                      </c:pt>
                      <c:pt idx="727">
                        <c:v>3.44</c:v>
                      </c:pt>
                      <c:pt idx="728">
                        <c:v>3.34</c:v>
                      </c:pt>
                      <c:pt idx="729">
                        <c:v>3.32</c:v>
                      </c:pt>
                      <c:pt idx="730">
                        <c:v>3.29</c:v>
                      </c:pt>
                      <c:pt idx="731">
                        <c:v>3.27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F-91D4-45AA-AE21-1D15512D6776}"/>
                  </c:ext>
                </c:extLst>
              </c15:ser>
            </c15:filteredLineSeries>
            <c15:filteredLineSeries>
              <c15:ser>
                <c:idx val="5"/>
                <c:order val="6"/>
                <c:tx>
                  <c:v>2006</c:v>
                </c:tx>
                <c:spPr>
                  <a:ln w="12700">
                    <a:solidFill>
                      <a:srgbClr val="00B05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DATOS!$AF$3:$AF$734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3.2</c:v>
                      </c:pt>
                      <c:pt idx="1">
                        <c:v>3.15</c:v>
                      </c:pt>
                      <c:pt idx="2">
                        <c:v>3.1</c:v>
                      </c:pt>
                      <c:pt idx="3">
                        <c:v>3.06</c:v>
                      </c:pt>
                      <c:pt idx="4">
                        <c:v>3</c:v>
                      </c:pt>
                      <c:pt idx="5">
                        <c:v>2.99</c:v>
                      </c:pt>
                      <c:pt idx="6">
                        <c:v>3.17</c:v>
                      </c:pt>
                      <c:pt idx="7">
                        <c:v>3.66</c:v>
                      </c:pt>
                      <c:pt idx="8">
                        <c:v>3.76</c:v>
                      </c:pt>
                      <c:pt idx="9">
                        <c:v>4.13</c:v>
                      </c:pt>
                      <c:pt idx="10">
                        <c:v>4.0599999999999996</c:v>
                      </c:pt>
                      <c:pt idx="11">
                        <c:v>3.95</c:v>
                      </c:pt>
                      <c:pt idx="12">
                        <c:v>3.97</c:v>
                      </c:pt>
                      <c:pt idx="13">
                        <c:v>4.1100000000000003</c:v>
                      </c:pt>
                      <c:pt idx="14">
                        <c:v>4.0999999999999996</c:v>
                      </c:pt>
                      <c:pt idx="15">
                        <c:v>4.0199999999999996</c:v>
                      </c:pt>
                      <c:pt idx="16">
                        <c:v>3.94</c:v>
                      </c:pt>
                      <c:pt idx="17">
                        <c:v>3.99</c:v>
                      </c:pt>
                      <c:pt idx="18">
                        <c:v>3.8</c:v>
                      </c:pt>
                      <c:pt idx="19">
                        <c:v>3.72</c:v>
                      </c:pt>
                      <c:pt idx="20">
                        <c:v>3.64</c:v>
                      </c:pt>
                      <c:pt idx="21">
                        <c:v>3.7</c:v>
                      </c:pt>
                      <c:pt idx="22">
                        <c:v>3.62</c:v>
                      </c:pt>
                      <c:pt idx="23">
                        <c:v>3.68</c:v>
                      </c:pt>
                      <c:pt idx="24">
                        <c:v>3.45</c:v>
                      </c:pt>
                      <c:pt idx="25">
                        <c:v>3.37</c:v>
                      </c:pt>
                      <c:pt idx="26">
                        <c:v>3.31</c:v>
                      </c:pt>
                      <c:pt idx="27">
                        <c:v>3.35</c:v>
                      </c:pt>
                      <c:pt idx="28">
                        <c:v>3.39</c:v>
                      </c:pt>
                      <c:pt idx="29">
                        <c:v>3.31</c:v>
                      </c:pt>
                      <c:pt idx="30">
                        <c:v>3.32</c:v>
                      </c:pt>
                      <c:pt idx="31">
                        <c:v>3.3</c:v>
                      </c:pt>
                      <c:pt idx="32">
                        <c:v>3.35</c:v>
                      </c:pt>
                      <c:pt idx="33">
                        <c:v>3.2</c:v>
                      </c:pt>
                      <c:pt idx="34">
                        <c:v>3.25</c:v>
                      </c:pt>
                      <c:pt idx="35">
                        <c:v>3.3</c:v>
                      </c:pt>
                      <c:pt idx="36">
                        <c:v>3.25</c:v>
                      </c:pt>
                      <c:pt idx="37">
                        <c:v>3.18</c:v>
                      </c:pt>
                      <c:pt idx="38">
                        <c:v>3.1</c:v>
                      </c:pt>
                      <c:pt idx="39">
                        <c:v>3.02</c:v>
                      </c:pt>
                      <c:pt idx="40">
                        <c:v>2.92</c:v>
                      </c:pt>
                      <c:pt idx="41">
                        <c:v>2.88</c:v>
                      </c:pt>
                      <c:pt idx="42">
                        <c:v>2.82</c:v>
                      </c:pt>
                      <c:pt idx="43">
                        <c:v>2.78</c:v>
                      </c:pt>
                      <c:pt idx="44">
                        <c:v>2.74</c:v>
                      </c:pt>
                      <c:pt idx="45">
                        <c:v>2.69</c:v>
                      </c:pt>
                      <c:pt idx="46">
                        <c:v>2.95</c:v>
                      </c:pt>
                      <c:pt idx="47">
                        <c:v>2.75</c:v>
                      </c:pt>
                      <c:pt idx="48">
                        <c:v>2.64</c:v>
                      </c:pt>
                      <c:pt idx="49">
                        <c:v>2.6</c:v>
                      </c:pt>
                      <c:pt idx="50">
                        <c:v>2.57</c:v>
                      </c:pt>
                      <c:pt idx="51">
                        <c:v>2.58</c:v>
                      </c:pt>
                      <c:pt idx="52">
                        <c:v>2.57</c:v>
                      </c:pt>
                      <c:pt idx="53">
                        <c:v>2.8</c:v>
                      </c:pt>
                      <c:pt idx="54">
                        <c:v>2.64</c:v>
                      </c:pt>
                      <c:pt idx="55">
                        <c:v>2.6</c:v>
                      </c:pt>
                      <c:pt idx="56">
                        <c:v>2.61</c:v>
                      </c:pt>
                      <c:pt idx="57">
                        <c:v>2.8</c:v>
                      </c:pt>
                      <c:pt idx="58">
                        <c:v>2.67</c:v>
                      </c:pt>
                      <c:pt idx="59">
                        <c:v>2.72</c:v>
                      </c:pt>
                      <c:pt idx="60">
                        <c:v>2.62</c:v>
                      </c:pt>
                      <c:pt idx="61">
                        <c:v>2.62</c:v>
                      </c:pt>
                      <c:pt idx="62">
                        <c:v>2.85</c:v>
                      </c:pt>
                      <c:pt idx="63">
                        <c:v>2.98</c:v>
                      </c:pt>
                      <c:pt idx="64">
                        <c:v>2.95</c:v>
                      </c:pt>
                      <c:pt idx="65">
                        <c:v>2.75</c:v>
                      </c:pt>
                      <c:pt idx="66">
                        <c:v>2.73</c:v>
                      </c:pt>
                      <c:pt idx="67">
                        <c:v>2.58</c:v>
                      </c:pt>
                      <c:pt idx="68">
                        <c:v>2.57</c:v>
                      </c:pt>
                      <c:pt idx="69">
                        <c:v>2.61</c:v>
                      </c:pt>
                      <c:pt idx="70">
                        <c:v>3.04</c:v>
                      </c:pt>
                      <c:pt idx="71">
                        <c:v>2.95</c:v>
                      </c:pt>
                      <c:pt idx="72">
                        <c:v>3.18</c:v>
                      </c:pt>
                      <c:pt idx="73">
                        <c:v>3.02</c:v>
                      </c:pt>
                      <c:pt idx="74">
                        <c:v>2.9</c:v>
                      </c:pt>
                      <c:pt idx="75">
                        <c:v>2.96</c:v>
                      </c:pt>
                      <c:pt idx="76">
                        <c:v>2.98</c:v>
                      </c:pt>
                      <c:pt idx="77">
                        <c:v>3.01</c:v>
                      </c:pt>
                      <c:pt idx="78">
                        <c:v>2.93</c:v>
                      </c:pt>
                      <c:pt idx="79">
                        <c:v>2.76</c:v>
                      </c:pt>
                      <c:pt idx="80">
                        <c:v>2.78</c:v>
                      </c:pt>
                      <c:pt idx="81">
                        <c:v>2.78</c:v>
                      </c:pt>
                      <c:pt idx="82">
                        <c:v>2.8</c:v>
                      </c:pt>
                      <c:pt idx="83">
                        <c:v>2.83</c:v>
                      </c:pt>
                      <c:pt idx="84">
                        <c:v>2.78</c:v>
                      </c:pt>
                      <c:pt idx="85">
                        <c:v>2.71</c:v>
                      </c:pt>
                      <c:pt idx="86">
                        <c:v>2.67</c:v>
                      </c:pt>
                      <c:pt idx="87">
                        <c:v>2.66</c:v>
                      </c:pt>
                      <c:pt idx="88">
                        <c:v>2.56</c:v>
                      </c:pt>
                      <c:pt idx="89">
                        <c:v>2.5099999999999998</c:v>
                      </c:pt>
                      <c:pt idx="90">
                        <c:v>2.44</c:v>
                      </c:pt>
                      <c:pt idx="91">
                        <c:v>2.38</c:v>
                      </c:pt>
                      <c:pt idx="92">
                        <c:v>2.3199999999999998</c:v>
                      </c:pt>
                      <c:pt idx="93">
                        <c:v>2.31</c:v>
                      </c:pt>
                      <c:pt idx="94">
                        <c:v>2.2599999999999998</c:v>
                      </c:pt>
                      <c:pt idx="95">
                        <c:v>2.2400000000000002</c:v>
                      </c:pt>
                      <c:pt idx="96">
                        <c:v>2.1800000000000002</c:v>
                      </c:pt>
                      <c:pt idx="97">
                        <c:v>2.17</c:v>
                      </c:pt>
                      <c:pt idx="98">
                        <c:v>2.12</c:v>
                      </c:pt>
                      <c:pt idx="99">
                        <c:v>2.13</c:v>
                      </c:pt>
                      <c:pt idx="100">
                        <c:v>2.12</c:v>
                      </c:pt>
                      <c:pt idx="101">
                        <c:v>2.1</c:v>
                      </c:pt>
                      <c:pt idx="102">
                        <c:v>2.08</c:v>
                      </c:pt>
                      <c:pt idx="103">
                        <c:v>2.14</c:v>
                      </c:pt>
                      <c:pt idx="104">
                        <c:v>2.1</c:v>
                      </c:pt>
                      <c:pt idx="105">
                        <c:v>2.16</c:v>
                      </c:pt>
                      <c:pt idx="106">
                        <c:v>2.1</c:v>
                      </c:pt>
                      <c:pt idx="107">
                        <c:v>2.09</c:v>
                      </c:pt>
                      <c:pt idx="108">
                        <c:v>2.0499999999999998</c:v>
                      </c:pt>
                      <c:pt idx="109">
                        <c:v>2.0499999999999998</c:v>
                      </c:pt>
                      <c:pt idx="110">
                        <c:v>2.02</c:v>
                      </c:pt>
                      <c:pt idx="111">
                        <c:v>2</c:v>
                      </c:pt>
                      <c:pt idx="112">
                        <c:v>2</c:v>
                      </c:pt>
                      <c:pt idx="113">
                        <c:v>2.0499999999999998</c:v>
                      </c:pt>
                      <c:pt idx="114">
                        <c:v>2.0299999999999998</c:v>
                      </c:pt>
                      <c:pt idx="115">
                        <c:v>2.15</c:v>
                      </c:pt>
                      <c:pt idx="116">
                        <c:v>2.2000000000000002</c:v>
                      </c:pt>
                      <c:pt idx="117">
                        <c:v>2.08</c:v>
                      </c:pt>
                      <c:pt idx="118">
                        <c:v>2</c:v>
                      </c:pt>
                      <c:pt idx="119">
                        <c:v>1.99</c:v>
                      </c:pt>
                      <c:pt idx="120">
                        <c:v>2.06</c:v>
                      </c:pt>
                      <c:pt idx="121">
                        <c:v>2.1</c:v>
                      </c:pt>
                      <c:pt idx="122">
                        <c:v>2.12</c:v>
                      </c:pt>
                      <c:pt idx="123">
                        <c:v>2.12</c:v>
                      </c:pt>
                      <c:pt idx="124">
                        <c:v>2</c:v>
                      </c:pt>
                      <c:pt idx="125">
                        <c:v>2</c:v>
                      </c:pt>
                      <c:pt idx="126">
                        <c:v>2.02</c:v>
                      </c:pt>
                      <c:pt idx="127">
                        <c:v>2.06</c:v>
                      </c:pt>
                      <c:pt idx="128">
                        <c:v>2.0499999999999998</c:v>
                      </c:pt>
                      <c:pt idx="129">
                        <c:v>2.0699999999999998</c:v>
                      </c:pt>
                      <c:pt idx="130">
                        <c:v>2.0499999999999998</c:v>
                      </c:pt>
                      <c:pt idx="131">
                        <c:v>2.0699999999999998</c:v>
                      </c:pt>
                      <c:pt idx="132">
                        <c:v>2.06</c:v>
                      </c:pt>
                      <c:pt idx="133">
                        <c:v>2.2400000000000002</c:v>
                      </c:pt>
                      <c:pt idx="134">
                        <c:v>2.4300000000000002</c:v>
                      </c:pt>
                      <c:pt idx="135">
                        <c:v>2.4700000000000002</c:v>
                      </c:pt>
                      <c:pt idx="136">
                        <c:v>2.67</c:v>
                      </c:pt>
                      <c:pt idx="137">
                        <c:v>2.86</c:v>
                      </c:pt>
                      <c:pt idx="138">
                        <c:v>2.82</c:v>
                      </c:pt>
                      <c:pt idx="139">
                        <c:v>2.9</c:v>
                      </c:pt>
                      <c:pt idx="140">
                        <c:v>2.91</c:v>
                      </c:pt>
                      <c:pt idx="141">
                        <c:v>2.92</c:v>
                      </c:pt>
                      <c:pt idx="142">
                        <c:v>3.07</c:v>
                      </c:pt>
                      <c:pt idx="143">
                        <c:v>3.26</c:v>
                      </c:pt>
                      <c:pt idx="144">
                        <c:v>3.05</c:v>
                      </c:pt>
                      <c:pt idx="145">
                        <c:v>2.86</c:v>
                      </c:pt>
                      <c:pt idx="146">
                        <c:v>3</c:v>
                      </c:pt>
                      <c:pt idx="147">
                        <c:v>3.2</c:v>
                      </c:pt>
                      <c:pt idx="148">
                        <c:v>3.18</c:v>
                      </c:pt>
                      <c:pt idx="149">
                        <c:v>3.12</c:v>
                      </c:pt>
                      <c:pt idx="150">
                        <c:v>3.5</c:v>
                      </c:pt>
                      <c:pt idx="151">
                        <c:v>3.41</c:v>
                      </c:pt>
                      <c:pt idx="152">
                        <c:v>3.48</c:v>
                      </c:pt>
                      <c:pt idx="153">
                        <c:v>3.68</c:v>
                      </c:pt>
                      <c:pt idx="154">
                        <c:v>3.46</c:v>
                      </c:pt>
                      <c:pt idx="155">
                        <c:v>3.37</c:v>
                      </c:pt>
                      <c:pt idx="156">
                        <c:v>3.4</c:v>
                      </c:pt>
                      <c:pt idx="157">
                        <c:v>3.35</c:v>
                      </c:pt>
                      <c:pt idx="158">
                        <c:v>3.26</c:v>
                      </c:pt>
                      <c:pt idx="159">
                        <c:v>3.25</c:v>
                      </c:pt>
                      <c:pt idx="160">
                        <c:v>3.27</c:v>
                      </c:pt>
                      <c:pt idx="161">
                        <c:v>3.34</c:v>
                      </c:pt>
                      <c:pt idx="162">
                        <c:v>3.5</c:v>
                      </c:pt>
                      <c:pt idx="163">
                        <c:v>3.56</c:v>
                      </c:pt>
                      <c:pt idx="164">
                        <c:v>3.61</c:v>
                      </c:pt>
                      <c:pt idx="165">
                        <c:v>4.3</c:v>
                      </c:pt>
                      <c:pt idx="166">
                        <c:v>3.98</c:v>
                      </c:pt>
                      <c:pt idx="167">
                        <c:v>3.82</c:v>
                      </c:pt>
                      <c:pt idx="168">
                        <c:v>3.7</c:v>
                      </c:pt>
                      <c:pt idx="169">
                        <c:v>3.65</c:v>
                      </c:pt>
                      <c:pt idx="170">
                        <c:v>3.66</c:v>
                      </c:pt>
                      <c:pt idx="171">
                        <c:v>3.65</c:v>
                      </c:pt>
                      <c:pt idx="172">
                        <c:v>3.73</c:v>
                      </c:pt>
                      <c:pt idx="173">
                        <c:v>3.63</c:v>
                      </c:pt>
                      <c:pt idx="174">
                        <c:v>3.45</c:v>
                      </c:pt>
                      <c:pt idx="175">
                        <c:v>3.44</c:v>
                      </c:pt>
                      <c:pt idx="176">
                        <c:v>3.3</c:v>
                      </c:pt>
                      <c:pt idx="177">
                        <c:v>3.2</c:v>
                      </c:pt>
                      <c:pt idx="178">
                        <c:v>3.14</c:v>
                      </c:pt>
                      <c:pt idx="179">
                        <c:v>3.07</c:v>
                      </c:pt>
                      <c:pt idx="180">
                        <c:v>3.12</c:v>
                      </c:pt>
                      <c:pt idx="181">
                        <c:v>3.07</c:v>
                      </c:pt>
                      <c:pt idx="182">
                        <c:v>3.05</c:v>
                      </c:pt>
                      <c:pt idx="183">
                        <c:v>3.08</c:v>
                      </c:pt>
                      <c:pt idx="184">
                        <c:v>3.02</c:v>
                      </c:pt>
                      <c:pt idx="185">
                        <c:v>2.97</c:v>
                      </c:pt>
                      <c:pt idx="186">
                        <c:v>2.99</c:v>
                      </c:pt>
                      <c:pt idx="187">
                        <c:v>3.03</c:v>
                      </c:pt>
                      <c:pt idx="188">
                        <c:v>3.2</c:v>
                      </c:pt>
                      <c:pt idx="189">
                        <c:v>3.1</c:v>
                      </c:pt>
                      <c:pt idx="190">
                        <c:v>3.2</c:v>
                      </c:pt>
                      <c:pt idx="191">
                        <c:v>3.32</c:v>
                      </c:pt>
                      <c:pt idx="192">
                        <c:v>3.45</c:v>
                      </c:pt>
                      <c:pt idx="193">
                        <c:v>3.63</c:v>
                      </c:pt>
                      <c:pt idx="194">
                        <c:v>3.58</c:v>
                      </c:pt>
                      <c:pt idx="195">
                        <c:v>3.54</c:v>
                      </c:pt>
                      <c:pt idx="196">
                        <c:v>3.76</c:v>
                      </c:pt>
                      <c:pt idx="197">
                        <c:v>3.78</c:v>
                      </c:pt>
                      <c:pt idx="198">
                        <c:v>3.61</c:v>
                      </c:pt>
                      <c:pt idx="199">
                        <c:v>3.52</c:v>
                      </c:pt>
                      <c:pt idx="200">
                        <c:v>3.44</c:v>
                      </c:pt>
                      <c:pt idx="201">
                        <c:v>3.46</c:v>
                      </c:pt>
                      <c:pt idx="202">
                        <c:v>3.5</c:v>
                      </c:pt>
                      <c:pt idx="203">
                        <c:v>4.3</c:v>
                      </c:pt>
                      <c:pt idx="204">
                        <c:v>4.28</c:v>
                      </c:pt>
                      <c:pt idx="205">
                        <c:v>4.04</c:v>
                      </c:pt>
                      <c:pt idx="206">
                        <c:v>4.04</c:v>
                      </c:pt>
                      <c:pt idx="207">
                        <c:v>4.26</c:v>
                      </c:pt>
                      <c:pt idx="208">
                        <c:v>4.1500000000000004</c:v>
                      </c:pt>
                      <c:pt idx="209">
                        <c:v>4.01</c:v>
                      </c:pt>
                      <c:pt idx="210">
                        <c:v>3.98</c:v>
                      </c:pt>
                      <c:pt idx="211">
                        <c:v>3.67</c:v>
                      </c:pt>
                      <c:pt idx="212">
                        <c:v>3.98</c:v>
                      </c:pt>
                      <c:pt idx="213">
                        <c:v>3.95</c:v>
                      </c:pt>
                      <c:pt idx="214">
                        <c:v>3.96</c:v>
                      </c:pt>
                      <c:pt idx="215">
                        <c:v>3.83</c:v>
                      </c:pt>
                      <c:pt idx="216">
                        <c:v>3.91</c:v>
                      </c:pt>
                      <c:pt idx="217">
                        <c:v>3.7</c:v>
                      </c:pt>
                      <c:pt idx="218">
                        <c:v>3.5</c:v>
                      </c:pt>
                      <c:pt idx="219">
                        <c:v>3.58</c:v>
                      </c:pt>
                      <c:pt idx="220">
                        <c:v>3.6</c:v>
                      </c:pt>
                      <c:pt idx="221">
                        <c:v>3.43</c:v>
                      </c:pt>
                      <c:pt idx="222">
                        <c:v>3.3</c:v>
                      </c:pt>
                      <c:pt idx="223">
                        <c:v>3.16</c:v>
                      </c:pt>
                      <c:pt idx="224">
                        <c:v>3.08</c:v>
                      </c:pt>
                      <c:pt idx="225">
                        <c:v>3.06</c:v>
                      </c:pt>
                      <c:pt idx="226">
                        <c:v>3</c:v>
                      </c:pt>
                      <c:pt idx="227">
                        <c:v>2.97</c:v>
                      </c:pt>
                      <c:pt idx="228">
                        <c:v>3.4</c:v>
                      </c:pt>
                      <c:pt idx="229">
                        <c:v>3.41</c:v>
                      </c:pt>
                      <c:pt idx="230">
                        <c:v>3.26</c:v>
                      </c:pt>
                      <c:pt idx="231">
                        <c:v>4.28</c:v>
                      </c:pt>
                      <c:pt idx="232">
                        <c:v>4.04</c:v>
                      </c:pt>
                      <c:pt idx="233">
                        <c:v>3.65</c:v>
                      </c:pt>
                      <c:pt idx="234">
                        <c:v>3.52</c:v>
                      </c:pt>
                      <c:pt idx="235">
                        <c:v>3.46</c:v>
                      </c:pt>
                      <c:pt idx="236">
                        <c:v>3.44</c:v>
                      </c:pt>
                      <c:pt idx="237">
                        <c:v>3.68</c:v>
                      </c:pt>
                      <c:pt idx="238">
                        <c:v>3.82</c:v>
                      </c:pt>
                      <c:pt idx="239">
                        <c:v>4</c:v>
                      </c:pt>
                      <c:pt idx="240">
                        <c:v>4.1399999999999997</c:v>
                      </c:pt>
                      <c:pt idx="241">
                        <c:v>3.85</c:v>
                      </c:pt>
                      <c:pt idx="242">
                        <c:v>4.32</c:v>
                      </c:pt>
                      <c:pt idx="243">
                        <c:v>4.1100000000000003</c:v>
                      </c:pt>
                      <c:pt idx="244">
                        <c:v>3.95</c:v>
                      </c:pt>
                      <c:pt idx="245">
                        <c:v>3.9</c:v>
                      </c:pt>
                      <c:pt idx="246">
                        <c:v>4.5</c:v>
                      </c:pt>
                      <c:pt idx="247">
                        <c:v>4.13</c:v>
                      </c:pt>
                      <c:pt idx="248">
                        <c:v>4.5999999999999996</c:v>
                      </c:pt>
                      <c:pt idx="249">
                        <c:v>4.37</c:v>
                      </c:pt>
                      <c:pt idx="250">
                        <c:v>4.38</c:v>
                      </c:pt>
                      <c:pt idx="251">
                        <c:v>4.26</c:v>
                      </c:pt>
                      <c:pt idx="252">
                        <c:v>4.32</c:v>
                      </c:pt>
                      <c:pt idx="253">
                        <c:v>4</c:v>
                      </c:pt>
                      <c:pt idx="254">
                        <c:v>4.38</c:v>
                      </c:pt>
                      <c:pt idx="255">
                        <c:v>4.5</c:v>
                      </c:pt>
                      <c:pt idx="256">
                        <c:v>4.58</c:v>
                      </c:pt>
                      <c:pt idx="257">
                        <c:v>4.8</c:v>
                      </c:pt>
                      <c:pt idx="258">
                        <c:v>4.8499999999999996</c:v>
                      </c:pt>
                      <c:pt idx="259">
                        <c:v>4.66</c:v>
                      </c:pt>
                      <c:pt idx="260">
                        <c:v>4.54</c:v>
                      </c:pt>
                      <c:pt idx="261">
                        <c:v>4.4000000000000004</c:v>
                      </c:pt>
                      <c:pt idx="262">
                        <c:v>4.47</c:v>
                      </c:pt>
                      <c:pt idx="263">
                        <c:v>4.46</c:v>
                      </c:pt>
                      <c:pt idx="264">
                        <c:v>4.42</c:v>
                      </c:pt>
                      <c:pt idx="265">
                        <c:v>4.3</c:v>
                      </c:pt>
                      <c:pt idx="266">
                        <c:v>4.3499999999999996</c:v>
                      </c:pt>
                      <c:pt idx="267">
                        <c:v>4.12</c:v>
                      </c:pt>
                      <c:pt idx="268">
                        <c:v>3.96</c:v>
                      </c:pt>
                      <c:pt idx="269">
                        <c:v>3.84</c:v>
                      </c:pt>
                      <c:pt idx="270">
                        <c:v>3.76</c:v>
                      </c:pt>
                      <c:pt idx="271">
                        <c:v>3.84</c:v>
                      </c:pt>
                      <c:pt idx="272">
                        <c:v>4.1399999999999997</c:v>
                      </c:pt>
                      <c:pt idx="273">
                        <c:v>4.2699999999999996</c:v>
                      </c:pt>
                      <c:pt idx="274">
                        <c:v>4</c:v>
                      </c:pt>
                      <c:pt idx="275">
                        <c:v>3.65</c:v>
                      </c:pt>
                      <c:pt idx="276">
                        <c:v>3.95</c:v>
                      </c:pt>
                      <c:pt idx="277">
                        <c:v>4.0999999999999996</c:v>
                      </c:pt>
                      <c:pt idx="278">
                        <c:v>3.58</c:v>
                      </c:pt>
                      <c:pt idx="279">
                        <c:v>3.43</c:v>
                      </c:pt>
                      <c:pt idx="280">
                        <c:v>3.46</c:v>
                      </c:pt>
                      <c:pt idx="281">
                        <c:v>3.72</c:v>
                      </c:pt>
                      <c:pt idx="282">
                        <c:v>3.62</c:v>
                      </c:pt>
                      <c:pt idx="283">
                        <c:v>3.48</c:v>
                      </c:pt>
                      <c:pt idx="284">
                        <c:v>3.27</c:v>
                      </c:pt>
                      <c:pt idx="285">
                        <c:v>3.16</c:v>
                      </c:pt>
                      <c:pt idx="286">
                        <c:v>3.02</c:v>
                      </c:pt>
                      <c:pt idx="287">
                        <c:v>2.93</c:v>
                      </c:pt>
                      <c:pt idx="288">
                        <c:v>2.88</c:v>
                      </c:pt>
                      <c:pt idx="289">
                        <c:v>2.85</c:v>
                      </c:pt>
                      <c:pt idx="290">
                        <c:v>2.74</c:v>
                      </c:pt>
                      <c:pt idx="291">
                        <c:v>2.67</c:v>
                      </c:pt>
                      <c:pt idx="292">
                        <c:v>2.64</c:v>
                      </c:pt>
                      <c:pt idx="293">
                        <c:v>2.63</c:v>
                      </c:pt>
                      <c:pt idx="294">
                        <c:v>2.71</c:v>
                      </c:pt>
                      <c:pt idx="295">
                        <c:v>2.66</c:v>
                      </c:pt>
                      <c:pt idx="296">
                        <c:v>2.15</c:v>
                      </c:pt>
                      <c:pt idx="297">
                        <c:v>2.77</c:v>
                      </c:pt>
                      <c:pt idx="298">
                        <c:v>2.68</c:v>
                      </c:pt>
                      <c:pt idx="299">
                        <c:v>2.58</c:v>
                      </c:pt>
                      <c:pt idx="300">
                        <c:v>2.58</c:v>
                      </c:pt>
                      <c:pt idx="301">
                        <c:v>2.62</c:v>
                      </c:pt>
                      <c:pt idx="302">
                        <c:v>2.63</c:v>
                      </c:pt>
                      <c:pt idx="303">
                        <c:v>2.7</c:v>
                      </c:pt>
                      <c:pt idx="304">
                        <c:v>3.15</c:v>
                      </c:pt>
                      <c:pt idx="305">
                        <c:v>2.83</c:v>
                      </c:pt>
                      <c:pt idx="306">
                        <c:v>2.85</c:v>
                      </c:pt>
                      <c:pt idx="307">
                        <c:v>3.5</c:v>
                      </c:pt>
                      <c:pt idx="308">
                        <c:v>3.29</c:v>
                      </c:pt>
                      <c:pt idx="309">
                        <c:v>3.33</c:v>
                      </c:pt>
                      <c:pt idx="310">
                        <c:v>4.4400000000000004</c:v>
                      </c:pt>
                      <c:pt idx="311">
                        <c:v>4.1100000000000003</c:v>
                      </c:pt>
                      <c:pt idx="312">
                        <c:v>3.8</c:v>
                      </c:pt>
                      <c:pt idx="313">
                        <c:v>3.66</c:v>
                      </c:pt>
                      <c:pt idx="314">
                        <c:v>3.8</c:v>
                      </c:pt>
                      <c:pt idx="315">
                        <c:v>3.74</c:v>
                      </c:pt>
                      <c:pt idx="316">
                        <c:v>4.16</c:v>
                      </c:pt>
                      <c:pt idx="317">
                        <c:v>3.82</c:v>
                      </c:pt>
                      <c:pt idx="318">
                        <c:v>4.04</c:v>
                      </c:pt>
                      <c:pt idx="319">
                        <c:v>4.12</c:v>
                      </c:pt>
                      <c:pt idx="320">
                        <c:v>4.59</c:v>
                      </c:pt>
                      <c:pt idx="321">
                        <c:v>4.3600000000000003</c:v>
                      </c:pt>
                      <c:pt idx="322">
                        <c:v>4.2</c:v>
                      </c:pt>
                      <c:pt idx="323">
                        <c:v>4.0199999999999996</c:v>
                      </c:pt>
                      <c:pt idx="324">
                        <c:v>4.2</c:v>
                      </c:pt>
                      <c:pt idx="325">
                        <c:v>3.97</c:v>
                      </c:pt>
                      <c:pt idx="326">
                        <c:v>3.82</c:v>
                      </c:pt>
                      <c:pt idx="327">
                        <c:v>3.74</c:v>
                      </c:pt>
                      <c:pt idx="328">
                        <c:v>4.03</c:v>
                      </c:pt>
                      <c:pt idx="329">
                        <c:v>3.77</c:v>
                      </c:pt>
                      <c:pt idx="330">
                        <c:v>3.9</c:v>
                      </c:pt>
                      <c:pt idx="331">
                        <c:v>4</c:v>
                      </c:pt>
                      <c:pt idx="332">
                        <c:v>3.9</c:v>
                      </c:pt>
                      <c:pt idx="333">
                        <c:v>3.76</c:v>
                      </c:pt>
                      <c:pt idx="334">
                        <c:v>3.58</c:v>
                      </c:pt>
                      <c:pt idx="335">
                        <c:v>3.32</c:v>
                      </c:pt>
                      <c:pt idx="336">
                        <c:v>3.18</c:v>
                      </c:pt>
                      <c:pt idx="337">
                        <c:v>3.08</c:v>
                      </c:pt>
                      <c:pt idx="338">
                        <c:v>3</c:v>
                      </c:pt>
                      <c:pt idx="339">
                        <c:v>2.95</c:v>
                      </c:pt>
                      <c:pt idx="340">
                        <c:v>2.91</c:v>
                      </c:pt>
                      <c:pt idx="341">
                        <c:v>2.84</c:v>
                      </c:pt>
                      <c:pt idx="342">
                        <c:v>2.8</c:v>
                      </c:pt>
                      <c:pt idx="343">
                        <c:v>2.68</c:v>
                      </c:pt>
                      <c:pt idx="344">
                        <c:v>2.6</c:v>
                      </c:pt>
                      <c:pt idx="345">
                        <c:v>2.5499999999999998</c:v>
                      </c:pt>
                      <c:pt idx="346">
                        <c:v>2.5499999999999998</c:v>
                      </c:pt>
                      <c:pt idx="347">
                        <c:v>2.54</c:v>
                      </c:pt>
                      <c:pt idx="348">
                        <c:v>2.48</c:v>
                      </c:pt>
                      <c:pt idx="349">
                        <c:v>2.48</c:v>
                      </c:pt>
                      <c:pt idx="350">
                        <c:v>2.4500000000000002</c:v>
                      </c:pt>
                      <c:pt idx="351">
                        <c:v>2.46</c:v>
                      </c:pt>
                      <c:pt idx="352">
                        <c:v>2.42</c:v>
                      </c:pt>
                      <c:pt idx="353">
                        <c:v>2.36</c:v>
                      </c:pt>
                      <c:pt idx="354">
                        <c:v>2.25</c:v>
                      </c:pt>
                      <c:pt idx="355">
                        <c:v>2.19</c:v>
                      </c:pt>
                      <c:pt idx="356">
                        <c:v>2.12</c:v>
                      </c:pt>
                      <c:pt idx="357">
                        <c:v>2.06</c:v>
                      </c:pt>
                      <c:pt idx="358">
                        <c:v>2</c:v>
                      </c:pt>
                      <c:pt idx="359">
                        <c:v>1.98</c:v>
                      </c:pt>
                      <c:pt idx="360">
                        <c:v>1.94</c:v>
                      </c:pt>
                      <c:pt idx="361">
                        <c:v>1.93</c:v>
                      </c:pt>
                      <c:pt idx="362">
                        <c:v>1.92</c:v>
                      </c:pt>
                      <c:pt idx="363">
                        <c:v>1.9</c:v>
                      </c:pt>
                      <c:pt idx="364">
                        <c:v>1.88</c:v>
                      </c:pt>
                      <c:pt idx="365">
                        <c:v>1.85</c:v>
                      </c:pt>
                      <c:pt idx="366">
                        <c:v>1.83</c:v>
                      </c:pt>
                      <c:pt idx="367">
                        <c:v>1.8</c:v>
                      </c:pt>
                      <c:pt idx="368">
                        <c:v>1.79</c:v>
                      </c:pt>
                      <c:pt idx="369">
                        <c:v>1.77</c:v>
                      </c:pt>
                      <c:pt idx="370">
                        <c:v>1.8</c:v>
                      </c:pt>
                      <c:pt idx="371">
                        <c:v>1.77</c:v>
                      </c:pt>
                      <c:pt idx="372">
                        <c:v>1.9</c:v>
                      </c:pt>
                      <c:pt idx="373">
                        <c:v>1.76</c:v>
                      </c:pt>
                      <c:pt idx="374">
                        <c:v>1.9</c:v>
                      </c:pt>
                      <c:pt idx="375">
                        <c:v>1.86</c:v>
                      </c:pt>
                      <c:pt idx="376">
                        <c:v>1.7</c:v>
                      </c:pt>
                      <c:pt idx="377">
                        <c:v>1.7</c:v>
                      </c:pt>
                      <c:pt idx="378">
                        <c:v>1.55</c:v>
                      </c:pt>
                      <c:pt idx="379">
                        <c:v>1.53</c:v>
                      </c:pt>
                      <c:pt idx="380">
                        <c:v>1.54</c:v>
                      </c:pt>
                      <c:pt idx="381">
                        <c:v>1.52</c:v>
                      </c:pt>
                      <c:pt idx="382">
                        <c:v>1.48</c:v>
                      </c:pt>
                      <c:pt idx="383">
                        <c:v>1.45</c:v>
                      </c:pt>
                      <c:pt idx="384">
                        <c:v>1.42</c:v>
                      </c:pt>
                      <c:pt idx="385">
                        <c:v>1.4</c:v>
                      </c:pt>
                      <c:pt idx="386">
                        <c:v>1.39</c:v>
                      </c:pt>
                      <c:pt idx="387">
                        <c:v>1.3</c:v>
                      </c:pt>
                      <c:pt idx="388">
                        <c:v>1.27</c:v>
                      </c:pt>
                      <c:pt idx="389">
                        <c:v>1.26</c:v>
                      </c:pt>
                      <c:pt idx="390">
                        <c:v>1.26</c:v>
                      </c:pt>
                      <c:pt idx="391">
                        <c:v>1.35</c:v>
                      </c:pt>
                      <c:pt idx="392">
                        <c:v>1.32</c:v>
                      </c:pt>
                      <c:pt idx="393">
                        <c:v>1.33</c:v>
                      </c:pt>
                      <c:pt idx="394">
                        <c:v>1.32</c:v>
                      </c:pt>
                      <c:pt idx="395">
                        <c:v>1.3</c:v>
                      </c:pt>
                      <c:pt idx="396">
                        <c:v>1.27</c:v>
                      </c:pt>
                      <c:pt idx="397">
                        <c:v>1.34</c:v>
                      </c:pt>
                      <c:pt idx="398">
                        <c:v>1.23</c:v>
                      </c:pt>
                      <c:pt idx="399">
                        <c:v>1.19</c:v>
                      </c:pt>
                      <c:pt idx="400">
                        <c:v>1.1499999999999999</c:v>
                      </c:pt>
                      <c:pt idx="401">
                        <c:v>1.1499999999999999</c:v>
                      </c:pt>
                      <c:pt idx="402">
                        <c:v>1.17</c:v>
                      </c:pt>
                      <c:pt idx="403">
                        <c:v>1.1299999999999999</c:v>
                      </c:pt>
                      <c:pt idx="404">
                        <c:v>1.1000000000000001</c:v>
                      </c:pt>
                      <c:pt idx="405">
                        <c:v>1.08</c:v>
                      </c:pt>
                      <c:pt idx="406">
                        <c:v>1.1000000000000001</c:v>
                      </c:pt>
                      <c:pt idx="407">
                        <c:v>1.06</c:v>
                      </c:pt>
                      <c:pt idx="408">
                        <c:v>1.1200000000000001</c:v>
                      </c:pt>
                      <c:pt idx="409">
                        <c:v>1.1000000000000001</c:v>
                      </c:pt>
                      <c:pt idx="410">
                        <c:v>1.1000000000000001</c:v>
                      </c:pt>
                      <c:pt idx="411">
                        <c:v>1.1100000000000001</c:v>
                      </c:pt>
                      <c:pt idx="412">
                        <c:v>1.18</c:v>
                      </c:pt>
                      <c:pt idx="413">
                        <c:v>1.1499999999999999</c:v>
                      </c:pt>
                      <c:pt idx="414">
                        <c:v>1.1200000000000001</c:v>
                      </c:pt>
                      <c:pt idx="415">
                        <c:v>1.1299999999999999</c:v>
                      </c:pt>
                      <c:pt idx="416">
                        <c:v>1.1499999999999999</c:v>
                      </c:pt>
                      <c:pt idx="417">
                        <c:v>1.72</c:v>
                      </c:pt>
                      <c:pt idx="418">
                        <c:v>1.76</c:v>
                      </c:pt>
                      <c:pt idx="419">
                        <c:v>1.57</c:v>
                      </c:pt>
                      <c:pt idx="420">
                        <c:v>1.68</c:v>
                      </c:pt>
                      <c:pt idx="421">
                        <c:v>1.64</c:v>
                      </c:pt>
                      <c:pt idx="422">
                        <c:v>1.54</c:v>
                      </c:pt>
                      <c:pt idx="423">
                        <c:v>1.61</c:v>
                      </c:pt>
                      <c:pt idx="424">
                        <c:v>1.58</c:v>
                      </c:pt>
                      <c:pt idx="425">
                        <c:v>1.48</c:v>
                      </c:pt>
                      <c:pt idx="426">
                        <c:v>1.35</c:v>
                      </c:pt>
                      <c:pt idx="427">
                        <c:v>1.25</c:v>
                      </c:pt>
                      <c:pt idx="428">
                        <c:v>1.2</c:v>
                      </c:pt>
                      <c:pt idx="429">
                        <c:v>1.1499999999999999</c:v>
                      </c:pt>
                      <c:pt idx="430">
                        <c:v>1.1000000000000001</c:v>
                      </c:pt>
                      <c:pt idx="431">
                        <c:v>1.05</c:v>
                      </c:pt>
                      <c:pt idx="432">
                        <c:v>1</c:v>
                      </c:pt>
                      <c:pt idx="433">
                        <c:v>0.95</c:v>
                      </c:pt>
                      <c:pt idx="434">
                        <c:v>0.95</c:v>
                      </c:pt>
                      <c:pt idx="435">
                        <c:v>0.96</c:v>
                      </c:pt>
                      <c:pt idx="436">
                        <c:v>0.95</c:v>
                      </c:pt>
                      <c:pt idx="437">
                        <c:v>0.95</c:v>
                      </c:pt>
                      <c:pt idx="438">
                        <c:v>0.94</c:v>
                      </c:pt>
                      <c:pt idx="439">
                        <c:v>0.93</c:v>
                      </c:pt>
                      <c:pt idx="440">
                        <c:v>0.9</c:v>
                      </c:pt>
                      <c:pt idx="441">
                        <c:v>0.89</c:v>
                      </c:pt>
                      <c:pt idx="442">
                        <c:v>0.89</c:v>
                      </c:pt>
                      <c:pt idx="443">
                        <c:v>0.87</c:v>
                      </c:pt>
                      <c:pt idx="444">
                        <c:v>0.85</c:v>
                      </c:pt>
                      <c:pt idx="445">
                        <c:v>0.85</c:v>
                      </c:pt>
                      <c:pt idx="446">
                        <c:v>0.84</c:v>
                      </c:pt>
                      <c:pt idx="447">
                        <c:v>0.84</c:v>
                      </c:pt>
                      <c:pt idx="448">
                        <c:v>0.83</c:v>
                      </c:pt>
                      <c:pt idx="449">
                        <c:v>0.85</c:v>
                      </c:pt>
                      <c:pt idx="450">
                        <c:v>0.84</c:v>
                      </c:pt>
                      <c:pt idx="451">
                        <c:v>0.84</c:v>
                      </c:pt>
                      <c:pt idx="452">
                        <c:v>0.82</c:v>
                      </c:pt>
                      <c:pt idx="453">
                        <c:v>0.81</c:v>
                      </c:pt>
                      <c:pt idx="454">
                        <c:v>0.8</c:v>
                      </c:pt>
                      <c:pt idx="455">
                        <c:v>0.8</c:v>
                      </c:pt>
                      <c:pt idx="456">
                        <c:v>0.79</c:v>
                      </c:pt>
                      <c:pt idx="457">
                        <c:v>0.81</c:v>
                      </c:pt>
                      <c:pt idx="458">
                        <c:v>0.84</c:v>
                      </c:pt>
                      <c:pt idx="459">
                        <c:v>0.88</c:v>
                      </c:pt>
                      <c:pt idx="460">
                        <c:v>0.83</c:v>
                      </c:pt>
                      <c:pt idx="461">
                        <c:v>0.83</c:v>
                      </c:pt>
                      <c:pt idx="462">
                        <c:v>0.81</c:v>
                      </c:pt>
                      <c:pt idx="463">
                        <c:v>0.8</c:v>
                      </c:pt>
                      <c:pt idx="464">
                        <c:v>0.78</c:v>
                      </c:pt>
                      <c:pt idx="465">
                        <c:v>0.7</c:v>
                      </c:pt>
                      <c:pt idx="466">
                        <c:v>0.69</c:v>
                      </c:pt>
                      <c:pt idx="467">
                        <c:v>0.69</c:v>
                      </c:pt>
                      <c:pt idx="468">
                        <c:v>0.68</c:v>
                      </c:pt>
                      <c:pt idx="469">
                        <c:v>0.68</c:v>
                      </c:pt>
                      <c:pt idx="470">
                        <c:v>0.68</c:v>
                      </c:pt>
                      <c:pt idx="471">
                        <c:v>0.78</c:v>
                      </c:pt>
                      <c:pt idx="472">
                        <c:v>0.79</c:v>
                      </c:pt>
                      <c:pt idx="473">
                        <c:v>0.77</c:v>
                      </c:pt>
                      <c:pt idx="474">
                        <c:v>0.75</c:v>
                      </c:pt>
                      <c:pt idx="475">
                        <c:v>0.9</c:v>
                      </c:pt>
                      <c:pt idx="476">
                        <c:v>0.95</c:v>
                      </c:pt>
                      <c:pt idx="477">
                        <c:v>0.91</c:v>
                      </c:pt>
                      <c:pt idx="478">
                        <c:v>0.9</c:v>
                      </c:pt>
                      <c:pt idx="479">
                        <c:v>0.87</c:v>
                      </c:pt>
                      <c:pt idx="480">
                        <c:v>0.85</c:v>
                      </c:pt>
                      <c:pt idx="481">
                        <c:v>0.85</c:v>
                      </c:pt>
                      <c:pt idx="482">
                        <c:v>0.84</c:v>
                      </c:pt>
                      <c:pt idx="483">
                        <c:v>0.98</c:v>
                      </c:pt>
                      <c:pt idx="484">
                        <c:v>0.96</c:v>
                      </c:pt>
                      <c:pt idx="485">
                        <c:v>0.94</c:v>
                      </c:pt>
                      <c:pt idx="486">
                        <c:v>0.93</c:v>
                      </c:pt>
                      <c:pt idx="487">
                        <c:v>0.9</c:v>
                      </c:pt>
                      <c:pt idx="488">
                        <c:v>0.95</c:v>
                      </c:pt>
                      <c:pt idx="489">
                        <c:v>0.9</c:v>
                      </c:pt>
                      <c:pt idx="490">
                        <c:v>0.88</c:v>
                      </c:pt>
                      <c:pt idx="491">
                        <c:v>0.88</c:v>
                      </c:pt>
                      <c:pt idx="492">
                        <c:v>0.99</c:v>
                      </c:pt>
                      <c:pt idx="493">
                        <c:v>0.96</c:v>
                      </c:pt>
                      <c:pt idx="494">
                        <c:v>0.95</c:v>
                      </c:pt>
                      <c:pt idx="495">
                        <c:v>0.95</c:v>
                      </c:pt>
                      <c:pt idx="496">
                        <c:v>0.94</c:v>
                      </c:pt>
                      <c:pt idx="497">
                        <c:v>0.99</c:v>
                      </c:pt>
                      <c:pt idx="498">
                        <c:v>0.95</c:v>
                      </c:pt>
                      <c:pt idx="499">
                        <c:v>0.9</c:v>
                      </c:pt>
                      <c:pt idx="500">
                        <c:v>0.9</c:v>
                      </c:pt>
                      <c:pt idx="501">
                        <c:v>0.9</c:v>
                      </c:pt>
                      <c:pt idx="502">
                        <c:v>0.9</c:v>
                      </c:pt>
                      <c:pt idx="503">
                        <c:v>0.95</c:v>
                      </c:pt>
                      <c:pt idx="504">
                        <c:v>1</c:v>
                      </c:pt>
                      <c:pt idx="505">
                        <c:v>1.01</c:v>
                      </c:pt>
                      <c:pt idx="506">
                        <c:v>1</c:v>
                      </c:pt>
                      <c:pt idx="507">
                        <c:v>1.01</c:v>
                      </c:pt>
                      <c:pt idx="508">
                        <c:v>1.06</c:v>
                      </c:pt>
                      <c:pt idx="509">
                        <c:v>1.1000000000000001</c:v>
                      </c:pt>
                      <c:pt idx="510">
                        <c:v>1.1100000000000001</c:v>
                      </c:pt>
                      <c:pt idx="511">
                        <c:v>1.06</c:v>
                      </c:pt>
                      <c:pt idx="512">
                        <c:v>1.05</c:v>
                      </c:pt>
                      <c:pt idx="513">
                        <c:v>1.03</c:v>
                      </c:pt>
                      <c:pt idx="514">
                        <c:v>1.05</c:v>
                      </c:pt>
                      <c:pt idx="515">
                        <c:v>1.05</c:v>
                      </c:pt>
                      <c:pt idx="516">
                        <c:v>1.06</c:v>
                      </c:pt>
                      <c:pt idx="517">
                        <c:v>1.19</c:v>
                      </c:pt>
                      <c:pt idx="518">
                        <c:v>1.3</c:v>
                      </c:pt>
                      <c:pt idx="519">
                        <c:v>1.5</c:v>
                      </c:pt>
                      <c:pt idx="520">
                        <c:v>1.46</c:v>
                      </c:pt>
                      <c:pt idx="521">
                        <c:v>1.2</c:v>
                      </c:pt>
                      <c:pt idx="522">
                        <c:v>1.19</c:v>
                      </c:pt>
                      <c:pt idx="523">
                        <c:v>1.1499999999999999</c:v>
                      </c:pt>
                      <c:pt idx="524">
                        <c:v>1.1100000000000001</c:v>
                      </c:pt>
                      <c:pt idx="525">
                        <c:v>1</c:v>
                      </c:pt>
                      <c:pt idx="526">
                        <c:v>0.98</c:v>
                      </c:pt>
                      <c:pt idx="527">
                        <c:v>0.97</c:v>
                      </c:pt>
                      <c:pt idx="528">
                        <c:v>0.94</c:v>
                      </c:pt>
                      <c:pt idx="529">
                        <c:v>0.96</c:v>
                      </c:pt>
                      <c:pt idx="530">
                        <c:v>0.95</c:v>
                      </c:pt>
                      <c:pt idx="531">
                        <c:v>0.94</c:v>
                      </c:pt>
                      <c:pt idx="532">
                        <c:v>0.92</c:v>
                      </c:pt>
                      <c:pt idx="533">
                        <c:v>1</c:v>
                      </c:pt>
                      <c:pt idx="534">
                        <c:v>0.98</c:v>
                      </c:pt>
                      <c:pt idx="535">
                        <c:v>0.95</c:v>
                      </c:pt>
                      <c:pt idx="536">
                        <c:v>0.93</c:v>
                      </c:pt>
                      <c:pt idx="537">
                        <c:v>0.92</c:v>
                      </c:pt>
                      <c:pt idx="538">
                        <c:v>0.9</c:v>
                      </c:pt>
                      <c:pt idx="539">
                        <c:v>0.89</c:v>
                      </c:pt>
                      <c:pt idx="540">
                        <c:v>0.87</c:v>
                      </c:pt>
                      <c:pt idx="541">
                        <c:v>0.87</c:v>
                      </c:pt>
                      <c:pt idx="542">
                        <c:v>0.86</c:v>
                      </c:pt>
                      <c:pt idx="543">
                        <c:v>0.85</c:v>
                      </c:pt>
                      <c:pt idx="544">
                        <c:v>0.83</c:v>
                      </c:pt>
                      <c:pt idx="545">
                        <c:v>0.88</c:v>
                      </c:pt>
                      <c:pt idx="546">
                        <c:v>0.81</c:v>
                      </c:pt>
                      <c:pt idx="547">
                        <c:v>0.8</c:v>
                      </c:pt>
                      <c:pt idx="548">
                        <c:v>0.8</c:v>
                      </c:pt>
                      <c:pt idx="549">
                        <c:v>0.79</c:v>
                      </c:pt>
                      <c:pt idx="550">
                        <c:v>0.78</c:v>
                      </c:pt>
                      <c:pt idx="551">
                        <c:v>0.77</c:v>
                      </c:pt>
                      <c:pt idx="552">
                        <c:v>0.75</c:v>
                      </c:pt>
                      <c:pt idx="553">
                        <c:v>0.79</c:v>
                      </c:pt>
                      <c:pt idx="554">
                        <c:v>0.75</c:v>
                      </c:pt>
                      <c:pt idx="555">
                        <c:v>0.77</c:v>
                      </c:pt>
                      <c:pt idx="556">
                        <c:v>0.75</c:v>
                      </c:pt>
                      <c:pt idx="557">
                        <c:v>0.75</c:v>
                      </c:pt>
                      <c:pt idx="558">
                        <c:v>0.73</c:v>
                      </c:pt>
                      <c:pt idx="559">
                        <c:v>0.72</c:v>
                      </c:pt>
                      <c:pt idx="560">
                        <c:v>0.71</c:v>
                      </c:pt>
                      <c:pt idx="561">
                        <c:v>0.7</c:v>
                      </c:pt>
                      <c:pt idx="562">
                        <c:v>0.7</c:v>
                      </c:pt>
                      <c:pt idx="563">
                        <c:v>0.69</c:v>
                      </c:pt>
                      <c:pt idx="564">
                        <c:v>0.67</c:v>
                      </c:pt>
                      <c:pt idx="565">
                        <c:v>0.72</c:v>
                      </c:pt>
                      <c:pt idx="566">
                        <c:v>0.75</c:v>
                      </c:pt>
                      <c:pt idx="567">
                        <c:v>0.77</c:v>
                      </c:pt>
                      <c:pt idx="568">
                        <c:v>0.8</c:v>
                      </c:pt>
                      <c:pt idx="569">
                        <c:v>0.81</c:v>
                      </c:pt>
                      <c:pt idx="570">
                        <c:v>0.84</c:v>
                      </c:pt>
                      <c:pt idx="571">
                        <c:v>0.99</c:v>
                      </c:pt>
                      <c:pt idx="572">
                        <c:v>1.04</c:v>
                      </c:pt>
                      <c:pt idx="573">
                        <c:v>2.0099999999999998</c:v>
                      </c:pt>
                      <c:pt idx="574">
                        <c:v>1.85</c:v>
                      </c:pt>
                      <c:pt idx="575">
                        <c:v>1.59</c:v>
                      </c:pt>
                      <c:pt idx="576">
                        <c:v>1.66</c:v>
                      </c:pt>
                      <c:pt idx="577">
                        <c:v>1.95</c:v>
                      </c:pt>
                      <c:pt idx="578">
                        <c:v>1.9</c:v>
                      </c:pt>
                      <c:pt idx="579">
                        <c:v>1.91</c:v>
                      </c:pt>
                      <c:pt idx="580">
                        <c:v>1.9</c:v>
                      </c:pt>
                      <c:pt idx="581">
                        <c:v>1.86</c:v>
                      </c:pt>
                      <c:pt idx="582">
                        <c:v>1.8</c:v>
                      </c:pt>
                      <c:pt idx="583">
                        <c:v>1.76</c:v>
                      </c:pt>
                      <c:pt idx="584">
                        <c:v>1.66</c:v>
                      </c:pt>
                      <c:pt idx="585">
                        <c:v>1.4</c:v>
                      </c:pt>
                      <c:pt idx="586">
                        <c:v>1.3</c:v>
                      </c:pt>
                      <c:pt idx="587">
                        <c:v>1.29</c:v>
                      </c:pt>
                      <c:pt idx="588">
                        <c:v>1.25</c:v>
                      </c:pt>
                      <c:pt idx="589">
                        <c:v>1.23</c:v>
                      </c:pt>
                      <c:pt idx="590">
                        <c:v>1.2</c:v>
                      </c:pt>
                      <c:pt idx="591">
                        <c:v>1.25</c:v>
                      </c:pt>
                      <c:pt idx="592">
                        <c:v>1.27</c:v>
                      </c:pt>
                      <c:pt idx="593">
                        <c:v>1.18</c:v>
                      </c:pt>
                      <c:pt idx="594">
                        <c:v>1.1599999999999999</c:v>
                      </c:pt>
                      <c:pt idx="595">
                        <c:v>1.1599999999999999</c:v>
                      </c:pt>
                      <c:pt idx="596">
                        <c:v>1.1399999999999999</c:v>
                      </c:pt>
                      <c:pt idx="597">
                        <c:v>1.1000000000000001</c:v>
                      </c:pt>
                      <c:pt idx="598">
                        <c:v>1</c:v>
                      </c:pt>
                      <c:pt idx="599">
                        <c:v>1.02</c:v>
                      </c:pt>
                      <c:pt idx="600">
                        <c:v>1.05</c:v>
                      </c:pt>
                      <c:pt idx="601">
                        <c:v>1.1000000000000001</c:v>
                      </c:pt>
                      <c:pt idx="602">
                        <c:v>1.04</c:v>
                      </c:pt>
                      <c:pt idx="603">
                        <c:v>1.04</c:v>
                      </c:pt>
                      <c:pt idx="604">
                        <c:v>1.05</c:v>
                      </c:pt>
                      <c:pt idx="605">
                        <c:v>1.88</c:v>
                      </c:pt>
                      <c:pt idx="606">
                        <c:v>1.85</c:v>
                      </c:pt>
                      <c:pt idx="607">
                        <c:v>1.65</c:v>
                      </c:pt>
                      <c:pt idx="608">
                        <c:v>1.76</c:v>
                      </c:pt>
                      <c:pt idx="609">
                        <c:v>2.09</c:v>
                      </c:pt>
                      <c:pt idx="610">
                        <c:v>2.16</c:v>
                      </c:pt>
                      <c:pt idx="611">
                        <c:v>2.08</c:v>
                      </c:pt>
                      <c:pt idx="612">
                        <c:v>2</c:v>
                      </c:pt>
                      <c:pt idx="613">
                        <c:v>1.95</c:v>
                      </c:pt>
                      <c:pt idx="614">
                        <c:v>1.9</c:v>
                      </c:pt>
                      <c:pt idx="615">
                        <c:v>1.85</c:v>
                      </c:pt>
                      <c:pt idx="616">
                        <c:v>1.83</c:v>
                      </c:pt>
                      <c:pt idx="617">
                        <c:v>1.86</c:v>
                      </c:pt>
                      <c:pt idx="618">
                        <c:v>1.66</c:v>
                      </c:pt>
                      <c:pt idx="619">
                        <c:v>1.66</c:v>
                      </c:pt>
                      <c:pt idx="620">
                        <c:v>1.94</c:v>
                      </c:pt>
                      <c:pt idx="621">
                        <c:v>2.06</c:v>
                      </c:pt>
                      <c:pt idx="622">
                        <c:v>2.35</c:v>
                      </c:pt>
                      <c:pt idx="623">
                        <c:v>2.87</c:v>
                      </c:pt>
                      <c:pt idx="624">
                        <c:v>3.45</c:v>
                      </c:pt>
                      <c:pt idx="625">
                        <c:v>3.08</c:v>
                      </c:pt>
                      <c:pt idx="626">
                        <c:v>3</c:v>
                      </c:pt>
                      <c:pt idx="627">
                        <c:v>2.93</c:v>
                      </c:pt>
                      <c:pt idx="628">
                        <c:v>2.87</c:v>
                      </c:pt>
                      <c:pt idx="629">
                        <c:v>2.87</c:v>
                      </c:pt>
                      <c:pt idx="630">
                        <c:v>2.92</c:v>
                      </c:pt>
                      <c:pt idx="631">
                        <c:v>2.8</c:v>
                      </c:pt>
                      <c:pt idx="632">
                        <c:v>2.68</c:v>
                      </c:pt>
                      <c:pt idx="633">
                        <c:v>2.5</c:v>
                      </c:pt>
                      <c:pt idx="634">
                        <c:v>2.95</c:v>
                      </c:pt>
                      <c:pt idx="635">
                        <c:v>2.74</c:v>
                      </c:pt>
                      <c:pt idx="636">
                        <c:v>3</c:v>
                      </c:pt>
                      <c:pt idx="637">
                        <c:v>3</c:v>
                      </c:pt>
                      <c:pt idx="638">
                        <c:v>3.05</c:v>
                      </c:pt>
                      <c:pt idx="639">
                        <c:v>3.05</c:v>
                      </c:pt>
                      <c:pt idx="640">
                        <c:v>2.88</c:v>
                      </c:pt>
                      <c:pt idx="641">
                        <c:v>2.82</c:v>
                      </c:pt>
                      <c:pt idx="642">
                        <c:v>2.67</c:v>
                      </c:pt>
                      <c:pt idx="643">
                        <c:v>2.5499999999999998</c:v>
                      </c:pt>
                      <c:pt idx="644">
                        <c:v>2.5499999999999998</c:v>
                      </c:pt>
                      <c:pt idx="645">
                        <c:v>2.41</c:v>
                      </c:pt>
                      <c:pt idx="646">
                        <c:v>2.66</c:v>
                      </c:pt>
                      <c:pt idx="647">
                        <c:v>2.46</c:v>
                      </c:pt>
                      <c:pt idx="648">
                        <c:v>2.81</c:v>
                      </c:pt>
                      <c:pt idx="649">
                        <c:v>2.85</c:v>
                      </c:pt>
                      <c:pt idx="650">
                        <c:v>2.8</c:v>
                      </c:pt>
                      <c:pt idx="651">
                        <c:v>2.72</c:v>
                      </c:pt>
                      <c:pt idx="652">
                        <c:v>2.78</c:v>
                      </c:pt>
                      <c:pt idx="653">
                        <c:v>2.62</c:v>
                      </c:pt>
                      <c:pt idx="654">
                        <c:v>2.58</c:v>
                      </c:pt>
                      <c:pt idx="655">
                        <c:v>2.4900000000000002</c:v>
                      </c:pt>
                      <c:pt idx="656">
                        <c:v>2.48</c:v>
                      </c:pt>
                      <c:pt idx="657">
                        <c:v>2.41</c:v>
                      </c:pt>
                      <c:pt idx="658">
                        <c:v>2.3199999999999998</c:v>
                      </c:pt>
                      <c:pt idx="659">
                        <c:v>2.2999999999999998</c:v>
                      </c:pt>
                      <c:pt idx="660">
                        <c:v>2.33</c:v>
                      </c:pt>
                      <c:pt idx="661">
                        <c:v>2.2999999999999998</c:v>
                      </c:pt>
                      <c:pt idx="662">
                        <c:v>2.23</c:v>
                      </c:pt>
                      <c:pt idx="663">
                        <c:v>2.2799999999999998</c:v>
                      </c:pt>
                      <c:pt idx="664">
                        <c:v>2.4500000000000002</c:v>
                      </c:pt>
                      <c:pt idx="665">
                        <c:v>2.52</c:v>
                      </c:pt>
                      <c:pt idx="666">
                        <c:v>2.34</c:v>
                      </c:pt>
                      <c:pt idx="667">
                        <c:v>2.21</c:v>
                      </c:pt>
                      <c:pt idx="668">
                        <c:v>2.08</c:v>
                      </c:pt>
                      <c:pt idx="669">
                        <c:v>2.06</c:v>
                      </c:pt>
                      <c:pt idx="670">
                        <c:v>2.04</c:v>
                      </c:pt>
                      <c:pt idx="671">
                        <c:v>2.02</c:v>
                      </c:pt>
                      <c:pt idx="672">
                        <c:v>2.06</c:v>
                      </c:pt>
                      <c:pt idx="673">
                        <c:v>2.04</c:v>
                      </c:pt>
                      <c:pt idx="674">
                        <c:v>1.98</c:v>
                      </c:pt>
                      <c:pt idx="675">
                        <c:v>1.96</c:v>
                      </c:pt>
                      <c:pt idx="676">
                        <c:v>1.94</c:v>
                      </c:pt>
                      <c:pt idx="677">
                        <c:v>1.9</c:v>
                      </c:pt>
                      <c:pt idx="678">
                        <c:v>1.87</c:v>
                      </c:pt>
                      <c:pt idx="679">
                        <c:v>1.87</c:v>
                      </c:pt>
                      <c:pt idx="680">
                        <c:v>2.38</c:v>
                      </c:pt>
                      <c:pt idx="681">
                        <c:v>3.7</c:v>
                      </c:pt>
                      <c:pt idx="682">
                        <c:v>3.17</c:v>
                      </c:pt>
                      <c:pt idx="683">
                        <c:v>2.95</c:v>
                      </c:pt>
                      <c:pt idx="684">
                        <c:v>3.04</c:v>
                      </c:pt>
                      <c:pt idx="685">
                        <c:v>3.08</c:v>
                      </c:pt>
                      <c:pt idx="686">
                        <c:v>3.44</c:v>
                      </c:pt>
                      <c:pt idx="687">
                        <c:v>3.55</c:v>
                      </c:pt>
                      <c:pt idx="688">
                        <c:v>3.38</c:v>
                      </c:pt>
                      <c:pt idx="689">
                        <c:v>3.58</c:v>
                      </c:pt>
                      <c:pt idx="690">
                        <c:v>3.27</c:v>
                      </c:pt>
                      <c:pt idx="691">
                        <c:v>3.62</c:v>
                      </c:pt>
                      <c:pt idx="692">
                        <c:v>3.51</c:v>
                      </c:pt>
                      <c:pt idx="693">
                        <c:v>3.36</c:v>
                      </c:pt>
                      <c:pt idx="694">
                        <c:v>3.26</c:v>
                      </c:pt>
                      <c:pt idx="695">
                        <c:v>3.74</c:v>
                      </c:pt>
                      <c:pt idx="696">
                        <c:v>3.6</c:v>
                      </c:pt>
                      <c:pt idx="697">
                        <c:v>3.39</c:v>
                      </c:pt>
                      <c:pt idx="698">
                        <c:v>3.29</c:v>
                      </c:pt>
                      <c:pt idx="699">
                        <c:v>3.05</c:v>
                      </c:pt>
                      <c:pt idx="700">
                        <c:v>3.04</c:v>
                      </c:pt>
                      <c:pt idx="701">
                        <c:v>3</c:v>
                      </c:pt>
                      <c:pt idx="702">
                        <c:v>2.88</c:v>
                      </c:pt>
                      <c:pt idx="703">
                        <c:v>2.79</c:v>
                      </c:pt>
                      <c:pt idx="704">
                        <c:v>2.7</c:v>
                      </c:pt>
                      <c:pt idx="705">
                        <c:v>2.84</c:v>
                      </c:pt>
                      <c:pt idx="706">
                        <c:v>2.72</c:v>
                      </c:pt>
                      <c:pt idx="707">
                        <c:v>3.36</c:v>
                      </c:pt>
                      <c:pt idx="708">
                        <c:v>3.56</c:v>
                      </c:pt>
                      <c:pt idx="709">
                        <c:v>3.45</c:v>
                      </c:pt>
                      <c:pt idx="710">
                        <c:v>3.33</c:v>
                      </c:pt>
                      <c:pt idx="711">
                        <c:v>3.27</c:v>
                      </c:pt>
                      <c:pt idx="712">
                        <c:v>3.25</c:v>
                      </c:pt>
                      <c:pt idx="713">
                        <c:v>3.25</c:v>
                      </c:pt>
                      <c:pt idx="714">
                        <c:v>3.49</c:v>
                      </c:pt>
                      <c:pt idx="715">
                        <c:v>3.45</c:v>
                      </c:pt>
                      <c:pt idx="716">
                        <c:v>3.28</c:v>
                      </c:pt>
                      <c:pt idx="717">
                        <c:v>3.29</c:v>
                      </c:pt>
                      <c:pt idx="718">
                        <c:v>3.24</c:v>
                      </c:pt>
                      <c:pt idx="719">
                        <c:v>3.16</c:v>
                      </c:pt>
                      <c:pt idx="720">
                        <c:v>3.3</c:v>
                      </c:pt>
                      <c:pt idx="721">
                        <c:v>3.2</c:v>
                      </c:pt>
                      <c:pt idx="722">
                        <c:v>3.05</c:v>
                      </c:pt>
                      <c:pt idx="723">
                        <c:v>2.98</c:v>
                      </c:pt>
                      <c:pt idx="724">
                        <c:v>2.98</c:v>
                      </c:pt>
                      <c:pt idx="725">
                        <c:v>2.99</c:v>
                      </c:pt>
                      <c:pt idx="726">
                        <c:v>2.99</c:v>
                      </c:pt>
                      <c:pt idx="727">
                        <c:v>2.98</c:v>
                      </c:pt>
                      <c:pt idx="728">
                        <c:v>3</c:v>
                      </c:pt>
                      <c:pt idx="729">
                        <c:v>2.95</c:v>
                      </c:pt>
                      <c:pt idx="730">
                        <c:v>2.9</c:v>
                      </c:pt>
                      <c:pt idx="731">
                        <c:v>2.85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10-91D4-45AA-AE21-1D15512D6776}"/>
                  </c:ext>
                </c:extLst>
              </c15:ser>
            </c15:filteredLineSeries>
            <c15:filteredLineSeries>
              <c15:ser>
                <c:idx val="6"/>
                <c:order val="7"/>
                <c:tx>
                  <c:v>2007</c:v>
                </c:tx>
                <c:spPr>
                  <a:ln w="12700">
                    <a:solidFill>
                      <a:srgbClr val="92D05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DATOS!$AG$3:$AG$734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2.78</c:v>
                      </c:pt>
                      <c:pt idx="1">
                        <c:v>2.7</c:v>
                      </c:pt>
                      <c:pt idx="2">
                        <c:v>2.62</c:v>
                      </c:pt>
                      <c:pt idx="3">
                        <c:v>2.56</c:v>
                      </c:pt>
                      <c:pt idx="4">
                        <c:v>2.5</c:v>
                      </c:pt>
                      <c:pt idx="5">
                        <c:v>2.46</c:v>
                      </c:pt>
                      <c:pt idx="6">
                        <c:v>2.42</c:v>
                      </c:pt>
                      <c:pt idx="7">
                        <c:v>2.4</c:v>
                      </c:pt>
                      <c:pt idx="8">
                        <c:v>2.34</c:v>
                      </c:pt>
                      <c:pt idx="9">
                        <c:v>2.2999999999999998</c:v>
                      </c:pt>
                      <c:pt idx="10">
                        <c:v>2.1800000000000002</c:v>
                      </c:pt>
                      <c:pt idx="11">
                        <c:v>2.08</c:v>
                      </c:pt>
                      <c:pt idx="12">
                        <c:v>1.97</c:v>
                      </c:pt>
                      <c:pt idx="13">
                        <c:v>1.94</c:v>
                      </c:pt>
                      <c:pt idx="14">
                        <c:v>1.84</c:v>
                      </c:pt>
                      <c:pt idx="15">
                        <c:v>1.82</c:v>
                      </c:pt>
                      <c:pt idx="16">
                        <c:v>1.77</c:v>
                      </c:pt>
                      <c:pt idx="17">
                        <c:v>1.8</c:v>
                      </c:pt>
                      <c:pt idx="18">
                        <c:v>1.88</c:v>
                      </c:pt>
                      <c:pt idx="19">
                        <c:v>1.84</c:v>
                      </c:pt>
                      <c:pt idx="20">
                        <c:v>1.85</c:v>
                      </c:pt>
                      <c:pt idx="21">
                        <c:v>1.84</c:v>
                      </c:pt>
                      <c:pt idx="22">
                        <c:v>1.85</c:v>
                      </c:pt>
                      <c:pt idx="23">
                        <c:v>1.9</c:v>
                      </c:pt>
                      <c:pt idx="24">
                        <c:v>1.85</c:v>
                      </c:pt>
                      <c:pt idx="25">
                        <c:v>1.92</c:v>
                      </c:pt>
                      <c:pt idx="26">
                        <c:v>1.85</c:v>
                      </c:pt>
                      <c:pt idx="27">
                        <c:v>1.58</c:v>
                      </c:pt>
                      <c:pt idx="28">
                        <c:v>1.83</c:v>
                      </c:pt>
                      <c:pt idx="29">
                        <c:v>1.78</c:v>
                      </c:pt>
                      <c:pt idx="30">
                        <c:v>1.75</c:v>
                      </c:pt>
                      <c:pt idx="31">
                        <c:v>1.8</c:v>
                      </c:pt>
                      <c:pt idx="32">
                        <c:v>1.85</c:v>
                      </c:pt>
                      <c:pt idx="33">
                        <c:v>1.92</c:v>
                      </c:pt>
                      <c:pt idx="34">
                        <c:v>1.7</c:v>
                      </c:pt>
                      <c:pt idx="35">
                        <c:v>1.76</c:v>
                      </c:pt>
                      <c:pt idx="36">
                        <c:v>1.75</c:v>
                      </c:pt>
                      <c:pt idx="37">
                        <c:v>1.8</c:v>
                      </c:pt>
                      <c:pt idx="38">
                        <c:v>1.8</c:v>
                      </c:pt>
                      <c:pt idx="39">
                        <c:v>2.0299999999999998</c:v>
                      </c:pt>
                      <c:pt idx="40">
                        <c:v>2.08</c:v>
                      </c:pt>
                      <c:pt idx="41">
                        <c:v>2.0099999999999998</c:v>
                      </c:pt>
                      <c:pt idx="42">
                        <c:v>2.06</c:v>
                      </c:pt>
                      <c:pt idx="43">
                        <c:v>2.15</c:v>
                      </c:pt>
                      <c:pt idx="44">
                        <c:v>2.1</c:v>
                      </c:pt>
                      <c:pt idx="45">
                        <c:v>2.1800000000000002</c:v>
                      </c:pt>
                      <c:pt idx="46">
                        <c:v>2.04</c:v>
                      </c:pt>
                      <c:pt idx="47">
                        <c:v>2.0299999999999998</c:v>
                      </c:pt>
                      <c:pt idx="48">
                        <c:v>1.94</c:v>
                      </c:pt>
                      <c:pt idx="49">
                        <c:v>1.95</c:v>
                      </c:pt>
                      <c:pt idx="50">
                        <c:v>2</c:v>
                      </c:pt>
                      <c:pt idx="51">
                        <c:v>2.31</c:v>
                      </c:pt>
                      <c:pt idx="52">
                        <c:v>2.14</c:v>
                      </c:pt>
                      <c:pt idx="53">
                        <c:v>2.16</c:v>
                      </c:pt>
                      <c:pt idx="54">
                        <c:v>2.2400000000000002</c:v>
                      </c:pt>
                      <c:pt idx="55">
                        <c:v>2.44</c:v>
                      </c:pt>
                      <c:pt idx="56">
                        <c:v>2.5</c:v>
                      </c:pt>
                      <c:pt idx="57">
                        <c:v>2.4700000000000002</c:v>
                      </c:pt>
                      <c:pt idx="58">
                        <c:v>2.37</c:v>
                      </c:pt>
                      <c:pt idx="59">
                        <c:v>2.2799999999999998</c:v>
                      </c:pt>
                      <c:pt idx="60">
                        <c:v>2.15</c:v>
                      </c:pt>
                      <c:pt idx="61">
                        <c:v>2.0699999999999998</c:v>
                      </c:pt>
                      <c:pt idx="62">
                        <c:v>2</c:v>
                      </c:pt>
                      <c:pt idx="63">
                        <c:v>2.04</c:v>
                      </c:pt>
                      <c:pt idx="64">
                        <c:v>1.84</c:v>
                      </c:pt>
                      <c:pt idx="65">
                        <c:v>1.84</c:v>
                      </c:pt>
                      <c:pt idx="66">
                        <c:v>1.78</c:v>
                      </c:pt>
                      <c:pt idx="67">
                        <c:v>1.73</c:v>
                      </c:pt>
                      <c:pt idx="68">
                        <c:v>1.7</c:v>
                      </c:pt>
                      <c:pt idx="69">
                        <c:v>1.69</c:v>
                      </c:pt>
                      <c:pt idx="70">
                        <c:v>1.66</c:v>
                      </c:pt>
                      <c:pt idx="71">
                        <c:v>1.75</c:v>
                      </c:pt>
                      <c:pt idx="72">
                        <c:v>1.85</c:v>
                      </c:pt>
                      <c:pt idx="73">
                        <c:v>1.65</c:v>
                      </c:pt>
                      <c:pt idx="74">
                        <c:v>1.6</c:v>
                      </c:pt>
                      <c:pt idx="75">
                        <c:v>1.6</c:v>
                      </c:pt>
                      <c:pt idx="76">
                        <c:v>1.57</c:v>
                      </c:pt>
                      <c:pt idx="77">
                        <c:v>1.55</c:v>
                      </c:pt>
                      <c:pt idx="78">
                        <c:v>1.52</c:v>
                      </c:pt>
                      <c:pt idx="79">
                        <c:v>1.51</c:v>
                      </c:pt>
                      <c:pt idx="80">
                        <c:v>1.49</c:v>
                      </c:pt>
                      <c:pt idx="81">
                        <c:v>1.49</c:v>
                      </c:pt>
                      <c:pt idx="82">
                        <c:v>1.48</c:v>
                      </c:pt>
                      <c:pt idx="83">
                        <c:v>1.48</c:v>
                      </c:pt>
                      <c:pt idx="84">
                        <c:v>1.47</c:v>
                      </c:pt>
                      <c:pt idx="85">
                        <c:v>1.46</c:v>
                      </c:pt>
                      <c:pt idx="86">
                        <c:v>1.43</c:v>
                      </c:pt>
                      <c:pt idx="87">
                        <c:v>1.3</c:v>
                      </c:pt>
                      <c:pt idx="88">
                        <c:v>1.23</c:v>
                      </c:pt>
                      <c:pt idx="89">
                        <c:v>1.29</c:v>
                      </c:pt>
                      <c:pt idx="90">
                        <c:v>1.35</c:v>
                      </c:pt>
                      <c:pt idx="91">
                        <c:v>1.3</c:v>
                      </c:pt>
                      <c:pt idx="92">
                        <c:v>1.27</c:v>
                      </c:pt>
                      <c:pt idx="93">
                        <c:v>1.31</c:v>
                      </c:pt>
                      <c:pt idx="94">
                        <c:v>1.28</c:v>
                      </c:pt>
                      <c:pt idx="95">
                        <c:v>1.25</c:v>
                      </c:pt>
                      <c:pt idx="96">
                        <c:v>1.23</c:v>
                      </c:pt>
                      <c:pt idx="97">
                        <c:v>1.3</c:v>
                      </c:pt>
                      <c:pt idx="98">
                        <c:v>1.45</c:v>
                      </c:pt>
                      <c:pt idx="99">
                        <c:v>1.68</c:v>
                      </c:pt>
                      <c:pt idx="100">
                        <c:v>1.69</c:v>
                      </c:pt>
                      <c:pt idx="101">
                        <c:v>1.68</c:v>
                      </c:pt>
                      <c:pt idx="102">
                        <c:v>1.55</c:v>
                      </c:pt>
                      <c:pt idx="103">
                        <c:v>1.59</c:v>
                      </c:pt>
                      <c:pt idx="104">
                        <c:v>1.56</c:v>
                      </c:pt>
                      <c:pt idx="105">
                        <c:v>1.51</c:v>
                      </c:pt>
                      <c:pt idx="106">
                        <c:v>1.49</c:v>
                      </c:pt>
                      <c:pt idx="107">
                        <c:v>1.45</c:v>
                      </c:pt>
                      <c:pt idx="108">
                        <c:v>1.4</c:v>
                      </c:pt>
                      <c:pt idx="109">
                        <c:v>1.39</c:v>
                      </c:pt>
                      <c:pt idx="110">
                        <c:v>1.36</c:v>
                      </c:pt>
                      <c:pt idx="111">
                        <c:v>1.2</c:v>
                      </c:pt>
                      <c:pt idx="112">
                        <c:v>1.1599999999999999</c:v>
                      </c:pt>
                      <c:pt idx="113">
                        <c:v>1.18</c:v>
                      </c:pt>
                      <c:pt idx="114">
                        <c:v>1.17</c:v>
                      </c:pt>
                      <c:pt idx="115">
                        <c:v>1.17</c:v>
                      </c:pt>
                      <c:pt idx="116">
                        <c:v>1.1499999999999999</c:v>
                      </c:pt>
                      <c:pt idx="117">
                        <c:v>1.1000000000000001</c:v>
                      </c:pt>
                      <c:pt idx="118">
                        <c:v>1.02</c:v>
                      </c:pt>
                      <c:pt idx="119">
                        <c:v>1.01</c:v>
                      </c:pt>
                      <c:pt idx="120">
                        <c:v>1</c:v>
                      </c:pt>
                      <c:pt idx="121">
                        <c:v>0.98</c:v>
                      </c:pt>
                      <c:pt idx="122">
                        <c:v>0.96</c:v>
                      </c:pt>
                      <c:pt idx="123">
                        <c:v>0.96</c:v>
                      </c:pt>
                      <c:pt idx="124">
                        <c:v>0.95</c:v>
                      </c:pt>
                      <c:pt idx="125">
                        <c:v>0.95</c:v>
                      </c:pt>
                      <c:pt idx="126">
                        <c:v>0.94</c:v>
                      </c:pt>
                      <c:pt idx="127">
                        <c:v>0.98</c:v>
                      </c:pt>
                      <c:pt idx="128">
                        <c:v>1</c:v>
                      </c:pt>
                      <c:pt idx="129">
                        <c:v>1.01</c:v>
                      </c:pt>
                      <c:pt idx="130">
                        <c:v>1.03</c:v>
                      </c:pt>
                      <c:pt idx="131">
                        <c:v>1.03</c:v>
                      </c:pt>
                      <c:pt idx="132">
                        <c:v>1.05</c:v>
                      </c:pt>
                      <c:pt idx="133">
                        <c:v>1.03</c:v>
                      </c:pt>
                      <c:pt idx="134">
                        <c:v>1.01</c:v>
                      </c:pt>
                      <c:pt idx="135">
                        <c:v>1.03</c:v>
                      </c:pt>
                      <c:pt idx="136">
                        <c:v>1.1499999999999999</c:v>
                      </c:pt>
                      <c:pt idx="137">
                        <c:v>1.1299999999999999</c:v>
                      </c:pt>
                      <c:pt idx="138">
                        <c:v>1.1000000000000001</c:v>
                      </c:pt>
                      <c:pt idx="139">
                        <c:v>1.07</c:v>
                      </c:pt>
                      <c:pt idx="140">
                        <c:v>1.05</c:v>
                      </c:pt>
                      <c:pt idx="141">
                        <c:v>1.07</c:v>
                      </c:pt>
                      <c:pt idx="142">
                        <c:v>1.06</c:v>
                      </c:pt>
                      <c:pt idx="143">
                        <c:v>1.03</c:v>
                      </c:pt>
                      <c:pt idx="144">
                        <c:v>1</c:v>
                      </c:pt>
                      <c:pt idx="145">
                        <c:v>0.98</c:v>
                      </c:pt>
                      <c:pt idx="146">
                        <c:v>0.97</c:v>
                      </c:pt>
                      <c:pt idx="147">
                        <c:v>1.01</c:v>
                      </c:pt>
                      <c:pt idx="148">
                        <c:v>1.05</c:v>
                      </c:pt>
                      <c:pt idx="149">
                        <c:v>1.54</c:v>
                      </c:pt>
                      <c:pt idx="150">
                        <c:v>1.3</c:v>
                      </c:pt>
                      <c:pt idx="151">
                        <c:v>1.4</c:v>
                      </c:pt>
                      <c:pt idx="152">
                        <c:v>1.64</c:v>
                      </c:pt>
                      <c:pt idx="153">
                        <c:v>1.56</c:v>
                      </c:pt>
                      <c:pt idx="154">
                        <c:v>1.4</c:v>
                      </c:pt>
                      <c:pt idx="155">
                        <c:v>1.57</c:v>
                      </c:pt>
                      <c:pt idx="156">
                        <c:v>1.62</c:v>
                      </c:pt>
                      <c:pt idx="157">
                        <c:v>1.64</c:v>
                      </c:pt>
                      <c:pt idx="158">
                        <c:v>1.55</c:v>
                      </c:pt>
                      <c:pt idx="159">
                        <c:v>1.5</c:v>
                      </c:pt>
                      <c:pt idx="160">
                        <c:v>1.48</c:v>
                      </c:pt>
                      <c:pt idx="161">
                        <c:v>1.88</c:v>
                      </c:pt>
                      <c:pt idx="162">
                        <c:v>1.86</c:v>
                      </c:pt>
                      <c:pt idx="163">
                        <c:v>1.77</c:v>
                      </c:pt>
                      <c:pt idx="164">
                        <c:v>2</c:v>
                      </c:pt>
                      <c:pt idx="165">
                        <c:v>1.94</c:v>
                      </c:pt>
                      <c:pt idx="166">
                        <c:v>2</c:v>
                      </c:pt>
                      <c:pt idx="167">
                        <c:v>2.36</c:v>
                      </c:pt>
                      <c:pt idx="168">
                        <c:v>2.2400000000000002</c:v>
                      </c:pt>
                      <c:pt idx="169">
                        <c:v>2.2200000000000002</c:v>
                      </c:pt>
                      <c:pt idx="170">
                        <c:v>2.1800000000000002</c:v>
                      </c:pt>
                      <c:pt idx="171">
                        <c:v>2.36</c:v>
                      </c:pt>
                      <c:pt idx="172">
                        <c:v>2.59</c:v>
                      </c:pt>
                      <c:pt idx="173">
                        <c:v>2.56</c:v>
                      </c:pt>
                      <c:pt idx="174">
                        <c:v>2.8</c:v>
                      </c:pt>
                      <c:pt idx="175">
                        <c:v>3.08</c:v>
                      </c:pt>
                      <c:pt idx="176">
                        <c:v>2.9</c:v>
                      </c:pt>
                      <c:pt idx="177">
                        <c:v>2.93</c:v>
                      </c:pt>
                      <c:pt idx="178">
                        <c:v>3.07</c:v>
                      </c:pt>
                      <c:pt idx="179">
                        <c:v>3.28</c:v>
                      </c:pt>
                      <c:pt idx="180">
                        <c:v>2.82</c:v>
                      </c:pt>
                      <c:pt idx="181">
                        <c:v>2.62</c:v>
                      </c:pt>
                      <c:pt idx="182">
                        <c:v>2.8</c:v>
                      </c:pt>
                      <c:pt idx="183">
                        <c:v>2.8</c:v>
                      </c:pt>
                      <c:pt idx="184">
                        <c:v>3.12</c:v>
                      </c:pt>
                      <c:pt idx="185">
                        <c:v>3.1</c:v>
                      </c:pt>
                      <c:pt idx="186">
                        <c:v>3.63</c:v>
                      </c:pt>
                      <c:pt idx="187">
                        <c:v>3.63</c:v>
                      </c:pt>
                      <c:pt idx="188">
                        <c:v>3.4</c:v>
                      </c:pt>
                      <c:pt idx="189">
                        <c:v>3.62</c:v>
                      </c:pt>
                      <c:pt idx="190">
                        <c:v>3.44</c:v>
                      </c:pt>
                      <c:pt idx="191">
                        <c:v>3.25</c:v>
                      </c:pt>
                      <c:pt idx="192">
                        <c:v>3.06</c:v>
                      </c:pt>
                      <c:pt idx="193">
                        <c:v>3.06</c:v>
                      </c:pt>
                      <c:pt idx="194">
                        <c:v>3.25</c:v>
                      </c:pt>
                      <c:pt idx="195">
                        <c:v>3.1</c:v>
                      </c:pt>
                      <c:pt idx="196">
                        <c:v>3.04</c:v>
                      </c:pt>
                      <c:pt idx="197">
                        <c:v>2.93</c:v>
                      </c:pt>
                      <c:pt idx="198">
                        <c:v>2.75</c:v>
                      </c:pt>
                      <c:pt idx="199">
                        <c:v>2.7</c:v>
                      </c:pt>
                      <c:pt idx="200">
                        <c:v>2.83</c:v>
                      </c:pt>
                      <c:pt idx="201">
                        <c:v>2.83</c:v>
                      </c:pt>
                      <c:pt idx="202">
                        <c:v>2.82</c:v>
                      </c:pt>
                      <c:pt idx="203">
                        <c:v>2.78</c:v>
                      </c:pt>
                      <c:pt idx="204">
                        <c:v>2.68</c:v>
                      </c:pt>
                      <c:pt idx="205">
                        <c:v>2.68</c:v>
                      </c:pt>
                      <c:pt idx="206">
                        <c:v>2.64</c:v>
                      </c:pt>
                      <c:pt idx="207">
                        <c:v>2.59</c:v>
                      </c:pt>
                      <c:pt idx="208">
                        <c:v>2.68</c:v>
                      </c:pt>
                      <c:pt idx="209">
                        <c:v>2.66</c:v>
                      </c:pt>
                      <c:pt idx="210">
                        <c:v>2.5499999999999998</c:v>
                      </c:pt>
                      <c:pt idx="211">
                        <c:v>2.73</c:v>
                      </c:pt>
                      <c:pt idx="212">
                        <c:v>2.5</c:v>
                      </c:pt>
                      <c:pt idx="213">
                        <c:v>2.4</c:v>
                      </c:pt>
                      <c:pt idx="214">
                        <c:v>2.39</c:v>
                      </c:pt>
                      <c:pt idx="215">
                        <c:v>2.34</c:v>
                      </c:pt>
                      <c:pt idx="216">
                        <c:v>2.74</c:v>
                      </c:pt>
                      <c:pt idx="217">
                        <c:v>2.7</c:v>
                      </c:pt>
                      <c:pt idx="218">
                        <c:v>2.78</c:v>
                      </c:pt>
                      <c:pt idx="219">
                        <c:v>3.82</c:v>
                      </c:pt>
                      <c:pt idx="220">
                        <c:v>4.0599999999999996</c:v>
                      </c:pt>
                      <c:pt idx="221">
                        <c:v>3.8</c:v>
                      </c:pt>
                      <c:pt idx="222">
                        <c:v>3.95</c:v>
                      </c:pt>
                      <c:pt idx="223">
                        <c:v>4</c:v>
                      </c:pt>
                      <c:pt idx="224">
                        <c:v>3.8</c:v>
                      </c:pt>
                      <c:pt idx="225">
                        <c:v>3.78</c:v>
                      </c:pt>
                      <c:pt idx="226">
                        <c:v>3.84</c:v>
                      </c:pt>
                      <c:pt idx="227">
                        <c:v>3.8</c:v>
                      </c:pt>
                      <c:pt idx="228">
                        <c:v>4.3499999999999996</c:v>
                      </c:pt>
                      <c:pt idx="229">
                        <c:v>5.05</c:v>
                      </c:pt>
                      <c:pt idx="230">
                        <c:v>4.95</c:v>
                      </c:pt>
                      <c:pt idx="231">
                        <c:v>4.46</c:v>
                      </c:pt>
                      <c:pt idx="232">
                        <c:v>4.54</c:v>
                      </c:pt>
                      <c:pt idx="233">
                        <c:v>4.82</c:v>
                      </c:pt>
                      <c:pt idx="234">
                        <c:v>4.66</c:v>
                      </c:pt>
                      <c:pt idx="235">
                        <c:v>4.54</c:v>
                      </c:pt>
                      <c:pt idx="236">
                        <c:v>4.4800000000000004</c:v>
                      </c:pt>
                      <c:pt idx="237">
                        <c:v>4.41</c:v>
                      </c:pt>
                      <c:pt idx="238">
                        <c:v>4.1399999999999997</c:v>
                      </c:pt>
                      <c:pt idx="239">
                        <c:v>4.2300000000000004</c:v>
                      </c:pt>
                      <c:pt idx="240">
                        <c:v>4.3499999999999996</c:v>
                      </c:pt>
                      <c:pt idx="241">
                        <c:v>4.38</c:v>
                      </c:pt>
                      <c:pt idx="242">
                        <c:v>4.3</c:v>
                      </c:pt>
                      <c:pt idx="243">
                        <c:v>4.05</c:v>
                      </c:pt>
                      <c:pt idx="244">
                        <c:v>4.08</c:v>
                      </c:pt>
                      <c:pt idx="245">
                        <c:v>3.8</c:v>
                      </c:pt>
                      <c:pt idx="246">
                        <c:v>3.7</c:v>
                      </c:pt>
                      <c:pt idx="247">
                        <c:v>3.64</c:v>
                      </c:pt>
                      <c:pt idx="248">
                        <c:v>3.65</c:v>
                      </c:pt>
                      <c:pt idx="249">
                        <c:v>3.56</c:v>
                      </c:pt>
                      <c:pt idx="250">
                        <c:v>3.45</c:v>
                      </c:pt>
                      <c:pt idx="251">
                        <c:v>3.35</c:v>
                      </c:pt>
                      <c:pt idx="252">
                        <c:v>3.76</c:v>
                      </c:pt>
                      <c:pt idx="253">
                        <c:v>3.72</c:v>
                      </c:pt>
                      <c:pt idx="254">
                        <c:v>3.56</c:v>
                      </c:pt>
                      <c:pt idx="255">
                        <c:v>3.57</c:v>
                      </c:pt>
                      <c:pt idx="256">
                        <c:v>3.25</c:v>
                      </c:pt>
                      <c:pt idx="257">
                        <c:v>3.2</c:v>
                      </c:pt>
                      <c:pt idx="258">
                        <c:v>3.28</c:v>
                      </c:pt>
                      <c:pt idx="259">
                        <c:v>3.15</c:v>
                      </c:pt>
                      <c:pt idx="260">
                        <c:v>3.16</c:v>
                      </c:pt>
                      <c:pt idx="261">
                        <c:v>3.07</c:v>
                      </c:pt>
                      <c:pt idx="262">
                        <c:v>3</c:v>
                      </c:pt>
                      <c:pt idx="263">
                        <c:v>2.92</c:v>
                      </c:pt>
                      <c:pt idx="264">
                        <c:v>2.9</c:v>
                      </c:pt>
                      <c:pt idx="265">
                        <c:v>2.84</c:v>
                      </c:pt>
                      <c:pt idx="266">
                        <c:v>2.76</c:v>
                      </c:pt>
                      <c:pt idx="267">
                        <c:v>2.76</c:v>
                      </c:pt>
                      <c:pt idx="268">
                        <c:v>2.68</c:v>
                      </c:pt>
                      <c:pt idx="269">
                        <c:v>2.64</c:v>
                      </c:pt>
                      <c:pt idx="270">
                        <c:v>2.7</c:v>
                      </c:pt>
                      <c:pt idx="271">
                        <c:v>2.66</c:v>
                      </c:pt>
                      <c:pt idx="272">
                        <c:v>2.7</c:v>
                      </c:pt>
                      <c:pt idx="273">
                        <c:v>2.57</c:v>
                      </c:pt>
                      <c:pt idx="274">
                        <c:v>2.52</c:v>
                      </c:pt>
                      <c:pt idx="275">
                        <c:v>2.78</c:v>
                      </c:pt>
                      <c:pt idx="276">
                        <c:v>2.95</c:v>
                      </c:pt>
                      <c:pt idx="277">
                        <c:v>2.81</c:v>
                      </c:pt>
                      <c:pt idx="278">
                        <c:v>2.75</c:v>
                      </c:pt>
                      <c:pt idx="279">
                        <c:v>2.8</c:v>
                      </c:pt>
                      <c:pt idx="280">
                        <c:v>3.2</c:v>
                      </c:pt>
                      <c:pt idx="281">
                        <c:v>3.28</c:v>
                      </c:pt>
                      <c:pt idx="282">
                        <c:v>4.04</c:v>
                      </c:pt>
                      <c:pt idx="283">
                        <c:v>3.9</c:v>
                      </c:pt>
                      <c:pt idx="284">
                        <c:v>3.57</c:v>
                      </c:pt>
                      <c:pt idx="285">
                        <c:v>3.36</c:v>
                      </c:pt>
                      <c:pt idx="286">
                        <c:v>3.35</c:v>
                      </c:pt>
                      <c:pt idx="287">
                        <c:v>3.32</c:v>
                      </c:pt>
                      <c:pt idx="288">
                        <c:v>3.31</c:v>
                      </c:pt>
                      <c:pt idx="289">
                        <c:v>3.28</c:v>
                      </c:pt>
                      <c:pt idx="290">
                        <c:v>4</c:v>
                      </c:pt>
                      <c:pt idx="291">
                        <c:v>3.85</c:v>
                      </c:pt>
                      <c:pt idx="292">
                        <c:v>3.56</c:v>
                      </c:pt>
                      <c:pt idx="293">
                        <c:v>3.47</c:v>
                      </c:pt>
                      <c:pt idx="294">
                        <c:v>3.93</c:v>
                      </c:pt>
                      <c:pt idx="295">
                        <c:v>4.07</c:v>
                      </c:pt>
                      <c:pt idx="296">
                        <c:v>4.4400000000000004</c:v>
                      </c:pt>
                      <c:pt idx="297">
                        <c:v>4.68</c:v>
                      </c:pt>
                      <c:pt idx="298">
                        <c:v>4.18</c:v>
                      </c:pt>
                      <c:pt idx="299">
                        <c:v>3.8</c:v>
                      </c:pt>
                      <c:pt idx="300">
                        <c:v>4</c:v>
                      </c:pt>
                      <c:pt idx="301">
                        <c:v>4.0999999999999996</c:v>
                      </c:pt>
                      <c:pt idx="302">
                        <c:v>4.22</c:v>
                      </c:pt>
                      <c:pt idx="303">
                        <c:v>4.34</c:v>
                      </c:pt>
                      <c:pt idx="304">
                        <c:v>4.5</c:v>
                      </c:pt>
                      <c:pt idx="305">
                        <c:v>4.6900000000000004</c:v>
                      </c:pt>
                      <c:pt idx="306">
                        <c:v>4.7</c:v>
                      </c:pt>
                      <c:pt idx="307">
                        <c:v>4.58</c:v>
                      </c:pt>
                      <c:pt idx="308">
                        <c:v>4.37</c:v>
                      </c:pt>
                      <c:pt idx="309">
                        <c:v>4.24</c:v>
                      </c:pt>
                      <c:pt idx="310">
                        <c:v>4.34</c:v>
                      </c:pt>
                      <c:pt idx="311">
                        <c:v>4.2699999999999996</c:v>
                      </c:pt>
                      <c:pt idx="312">
                        <c:v>4.3</c:v>
                      </c:pt>
                      <c:pt idx="313">
                        <c:v>4.0999999999999996</c:v>
                      </c:pt>
                      <c:pt idx="314">
                        <c:v>4</c:v>
                      </c:pt>
                      <c:pt idx="315">
                        <c:v>3.8</c:v>
                      </c:pt>
                      <c:pt idx="316">
                        <c:v>3.6</c:v>
                      </c:pt>
                      <c:pt idx="317">
                        <c:v>3.55</c:v>
                      </c:pt>
                      <c:pt idx="318">
                        <c:v>3.55</c:v>
                      </c:pt>
                      <c:pt idx="319">
                        <c:v>3.5</c:v>
                      </c:pt>
                      <c:pt idx="320">
                        <c:v>3.56</c:v>
                      </c:pt>
                      <c:pt idx="321">
                        <c:v>3.4</c:v>
                      </c:pt>
                      <c:pt idx="322">
                        <c:v>3.27</c:v>
                      </c:pt>
                      <c:pt idx="323">
                        <c:v>3.44</c:v>
                      </c:pt>
                      <c:pt idx="324">
                        <c:v>3.15</c:v>
                      </c:pt>
                      <c:pt idx="325">
                        <c:v>3.05</c:v>
                      </c:pt>
                      <c:pt idx="326">
                        <c:v>2.93</c:v>
                      </c:pt>
                      <c:pt idx="327">
                        <c:v>2.82</c:v>
                      </c:pt>
                      <c:pt idx="328">
                        <c:v>2.74</c:v>
                      </c:pt>
                      <c:pt idx="329">
                        <c:v>2.75</c:v>
                      </c:pt>
                      <c:pt idx="330">
                        <c:v>2.63</c:v>
                      </c:pt>
                      <c:pt idx="331">
                        <c:v>2.58</c:v>
                      </c:pt>
                      <c:pt idx="332">
                        <c:v>2.5299999999999998</c:v>
                      </c:pt>
                      <c:pt idx="333">
                        <c:v>2.5</c:v>
                      </c:pt>
                      <c:pt idx="334">
                        <c:v>2.54</c:v>
                      </c:pt>
                      <c:pt idx="335">
                        <c:v>2.4900000000000002</c:v>
                      </c:pt>
                      <c:pt idx="336">
                        <c:v>2.4500000000000002</c:v>
                      </c:pt>
                      <c:pt idx="337">
                        <c:v>2.41</c:v>
                      </c:pt>
                      <c:pt idx="338">
                        <c:v>2.52</c:v>
                      </c:pt>
                      <c:pt idx="339">
                        <c:v>2.48</c:v>
                      </c:pt>
                      <c:pt idx="340">
                        <c:v>2.4500000000000002</c:v>
                      </c:pt>
                      <c:pt idx="341">
                        <c:v>2.4700000000000002</c:v>
                      </c:pt>
                      <c:pt idx="342">
                        <c:v>2.52</c:v>
                      </c:pt>
                      <c:pt idx="343">
                        <c:v>2.44</c:v>
                      </c:pt>
                      <c:pt idx="344">
                        <c:v>2.42</c:v>
                      </c:pt>
                      <c:pt idx="345">
                        <c:v>2.66</c:v>
                      </c:pt>
                      <c:pt idx="346">
                        <c:v>2.4</c:v>
                      </c:pt>
                      <c:pt idx="347">
                        <c:v>2.3199999999999998</c:v>
                      </c:pt>
                      <c:pt idx="348">
                        <c:v>2.4</c:v>
                      </c:pt>
                      <c:pt idx="349">
                        <c:v>2.1800000000000002</c:v>
                      </c:pt>
                      <c:pt idx="350">
                        <c:v>2.1800000000000002</c:v>
                      </c:pt>
                      <c:pt idx="351">
                        <c:v>2.25</c:v>
                      </c:pt>
                      <c:pt idx="352">
                        <c:v>2.2999999999999998</c:v>
                      </c:pt>
                      <c:pt idx="353">
                        <c:v>2.38</c:v>
                      </c:pt>
                      <c:pt idx="354">
                        <c:v>2.39</c:v>
                      </c:pt>
                      <c:pt idx="355">
                        <c:v>2.38</c:v>
                      </c:pt>
                      <c:pt idx="356">
                        <c:v>2.38</c:v>
                      </c:pt>
                      <c:pt idx="357">
                        <c:v>2.36</c:v>
                      </c:pt>
                      <c:pt idx="358">
                        <c:v>2.2999999999999998</c:v>
                      </c:pt>
                      <c:pt idx="359">
                        <c:v>2.29</c:v>
                      </c:pt>
                      <c:pt idx="360">
                        <c:v>2.27</c:v>
                      </c:pt>
                      <c:pt idx="361">
                        <c:v>2.23</c:v>
                      </c:pt>
                      <c:pt idx="362">
                        <c:v>2.19</c:v>
                      </c:pt>
                      <c:pt idx="363">
                        <c:v>2.1</c:v>
                      </c:pt>
                      <c:pt idx="364">
                        <c:v>2.1</c:v>
                      </c:pt>
                      <c:pt idx="365">
                        <c:v>2.09</c:v>
                      </c:pt>
                      <c:pt idx="366">
                        <c:v>2.0499999999999998</c:v>
                      </c:pt>
                      <c:pt idx="367">
                        <c:v>1.9</c:v>
                      </c:pt>
                      <c:pt idx="368">
                        <c:v>1.88</c:v>
                      </c:pt>
                      <c:pt idx="369">
                        <c:v>1.8</c:v>
                      </c:pt>
                      <c:pt idx="370">
                        <c:v>1.7</c:v>
                      </c:pt>
                      <c:pt idx="371">
                        <c:v>1.68</c:v>
                      </c:pt>
                      <c:pt idx="372">
                        <c:v>1.68</c:v>
                      </c:pt>
                      <c:pt idx="373">
                        <c:v>1.7</c:v>
                      </c:pt>
                      <c:pt idx="374">
                        <c:v>1.6</c:v>
                      </c:pt>
                      <c:pt idx="375">
                        <c:v>1.6</c:v>
                      </c:pt>
                      <c:pt idx="376">
                        <c:v>1.57</c:v>
                      </c:pt>
                      <c:pt idx="377">
                        <c:v>1.56</c:v>
                      </c:pt>
                      <c:pt idx="378">
                        <c:v>1.67</c:v>
                      </c:pt>
                      <c:pt idx="379">
                        <c:v>2</c:v>
                      </c:pt>
                      <c:pt idx="380">
                        <c:v>1.84</c:v>
                      </c:pt>
                      <c:pt idx="381">
                        <c:v>1.77</c:v>
                      </c:pt>
                      <c:pt idx="382">
                        <c:v>1.71</c:v>
                      </c:pt>
                      <c:pt idx="383">
                        <c:v>1.67</c:v>
                      </c:pt>
                      <c:pt idx="384">
                        <c:v>1.56</c:v>
                      </c:pt>
                      <c:pt idx="385">
                        <c:v>1.55</c:v>
                      </c:pt>
                      <c:pt idx="386">
                        <c:v>1.4</c:v>
                      </c:pt>
                      <c:pt idx="387">
                        <c:v>1.48</c:v>
                      </c:pt>
                      <c:pt idx="388">
                        <c:v>1.41</c:v>
                      </c:pt>
                      <c:pt idx="389">
                        <c:v>1.35</c:v>
                      </c:pt>
                      <c:pt idx="390">
                        <c:v>1.33</c:v>
                      </c:pt>
                      <c:pt idx="391">
                        <c:v>1.3</c:v>
                      </c:pt>
                      <c:pt idx="392">
                        <c:v>1.34</c:v>
                      </c:pt>
                      <c:pt idx="393">
                        <c:v>1.3</c:v>
                      </c:pt>
                      <c:pt idx="394">
                        <c:v>1.42</c:v>
                      </c:pt>
                      <c:pt idx="395">
                        <c:v>1.55</c:v>
                      </c:pt>
                      <c:pt idx="396">
                        <c:v>1.67</c:v>
                      </c:pt>
                      <c:pt idx="397">
                        <c:v>1.74</c:v>
                      </c:pt>
                      <c:pt idx="398">
                        <c:v>1.76</c:v>
                      </c:pt>
                      <c:pt idx="399">
                        <c:v>1.5</c:v>
                      </c:pt>
                      <c:pt idx="400">
                        <c:v>1.76</c:v>
                      </c:pt>
                      <c:pt idx="401">
                        <c:v>1.7</c:v>
                      </c:pt>
                      <c:pt idx="402">
                        <c:v>1.56</c:v>
                      </c:pt>
                      <c:pt idx="403">
                        <c:v>1.46</c:v>
                      </c:pt>
                      <c:pt idx="404">
                        <c:v>1.76</c:v>
                      </c:pt>
                      <c:pt idx="405">
                        <c:v>1.9</c:v>
                      </c:pt>
                      <c:pt idx="406">
                        <c:v>2.1800000000000002</c:v>
                      </c:pt>
                      <c:pt idx="407">
                        <c:v>2.36</c:v>
                      </c:pt>
                      <c:pt idx="408">
                        <c:v>2.25</c:v>
                      </c:pt>
                      <c:pt idx="409">
                        <c:v>2.2999999999999998</c:v>
                      </c:pt>
                      <c:pt idx="410">
                        <c:v>2.1</c:v>
                      </c:pt>
                      <c:pt idx="411">
                        <c:v>2.1</c:v>
                      </c:pt>
                      <c:pt idx="412">
                        <c:v>2.16</c:v>
                      </c:pt>
                      <c:pt idx="413">
                        <c:v>2.14</c:v>
                      </c:pt>
                      <c:pt idx="414">
                        <c:v>2.08</c:v>
                      </c:pt>
                      <c:pt idx="415">
                        <c:v>2.1</c:v>
                      </c:pt>
                      <c:pt idx="416">
                        <c:v>2</c:v>
                      </c:pt>
                      <c:pt idx="417">
                        <c:v>2.04</c:v>
                      </c:pt>
                      <c:pt idx="418">
                        <c:v>1.93</c:v>
                      </c:pt>
                      <c:pt idx="419">
                        <c:v>1.84</c:v>
                      </c:pt>
                      <c:pt idx="420">
                        <c:v>1.7</c:v>
                      </c:pt>
                      <c:pt idx="421">
                        <c:v>1.69</c:v>
                      </c:pt>
                      <c:pt idx="422">
                        <c:v>1.74</c:v>
                      </c:pt>
                      <c:pt idx="423">
                        <c:v>1.6</c:v>
                      </c:pt>
                      <c:pt idx="424">
                        <c:v>1.55</c:v>
                      </c:pt>
                      <c:pt idx="425">
                        <c:v>1.51</c:v>
                      </c:pt>
                      <c:pt idx="426">
                        <c:v>1.48</c:v>
                      </c:pt>
                      <c:pt idx="427">
                        <c:v>1.47</c:v>
                      </c:pt>
                      <c:pt idx="428">
                        <c:v>1.47</c:v>
                      </c:pt>
                      <c:pt idx="429">
                        <c:v>1.45</c:v>
                      </c:pt>
                      <c:pt idx="430">
                        <c:v>1.43</c:v>
                      </c:pt>
                      <c:pt idx="431">
                        <c:v>1.4</c:v>
                      </c:pt>
                      <c:pt idx="432">
                        <c:v>1.38</c:v>
                      </c:pt>
                      <c:pt idx="433">
                        <c:v>1.34</c:v>
                      </c:pt>
                      <c:pt idx="434">
                        <c:v>1.33</c:v>
                      </c:pt>
                      <c:pt idx="435">
                        <c:v>1.32</c:v>
                      </c:pt>
                      <c:pt idx="436">
                        <c:v>1.3</c:v>
                      </c:pt>
                      <c:pt idx="437">
                        <c:v>1.29</c:v>
                      </c:pt>
                      <c:pt idx="438">
                        <c:v>1.27</c:v>
                      </c:pt>
                      <c:pt idx="439">
                        <c:v>1.25</c:v>
                      </c:pt>
                      <c:pt idx="440">
                        <c:v>1.2</c:v>
                      </c:pt>
                      <c:pt idx="441">
                        <c:v>1.2</c:v>
                      </c:pt>
                      <c:pt idx="442">
                        <c:v>1.18</c:v>
                      </c:pt>
                      <c:pt idx="443">
                        <c:v>1.17</c:v>
                      </c:pt>
                      <c:pt idx="444">
                        <c:v>1.2</c:v>
                      </c:pt>
                      <c:pt idx="445">
                        <c:v>1.17</c:v>
                      </c:pt>
                      <c:pt idx="446">
                        <c:v>1.1599999999999999</c:v>
                      </c:pt>
                      <c:pt idx="447">
                        <c:v>1.1499999999999999</c:v>
                      </c:pt>
                      <c:pt idx="448">
                        <c:v>1.1299999999999999</c:v>
                      </c:pt>
                      <c:pt idx="449">
                        <c:v>1.1200000000000001</c:v>
                      </c:pt>
                      <c:pt idx="450">
                        <c:v>1.1000000000000001</c:v>
                      </c:pt>
                      <c:pt idx="451">
                        <c:v>1.1000000000000001</c:v>
                      </c:pt>
                      <c:pt idx="452">
                        <c:v>1.0900000000000001</c:v>
                      </c:pt>
                      <c:pt idx="453">
                        <c:v>1.1200000000000001</c:v>
                      </c:pt>
                      <c:pt idx="454">
                        <c:v>1.8</c:v>
                      </c:pt>
                      <c:pt idx="455">
                        <c:v>1.6</c:v>
                      </c:pt>
                      <c:pt idx="456">
                        <c:v>1.73</c:v>
                      </c:pt>
                      <c:pt idx="457">
                        <c:v>2.04</c:v>
                      </c:pt>
                      <c:pt idx="458">
                        <c:v>1.68</c:v>
                      </c:pt>
                      <c:pt idx="459">
                        <c:v>1.6</c:v>
                      </c:pt>
                      <c:pt idx="460">
                        <c:v>1.55</c:v>
                      </c:pt>
                      <c:pt idx="461">
                        <c:v>1.53</c:v>
                      </c:pt>
                      <c:pt idx="462">
                        <c:v>1.5</c:v>
                      </c:pt>
                      <c:pt idx="463">
                        <c:v>1.6</c:v>
                      </c:pt>
                      <c:pt idx="464">
                        <c:v>1.4</c:v>
                      </c:pt>
                      <c:pt idx="465">
                        <c:v>1.4</c:v>
                      </c:pt>
                      <c:pt idx="466">
                        <c:v>1.39</c:v>
                      </c:pt>
                      <c:pt idx="467">
                        <c:v>1.36</c:v>
                      </c:pt>
                      <c:pt idx="468">
                        <c:v>1.35</c:v>
                      </c:pt>
                      <c:pt idx="469">
                        <c:v>1.35</c:v>
                      </c:pt>
                      <c:pt idx="470">
                        <c:v>1.62</c:v>
                      </c:pt>
                      <c:pt idx="471">
                        <c:v>1.55</c:v>
                      </c:pt>
                      <c:pt idx="472">
                        <c:v>1.53</c:v>
                      </c:pt>
                      <c:pt idx="473">
                        <c:v>1.92</c:v>
                      </c:pt>
                      <c:pt idx="474">
                        <c:v>2.17</c:v>
                      </c:pt>
                      <c:pt idx="475">
                        <c:v>2.1</c:v>
                      </c:pt>
                      <c:pt idx="476">
                        <c:v>2.1800000000000002</c:v>
                      </c:pt>
                      <c:pt idx="477">
                        <c:v>2.2000000000000002</c:v>
                      </c:pt>
                      <c:pt idx="478">
                        <c:v>2.1800000000000002</c:v>
                      </c:pt>
                      <c:pt idx="479">
                        <c:v>2.14</c:v>
                      </c:pt>
                      <c:pt idx="480">
                        <c:v>2.25</c:v>
                      </c:pt>
                      <c:pt idx="481">
                        <c:v>2.08</c:v>
                      </c:pt>
                      <c:pt idx="482">
                        <c:v>2.13</c:v>
                      </c:pt>
                      <c:pt idx="483">
                        <c:v>2.14</c:v>
                      </c:pt>
                      <c:pt idx="484">
                        <c:v>2.1</c:v>
                      </c:pt>
                      <c:pt idx="485">
                        <c:v>2</c:v>
                      </c:pt>
                      <c:pt idx="486">
                        <c:v>1.94</c:v>
                      </c:pt>
                      <c:pt idx="487">
                        <c:v>1.86</c:v>
                      </c:pt>
                      <c:pt idx="488">
                        <c:v>1.94</c:v>
                      </c:pt>
                      <c:pt idx="489">
                        <c:v>2.0099999999999998</c:v>
                      </c:pt>
                      <c:pt idx="490">
                        <c:v>2.2000000000000002</c:v>
                      </c:pt>
                      <c:pt idx="491">
                        <c:v>2</c:v>
                      </c:pt>
                      <c:pt idx="492">
                        <c:v>1.8</c:v>
                      </c:pt>
                      <c:pt idx="493">
                        <c:v>1.75</c:v>
                      </c:pt>
                      <c:pt idx="494">
                        <c:v>1.7</c:v>
                      </c:pt>
                      <c:pt idx="495">
                        <c:v>1.69</c:v>
                      </c:pt>
                      <c:pt idx="496">
                        <c:v>1.67</c:v>
                      </c:pt>
                      <c:pt idx="497">
                        <c:v>1.66</c:v>
                      </c:pt>
                      <c:pt idx="498">
                        <c:v>1.63</c:v>
                      </c:pt>
                      <c:pt idx="499">
                        <c:v>1.79</c:v>
                      </c:pt>
                      <c:pt idx="500">
                        <c:v>1.7</c:v>
                      </c:pt>
                      <c:pt idx="501">
                        <c:v>1.65</c:v>
                      </c:pt>
                      <c:pt idx="502">
                        <c:v>1.6</c:v>
                      </c:pt>
                      <c:pt idx="503">
                        <c:v>1.6</c:v>
                      </c:pt>
                      <c:pt idx="504">
                        <c:v>1.59</c:v>
                      </c:pt>
                      <c:pt idx="505">
                        <c:v>1.56</c:v>
                      </c:pt>
                      <c:pt idx="506">
                        <c:v>1.54</c:v>
                      </c:pt>
                      <c:pt idx="507">
                        <c:v>1.52</c:v>
                      </c:pt>
                      <c:pt idx="508">
                        <c:v>1.51</c:v>
                      </c:pt>
                      <c:pt idx="509">
                        <c:v>1.23</c:v>
                      </c:pt>
                      <c:pt idx="510">
                        <c:v>1.1599999999999999</c:v>
                      </c:pt>
                      <c:pt idx="511">
                        <c:v>1.1499999999999999</c:v>
                      </c:pt>
                      <c:pt idx="512">
                        <c:v>1.1299999999999999</c:v>
                      </c:pt>
                      <c:pt idx="513">
                        <c:v>1.1299999999999999</c:v>
                      </c:pt>
                      <c:pt idx="514">
                        <c:v>1.1200000000000001</c:v>
                      </c:pt>
                      <c:pt idx="515">
                        <c:v>1.6</c:v>
                      </c:pt>
                      <c:pt idx="516">
                        <c:v>1.7</c:v>
                      </c:pt>
                      <c:pt idx="517">
                        <c:v>1.6</c:v>
                      </c:pt>
                      <c:pt idx="518">
                        <c:v>1.58</c:v>
                      </c:pt>
                      <c:pt idx="519">
                        <c:v>1.48</c:v>
                      </c:pt>
                      <c:pt idx="520">
                        <c:v>1.43</c:v>
                      </c:pt>
                      <c:pt idx="521">
                        <c:v>1.39</c:v>
                      </c:pt>
                      <c:pt idx="522">
                        <c:v>1.38</c:v>
                      </c:pt>
                      <c:pt idx="523">
                        <c:v>1.39</c:v>
                      </c:pt>
                      <c:pt idx="524">
                        <c:v>1.41</c:v>
                      </c:pt>
                      <c:pt idx="525">
                        <c:v>1.34</c:v>
                      </c:pt>
                      <c:pt idx="526">
                        <c:v>1.32</c:v>
                      </c:pt>
                      <c:pt idx="527">
                        <c:v>1.35</c:v>
                      </c:pt>
                      <c:pt idx="528">
                        <c:v>1.32</c:v>
                      </c:pt>
                      <c:pt idx="529">
                        <c:v>1.27</c:v>
                      </c:pt>
                      <c:pt idx="530">
                        <c:v>1.24</c:v>
                      </c:pt>
                      <c:pt idx="531">
                        <c:v>1.1299999999999999</c:v>
                      </c:pt>
                      <c:pt idx="532">
                        <c:v>1.17</c:v>
                      </c:pt>
                      <c:pt idx="533">
                        <c:v>1.25</c:v>
                      </c:pt>
                      <c:pt idx="534">
                        <c:v>1.26</c:v>
                      </c:pt>
                      <c:pt idx="535">
                        <c:v>1.37</c:v>
                      </c:pt>
                      <c:pt idx="536">
                        <c:v>1.39</c:v>
                      </c:pt>
                      <c:pt idx="537">
                        <c:v>1.44</c:v>
                      </c:pt>
                      <c:pt idx="538">
                        <c:v>1.38</c:v>
                      </c:pt>
                      <c:pt idx="539">
                        <c:v>1.5</c:v>
                      </c:pt>
                      <c:pt idx="540">
                        <c:v>1.46</c:v>
                      </c:pt>
                      <c:pt idx="541">
                        <c:v>1.38</c:v>
                      </c:pt>
                      <c:pt idx="542">
                        <c:v>1.28</c:v>
                      </c:pt>
                      <c:pt idx="543">
                        <c:v>1.36</c:v>
                      </c:pt>
                      <c:pt idx="544">
                        <c:v>1.28</c:v>
                      </c:pt>
                      <c:pt idx="545">
                        <c:v>1.2</c:v>
                      </c:pt>
                      <c:pt idx="546">
                        <c:v>1.4</c:v>
                      </c:pt>
                      <c:pt idx="547">
                        <c:v>1.3</c:v>
                      </c:pt>
                      <c:pt idx="548">
                        <c:v>1.22</c:v>
                      </c:pt>
                      <c:pt idx="549">
                        <c:v>1.18</c:v>
                      </c:pt>
                      <c:pt idx="550">
                        <c:v>1.17</c:v>
                      </c:pt>
                      <c:pt idx="551">
                        <c:v>1.1499999999999999</c:v>
                      </c:pt>
                      <c:pt idx="552">
                        <c:v>1.1299999999999999</c:v>
                      </c:pt>
                      <c:pt idx="553">
                        <c:v>1.1299999999999999</c:v>
                      </c:pt>
                      <c:pt idx="554">
                        <c:v>1.1499999999999999</c:v>
                      </c:pt>
                      <c:pt idx="555">
                        <c:v>1.1599999999999999</c:v>
                      </c:pt>
                      <c:pt idx="556">
                        <c:v>1.1399999999999999</c:v>
                      </c:pt>
                      <c:pt idx="557">
                        <c:v>1.1299999999999999</c:v>
                      </c:pt>
                      <c:pt idx="558">
                        <c:v>1.1200000000000001</c:v>
                      </c:pt>
                      <c:pt idx="559">
                        <c:v>1.2</c:v>
                      </c:pt>
                      <c:pt idx="560">
                        <c:v>1.25</c:v>
                      </c:pt>
                      <c:pt idx="561">
                        <c:v>1.37</c:v>
                      </c:pt>
                      <c:pt idx="562">
                        <c:v>1.63</c:v>
                      </c:pt>
                      <c:pt idx="563">
                        <c:v>1.97</c:v>
                      </c:pt>
                      <c:pt idx="564">
                        <c:v>2.4</c:v>
                      </c:pt>
                      <c:pt idx="565">
                        <c:v>2.5</c:v>
                      </c:pt>
                      <c:pt idx="566">
                        <c:v>2.3199999999999998</c:v>
                      </c:pt>
                      <c:pt idx="567">
                        <c:v>2.2000000000000002</c:v>
                      </c:pt>
                      <c:pt idx="568">
                        <c:v>2.58</c:v>
                      </c:pt>
                      <c:pt idx="569">
                        <c:v>2.82</c:v>
                      </c:pt>
                      <c:pt idx="570">
                        <c:v>2.75</c:v>
                      </c:pt>
                      <c:pt idx="571">
                        <c:v>2.52</c:v>
                      </c:pt>
                      <c:pt idx="572">
                        <c:v>2.48</c:v>
                      </c:pt>
                      <c:pt idx="573">
                        <c:v>2.54</c:v>
                      </c:pt>
                      <c:pt idx="574">
                        <c:v>2.79</c:v>
                      </c:pt>
                      <c:pt idx="575">
                        <c:v>3.35</c:v>
                      </c:pt>
                      <c:pt idx="576">
                        <c:v>3.32</c:v>
                      </c:pt>
                      <c:pt idx="577">
                        <c:v>3.36</c:v>
                      </c:pt>
                      <c:pt idx="578">
                        <c:v>2.86</c:v>
                      </c:pt>
                      <c:pt idx="579">
                        <c:v>2.77</c:v>
                      </c:pt>
                      <c:pt idx="580">
                        <c:v>2.76</c:v>
                      </c:pt>
                      <c:pt idx="581">
                        <c:v>3.12</c:v>
                      </c:pt>
                      <c:pt idx="582">
                        <c:v>3.48</c:v>
                      </c:pt>
                      <c:pt idx="583">
                        <c:v>3.4</c:v>
                      </c:pt>
                      <c:pt idx="584">
                        <c:v>3.62</c:v>
                      </c:pt>
                      <c:pt idx="585">
                        <c:v>3.79</c:v>
                      </c:pt>
                      <c:pt idx="586">
                        <c:v>3.9</c:v>
                      </c:pt>
                      <c:pt idx="587">
                        <c:v>3.82</c:v>
                      </c:pt>
                      <c:pt idx="588">
                        <c:v>4.2</c:v>
                      </c:pt>
                      <c:pt idx="589">
                        <c:v>4.58</c:v>
                      </c:pt>
                      <c:pt idx="590">
                        <c:v>4.18</c:v>
                      </c:pt>
                      <c:pt idx="591">
                        <c:v>4.01</c:v>
                      </c:pt>
                      <c:pt idx="592">
                        <c:v>3.84</c:v>
                      </c:pt>
                      <c:pt idx="593">
                        <c:v>3.69</c:v>
                      </c:pt>
                      <c:pt idx="594">
                        <c:v>3.52</c:v>
                      </c:pt>
                      <c:pt idx="595">
                        <c:v>3.38</c:v>
                      </c:pt>
                      <c:pt idx="596">
                        <c:v>3.19</c:v>
                      </c:pt>
                      <c:pt idx="597">
                        <c:v>3.14</c:v>
                      </c:pt>
                      <c:pt idx="598">
                        <c:v>3.09</c:v>
                      </c:pt>
                      <c:pt idx="599">
                        <c:v>3.4</c:v>
                      </c:pt>
                      <c:pt idx="600">
                        <c:v>3.2</c:v>
                      </c:pt>
                      <c:pt idx="601">
                        <c:v>3.3</c:v>
                      </c:pt>
                      <c:pt idx="602">
                        <c:v>3.92</c:v>
                      </c:pt>
                      <c:pt idx="603">
                        <c:v>4</c:v>
                      </c:pt>
                      <c:pt idx="604">
                        <c:v>4.08</c:v>
                      </c:pt>
                      <c:pt idx="605">
                        <c:v>4.1500000000000004</c:v>
                      </c:pt>
                      <c:pt idx="606">
                        <c:v>4.42</c:v>
                      </c:pt>
                      <c:pt idx="607">
                        <c:v>4.7</c:v>
                      </c:pt>
                      <c:pt idx="608">
                        <c:v>4.67</c:v>
                      </c:pt>
                      <c:pt idx="609">
                        <c:v>4.9000000000000004</c:v>
                      </c:pt>
                      <c:pt idx="610">
                        <c:v>5.0599999999999996</c:v>
                      </c:pt>
                      <c:pt idx="611">
                        <c:v>4.9000000000000004</c:v>
                      </c:pt>
                      <c:pt idx="612">
                        <c:v>4.74</c:v>
                      </c:pt>
                      <c:pt idx="613">
                        <c:v>4.7300000000000004</c:v>
                      </c:pt>
                      <c:pt idx="614">
                        <c:v>4.62</c:v>
                      </c:pt>
                      <c:pt idx="615">
                        <c:v>4.5999999999999996</c:v>
                      </c:pt>
                      <c:pt idx="616">
                        <c:v>4.95</c:v>
                      </c:pt>
                      <c:pt idx="617">
                        <c:v>4.9400000000000004</c:v>
                      </c:pt>
                      <c:pt idx="618">
                        <c:v>4.6399999999999997</c:v>
                      </c:pt>
                      <c:pt idx="619">
                        <c:v>4.6399999999999997</c:v>
                      </c:pt>
                      <c:pt idx="620">
                        <c:v>4.4000000000000004</c:v>
                      </c:pt>
                      <c:pt idx="621">
                        <c:v>4.26</c:v>
                      </c:pt>
                      <c:pt idx="622">
                        <c:v>4.22</c:v>
                      </c:pt>
                      <c:pt idx="623">
                        <c:v>4.04</c:v>
                      </c:pt>
                      <c:pt idx="624">
                        <c:v>4.2</c:v>
                      </c:pt>
                      <c:pt idx="625">
                        <c:v>4.8600000000000003</c:v>
                      </c:pt>
                      <c:pt idx="626">
                        <c:v>4.6500000000000004</c:v>
                      </c:pt>
                      <c:pt idx="627">
                        <c:v>4.25</c:v>
                      </c:pt>
                      <c:pt idx="628">
                        <c:v>4.1500000000000004</c:v>
                      </c:pt>
                      <c:pt idx="629">
                        <c:v>4.0599999999999996</c:v>
                      </c:pt>
                      <c:pt idx="630">
                        <c:v>4.03</c:v>
                      </c:pt>
                      <c:pt idx="631">
                        <c:v>4.1399999999999997</c:v>
                      </c:pt>
                      <c:pt idx="632">
                        <c:v>4.08</c:v>
                      </c:pt>
                      <c:pt idx="633">
                        <c:v>4.0199999999999996</c:v>
                      </c:pt>
                      <c:pt idx="634">
                        <c:v>4.05</c:v>
                      </c:pt>
                      <c:pt idx="635">
                        <c:v>3.97</c:v>
                      </c:pt>
                      <c:pt idx="636">
                        <c:v>3.85</c:v>
                      </c:pt>
                      <c:pt idx="637">
                        <c:v>3.7</c:v>
                      </c:pt>
                      <c:pt idx="638">
                        <c:v>3.6</c:v>
                      </c:pt>
                      <c:pt idx="639">
                        <c:v>3.58</c:v>
                      </c:pt>
                      <c:pt idx="640">
                        <c:v>3.57</c:v>
                      </c:pt>
                      <c:pt idx="641">
                        <c:v>3.52</c:v>
                      </c:pt>
                      <c:pt idx="642">
                        <c:v>3.48</c:v>
                      </c:pt>
                      <c:pt idx="643">
                        <c:v>3.39</c:v>
                      </c:pt>
                      <c:pt idx="644">
                        <c:v>3.34</c:v>
                      </c:pt>
                      <c:pt idx="645">
                        <c:v>3.27</c:v>
                      </c:pt>
                      <c:pt idx="646">
                        <c:v>3.15</c:v>
                      </c:pt>
                      <c:pt idx="647">
                        <c:v>3.2</c:v>
                      </c:pt>
                      <c:pt idx="648">
                        <c:v>3.09</c:v>
                      </c:pt>
                      <c:pt idx="649">
                        <c:v>3</c:v>
                      </c:pt>
                      <c:pt idx="650">
                        <c:v>2.94</c:v>
                      </c:pt>
                      <c:pt idx="651">
                        <c:v>2.9</c:v>
                      </c:pt>
                      <c:pt idx="652">
                        <c:v>2.66</c:v>
                      </c:pt>
                      <c:pt idx="653">
                        <c:v>3.37</c:v>
                      </c:pt>
                      <c:pt idx="654">
                        <c:v>3.2</c:v>
                      </c:pt>
                      <c:pt idx="655">
                        <c:v>2.97</c:v>
                      </c:pt>
                      <c:pt idx="656">
                        <c:v>2.93</c:v>
                      </c:pt>
                      <c:pt idx="657">
                        <c:v>2.84</c:v>
                      </c:pt>
                      <c:pt idx="658">
                        <c:v>2.86</c:v>
                      </c:pt>
                      <c:pt idx="659">
                        <c:v>2.88</c:v>
                      </c:pt>
                      <c:pt idx="660">
                        <c:v>2.72</c:v>
                      </c:pt>
                      <c:pt idx="661">
                        <c:v>2.7</c:v>
                      </c:pt>
                      <c:pt idx="662">
                        <c:v>2.62</c:v>
                      </c:pt>
                      <c:pt idx="663">
                        <c:v>2.6</c:v>
                      </c:pt>
                      <c:pt idx="664">
                        <c:v>2.62</c:v>
                      </c:pt>
                      <c:pt idx="665">
                        <c:v>2.66</c:v>
                      </c:pt>
                      <c:pt idx="666">
                        <c:v>2.8</c:v>
                      </c:pt>
                      <c:pt idx="667">
                        <c:v>3.06</c:v>
                      </c:pt>
                      <c:pt idx="668">
                        <c:v>3.23</c:v>
                      </c:pt>
                      <c:pt idx="669">
                        <c:v>3.7</c:v>
                      </c:pt>
                      <c:pt idx="670">
                        <c:v>4.0199999999999996</c:v>
                      </c:pt>
                      <c:pt idx="671">
                        <c:v>3.8</c:v>
                      </c:pt>
                      <c:pt idx="672">
                        <c:v>4</c:v>
                      </c:pt>
                      <c:pt idx="673">
                        <c:v>4.4800000000000004</c:v>
                      </c:pt>
                      <c:pt idx="674">
                        <c:v>4.54</c:v>
                      </c:pt>
                      <c:pt idx="675">
                        <c:v>4.3600000000000003</c:v>
                      </c:pt>
                      <c:pt idx="676">
                        <c:v>4.2</c:v>
                      </c:pt>
                      <c:pt idx="677">
                        <c:v>4.0599999999999996</c:v>
                      </c:pt>
                      <c:pt idx="678">
                        <c:v>3.9</c:v>
                      </c:pt>
                      <c:pt idx="679">
                        <c:v>3.92</c:v>
                      </c:pt>
                      <c:pt idx="680">
                        <c:v>3.85</c:v>
                      </c:pt>
                      <c:pt idx="681">
                        <c:v>3.8</c:v>
                      </c:pt>
                      <c:pt idx="682">
                        <c:v>3.88</c:v>
                      </c:pt>
                      <c:pt idx="683">
                        <c:v>3.78</c:v>
                      </c:pt>
                      <c:pt idx="684">
                        <c:v>3.64</c:v>
                      </c:pt>
                      <c:pt idx="685">
                        <c:v>3.65</c:v>
                      </c:pt>
                      <c:pt idx="686">
                        <c:v>3.57</c:v>
                      </c:pt>
                      <c:pt idx="687">
                        <c:v>3.6</c:v>
                      </c:pt>
                      <c:pt idx="688">
                        <c:v>3.6</c:v>
                      </c:pt>
                      <c:pt idx="689">
                        <c:v>3.45</c:v>
                      </c:pt>
                      <c:pt idx="690">
                        <c:v>3.36</c:v>
                      </c:pt>
                      <c:pt idx="691">
                        <c:v>3.31</c:v>
                      </c:pt>
                      <c:pt idx="692">
                        <c:v>3.35</c:v>
                      </c:pt>
                      <c:pt idx="693">
                        <c:v>3.57</c:v>
                      </c:pt>
                      <c:pt idx="694">
                        <c:v>3.6</c:v>
                      </c:pt>
                      <c:pt idx="695">
                        <c:v>3.49</c:v>
                      </c:pt>
                      <c:pt idx="696">
                        <c:v>3.96</c:v>
                      </c:pt>
                      <c:pt idx="697">
                        <c:v>3.9</c:v>
                      </c:pt>
                      <c:pt idx="698">
                        <c:v>4.0999999999999996</c:v>
                      </c:pt>
                      <c:pt idx="699">
                        <c:v>4.5</c:v>
                      </c:pt>
                      <c:pt idx="700">
                        <c:v>4.87</c:v>
                      </c:pt>
                      <c:pt idx="701">
                        <c:v>5.08</c:v>
                      </c:pt>
                      <c:pt idx="702">
                        <c:v>5.36</c:v>
                      </c:pt>
                      <c:pt idx="703">
                        <c:v>5.58</c:v>
                      </c:pt>
                      <c:pt idx="704">
                        <c:v>5.68</c:v>
                      </c:pt>
                      <c:pt idx="705">
                        <c:v>5.56</c:v>
                      </c:pt>
                      <c:pt idx="706">
                        <c:v>5.5</c:v>
                      </c:pt>
                      <c:pt idx="707">
                        <c:v>5.5</c:v>
                      </c:pt>
                      <c:pt idx="708">
                        <c:v>5.33</c:v>
                      </c:pt>
                      <c:pt idx="709">
                        <c:v>5.2</c:v>
                      </c:pt>
                      <c:pt idx="710">
                        <c:v>5.13</c:v>
                      </c:pt>
                      <c:pt idx="711">
                        <c:v>5.03</c:v>
                      </c:pt>
                      <c:pt idx="712">
                        <c:v>4.96</c:v>
                      </c:pt>
                      <c:pt idx="713">
                        <c:v>4.5599999999999996</c:v>
                      </c:pt>
                      <c:pt idx="714">
                        <c:v>4.8600000000000003</c:v>
                      </c:pt>
                      <c:pt idx="715">
                        <c:v>4.8499999999999996</c:v>
                      </c:pt>
                      <c:pt idx="716">
                        <c:v>4.8499999999999996</c:v>
                      </c:pt>
                      <c:pt idx="717">
                        <c:v>4.82</c:v>
                      </c:pt>
                      <c:pt idx="718">
                        <c:v>4.8</c:v>
                      </c:pt>
                      <c:pt idx="719">
                        <c:v>5</c:v>
                      </c:pt>
                      <c:pt idx="720">
                        <c:v>5.03</c:v>
                      </c:pt>
                      <c:pt idx="721">
                        <c:v>5.0199999999999996</c:v>
                      </c:pt>
                      <c:pt idx="722">
                        <c:v>4.95</c:v>
                      </c:pt>
                      <c:pt idx="723">
                        <c:v>4.8600000000000003</c:v>
                      </c:pt>
                      <c:pt idx="724">
                        <c:v>4.8</c:v>
                      </c:pt>
                      <c:pt idx="725">
                        <c:v>4.76</c:v>
                      </c:pt>
                      <c:pt idx="726">
                        <c:v>4.62</c:v>
                      </c:pt>
                      <c:pt idx="727">
                        <c:v>4.57</c:v>
                      </c:pt>
                      <c:pt idx="728">
                        <c:v>4.5</c:v>
                      </c:pt>
                      <c:pt idx="729">
                        <c:v>4.4800000000000004</c:v>
                      </c:pt>
                      <c:pt idx="730">
                        <c:v>4.45</c:v>
                      </c:pt>
                      <c:pt idx="731">
                        <c:v>4.42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11-91D4-45AA-AE21-1D15512D6776}"/>
                  </c:ext>
                </c:extLst>
              </c15:ser>
            </c15:filteredLineSeries>
            <c15:filteredLineSeries>
              <c15:ser>
                <c:idx val="7"/>
                <c:order val="8"/>
                <c:tx>
                  <c:v>2008</c:v>
                </c:tx>
                <c:spPr>
                  <a:ln w="12700">
                    <a:solidFill>
                      <a:srgbClr val="FFFF0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DATOS!$AH$3:$AH$734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4.34</c:v>
                      </c:pt>
                      <c:pt idx="1">
                        <c:v>4.2699999999999996</c:v>
                      </c:pt>
                      <c:pt idx="2">
                        <c:v>4.1500000000000004</c:v>
                      </c:pt>
                      <c:pt idx="3">
                        <c:v>4.08</c:v>
                      </c:pt>
                      <c:pt idx="4">
                        <c:v>3.94</c:v>
                      </c:pt>
                      <c:pt idx="5">
                        <c:v>3.86</c:v>
                      </c:pt>
                      <c:pt idx="6">
                        <c:v>3.85</c:v>
                      </c:pt>
                      <c:pt idx="7">
                        <c:v>3.75</c:v>
                      </c:pt>
                      <c:pt idx="8">
                        <c:v>3.65</c:v>
                      </c:pt>
                      <c:pt idx="9">
                        <c:v>3.64</c:v>
                      </c:pt>
                      <c:pt idx="10">
                        <c:v>3.59</c:v>
                      </c:pt>
                      <c:pt idx="11">
                        <c:v>3.58</c:v>
                      </c:pt>
                      <c:pt idx="12">
                        <c:v>3.54</c:v>
                      </c:pt>
                      <c:pt idx="13">
                        <c:v>3.53</c:v>
                      </c:pt>
                      <c:pt idx="14">
                        <c:v>3.48</c:v>
                      </c:pt>
                      <c:pt idx="15">
                        <c:v>3.38</c:v>
                      </c:pt>
                      <c:pt idx="16">
                        <c:v>3.3</c:v>
                      </c:pt>
                      <c:pt idx="17">
                        <c:v>3.6</c:v>
                      </c:pt>
                      <c:pt idx="18">
                        <c:v>3.57</c:v>
                      </c:pt>
                      <c:pt idx="19">
                        <c:v>3.46</c:v>
                      </c:pt>
                      <c:pt idx="20">
                        <c:v>3.44</c:v>
                      </c:pt>
                      <c:pt idx="21">
                        <c:v>3.45</c:v>
                      </c:pt>
                      <c:pt idx="22">
                        <c:v>3.45</c:v>
                      </c:pt>
                      <c:pt idx="23">
                        <c:v>3.49</c:v>
                      </c:pt>
                      <c:pt idx="24">
                        <c:v>3.5</c:v>
                      </c:pt>
                      <c:pt idx="25">
                        <c:v>3.48</c:v>
                      </c:pt>
                      <c:pt idx="26">
                        <c:v>3.42</c:v>
                      </c:pt>
                      <c:pt idx="27">
                        <c:v>3.35</c:v>
                      </c:pt>
                      <c:pt idx="28">
                        <c:v>3.3</c:v>
                      </c:pt>
                      <c:pt idx="29">
                        <c:v>3.22</c:v>
                      </c:pt>
                      <c:pt idx="30">
                        <c:v>3.25</c:v>
                      </c:pt>
                      <c:pt idx="31">
                        <c:v>3.35</c:v>
                      </c:pt>
                      <c:pt idx="32">
                        <c:v>3.39</c:v>
                      </c:pt>
                      <c:pt idx="33">
                        <c:v>3.67</c:v>
                      </c:pt>
                      <c:pt idx="34">
                        <c:v>3.45</c:v>
                      </c:pt>
                      <c:pt idx="35">
                        <c:v>3.32</c:v>
                      </c:pt>
                      <c:pt idx="36">
                        <c:v>3.22</c:v>
                      </c:pt>
                      <c:pt idx="37">
                        <c:v>3.18</c:v>
                      </c:pt>
                      <c:pt idx="38">
                        <c:v>3.12</c:v>
                      </c:pt>
                      <c:pt idx="39">
                        <c:v>3.12</c:v>
                      </c:pt>
                      <c:pt idx="40">
                        <c:v>3.06</c:v>
                      </c:pt>
                      <c:pt idx="41">
                        <c:v>3.05</c:v>
                      </c:pt>
                      <c:pt idx="42">
                        <c:v>3</c:v>
                      </c:pt>
                      <c:pt idx="43">
                        <c:v>2.98</c:v>
                      </c:pt>
                      <c:pt idx="44">
                        <c:v>2.96</c:v>
                      </c:pt>
                      <c:pt idx="45">
                        <c:v>2.9</c:v>
                      </c:pt>
                      <c:pt idx="46">
                        <c:v>2.85</c:v>
                      </c:pt>
                      <c:pt idx="47">
                        <c:v>2.74</c:v>
                      </c:pt>
                      <c:pt idx="48">
                        <c:v>2.78</c:v>
                      </c:pt>
                      <c:pt idx="49">
                        <c:v>2.8</c:v>
                      </c:pt>
                      <c:pt idx="50">
                        <c:v>3.04</c:v>
                      </c:pt>
                      <c:pt idx="51">
                        <c:v>3.26</c:v>
                      </c:pt>
                      <c:pt idx="52">
                        <c:v>3.15</c:v>
                      </c:pt>
                      <c:pt idx="53">
                        <c:v>3.26</c:v>
                      </c:pt>
                      <c:pt idx="54">
                        <c:v>3.68</c:v>
                      </c:pt>
                      <c:pt idx="55">
                        <c:v>3.45</c:v>
                      </c:pt>
                      <c:pt idx="56">
                        <c:v>3.3</c:v>
                      </c:pt>
                      <c:pt idx="57">
                        <c:v>3.18</c:v>
                      </c:pt>
                      <c:pt idx="58">
                        <c:v>3.06</c:v>
                      </c:pt>
                      <c:pt idx="59">
                        <c:v>3.05</c:v>
                      </c:pt>
                      <c:pt idx="60">
                        <c:v>3.06</c:v>
                      </c:pt>
                      <c:pt idx="61">
                        <c:v>3.25</c:v>
                      </c:pt>
                      <c:pt idx="62">
                        <c:v>3.28</c:v>
                      </c:pt>
                      <c:pt idx="63">
                        <c:v>3.24</c:v>
                      </c:pt>
                      <c:pt idx="64">
                        <c:v>3.2</c:v>
                      </c:pt>
                      <c:pt idx="65">
                        <c:v>3.16</c:v>
                      </c:pt>
                      <c:pt idx="66">
                        <c:v>3.07</c:v>
                      </c:pt>
                      <c:pt idx="67">
                        <c:v>3.05</c:v>
                      </c:pt>
                      <c:pt idx="68">
                        <c:v>3.05</c:v>
                      </c:pt>
                      <c:pt idx="69">
                        <c:v>3.04</c:v>
                      </c:pt>
                      <c:pt idx="70">
                        <c:v>3</c:v>
                      </c:pt>
                      <c:pt idx="71">
                        <c:v>2.98</c:v>
                      </c:pt>
                      <c:pt idx="72">
                        <c:v>2.96</c:v>
                      </c:pt>
                      <c:pt idx="73">
                        <c:v>2.96</c:v>
                      </c:pt>
                      <c:pt idx="74">
                        <c:v>2.95</c:v>
                      </c:pt>
                      <c:pt idx="75">
                        <c:v>2.98</c:v>
                      </c:pt>
                      <c:pt idx="76">
                        <c:v>2.92</c:v>
                      </c:pt>
                      <c:pt idx="77">
                        <c:v>2.89</c:v>
                      </c:pt>
                      <c:pt idx="78">
                        <c:v>2.86</c:v>
                      </c:pt>
                      <c:pt idx="79">
                        <c:v>2.88</c:v>
                      </c:pt>
                      <c:pt idx="80">
                        <c:v>2.82</c:v>
                      </c:pt>
                      <c:pt idx="81">
                        <c:v>2.8</c:v>
                      </c:pt>
                      <c:pt idx="82">
                        <c:v>2.86</c:v>
                      </c:pt>
                      <c:pt idx="83">
                        <c:v>2.8</c:v>
                      </c:pt>
                      <c:pt idx="84">
                        <c:v>2.73</c:v>
                      </c:pt>
                      <c:pt idx="85">
                        <c:v>2.7</c:v>
                      </c:pt>
                      <c:pt idx="86">
                        <c:v>2.8</c:v>
                      </c:pt>
                      <c:pt idx="87">
                        <c:v>2.8</c:v>
                      </c:pt>
                      <c:pt idx="88">
                        <c:v>2.8</c:v>
                      </c:pt>
                      <c:pt idx="89">
                        <c:v>2.82</c:v>
                      </c:pt>
                      <c:pt idx="90">
                        <c:v>2.75</c:v>
                      </c:pt>
                      <c:pt idx="91">
                        <c:v>2.75</c:v>
                      </c:pt>
                      <c:pt idx="92">
                        <c:v>2.78</c:v>
                      </c:pt>
                      <c:pt idx="93">
                        <c:v>2.78</c:v>
                      </c:pt>
                      <c:pt idx="94">
                        <c:v>3</c:v>
                      </c:pt>
                      <c:pt idx="95">
                        <c:v>3.1</c:v>
                      </c:pt>
                      <c:pt idx="96">
                        <c:v>3.01</c:v>
                      </c:pt>
                      <c:pt idx="97">
                        <c:v>2.84</c:v>
                      </c:pt>
                      <c:pt idx="98">
                        <c:v>2.7</c:v>
                      </c:pt>
                      <c:pt idx="99">
                        <c:v>4.42</c:v>
                      </c:pt>
                      <c:pt idx="100">
                        <c:v>4.18</c:v>
                      </c:pt>
                      <c:pt idx="101">
                        <c:v>4.3</c:v>
                      </c:pt>
                      <c:pt idx="102">
                        <c:v>4.49</c:v>
                      </c:pt>
                      <c:pt idx="103">
                        <c:v>4.9000000000000004</c:v>
                      </c:pt>
                      <c:pt idx="104">
                        <c:v>4.6399999999999997</c:v>
                      </c:pt>
                      <c:pt idx="105">
                        <c:v>4.9800000000000004</c:v>
                      </c:pt>
                      <c:pt idx="106">
                        <c:v>4.72</c:v>
                      </c:pt>
                      <c:pt idx="107">
                        <c:v>4.62</c:v>
                      </c:pt>
                      <c:pt idx="108">
                        <c:v>4.5</c:v>
                      </c:pt>
                      <c:pt idx="109">
                        <c:v>4.5</c:v>
                      </c:pt>
                      <c:pt idx="110">
                        <c:v>4.49</c:v>
                      </c:pt>
                      <c:pt idx="111">
                        <c:v>4.4800000000000004</c:v>
                      </c:pt>
                      <c:pt idx="112">
                        <c:v>4.5</c:v>
                      </c:pt>
                      <c:pt idx="113">
                        <c:v>4.4400000000000004</c:v>
                      </c:pt>
                      <c:pt idx="114">
                        <c:v>4.34</c:v>
                      </c:pt>
                      <c:pt idx="115">
                        <c:v>4.28</c:v>
                      </c:pt>
                      <c:pt idx="116">
                        <c:v>4.2</c:v>
                      </c:pt>
                      <c:pt idx="117">
                        <c:v>4.1900000000000004</c:v>
                      </c:pt>
                      <c:pt idx="118">
                        <c:v>4.0199999999999996</c:v>
                      </c:pt>
                      <c:pt idx="119">
                        <c:v>3.95</c:v>
                      </c:pt>
                      <c:pt idx="120">
                        <c:v>3.9</c:v>
                      </c:pt>
                      <c:pt idx="121">
                        <c:v>3.7</c:v>
                      </c:pt>
                      <c:pt idx="122">
                        <c:v>3.63</c:v>
                      </c:pt>
                      <c:pt idx="123">
                        <c:v>3.68</c:v>
                      </c:pt>
                      <c:pt idx="124">
                        <c:v>3.58</c:v>
                      </c:pt>
                      <c:pt idx="125">
                        <c:v>3.58</c:v>
                      </c:pt>
                      <c:pt idx="126">
                        <c:v>3.45</c:v>
                      </c:pt>
                      <c:pt idx="127">
                        <c:v>3.51</c:v>
                      </c:pt>
                      <c:pt idx="128">
                        <c:v>3.52</c:v>
                      </c:pt>
                      <c:pt idx="129">
                        <c:v>3.56</c:v>
                      </c:pt>
                      <c:pt idx="130">
                        <c:v>3.48</c:v>
                      </c:pt>
                      <c:pt idx="131">
                        <c:v>4</c:v>
                      </c:pt>
                      <c:pt idx="132">
                        <c:v>4.08</c:v>
                      </c:pt>
                      <c:pt idx="133">
                        <c:v>4.0999999999999996</c:v>
                      </c:pt>
                      <c:pt idx="134">
                        <c:v>3.91</c:v>
                      </c:pt>
                      <c:pt idx="135">
                        <c:v>4.0199999999999996</c:v>
                      </c:pt>
                      <c:pt idx="136">
                        <c:v>3.9</c:v>
                      </c:pt>
                      <c:pt idx="137">
                        <c:v>3.9</c:v>
                      </c:pt>
                      <c:pt idx="138">
                        <c:v>3.86</c:v>
                      </c:pt>
                      <c:pt idx="139">
                        <c:v>4.08</c:v>
                      </c:pt>
                      <c:pt idx="140">
                        <c:v>4.4800000000000004</c:v>
                      </c:pt>
                      <c:pt idx="141">
                        <c:v>4.7</c:v>
                      </c:pt>
                      <c:pt idx="142">
                        <c:v>4.4000000000000004</c:v>
                      </c:pt>
                      <c:pt idx="143">
                        <c:v>4.3600000000000003</c:v>
                      </c:pt>
                      <c:pt idx="144">
                        <c:v>4.4000000000000004</c:v>
                      </c:pt>
                      <c:pt idx="145">
                        <c:v>4.83</c:v>
                      </c:pt>
                      <c:pt idx="146">
                        <c:v>4.42</c:v>
                      </c:pt>
                      <c:pt idx="147">
                        <c:v>4.45</c:v>
                      </c:pt>
                      <c:pt idx="148">
                        <c:v>4.38</c:v>
                      </c:pt>
                      <c:pt idx="149">
                        <c:v>4.4000000000000004</c:v>
                      </c:pt>
                      <c:pt idx="150">
                        <c:v>4.32</c:v>
                      </c:pt>
                      <c:pt idx="151">
                        <c:v>4.3</c:v>
                      </c:pt>
                      <c:pt idx="152">
                        <c:v>4.32</c:v>
                      </c:pt>
                      <c:pt idx="153">
                        <c:v>4.5</c:v>
                      </c:pt>
                      <c:pt idx="154">
                        <c:v>4.4000000000000004</c:v>
                      </c:pt>
                      <c:pt idx="155">
                        <c:v>4.43</c:v>
                      </c:pt>
                      <c:pt idx="156">
                        <c:v>4.25</c:v>
                      </c:pt>
                      <c:pt idx="157">
                        <c:v>4.2699999999999996</c:v>
                      </c:pt>
                      <c:pt idx="158">
                        <c:v>4.0999999999999996</c:v>
                      </c:pt>
                      <c:pt idx="159">
                        <c:v>4</c:v>
                      </c:pt>
                      <c:pt idx="160">
                        <c:v>3.9</c:v>
                      </c:pt>
                      <c:pt idx="161">
                        <c:v>3.78</c:v>
                      </c:pt>
                      <c:pt idx="162">
                        <c:v>3.72</c:v>
                      </c:pt>
                      <c:pt idx="163">
                        <c:v>3.63</c:v>
                      </c:pt>
                      <c:pt idx="164">
                        <c:v>3.55</c:v>
                      </c:pt>
                      <c:pt idx="165">
                        <c:v>3.53</c:v>
                      </c:pt>
                      <c:pt idx="166">
                        <c:v>3.49</c:v>
                      </c:pt>
                      <c:pt idx="167">
                        <c:v>3.34</c:v>
                      </c:pt>
                      <c:pt idx="168">
                        <c:v>3.23</c:v>
                      </c:pt>
                      <c:pt idx="169">
                        <c:v>3.18</c:v>
                      </c:pt>
                      <c:pt idx="170">
                        <c:v>3.28</c:v>
                      </c:pt>
                      <c:pt idx="171">
                        <c:v>3.14</c:v>
                      </c:pt>
                      <c:pt idx="172">
                        <c:v>3.03</c:v>
                      </c:pt>
                      <c:pt idx="173">
                        <c:v>3.01</c:v>
                      </c:pt>
                      <c:pt idx="174">
                        <c:v>2.96</c:v>
                      </c:pt>
                      <c:pt idx="175">
                        <c:v>3.05</c:v>
                      </c:pt>
                      <c:pt idx="176">
                        <c:v>3.01</c:v>
                      </c:pt>
                      <c:pt idx="177">
                        <c:v>3.01</c:v>
                      </c:pt>
                      <c:pt idx="178">
                        <c:v>3.26</c:v>
                      </c:pt>
                      <c:pt idx="179">
                        <c:v>3.4</c:v>
                      </c:pt>
                      <c:pt idx="180">
                        <c:v>3.48</c:v>
                      </c:pt>
                      <c:pt idx="181">
                        <c:v>3.9</c:v>
                      </c:pt>
                      <c:pt idx="182">
                        <c:v>4.1399999999999997</c:v>
                      </c:pt>
                      <c:pt idx="183">
                        <c:v>4.0999999999999996</c:v>
                      </c:pt>
                      <c:pt idx="184">
                        <c:v>4.04</c:v>
                      </c:pt>
                      <c:pt idx="185">
                        <c:v>3.95</c:v>
                      </c:pt>
                      <c:pt idx="186">
                        <c:v>3.73</c:v>
                      </c:pt>
                      <c:pt idx="187">
                        <c:v>3.67</c:v>
                      </c:pt>
                      <c:pt idx="188">
                        <c:v>3.56</c:v>
                      </c:pt>
                      <c:pt idx="189">
                        <c:v>3.5</c:v>
                      </c:pt>
                      <c:pt idx="190">
                        <c:v>3.42</c:v>
                      </c:pt>
                      <c:pt idx="191">
                        <c:v>3.35</c:v>
                      </c:pt>
                      <c:pt idx="192">
                        <c:v>3.32</c:v>
                      </c:pt>
                      <c:pt idx="193">
                        <c:v>3.25</c:v>
                      </c:pt>
                      <c:pt idx="194">
                        <c:v>3.4</c:v>
                      </c:pt>
                      <c:pt idx="195">
                        <c:v>3.44</c:v>
                      </c:pt>
                      <c:pt idx="196">
                        <c:v>3.4</c:v>
                      </c:pt>
                      <c:pt idx="197">
                        <c:v>3.27</c:v>
                      </c:pt>
                      <c:pt idx="198">
                        <c:v>3.16</c:v>
                      </c:pt>
                      <c:pt idx="199">
                        <c:v>3.59</c:v>
                      </c:pt>
                      <c:pt idx="200">
                        <c:v>3.41</c:v>
                      </c:pt>
                      <c:pt idx="201">
                        <c:v>3.15</c:v>
                      </c:pt>
                      <c:pt idx="202">
                        <c:v>3.16</c:v>
                      </c:pt>
                      <c:pt idx="203">
                        <c:v>4</c:v>
                      </c:pt>
                      <c:pt idx="204">
                        <c:v>4.34</c:v>
                      </c:pt>
                      <c:pt idx="205">
                        <c:v>3.97</c:v>
                      </c:pt>
                      <c:pt idx="206">
                        <c:v>3.94</c:v>
                      </c:pt>
                      <c:pt idx="207">
                        <c:v>4.1500000000000004</c:v>
                      </c:pt>
                      <c:pt idx="208">
                        <c:v>4.1399999999999997</c:v>
                      </c:pt>
                      <c:pt idx="209">
                        <c:v>4.0999999999999996</c:v>
                      </c:pt>
                      <c:pt idx="210">
                        <c:v>4.2699999999999996</c:v>
                      </c:pt>
                      <c:pt idx="211">
                        <c:v>3.9</c:v>
                      </c:pt>
                      <c:pt idx="212">
                        <c:v>3.9</c:v>
                      </c:pt>
                      <c:pt idx="213">
                        <c:v>3.88</c:v>
                      </c:pt>
                      <c:pt idx="214">
                        <c:v>3.8</c:v>
                      </c:pt>
                      <c:pt idx="215">
                        <c:v>3.79</c:v>
                      </c:pt>
                      <c:pt idx="216">
                        <c:v>3.76</c:v>
                      </c:pt>
                      <c:pt idx="217">
                        <c:v>3.6</c:v>
                      </c:pt>
                      <c:pt idx="218">
                        <c:v>3.54</c:v>
                      </c:pt>
                      <c:pt idx="219">
                        <c:v>3.46</c:v>
                      </c:pt>
                      <c:pt idx="220">
                        <c:v>3.49</c:v>
                      </c:pt>
                      <c:pt idx="221">
                        <c:v>3.39</c:v>
                      </c:pt>
                      <c:pt idx="222">
                        <c:v>3.44</c:v>
                      </c:pt>
                      <c:pt idx="223">
                        <c:v>3.88</c:v>
                      </c:pt>
                      <c:pt idx="224">
                        <c:v>3.98</c:v>
                      </c:pt>
                      <c:pt idx="225">
                        <c:v>3.7</c:v>
                      </c:pt>
                      <c:pt idx="226">
                        <c:v>3.49</c:v>
                      </c:pt>
                      <c:pt idx="227">
                        <c:v>3.58</c:v>
                      </c:pt>
                      <c:pt idx="228">
                        <c:v>4.04</c:v>
                      </c:pt>
                      <c:pt idx="229">
                        <c:v>3.8</c:v>
                      </c:pt>
                      <c:pt idx="230">
                        <c:v>3.64</c:v>
                      </c:pt>
                      <c:pt idx="231">
                        <c:v>3.62</c:v>
                      </c:pt>
                      <c:pt idx="232">
                        <c:v>4.3</c:v>
                      </c:pt>
                      <c:pt idx="233">
                        <c:v>4.12</c:v>
                      </c:pt>
                      <c:pt idx="234">
                        <c:v>4.63</c:v>
                      </c:pt>
                      <c:pt idx="235">
                        <c:v>4.42</c:v>
                      </c:pt>
                      <c:pt idx="236">
                        <c:v>4.2</c:v>
                      </c:pt>
                      <c:pt idx="237">
                        <c:v>4.0999999999999996</c:v>
                      </c:pt>
                      <c:pt idx="238">
                        <c:v>3.98</c:v>
                      </c:pt>
                      <c:pt idx="239">
                        <c:v>3.92</c:v>
                      </c:pt>
                      <c:pt idx="240">
                        <c:v>3.85</c:v>
                      </c:pt>
                      <c:pt idx="241">
                        <c:v>3.82</c:v>
                      </c:pt>
                      <c:pt idx="242">
                        <c:v>3.85</c:v>
                      </c:pt>
                      <c:pt idx="243">
                        <c:v>4.0199999999999996</c:v>
                      </c:pt>
                      <c:pt idx="244">
                        <c:v>4.18</c:v>
                      </c:pt>
                      <c:pt idx="245">
                        <c:v>4.22</c:v>
                      </c:pt>
                      <c:pt idx="246">
                        <c:v>3.9</c:v>
                      </c:pt>
                      <c:pt idx="247">
                        <c:v>3.89</c:v>
                      </c:pt>
                      <c:pt idx="248">
                        <c:v>4.4000000000000004</c:v>
                      </c:pt>
                      <c:pt idx="249">
                        <c:v>4.76</c:v>
                      </c:pt>
                      <c:pt idx="250">
                        <c:v>4.38</c:v>
                      </c:pt>
                      <c:pt idx="251">
                        <c:v>4.28</c:v>
                      </c:pt>
                      <c:pt idx="252">
                        <c:v>4.4000000000000004</c:v>
                      </c:pt>
                      <c:pt idx="253">
                        <c:v>4.22</c:v>
                      </c:pt>
                      <c:pt idx="254">
                        <c:v>4.18</c:v>
                      </c:pt>
                      <c:pt idx="255">
                        <c:v>4.12</c:v>
                      </c:pt>
                      <c:pt idx="256">
                        <c:v>4.08</c:v>
                      </c:pt>
                      <c:pt idx="257">
                        <c:v>4.08</c:v>
                      </c:pt>
                      <c:pt idx="258">
                        <c:v>4</c:v>
                      </c:pt>
                      <c:pt idx="259">
                        <c:v>4</c:v>
                      </c:pt>
                      <c:pt idx="260">
                        <c:v>3.92</c:v>
                      </c:pt>
                      <c:pt idx="261">
                        <c:v>3.82</c:v>
                      </c:pt>
                      <c:pt idx="262">
                        <c:v>3.7</c:v>
                      </c:pt>
                      <c:pt idx="263">
                        <c:v>3.62</c:v>
                      </c:pt>
                      <c:pt idx="264">
                        <c:v>3.55</c:v>
                      </c:pt>
                      <c:pt idx="265">
                        <c:v>3.47</c:v>
                      </c:pt>
                      <c:pt idx="266">
                        <c:v>3.36</c:v>
                      </c:pt>
                      <c:pt idx="267">
                        <c:v>3.17</c:v>
                      </c:pt>
                      <c:pt idx="268">
                        <c:v>3.18</c:v>
                      </c:pt>
                      <c:pt idx="269">
                        <c:v>3.12</c:v>
                      </c:pt>
                      <c:pt idx="270">
                        <c:v>3.09</c:v>
                      </c:pt>
                      <c:pt idx="271">
                        <c:v>3</c:v>
                      </c:pt>
                      <c:pt idx="272">
                        <c:v>3.08</c:v>
                      </c:pt>
                      <c:pt idx="273">
                        <c:v>3.03</c:v>
                      </c:pt>
                      <c:pt idx="274">
                        <c:v>3.08</c:v>
                      </c:pt>
                      <c:pt idx="275">
                        <c:v>3.63</c:v>
                      </c:pt>
                      <c:pt idx="276">
                        <c:v>3.67</c:v>
                      </c:pt>
                      <c:pt idx="277">
                        <c:v>3.3</c:v>
                      </c:pt>
                      <c:pt idx="278">
                        <c:v>3.27</c:v>
                      </c:pt>
                      <c:pt idx="279">
                        <c:v>3.3</c:v>
                      </c:pt>
                      <c:pt idx="280">
                        <c:v>3.92</c:v>
                      </c:pt>
                      <c:pt idx="281">
                        <c:v>3.98</c:v>
                      </c:pt>
                      <c:pt idx="282">
                        <c:v>5.18</c:v>
                      </c:pt>
                      <c:pt idx="283">
                        <c:v>5.28</c:v>
                      </c:pt>
                      <c:pt idx="284">
                        <c:v>4.3899999999999997</c:v>
                      </c:pt>
                      <c:pt idx="285">
                        <c:v>4.1900000000000004</c:v>
                      </c:pt>
                      <c:pt idx="286">
                        <c:v>4.55</c:v>
                      </c:pt>
                      <c:pt idx="287">
                        <c:v>5.24</c:v>
                      </c:pt>
                      <c:pt idx="288">
                        <c:v>5.18</c:v>
                      </c:pt>
                      <c:pt idx="289">
                        <c:v>5.15</c:v>
                      </c:pt>
                      <c:pt idx="290">
                        <c:v>5.5</c:v>
                      </c:pt>
                      <c:pt idx="291">
                        <c:v>5.56</c:v>
                      </c:pt>
                      <c:pt idx="292">
                        <c:v>5.2</c:v>
                      </c:pt>
                      <c:pt idx="293">
                        <c:v>5.16</c:v>
                      </c:pt>
                      <c:pt idx="294">
                        <c:v>5.32</c:v>
                      </c:pt>
                      <c:pt idx="295">
                        <c:v>5.5</c:v>
                      </c:pt>
                      <c:pt idx="296">
                        <c:v>5.8</c:v>
                      </c:pt>
                      <c:pt idx="297">
                        <c:v>6.24</c:v>
                      </c:pt>
                      <c:pt idx="298">
                        <c:v>6</c:v>
                      </c:pt>
                      <c:pt idx="299">
                        <c:v>5.74</c:v>
                      </c:pt>
                      <c:pt idx="300">
                        <c:v>5.6</c:v>
                      </c:pt>
                      <c:pt idx="301">
                        <c:v>5.35</c:v>
                      </c:pt>
                      <c:pt idx="302">
                        <c:v>5.3</c:v>
                      </c:pt>
                      <c:pt idx="303">
                        <c:v>5.23</c:v>
                      </c:pt>
                      <c:pt idx="304">
                        <c:v>5.0999999999999996</c:v>
                      </c:pt>
                      <c:pt idx="305">
                        <c:v>5.03</c:v>
                      </c:pt>
                      <c:pt idx="306">
                        <c:v>4.96</c:v>
                      </c:pt>
                      <c:pt idx="307">
                        <c:v>4.9000000000000004</c:v>
                      </c:pt>
                      <c:pt idx="308">
                        <c:v>5</c:v>
                      </c:pt>
                      <c:pt idx="309">
                        <c:v>5.44</c:v>
                      </c:pt>
                      <c:pt idx="310">
                        <c:v>5.04</c:v>
                      </c:pt>
                      <c:pt idx="311">
                        <c:v>4.76</c:v>
                      </c:pt>
                      <c:pt idx="312">
                        <c:v>4.76</c:v>
                      </c:pt>
                      <c:pt idx="313">
                        <c:v>4.5999999999999996</c:v>
                      </c:pt>
                      <c:pt idx="314">
                        <c:v>4.3600000000000003</c:v>
                      </c:pt>
                      <c:pt idx="315">
                        <c:v>4.22</c:v>
                      </c:pt>
                      <c:pt idx="316">
                        <c:v>4.5999999999999996</c:v>
                      </c:pt>
                      <c:pt idx="317">
                        <c:v>4.4000000000000004</c:v>
                      </c:pt>
                      <c:pt idx="318">
                        <c:v>4.7</c:v>
                      </c:pt>
                      <c:pt idx="319">
                        <c:v>4.4400000000000004</c:v>
                      </c:pt>
                      <c:pt idx="320">
                        <c:v>4.42</c:v>
                      </c:pt>
                      <c:pt idx="321">
                        <c:v>4.0999999999999996</c:v>
                      </c:pt>
                      <c:pt idx="322">
                        <c:v>3.9</c:v>
                      </c:pt>
                      <c:pt idx="323">
                        <c:v>3.82</c:v>
                      </c:pt>
                      <c:pt idx="324">
                        <c:v>3.76</c:v>
                      </c:pt>
                      <c:pt idx="325">
                        <c:v>3.7</c:v>
                      </c:pt>
                      <c:pt idx="326">
                        <c:v>3.69</c:v>
                      </c:pt>
                      <c:pt idx="327">
                        <c:v>3.58</c:v>
                      </c:pt>
                      <c:pt idx="328">
                        <c:v>3.56</c:v>
                      </c:pt>
                      <c:pt idx="329">
                        <c:v>3.5</c:v>
                      </c:pt>
                      <c:pt idx="330">
                        <c:v>3.58</c:v>
                      </c:pt>
                      <c:pt idx="331">
                        <c:v>3.6</c:v>
                      </c:pt>
                      <c:pt idx="332">
                        <c:v>3.6</c:v>
                      </c:pt>
                      <c:pt idx="333">
                        <c:v>3.44</c:v>
                      </c:pt>
                      <c:pt idx="334">
                        <c:v>3.46</c:v>
                      </c:pt>
                      <c:pt idx="335">
                        <c:v>3.3</c:v>
                      </c:pt>
                      <c:pt idx="336">
                        <c:v>3.22</c:v>
                      </c:pt>
                      <c:pt idx="337">
                        <c:v>3.4</c:v>
                      </c:pt>
                      <c:pt idx="338">
                        <c:v>3.24</c:v>
                      </c:pt>
                      <c:pt idx="339">
                        <c:v>3.16</c:v>
                      </c:pt>
                      <c:pt idx="340">
                        <c:v>3.18</c:v>
                      </c:pt>
                      <c:pt idx="341">
                        <c:v>3.16</c:v>
                      </c:pt>
                      <c:pt idx="342">
                        <c:v>3.17</c:v>
                      </c:pt>
                      <c:pt idx="343">
                        <c:v>3.1</c:v>
                      </c:pt>
                      <c:pt idx="344">
                        <c:v>3.02</c:v>
                      </c:pt>
                      <c:pt idx="345">
                        <c:v>3.01</c:v>
                      </c:pt>
                      <c:pt idx="346">
                        <c:v>3.31</c:v>
                      </c:pt>
                      <c:pt idx="347">
                        <c:v>3.34</c:v>
                      </c:pt>
                      <c:pt idx="348">
                        <c:v>3.48</c:v>
                      </c:pt>
                      <c:pt idx="349">
                        <c:v>3.92</c:v>
                      </c:pt>
                      <c:pt idx="350">
                        <c:v>3.55</c:v>
                      </c:pt>
                      <c:pt idx="351">
                        <c:v>3.38</c:v>
                      </c:pt>
                      <c:pt idx="352">
                        <c:v>3.64</c:v>
                      </c:pt>
                      <c:pt idx="353">
                        <c:v>3.66</c:v>
                      </c:pt>
                      <c:pt idx="354">
                        <c:v>3.34</c:v>
                      </c:pt>
                      <c:pt idx="355">
                        <c:v>3.26</c:v>
                      </c:pt>
                      <c:pt idx="356">
                        <c:v>3.3570000000000002</c:v>
                      </c:pt>
                      <c:pt idx="357">
                        <c:v>3.5</c:v>
                      </c:pt>
                      <c:pt idx="358">
                        <c:v>3.4</c:v>
                      </c:pt>
                      <c:pt idx="359">
                        <c:v>3.2</c:v>
                      </c:pt>
                      <c:pt idx="360">
                        <c:v>3.32</c:v>
                      </c:pt>
                      <c:pt idx="361">
                        <c:v>3.14</c:v>
                      </c:pt>
                      <c:pt idx="362">
                        <c:v>3.02</c:v>
                      </c:pt>
                      <c:pt idx="363">
                        <c:v>3.02</c:v>
                      </c:pt>
                      <c:pt idx="364">
                        <c:v>3</c:v>
                      </c:pt>
                      <c:pt idx="365">
                        <c:v>2.9</c:v>
                      </c:pt>
                      <c:pt idx="366">
                        <c:v>2.95</c:v>
                      </c:pt>
                      <c:pt idx="367">
                        <c:v>2.92</c:v>
                      </c:pt>
                      <c:pt idx="368">
                        <c:v>2.84</c:v>
                      </c:pt>
                      <c:pt idx="369">
                        <c:v>2.8</c:v>
                      </c:pt>
                      <c:pt idx="370">
                        <c:v>2.9</c:v>
                      </c:pt>
                      <c:pt idx="371">
                        <c:v>3.02</c:v>
                      </c:pt>
                      <c:pt idx="372">
                        <c:v>3.34</c:v>
                      </c:pt>
                      <c:pt idx="373">
                        <c:v>3.2</c:v>
                      </c:pt>
                      <c:pt idx="374">
                        <c:v>3.2</c:v>
                      </c:pt>
                      <c:pt idx="375">
                        <c:v>3.36</c:v>
                      </c:pt>
                      <c:pt idx="376">
                        <c:v>3.17</c:v>
                      </c:pt>
                      <c:pt idx="377">
                        <c:v>3.1</c:v>
                      </c:pt>
                      <c:pt idx="378">
                        <c:v>3.09</c:v>
                      </c:pt>
                      <c:pt idx="379">
                        <c:v>3.06</c:v>
                      </c:pt>
                      <c:pt idx="380">
                        <c:v>3.25</c:v>
                      </c:pt>
                      <c:pt idx="381">
                        <c:v>3.42</c:v>
                      </c:pt>
                      <c:pt idx="382">
                        <c:v>3.12</c:v>
                      </c:pt>
                      <c:pt idx="383">
                        <c:v>3.14</c:v>
                      </c:pt>
                      <c:pt idx="384">
                        <c:v>3.1</c:v>
                      </c:pt>
                      <c:pt idx="385">
                        <c:v>3.06</c:v>
                      </c:pt>
                      <c:pt idx="386">
                        <c:v>3.11</c:v>
                      </c:pt>
                      <c:pt idx="387">
                        <c:v>3</c:v>
                      </c:pt>
                      <c:pt idx="388">
                        <c:v>3.06</c:v>
                      </c:pt>
                      <c:pt idx="389">
                        <c:v>2.97</c:v>
                      </c:pt>
                      <c:pt idx="390">
                        <c:v>3.1</c:v>
                      </c:pt>
                      <c:pt idx="391">
                        <c:v>3.34</c:v>
                      </c:pt>
                      <c:pt idx="392">
                        <c:v>3.42</c:v>
                      </c:pt>
                      <c:pt idx="393">
                        <c:v>3.79</c:v>
                      </c:pt>
                      <c:pt idx="394">
                        <c:v>3.63</c:v>
                      </c:pt>
                      <c:pt idx="395">
                        <c:v>3.26</c:v>
                      </c:pt>
                      <c:pt idx="396">
                        <c:v>3.24</c:v>
                      </c:pt>
                      <c:pt idx="397">
                        <c:v>3.14</c:v>
                      </c:pt>
                      <c:pt idx="398">
                        <c:v>3.3</c:v>
                      </c:pt>
                      <c:pt idx="399">
                        <c:v>3.36</c:v>
                      </c:pt>
                      <c:pt idx="400">
                        <c:v>3.42</c:v>
                      </c:pt>
                      <c:pt idx="401">
                        <c:v>3.36</c:v>
                      </c:pt>
                      <c:pt idx="402">
                        <c:v>3.08</c:v>
                      </c:pt>
                      <c:pt idx="403">
                        <c:v>2.98</c:v>
                      </c:pt>
                      <c:pt idx="404">
                        <c:v>2.92</c:v>
                      </c:pt>
                      <c:pt idx="405">
                        <c:v>2.97</c:v>
                      </c:pt>
                      <c:pt idx="406">
                        <c:v>2.82</c:v>
                      </c:pt>
                      <c:pt idx="407">
                        <c:v>2.75</c:v>
                      </c:pt>
                      <c:pt idx="408">
                        <c:v>2.75</c:v>
                      </c:pt>
                      <c:pt idx="409">
                        <c:v>2.68</c:v>
                      </c:pt>
                      <c:pt idx="410">
                        <c:v>2.62</c:v>
                      </c:pt>
                      <c:pt idx="411">
                        <c:v>2.58</c:v>
                      </c:pt>
                      <c:pt idx="412">
                        <c:v>2.5299999999999998</c:v>
                      </c:pt>
                      <c:pt idx="413">
                        <c:v>2.5499999999999998</c:v>
                      </c:pt>
                      <c:pt idx="414">
                        <c:v>2.72</c:v>
                      </c:pt>
                      <c:pt idx="415">
                        <c:v>2.6</c:v>
                      </c:pt>
                      <c:pt idx="416">
                        <c:v>2.75</c:v>
                      </c:pt>
                      <c:pt idx="417">
                        <c:v>2.39</c:v>
                      </c:pt>
                      <c:pt idx="418">
                        <c:v>2.37</c:v>
                      </c:pt>
                      <c:pt idx="419">
                        <c:v>2.2999999999999998</c:v>
                      </c:pt>
                      <c:pt idx="420">
                        <c:v>2.27</c:v>
                      </c:pt>
                      <c:pt idx="421">
                        <c:v>2.25</c:v>
                      </c:pt>
                      <c:pt idx="422">
                        <c:v>2.2799999999999998</c:v>
                      </c:pt>
                      <c:pt idx="423">
                        <c:v>2.12</c:v>
                      </c:pt>
                      <c:pt idx="424">
                        <c:v>2.08</c:v>
                      </c:pt>
                      <c:pt idx="425">
                        <c:v>2.27</c:v>
                      </c:pt>
                      <c:pt idx="426">
                        <c:v>2.2000000000000002</c:v>
                      </c:pt>
                      <c:pt idx="427">
                        <c:v>2.3199999999999998</c:v>
                      </c:pt>
                      <c:pt idx="428">
                        <c:v>2.65</c:v>
                      </c:pt>
                      <c:pt idx="429">
                        <c:v>2.56</c:v>
                      </c:pt>
                      <c:pt idx="430">
                        <c:v>2.37</c:v>
                      </c:pt>
                      <c:pt idx="431">
                        <c:v>2.2799999999999998</c:v>
                      </c:pt>
                      <c:pt idx="432">
                        <c:v>2.1800000000000002</c:v>
                      </c:pt>
                      <c:pt idx="433">
                        <c:v>2.2000000000000002</c:v>
                      </c:pt>
                      <c:pt idx="434">
                        <c:v>2.0699999999999998</c:v>
                      </c:pt>
                      <c:pt idx="435">
                        <c:v>2.0499999999999998</c:v>
                      </c:pt>
                      <c:pt idx="436">
                        <c:v>2</c:v>
                      </c:pt>
                      <c:pt idx="437">
                        <c:v>1.99</c:v>
                      </c:pt>
                      <c:pt idx="438">
                        <c:v>1.98</c:v>
                      </c:pt>
                      <c:pt idx="439">
                        <c:v>1.99</c:v>
                      </c:pt>
                      <c:pt idx="440">
                        <c:v>2</c:v>
                      </c:pt>
                      <c:pt idx="441">
                        <c:v>2.06</c:v>
                      </c:pt>
                      <c:pt idx="442">
                        <c:v>1.99</c:v>
                      </c:pt>
                      <c:pt idx="443">
                        <c:v>1.95</c:v>
                      </c:pt>
                      <c:pt idx="444">
                        <c:v>1.93</c:v>
                      </c:pt>
                      <c:pt idx="445">
                        <c:v>1.82</c:v>
                      </c:pt>
                      <c:pt idx="446">
                        <c:v>1.88</c:v>
                      </c:pt>
                      <c:pt idx="447">
                        <c:v>1.95</c:v>
                      </c:pt>
                      <c:pt idx="448">
                        <c:v>1.82</c:v>
                      </c:pt>
                      <c:pt idx="449">
                        <c:v>1.74</c:v>
                      </c:pt>
                      <c:pt idx="450">
                        <c:v>1.95</c:v>
                      </c:pt>
                      <c:pt idx="451">
                        <c:v>1.7</c:v>
                      </c:pt>
                      <c:pt idx="452">
                        <c:v>1.7</c:v>
                      </c:pt>
                      <c:pt idx="453">
                        <c:v>2.08</c:v>
                      </c:pt>
                      <c:pt idx="454">
                        <c:v>2</c:v>
                      </c:pt>
                      <c:pt idx="455">
                        <c:v>1.9</c:v>
                      </c:pt>
                      <c:pt idx="456">
                        <c:v>2.48</c:v>
                      </c:pt>
                      <c:pt idx="457">
                        <c:v>2.39</c:v>
                      </c:pt>
                      <c:pt idx="458">
                        <c:v>2.39</c:v>
                      </c:pt>
                      <c:pt idx="459">
                        <c:v>2.2799999999999998</c:v>
                      </c:pt>
                      <c:pt idx="460">
                        <c:v>2.29</c:v>
                      </c:pt>
                      <c:pt idx="461">
                        <c:v>2.1</c:v>
                      </c:pt>
                      <c:pt idx="462">
                        <c:v>2.92</c:v>
                      </c:pt>
                      <c:pt idx="463">
                        <c:v>2.86</c:v>
                      </c:pt>
                      <c:pt idx="464">
                        <c:v>2.29</c:v>
                      </c:pt>
                      <c:pt idx="465">
                        <c:v>2.15</c:v>
                      </c:pt>
                      <c:pt idx="466">
                        <c:v>2.2000000000000002</c:v>
                      </c:pt>
                      <c:pt idx="467">
                        <c:v>2.29</c:v>
                      </c:pt>
                      <c:pt idx="468">
                        <c:v>2.23</c:v>
                      </c:pt>
                      <c:pt idx="469">
                        <c:v>2.54</c:v>
                      </c:pt>
                      <c:pt idx="470">
                        <c:v>3.06</c:v>
                      </c:pt>
                      <c:pt idx="471">
                        <c:v>3.36</c:v>
                      </c:pt>
                      <c:pt idx="472">
                        <c:v>3.1</c:v>
                      </c:pt>
                      <c:pt idx="473">
                        <c:v>3.06</c:v>
                      </c:pt>
                      <c:pt idx="474">
                        <c:v>3.02</c:v>
                      </c:pt>
                      <c:pt idx="475">
                        <c:v>2.98</c:v>
                      </c:pt>
                      <c:pt idx="476">
                        <c:v>2.94</c:v>
                      </c:pt>
                      <c:pt idx="477">
                        <c:v>2.85</c:v>
                      </c:pt>
                      <c:pt idx="478">
                        <c:v>2.79</c:v>
                      </c:pt>
                      <c:pt idx="479">
                        <c:v>2.68</c:v>
                      </c:pt>
                      <c:pt idx="480">
                        <c:v>3.23</c:v>
                      </c:pt>
                      <c:pt idx="481">
                        <c:v>3.4</c:v>
                      </c:pt>
                      <c:pt idx="482">
                        <c:v>3.16</c:v>
                      </c:pt>
                      <c:pt idx="483">
                        <c:v>3.1</c:v>
                      </c:pt>
                      <c:pt idx="484">
                        <c:v>3.08</c:v>
                      </c:pt>
                      <c:pt idx="485">
                        <c:v>3.04</c:v>
                      </c:pt>
                      <c:pt idx="486">
                        <c:v>2.88</c:v>
                      </c:pt>
                      <c:pt idx="487">
                        <c:v>2.9</c:v>
                      </c:pt>
                      <c:pt idx="488">
                        <c:v>3.14</c:v>
                      </c:pt>
                      <c:pt idx="489">
                        <c:v>3.1</c:v>
                      </c:pt>
                      <c:pt idx="490">
                        <c:v>2.98</c:v>
                      </c:pt>
                      <c:pt idx="491">
                        <c:v>2.86</c:v>
                      </c:pt>
                      <c:pt idx="492">
                        <c:v>3.6</c:v>
                      </c:pt>
                      <c:pt idx="493">
                        <c:v>3.86</c:v>
                      </c:pt>
                      <c:pt idx="494">
                        <c:v>3.93</c:v>
                      </c:pt>
                      <c:pt idx="495">
                        <c:v>3.87</c:v>
                      </c:pt>
                      <c:pt idx="496">
                        <c:v>3.56</c:v>
                      </c:pt>
                      <c:pt idx="497">
                        <c:v>3.42</c:v>
                      </c:pt>
                      <c:pt idx="498">
                        <c:v>3.34</c:v>
                      </c:pt>
                      <c:pt idx="499">
                        <c:v>3.28</c:v>
                      </c:pt>
                      <c:pt idx="500">
                        <c:v>3.17</c:v>
                      </c:pt>
                      <c:pt idx="501">
                        <c:v>3.1</c:v>
                      </c:pt>
                      <c:pt idx="502">
                        <c:v>3.08</c:v>
                      </c:pt>
                      <c:pt idx="503">
                        <c:v>3</c:v>
                      </c:pt>
                      <c:pt idx="504">
                        <c:v>2.82</c:v>
                      </c:pt>
                      <c:pt idx="505">
                        <c:v>2.72</c:v>
                      </c:pt>
                      <c:pt idx="506">
                        <c:v>2.62</c:v>
                      </c:pt>
                      <c:pt idx="507">
                        <c:v>2.56</c:v>
                      </c:pt>
                      <c:pt idx="508">
                        <c:v>2.4700000000000002</c:v>
                      </c:pt>
                      <c:pt idx="509">
                        <c:v>2.4</c:v>
                      </c:pt>
                      <c:pt idx="510">
                        <c:v>2.35</c:v>
                      </c:pt>
                      <c:pt idx="511">
                        <c:v>2.3199999999999998</c:v>
                      </c:pt>
                      <c:pt idx="512">
                        <c:v>2.36</c:v>
                      </c:pt>
                      <c:pt idx="513">
                        <c:v>2.2799999999999998</c:v>
                      </c:pt>
                      <c:pt idx="514">
                        <c:v>2.25</c:v>
                      </c:pt>
                      <c:pt idx="515">
                        <c:v>2.95</c:v>
                      </c:pt>
                      <c:pt idx="516">
                        <c:v>2.9</c:v>
                      </c:pt>
                      <c:pt idx="517">
                        <c:v>2.2799999999999998</c:v>
                      </c:pt>
                      <c:pt idx="518">
                        <c:v>2.2799999999999998</c:v>
                      </c:pt>
                      <c:pt idx="519">
                        <c:v>2.29</c:v>
                      </c:pt>
                      <c:pt idx="520">
                        <c:v>2.34</c:v>
                      </c:pt>
                      <c:pt idx="521">
                        <c:v>2.2999999999999998</c:v>
                      </c:pt>
                      <c:pt idx="522">
                        <c:v>2.23</c:v>
                      </c:pt>
                      <c:pt idx="523">
                        <c:v>2.16</c:v>
                      </c:pt>
                      <c:pt idx="524">
                        <c:v>2.29</c:v>
                      </c:pt>
                      <c:pt idx="525">
                        <c:v>2.27</c:v>
                      </c:pt>
                      <c:pt idx="526">
                        <c:v>2.44</c:v>
                      </c:pt>
                      <c:pt idx="527">
                        <c:v>2.2799999999999998</c:v>
                      </c:pt>
                      <c:pt idx="528">
                        <c:v>2.2599999999999998</c:v>
                      </c:pt>
                      <c:pt idx="529">
                        <c:v>2.2999999999999998</c:v>
                      </c:pt>
                      <c:pt idx="530">
                        <c:v>2.25</c:v>
                      </c:pt>
                      <c:pt idx="531">
                        <c:v>2.2000000000000002</c:v>
                      </c:pt>
                      <c:pt idx="532">
                        <c:v>2.13</c:v>
                      </c:pt>
                      <c:pt idx="533">
                        <c:v>2.13</c:v>
                      </c:pt>
                      <c:pt idx="534">
                        <c:v>2.12</c:v>
                      </c:pt>
                      <c:pt idx="535">
                        <c:v>2.06</c:v>
                      </c:pt>
                      <c:pt idx="536">
                        <c:v>2.16</c:v>
                      </c:pt>
                      <c:pt idx="537">
                        <c:v>2.1800000000000002</c:v>
                      </c:pt>
                      <c:pt idx="538">
                        <c:v>2.08</c:v>
                      </c:pt>
                      <c:pt idx="539">
                        <c:v>2</c:v>
                      </c:pt>
                      <c:pt idx="540">
                        <c:v>1.98</c:v>
                      </c:pt>
                      <c:pt idx="541">
                        <c:v>2.1800000000000002</c:v>
                      </c:pt>
                      <c:pt idx="542">
                        <c:v>2.1800000000000002</c:v>
                      </c:pt>
                      <c:pt idx="543">
                        <c:v>2.08</c:v>
                      </c:pt>
                      <c:pt idx="544">
                        <c:v>2.04</c:v>
                      </c:pt>
                      <c:pt idx="545">
                        <c:v>2.02</c:v>
                      </c:pt>
                      <c:pt idx="546">
                        <c:v>1.97</c:v>
                      </c:pt>
                      <c:pt idx="547">
                        <c:v>1.83</c:v>
                      </c:pt>
                      <c:pt idx="548">
                        <c:v>1.8</c:v>
                      </c:pt>
                      <c:pt idx="549">
                        <c:v>2.06</c:v>
                      </c:pt>
                      <c:pt idx="550">
                        <c:v>1.87</c:v>
                      </c:pt>
                      <c:pt idx="551">
                        <c:v>1.9</c:v>
                      </c:pt>
                      <c:pt idx="552">
                        <c:v>1.88</c:v>
                      </c:pt>
                      <c:pt idx="553">
                        <c:v>2.09</c:v>
                      </c:pt>
                      <c:pt idx="554">
                        <c:v>2.08</c:v>
                      </c:pt>
                      <c:pt idx="555">
                        <c:v>2.08</c:v>
                      </c:pt>
                      <c:pt idx="556">
                        <c:v>2.0499999999999998</c:v>
                      </c:pt>
                      <c:pt idx="557">
                        <c:v>2.02</c:v>
                      </c:pt>
                      <c:pt idx="558">
                        <c:v>2.08</c:v>
                      </c:pt>
                      <c:pt idx="559">
                        <c:v>2.12</c:v>
                      </c:pt>
                      <c:pt idx="560">
                        <c:v>2.12</c:v>
                      </c:pt>
                      <c:pt idx="561">
                        <c:v>2.1800000000000002</c:v>
                      </c:pt>
                      <c:pt idx="562">
                        <c:v>2.2000000000000002</c:v>
                      </c:pt>
                      <c:pt idx="563">
                        <c:v>2.15</c:v>
                      </c:pt>
                      <c:pt idx="564">
                        <c:v>2.08</c:v>
                      </c:pt>
                      <c:pt idx="565">
                        <c:v>2.08</c:v>
                      </c:pt>
                      <c:pt idx="566">
                        <c:v>2.1</c:v>
                      </c:pt>
                      <c:pt idx="567">
                        <c:v>2.1800000000000002</c:v>
                      </c:pt>
                      <c:pt idx="568">
                        <c:v>2.4</c:v>
                      </c:pt>
                      <c:pt idx="569">
                        <c:v>2.5</c:v>
                      </c:pt>
                      <c:pt idx="570">
                        <c:v>2.48</c:v>
                      </c:pt>
                      <c:pt idx="571">
                        <c:v>3.07</c:v>
                      </c:pt>
                      <c:pt idx="572">
                        <c:v>2.92</c:v>
                      </c:pt>
                      <c:pt idx="573">
                        <c:v>2.74</c:v>
                      </c:pt>
                      <c:pt idx="574">
                        <c:v>2.8</c:v>
                      </c:pt>
                      <c:pt idx="575">
                        <c:v>2.78</c:v>
                      </c:pt>
                      <c:pt idx="576">
                        <c:v>2.7</c:v>
                      </c:pt>
                      <c:pt idx="577">
                        <c:v>2.59</c:v>
                      </c:pt>
                      <c:pt idx="578">
                        <c:v>2.48</c:v>
                      </c:pt>
                      <c:pt idx="579">
                        <c:v>2.95</c:v>
                      </c:pt>
                      <c:pt idx="580">
                        <c:v>2.67</c:v>
                      </c:pt>
                      <c:pt idx="581">
                        <c:v>2.75</c:v>
                      </c:pt>
                      <c:pt idx="582">
                        <c:v>2.85</c:v>
                      </c:pt>
                      <c:pt idx="583">
                        <c:v>2.78</c:v>
                      </c:pt>
                      <c:pt idx="584">
                        <c:v>3.04</c:v>
                      </c:pt>
                      <c:pt idx="585">
                        <c:v>3.04</c:v>
                      </c:pt>
                      <c:pt idx="586">
                        <c:v>2.8</c:v>
                      </c:pt>
                      <c:pt idx="587">
                        <c:v>2.75</c:v>
                      </c:pt>
                      <c:pt idx="588">
                        <c:v>2.67</c:v>
                      </c:pt>
                      <c:pt idx="589">
                        <c:v>2.6</c:v>
                      </c:pt>
                      <c:pt idx="590">
                        <c:v>2.54</c:v>
                      </c:pt>
                      <c:pt idx="591">
                        <c:v>2.4700000000000002</c:v>
                      </c:pt>
                      <c:pt idx="592">
                        <c:v>2.64</c:v>
                      </c:pt>
                      <c:pt idx="593">
                        <c:v>2.67</c:v>
                      </c:pt>
                      <c:pt idx="594">
                        <c:v>2.6</c:v>
                      </c:pt>
                      <c:pt idx="595">
                        <c:v>2.6</c:v>
                      </c:pt>
                      <c:pt idx="596">
                        <c:v>2.54</c:v>
                      </c:pt>
                      <c:pt idx="597">
                        <c:v>2.5</c:v>
                      </c:pt>
                      <c:pt idx="598">
                        <c:v>2.46</c:v>
                      </c:pt>
                      <c:pt idx="599">
                        <c:v>2.4</c:v>
                      </c:pt>
                      <c:pt idx="600">
                        <c:v>2.4</c:v>
                      </c:pt>
                      <c:pt idx="601">
                        <c:v>2.41</c:v>
                      </c:pt>
                      <c:pt idx="602">
                        <c:v>2.68</c:v>
                      </c:pt>
                      <c:pt idx="603">
                        <c:v>2.7</c:v>
                      </c:pt>
                      <c:pt idx="604">
                        <c:v>2.69</c:v>
                      </c:pt>
                      <c:pt idx="605">
                        <c:v>2.68</c:v>
                      </c:pt>
                      <c:pt idx="606">
                        <c:v>2.62</c:v>
                      </c:pt>
                      <c:pt idx="607">
                        <c:v>2.7</c:v>
                      </c:pt>
                      <c:pt idx="608">
                        <c:v>2.62</c:v>
                      </c:pt>
                      <c:pt idx="609">
                        <c:v>2.64</c:v>
                      </c:pt>
                      <c:pt idx="610">
                        <c:v>2.65</c:v>
                      </c:pt>
                      <c:pt idx="611">
                        <c:v>2.79</c:v>
                      </c:pt>
                      <c:pt idx="612">
                        <c:v>2.97</c:v>
                      </c:pt>
                      <c:pt idx="613">
                        <c:v>2.95</c:v>
                      </c:pt>
                      <c:pt idx="614">
                        <c:v>2.99</c:v>
                      </c:pt>
                      <c:pt idx="615">
                        <c:v>3.04</c:v>
                      </c:pt>
                      <c:pt idx="616">
                        <c:v>3.33</c:v>
                      </c:pt>
                      <c:pt idx="617">
                        <c:v>3.3</c:v>
                      </c:pt>
                      <c:pt idx="618">
                        <c:v>3.3</c:v>
                      </c:pt>
                      <c:pt idx="619">
                        <c:v>3.25</c:v>
                      </c:pt>
                      <c:pt idx="620">
                        <c:v>3.16</c:v>
                      </c:pt>
                      <c:pt idx="621">
                        <c:v>3</c:v>
                      </c:pt>
                      <c:pt idx="622">
                        <c:v>2.9</c:v>
                      </c:pt>
                      <c:pt idx="623">
                        <c:v>2.86</c:v>
                      </c:pt>
                      <c:pt idx="624">
                        <c:v>2.93</c:v>
                      </c:pt>
                      <c:pt idx="625">
                        <c:v>3.48</c:v>
                      </c:pt>
                      <c:pt idx="626">
                        <c:v>3.2</c:v>
                      </c:pt>
                      <c:pt idx="627">
                        <c:v>2.95</c:v>
                      </c:pt>
                      <c:pt idx="628">
                        <c:v>2.75</c:v>
                      </c:pt>
                      <c:pt idx="629">
                        <c:v>2.67</c:v>
                      </c:pt>
                      <c:pt idx="630">
                        <c:v>2.54</c:v>
                      </c:pt>
                      <c:pt idx="631">
                        <c:v>2.48</c:v>
                      </c:pt>
                      <c:pt idx="632">
                        <c:v>2.36</c:v>
                      </c:pt>
                      <c:pt idx="633">
                        <c:v>2.4</c:v>
                      </c:pt>
                      <c:pt idx="634">
                        <c:v>2.92</c:v>
                      </c:pt>
                      <c:pt idx="635">
                        <c:v>3.2</c:v>
                      </c:pt>
                      <c:pt idx="636">
                        <c:v>4</c:v>
                      </c:pt>
                      <c:pt idx="637">
                        <c:v>4.29</c:v>
                      </c:pt>
                      <c:pt idx="638">
                        <c:v>3.78</c:v>
                      </c:pt>
                      <c:pt idx="639">
                        <c:v>4.4800000000000004</c:v>
                      </c:pt>
                      <c:pt idx="640">
                        <c:v>4.5999999999999996</c:v>
                      </c:pt>
                      <c:pt idx="641">
                        <c:v>5</c:v>
                      </c:pt>
                      <c:pt idx="642">
                        <c:v>4.76</c:v>
                      </c:pt>
                      <c:pt idx="643">
                        <c:v>4.58</c:v>
                      </c:pt>
                      <c:pt idx="644">
                        <c:v>4.5</c:v>
                      </c:pt>
                      <c:pt idx="645">
                        <c:v>4.24</c:v>
                      </c:pt>
                      <c:pt idx="646">
                        <c:v>4.1399999999999997</c:v>
                      </c:pt>
                      <c:pt idx="647">
                        <c:v>4.0999999999999996</c:v>
                      </c:pt>
                      <c:pt idx="648">
                        <c:v>4.68</c:v>
                      </c:pt>
                      <c:pt idx="649">
                        <c:v>5.15</c:v>
                      </c:pt>
                      <c:pt idx="650">
                        <c:v>5.0999999999999996</c:v>
                      </c:pt>
                      <c:pt idx="651">
                        <c:v>4.58</c:v>
                      </c:pt>
                      <c:pt idx="652">
                        <c:v>4.54</c:v>
                      </c:pt>
                      <c:pt idx="653">
                        <c:v>4.8600000000000003</c:v>
                      </c:pt>
                      <c:pt idx="654">
                        <c:v>4.84</c:v>
                      </c:pt>
                      <c:pt idx="655">
                        <c:v>5.0999999999999996</c:v>
                      </c:pt>
                      <c:pt idx="656">
                        <c:v>4.78</c:v>
                      </c:pt>
                      <c:pt idx="657">
                        <c:v>4.68</c:v>
                      </c:pt>
                      <c:pt idx="658">
                        <c:v>4.7</c:v>
                      </c:pt>
                      <c:pt idx="659">
                        <c:v>5.18</c:v>
                      </c:pt>
                      <c:pt idx="660">
                        <c:v>5.78</c:v>
                      </c:pt>
                      <c:pt idx="661">
                        <c:v>6.76</c:v>
                      </c:pt>
                      <c:pt idx="662">
                        <c:v>6.6</c:v>
                      </c:pt>
                      <c:pt idx="663">
                        <c:v>6.2</c:v>
                      </c:pt>
                      <c:pt idx="664">
                        <c:v>6.04</c:v>
                      </c:pt>
                      <c:pt idx="665">
                        <c:v>5.88</c:v>
                      </c:pt>
                      <c:pt idx="666">
                        <c:v>5.98</c:v>
                      </c:pt>
                      <c:pt idx="667">
                        <c:v>6.14</c:v>
                      </c:pt>
                      <c:pt idx="668">
                        <c:v>5.23</c:v>
                      </c:pt>
                      <c:pt idx="669">
                        <c:v>5.65</c:v>
                      </c:pt>
                      <c:pt idx="670">
                        <c:v>5.72</c:v>
                      </c:pt>
                      <c:pt idx="671">
                        <c:v>5.94</c:v>
                      </c:pt>
                      <c:pt idx="672">
                        <c:v>5.88</c:v>
                      </c:pt>
                      <c:pt idx="673">
                        <c:v>5.74</c:v>
                      </c:pt>
                      <c:pt idx="674">
                        <c:v>6.26</c:v>
                      </c:pt>
                      <c:pt idx="675">
                        <c:v>5.84</c:v>
                      </c:pt>
                      <c:pt idx="676">
                        <c:v>6.28</c:v>
                      </c:pt>
                      <c:pt idx="677">
                        <c:v>6.28</c:v>
                      </c:pt>
                      <c:pt idx="678">
                        <c:v>5.88</c:v>
                      </c:pt>
                      <c:pt idx="679">
                        <c:v>5.76</c:v>
                      </c:pt>
                      <c:pt idx="680">
                        <c:v>5.4</c:v>
                      </c:pt>
                      <c:pt idx="681">
                        <c:v>5.25</c:v>
                      </c:pt>
                      <c:pt idx="682">
                        <c:v>5.18</c:v>
                      </c:pt>
                      <c:pt idx="683">
                        <c:v>5.08</c:v>
                      </c:pt>
                      <c:pt idx="684">
                        <c:v>4.9400000000000004</c:v>
                      </c:pt>
                      <c:pt idx="685">
                        <c:v>4.9000000000000004</c:v>
                      </c:pt>
                      <c:pt idx="686">
                        <c:v>4.84</c:v>
                      </c:pt>
                      <c:pt idx="687">
                        <c:v>4.76</c:v>
                      </c:pt>
                      <c:pt idx="688">
                        <c:v>4.63</c:v>
                      </c:pt>
                      <c:pt idx="689">
                        <c:v>4.4800000000000004</c:v>
                      </c:pt>
                      <c:pt idx="690">
                        <c:v>4.3600000000000003</c:v>
                      </c:pt>
                      <c:pt idx="691">
                        <c:v>4.33</c:v>
                      </c:pt>
                      <c:pt idx="692">
                        <c:v>4.3</c:v>
                      </c:pt>
                      <c:pt idx="693">
                        <c:v>4.1500000000000004</c:v>
                      </c:pt>
                      <c:pt idx="694">
                        <c:v>4.16</c:v>
                      </c:pt>
                      <c:pt idx="695">
                        <c:v>4.08</c:v>
                      </c:pt>
                      <c:pt idx="696">
                        <c:v>4.05</c:v>
                      </c:pt>
                      <c:pt idx="697">
                        <c:v>3.98</c:v>
                      </c:pt>
                      <c:pt idx="698">
                        <c:v>4.26</c:v>
                      </c:pt>
                      <c:pt idx="699">
                        <c:v>4.04</c:v>
                      </c:pt>
                      <c:pt idx="700">
                        <c:v>4.16</c:v>
                      </c:pt>
                      <c:pt idx="701">
                        <c:v>4.43</c:v>
                      </c:pt>
                      <c:pt idx="702">
                        <c:v>4.16</c:v>
                      </c:pt>
                      <c:pt idx="703">
                        <c:v>4.05</c:v>
                      </c:pt>
                      <c:pt idx="704">
                        <c:v>3.98</c:v>
                      </c:pt>
                      <c:pt idx="705">
                        <c:v>3.9</c:v>
                      </c:pt>
                      <c:pt idx="706">
                        <c:v>3.88</c:v>
                      </c:pt>
                      <c:pt idx="707">
                        <c:v>4.05</c:v>
                      </c:pt>
                      <c:pt idx="708">
                        <c:v>4.25</c:v>
                      </c:pt>
                      <c:pt idx="709">
                        <c:v>4.8</c:v>
                      </c:pt>
                      <c:pt idx="710">
                        <c:v>4.68</c:v>
                      </c:pt>
                      <c:pt idx="711">
                        <c:v>4.68</c:v>
                      </c:pt>
                      <c:pt idx="712">
                        <c:v>4.68</c:v>
                      </c:pt>
                      <c:pt idx="713">
                        <c:v>4.51</c:v>
                      </c:pt>
                      <c:pt idx="714">
                        <c:v>4.38</c:v>
                      </c:pt>
                      <c:pt idx="715">
                        <c:v>4.38</c:v>
                      </c:pt>
                      <c:pt idx="716">
                        <c:v>4.38</c:v>
                      </c:pt>
                      <c:pt idx="717">
                        <c:v>4.2300000000000004</c:v>
                      </c:pt>
                      <c:pt idx="718">
                        <c:v>4.16</c:v>
                      </c:pt>
                      <c:pt idx="719">
                        <c:v>4.2300000000000004</c:v>
                      </c:pt>
                      <c:pt idx="720">
                        <c:v>4.3099999999999996</c:v>
                      </c:pt>
                      <c:pt idx="721">
                        <c:v>4.4000000000000004</c:v>
                      </c:pt>
                      <c:pt idx="722">
                        <c:v>4.5999999999999996</c:v>
                      </c:pt>
                      <c:pt idx="723">
                        <c:v>4.5599999999999996</c:v>
                      </c:pt>
                      <c:pt idx="724">
                        <c:v>4.28</c:v>
                      </c:pt>
                      <c:pt idx="725">
                        <c:v>4.2300000000000004</c:v>
                      </c:pt>
                      <c:pt idx="726">
                        <c:v>4.17</c:v>
                      </c:pt>
                      <c:pt idx="727">
                        <c:v>4.0999999999999996</c:v>
                      </c:pt>
                      <c:pt idx="728">
                        <c:v>4.0999999999999996</c:v>
                      </c:pt>
                      <c:pt idx="729">
                        <c:v>4.0999999999999996</c:v>
                      </c:pt>
                      <c:pt idx="730">
                        <c:v>4.0999999999999996</c:v>
                      </c:pt>
                      <c:pt idx="731">
                        <c:v>4.03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12-91D4-45AA-AE21-1D15512D6776}"/>
                  </c:ext>
                </c:extLst>
              </c15:ser>
            </c15:filteredLineSeries>
            <c15:filteredLineSeries>
              <c15:ser>
                <c:idx val="10"/>
                <c:order val="9"/>
                <c:tx>
                  <c:v>2009</c:v>
                </c:tx>
                <c:spPr>
                  <a:ln w="12700">
                    <a:solidFill>
                      <a:srgbClr val="FFC000"/>
                    </a:solidFill>
                    <a:prstDash val="solid"/>
                  </a:ln>
                </c:spPr>
                <c:marker>
                  <c:symbol val="dash"/>
                  <c:size val="5"/>
                  <c:spPr>
                    <a:noFill/>
                    <a:ln w="9525">
                      <a:noFill/>
                    </a:ln>
                  </c:spPr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DATOS!$AI$3:$AI$734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2.8</c:v>
                      </c:pt>
                      <c:pt idx="1">
                        <c:v>3.8</c:v>
                      </c:pt>
                      <c:pt idx="2">
                        <c:v>3.72</c:v>
                      </c:pt>
                      <c:pt idx="3">
                        <c:v>3.68</c:v>
                      </c:pt>
                      <c:pt idx="4">
                        <c:v>3.66</c:v>
                      </c:pt>
                      <c:pt idx="5">
                        <c:v>3.6</c:v>
                      </c:pt>
                      <c:pt idx="6">
                        <c:v>3.53</c:v>
                      </c:pt>
                      <c:pt idx="7">
                        <c:v>3.48</c:v>
                      </c:pt>
                      <c:pt idx="8">
                        <c:v>3.45</c:v>
                      </c:pt>
                      <c:pt idx="9">
                        <c:v>3.39</c:v>
                      </c:pt>
                      <c:pt idx="10">
                        <c:v>3.49</c:v>
                      </c:pt>
                      <c:pt idx="11">
                        <c:v>3.45</c:v>
                      </c:pt>
                      <c:pt idx="12">
                        <c:v>3.4</c:v>
                      </c:pt>
                      <c:pt idx="13">
                        <c:v>3.35</c:v>
                      </c:pt>
                      <c:pt idx="14">
                        <c:v>3.41</c:v>
                      </c:pt>
                      <c:pt idx="15">
                        <c:v>3.57</c:v>
                      </c:pt>
                      <c:pt idx="16">
                        <c:v>3.51</c:v>
                      </c:pt>
                      <c:pt idx="17">
                        <c:v>3.42</c:v>
                      </c:pt>
                      <c:pt idx="18">
                        <c:v>3.32</c:v>
                      </c:pt>
                      <c:pt idx="19">
                        <c:v>3.3</c:v>
                      </c:pt>
                      <c:pt idx="20">
                        <c:v>3.25</c:v>
                      </c:pt>
                      <c:pt idx="21">
                        <c:v>3.2</c:v>
                      </c:pt>
                      <c:pt idx="22">
                        <c:v>3.18</c:v>
                      </c:pt>
                      <c:pt idx="23">
                        <c:v>3.14</c:v>
                      </c:pt>
                      <c:pt idx="24">
                        <c:v>3</c:v>
                      </c:pt>
                      <c:pt idx="25">
                        <c:v>3.09</c:v>
                      </c:pt>
                      <c:pt idx="26">
                        <c:v>3</c:v>
                      </c:pt>
                      <c:pt idx="27">
                        <c:v>3</c:v>
                      </c:pt>
                      <c:pt idx="28">
                        <c:v>3.01</c:v>
                      </c:pt>
                      <c:pt idx="29">
                        <c:v>2.96</c:v>
                      </c:pt>
                      <c:pt idx="30">
                        <c:v>2.91</c:v>
                      </c:pt>
                      <c:pt idx="31">
                        <c:v>3.18</c:v>
                      </c:pt>
                      <c:pt idx="32">
                        <c:v>3.15</c:v>
                      </c:pt>
                      <c:pt idx="33">
                        <c:v>3.22</c:v>
                      </c:pt>
                      <c:pt idx="34">
                        <c:v>3.55</c:v>
                      </c:pt>
                      <c:pt idx="35">
                        <c:v>3.44</c:v>
                      </c:pt>
                      <c:pt idx="36">
                        <c:v>3.28</c:v>
                      </c:pt>
                      <c:pt idx="37">
                        <c:v>3.28</c:v>
                      </c:pt>
                      <c:pt idx="38">
                        <c:v>3.7</c:v>
                      </c:pt>
                      <c:pt idx="39">
                        <c:v>3.36</c:v>
                      </c:pt>
                      <c:pt idx="40">
                        <c:v>3.19</c:v>
                      </c:pt>
                      <c:pt idx="41">
                        <c:v>3.32</c:v>
                      </c:pt>
                      <c:pt idx="42">
                        <c:v>3.34</c:v>
                      </c:pt>
                      <c:pt idx="43">
                        <c:v>3.52</c:v>
                      </c:pt>
                      <c:pt idx="44">
                        <c:v>3.4</c:v>
                      </c:pt>
                      <c:pt idx="45">
                        <c:v>3.45</c:v>
                      </c:pt>
                      <c:pt idx="46">
                        <c:v>3.4</c:v>
                      </c:pt>
                      <c:pt idx="47">
                        <c:v>3.41</c:v>
                      </c:pt>
                      <c:pt idx="48">
                        <c:v>3.38</c:v>
                      </c:pt>
                      <c:pt idx="49">
                        <c:v>4.3099999999999996</c:v>
                      </c:pt>
                      <c:pt idx="50">
                        <c:v>3.86</c:v>
                      </c:pt>
                      <c:pt idx="51">
                        <c:v>3.76</c:v>
                      </c:pt>
                      <c:pt idx="52">
                        <c:v>3.67</c:v>
                      </c:pt>
                      <c:pt idx="53">
                        <c:v>3.58</c:v>
                      </c:pt>
                      <c:pt idx="54">
                        <c:v>3.46</c:v>
                      </c:pt>
                      <c:pt idx="55">
                        <c:v>3.38</c:v>
                      </c:pt>
                      <c:pt idx="56">
                        <c:v>3.38</c:v>
                      </c:pt>
                      <c:pt idx="57">
                        <c:v>3.39</c:v>
                      </c:pt>
                      <c:pt idx="58">
                        <c:v>3.73</c:v>
                      </c:pt>
                      <c:pt idx="59">
                        <c:v>3.92</c:v>
                      </c:pt>
                      <c:pt idx="60">
                        <c:v>3.66</c:v>
                      </c:pt>
                      <c:pt idx="61">
                        <c:v>3.58</c:v>
                      </c:pt>
                      <c:pt idx="62">
                        <c:v>3.63</c:v>
                      </c:pt>
                      <c:pt idx="63">
                        <c:v>3.6</c:v>
                      </c:pt>
                      <c:pt idx="64">
                        <c:v>3.6</c:v>
                      </c:pt>
                      <c:pt idx="65">
                        <c:v>3.59</c:v>
                      </c:pt>
                      <c:pt idx="66">
                        <c:v>3.69</c:v>
                      </c:pt>
                      <c:pt idx="67">
                        <c:v>3.58</c:v>
                      </c:pt>
                      <c:pt idx="68">
                        <c:v>3.48</c:v>
                      </c:pt>
                      <c:pt idx="69">
                        <c:v>3.43</c:v>
                      </c:pt>
                      <c:pt idx="70">
                        <c:v>3.55</c:v>
                      </c:pt>
                      <c:pt idx="71">
                        <c:v>3.34</c:v>
                      </c:pt>
                      <c:pt idx="72">
                        <c:v>3.33</c:v>
                      </c:pt>
                      <c:pt idx="73">
                        <c:v>3.24</c:v>
                      </c:pt>
                      <c:pt idx="74">
                        <c:v>3.18</c:v>
                      </c:pt>
                      <c:pt idx="75">
                        <c:v>3.2</c:v>
                      </c:pt>
                      <c:pt idx="76">
                        <c:v>3.36</c:v>
                      </c:pt>
                      <c:pt idx="77">
                        <c:v>3.2</c:v>
                      </c:pt>
                      <c:pt idx="78">
                        <c:v>3.1</c:v>
                      </c:pt>
                      <c:pt idx="79">
                        <c:v>3.07</c:v>
                      </c:pt>
                      <c:pt idx="80">
                        <c:v>3.12</c:v>
                      </c:pt>
                      <c:pt idx="81">
                        <c:v>3.1</c:v>
                      </c:pt>
                      <c:pt idx="82">
                        <c:v>3</c:v>
                      </c:pt>
                      <c:pt idx="83">
                        <c:v>2.96</c:v>
                      </c:pt>
                      <c:pt idx="84">
                        <c:v>3.33</c:v>
                      </c:pt>
                      <c:pt idx="85">
                        <c:v>3.09</c:v>
                      </c:pt>
                      <c:pt idx="86">
                        <c:v>3.28</c:v>
                      </c:pt>
                      <c:pt idx="87">
                        <c:v>3.14</c:v>
                      </c:pt>
                      <c:pt idx="88">
                        <c:v>3.27</c:v>
                      </c:pt>
                      <c:pt idx="89">
                        <c:v>3.48</c:v>
                      </c:pt>
                      <c:pt idx="90">
                        <c:v>3.45</c:v>
                      </c:pt>
                      <c:pt idx="91">
                        <c:v>3.57</c:v>
                      </c:pt>
                      <c:pt idx="92">
                        <c:v>3.5</c:v>
                      </c:pt>
                      <c:pt idx="93">
                        <c:v>3.6</c:v>
                      </c:pt>
                      <c:pt idx="94">
                        <c:v>3.76</c:v>
                      </c:pt>
                      <c:pt idx="95">
                        <c:v>3.68</c:v>
                      </c:pt>
                      <c:pt idx="96">
                        <c:v>3.57</c:v>
                      </c:pt>
                      <c:pt idx="97">
                        <c:v>3.47</c:v>
                      </c:pt>
                      <c:pt idx="98">
                        <c:v>3.45</c:v>
                      </c:pt>
                      <c:pt idx="99">
                        <c:v>3.48</c:v>
                      </c:pt>
                      <c:pt idx="100">
                        <c:v>3.5</c:v>
                      </c:pt>
                      <c:pt idx="101">
                        <c:v>3.46</c:v>
                      </c:pt>
                      <c:pt idx="102">
                        <c:v>3.57</c:v>
                      </c:pt>
                      <c:pt idx="103">
                        <c:v>3.46</c:v>
                      </c:pt>
                      <c:pt idx="104">
                        <c:v>3.4</c:v>
                      </c:pt>
                      <c:pt idx="105">
                        <c:v>3.4</c:v>
                      </c:pt>
                      <c:pt idx="106">
                        <c:v>3.38</c:v>
                      </c:pt>
                      <c:pt idx="107">
                        <c:v>3.4</c:v>
                      </c:pt>
                      <c:pt idx="108">
                        <c:v>3.32</c:v>
                      </c:pt>
                      <c:pt idx="109">
                        <c:v>3.25</c:v>
                      </c:pt>
                      <c:pt idx="110">
                        <c:v>3.08</c:v>
                      </c:pt>
                      <c:pt idx="111">
                        <c:v>3</c:v>
                      </c:pt>
                      <c:pt idx="112">
                        <c:v>3.15</c:v>
                      </c:pt>
                      <c:pt idx="113">
                        <c:v>3.14</c:v>
                      </c:pt>
                      <c:pt idx="114">
                        <c:v>3.16</c:v>
                      </c:pt>
                      <c:pt idx="115">
                        <c:v>3.15</c:v>
                      </c:pt>
                      <c:pt idx="116">
                        <c:v>3.08</c:v>
                      </c:pt>
                      <c:pt idx="117">
                        <c:v>3.06</c:v>
                      </c:pt>
                      <c:pt idx="118">
                        <c:v>3.05</c:v>
                      </c:pt>
                      <c:pt idx="119">
                        <c:v>3.04</c:v>
                      </c:pt>
                      <c:pt idx="120">
                        <c:v>3.04</c:v>
                      </c:pt>
                      <c:pt idx="121">
                        <c:v>3.03</c:v>
                      </c:pt>
                      <c:pt idx="122">
                        <c:v>3.07</c:v>
                      </c:pt>
                      <c:pt idx="123">
                        <c:v>3.04</c:v>
                      </c:pt>
                      <c:pt idx="124">
                        <c:v>3.05</c:v>
                      </c:pt>
                      <c:pt idx="125">
                        <c:v>3.06</c:v>
                      </c:pt>
                      <c:pt idx="126">
                        <c:v>2.94</c:v>
                      </c:pt>
                      <c:pt idx="127">
                        <c:v>2.84</c:v>
                      </c:pt>
                      <c:pt idx="128">
                        <c:v>2.78</c:v>
                      </c:pt>
                      <c:pt idx="129">
                        <c:v>2.67</c:v>
                      </c:pt>
                      <c:pt idx="130">
                        <c:v>2.6</c:v>
                      </c:pt>
                      <c:pt idx="131">
                        <c:v>2.84</c:v>
                      </c:pt>
                      <c:pt idx="132">
                        <c:v>2.7</c:v>
                      </c:pt>
                      <c:pt idx="133">
                        <c:v>2.84</c:v>
                      </c:pt>
                      <c:pt idx="134">
                        <c:v>2.7</c:v>
                      </c:pt>
                      <c:pt idx="135">
                        <c:v>2.64</c:v>
                      </c:pt>
                      <c:pt idx="136">
                        <c:v>2.62</c:v>
                      </c:pt>
                      <c:pt idx="137">
                        <c:v>2.64</c:v>
                      </c:pt>
                      <c:pt idx="138">
                        <c:v>2.78</c:v>
                      </c:pt>
                      <c:pt idx="139">
                        <c:v>2.65</c:v>
                      </c:pt>
                      <c:pt idx="140">
                        <c:v>2.57</c:v>
                      </c:pt>
                      <c:pt idx="141">
                        <c:v>2.6</c:v>
                      </c:pt>
                      <c:pt idx="142">
                        <c:v>2.56</c:v>
                      </c:pt>
                      <c:pt idx="143">
                        <c:v>2.5099999999999998</c:v>
                      </c:pt>
                      <c:pt idx="144">
                        <c:v>2.44</c:v>
                      </c:pt>
                      <c:pt idx="145">
                        <c:v>2.64</c:v>
                      </c:pt>
                      <c:pt idx="146">
                        <c:v>2.78</c:v>
                      </c:pt>
                      <c:pt idx="147">
                        <c:v>2.4</c:v>
                      </c:pt>
                      <c:pt idx="148">
                        <c:v>2.35</c:v>
                      </c:pt>
                      <c:pt idx="149">
                        <c:v>2.4</c:v>
                      </c:pt>
                      <c:pt idx="150">
                        <c:v>2.37</c:v>
                      </c:pt>
                      <c:pt idx="151">
                        <c:v>2.44</c:v>
                      </c:pt>
                      <c:pt idx="152">
                        <c:v>2.4300000000000002</c:v>
                      </c:pt>
                      <c:pt idx="153">
                        <c:v>2.4</c:v>
                      </c:pt>
                      <c:pt idx="154">
                        <c:v>2.52</c:v>
                      </c:pt>
                      <c:pt idx="155">
                        <c:v>2.72</c:v>
                      </c:pt>
                      <c:pt idx="156">
                        <c:v>2.5499999999999998</c:v>
                      </c:pt>
                      <c:pt idx="157">
                        <c:v>2.8</c:v>
                      </c:pt>
                      <c:pt idx="158">
                        <c:v>2.9</c:v>
                      </c:pt>
                      <c:pt idx="159">
                        <c:v>2.78</c:v>
                      </c:pt>
                      <c:pt idx="160">
                        <c:v>2.8</c:v>
                      </c:pt>
                      <c:pt idx="161">
                        <c:v>2.92</c:v>
                      </c:pt>
                      <c:pt idx="162">
                        <c:v>3.02</c:v>
                      </c:pt>
                      <c:pt idx="163">
                        <c:v>3.08</c:v>
                      </c:pt>
                      <c:pt idx="164">
                        <c:v>3.57</c:v>
                      </c:pt>
                      <c:pt idx="165">
                        <c:v>3.85</c:v>
                      </c:pt>
                      <c:pt idx="166">
                        <c:v>3.44</c:v>
                      </c:pt>
                      <c:pt idx="167">
                        <c:v>3.44</c:v>
                      </c:pt>
                      <c:pt idx="168">
                        <c:v>3.44</c:v>
                      </c:pt>
                      <c:pt idx="169">
                        <c:v>3.66</c:v>
                      </c:pt>
                      <c:pt idx="170">
                        <c:v>3.65</c:v>
                      </c:pt>
                      <c:pt idx="171">
                        <c:v>3.97</c:v>
                      </c:pt>
                      <c:pt idx="172">
                        <c:v>3.8</c:v>
                      </c:pt>
                      <c:pt idx="173">
                        <c:v>3.9</c:v>
                      </c:pt>
                      <c:pt idx="174">
                        <c:v>4</c:v>
                      </c:pt>
                      <c:pt idx="175">
                        <c:v>3.96</c:v>
                      </c:pt>
                      <c:pt idx="176">
                        <c:v>3.95</c:v>
                      </c:pt>
                      <c:pt idx="177">
                        <c:v>4.38</c:v>
                      </c:pt>
                      <c:pt idx="178">
                        <c:v>4.03</c:v>
                      </c:pt>
                      <c:pt idx="179">
                        <c:v>3.92</c:v>
                      </c:pt>
                      <c:pt idx="180">
                        <c:v>4.13</c:v>
                      </c:pt>
                      <c:pt idx="181">
                        <c:v>4.26</c:v>
                      </c:pt>
                      <c:pt idx="182">
                        <c:v>4.28</c:v>
                      </c:pt>
                      <c:pt idx="183">
                        <c:v>4.55</c:v>
                      </c:pt>
                      <c:pt idx="184">
                        <c:v>4.78</c:v>
                      </c:pt>
                      <c:pt idx="185">
                        <c:v>4.9000000000000004</c:v>
                      </c:pt>
                      <c:pt idx="186">
                        <c:v>4.5599999999999996</c:v>
                      </c:pt>
                      <c:pt idx="187">
                        <c:v>4.4000000000000004</c:v>
                      </c:pt>
                      <c:pt idx="188">
                        <c:v>4.42</c:v>
                      </c:pt>
                      <c:pt idx="189">
                        <c:v>4.3899999999999997</c:v>
                      </c:pt>
                      <c:pt idx="190">
                        <c:v>4.24</c:v>
                      </c:pt>
                      <c:pt idx="191">
                        <c:v>4.12</c:v>
                      </c:pt>
                      <c:pt idx="192">
                        <c:v>4</c:v>
                      </c:pt>
                      <c:pt idx="193">
                        <c:v>3.85</c:v>
                      </c:pt>
                      <c:pt idx="194">
                        <c:v>3.74</c:v>
                      </c:pt>
                      <c:pt idx="195">
                        <c:v>3.6</c:v>
                      </c:pt>
                      <c:pt idx="196">
                        <c:v>3.64</c:v>
                      </c:pt>
                      <c:pt idx="197">
                        <c:v>4</c:v>
                      </c:pt>
                      <c:pt idx="198">
                        <c:v>3.78</c:v>
                      </c:pt>
                      <c:pt idx="199">
                        <c:v>3.78</c:v>
                      </c:pt>
                      <c:pt idx="200">
                        <c:v>4.13</c:v>
                      </c:pt>
                      <c:pt idx="201">
                        <c:v>4.1500000000000004</c:v>
                      </c:pt>
                      <c:pt idx="202">
                        <c:v>4.2300000000000004</c:v>
                      </c:pt>
                      <c:pt idx="203">
                        <c:v>3.9</c:v>
                      </c:pt>
                      <c:pt idx="204">
                        <c:v>3.92</c:v>
                      </c:pt>
                      <c:pt idx="205">
                        <c:v>3.97</c:v>
                      </c:pt>
                      <c:pt idx="206">
                        <c:v>4.24</c:v>
                      </c:pt>
                      <c:pt idx="207">
                        <c:v>3.98</c:v>
                      </c:pt>
                      <c:pt idx="208">
                        <c:v>4.0199999999999996</c:v>
                      </c:pt>
                      <c:pt idx="209">
                        <c:v>4.1900000000000004</c:v>
                      </c:pt>
                      <c:pt idx="210">
                        <c:v>4.0599999999999996</c:v>
                      </c:pt>
                      <c:pt idx="211">
                        <c:v>4</c:v>
                      </c:pt>
                      <c:pt idx="212">
                        <c:v>4.2</c:v>
                      </c:pt>
                      <c:pt idx="213">
                        <c:v>3.95</c:v>
                      </c:pt>
                      <c:pt idx="214">
                        <c:v>3.79</c:v>
                      </c:pt>
                      <c:pt idx="215">
                        <c:v>3.75</c:v>
                      </c:pt>
                      <c:pt idx="216">
                        <c:v>3.68</c:v>
                      </c:pt>
                      <c:pt idx="217">
                        <c:v>3.6</c:v>
                      </c:pt>
                      <c:pt idx="218">
                        <c:v>3.48</c:v>
                      </c:pt>
                      <c:pt idx="219">
                        <c:v>3.44</c:v>
                      </c:pt>
                      <c:pt idx="220">
                        <c:v>3.3</c:v>
                      </c:pt>
                      <c:pt idx="221">
                        <c:v>3.27</c:v>
                      </c:pt>
                      <c:pt idx="222">
                        <c:v>3.33</c:v>
                      </c:pt>
                      <c:pt idx="223">
                        <c:v>3.26</c:v>
                      </c:pt>
                      <c:pt idx="224">
                        <c:v>3.2</c:v>
                      </c:pt>
                      <c:pt idx="225">
                        <c:v>3.18</c:v>
                      </c:pt>
                      <c:pt idx="226">
                        <c:v>3.42</c:v>
                      </c:pt>
                      <c:pt idx="227">
                        <c:v>3.27</c:v>
                      </c:pt>
                      <c:pt idx="228">
                        <c:v>3.22</c:v>
                      </c:pt>
                      <c:pt idx="229">
                        <c:v>3.25</c:v>
                      </c:pt>
                      <c:pt idx="230">
                        <c:v>3.14</c:v>
                      </c:pt>
                      <c:pt idx="231">
                        <c:v>3.07</c:v>
                      </c:pt>
                      <c:pt idx="232">
                        <c:v>3</c:v>
                      </c:pt>
                      <c:pt idx="233">
                        <c:v>2.95</c:v>
                      </c:pt>
                      <c:pt idx="234">
                        <c:v>2.89</c:v>
                      </c:pt>
                      <c:pt idx="235">
                        <c:v>2.88</c:v>
                      </c:pt>
                      <c:pt idx="236">
                        <c:v>2.88</c:v>
                      </c:pt>
                      <c:pt idx="237">
                        <c:v>2.87</c:v>
                      </c:pt>
                      <c:pt idx="238">
                        <c:v>2.74</c:v>
                      </c:pt>
                      <c:pt idx="239">
                        <c:v>2.64</c:v>
                      </c:pt>
                      <c:pt idx="240">
                        <c:v>3.07</c:v>
                      </c:pt>
                      <c:pt idx="241">
                        <c:v>3</c:v>
                      </c:pt>
                      <c:pt idx="242">
                        <c:v>2.83</c:v>
                      </c:pt>
                      <c:pt idx="243">
                        <c:v>2.7</c:v>
                      </c:pt>
                      <c:pt idx="244">
                        <c:v>3.15</c:v>
                      </c:pt>
                      <c:pt idx="245">
                        <c:v>3.33</c:v>
                      </c:pt>
                      <c:pt idx="246">
                        <c:v>3.28</c:v>
                      </c:pt>
                      <c:pt idx="247">
                        <c:v>4.5</c:v>
                      </c:pt>
                      <c:pt idx="248">
                        <c:v>4.12</c:v>
                      </c:pt>
                      <c:pt idx="249">
                        <c:v>4.43</c:v>
                      </c:pt>
                      <c:pt idx="250">
                        <c:v>3.85</c:v>
                      </c:pt>
                      <c:pt idx="251">
                        <c:v>3.73</c:v>
                      </c:pt>
                      <c:pt idx="252">
                        <c:v>3.65</c:v>
                      </c:pt>
                      <c:pt idx="253">
                        <c:v>3.8</c:v>
                      </c:pt>
                      <c:pt idx="254">
                        <c:v>3.56</c:v>
                      </c:pt>
                      <c:pt idx="255">
                        <c:v>3.5</c:v>
                      </c:pt>
                      <c:pt idx="256">
                        <c:v>3.65</c:v>
                      </c:pt>
                      <c:pt idx="257">
                        <c:v>3.56</c:v>
                      </c:pt>
                      <c:pt idx="258">
                        <c:v>3.44</c:v>
                      </c:pt>
                      <c:pt idx="259">
                        <c:v>3.24</c:v>
                      </c:pt>
                      <c:pt idx="260">
                        <c:v>3.12</c:v>
                      </c:pt>
                      <c:pt idx="261">
                        <c:v>3.04</c:v>
                      </c:pt>
                      <c:pt idx="262">
                        <c:v>3</c:v>
                      </c:pt>
                      <c:pt idx="263">
                        <c:v>3</c:v>
                      </c:pt>
                      <c:pt idx="264">
                        <c:v>3.18</c:v>
                      </c:pt>
                      <c:pt idx="265">
                        <c:v>3</c:v>
                      </c:pt>
                      <c:pt idx="266">
                        <c:v>2.99</c:v>
                      </c:pt>
                      <c:pt idx="267">
                        <c:v>2.93</c:v>
                      </c:pt>
                      <c:pt idx="268">
                        <c:v>3</c:v>
                      </c:pt>
                      <c:pt idx="269">
                        <c:v>3.04</c:v>
                      </c:pt>
                      <c:pt idx="270">
                        <c:v>3.03</c:v>
                      </c:pt>
                      <c:pt idx="271">
                        <c:v>3.04</c:v>
                      </c:pt>
                      <c:pt idx="272">
                        <c:v>3.04</c:v>
                      </c:pt>
                      <c:pt idx="273">
                        <c:v>2.9</c:v>
                      </c:pt>
                      <c:pt idx="274">
                        <c:v>3</c:v>
                      </c:pt>
                      <c:pt idx="275">
                        <c:v>2.87</c:v>
                      </c:pt>
                      <c:pt idx="276">
                        <c:v>2.73</c:v>
                      </c:pt>
                      <c:pt idx="277">
                        <c:v>2.6</c:v>
                      </c:pt>
                      <c:pt idx="278">
                        <c:v>2.68</c:v>
                      </c:pt>
                      <c:pt idx="279">
                        <c:v>2.66</c:v>
                      </c:pt>
                      <c:pt idx="280">
                        <c:v>2.54</c:v>
                      </c:pt>
                      <c:pt idx="281">
                        <c:v>2.44</c:v>
                      </c:pt>
                      <c:pt idx="282">
                        <c:v>2.37</c:v>
                      </c:pt>
                      <c:pt idx="283">
                        <c:v>2.33</c:v>
                      </c:pt>
                      <c:pt idx="284">
                        <c:v>2.34</c:v>
                      </c:pt>
                      <c:pt idx="285">
                        <c:v>2.2400000000000002</c:v>
                      </c:pt>
                      <c:pt idx="286">
                        <c:v>2.2799999999999998</c:v>
                      </c:pt>
                      <c:pt idx="287">
                        <c:v>2.1</c:v>
                      </c:pt>
                      <c:pt idx="288">
                        <c:v>2.13</c:v>
                      </c:pt>
                      <c:pt idx="289">
                        <c:v>2.15</c:v>
                      </c:pt>
                      <c:pt idx="290">
                        <c:v>2.12</c:v>
                      </c:pt>
                      <c:pt idx="291">
                        <c:v>2.04</c:v>
                      </c:pt>
                      <c:pt idx="292">
                        <c:v>1.97</c:v>
                      </c:pt>
                      <c:pt idx="293">
                        <c:v>1.97</c:v>
                      </c:pt>
                      <c:pt idx="294">
                        <c:v>1.89</c:v>
                      </c:pt>
                      <c:pt idx="295">
                        <c:v>1.9</c:v>
                      </c:pt>
                      <c:pt idx="296">
                        <c:v>1.92</c:v>
                      </c:pt>
                      <c:pt idx="297">
                        <c:v>1.9</c:v>
                      </c:pt>
                      <c:pt idx="298">
                        <c:v>2.13</c:v>
                      </c:pt>
                      <c:pt idx="299">
                        <c:v>2.0499999999999998</c:v>
                      </c:pt>
                      <c:pt idx="300">
                        <c:v>2.2799999999999998</c:v>
                      </c:pt>
                      <c:pt idx="301">
                        <c:v>2.04</c:v>
                      </c:pt>
                      <c:pt idx="302">
                        <c:v>2.14</c:v>
                      </c:pt>
                      <c:pt idx="303">
                        <c:v>2.38</c:v>
                      </c:pt>
                      <c:pt idx="304">
                        <c:v>2.33</c:v>
                      </c:pt>
                      <c:pt idx="305">
                        <c:v>2.2799999999999998</c:v>
                      </c:pt>
                      <c:pt idx="306">
                        <c:v>2.1</c:v>
                      </c:pt>
                      <c:pt idx="307">
                        <c:v>2</c:v>
                      </c:pt>
                      <c:pt idx="308">
                        <c:v>1.88</c:v>
                      </c:pt>
                      <c:pt idx="309">
                        <c:v>1.85</c:v>
                      </c:pt>
                      <c:pt idx="310">
                        <c:v>1.76</c:v>
                      </c:pt>
                      <c:pt idx="311">
                        <c:v>1.62</c:v>
                      </c:pt>
                      <c:pt idx="312">
                        <c:v>1.75</c:v>
                      </c:pt>
                      <c:pt idx="313">
                        <c:v>2.58</c:v>
                      </c:pt>
                      <c:pt idx="314">
                        <c:v>2.75</c:v>
                      </c:pt>
                      <c:pt idx="315">
                        <c:v>2.37</c:v>
                      </c:pt>
                      <c:pt idx="316">
                        <c:v>2.17</c:v>
                      </c:pt>
                      <c:pt idx="317">
                        <c:v>2.12</c:v>
                      </c:pt>
                      <c:pt idx="318">
                        <c:v>2.34</c:v>
                      </c:pt>
                      <c:pt idx="319">
                        <c:v>2.57</c:v>
                      </c:pt>
                      <c:pt idx="320">
                        <c:v>2.64</c:v>
                      </c:pt>
                      <c:pt idx="321">
                        <c:v>2.4</c:v>
                      </c:pt>
                      <c:pt idx="322">
                        <c:v>2.44</c:v>
                      </c:pt>
                      <c:pt idx="323">
                        <c:v>2.38</c:v>
                      </c:pt>
                      <c:pt idx="324">
                        <c:v>2.37</c:v>
                      </c:pt>
                      <c:pt idx="325">
                        <c:v>2.2999999999999998</c:v>
                      </c:pt>
                      <c:pt idx="326">
                        <c:v>2.25</c:v>
                      </c:pt>
                      <c:pt idx="327">
                        <c:v>2.38</c:v>
                      </c:pt>
                      <c:pt idx="328">
                        <c:v>2.5</c:v>
                      </c:pt>
                      <c:pt idx="329">
                        <c:v>2.7</c:v>
                      </c:pt>
                      <c:pt idx="330">
                        <c:v>2.67</c:v>
                      </c:pt>
                      <c:pt idx="331">
                        <c:v>2.38</c:v>
                      </c:pt>
                      <c:pt idx="332">
                        <c:v>2.42</c:v>
                      </c:pt>
                      <c:pt idx="333">
                        <c:v>2.4700000000000002</c:v>
                      </c:pt>
                      <c:pt idx="334">
                        <c:v>2.27</c:v>
                      </c:pt>
                      <c:pt idx="335">
                        <c:v>2.13</c:v>
                      </c:pt>
                      <c:pt idx="336">
                        <c:v>2.08</c:v>
                      </c:pt>
                      <c:pt idx="337">
                        <c:v>2.02</c:v>
                      </c:pt>
                      <c:pt idx="338">
                        <c:v>1.97</c:v>
                      </c:pt>
                      <c:pt idx="339">
                        <c:v>1.88</c:v>
                      </c:pt>
                      <c:pt idx="340">
                        <c:v>1.85</c:v>
                      </c:pt>
                      <c:pt idx="341">
                        <c:v>1.8</c:v>
                      </c:pt>
                      <c:pt idx="342">
                        <c:v>1.78</c:v>
                      </c:pt>
                      <c:pt idx="343">
                        <c:v>1.66</c:v>
                      </c:pt>
                      <c:pt idx="344">
                        <c:v>1.72</c:v>
                      </c:pt>
                      <c:pt idx="345">
                        <c:v>1.66</c:v>
                      </c:pt>
                      <c:pt idx="346">
                        <c:v>2.02</c:v>
                      </c:pt>
                      <c:pt idx="347">
                        <c:v>2.56</c:v>
                      </c:pt>
                      <c:pt idx="348">
                        <c:v>2.3199999999999998</c:v>
                      </c:pt>
                      <c:pt idx="349">
                        <c:v>2.17</c:v>
                      </c:pt>
                      <c:pt idx="350">
                        <c:v>2</c:v>
                      </c:pt>
                      <c:pt idx="351">
                        <c:v>2.08</c:v>
                      </c:pt>
                      <c:pt idx="352">
                        <c:v>2.54</c:v>
                      </c:pt>
                      <c:pt idx="353">
                        <c:v>2.38</c:v>
                      </c:pt>
                      <c:pt idx="354">
                        <c:v>2.2400000000000002</c:v>
                      </c:pt>
                      <c:pt idx="355">
                        <c:v>2.08</c:v>
                      </c:pt>
                      <c:pt idx="356">
                        <c:v>1.93</c:v>
                      </c:pt>
                      <c:pt idx="357">
                        <c:v>1.87</c:v>
                      </c:pt>
                      <c:pt idx="358">
                        <c:v>1.82</c:v>
                      </c:pt>
                      <c:pt idx="359">
                        <c:v>1.75</c:v>
                      </c:pt>
                      <c:pt idx="360">
                        <c:v>1.68</c:v>
                      </c:pt>
                      <c:pt idx="361">
                        <c:v>1.64</c:v>
                      </c:pt>
                      <c:pt idx="362">
                        <c:v>2.17</c:v>
                      </c:pt>
                      <c:pt idx="363">
                        <c:v>1.85</c:v>
                      </c:pt>
                      <c:pt idx="364">
                        <c:v>1.64</c:v>
                      </c:pt>
                      <c:pt idx="365">
                        <c:v>1.58</c:v>
                      </c:pt>
                      <c:pt idx="366">
                        <c:v>1.93</c:v>
                      </c:pt>
                      <c:pt idx="367">
                        <c:v>1.97</c:v>
                      </c:pt>
                      <c:pt idx="368">
                        <c:v>2.17</c:v>
                      </c:pt>
                      <c:pt idx="369">
                        <c:v>1.84</c:v>
                      </c:pt>
                      <c:pt idx="370">
                        <c:v>2</c:v>
                      </c:pt>
                      <c:pt idx="371">
                        <c:v>1.9</c:v>
                      </c:pt>
                      <c:pt idx="372">
                        <c:v>2.0299999999999998</c:v>
                      </c:pt>
                      <c:pt idx="373">
                        <c:v>1.97</c:v>
                      </c:pt>
                      <c:pt idx="374">
                        <c:v>1.88</c:v>
                      </c:pt>
                      <c:pt idx="375">
                        <c:v>1.8</c:v>
                      </c:pt>
                      <c:pt idx="376">
                        <c:v>1.77</c:v>
                      </c:pt>
                      <c:pt idx="377">
                        <c:v>1.77</c:v>
                      </c:pt>
                      <c:pt idx="378">
                        <c:v>1.74</c:v>
                      </c:pt>
                      <c:pt idx="379">
                        <c:v>2.08</c:v>
                      </c:pt>
                      <c:pt idx="380">
                        <c:v>1.77</c:v>
                      </c:pt>
                      <c:pt idx="381">
                        <c:v>1.58</c:v>
                      </c:pt>
                      <c:pt idx="382">
                        <c:v>1.84</c:v>
                      </c:pt>
                      <c:pt idx="383">
                        <c:v>1.77</c:v>
                      </c:pt>
                      <c:pt idx="384">
                        <c:v>1.55</c:v>
                      </c:pt>
                      <c:pt idx="385">
                        <c:v>1.52</c:v>
                      </c:pt>
                      <c:pt idx="386">
                        <c:v>1.5</c:v>
                      </c:pt>
                      <c:pt idx="387">
                        <c:v>1.42</c:v>
                      </c:pt>
                      <c:pt idx="388">
                        <c:v>1.4</c:v>
                      </c:pt>
                      <c:pt idx="389">
                        <c:v>1.36</c:v>
                      </c:pt>
                      <c:pt idx="390">
                        <c:v>1.34</c:v>
                      </c:pt>
                      <c:pt idx="391">
                        <c:v>1.33</c:v>
                      </c:pt>
                      <c:pt idx="392">
                        <c:v>1.29</c:v>
                      </c:pt>
                      <c:pt idx="393">
                        <c:v>1.26</c:v>
                      </c:pt>
                      <c:pt idx="394">
                        <c:v>1.19</c:v>
                      </c:pt>
                      <c:pt idx="395">
                        <c:v>1.18</c:v>
                      </c:pt>
                      <c:pt idx="396">
                        <c:v>1.17</c:v>
                      </c:pt>
                      <c:pt idx="397">
                        <c:v>1.1000000000000001</c:v>
                      </c:pt>
                      <c:pt idx="398">
                        <c:v>1.1200000000000001</c:v>
                      </c:pt>
                      <c:pt idx="399">
                        <c:v>1.1000000000000001</c:v>
                      </c:pt>
                      <c:pt idx="400">
                        <c:v>1.1000000000000001</c:v>
                      </c:pt>
                      <c:pt idx="401">
                        <c:v>1.1000000000000001</c:v>
                      </c:pt>
                      <c:pt idx="402">
                        <c:v>1.0900000000000001</c:v>
                      </c:pt>
                      <c:pt idx="403">
                        <c:v>1.17</c:v>
                      </c:pt>
                      <c:pt idx="404">
                        <c:v>1.1000000000000001</c:v>
                      </c:pt>
                      <c:pt idx="405">
                        <c:v>1.0900000000000001</c:v>
                      </c:pt>
                      <c:pt idx="406">
                        <c:v>1.1399999999999999</c:v>
                      </c:pt>
                      <c:pt idx="407">
                        <c:v>1.18</c:v>
                      </c:pt>
                      <c:pt idx="408">
                        <c:v>1.19</c:v>
                      </c:pt>
                      <c:pt idx="409">
                        <c:v>1.24</c:v>
                      </c:pt>
                      <c:pt idx="410">
                        <c:v>1.3</c:v>
                      </c:pt>
                      <c:pt idx="411">
                        <c:v>1.2</c:v>
                      </c:pt>
                      <c:pt idx="412">
                        <c:v>1.1499999999999999</c:v>
                      </c:pt>
                      <c:pt idx="413">
                        <c:v>1.1499999999999999</c:v>
                      </c:pt>
                      <c:pt idx="414">
                        <c:v>1.1499999999999999</c:v>
                      </c:pt>
                      <c:pt idx="415">
                        <c:v>1.07</c:v>
                      </c:pt>
                      <c:pt idx="416">
                        <c:v>1.06</c:v>
                      </c:pt>
                      <c:pt idx="417">
                        <c:v>1.06</c:v>
                      </c:pt>
                      <c:pt idx="418">
                        <c:v>1.05</c:v>
                      </c:pt>
                      <c:pt idx="419">
                        <c:v>1.05</c:v>
                      </c:pt>
                      <c:pt idx="420">
                        <c:v>1.04</c:v>
                      </c:pt>
                      <c:pt idx="421">
                        <c:v>1.03</c:v>
                      </c:pt>
                      <c:pt idx="422">
                        <c:v>1.02</c:v>
                      </c:pt>
                      <c:pt idx="423">
                        <c:v>1</c:v>
                      </c:pt>
                      <c:pt idx="424">
                        <c:v>0.98</c:v>
                      </c:pt>
                      <c:pt idx="425">
                        <c:v>0.92</c:v>
                      </c:pt>
                      <c:pt idx="426">
                        <c:v>0.9</c:v>
                      </c:pt>
                      <c:pt idx="427">
                        <c:v>0.92</c:v>
                      </c:pt>
                      <c:pt idx="428">
                        <c:v>0.9</c:v>
                      </c:pt>
                      <c:pt idx="429">
                        <c:v>0.88</c:v>
                      </c:pt>
                      <c:pt idx="430">
                        <c:v>0.88</c:v>
                      </c:pt>
                      <c:pt idx="431">
                        <c:v>0.84</c:v>
                      </c:pt>
                      <c:pt idx="432">
                        <c:v>0.82</c:v>
                      </c:pt>
                      <c:pt idx="433">
                        <c:v>0.82</c:v>
                      </c:pt>
                      <c:pt idx="434">
                        <c:v>0.8</c:v>
                      </c:pt>
                      <c:pt idx="435">
                        <c:v>0.78</c:v>
                      </c:pt>
                      <c:pt idx="436">
                        <c:v>0.76</c:v>
                      </c:pt>
                      <c:pt idx="437">
                        <c:v>0.8</c:v>
                      </c:pt>
                      <c:pt idx="438">
                        <c:v>0.81</c:v>
                      </c:pt>
                      <c:pt idx="439">
                        <c:v>0.89</c:v>
                      </c:pt>
                      <c:pt idx="440">
                        <c:v>0.85</c:v>
                      </c:pt>
                      <c:pt idx="441">
                        <c:v>0.92</c:v>
                      </c:pt>
                      <c:pt idx="442">
                        <c:v>0.94</c:v>
                      </c:pt>
                      <c:pt idx="443">
                        <c:v>0.96</c:v>
                      </c:pt>
                      <c:pt idx="444">
                        <c:v>1</c:v>
                      </c:pt>
                      <c:pt idx="445">
                        <c:v>1.02</c:v>
                      </c:pt>
                      <c:pt idx="446">
                        <c:v>1.03</c:v>
                      </c:pt>
                      <c:pt idx="447">
                        <c:v>0.99</c:v>
                      </c:pt>
                      <c:pt idx="448">
                        <c:v>0.98</c:v>
                      </c:pt>
                      <c:pt idx="449">
                        <c:v>0.98</c:v>
                      </c:pt>
                      <c:pt idx="450">
                        <c:v>0.97</c:v>
                      </c:pt>
                      <c:pt idx="451">
                        <c:v>1</c:v>
                      </c:pt>
                      <c:pt idx="452">
                        <c:v>0.98</c:v>
                      </c:pt>
                      <c:pt idx="453">
                        <c:v>1.03</c:v>
                      </c:pt>
                      <c:pt idx="454">
                        <c:v>0.98</c:v>
                      </c:pt>
                      <c:pt idx="455">
                        <c:v>0.97</c:v>
                      </c:pt>
                      <c:pt idx="456">
                        <c:v>0.94</c:v>
                      </c:pt>
                      <c:pt idx="457">
                        <c:v>0.94</c:v>
                      </c:pt>
                      <c:pt idx="458">
                        <c:v>0.9</c:v>
                      </c:pt>
                      <c:pt idx="459">
                        <c:v>0.98</c:v>
                      </c:pt>
                      <c:pt idx="460">
                        <c:v>1</c:v>
                      </c:pt>
                      <c:pt idx="461">
                        <c:v>1.06</c:v>
                      </c:pt>
                      <c:pt idx="462">
                        <c:v>1.07</c:v>
                      </c:pt>
                      <c:pt idx="463">
                        <c:v>1.1599999999999999</c:v>
                      </c:pt>
                      <c:pt idx="464">
                        <c:v>1.2</c:v>
                      </c:pt>
                      <c:pt idx="465">
                        <c:v>1.36</c:v>
                      </c:pt>
                      <c:pt idx="466">
                        <c:v>1.39</c:v>
                      </c:pt>
                      <c:pt idx="467">
                        <c:v>1.3</c:v>
                      </c:pt>
                      <c:pt idx="468">
                        <c:v>1.17</c:v>
                      </c:pt>
                      <c:pt idx="469">
                        <c:v>1.1299999999999999</c:v>
                      </c:pt>
                      <c:pt idx="470">
                        <c:v>1.24</c:v>
                      </c:pt>
                      <c:pt idx="471">
                        <c:v>1.39</c:v>
                      </c:pt>
                      <c:pt idx="472">
                        <c:v>1.25</c:v>
                      </c:pt>
                      <c:pt idx="473">
                        <c:v>1.43</c:v>
                      </c:pt>
                      <c:pt idx="474">
                        <c:v>1.25</c:v>
                      </c:pt>
                      <c:pt idx="475">
                        <c:v>1.1399999999999999</c:v>
                      </c:pt>
                      <c:pt idx="476">
                        <c:v>1.1000000000000001</c:v>
                      </c:pt>
                      <c:pt idx="477">
                        <c:v>1</c:v>
                      </c:pt>
                      <c:pt idx="478">
                        <c:v>0.99</c:v>
                      </c:pt>
                      <c:pt idx="479">
                        <c:v>1.02</c:v>
                      </c:pt>
                      <c:pt idx="480">
                        <c:v>1</c:v>
                      </c:pt>
                      <c:pt idx="481">
                        <c:v>1.04</c:v>
                      </c:pt>
                      <c:pt idx="482">
                        <c:v>1.08</c:v>
                      </c:pt>
                      <c:pt idx="483">
                        <c:v>1.1399999999999999</c:v>
                      </c:pt>
                      <c:pt idx="484">
                        <c:v>1.06</c:v>
                      </c:pt>
                      <c:pt idx="485">
                        <c:v>1.1000000000000001</c:v>
                      </c:pt>
                      <c:pt idx="486">
                        <c:v>1.26</c:v>
                      </c:pt>
                      <c:pt idx="487">
                        <c:v>1.18</c:v>
                      </c:pt>
                      <c:pt idx="488">
                        <c:v>1.1000000000000001</c:v>
                      </c:pt>
                      <c:pt idx="489">
                        <c:v>0.98</c:v>
                      </c:pt>
                      <c:pt idx="490">
                        <c:v>0.96</c:v>
                      </c:pt>
                      <c:pt idx="491">
                        <c:v>0.94</c:v>
                      </c:pt>
                      <c:pt idx="492">
                        <c:v>0.9</c:v>
                      </c:pt>
                      <c:pt idx="493">
                        <c:v>0.7</c:v>
                      </c:pt>
                      <c:pt idx="494">
                        <c:v>0.68</c:v>
                      </c:pt>
                      <c:pt idx="495">
                        <c:v>0.66</c:v>
                      </c:pt>
                      <c:pt idx="496">
                        <c:v>0.62</c:v>
                      </c:pt>
                      <c:pt idx="497">
                        <c:v>0.64</c:v>
                      </c:pt>
                      <c:pt idx="498">
                        <c:v>0.65</c:v>
                      </c:pt>
                      <c:pt idx="499">
                        <c:v>0.66</c:v>
                      </c:pt>
                      <c:pt idx="500">
                        <c:v>0.69</c:v>
                      </c:pt>
                      <c:pt idx="501">
                        <c:v>0.64</c:v>
                      </c:pt>
                      <c:pt idx="502">
                        <c:v>0.62</c:v>
                      </c:pt>
                      <c:pt idx="503">
                        <c:v>0.6</c:v>
                      </c:pt>
                      <c:pt idx="504">
                        <c:v>0.6</c:v>
                      </c:pt>
                      <c:pt idx="505">
                        <c:v>0.57999999999999996</c:v>
                      </c:pt>
                      <c:pt idx="506">
                        <c:v>0.56999999999999995</c:v>
                      </c:pt>
                      <c:pt idx="507">
                        <c:v>0.56000000000000005</c:v>
                      </c:pt>
                      <c:pt idx="508">
                        <c:v>0.55000000000000004</c:v>
                      </c:pt>
                      <c:pt idx="509">
                        <c:v>0.55000000000000004</c:v>
                      </c:pt>
                      <c:pt idx="510">
                        <c:v>0.53</c:v>
                      </c:pt>
                      <c:pt idx="511">
                        <c:v>0.57999999999999996</c:v>
                      </c:pt>
                      <c:pt idx="512">
                        <c:v>0.57999999999999996</c:v>
                      </c:pt>
                      <c:pt idx="513">
                        <c:v>0.55000000000000004</c:v>
                      </c:pt>
                      <c:pt idx="514">
                        <c:v>0.55000000000000004</c:v>
                      </c:pt>
                      <c:pt idx="515">
                        <c:v>0.51</c:v>
                      </c:pt>
                      <c:pt idx="516">
                        <c:v>0.5</c:v>
                      </c:pt>
                      <c:pt idx="517">
                        <c:v>0.8</c:v>
                      </c:pt>
                      <c:pt idx="518">
                        <c:v>0.7</c:v>
                      </c:pt>
                      <c:pt idx="519">
                        <c:v>0.64</c:v>
                      </c:pt>
                      <c:pt idx="520">
                        <c:v>0.6</c:v>
                      </c:pt>
                      <c:pt idx="521">
                        <c:v>0.7</c:v>
                      </c:pt>
                      <c:pt idx="522">
                        <c:v>0.68</c:v>
                      </c:pt>
                      <c:pt idx="523">
                        <c:v>0.8</c:v>
                      </c:pt>
                      <c:pt idx="524">
                        <c:v>0.8</c:v>
                      </c:pt>
                      <c:pt idx="525">
                        <c:v>0.75</c:v>
                      </c:pt>
                      <c:pt idx="526">
                        <c:v>0.7</c:v>
                      </c:pt>
                      <c:pt idx="527">
                        <c:v>0.68</c:v>
                      </c:pt>
                      <c:pt idx="528">
                        <c:v>0.65</c:v>
                      </c:pt>
                      <c:pt idx="529">
                        <c:v>0.63</c:v>
                      </c:pt>
                      <c:pt idx="530">
                        <c:v>0.62</c:v>
                      </c:pt>
                      <c:pt idx="531">
                        <c:v>0.6</c:v>
                      </c:pt>
                      <c:pt idx="532">
                        <c:v>0.57999999999999996</c:v>
                      </c:pt>
                      <c:pt idx="533">
                        <c:v>0.56000000000000005</c:v>
                      </c:pt>
                      <c:pt idx="534">
                        <c:v>0.53</c:v>
                      </c:pt>
                      <c:pt idx="535">
                        <c:v>0.51</c:v>
                      </c:pt>
                      <c:pt idx="536">
                        <c:v>0.49</c:v>
                      </c:pt>
                      <c:pt idx="537">
                        <c:v>0.53</c:v>
                      </c:pt>
                      <c:pt idx="538">
                        <c:v>0.51</c:v>
                      </c:pt>
                      <c:pt idx="539">
                        <c:v>0.49</c:v>
                      </c:pt>
                      <c:pt idx="540">
                        <c:v>0.48</c:v>
                      </c:pt>
                      <c:pt idx="541">
                        <c:v>0.48</c:v>
                      </c:pt>
                      <c:pt idx="542">
                        <c:v>0.48</c:v>
                      </c:pt>
                      <c:pt idx="543">
                        <c:v>0.43</c:v>
                      </c:pt>
                      <c:pt idx="544">
                        <c:v>0.4</c:v>
                      </c:pt>
                      <c:pt idx="545">
                        <c:v>0.38</c:v>
                      </c:pt>
                      <c:pt idx="546">
                        <c:v>0.35</c:v>
                      </c:pt>
                      <c:pt idx="547">
                        <c:v>0.32</c:v>
                      </c:pt>
                      <c:pt idx="548">
                        <c:v>0.3</c:v>
                      </c:pt>
                      <c:pt idx="549">
                        <c:v>0.25</c:v>
                      </c:pt>
                      <c:pt idx="550">
                        <c:v>0.25</c:v>
                      </c:pt>
                      <c:pt idx="551">
                        <c:v>0.27</c:v>
                      </c:pt>
                      <c:pt idx="552">
                        <c:v>0.28999999999999998</c:v>
                      </c:pt>
                      <c:pt idx="553">
                        <c:v>0.32</c:v>
                      </c:pt>
                      <c:pt idx="554">
                        <c:v>0.37</c:v>
                      </c:pt>
                      <c:pt idx="555">
                        <c:v>0.35</c:v>
                      </c:pt>
                      <c:pt idx="556">
                        <c:v>0.33</c:v>
                      </c:pt>
                      <c:pt idx="557">
                        <c:v>0.3</c:v>
                      </c:pt>
                      <c:pt idx="558">
                        <c:v>0.27</c:v>
                      </c:pt>
                      <c:pt idx="559">
                        <c:v>0.23</c:v>
                      </c:pt>
                      <c:pt idx="560">
                        <c:v>0.22</c:v>
                      </c:pt>
                      <c:pt idx="561">
                        <c:v>0.32</c:v>
                      </c:pt>
                      <c:pt idx="562">
                        <c:v>0.28000000000000003</c:v>
                      </c:pt>
                      <c:pt idx="563">
                        <c:v>0.27</c:v>
                      </c:pt>
                      <c:pt idx="564">
                        <c:v>0.25</c:v>
                      </c:pt>
                      <c:pt idx="565">
                        <c:v>0.25</c:v>
                      </c:pt>
                      <c:pt idx="566">
                        <c:v>0.24</c:v>
                      </c:pt>
                      <c:pt idx="567">
                        <c:v>0.24</c:v>
                      </c:pt>
                      <c:pt idx="568">
                        <c:v>0.26</c:v>
                      </c:pt>
                      <c:pt idx="569">
                        <c:v>0.22</c:v>
                      </c:pt>
                      <c:pt idx="570">
                        <c:v>0.2</c:v>
                      </c:pt>
                      <c:pt idx="571">
                        <c:v>0.59</c:v>
                      </c:pt>
                      <c:pt idx="572">
                        <c:v>0.6</c:v>
                      </c:pt>
                      <c:pt idx="573">
                        <c:v>0.5</c:v>
                      </c:pt>
                      <c:pt idx="574">
                        <c:v>0.5</c:v>
                      </c:pt>
                      <c:pt idx="575">
                        <c:v>0.66</c:v>
                      </c:pt>
                      <c:pt idx="576">
                        <c:v>0.7</c:v>
                      </c:pt>
                      <c:pt idx="577">
                        <c:v>0.68</c:v>
                      </c:pt>
                      <c:pt idx="578">
                        <c:v>1.3</c:v>
                      </c:pt>
                      <c:pt idx="579">
                        <c:v>1.1599999999999999</c:v>
                      </c:pt>
                      <c:pt idx="580">
                        <c:v>0.9</c:v>
                      </c:pt>
                      <c:pt idx="581">
                        <c:v>0.87</c:v>
                      </c:pt>
                      <c:pt idx="582">
                        <c:v>0.85</c:v>
                      </c:pt>
                      <c:pt idx="583">
                        <c:v>0.8</c:v>
                      </c:pt>
                      <c:pt idx="584">
                        <c:v>0.89</c:v>
                      </c:pt>
                      <c:pt idx="585">
                        <c:v>1.25</c:v>
                      </c:pt>
                      <c:pt idx="586">
                        <c:v>1.36</c:v>
                      </c:pt>
                      <c:pt idx="587">
                        <c:v>1.2</c:v>
                      </c:pt>
                      <c:pt idx="588">
                        <c:v>1.19</c:v>
                      </c:pt>
                      <c:pt idx="589">
                        <c:v>1.25</c:v>
                      </c:pt>
                      <c:pt idx="590">
                        <c:v>1.28</c:v>
                      </c:pt>
                      <c:pt idx="591">
                        <c:v>1.29</c:v>
                      </c:pt>
                      <c:pt idx="592">
                        <c:v>1.3</c:v>
                      </c:pt>
                      <c:pt idx="593">
                        <c:v>1.3</c:v>
                      </c:pt>
                      <c:pt idx="594">
                        <c:v>1.2</c:v>
                      </c:pt>
                      <c:pt idx="595">
                        <c:v>1.1000000000000001</c:v>
                      </c:pt>
                      <c:pt idx="596">
                        <c:v>1.08</c:v>
                      </c:pt>
                      <c:pt idx="597">
                        <c:v>1.05</c:v>
                      </c:pt>
                      <c:pt idx="598">
                        <c:v>1.03</c:v>
                      </c:pt>
                      <c:pt idx="599">
                        <c:v>0.88</c:v>
                      </c:pt>
                      <c:pt idx="600">
                        <c:v>0.85</c:v>
                      </c:pt>
                      <c:pt idx="601">
                        <c:v>0.7</c:v>
                      </c:pt>
                      <c:pt idx="602">
                        <c:v>0.68</c:v>
                      </c:pt>
                      <c:pt idx="603">
                        <c:v>0.79</c:v>
                      </c:pt>
                      <c:pt idx="604">
                        <c:v>0.83</c:v>
                      </c:pt>
                      <c:pt idx="605">
                        <c:v>0.69</c:v>
                      </c:pt>
                      <c:pt idx="606">
                        <c:v>0.65</c:v>
                      </c:pt>
                      <c:pt idx="607">
                        <c:v>0.76</c:v>
                      </c:pt>
                      <c:pt idx="608">
                        <c:v>0.8</c:v>
                      </c:pt>
                      <c:pt idx="609">
                        <c:v>0.79</c:v>
                      </c:pt>
                      <c:pt idx="610">
                        <c:v>0.8</c:v>
                      </c:pt>
                      <c:pt idx="611">
                        <c:v>0.9</c:v>
                      </c:pt>
                      <c:pt idx="612">
                        <c:v>1.4</c:v>
                      </c:pt>
                      <c:pt idx="613">
                        <c:v>1.78</c:v>
                      </c:pt>
                      <c:pt idx="614">
                        <c:v>1.4</c:v>
                      </c:pt>
                      <c:pt idx="615">
                        <c:v>1.79</c:v>
                      </c:pt>
                      <c:pt idx="616">
                        <c:v>1.69</c:v>
                      </c:pt>
                      <c:pt idx="617">
                        <c:v>1.68</c:v>
                      </c:pt>
                      <c:pt idx="618">
                        <c:v>1.6</c:v>
                      </c:pt>
                      <c:pt idx="619">
                        <c:v>1.7</c:v>
                      </c:pt>
                      <c:pt idx="620">
                        <c:v>1.88</c:v>
                      </c:pt>
                      <c:pt idx="621">
                        <c:v>1.84</c:v>
                      </c:pt>
                      <c:pt idx="622">
                        <c:v>1.78</c:v>
                      </c:pt>
                      <c:pt idx="623">
                        <c:v>1.84</c:v>
                      </c:pt>
                      <c:pt idx="624">
                        <c:v>1.6</c:v>
                      </c:pt>
                      <c:pt idx="625">
                        <c:v>1.52</c:v>
                      </c:pt>
                      <c:pt idx="626">
                        <c:v>1.53</c:v>
                      </c:pt>
                      <c:pt idx="627">
                        <c:v>1.66</c:v>
                      </c:pt>
                      <c:pt idx="628">
                        <c:v>1.49</c:v>
                      </c:pt>
                      <c:pt idx="629">
                        <c:v>1.63</c:v>
                      </c:pt>
                      <c:pt idx="630">
                        <c:v>1.5</c:v>
                      </c:pt>
                      <c:pt idx="631">
                        <c:v>1.42</c:v>
                      </c:pt>
                      <c:pt idx="632">
                        <c:v>1.38</c:v>
                      </c:pt>
                      <c:pt idx="633">
                        <c:v>1.28</c:v>
                      </c:pt>
                      <c:pt idx="634">
                        <c:v>1.44</c:v>
                      </c:pt>
                      <c:pt idx="635">
                        <c:v>1.37</c:v>
                      </c:pt>
                      <c:pt idx="636">
                        <c:v>1.31</c:v>
                      </c:pt>
                      <c:pt idx="637">
                        <c:v>1.25</c:v>
                      </c:pt>
                      <c:pt idx="638">
                        <c:v>1.44</c:v>
                      </c:pt>
                      <c:pt idx="639">
                        <c:v>1.39</c:v>
                      </c:pt>
                      <c:pt idx="640">
                        <c:v>1.6</c:v>
                      </c:pt>
                      <c:pt idx="641">
                        <c:v>1.56</c:v>
                      </c:pt>
                      <c:pt idx="642">
                        <c:v>1.5</c:v>
                      </c:pt>
                      <c:pt idx="643">
                        <c:v>1.41</c:v>
                      </c:pt>
                      <c:pt idx="644">
                        <c:v>1.32</c:v>
                      </c:pt>
                      <c:pt idx="645">
                        <c:v>1.48</c:v>
                      </c:pt>
                      <c:pt idx="646">
                        <c:v>1.42</c:v>
                      </c:pt>
                      <c:pt idx="647">
                        <c:v>1.38</c:v>
                      </c:pt>
                      <c:pt idx="648">
                        <c:v>1.2</c:v>
                      </c:pt>
                      <c:pt idx="649">
                        <c:v>1.3</c:v>
                      </c:pt>
                      <c:pt idx="650">
                        <c:v>1.26</c:v>
                      </c:pt>
                      <c:pt idx="651">
                        <c:v>1.25</c:v>
                      </c:pt>
                      <c:pt idx="652">
                        <c:v>1.25</c:v>
                      </c:pt>
                      <c:pt idx="653">
                        <c:v>1.22</c:v>
                      </c:pt>
                      <c:pt idx="654">
                        <c:v>1.2</c:v>
                      </c:pt>
                      <c:pt idx="655">
                        <c:v>1.2</c:v>
                      </c:pt>
                      <c:pt idx="656">
                        <c:v>1.18</c:v>
                      </c:pt>
                      <c:pt idx="657">
                        <c:v>1.1499999999999999</c:v>
                      </c:pt>
                      <c:pt idx="658">
                        <c:v>1.1299999999999999</c:v>
                      </c:pt>
                      <c:pt idx="659">
                        <c:v>1.1000000000000001</c:v>
                      </c:pt>
                      <c:pt idx="660">
                        <c:v>1.0900000000000001</c:v>
                      </c:pt>
                      <c:pt idx="661">
                        <c:v>1.06</c:v>
                      </c:pt>
                      <c:pt idx="662">
                        <c:v>1</c:v>
                      </c:pt>
                      <c:pt idx="663">
                        <c:v>0.98</c:v>
                      </c:pt>
                      <c:pt idx="664">
                        <c:v>0.95</c:v>
                      </c:pt>
                      <c:pt idx="665">
                        <c:v>1.48</c:v>
                      </c:pt>
                      <c:pt idx="666">
                        <c:v>1.45</c:v>
                      </c:pt>
                      <c:pt idx="667">
                        <c:v>1.49</c:v>
                      </c:pt>
                      <c:pt idx="668">
                        <c:v>1.35</c:v>
                      </c:pt>
                      <c:pt idx="669">
                        <c:v>1.37</c:v>
                      </c:pt>
                      <c:pt idx="670">
                        <c:v>1.32</c:v>
                      </c:pt>
                      <c:pt idx="671">
                        <c:v>1.3</c:v>
                      </c:pt>
                      <c:pt idx="672">
                        <c:v>1.29</c:v>
                      </c:pt>
                      <c:pt idx="673">
                        <c:v>1.34</c:v>
                      </c:pt>
                      <c:pt idx="674">
                        <c:v>1.45</c:v>
                      </c:pt>
                      <c:pt idx="675">
                        <c:v>1.48</c:v>
                      </c:pt>
                      <c:pt idx="676">
                        <c:v>1.51</c:v>
                      </c:pt>
                      <c:pt idx="677">
                        <c:v>1.4</c:v>
                      </c:pt>
                      <c:pt idx="678">
                        <c:v>1.35</c:v>
                      </c:pt>
                      <c:pt idx="679">
                        <c:v>1.32</c:v>
                      </c:pt>
                      <c:pt idx="680">
                        <c:v>1.3</c:v>
                      </c:pt>
                      <c:pt idx="681">
                        <c:v>1.29</c:v>
                      </c:pt>
                      <c:pt idx="682">
                        <c:v>1.29</c:v>
                      </c:pt>
                      <c:pt idx="683">
                        <c:v>1.24</c:v>
                      </c:pt>
                      <c:pt idx="684">
                        <c:v>1.22</c:v>
                      </c:pt>
                      <c:pt idx="685">
                        <c:v>1.2</c:v>
                      </c:pt>
                      <c:pt idx="686">
                        <c:v>1.18</c:v>
                      </c:pt>
                      <c:pt idx="687">
                        <c:v>1.1200000000000001</c:v>
                      </c:pt>
                      <c:pt idx="688">
                        <c:v>1.1100000000000001</c:v>
                      </c:pt>
                      <c:pt idx="689">
                        <c:v>1.05</c:v>
                      </c:pt>
                      <c:pt idx="690">
                        <c:v>1.04</c:v>
                      </c:pt>
                      <c:pt idx="691">
                        <c:v>1.02</c:v>
                      </c:pt>
                      <c:pt idx="692">
                        <c:v>1</c:v>
                      </c:pt>
                      <c:pt idx="693">
                        <c:v>0.99</c:v>
                      </c:pt>
                      <c:pt idx="694">
                        <c:v>0.98</c:v>
                      </c:pt>
                      <c:pt idx="695">
                        <c:v>0.95</c:v>
                      </c:pt>
                      <c:pt idx="696">
                        <c:v>0.92</c:v>
                      </c:pt>
                      <c:pt idx="697">
                        <c:v>0.9</c:v>
                      </c:pt>
                      <c:pt idx="698">
                        <c:v>0.88</c:v>
                      </c:pt>
                      <c:pt idx="699">
                        <c:v>0.88</c:v>
                      </c:pt>
                      <c:pt idx="700">
                        <c:v>0.85</c:v>
                      </c:pt>
                      <c:pt idx="701">
                        <c:v>0.8</c:v>
                      </c:pt>
                      <c:pt idx="702">
                        <c:v>0.78</c:v>
                      </c:pt>
                      <c:pt idx="703">
                        <c:v>0.75</c:v>
                      </c:pt>
                      <c:pt idx="704">
                        <c:v>0.73</c:v>
                      </c:pt>
                      <c:pt idx="705">
                        <c:v>0.69</c:v>
                      </c:pt>
                      <c:pt idx="706">
                        <c:v>0.66</c:v>
                      </c:pt>
                      <c:pt idx="707">
                        <c:v>0.8</c:v>
                      </c:pt>
                      <c:pt idx="708">
                        <c:v>0.82</c:v>
                      </c:pt>
                      <c:pt idx="709">
                        <c:v>1.5</c:v>
                      </c:pt>
                      <c:pt idx="710">
                        <c:v>1.4</c:v>
                      </c:pt>
                      <c:pt idx="711">
                        <c:v>1.5</c:v>
                      </c:pt>
                      <c:pt idx="712">
                        <c:v>1.48</c:v>
                      </c:pt>
                      <c:pt idx="713">
                        <c:v>1.4</c:v>
                      </c:pt>
                      <c:pt idx="714">
                        <c:v>1.38</c:v>
                      </c:pt>
                      <c:pt idx="715">
                        <c:v>1.35</c:v>
                      </c:pt>
                      <c:pt idx="716">
                        <c:v>1.33</c:v>
                      </c:pt>
                      <c:pt idx="717">
                        <c:v>1.3</c:v>
                      </c:pt>
                      <c:pt idx="718">
                        <c:v>1.28</c:v>
                      </c:pt>
                      <c:pt idx="719">
                        <c:v>1.27</c:v>
                      </c:pt>
                      <c:pt idx="720">
                        <c:v>1.25</c:v>
                      </c:pt>
                      <c:pt idx="721">
                        <c:v>1.4</c:v>
                      </c:pt>
                      <c:pt idx="722">
                        <c:v>1.6</c:v>
                      </c:pt>
                      <c:pt idx="723">
                        <c:v>1.47</c:v>
                      </c:pt>
                      <c:pt idx="724">
                        <c:v>1.53</c:v>
                      </c:pt>
                      <c:pt idx="725">
                        <c:v>1.65</c:v>
                      </c:pt>
                      <c:pt idx="726">
                        <c:v>1.65</c:v>
                      </c:pt>
                      <c:pt idx="727">
                        <c:v>1.66</c:v>
                      </c:pt>
                      <c:pt idx="728">
                        <c:v>1.68</c:v>
                      </c:pt>
                      <c:pt idx="729">
                        <c:v>1.79</c:v>
                      </c:pt>
                      <c:pt idx="730">
                        <c:v>1.75</c:v>
                      </c:pt>
                      <c:pt idx="731">
                        <c:v>1.68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13-91D4-45AA-AE21-1D15512D6776}"/>
                  </c:ext>
                </c:extLst>
              </c15:ser>
            </c15:filteredLineSeries>
          </c:ext>
        </c:extLst>
      </c:lineChart>
      <c:dateAx>
        <c:axId val="116850048"/>
        <c:scaling>
          <c:orientation val="minMax"/>
          <c:min val="42370"/>
        </c:scaling>
        <c:delete val="0"/>
        <c:axPos val="b"/>
        <c:title>
          <c:tx>
            <c:rich>
              <a:bodyPr/>
              <a:lstStyle/>
              <a:p>
                <a:pPr>
                  <a:defRPr b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s-CO"/>
                  <a:t>Título</a:t>
                </a:r>
              </a:p>
            </c:rich>
          </c:tx>
          <c:layout>
            <c:manualLayout>
              <c:xMode val="edge"/>
              <c:yMode val="edge"/>
              <c:x val="1.2498861566484561E-3"/>
              <c:y val="4.5063537554750448E-2"/>
            </c:manualLayout>
          </c:layout>
          <c:overlay val="0"/>
          <c:spPr>
            <a:noFill/>
            <a:ln w="25400">
              <a:noFill/>
            </a:ln>
          </c:spPr>
        </c:title>
        <c:numFmt formatCode="mmm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baseline="0">
                <a:latin typeface="+mn-lt"/>
              </a:defRPr>
            </a:pPr>
            <a:endParaRPr lang="es-CO"/>
          </a:p>
        </c:txPr>
        <c:crossAx val="117249536"/>
        <c:crossesAt val="0"/>
        <c:auto val="0"/>
        <c:lblOffset val="100"/>
        <c:baseTimeUnit val="days"/>
        <c:majorUnit val="1"/>
        <c:majorTimeUnit val="months"/>
        <c:minorUnit val="1"/>
        <c:minorTimeUnit val="months"/>
      </c:dateAx>
      <c:valAx>
        <c:axId val="117249536"/>
        <c:scaling>
          <c:orientation val="minMax"/>
          <c:max val="8"/>
          <c:min val="0"/>
        </c:scaling>
        <c:delete val="0"/>
        <c:axPos val="l"/>
        <c:majorGridlines/>
        <c:numFmt formatCode="0.00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1" baseline="0">
                <a:latin typeface="+mn-lt"/>
              </a:defRPr>
            </a:pPr>
            <a:endParaRPr lang="es-CO"/>
          </a:p>
        </c:txPr>
        <c:crossAx val="116850048"/>
        <c:crosses val="autoZero"/>
        <c:crossBetween val="midCat"/>
        <c:majorUnit val="1"/>
      </c:valAx>
      <c:spPr>
        <a:blipFill dpi="0" rotWithShape="1">
          <a:blip xmlns:r="http://schemas.openxmlformats.org/officeDocument/2006/relationships" r:embed="rId2">
            <a:alphaModFix amt="45000"/>
          </a:blip>
          <a:srcRect/>
          <a:stretch>
            <a:fillRect/>
          </a:stretch>
        </a:blipFill>
        <a:ln w="25400">
          <a:solidFill>
            <a:schemeClr val="tx1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3.966575591985428E-2"/>
          <c:y val="0.86699360445967266"/>
          <c:w val="0.93905794626593808"/>
          <c:h val="0.11302832029809805"/>
        </c:manualLayout>
      </c:layout>
      <c:overlay val="0"/>
      <c:spPr>
        <a:solidFill>
          <a:sysClr val="window" lastClr="FFFFFF">
            <a:lumMod val="85000"/>
            <a:alpha val="51000"/>
          </a:sysClr>
        </a:solidFill>
        <a:ln w="25400">
          <a:solidFill>
            <a:schemeClr val="tx1"/>
          </a:solidFill>
          <a:prstDash val="solid"/>
        </a:ln>
      </c:spPr>
      <c:txPr>
        <a:bodyPr/>
        <a:lstStyle/>
        <a:p>
          <a:pPr>
            <a:defRPr sz="800" b="1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gap"/>
    <c:showDLblsOverMax val="0"/>
  </c:chart>
  <c:spPr>
    <a:solidFill>
      <a:srgbClr val="4F81BD">
        <a:lumMod val="20000"/>
        <a:lumOff val="80000"/>
      </a:srgbClr>
    </a:solidFill>
    <a:ln w="3175">
      <a:solidFill>
        <a:srgbClr val="000000"/>
      </a:solidFill>
      <a:prstDash val="solid"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Arial Narrow" pitchFamily="34" charset="0"/>
          <a:ea typeface="Arial"/>
          <a:cs typeface="Arial"/>
        </a:defRPr>
      </a:pPr>
      <a:endParaRPr lang="es-CO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 rtl="0">
              <a:defRPr lang="es-CO" sz="14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pP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IDEAM - Oficina del Servicio de Pronósticos y Alertas</a:t>
            </a:r>
          </a:p>
          <a:p>
            <a:pPr algn="ctr" rtl="0">
              <a:defRPr lang="es-CO" sz="14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pPr>
            <a:r>
              <a:rPr lang="en-US">
                <a:solidFill>
                  <a:srgbClr val="FF0000"/>
                </a:solidFill>
              </a:rPr>
              <a:t>LA VICTORIA - RIO CAUCA </a:t>
            </a:r>
            <a:r>
              <a:rPr lang="en-US" b="0" i="1">
                <a:solidFill>
                  <a:schemeClr val="accent1">
                    <a:lumMod val="75000"/>
                  </a:schemeClr>
                </a:solidFill>
              </a:rPr>
              <a:t>(Municipio de LA VICTORIA - Valle)</a:t>
            </a:r>
          </a:p>
        </c:rich>
      </c:tx>
      <c:layout>
        <c:manualLayout>
          <c:xMode val="edge"/>
          <c:yMode val="edge"/>
          <c:x val="0.17836748633879784"/>
          <c:y val="8.7411944568706584E-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5.4243852459016396E-2"/>
          <c:y val="0.10555286275396587"/>
          <c:w val="0.92424908925318772"/>
          <c:h val="0.70457617870152356"/>
        </c:manualLayout>
      </c:layout>
      <c:lineChart>
        <c:grouping val="standard"/>
        <c:varyColors val="0"/>
        <c:ser>
          <c:idx val="13"/>
          <c:order val="0"/>
          <c:tx>
            <c:v>2010</c:v>
          </c:tx>
          <c:spPr>
            <a:ln w="3175">
              <a:solidFill>
                <a:schemeClr val="accent3">
                  <a:lumMod val="75000"/>
                </a:schemeClr>
              </a:solidFill>
              <a:prstDash val="solid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DATOS!$AG$3:$AG$734</c:f>
              <c:numCache>
                <c:formatCode>0.00</c:formatCode>
                <c:ptCount val="732"/>
                <c:pt idx="0">
                  <c:v>2.76</c:v>
                </c:pt>
                <c:pt idx="1">
                  <c:v>2.73</c:v>
                </c:pt>
                <c:pt idx="2">
                  <c:v>2.65</c:v>
                </c:pt>
                <c:pt idx="3">
                  <c:v>2.6</c:v>
                </c:pt>
                <c:pt idx="4">
                  <c:v>2.6</c:v>
                </c:pt>
                <c:pt idx="5">
                  <c:v>2.52</c:v>
                </c:pt>
                <c:pt idx="6">
                  <c:v>2.44</c:v>
                </c:pt>
                <c:pt idx="7">
                  <c:v>2.4</c:v>
                </c:pt>
                <c:pt idx="8">
                  <c:v>2.36</c:v>
                </c:pt>
                <c:pt idx="9">
                  <c:v>2.2799999999999998</c:v>
                </c:pt>
                <c:pt idx="10">
                  <c:v>2.1800000000000002</c:v>
                </c:pt>
                <c:pt idx="11">
                  <c:v>2.1</c:v>
                </c:pt>
                <c:pt idx="12">
                  <c:v>2.04</c:v>
                </c:pt>
                <c:pt idx="13">
                  <c:v>1.93</c:v>
                </c:pt>
                <c:pt idx="14">
                  <c:v>1.9</c:v>
                </c:pt>
                <c:pt idx="15">
                  <c:v>1.82</c:v>
                </c:pt>
                <c:pt idx="16">
                  <c:v>1.78</c:v>
                </c:pt>
                <c:pt idx="17">
                  <c:v>1.76</c:v>
                </c:pt>
                <c:pt idx="18">
                  <c:v>1.67</c:v>
                </c:pt>
                <c:pt idx="19">
                  <c:v>1.65</c:v>
                </c:pt>
                <c:pt idx="20">
                  <c:v>1.64</c:v>
                </c:pt>
                <c:pt idx="21">
                  <c:v>1.6</c:v>
                </c:pt>
                <c:pt idx="22">
                  <c:v>1.58</c:v>
                </c:pt>
                <c:pt idx="23">
                  <c:v>1.53</c:v>
                </c:pt>
                <c:pt idx="24">
                  <c:v>1.5</c:v>
                </c:pt>
                <c:pt idx="25">
                  <c:v>1.46</c:v>
                </c:pt>
                <c:pt idx="26">
                  <c:v>1.42</c:v>
                </c:pt>
                <c:pt idx="27">
                  <c:v>1.38</c:v>
                </c:pt>
                <c:pt idx="28">
                  <c:v>1.36</c:v>
                </c:pt>
                <c:pt idx="29">
                  <c:v>1.41</c:v>
                </c:pt>
                <c:pt idx="30">
                  <c:v>1.44</c:v>
                </c:pt>
                <c:pt idx="31">
                  <c:v>1.5</c:v>
                </c:pt>
                <c:pt idx="32">
                  <c:v>1.54</c:v>
                </c:pt>
                <c:pt idx="33">
                  <c:v>1.56</c:v>
                </c:pt>
                <c:pt idx="34">
                  <c:v>1.54</c:v>
                </c:pt>
                <c:pt idx="35">
                  <c:v>1.58</c:v>
                </c:pt>
                <c:pt idx="36">
                  <c:v>1.59</c:v>
                </c:pt>
                <c:pt idx="37">
                  <c:v>1.59</c:v>
                </c:pt>
                <c:pt idx="38">
                  <c:v>1.5</c:v>
                </c:pt>
                <c:pt idx="39">
                  <c:v>1.53</c:v>
                </c:pt>
                <c:pt idx="40">
                  <c:v>1.48</c:v>
                </c:pt>
                <c:pt idx="41">
                  <c:v>1.47</c:v>
                </c:pt>
                <c:pt idx="42">
                  <c:v>1.49</c:v>
                </c:pt>
                <c:pt idx="43">
                  <c:v>1.48</c:v>
                </c:pt>
                <c:pt idx="44">
                  <c:v>1.47</c:v>
                </c:pt>
                <c:pt idx="45">
                  <c:v>1.46</c:v>
                </c:pt>
                <c:pt idx="46">
                  <c:v>1.45</c:v>
                </c:pt>
                <c:pt idx="47">
                  <c:v>1.45</c:v>
                </c:pt>
                <c:pt idx="48">
                  <c:v>1.44</c:v>
                </c:pt>
                <c:pt idx="49">
                  <c:v>1.41</c:v>
                </c:pt>
                <c:pt idx="50">
                  <c:v>1.4</c:v>
                </c:pt>
                <c:pt idx="51">
                  <c:v>1.24</c:v>
                </c:pt>
                <c:pt idx="52">
                  <c:v>1.1000000000000001</c:v>
                </c:pt>
                <c:pt idx="53">
                  <c:v>1.22</c:v>
                </c:pt>
                <c:pt idx="54">
                  <c:v>1.24</c:v>
                </c:pt>
                <c:pt idx="55">
                  <c:v>1.3</c:v>
                </c:pt>
                <c:pt idx="56">
                  <c:v>1.44</c:v>
                </c:pt>
                <c:pt idx="57">
                  <c:v>1.5</c:v>
                </c:pt>
                <c:pt idx="58">
                  <c:v>1.5</c:v>
                </c:pt>
                <c:pt idx="59">
                  <c:v>1.48</c:v>
                </c:pt>
                <c:pt idx="60">
                  <c:v>1.5</c:v>
                </c:pt>
                <c:pt idx="61">
                  <c:v>1.5</c:v>
                </c:pt>
                <c:pt idx="62">
                  <c:v>1.48</c:v>
                </c:pt>
                <c:pt idx="63">
                  <c:v>1.53</c:v>
                </c:pt>
                <c:pt idx="64">
                  <c:v>1.56</c:v>
                </c:pt>
                <c:pt idx="65">
                  <c:v>1.51</c:v>
                </c:pt>
                <c:pt idx="66">
                  <c:v>1.48</c:v>
                </c:pt>
                <c:pt idx="67">
                  <c:v>1.4</c:v>
                </c:pt>
                <c:pt idx="68">
                  <c:v>1.33</c:v>
                </c:pt>
                <c:pt idx="69">
                  <c:v>1.28</c:v>
                </c:pt>
                <c:pt idx="70">
                  <c:v>1.32</c:v>
                </c:pt>
                <c:pt idx="71">
                  <c:v>1.25</c:v>
                </c:pt>
                <c:pt idx="72">
                  <c:v>1.28</c:v>
                </c:pt>
                <c:pt idx="73">
                  <c:v>1.26</c:v>
                </c:pt>
                <c:pt idx="74">
                  <c:v>1.28</c:v>
                </c:pt>
                <c:pt idx="75">
                  <c:v>1.32</c:v>
                </c:pt>
                <c:pt idx="76">
                  <c:v>1.49</c:v>
                </c:pt>
                <c:pt idx="77">
                  <c:v>1.45</c:v>
                </c:pt>
                <c:pt idx="78">
                  <c:v>2.38</c:v>
                </c:pt>
                <c:pt idx="79">
                  <c:v>2</c:v>
                </c:pt>
                <c:pt idx="80">
                  <c:v>2.08</c:v>
                </c:pt>
                <c:pt idx="81">
                  <c:v>1.97</c:v>
                </c:pt>
                <c:pt idx="82">
                  <c:v>1.87</c:v>
                </c:pt>
                <c:pt idx="83">
                  <c:v>1.79</c:v>
                </c:pt>
                <c:pt idx="84">
                  <c:v>1.88</c:v>
                </c:pt>
                <c:pt idx="85">
                  <c:v>1.84</c:v>
                </c:pt>
                <c:pt idx="86">
                  <c:v>1.78</c:v>
                </c:pt>
                <c:pt idx="87">
                  <c:v>1.71</c:v>
                </c:pt>
                <c:pt idx="88">
                  <c:v>1.64</c:v>
                </c:pt>
                <c:pt idx="89">
                  <c:v>1.63</c:v>
                </c:pt>
                <c:pt idx="90">
                  <c:v>1.63</c:v>
                </c:pt>
                <c:pt idx="91">
                  <c:v>1.65</c:v>
                </c:pt>
                <c:pt idx="92">
                  <c:v>1.65</c:v>
                </c:pt>
                <c:pt idx="93">
                  <c:v>1.64</c:v>
                </c:pt>
                <c:pt idx="94">
                  <c:v>1.58</c:v>
                </c:pt>
                <c:pt idx="95">
                  <c:v>1.55</c:v>
                </c:pt>
                <c:pt idx="96">
                  <c:v>1.51</c:v>
                </c:pt>
                <c:pt idx="97">
                  <c:v>1.5</c:v>
                </c:pt>
                <c:pt idx="98">
                  <c:v>1.54</c:v>
                </c:pt>
                <c:pt idx="99">
                  <c:v>1.66</c:v>
                </c:pt>
                <c:pt idx="100">
                  <c:v>1.7</c:v>
                </c:pt>
                <c:pt idx="101">
                  <c:v>1.75</c:v>
                </c:pt>
                <c:pt idx="102">
                  <c:v>1.8</c:v>
                </c:pt>
                <c:pt idx="103">
                  <c:v>1.82</c:v>
                </c:pt>
                <c:pt idx="104">
                  <c:v>1.78</c:v>
                </c:pt>
                <c:pt idx="105">
                  <c:v>1.82</c:v>
                </c:pt>
                <c:pt idx="106">
                  <c:v>1.68</c:v>
                </c:pt>
                <c:pt idx="107">
                  <c:v>1.46</c:v>
                </c:pt>
                <c:pt idx="108">
                  <c:v>1.44</c:v>
                </c:pt>
                <c:pt idx="109">
                  <c:v>1.38</c:v>
                </c:pt>
                <c:pt idx="110">
                  <c:v>1.43</c:v>
                </c:pt>
                <c:pt idx="111">
                  <c:v>1.68</c:v>
                </c:pt>
                <c:pt idx="112">
                  <c:v>1.88</c:v>
                </c:pt>
                <c:pt idx="113">
                  <c:v>1.82</c:v>
                </c:pt>
                <c:pt idx="114">
                  <c:v>1.72</c:v>
                </c:pt>
                <c:pt idx="115">
                  <c:v>1.65</c:v>
                </c:pt>
                <c:pt idx="116">
                  <c:v>1.62</c:v>
                </c:pt>
                <c:pt idx="117">
                  <c:v>1.68</c:v>
                </c:pt>
                <c:pt idx="118">
                  <c:v>1.68</c:v>
                </c:pt>
                <c:pt idx="119">
                  <c:v>1.69</c:v>
                </c:pt>
                <c:pt idx="120">
                  <c:v>1.66</c:v>
                </c:pt>
                <c:pt idx="121">
                  <c:v>1.69</c:v>
                </c:pt>
                <c:pt idx="122">
                  <c:v>1.75</c:v>
                </c:pt>
                <c:pt idx="123">
                  <c:v>1.85</c:v>
                </c:pt>
                <c:pt idx="124">
                  <c:v>1.81</c:v>
                </c:pt>
                <c:pt idx="125">
                  <c:v>1.76</c:v>
                </c:pt>
                <c:pt idx="126">
                  <c:v>1.68</c:v>
                </c:pt>
                <c:pt idx="127">
                  <c:v>1.56</c:v>
                </c:pt>
                <c:pt idx="128">
                  <c:v>1.5</c:v>
                </c:pt>
                <c:pt idx="129">
                  <c:v>1.44</c:v>
                </c:pt>
                <c:pt idx="130">
                  <c:v>1.4</c:v>
                </c:pt>
                <c:pt idx="131">
                  <c:v>1.42</c:v>
                </c:pt>
                <c:pt idx="132">
                  <c:v>1.53</c:v>
                </c:pt>
                <c:pt idx="133">
                  <c:v>1.53</c:v>
                </c:pt>
                <c:pt idx="134">
                  <c:v>1.52</c:v>
                </c:pt>
                <c:pt idx="135">
                  <c:v>1.48</c:v>
                </c:pt>
                <c:pt idx="136">
                  <c:v>1.4</c:v>
                </c:pt>
                <c:pt idx="137">
                  <c:v>1.35</c:v>
                </c:pt>
                <c:pt idx="138">
                  <c:v>1.3</c:v>
                </c:pt>
                <c:pt idx="139">
                  <c:v>1.25</c:v>
                </c:pt>
                <c:pt idx="140">
                  <c:v>1.2</c:v>
                </c:pt>
                <c:pt idx="141">
                  <c:v>1.27</c:v>
                </c:pt>
                <c:pt idx="142">
                  <c:v>1.41</c:v>
                </c:pt>
                <c:pt idx="143">
                  <c:v>1.35</c:v>
                </c:pt>
                <c:pt idx="144">
                  <c:v>1.32</c:v>
                </c:pt>
                <c:pt idx="145">
                  <c:v>1.35</c:v>
                </c:pt>
                <c:pt idx="146">
                  <c:v>1.53</c:v>
                </c:pt>
                <c:pt idx="147">
                  <c:v>1.68</c:v>
                </c:pt>
                <c:pt idx="148">
                  <c:v>1.6</c:v>
                </c:pt>
                <c:pt idx="149">
                  <c:v>1.48</c:v>
                </c:pt>
                <c:pt idx="150">
                  <c:v>1.47</c:v>
                </c:pt>
                <c:pt idx="151">
                  <c:v>1.43</c:v>
                </c:pt>
                <c:pt idx="152">
                  <c:v>1.43</c:v>
                </c:pt>
                <c:pt idx="153">
                  <c:v>1.46</c:v>
                </c:pt>
                <c:pt idx="154">
                  <c:v>1.52</c:v>
                </c:pt>
                <c:pt idx="155">
                  <c:v>1.57</c:v>
                </c:pt>
                <c:pt idx="156">
                  <c:v>1.55</c:v>
                </c:pt>
                <c:pt idx="157">
                  <c:v>1.46</c:v>
                </c:pt>
                <c:pt idx="158">
                  <c:v>1.39</c:v>
                </c:pt>
                <c:pt idx="159">
                  <c:v>1.35</c:v>
                </c:pt>
                <c:pt idx="160">
                  <c:v>1.33</c:v>
                </c:pt>
                <c:pt idx="161">
                  <c:v>1.33</c:v>
                </c:pt>
                <c:pt idx="162">
                  <c:v>1.33</c:v>
                </c:pt>
                <c:pt idx="163">
                  <c:v>1.33</c:v>
                </c:pt>
                <c:pt idx="164">
                  <c:v>1.3</c:v>
                </c:pt>
                <c:pt idx="165">
                  <c:v>1.23</c:v>
                </c:pt>
                <c:pt idx="166">
                  <c:v>1.17</c:v>
                </c:pt>
                <c:pt idx="167">
                  <c:v>1.1200000000000001</c:v>
                </c:pt>
                <c:pt idx="168">
                  <c:v>1.08</c:v>
                </c:pt>
                <c:pt idx="169">
                  <c:v>1.06</c:v>
                </c:pt>
                <c:pt idx="170">
                  <c:v>1.05</c:v>
                </c:pt>
                <c:pt idx="171">
                  <c:v>1.05</c:v>
                </c:pt>
                <c:pt idx="172">
                  <c:v>1.03</c:v>
                </c:pt>
                <c:pt idx="173">
                  <c:v>1.03</c:v>
                </c:pt>
                <c:pt idx="174">
                  <c:v>1.01</c:v>
                </c:pt>
                <c:pt idx="175">
                  <c:v>1.01</c:v>
                </c:pt>
                <c:pt idx="176">
                  <c:v>1</c:v>
                </c:pt>
                <c:pt idx="177">
                  <c:v>1</c:v>
                </c:pt>
                <c:pt idx="178">
                  <c:v>1.04</c:v>
                </c:pt>
                <c:pt idx="179">
                  <c:v>1.02</c:v>
                </c:pt>
                <c:pt idx="180">
                  <c:v>1</c:v>
                </c:pt>
                <c:pt idx="181">
                  <c:v>1.1399999999999999</c:v>
                </c:pt>
                <c:pt idx="182">
                  <c:v>1.18</c:v>
                </c:pt>
                <c:pt idx="183">
                  <c:v>1.18</c:v>
                </c:pt>
                <c:pt idx="184">
                  <c:v>1.2</c:v>
                </c:pt>
                <c:pt idx="185">
                  <c:v>1.23</c:v>
                </c:pt>
                <c:pt idx="186">
                  <c:v>1.25</c:v>
                </c:pt>
                <c:pt idx="187">
                  <c:v>1.38</c:v>
                </c:pt>
                <c:pt idx="188">
                  <c:v>1.6</c:v>
                </c:pt>
                <c:pt idx="189">
                  <c:v>1.56</c:v>
                </c:pt>
                <c:pt idx="190">
                  <c:v>1.52</c:v>
                </c:pt>
                <c:pt idx="191">
                  <c:v>1.58</c:v>
                </c:pt>
                <c:pt idx="192">
                  <c:v>1.7</c:v>
                </c:pt>
                <c:pt idx="193">
                  <c:v>1.58</c:v>
                </c:pt>
                <c:pt idx="194">
                  <c:v>1.7</c:v>
                </c:pt>
                <c:pt idx="195">
                  <c:v>2.35</c:v>
                </c:pt>
                <c:pt idx="196">
                  <c:v>2.29</c:v>
                </c:pt>
                <c:pt idx="197">
                  <c:v>2.72</c:v>
                </c:pt>
                <c:pt idx="198">
                  <c:v>3.14</c:v>
                </c:pt>
                <c:pt idx="199">
                  <c:v>3.14</c:v>
                </c:pt>
                <c:pt idx="200">
                  <c:v>3.16</c:v>
                </c:pt>
                <c:pt idx="201">
                  <c:v>3.32</c:v>
                </c:pt>
                <c:pt idx="202">
                  <c:v>3.42</c:v>
                </c:pt>
                <c:pt idx="203">
                  <c:v>3.68</c:v>
                </c:pt>
                <c:pt idx="204">
                  <c:v>4</c:v>
                </c:pt>
                <c:pt idx="205">
                  <c:v>4.0999999999999996</c:v>
                </c:pt>
                <c:pt idx="206">
                  <c:v>3.8</c:v>
                </c:pt>
                <c:pt idx="207">
                  <c:v>3.88</c:v>
                </c:pt>
                <c:pt idx="208">
                  <c:v>4.22</c:v>
                </c:pt>
                <c:pt idx="209">
                  <c:v>4.34</c:v>
                </c:pt>
                <c:pt idx="210">
                  <c:v>4.34</c:v>
                </c:pt>
                <c:pt idx="211">
                  <c:v>4.4400000000000004</c:v>
                </c:pt>
                <c:pt idx="212">
                  <c:v>4.24</c:v>
                </c:pt>
                <c:pt idx="213">
                  <c:v>4.22</c:v>
                </c:pt>
                <c:pt idx="214">
                  <c:v>4.18</c:v>
                </c:pt>
                <c:pt idx="215">
                  <c:v>4.0999999999999996</c:v>
                </c:pt>
                <c:pt idx="216">
                  <c:v>3.8</c:v>
                </c:pt>
                <c:pt idx="217">
                  <c:v>3.5</c:v>
                </c:pt>
                <c:pt idx="218">
                  <c:v>3.34</c:v>
                </c:pt>
                <c:pt idx="219">
                  <c:v>3.32</c:v>
                </c:pt>
                <c:pt idx="220">
                  <c:v>3.4</c:v>
                </c:pt>
                <c:pt idx="221">
                  <c:v>3.32</c:v>
                </c:pt>
                <c:pt idx="222">
                  <c:v>3.1</c:v>
                </c:pt>
                <c:pt idx="223">
                  <c:v>3.06</c:v>
                </c:pt>
                <c:pt idx="224">
                  <c:v>2.97</c:v>
                </c:pt>
                <c:pt idx="225">
                  <c:v>2.98</c:v>
                </c:pt>
                <c:pt idx="226">
                  <c:v>3</c:v>
                </c:pt>
                <c:pt idx="227">
                  <c:v>2.94</c:v>
                </c:pt>
                <c:pt idx="228">
                  <c:v>2.8</c:v>
                </c:pt>
                <c:pt idx="229">
                  <c:v>2.76</c:v>
                </c:pt>
                <c:pt idx="230">
                  <c:v>2.76</c:v>
                </c:pt>
                <c:pt idx="231">
                  <c:v>2.76</c:v>
                </c:pt>
                <c:pt idx="232">
                  <c:v>2.76</c:v>
                </c:pt>
                <c:pt idx="233">
                  <c:v>2.87</c:v>
                </c:pt>
                <c:pt idx="234">
                  <c:v>2.96</c:v>
                </c:pt>
                <c:pt idx="235">
                  <c:v>2.82</c:v>
                </c:pt>
                <c:pt idx="236">
                  <c:v>2.65</c:v>
                </c:pt>
                <c:pt idx="237">
                  <c:v>3.06</c:v>
                </c:pt>
                <c:pt idx="238">
                  <c:v>3.6</c:v>
                </c:pt>
                <c:pt idx="239">
                  <c:v>4.2</c:v>
                </c:pt>
                <c:pt idx="240">
                  <c:v>4.0999999999999996</c:v>
                </c:pt>
                <c:pt idx="241">
                  <c:v>4.22</c:v>
                </c:pt>
                <c:pt idx="242">
                  <c:v>4.33</c:v>
                </c:pt>
                <c:pt idx="243">
                  <c:v>4.5</c:v>
                </c:pt>
                <c:pt idx="244">
                  <c:v>4.6500000000000004</c:v>
                </c:pt>
                <c:pt idx="245">
                  <c:v>4.32</c:v>
                </c:pt>
                <c:pt idx="246">
                  <c:v>4.3</c:v>
                </c:pt>
                <c:pt idx="247">
                  <c:v>4.8</c:v>
                </c:pt>
                <c:pt idx="248">
                  <c:v>5.7</c:v>
                </c:pt>
                <c:pt idx="249">
                  <c:v>6.2</c:v>
                </c:pt>
                <c:pt idx="250">
                  <c:v>6.06</c:v>
                </c:pt>
                <c:pt idx="251">
                  <c:v>6.1</c:v>
                </c:pt>
                <c:pt idx="252">
                  <c:v>6.2</c:v>
                </c:pt>
                <c:pt idx="253">
                  <c:v>6.28</c:v>
                </c:pt>
                <c:pt idx="254">
                  <c:v>6.22</c:v>
                </c:pt>
                <c:pt idx="255">
                  <c:v>6.03</c:v>
                </c:pt>
                <c:pt idx="256">
                  <c:v>5.83</c:v>
                </c:pt>
                <c:pt idx="257">
                  <c:v>5.68</c:v>
                </c:pt>
                <c:pt idx="258">
                  <c:v>5.52</c:v>
                </c:pt>
                <c:pt idx="259">
                  <c:v>5.32</c:v>
                </c:pt>
                <c:pt idx="260">
                  <c:v>5.18</c:v>
                </c:pt>
                <c:pt idx="261">
                  <c:v>5.9</c:v>
                </c:pt>
                <c:pt idx="262">
                  <c:v>4.7</c:v>
                </c:pt>
                <c:pt idx="263">
                  <c:v>4.58</c:v>
                </c:pt>
                <c:pt idx="264">
                  <c:v>4.51</c:v>
                </c:pt>
                <c:pt idx="265">
                  <c:v>4.45</c:v>
                </c:pt>
                <c:pt idx="266">
                  <c:v>4.3499999999999996</c:v>
                </c:pt>
                <c:pt idx="267">
                  <c:v>4.18</c:v>
                </c:pt>
                <c:pt idx="268">
                  <c:v>3.91</c:v>
                </c:pt>
                <c:pt idx="269">
                  <c:v>3.75</c:v>
                </c:pt>
                <c:pt idx="270">
                  <c:v>3.58</c:v>
                </c:pt>
                <c:pt idx="271">
                  <c:v>3.48</c:v>
                </c:pt>
                <c:pt idx="272">
                  <c:v>3.4</c:v>
                </c:pt>
                <c:pt idx="273">
                  <c:v>3.3</c:v>
                </c:pt>
                <c:pt idx="274">
                  <c:v>3.2</c:v>
                </c:pt>
                <c:pt idx="275">
                  <c:v>3.1</c:v>
                </c:pt>
                <c:pt idx="276">
                  <c:v>3</c:v>
                </c:pt>
                <c:pt idx="277">
                  <c:v>2.93</c:v>
                </c:pt>
                <c:pt idx="278">
                  <c:v>2.88</c:v>
                </c:pt>
                <c:pt idx="279">
                  <c:v>2.81</c:v>
                </c:pt>
                <c:pt idx="280">
                  <c:v>2.7</c:v>
                </c:pt>
                <c:pt idx="281">
                  <c:v>2.65</c:v>
                </c:pt>
                <c:pt idx="282">
                  <c:v>2.62</c:v>
                </c:pt>
                <c:pt idx="283">
                  <c:v>2.86</c:v>
                </c:pt>
                <c:pt idx="284">
                  <c:v>3.03</c:v>
                </c:pt>
                <c:pt idx="285">
                  <c:v>3.25</c:v>
                </c:pt>
                <c:pt idx="286">
                  <c:v>3.36</c:v>
                </c:pt>
                <c:pt idx="287">
                  <c:v>3.56</c:v>
                </c:pt>
                <c:pt idx="288">
                  <c:v>3.85</c:v>
                </c:pt>
                <c:pt idx="289">
                  <c:v>3.62</c:v>
                </c:pt>
                <c:pt idx="290">
                  <c:v>2.2999999999999998</c:v>
                </c:pt>
                <c:pt idx="291">
                  <c:v>3.2</c:v>
                </c:pt>
                <c:pt idx="292">
                  <c:v>3.1</c:v>
                </c:pt>
                <c:pt idx="293">
                  <c:v>3.32</c:v>
                </c:pt>
                <c:pt idx="294">
                  <c:v>3.68</c:v>
                </c:pt>
                <c:pt idx="295">
                  <c:v>3.6</c:v>
                </c:pt>
                <c:pt idx="296">
                  <c:v>3.48</c:v>
                </c:pt>
                <c:pt idx="297">
                  <c:v>3.36</c:v>
                </c:pt>
                <c:pt idx="298">
                  <c:v>3.24</c:v>
                </c:pt>
                <c:pt idx="299">
                  <c:v>3.18</c:v>
                </c:pt>
                <c:pt idx="300">
                  <c:v>2.98</c:v>
                </c:pt>
                <c:pt idx="301">
                  <c:v>2.91</c:v>
                </c:pt>
                <c:pt idx="302">
                  <c:v>2.84</c:v>
                </c:pt>
                <c:pt idx="303">
                  <c:v>2.86</c:v>
                </c:pt>
                <c:pt idx="304">
                  <c:v>2.86</c:v>
                </c:pt>
                <c:pt idx="305">
                  <c:v>2.84</c:v>
                </c:pt>
                <c:pt idx="306">
                  <c:v>2.8</c:v>
                </c:pt>
                <c:pt idx="307">
                  <c:v>3</c:v>
                </c:pt>
                <c:pt idx="308">
                  <c:v>3.08</c:v>
                </c:pt>
                <c:pt idx="309">
                  <c:v>3.25</c:v>
                </c:pt>
                <c:pt idx="310">
                  <c:v>3.52</c:v>
                </c:pt>
                <c:pt idx="311">
                  <c:v>3.76</c:v>
                </c:pt>
                <c:pt idx="312">
                  <c:v>3.84</c:v>
                </c:pt>
                <c:pt idx="313">
                  <c:v>3.76</c:v>
                </c:pt>
                <c:pt idx="314">
                  <c:v>3.68</c:v>
                </c:pt>
                <c:pt idx="315">
                  <c:v>3.56</c:v>
                </c:pt>
                <c:pt idx="316">
                  <c:v>3.3</c:v>
                </c:pt>
                <c:pt idx="317">
                  <c:v>3.1</c:v>
                </c:pt>
                <c:pt idx="318">
                  <c:v>2.91</c:v>
                </c:pt>
                <c:pt idx="319">
                  <c:v>2.7</c:v>
                </c:pt>
                <c:pt idx="320">
                  <c:v>2.63</c:v>
                </c:pt>
                <c:pt idx="321">
                  <c:v>2.54</c:v>
                </c:pt>
                <c:pt idx="322">
                  <c:v>2.4500000000000002</c:v>
                </c:pt>
                <c:pt idx="323">
                  <c:v>2.4300000000000002</c:v>
                </c:pt>
                <c:pt idx="324">
                  <c:v>2.4</c:v>
                </c:pt>
                <c:pt idx="325">
                  <c:v>2.2999999999999998</c:v>
                </c:pt>
                <c:pt idx="326">
                  <c:v>2.35</c:v>
                </c:pt>
                <c:pt idx="327">
                  <c:v>2.33</c:v>
                </c:pt>
                <c:pt idx="328">
                  <c:v>2.31</c:v>
                </c:pt>
                <c:pt idx="329">
                  <c:v>2.2999999999999998</c:v>
                </c:pt>
                <c:pt idx="330">
                  <c:v>2.2999999999999998</c:v>
                </c:pt>
                <c:pt idx="331">
                  <c:v>2.2999999999999998</c:v>
                </c:pt>
                <c:pt idx="332">
                  <c:v>2.27</c:v>
                </c:pt>
                <c:pt idx="333">
                  <c:v>2.29</c:v>
                </c:pt>
                <c:pt idx="334">
                  <c:v>2.35</c:v>
                </c:pt>
                <c:pt idx="335">
                  <c:v>2.4300000000000002</c:v>
                </c:pt>
                <c:pt idx="336">
                  <c:v>2.4</c:v>
                </c:pt>
                <c:pt idx="337">
                  <c:v>2.36</c:v>
                </c:pt>
                <c:pt idx="338">
                  <c:v>2.34</c:v>
                </c:pt>
                <c:pt idx="339">
                  <c:v>2.39</c:v>
                </c:pt>
                <c:pt idx="340">
                  <c:v>2.4</c:v>
                </c:pt>
                <c:pt idx="341">
                  <c:v>2.4500000000000002</c:v>
                </c:pt>
                <c:pt idx="342">
                  <c:v>2.6</c:v>
                </c:pt>
                <c:pt idx="343">
                  <c:v>3.45</c:v>
                </c:pt>
                <c:pt idx="344">
                  <c:v>3.7</c:v>
                </c:pt>
                <c:pt idx="345">
                  <c:v>3.74</c:v>
                </c:pt>
                <c:pt idx="346">
                  <c:v>4.34</c:v>
                </c:pt>
                <c:pt idx="347">
                  <c:v>4.96</c:v>
                </c:pt>
                <c:pt idx="348">
                  <c:v>4.68</c:v>
                </c:pt>
                <c:pt idx="349">
                  <c:v>4.32</c:v>
                </c:pt>
                <c:pt idx="350">
                  <c:v>3.95</c:v>
                </c:pt>
                <c:pt idx="351">
                  <c:v>3.78</c:v>
                </c:pt>
                <c:pt idx="352">
                  <c:v>3.6</c:v>
                </c:pt>
                <c:pt idx="353">
                  <c:v>3.48</c:v>
                </c:pt>
                <c:pt idx="354">
                  <c:v>3.36</c:v>
                </c:pt>
                <c:pt idx="355">
                  <c:v>3.22</c:v>
                </c:pt>
                <c:pt idx="356">
                  <c:v>3.08</c:v>
                </c:pt>
                <c:pt idx="357">
                  <c:v>2.98</c:v>
                </c:pt>
                <c:pt idx="358">
                  <c:v>2.86</c:v>
                </c:pt>
                <c:pt idx="359">
                  <c:v>2.95</c:v>
                </c:pt>
                <c:pt idx="360">
                  <c:v>3.02</c:v>
                </c:pt>
                <c:pt idx="361">
                  <c:v>3.1</c:v>
                </c:pt>
                <c:pt idx="362">
                  <c:v>3.05</c:v>
                </c:pt>
                <c:pt idx="363">
                  <c:v>3.08</c:v>
                </c:pt>
                <c:pt idx="364">
                  <c:v>2.96</c:v>
                </c:pt>
                <c:pt idx="365">
                  <c:v>2.92</c:v>
                </c:pt>
                <c:pt idx="366">
                  <c:v>2.86</c:v>
                </c:pt>
                <c:pt idx="367">
                  <c:v>2.96</c:v>
                </c:pt>
                <c:pt idx="368">
                  <c:v>3.67</c:v>
                </c:pt>
                <c:pt idx="369">
                  <c:v>3.4</c:v>
                </c:pt>
                <c:pt idx="370">
                  <c:v>3.28</c:v>
                </c:pt>
                <c:pt idx="371">
                  <c:v>3.44</c:v>
                </c:pt>
                <c:pt idx="372">
                  <c:v>4.0599999999999996</c:v>
                </c:pt>
                <c:pt idx="373">
                  <c:v>3.9</c:v>
                </c:pt>
                <c:pt idx="374">
                  <c:v>3.96</c:v>
                </c:pt>
                <c:pt idx="375">
                  <c:v>4.38</c:v>
                </c:pt>
                <c:pt idx="376">
                  <c:v>4.3600000000000003</c:v>
                </c:pt>
                <c:pt idx="377">
                  <c:v>3.45</c:v>
                </c:pt>
                <c:pt idx="378">
                  <c:v>3.38</c:v>
                </c:pt>
                <c:pt idx="379">
                  <c:v>4.4800000000000004</c:v>
                </c:pt>
                <c:pt idx="380">
                  <c:v>4.7</c:v>
                </c:pt>
                <c:pt idx="381">
                  <c:v>4.68</c:v>
                </c:pt>
                <c:pt idx="382">
                  <c:v>4.7</c:v>
                </c:pt>
                <c:pt idx="383">
                  <c:v>4.7</c:v>
                </c:pt>
                <c:pt idx="384">
                  <c:v>4.5</c:v>
                </c:pt>
                <c:pt idx="385">
                  <c:v>4.57</c:v>
                </c:pt>
                <c:pt idx="386">
                  <c:v>4.93</c:v>
                </c:pt>
                <c:pt idx="387">
                  <c:v>5.41</c:v>
                </c:pt>
                <c:pt idx="388">
                  <c:v>5.33</c:v>
                </c:pt>
                <c:pt idx="389">
                  <c:v>5.28</c:v>
                </c:pt>
                <c:pt idx="390">
                  <c:v>5.18</c:v>
                </c:pt>
                <c:pt idx="391">
                  <c:v>5.04</c:v>
                </c:pt>
                <c:pt idx="392">
                  <c:v>5.3</c:v>
                </c:pt>
                <c:pt idx="393">
                  <c:v>5.74</c:v>
                </c:pt>
                <c:pt idx="394">
                  <c:v>6.03</c:v>
                </c:pt>
                <c:pt idx="395">
                  <c:v>6</c:v>
                </c:pt>
                <c:pt idx="396">
                  <c:v>6.06</c:v>
                </c:pt>
                <c:pt idx="397">
                  <c:v>5.96</c:v>
                </c:pt>
                <c:pt idx="398">
                  <c:v>5.91</c:v>
                </c:pt>
                <c:pt idx="399">
                  <c:v>5.79</c:v>
                </c:pt>
                <c:pt idx="400">
                  <c:v>5.77</c:v>
                </c:pt>
                <c:pt idx="401">
                  <c:v>5.48</c:v>
                </c:pt>
                <c:pt idx="402">
                  <c:v>5.34</c:v>
                </c:pt>
                <c:pt idx="403">
                  <c:v>5.16</c:v>
                </c:pt>
                <c:pt idx="404">
                  <c:v>5.0999999999999996</c:v>
                </c:pt>
                <c:pt idx="405">
                  <c:v>5.0999999999999996</c:v>
                </c:pt>
                <c:pt idx="406">
                  <c:v>4.92</c:v>
                </c:pt>
                <c:pt idx="407">
                  <c:v>4.7</c:v>
                </c:pt>
                <c:pt idx="408">
                  <c:v>4.58</c:v>
                </c:pt>
                <c:pt idx="409">
                  <c:v>4.3499999999999996</c:v>
                </c:pt>
                <c:pt idx="410">
                  <c:v>4.2300000000000004</c:v>
                </c:pt>
                <c:pt idx="411">
                  <c:v>4.0999999999999996</c:v>
                </c:pt>
                <c:pt idx="412">
                  <c:v>3.96</c:v>
                </c:pt>
                <c:pt idx="413">
                  <c:v>3.85</c:v>
                </c:pt>
                <c:pt idx="414">
                  <c:v>3.72</c:v>
                </c:pt>
                <c:pt idx="415">
                  <c:v>3.58</c:v>
                </c:pt>
                <c:pt idx="416">
                  <c:v>3.44</c:v>
                </c:pt>
                <c:pt idx="417">
                  <c:v>3.36</c:v>
                </c:pt>
                <c:pt idx="418">
                  <c:v>3.3</c:v>
                </c:pt>
                <c:pt idx="419">
                  <c:v>3.35</c:v>
                </c:pt>
                <c:pt idx="420">
                  <c:v>3.48</c:v>
                </c:pt>
                <c:pt idx="421">
                  <c:v>3.57</c:v>
                </c:pt>
                <c:pt idx="422">
                  <c:v>3.7</c:v>
                </c:pt>
                <c:pt idx="423">
                  <c:v>3.96</c:v>
                </c:pt>
                <c:pt idx="424">
                  <c:v>4.0599999999999996</c:v>
                </c:pt>
                <c:pt idx="425">
                  <c:v>4.3</c:v>
                </c:pt>
                <c:pt idx="426">
                  <c:v>4.22</c:v>
                </c:pt>
                <c:pt idx="427">
                  <c:v>4.16</c:v>
                </c:pt>
                <c:pt idx="428">
                  <c:v>4.16</c:v>
                </c:pt>
                <c:pt idx="429">
                  <c:v>4.12</c:v>
                </c:pt>
                <c:pt idx="430">
                  <c:v>4.0599999999999996</c:v>
                </c:pt>
                <c:pt idx="431">
                  <c:v>3.92</c:v>
                </c:pt>
                <c:pt idx="432">
                  <c:v>4.09</c:v>
                </c:pt>
                <c:pt idx="433">
                  <c:v>3.97</c:v>
                </c:pt>
                <c:pt idx="434">
                  <c:v>3.86</c:v>
                </c:pt>
                <c:pt idx="435">
                  <c:v>3.95</c:v>
                </c:pt>
                <c:pt idx="436">
                  <c:v>4.08</c:v>
                </c:pt>
                <c:pt idx="437">
                  <c:v>4.1500000000000004</c:v>
                </c:pt>
                <c:pt idx="438">
                  <c:v>4.0999999999999996</c:v>
                </c:pt>
                <c:pt idx="439">
                  <c:v>4.1399999999999997</c:v>
                </c:pt>
                <c:pt idx="440">
                  <c:v>4.08</c:v>
                </c:pt>
                <c:pt idx="441">
                  <c:v>4.0199999999999996</c:v>
                </c:pt>
                <c:pt idx="442">
                  <c:v>3.76</c:v>
                </c:pt>
                <c:pt idx="443">
                  <c:v>3.58</c:v>
                </c:pt>
                <c:pt idx="444">
                  <c:v>3.46</c:v>
                </c:pt>
                <c:pt idx="445">
                  <c:v>3.38</c:v>
                </c:pt>
                <c:pt idx="446">
                  <c:v>3.28</c:v>
                </c:pt>
                <c:pt idx="447">
                  <c:v>3.26</c:v>
                </c:pt>
                <c:pt idx="448">
                  <c:v>3.28</c:v>
                </c:pt>
                <c:pt idx="449">
                  <c:v>3.26</c:v>
                </c:pt>
                <c:pt idx="450">
                  <c:v>3.42</c:v>
                </c:pt>
                <c:pt idx="451">
                  <c:v>3.36</c:v>
                </c:pt>
                <c:pt idx="452">
                  <c:v>3.32</c:v>
                </c:pt>
                <c:pt idx="453">
                  <c:v>3.38</c:v>
                </c:pt>
                <c:pt idx="454">
                  <c:v>3.38</c:v>
                </c:pt>
                <c:pt idx="455">
                  <c:v>3.42</c:v>
                </c:pt>
                <c:pt idx="456">
                  <c:v>3.25</c:v>
                </c:pt>
                <c:pt idx="457">
                  <c:v>3.15</c:v>
                </c:pt>
                <c:pt idx="458">
                  <c:v>2.9</c:v>
                </c:pt>
                <c:pt idx="459">
                  <c:v>2.85</c:v>
                </c:pt>
                <c:pt idx="460">
                  <c:v>2.8</c:v>
                </c:pt>
                <c:pt idx="461">
                  <c:v>2.8</c:v>
                </c:pt>
                <c:pt idx="462">
                  <c:v>2.66</c:v>
                </c:pt>
                <c:pt idx="463">
                  <c:v>2.83</c:v>
                </c:pt>
                <c:pt idx="464">
                  <c:v>2.94</c:v>
                </c:pt>
                <c:pt idx="465">
                  <c:v>2.92</c:v>
                </c:pt>
                <c:pt idx="466">
                  <c:v>2.87</c:v>
                </c:pt>
                <c:pt idx="467">
                  <c:v>2.83</c:v>
                </c:pt>
                <c:pt idx="468">
                  <c:v>2.8</c:v>
                </c:pt>
                <c:pt idx="469">
                  <c:v>2.76</c:v>
                </c:pt>
                <c:pt idx="470">
                  <c:v>2.7</c:v>
                </c:pt>
                <c:pt idx="471">
                  <c:v>2.62</c:v>
                </c:pt>
                <c:pt idx="472">
                  <c:v>2.56</c:v>
                </c:pt>
                <c:pt idx="473">
                  <c:v>2.4500000000000002</c:v>
                </c:pt>
                <c:pt idx="474">
                  <c:v>2.38</c:v>
                </c:pt>
                <c:pt idx="475">
                  <c:v>2.35</c:v>
                </c:pt>
                <c:pt idx="476">
                  <c:v>2.4</c:v>
                </c:pt>
                <c:pt idx="477">
                  <c:v>2.42</c:v>
                </c:pt>
                <c:pt idx="478">
                  <c:v>2.4500000000000002</c:v>
                </c:pt>
                <c:pt idx="479">
                  <c:v>2.52</c:v>
                </c:pt>
                <c:pt idx="480">
                  <c:v>2.57</c:v>
                </c:pt>
                <c:pt idx="481">
                  <c:v>2.68</c:v>
                </c:pt>
                <c:pt idx="482">
                  <c:v>2.96</c:v>
                </c:pt>
                <c:pt idx="483">
                  <c:v>3.1</c:v>
                </c:pt>
                <c:pt idx="484">
                  <c:v>3.26</c:v>
                </c:pt>
                <c:pt idx="485">
                  <c:v>3.15</c:v>
                </c:pt>
                <c:pt idx="486">
                  <c:v>2.96</c:v>
                </c:pt>
                <c:pt idx="487">
                  <c:v>2.86</c:v>
                </c:pt>
                <c:pt idx="488">
                  <c:v>2.74</c:v>
                </c:pt>
                <c:pt idx="489">
                  <c:v>2.8</c:v>
                </c:pt>
                <c:pt idx="490">
                  <c:v>2.9</c:v>
                </c:pt>
                <c:pt idx="491">
                  <c:v>2.98</c:v>
                </c:pt>
                <c:pt idx="492">
                  <c:v>3.82</c:v>
                </c:pt>
                <c:pt idx="493">
                  <c:v>3.5</c:v>
                </c:pt>
                <c:pt idx="494">
                  <c:v>3.48</c:v>
                </c:pt>
                <c:pt idx="495">
                  <c:v>3.52</c:v>
                </c:pt>
                <c:pt idx="496">
                  <c:v>3.65</c:v>
                </c:pt>
                <c:pt idx="497">
                  <c:v>3.66</c:v>
                </c:pt>
                <c:pt idx="498">
                  <c:v>3.52</c:v>
                </c:pt>
                <c:pt idx="499">
                  <c:v>3.58</c:v>
                </c:pt>
                <c:pt idx="500">
                  <c:v>3.66</c:v>
                </c:pt>
                <c:pt idx="501">
                  <c:v>3.54</c:v>
                </c:pt>
                <c:pt idx="502">
                  <c:v>3.27</c:v>
                </c:pt>
                <c:pt idx="503">
                  <c:v>3.36</c:v>
                </c:pt>
                <c:pt idx="504">
                  <c:v>3.56</c:v>
                </c:pt>
                <c:pt idx="505">
                  <c:v>4.03</c:v>
                </c:pt>
                <c:pt idx="506">
                  <c:v>4.2</c:v>
                </c:pt>
                <c:pt idx="507">
                  <c:v>4.08</c:v>
                </c:pt>
                <c:pt idx="508">
                  <c:v>3.78</c:v>
                </c:pt>
                <c:pt idx="509">
                  <c:v>3.52</c:v>
                </c:pt>
                <c:pt idx="510">
                  <c:v>3.48</c:v>
                </c:pt>
                <c:pt idx="511">
                  <c:v>3.48</c:v>
                </c:pt>
                <c:pt idx="512">
                  <c:v>3.58</c:v>
                </c:pt>
                <c:pt idx="513">
                  <c:v>3.45</c:v>
                </c:pt>
                <c:pt idx="514">
                  <c:v>3.3</c:v>
                </c:pt>
                <c:pt idx="515">
                  <c:v>3.25</c:v>
                </c:pt>
                <c:pt idx="516">
                  <c:v>3.22</c:v>
                </c:pt>
                <c:pt idx="517">
                  <c:v>3.18</c:v>
                </c:pt>
                <c:pt idx="518">
                  <c:v>3.15</c:v>
                </c:pt>
                <c:pt idx="519">
                  <c:v>3.15</c:v>
                </c:pt>
                <c:pt idx="520">
                  <c:v>3.16</c:v>
                </c:pt>
                <c:pt idx="521">
                  <c:v>3.22</c:v>
                </c:pt>
                <c:pt idx="522">
                  <c:v>3.4</c:v>
                </c:pt>
                <c:pt idx="523">
                  <c:v>3.24</c:v>
                </c:pt>
                <c:pt idx="524">
                  <c:v>3.24</c:v>
                </c:pt>
                <c:pt idx="525">
                  <c:v>3.2</c:v>
                </c:pt>
                <c:pt idx="526">
                  <c:v>3.08</c:v>
                </c:pt>
                <c:pt idx="527">
                  <c:v>2.96</c:v>
                </c:pt>
                <c:pt idx="528">
                  <c:v>2.7</c:v>
                </c:pt>
                <c:pt idx="529">
                  <c:v>3.55</c:v>
                </c:pt>
                <c:pt idx="530">
                  <c:v>3.9</c:v>
                </c:pt>
                <c:pt idx="531">
                  <c:v>2.5499999999999998</c:v>
                </c:pt>
                <c:pt idx="532">
                  <c:v>2.9</c:v>
                </c:pt>
                <c:pt idx="533">
                  <c:v>2.85</c:v>
                </c:pt>
                <c:pt idx="534">
                  <c:v>2.95</c:v>
                </c:pt>
                <c:pt idx="535">
                  <c:v>3.1</c:v>
                </c:pt>
                <c:pt idx="536">
                  <c:v>3.2</c:v>
                </c:pt>
                <c:pt idx="537">
                  <c:v>3.1</c:v>
                </c:pt>
                <c:pt idx="538">
                  <c:v>3</c:v>
                </c:pt>
                <c:pt idx="539">
                  <c:v>2.95</c:v>
                </c:pt>
                <c:pt idx="540">
                  <c:v>2.85</c:v>
                </c:pt>
                <c:pt idx="541">
                  <c:v>2.83</c:v>
                </c:pt>
                <c:pt idx="542">
                  <c:v>2.85</c:v>
                </c:pt>
                <c:pt idx="543">
                  <c:v>2.83</c:v>
                </c:pt>
                <c:pt idx="544">
                  <c:v>2.78</c:v>
                </c:pt>
                <c:pt idx="545">
                  <c:v>1.85</c:v>
                </c:pt>
                <c:pt idx="546">
                  <c:v>3.24</c:v>
                </c:pt>
                <c:pt idx="547">
                  <c:v>3.36</c:v>
                </c:pt>
                <c:pt idx="548">
                  <c:v>3.78</c:v>
                </c:pt>
                <c:pt idx="549">
                  <c:v>3.77</c:v>
                </c:pt>
                <c:pt idx="550">
                  <c:v>3.64</c:v>
                </c:pt>
                <c:pt idx="551">
                  <c:v>3.56</c:v>
                </c:pt>
                <c:pt idx="552">
                  <c:v>3.65</c:v>
                </c:pt>
                <c:pt idx="553">
                  <c:v>3.63</c:v>
                </c:pt>
                <c:pt idx="554">
                  <c:v>3.4</c:v>
                </c:pt>
                <c:pt idx="555">
                  <c:v>3.55</c:v>
                </c:pt>
                <c:pt idx="556">
                  <c:v>4.24</c:v>
                </c:pt>
                <c:pt idx="557">
                  <c:v>3.9</c:v>
                </c:pt>
                <c:pt idx="558">
                  <c:v>3.74</c:v>
                </c:pt>
                <c:pt idx="559">
                  <c:v>4.6399999999999997</c:v>
                </c:pt>
                <c:pt idx="560">
                  <c:v>4.95</c:v>
                </c:pt>
                <c:pt idx="561">
                  <c:v>4.4800000000000004</c:v>
                </c:pt>
                <c:pt idx="562">
                  <c:v>4.59</c:v>
                </c:pt>
                <c:pt idx="563">
                  <c:v>4.63</c:v>
                </c:pt>
                <c:pt idx="564">
                  <c:v>4.2</c:v>
                </c:pt>
                <c:pt idx="565">
                  <c:v>3.9</c:v>
                </c:pt>
                <c:pt idx="566">
                  <c:v>3.53</c:v>
                </c:pt>
                <c:pt idx="567">
                  <c:v>3.26</c:v>
                </c:pt>
                <c:pt idx="568">
                  <c:v>3.18</c:v>
                </c:pt>
                <c:pt idx="569">
                  <c:v>3.12</c:v>
                </c:pt>
                <c:pt idx="570">
                  <c:v>3.04</c:v>
                </c:pt>
                <c:pt idx="571">
                  <c:v>2.9</c:v>
                </c:pt>
                <c:pt idx="572">
                  <c:v>2.76</c:v>
                </c:pt>
                <c:pt idx="573">
                  <c:v>2.72</c:v>
                </c:pt>
                <c:pt idx="574">
                  <c:v>2.78</c:v>
                </c:pt>
                <c:pt idx="575">
                  <c:v>2.78</c:v>
                </c:pt>
                <c:pt idx="576">
                  <c:v>2.7</c:v>
                </c:pt>
                <c:pt idx="577">
                  <c:v>2.58</c:v>
                </c:pt>
                <c:pt idx="578">
                  <c:v>2.5499999999999998</c:v>
                </c:pt>
                <c:pt idx="579">
                  <c:v>2.5299999999999998</c:v>
                </c:pt>
                <c:pt idx="580">
                  <c:v>2.48</c:v>
                </c:pt>
                <c:pt idx="581">
                  <c:v>2.4500000000000002</c:v>
                </c:pt>
                <c:pt idx="582">
                  <c:v>2.46</c:v>
                </c:pt>
                <c:pt idx="583">
                  <c:v>2.4300000000000002</c:v>
                </c:pt>
                <c:pt idx="584">
                  <c:v>2.68</c:v>
                </c:pt>
                <c:pt idx="585">
                  <c:v>2.78</c:v>
                </c:pt>
                <c:pt idx="586">
                  <c:v>2.65</c:v>
                </c:pt>
                <c:pt idx="587">
                  <c:v>2.98</c:v>
                </c:pt>
                <c:pt idx="588">
                  <c:v>3.16</c:v>
                </c:pt>
                <c:pt idx="589">
                  <c:v>3.25</c:v>
                </c:pt>
                <c:pt idx="590">
                  <c:v>3.46</c:v>
                </c:pt>
                <c:pt idx="591">
                  <c:v>3.3</c:v>
                </c:pt>
                <c:pt idx="592">
                  <c:v>4.0999999999999996</c:v>
                </c:pt>
                <c:pt idx="593">
                  <c:v>3.9</c:v>
                </c:pt>
                <c:pt idx="594">
                  <c:v>3.78</c:v>
                </c:pt>
                <c:pt idx="595">
                  <c:v>4</c:v>
                </c:pt>
                <c:pt idx="596">
                  <c:v>4.45</c:v>
                </c:pt>
                <c:pt idx="597">
                  <c:v>4.5</c:v>
                </c:pt>
                <c:pt idx="598">
                  <c:v>4.41</c:v>
                </c:pt>
                <c:pt idx="599">
                  <c:v>4.46</c:v>
                </c:pt>
                <c:pt idx="600">
                  <c:v>4.3099999999999996</c:v>
                </c:pt>
                <c:pt idx="601">
                  <c:v>4.2</c:v>
                </c:pt>
                <c:pt idx="602">
                  <c:v>4.58</c:v>
                </c:pt>
                <c:pt idx="603">
                  <c:v>4.95</c:v>
                </c:pt>
                <c:pt idx="604">
                  <c:v>4.8499999999999996</c:v>
                </c:pt>
                <c:pt idx="605">
                  <c:v>4.95</c:v>
                </c:pt>
                <c:pt idx="606">
                  <c:v>5.7</c:v>
                </c:pt>
                <c:pt idx="607">
                  <c:v>6</c:v>
                </c:pt>
                <c:pt idx="608">
                  <c:v>5.98</c:v>
                </c:pt>
                <c:pt idx="609">
                  <c:v>5.8</c:v>
                </c:pt>
                <c:pt idx="610">
                  <c:v>5.86</c:v>
                </c:pt>
                <c:pt idx="611">
                  <c:v>6.36</c:v>
                </c:pt>
                <c:pt idx="612">
                  <c:v>6.36</c:v>
                </c:pt>
                <c:pt idx="613">
                  <c:v>6.22</c:v>
                </c:pt>
                <c:pt idx="614">
                  <c:v>6.16</c:v>
                </c:pt>
                <c:pt idx="615">
                  <c:v>6.94</c:v>
                </c:pt>
                <c:pt idx="616">
                  <c:v>7.1</c:v>
                </c:pt>
                <c:pt idx="617">
                  <c:v>7.04</c:v>
                </c:pt>
                <c:pt idx="618">
                  <c:v>7.04</c:v>
                </c:pt>
                <c:pt idx="619">
                  <c:v>7</c:v>
                </c:pt>
                <c:pt idx="620">
                  <c:v>6.98</c:v>
                </c:pt>
                <c:pt idx="621">
                  <c:v>7.02</c:v>
                </c:pt>
                <c:pt idx="622">
                  <c:v>7.12</c:v>
                </c:pt>
                <c:pt idx="623">
                  <c:v>7.32</c:v>
                </c:pt>
                <c:pt idx="624">
                  <c:v>7.44</c:v>
                </c:pt>
                <c:pt idx="625">
                  <c:v>7.67</c:v>
                </c:pt>
                <c:pt idx="626">
                  <c:v>7.6</c:v>
                </c:pt>
                <c:pt idx="627">
                  <c:v>7.42</c:v>
                </c:pt>
                <c:pt idx="628">
                  <c:v>7.22</c:v>
                </c:pt>
                <c:pt idx="629">
                  <c:v>7.6</c:v>
                </c:pt>
                <c:pt idx="630">
                  <c:v>7.86</c:v>
                </c:pt>
                <c:pt idx="631">
                  <c:v>8.1</c:v>
                </c:pt>
                <c:pt idx="632">
                  <c:v>8.08</c:v>
                </c:pt>
                <c:pt idx="633">
                  <c:v>7.9</c:v>
                </c:pt>
                <c:pt idx="634">
                  <c:v>8</c:v>
                </c:pt>
                <c:pt idx="635">
                  <c:v>8.2799999999999994</c:v>
                </c:pt>
                <c:pt idx="636">
                  <c:v>8.2799999999999994</c:v>
                </c:pt>
                <c:pt idx="637">
                  <c:v>8.26</c:v>
                </c:pt>
                <c:pt idx="638">
                  <c:v>8.32</c:v>
                </c:pt>
                <c:pt idx="639">
                  <c:v>8.32</c:v>
                </c:pt>
                <c:pt idx="640">
                  <c:v>8.2899999999999991</c:v>
                </c:pt>
                <c:pt idx="641">
                  <c:v>8.2899999999999991</c:v>
                </c:pt>
                <c:pt idx="642">
                  <c:v>8.34</c:v>
                </c:pt>
                <c:pt idx="643">
                  <c:v>8.66</c:v>
                </c:pt>
                <c:pt idx="644">
                  <c:v>8.52</c:v>
                </c:pt>
                <c:pt idx="645">
                  <c:v>8.51</c:v>
                </c:pt>
                <c:pt idx="646">
                  <c:v>8.5</c:v>
                </c:pt>
                <c:pt idx="647">
                  <c:v>8.3800000000000008</c:v>
                </c:pt>
                <c:pt idx="648">
                  <c:v>8.3000000000000007</c:v>
                </c:pt>
                <c:pt idx="649">
                  <c:v>8.36</c:v>
                </c:pt>
                <c:pt idx="650">
                  <c:v>8.43</c:v>
                </c:pt>
                <c:pt idx="651">
                  <c:v>8.48</c:v>
                </c:pt>
                <c:pt idx="652">
                  <c:v>8.5</c:v>
                </c:pt>
                <c:pt idx="653">
                  <c:v>8.5399999999999991</c:v>
                </c:pt>
                <c:pt idx="654">
                  <c:v>8.6</c:v>
                </c:pt>
                <c:pt idx="655">
                  <c:v>8.6199999999999992</c:v>
                </c:pt>
                <c:pt idx="656">
                  <c:v>8.68</c:v>
                </c:pt>
                <c:pt idx="657">
                  <c:v>8.7200000000000006</c:v>
                </c:pt>
                <c:pt idx="658">
                  <c:v>8.82</c:v>
                </c:pt>
                <c:pt idx="659">
                  <c:v>8.7899999999999991</c:v>
                </c:pt>
                <c:pt idx="660">
                  <c:v>8.75</c:v>
                </c:pt>
                <c:pt idx="661">
                  <c:v>8.74</c:v>
                </c:pt>
                <c:pt idx="662">
                  <c:v>8.68</c:v>
                </c:pt>
                <c:pt idx="663">
                  <c:v>8.68</c:v>
                </c:pt>
                <c:pt idx="664">
                  <c:v>8.7200000000000006</c:v>
                </c:pt>
                <c:pt idx="665">
                  <c:v>8.74</c:v>
                </c:pt>
                <c:pt idx="666">
                  <c:v>8.76</c:v>
                </c:pt>
                <c:pt idx="667">
                  <c:v>8.7200000000000006</c:v>
                </c:pt>
                <c:pt idx="668">
                  <c:v>8.67</c:v>
                </c:pt>
                <c:pt idx="669">
                  <c:v>8.58</c:v>
                </c:pt>
                <c:pt idx="670">
                  <c:v>8.58</c:v>
                </c:pt>
                <c:pt idx="671">
                  <c:v>8.58</c:v>
                </c:pt>
                <c:pt idx="672">
                  <c:v>8.75</c:v>
                </c:pt>
                <c:pt idx="673">
                  <c:v>8.8000000000000007</c:v>
                </c:pt>
                <c:pt idx="674">
                  <c:v>8.85</c:v>
                </c:pt>
                <c:pt idx="675">
                  <c:v>9</c:v>
                </c:pt>
                <c:pt idx="676">
                  <c:v>9.0399999999999991</c:v>
                </c:pt>
                <c:pt idx="677">
                  <c:v>9.0399999999999991</c:v>
                </c:pt>
                <c:pt idx="678">
                  <c:v>8.98</c:v>
                </c:pt>
                <c:pt idx="679">
                  <c:v>8.98</c:v>
                </c:pt>
                <c:pt idx="680">
                  <c:v>8.98</c:v>
                </c:pt>
                <c:pt idx="681">
                  <c:v>8.9</c:v>
                </c:pt>
                <c:pt idx="682">
                  <c:v>8.74</c:v>
                </c:pt>
                <c:pt idx="683">
                  <c:v>8.6999999999999993</c:v>
                </c:pt>
                <c:pt idx="684">
                  <c:v>8.66</c:v>
                </c:pt>
                <c:pt idx="685">
                  <c:v>8.6300000000000008</c:v>
                </c:pt>
                <c:pt idx="686">
                  <c:v>8.6199999999999992</c:v>
                </c:pt>
                <c:pt idx="687">
                  <c:v>8.58</c:v>
                </c:pt>
                <c:pt idx="688">
                  <c:v>8.59</c:v>
                </c:pt>
                <c:pt idx="689">
                  <c:v>8.5</c:v>
                </c:pt>
                <c:pt idx="690">
                  <c:v>8.4700000000000006</c:v>
                </c:pt>
                <c:pt idx="691">
                  <c:v>8.4</c:v>
                </c:pt>
                <c:pt idx="692">
                  <c:v>8.31</c:v>
                </c:pt>
                <c:pt idx="693">
                  <c:v>8.31</c:v>
                </c:pt>
                <c:pt idx="694">
                  <c:v>8.2100000000000009</c:v>
                </c:pt>
                <c:pt idx="695">
                  <c:v>8.3000000000000007</c:v>
                </c:pt>
                <c:pt idx="696">
                  <c:v>8.34</c:v>
                </c:pt>
                <c:pt idx="697">
                  <c:v>8.31</c:v>
                </c:pt>
                <c:pt idx="698">
                  <c:v>8.2200000000000006</c:v>
                </c:pt>
                <c:pt idx="699">
                  <c:v>8.17</c:v>
                </c:pt>
                <c:pt idx="700">
                  <c:v>8.14</c:v>
                </c:pt>
                <c:pt idx="701">
                  <c:v>8.1</c:v>
                </c:pt>
                <c:pt idx="702">
                  <c:v>8.1</c:v>
                </c:pt>
                <c:pt idx="703">
                  <c:v>8.09</c:v>
                </c:pt>
                <c:pt idx="704">
                  <c:v>8.0399999999999991</c:v>
                </c:pt>
                <c:pt idx="705">
                  <c:v>8.0500000000000007</c:v>
                </c:pt>
                <c:pt idx="706">
                  <c:v>8.07</c:v>
                </c:pt>
                <c:pt idx="707">
                  <c:v>8.11</c:v>
                </c:pt>
                <c:pt idx="708">
                  <c:v>8.11</c:v>
                </c:pt>
                <c:pt idx="709">
                  <c:v>8.1199999999999992</c:v>
                </c:pt>
                <c:pt idx="710">
                  <c:v>8.18</c:v>
                </c:pt>
                <c:pt idx="711">
                  <c:v>8.2200000000000006</c:v>
                </c:pt>
                <c:pt idx="712">
                  <c:v>8.24</c:v>
                </c:pt>
                <c:pt idx="713">
                  <c:v>8.24</c:v>
                </c:pt>
                <c:pt idx="714">
                  <c:v>8.24</c:v>
                </c:pt>
                <c:pt idx="715">
                  <c:v>8.26</c:v>
                </c:pt>
                <c:pt idx="716">
                  <c:v>8.2200000000000006</c:v>
                </c:pt>
                <c:pt idx="717">
                  <c:v>8.18</c:v>
                </c:pt>
                <c:pt idx="718">
                  <c:v>8.1300000000000008</c:v>
                </c:pt>
                <c:pt idx="719">
                  <c:v>8.1</c:v>
                </c:pt>
                <c:pt idx="720">
                  <c:v>8.06</c:v>
                </c:pt>
                <c:pt idx="721">
                  <c:v>8.15</c:v>
                </c:pt>
                <c:pt idx="722">
                  <c:v>8.1199999999999992</c:v>
                </c:pt>
                <c:pt idx="723">
                  <c:v>8.15</c:v>
                </c:pt>
                <c:pt idx="724">
                  <c:v>8.1</c:v>
                </c:pt>
                <c:pt idx="725">
                  <c:v>8.0299999999999994</c:v>
                </c:pt>
                <c:pt idx="726">
                  <c:v>7.95</c:v>
                </c:pt>
                <c:pt idx="727">
                  <c:v>7.9</c:v>
                </c:pt>
                <c:pt idx="728">
                  <c:v>7.8</c:v>
                </c:pt>
                <c:pt idx="729">
                  <c:v>7.74</c:v>
                </c:pt>
                <c:pt idx="730">
                  <c:v>7.67</c:v>
                </c:pt>
                <c:pt idx="731">
                  <c:v>7.6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7685-4CA2-8C6F-6BF9101DE235}"/>
            </c:ext>
          </c:extLst>
        </c:ser>
        <c:ser>
          <c:idx val="11"/>
          <c:order val="1"/>
          <c:tx>
            <c:v>2011</c:v>
          </c:tx>
          <c:spPr>
            <a:ln w="3175">
              <a:solidFill>
                <a:srgbClr val="C00000"/>
              </a:solidFill>
              <a:prstDash val="sysDot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DATOS!$AH$3:$AH$734</c:f>
              <c:numCache>
                <c:formatCode>0.00</c:formatCode>
                <c:ptCount val="732"/>
                <c:pt idx="0">
                  <c:v>7.53</c:v>
                </c:pt>
                <c:pt idx="1">
                  <c:v>7.43</c:v>
                </c:pt>
                <c:pt idx="2">
                  <c:v>7.34</c:v>
                </c:pt>
                <c:pt idx="3">
                  <c:v>7.18</c:v>
                </c:pt>
                <c:pt idx="4">
                  <c:v>7.08</c:v>
                </c:pt>
                <c:pt idx="5">
                  <c:v>7.02</c:v>
                </c:pt>
                <c:pt idx="6">
                  <c:v>6.95</c:v>
                </c:pt>
                <c:pt idx="7">
                  <c:v>6.82</c:v>
                </c:pt>
                <c:pt idx="8">
                  <c:v>6.7</c:v>
                </c:pt>
                <c:pt idx="9">
                  <c:v>6.67</c:v>
                </c:pt>
                <c:pt idx="10">
                  <c:v>6.72</c:v>
                </c:pt>
                <c:pt idx="11">
                  <c:v>6.7</c:v>
                </c:pt>
                <c:pt idx="12">
                  <c:v>6.64</c:v>
                </c:pt>
                <c:pt idx="13">
                  <c:v>6.74</c:v>
                </c:pt>
                <c:pt idx="14">
                  <c:v>6.8</c:v>
                </c:pt>
                <c:pt idx="15">
                  <c:v>6.72</c:v>
                </c:pt>
                <c:pt idx="16">
                  <c:v>6.8</c:v>
                </c:pt>
                <c:pt idx="17">
                  <c:v>6.64</c:v>
                </c:pt>
                <c:pt idx="18">
                  <c:v>6.54</c:v>
                </c:pt>
                <c:pt idx="19">
                  <c:v>6.45</c:v>
                </c:pt>
                <c:pt idx="20">
                  <c:v>6.36</c:v>
                </c:pt>
                <c:pt idx="21">
                  <c:v>6.24</c:v>
                </c:pt>
                <c:pt idx="22">
                  <c:v>6.2</c:v>
                </c:pt>
                <c:pt idx="23">
                  <c:v>6.08</c:v>
                </c:pt>
                <c:pt idx="24">
                  <c:v>5.8</c:v>
                </c:pt>
                <c:pt idx="25">
                  <c:v>5.64</c:v>
                </c:pt>
                <c:pt idx="26">
                  <c:v>5.52</c:v>
                </c:pt>
                <c:pt idx="27">
                  <c:v>5.4</c:v>
                </c:pt>
                <c:pt idx="28">
                  <c:v>5.2</c:v>
                </c:pt>
                <c:pt idx="29">
                  <c:v>5.12</c:v>
                </c:pt>
                <c:pt idx="30">
                  <c:v>5.08</c:v>
                </c:pt>
                <c:pt idx="31">
                  <c:v>4.96</c:v>
                </c:pt>
                <c:pt idx="32">
                  <c:v>4.8499999999999996</c:v>
                </c:pt>
                <c:pt idx="33">
                  <c:v>4.8</c:v>
                </c:pt>
                <c:pt idx="34">
                  <c:v>4.78</c:v>
                </c:pt>
                <c:pt idx="35">
                  <c:v>4.6900000000000004</c:v>
                </c:pt>
                <c:pt idx="36">
                  <c:v>4.5999999999999996</c:v>
                </c:pt>
                <c:pt idx="37">
                  <c:v>4.55</c:v>
                </c:pt>
                <c:pt idx="38">
                  <c:v>4.4800000000000004</c:v>
                </c:pt>
                <c:pt idx="39">
                  <c:v>4.5</c:v>
                </c:pt>
                <c:pt idx="40">
                  <c:v>4.5</c:v>
                </c:pt>
                <c:pt idx="41">
                  <c:v>4.46</c:v>
                </c:pt>
                <c:pt idx="42">
                  <c:v>4.5</c:v>
                </c:pt>
                <c:pt idx="43">
                  <c:v>4.55</c:v>
                </c:pt>
                <c:pt idx="44">
                  <c:v>4.5</c:v>
                </c:pt>
                <c:pt idx="45">
                  <c:v>4.42</c:v>
                </c:pt>
                <c:pt idx="46">
                  <c:v>4.3</c:v>
                </c:pt>
                <c:pt idx="47">
                  <c:v>4.25</c:v>
                </c:pt>
                <c:pt idx="48">
                  <c:v>4.21</c:v>
                </c:pt>
                <c:pt idx="49">
                  <c:v>4.1500000000000004</c:v>
                </c:pt>
                <c:pt idx="50">
                  <c:v>3.94</c:v>
                </c:pt>
                <c:pt idx="51">
                  <c:v>3.94</c:v>
                </c:pt>
                <c:pt idx="52">
                  <c:v>4</c:v>
                </c:pt>
                <c:pt idx="53">
                  <c:v>3.94</c:v>
                </c:pt>
                <c:pt idx="54">
                  <c:v>4</c:v>
                </c:pt>
                <c:pt idx="55">
                  <c:v>3.98</c:v>
                </c:pt>
                <c:pt idx="56">
                  <c:v>4</c:v>
                </c:pt>
                <c:pt idx="57">
                  <c:v>4</c:v>
                </c:pt>
                <c:pt idx="58">
                  <c:v>4</c:v>
                </c:pt>
                <c:pt idx="59">
                  <c:v>4.0199999999999996</c:v>
                </c:pt>
                <c:pt idx="60">
                  <c:v>4.0999999999999996</c:v>
                </c:pt>
                <c:pt idx="61">
                  <c:v>4.07</c:v>
                </c:pt>
                <c:pt idx="62">
                  <c:v>3.94</c:v>
                </c:pt>
                <c:pt idx="63">
                  <c:v>3.85</c:v>
                </c:pt>
                <c:pt idx="64">
                  <c:v>3.75</c:v>
                </c:pt>
                <c:pt idx="65">
                  <c:v>3.6</c:v>
                </c:pt>
                <c:pt idx="66">
                  <c:v>3.47</c:v>
                </c:pt>
                <c:pt idx="67">
                  <c:v>3.52</c:v>
                </c:pt>
                <c:pt idx="68">
                  <c:v>3.5</c:v>
                </c:pt>
                <c:pt idx="69">
                  <c:v>3.57</c:v>
                </c:pt>
                <c:pt idx="70">
                  <c:v>3.6</c:v>
                </c:pt>
                <c:pt idx="71">
                  <c:v>3.66</c:v>
                </c:pt>
                <c:pt idx="72">
                  <c:v>3.78</c:v>
                </c:pt>
                <c:pt idx="73">
                  <c:v>3.86</c:v>
                </c:pt>
                <c:pt idx="74">
                  <c:v>4.0199999999999996</c:v>
                </c:pt>
                <c:pt idx="75">
                  <c:v>3.98</c:v>
                </c:pt>
                <c:pt idx="76">
                  <c:v>4.34</c:v>
                </c:pt>
                <c:pt idx="77">
                  <c:v>4.34</c:v>
                </c:pt>
                <c:pt idx="78">
                  <c:v>4.76</c:v>
                </c:pt>
                <c:pt idx="79">
                  <c:v>5.43</c:v>
                </c:pt>
                <c:pt idx="80">
                  <c:v>5.34</c:v>
                </c:pt>
                <c:pt idx="81">
                  <c:v>5.34</c:v>
                </c:pt>
                <c:pt idx="82">
                  <c:v>5.43</c:v>
                </c:pt>
                <c:pt idx="83">
                  <c:v>5.39</c:v>
                </c:pt>
                <c:pt idx="84">
                  <c:v>5.41</c:v>
                </c:pt>
                <c:pt idx="85">
                  <c:v>5.47</c:v>
                </c:pt>
                <c:pt idx="86">
                  <c:v>5.41</c:v>
                </c:pt>
                <c:pt idx="87">
                  <c:v>5.44</c:v>
                </c:pt>
                <c:pt idx="88">
                  <c:v>5.51</c:v>
                </c:pt>
                <c:pt idx="89">
                  <c:v>5.59</c:v>
                </c:pt>
                <c:pt idx="90">
                  <c:v>5.6</c:v>
                </c:pt>
                <c:pt idx="91">
                  <c:v>5.63</c:v>
                </c:pt>
                <c:pt idx="92">
                  <c:v>5.67</c:v>
                </c:pt>
                <c:pt idx="93">
                  <c:v>5.76</c:v>
                </c:pt>
                <c:pt idx="94">
                  <c:v>5.84</c:v>
                </c:pt>
                <c:pt idx="95">
                  <c:v>6.1</c:v>
                </c:pt>
                <c:pt idx="96">
                  <c:v>6.04</c:v>
                </c:pt>
                <c:pt idx="97">
                  <c:v>6.1</c:v>
                </c:pt>
                <c:pt idx="98">
                  <c:v>6.06</c:v>
                </c:pt>
                <c:pt idx="99">
                  <c:v>6.12</c:v>
                </c:pt>
                <c:pt idx="100">
                  <c:v>6.1</c:v>
                </c:pt>
                <c:pt idx="101">
                  <c:v>6.02</c:v>
                </c:pt>
                <c:pt idx="102">
                  <c:v>5.94</c:v>
                </c:pt>
                <c:pt idx="103">
                  <c:v>5.81</c:v>
                </c:pt>
                <c:pt idx="104">
                  <c:v>5.71</c:v>
                </c:pt>
                <c:pt idx="105">
                  <c:v>5.6</c:v>
                </c:pt>
                <c:pt idx="106">
                  <c:v>5.52</c:v>
                </c:pt>
                <c:pt idx="107">
                  <c:v>5.56</c:v>
                </c:pt>
                <c:pt idx="108">
                  <c:v>5.54</c:v>
                </c:pt>
                <c:pt idx="109">
                  <c:v>5.9</c:v>
                </c:pt>
                <c:pt idx="110">
                  <c:v>6.32</c:v>
                </c:pt>
                <c:pt idx="111">
                  <c:v>6.59</c:v>
                </c:pt>
                <c:pt idx="112">
                  <c:v>6.55</c:v>
                </c:pt>
                <c:pt idx="113">
                  <c:v>6.55</c:v>
                </c:pt>
                <c:pt idx="114">
                  <c:v>6.62</c:v>
                </c:pt>
                <c:pt idx="115">
                  <c:v>6.68</c:v>
                </c:pt>
                <c:pt idx="116">
                  <c:v>6.78</c:v>
                </c:pt>
                <c:pt idx="117">
                  <c:v>6.76</c:v>
                </c:pt>
                <c:pt idx="118">
                  <c:v>6.76</c:v>
                </c:pt>
                <c:pt idx="119">
                  <c:v>6.75</c:v>
                </c:pt>
                <c:pt idx="120">
                  <c:v>6.75</c:v>
                </c:pt>
                <c:pt idx="121">
                  <c:v>7.02</c:v>
                </c:pt>
                <c:pt idx="122">
                  <c:v>7.1</c:v>
                </c:pt>
                <c:pt idx="123">
                  <c:v>7.24</c:v>
                </c:pt>
                <c:pt idx="124">
                  <c:v>7.24</c:v>
                </c:pt>
                <c:pt idx="125">
                  <c:v>7.21</c:v>
                </c:pt>
                <c:pt idx="126">
                  <c:v>7.2</c:v>
                </c:pt>
                <c:pt idx="127">
                  <c:v>7.28</c:v>
                </c:pt>
                <c:pt idx="128">
                  <c:v>7.32</c:v>
                </c:pt>
                <c:pt idx="129">
                  <c:v>7.4</c:v>
                </c:pt>
                <c:pt idx="130">
                  <c:v>7.46</c:v>
                </c:pt>
                <c:pt idx="131">
                  <c:v>7.44</c:v>
                </c:pt>
                <c:pt idx="132">
                  <c:v>7.41</c:v>
                </c:pt>
                <c:pt idx="133">
                  <c:v>7.37</c:v>
                </c:pt>
                <c:pt idx="134">
                  <c:v>7.29</c:v>
                </c:pt>
                <c:pt idx="135">
                  <c:v>7.23</c:v>
                </c:pt>
                <c:pt idx="136">
                  <c:v>7.16</c:v>
                </c:pt>
                <c:pt idx="137">
                  <c:v>7.06</c:v>
                </c:pt>
                <c:pt idx="138">
                  <c:v>7.06</c:v>
                </c:pt>
                <c:pt idx="139">
                  <c:v>7.02</c:v>
                </c:pt>
                <c:pt idx="140">
                  <c:v>6.95</c:v>
                </c:pt>
                <c:pt idx="141">
                  <c:v>6.93</c:v>
                </c:pt>
                <c:pt idx="142">
                  <c:v>6.9</c:v>
                </c:pt>
                <c:pt idx="143">
                  <c:v>6.98</c:v>
                </c:pt>
                <c:pt idx="144">
                  <c:v>7.02</c:v>
                </c:pt>
                <c:pt idx="145">
                  <c:v>7.04</c:v>
                </c:pt>
                <c:pt idx="146">
                  <c:v>6.9</c:v>
                </c:pt>
                <c:pt idx="147">
                  <c:v>6.84</c:v>
                </c:pt>
                <c:pt idx="148">
                  <c:v>6.68</c:v>
                </c:pt>
                <c:pt idx="149">
                  <c:v>6.49</c:v>
                </c:pt>
                <c:pt idx="150">
                  <c:v>6.34</c:v>
                </c:pt>
                <c:pt idx="151">
                  <c:v>6.18</c:v>
                </c:pt>
                <c:pt idx="152">
                  <c:v>6.06</c:v>
                </c:pt>
                <c:pt idx="153">
                  <c:v>6.04</c:v>
                </c:pt>
                <c:pt idx="154">
                  <c:v>5.95</c:v>
                </c:pt>
                <c:pt idx="155">
                  <c:v>5.82</c:v>
                </c:pt>
                <c:pt idx="156">
                  <c:v>5.76</c:v>
                </c:pt>
                <c:pt idx="157">
                  <c:v>5.7</c:v>
                </c:pt>
                <c:pt idx="158">
                  <c:v>5.73</c:v>
                </c:pt>
                <c:pt idx="159">
                  <c:v>5.72</c:v>
                </c:pt>
                <c:pt idx="160">
                  <c:v>5.93</c:v>
                </c:pt>
                <c:pt idx="161">
                  <c:v>5.8</c:v>
                </c:pt>
                <c:pt idx="162">
                  <c:v>5.8</c:v>
                </c:pt>
                <c:pt idx="163">
                  <c:v>5.8</c:v>
                </c:pt>
                <c:pt idx="164">
                  <c:v>5.75</c:v>
                </c:pt>
                <c:pt idx="165">
                  <c:v>6.2</c:v>
                </c:pt>
                <c:pt idx="166">
                  <c:v>6.15</c:v>
                </c:pt>
                <c:pt idx="167">
                  <c:v>6.15</c:v>
                </c:pt>
                <c:pt idx="168">
                  <c:v>6.04</c:v>
                </c:pt>
                <c:pt idx="169">
                  <c:v>5.94</c:v>
                </c:pt>
                <c:pt idx="170">
                  <c:v>5.88</c:v>
                </c:pt>
                <c:pt idx="171">
                  <c:v>5.83</c:v>
                </c:pt>
                <c:pt idx="172">
                  <c:v>5.76</c:v>
                </c:pt>
                <c:pt idx="173">
                  <c:v>5.68</c:v>
                </c:pt>
                <c:pt idx="174">
                  <c:v>5.6</c:v>
                </c:pt>
                <c:pt idx="175">
                  <c:v>5.6</c:v>
                </c:pt>
                <c:pt idx="176">
                  <c:v>5.67</c:v>
                </c:pt>
                <c:pt idx="177">
                  <c:v>5.44</c:v>
                </c:pt>
                <c:pt idx="178">
                  <c:v>5.23</c:v>
                </c:pt>
                <c:pt idx="179">
                  <c:v>5.09</c:v>
                </c:pt>
                <c:pt idx="180">
                  <c:v>5.04</c:v>
                </c:pt>
                <c:pt idx="181">
                  <c:v>5</c:v>
                </c:pt>
                <c:pt idx="182">
                  <c:v>4.9000000000000004</c:v>
                </c:pt>
                <c:pt idx="183">
                  <c:v>4.82</c:v>
                </c:pt>
                <c:pt idx="184">
                  <c:v>4.78</c:v>
                </c:pt>
                <c:pt idx="185">
                  <c:v>4.8</c:v>
                </c:pt>
                <c:pt idx="186">
                  <c:v>4.8</c:v>
                </c:pt>
                <c:pt idx="187">
                  <c:v>4.8499999999999996</c:v>
                </c:pt>
                <c:pt idx="188">
                  <c:v>4.9000000000000004</c:v>
                </c:pt>
                <c:pt idx="189">
                  <c:v>5.15</c:v>
                </c:pt>
                <c:pt idx="190">
                  <c:v>5.3</c:v>
                </c:pt>
                <c:pt idx="191">
                  <c:v>5.5</c:v>
                </c:pt>
                <c:pt idx="192">
                  <c:v>5.8</c:v>
                </c:pt>
                <c:pt idx="193">
                  <c:v>5.9</c:v>
                </c:pt>
                <c:pt idx="194">
                  <c:v>6.02</c:v>
                </c:pt>
                <c:pt idx="195">
                  <c:v>6</c:v>
                </c:pt>
                <c:pt idx="196">
                  <c:v>5.9</c:v>
                </c:pt>
                <c:pt idx="197">
                  <c:v>5.85</c:v>
                </c:pt>
                <c:pt idx="198">
                  <c:v>5.78</c:v>
                </c:pt>
                <c:pt idx="199">
                  <c:v>6.18</c:v>
                </c:pt>
                <c:pt idx="200">
                  <c:v>6.52</c:v>
                </c:pt>
                <c:pt idx="201">
                  <c:v>7.4</c:v>
                </c:pt>
                <c:pt idx="202">
                  <c:v>7.45</c:v>
                </c:pt>
                <c:pt idx="203">
                  <c:v>7.16</c:v>
                </c:pt>
                <c:pt idx="204">
                  <c:v>7.08</c:v>
                </c:pt>
                <c:pt idx="205">
                  <c:v>7.2</c:v>
                </c:pt>
                <c:pt idx="206">
                  <c:v>7.6</c:v>
                </c:pt>
                <c:pt idx="207">
                  <c:v>7.86</c:v>
                </c:pt>
                <c:pt idx="208">
                  <c:v>7.92</c:v>
                </c:pt>
                <c:pt idx="209">
                  <c:v>7.87</c:v>
                </c:pt>
                <c:pt idx="210">
                  <c:v>7.76</c:v>
                </c:pt>
                <c:pt idx="211">
                  <c:v>7.76</c:v>
                </c:pt>
                <c:pt idx="212">
                  <c:v>8.1</c:v>
                </c:pt>
                <c:pt idx="213">
                  <c:v>8.24</c:v>
                </c:pt>
                <c:pt idx="214">
                  <c:v>8.5</c:v>
                </c:pt>
                <c:pt idx="215">
                  <c:v>8.4499999999999993</c:v>
                </c:pt>
                <c:pt idx="216">
                  <c:v>8.4</c:v>
                </c:pt>
                <c:pt idx="217">
                  <c:v>8.32</c:v>
                </c:pt>
                <c:pt idx="218">
                  <c:v>8.44</c:v>
                </c:pt>
                <c:pt idx="219">
                  <c:v>8.5500000000000007</c:v>
                </c:pt>
                <c:pt idx="220">
                  <c:v>8.6</c:v>
                </c:pt>
                <c:pt idx="221">
                  <c:v>8.7799999999999994</c:v>
                </c:pt>
                <c:pt idx="222">
                  <c:v>8.7200000000000006</c:v>
                </c:pt>
                <c:pt idx="223">
                  <c:v>8.7200000000000006</c:v>
                </c:pt>
                <c:pt idx="224">
                  <c:v>8.7200000000000006</c:v>
                </c:pt>
                <c:pt idx="225">
                  <c:v>8.74</c:v>
                </c:pt>
                <c:pt idx="226">
                  <c:v>8.82</c:v>
                </c:pt>
                <c:pt idx="227">
                  <c:v>8.82</c:v>
                </c:pt>
                <c:pt idx="228">
                  <c:v>8.7799999999999994</c:v>
                </c:pt>
                <c:pt idx="229">
                  <c:v>8.75</c:v>
                </c:pt>
                <c:pt idx="230">
                  <c:v>8.64</c:v>
                </c:pt>
                <c:pt idx="231">
                  <c:v>8.7200000000000006</c:v>
                </c:pt>
                <c:pt idx="232">
                  <c:v>8.68</c:v>
                </c:pt>
                <c:pt idx="233">
                  <c:v>8.67</c:v>
                </c:pt>
                <c:pt idx="234">
                  <c:v>8.6999999999999993</c:v>
                </c:pt>
                <c:pt idx="235">
                  <c:v>8.9</c:v>
                </c:pt>
                <c:pt idx="236">
                  <c:v>8.85</c:v>
                </c:pt>
                <c:pt idx="237">
                  <c:v>8.7799999999999994</c:v>
                </c:pt>
                <c:pt idx="238">
                  <c:v>8.76</c:v>
                </c:pt>
                <c:pt idx="239">
                  <c:v>8.68</c:v>
                </c:pt>
                <c:pt idx="240">
                  <c:v>8.51</c:v>
                </c:pt>
                <c:pt idx="241">
                  <c:v>8.39</c:v>
                </c:pt>
                <c:pt idx="242">
                  <c:v>8.27</c:v>
                </c:pt>
                <c:pt idx="243">
                  <c:v>8.18</c:v>
                </c:pt>
                <c:pt idx="244">
                  <c:v>8.1199999999999992</c:v>
                </c:pt>
                <c:pt idx="245">
                  <c:v>8.06</c:v>
                </c:pt>
                <c:pt idx="246">
                  <c:v>7.92</c:v>
                </c:pt>
                <c:pt idx="247">
                  <c:v>7.82</c:v>
                </c:pt>
                <c:pt idx="248">
                  <c:v>7.7</c:v>
                </c:pt>
                <c:pt idx="249">
                  <c:v>7.63</c:v>
                </c:pt>
                <c:pt idx="250">
                  <c:v>7.54</c:v>
                </c:pt>
                <c:pt idx="251">
                  <c:v>7.41</c:v>
                </c:pt>
                <c:pt idx="252">
                  <c:v>7.27</c:v>
                </c:pt>
                <c:pt idx="253">
                  <c:v>7.14</c:v>
                </c:pt>
                <c:pt idx="254">
                  <c:v>7</c:v>
                </c:pt>
                <c:pt idx="255">
                  <c:v>6.85</c:v>
                </c:pt>
                <c:pt idx="256">
                  <c:v>6.65</c:v>
                </c:pt>
                <c:pt idx="257">
                  <c:v>6.55</c:v>
                </c:pt>
                <c:pt idx="258">
                  <c:v>6.45</c:v>
                </c:pt>
                <c:pt idx="259">
                  <c:v>6.85</c:v>
                </c:pt>
                <c:pt idx="260">
                  <c:v>6.8</c:v>
                </c:pt>
                <c:pt idx="261">
                  <c:v>6.5</c:v>
                </c:pt>
                <c:pt idx="262">
                  <c:v>6.32</c:v>
                </c:pt>
                <c:pt idx="263">
                  <c:v>6.18</c:v>
                </c:pt>
                <c:pt idx="264">
                  <c:v>6.14</c:v>
                </c:pt>
                <c:pt idx="265">
                  <c:v>6.04</c:v>
                </c:pt>
                <c:pt idx="266">
                  <c:v>6.02</c:v>
                </c:pt>
                <c:pt idx="267">
                  <c:v>6.25</c:v>
                </c:pt>
                <c:pt idx="268">
                  <c:v>6.48</c:v>
                </c:pt>
                <c:pt idx="269">
                  <c:v>6.88</c:v>
                </c:pt>
                <c:pt idx="270">
                  <c:v>6.85</c:v>
                </c:pt>
                <c:pt idx="271">
                  <c:v>6.78</c:v>
                </c:pt>
                <c:pt idx="272">
                  <c:v>6.75</c:v>
                </c:pt>
                <c:pt idx="273">
                  <c:v>6.6</c:v>
                </c:pt>
                <c:pt idx="274">
                  <c:v>6.54</c:v>
                </c:pt>
                <c:pt idx="275">
                  <c:v>6.44</c:v>
                </c:pt>
                <c:pt idx="276">
                  <c:v>6.37</c:v>
                </c:pt>
                <c:pt idx="277">
                  <c:v>6.33</c:v>
                </c:pt>
                <c:pt idx="278">
                  <c:v>6.27</c:v>
                </c:pt>
                <c:pt idx="279">
                  <c:v>6.22</c:v>
                </c:pt>
                <c:pt idx="280">
                  <c:v>6.17</c:v>
                </c:pt>
                <c:pt idx="281">
                  <c:v>6.12</c:v>
                </c:pt>
                <c:pt idx="282">
                  <c:v>6.16</c:v>
                </c:pt>
                <c:pt idx="283">
                  <c:v>6.18</c:v>
                </c:pt>
                <c:pt idx="284">
                  <c:v>6.14</c:v>
                </c:pt>
                <c:pt idx="285">
                  <c:v>6.1</c:v>
                </c:pt>
                <c:pt idx="286">
                  <c:v>6.04</c:v>
                </c:pt>
                <c:pt idx="287">
                  <c:v>5.98</c:v>
                </c:pt>
                <c:pt idx="288">
                  <c:v>5.95</c:v>
                </c:pt>
                <c:pt idx="289">
                  <c:v>5.93</c:v>
                </c:pt>
                <c:pt idx="290">
                  <c:v>5.9</c:v>
                </c:pt>
                <c:pt idx="291">
                  <c:v>5.89</c:v>
                </c:pt>
                <c:pt idx="292">
                  <c:v>5.88</c:v>
                </c:pt>
                <c:pt idx="293">
                  <c:v>5.86</c:v>
                </c:pt>
                <c:pt idx="294">
                  <c:v>5.84</c:v>
                </c:pt>
                <c:pt idx="295">
                  <c:v>5.7</c:v>
                </c:pt>
                <c:pt idx="296">
                  <c:v>5.65</c:v>
                </c:pt>
                <c:pt idx="297">
                  <c:v>5.55</c:v>
                </c:pt>
                <c:pt idx="298">
                  <c:v>5.5</c:v>
                </c:pt>
                <c:pt idx="299">
                  <c:v>5.44</c:v>
                </c:pt>
                <c:pt idx="300">
                  <c:v>5.38</c:v>
                </c:pt>
                <c:pt idx="301">
                  <c:v>5.3</c:v>
                </c:pt>
                <c:pt idx="302">
                  <c:v>5.25</c:v>
                </c:pt>
                <c:pt idx="303">
                  <c:v>4.8899999999999997</c:v>
                </c:pt>
                <c:pt idx="304">
                  <c:v>5.05</c:v>
                </c:pt>
                <c:pt idx="305">
                  <c:v>5.3</c:v>
                </c:pt>
                <c:pt idx="306">
                  <c:v>5.4</c:v>
                </c:pt>
                <c:pt idx="307">
                  <c:v>5.48</c:v>
                </c:pt>
                <c:pt idx="308">
                  <c:v>5.72</c:v>
                </c:pt>
                <c:pt idx="309">
                  <c:v>5.7</c:v>
                </c:pt>
                <c:pt idx="310">
                  <c:v>5.65</c:v>
                </c:pt>
                <c:pt idx="311">
                  <c:v>5.9</c:v>
                </c:pt>
                <c:pt idx="312">
                  <c:v>5.8</c:v>
                </c:pt>
                <c:pt idx="313">
                  <c:v>5.65</c:v>
                </c:pt>
                <c:pt idx="314">
                  <c:v>5.44</c:v>
                </c:pt>
                <c:pt idx="315">
                  <c:v>5.37</c:v>
                </c:pt>
                <c:pt idx="316">
                  <c:v>5.3</c:v>
                </c:pt>
                <c:pt idx="317">
                  <c:v>5.2</c:v>
                </c:pt>
                <c:pt idx="318">
                  <c:v>5</c:v>
                </c:pt>
                <c:pt idx="319">
                  <c:v>4.82</c:v>
                </c:pt>
                <c:pt idx="320">
                  <c:v>4.62</c:v>
                </c:pt>
                <c:pt idx="321">
                  <c:v>4.5</c:v>
                </c:pt>
                <c:pt idx="322">
                  <c:v>4.4400000000000004</c:v>
                </c:pt>
                <c:pt idx="323">
                  <c:v>4.3600000000000003</c:v>
                </c:pt>
                <c:pt idx="324">
                  <c:v>4.3600000000000003</c:v>
                </c:pt>
                <c:pt idx="325">
                  <c:v>4.32</c:v>
                </c:pt>
                <c:pt idx="326">
                  <c:v>4.24</c:v>
                </c:pt>
                <c:pt idx="327">
                  <c:v>4.1500000000000004</c:v>
                </c:pt>
                <c:pt idx="328">
                  <c:v>4.0599999999999996</c:v>
                </c:pt>
                <c:pt idx="329">
                  <c:v>3.96</c:v>
                </c:pt>
                <c:pt idx="330">
                  <c:v>3.88</c:v>
                </c:pt>
                <c:pt idx="331">
                  <c:v>3.83</c:v>
                </c:pt>
                <c:pt idx="332">
                  <c:v>3.8</c:v>
                </c:pt>
                <c:pt idx="333">
                  <c:v>3.6</c:v>
                </c:pt>
                <c:pt idx="334">
                  <c:v>3.55</c:v>
                </c:pt>
                <c:pt idx="335">
                  <c:v>3.74</c:v>
                </c:pt>
                <c:pt idx="336">
                  <c:v>3.76</c:v>
                </c:pt>
                <c:pt idx="337">
                  <c:v>3.62</c:v>
                </c:pt>
                <c:pt idx="338">
                  <c:v>3.58</c:v>
                </c:pt>
                <c:pt idx="362">
                  <c:v>3.13</c:v>
                </c:pt>
                <c:pt idx="363">
                  <c:v>3.15</c:v>
                </c:pt>
                <c:pt idx="364">
                  <c:v>3.16</c:v>
                </c:pt>
                <c:pt idx="365">
                  <c:v>3.23</c:v>
                </c:pt>
                <c:pt idx="366">
                  <c:v>3.25</c:v>
                </c:pt>
                <c:pt idx="367">
                  <c:v>3.27</c:v>
                </c:pt>
                <c:pt idx="368">
                  <c:v>3.3</c:v>
                </c:pt>
                <c:pt idx="369">
                  <c:v>3.37</c:v>
                </c:pt>
                <c:pt idx="370">
                  <c:v>3.35</c:v>
                </c:pt>
                <c:pt idx="371">
                  <c:v>3.33</c:v>
                </c:pt>
                <c:pt idx="372">
                  <c:v>3.3</c:v>
                </c:pt>
                <c:pt idx="373">
                  <c:v>3.26</c:v>
                </c:pt>
                <c:pt idx="374">
                  <c:v>3.12</c:v>
                </c:pt>
                <c:pt idx="375">
                  <c:v>3.08</c:v>
                </c:pt>
                <c:pt idx="376">
                  <c:v>3.16</c:v>
                </c:pt>
                <c:pt idx="377">
                  <c:v>3.24</c:v>
                </c:pt>
                <c:pt idx="378">
                  <c:v>3.66</c:v>
                </c:pt>
                <c:pt idx="379">
                  <c:v>3.54</c:v>
                </c:pt>
                <c:pt idx="380">
                  <c:v>3.36</c:v>
                </c:pt>
                <c:pt idx="381">
                  <c:v>3.3</c:v>
                </c:pt>
                <c:pt idx="382">
                  <c:v>3.26</c:v>
                </c:pt>
                <c:pt idx="383">
                  <c:v>3.22</c:v>
                </c:pt>
                <c:pt idx="384">
                  <c:v>3.18</c:v>
                </c:pt>
                <c:pt idx="385">
                  <c:v>3.06</c:v>
                </c:pt>
                <c:pt idx="386">
                  <c:v>3</c:v>
                </c:pt>
                <c:pt idx="387">
                  <c:v>2.9</c:v>
                </c:pt>
                <c:pt idx="388">
                  <c:v>2.78</c:v>
                </c:pt>
                <c:pt idx="389">
                  <c:v>2.85</c:v>
                </c:pt>
                <c:pt idx="390">
                  <c:v>3.25</c:v>
                </c:pt>
                <c:pt idx="391">
                  <c:v>3.46</c:v>
                </c:pt>
                <c:pt idx="392">
                  <c:v>3.68</c:v>
                </c:pt>
                <c:pt idx="393">
                  <c:v>4.0999999999999996</c:v>
                </c:pt>
                <c:pt idx="394">
                  <c:v>4.2</c:v>
                </c:pt>
                <c:pt idx="395">
                  <c:v>4.4000000000000004</c:v>
                </c:pt>
                <c:pt idx="396">
                  <c:v>4.4400000000000004</c:v>
                </c:pt>
                <c:pt idx="397">
                  <c:v>4.3600000000000003</c:v>
                </c:pt>
                <c:pt idx="398">
                  <c:v>4.4800000000000004</c:v>
                </c:pt>
                <c:pt idx="399">
                  <c:v>4.25</c:v>
                </c:pt>
                <c:pt idx="400">
                  <c:v>3.98</c:v>
                </c:pt>
                <c:pt idx="401">
                  <c:v>3.86</c:v>
                </c:pt>
                <c:pt idx="402">
                  <c:v>3.8</c:v>
                </c:pt>
                <c:pt idx="403">
                  <c:v>3.7</c:v>
                </c:pt>
                <c:pt idx="404">
                  <c:v>3.64</c:v>
                </c:pt>
                <c:pt idx="405">
                  <c:v>3.6</c:v>
                </c:pt>
                <c:pt idx="406">
                  <c:v>3.56</c:v>
                </c:pt>
                <c:pt idx="407">
                  <c:v>3.5</c:v>
                </c:pt>
                <c:pt idx="408">
                  <c:v>3.44</c:v>
                </c:pt>
                <c:pt idx="409">
                  <c:v>3.35</c:v>
                </c:pt>
                <c:pt idx="410">
                  <c:v>3.3</c:v>
                </c:pt>
                <c:pt idx="411">
                  <c:v>3.35</c:v>
                </c:pt>
                <c:pt idx="412">
                  <c:v>3.3</c:v>
                </c:pt>
                <c:pt idx="413">
                  <c:v>3.38</c:v>
                </c:pt>
                <c:pt idx="414">
                  <c:v>3.47</c:v>
                </c:pt>
                <c:pt idx="415">
                  <c:v>3.34</c:v>
                </c:pt>
                <c:pt idx="416">
                  <c:v>3.28</c:v>
                </c:pt>
                <c:pt idx="417">
                  <c:v>3.26</c:v>
                </c:pt>
                <c:pt idx="418">
                  <c:v>3.34</c:v>
                </c:pt>
                <c:pt idx="419">
                  <c:v>3.45</c:v>
                </c:pt>
                <c:pt idx="420">
                  <c:v>3.6</c:v>
                </c:pt>
                <c:pt idx="421">
                  <c:v>3.75</c:v>
                </c:pt>
                <c:pt idx="422">
                  <c:v>3.74</c:v>
                </c:pt>
                <c:pt idx="423">
                  <c:v>3.86</c:v>
                </c:pt>
                <c:pt idx="424">
                  <c:v>4.4000000000000004</c:v>
                </c:pt>
                <c:pt idx="425">
                  <c:v>4.3600000000000003</c:v>
                </c:pt>
                <c:pt idx="426">
                  <c:v>4.46</c:v>
                </c:pt>
                <c:pt idx="427">
                  <c:v>4.4000000000000004</c:v>
                </c:pt>
                <c:pt idx="428">
                  <c:v>4.3600000000000003</c:v>
                </c:pt>
                <c:pt idx="429">
                  <c:v>4.2300000000000004</c:v>
                </c:pt>
                <c:pt idx="430">
                  <c:v>4.0599999999999996</c:v>
                </c:pt>
                <c:pt idx="431">
                  <c:v>3.88</c:v>
                </c:pt>
                <c:pt idx="432">
                  <c:v>3.86</c:v>
                </c:pt>
                <c:pt idx="433">
                  <c:v>3.7</c:v>
                </c:pt>
                <c:pt idx="434">
                  <c:v>3.66</c:v>
                </c:pt>
                <c:pt idx="435">
                  <c:v>3.45</c:v>
                </c:pt>
                <c:pt idx="436">
                  <c:v>3.34</c:v>
                </c:pt>
                <c:pt idx="437">
                  <c:v>3.29</c:v>
                </c:pt>
                <c:pt idx="438">
                  <c:v>3.23</c:v>
                </c:pt>
                <c:pt idx="439">
                  <c:v>3.16</c:v>
                </c:pt>
                <c:pt idx="440">
                  <c:v>3.05</c:v>
                </c:pt>
                <c:pt idx="441">
                  <c:v>3.12</c:v>
                </c:pt>
                <c:pt idx="442">
                  <c:v>3.16</c:v>
                </c:pt>
                <c:pt idx="443">
                  <c:v>3.14</c:v>
                </c:pt>
                <c:pt idx="444">
                  <c:v>3.08</c:v>
                </c:pt>
                <c:pt idx="445">
                  <c:v>2.94</c:v>
                </c:pt>
                <c:pt idx="446">
                  <c:v>3.04</c:v>
                </c:pt>
                <c:pt idx="447">
                  <c:v>3.02</c:v>
                </c:pt>
                <c:pt idx="448">
                  <c:v>2.9</c:v>
                </c:pt>
                <c:pt idx="449">
                  <c:v>2.98</c:v>
                </c:pt>
                <c:pt idx="450">
                  <c:v>2.7</c:v>
                </c:pt>
                <c:pt idx="451">
                  <c:v>2.68</c:v>
                </c:pt>
                <c:pt idx="452">
                  <c:v>2.8</c:v>
                </c:pt>
                <c:pt idx="453">
                  <c:v>2.82</c:v>
                </c:pt>
                <c:pt idx="454">
                  <c:v>2.88</c:v>
                </c:pt>
                <c:pt idx="455">
                  <c:v>2.98</c:v>
                </c:pt>
                <c:pt idx="456">
                  <c:v>3.06</c:v>
                </c:pt>
                <c:pt idx="457">
                  <c:v>2.93</c:v>
                </c:pt>
                <c:pt idx="458">
                  <c:v>2.68</c:v>
                </c:pt>
                <c:pt idx="459">
                  <c:v>2.4</c:v>
                </c:pt>
                <c:pt idx="460">
                  <c:v>2.1800000000000002</c:v>
                </c:pt>
                <c:pt idx="461">
                  <c:v>2.1800000000000002</c:v>
                </c:pt>
                <c:pt idx="462">
                  <c:v>2.2000000000000002</c:v>
                </c:pt>
                <c:pt idx="463">
                  <c:v>2.2999999999999998</c:v>
                </c:pt>
                <c:pt idx="464">
                  <c:v>2.4700000000000002</c:v>
                </c:pt>
                <c:pt idx="465">
                  <c:v>2.6</c:v>
                </c:pt>
                <c:pt idx="466">
                  <c:v>2.48</c:v>
                </c:pt>
                <c:pt idx="467">
                  <c:v>2.54</c:v>
                </c:pt>
                <c:pt idx="468">
                  <c:v>2.77</c:v>
                </c:pt>
                <c:pt idx="469">
                  <c:v>2.8</c:v>
                </c:pt>
                <c:pt idx="470">
                  <c:v>2.63</c:v>
                </c:pt>
                <c:pt idx="471">
                  <c:v>2.63</c:v>
                </c:pt>
                <c:pt idx="472">
                  <c:v>2.4500000000000002</c:v>
                </c:pt>
                <c:pt idx="473">
                  <c:v>2.5499999999999998</c:v>
                </c:pt>
                <c:pt idx="474">
                  <c:v>2.67</c:v>
                </c:pt>
                <c:pt idx="475">
                  <c:v>2.84</c:v>
                </c:pt>
                <c:pt idx="476">
                  <c:v>3.24</c:v>
                </c:pt>
                <c:pt idx="477">
                  <c:v>3.16</c:v>
                </c:pt>
                <c:pt idx="478">
                  <c:v>3.08</c:v>
                </c:pt>
                <c:pt idx="479">
                  <c:v>3</c:v>
                </c:pt>
                <c:pt idx="480">
                  <c:v>2.88</c:v>
                </c:pt>
                <c:pt idx="481">
                  <c:v>2.84</c:v>
                </c:pt>
                <c:pt idx="482">
                  <c:v>2.78</c:v>
                </c:pt>
                <c:pt idx="483">
                  <c:v>2.62</c:v>
                </c:pt>
                <c:pt idx="484">
                  <c:v>2.4</c:v>
                </c:pt>
                <c:pt idx="485">
                  <c:v>2.2999999999999998</c:v>
                </c:pt>
                <c:pt idx="486">
                  <c:v>2.1800000000000002</c:v>
                </c:pt>
                <c:pt idx="487">
                  <c:v>2.2799999999999998</c:v>
                </c:pt>
                <c:pt idx="488">
                  <c:v>2.31</c:v>
                </c:pt>
                <c:pt idx="489">
                  <c:v>2.5</c:v>
                </c:pt>
                <c:pt idx="490">
                  <c:v>2.56</c:v>
                </c:pt>
                <c:pt idx="491">
                  <c:v>2.48</c:v>
                </c:pt>
                <c:pt idx="492">
                  <c:v>2.48</c:v>
                </c:pt>
                <c:pt idx="493">
                  <c:v>2.46</c:v>
                </c:pt>
                <c:pt idx="494">
                  <c:v>2.4</c:v>
                </c:pt>
                <c:pt idx="495">
                  <c:v>2.35</c:v>
                </c:pt>
                <c:pt idx="496">
                  <c:v>2.35</c:v>
                </c:pt>
                <c:pt idx="497">
                  <c:v>2.2999999999999998</c:v>
                </c:pt>
                <c:pt idx="498">
                  <c:v>2.21</c:v>
                </c:pt>
                <c:pt idx="499">
                  <c:v>2.1</c:v>
                </c:pt>
                <c:pt idx="500">
                  <c:v>2.93</c:v>
                </c:pt>
                <c:pt idx="501">
                  <c:v>1.9</c:v>
                </c:pt>
                <c:pt idx="502">
                  <c:v>1.9</c:v>
                </c:pt>
                <c:pt idx="503">
                  <c:v>2.1</c:v>
                </c:pt>
                <c:pt idx="504">
                  <c:v>2.5</c:v>
                </c:pt>
                <c:pt idx="505">
                  <c:v>2.9</c:v>
                </c:pt>
                <c:pt idx="506">
                  <c:v>3.15</c:v>
                </c:pt>
                <c:pt idx="507">
                  <c:v>3.21</c:v>
                </c:pt>
                <c:pt idx="508">
                  <c:v>2.97</c:v>
                </c:pt>
                <c:pt idx="509">
                  <c:v>2.92</c:v>
                </c:pt>
                <c:pt idx="510">
                  <c:v>2.97</c:v>
                </c:pt>
                <c:pt idx="511">
                  <c:v>2.84</c:v>
                </c:pt>
                <c:pt idx="512">
                  <c:v>2.58</c:v>
                </c:pt>
                <c:pt idx="513">
                  <c:v>2.4700000000000002</c:v>
                </c:pt>
                <c:pt idx="514">
                  <c:v>2.38</c:v>
                </c:pt>
                <c:pt idx="515">
                  <c:v>2.3199999999999998</c:v>
                </c:pt>
                <c:pt idx="516">
                  <c:v>2.27</c:v>
                </c:pt>
                <c:pt idx="517">
                  <c:v>2.3199999999999998</c:v>
                </c:pt>
                <c:pt idx="518">
                  <c:v>2.27</c:v>
                </c:pt>
                <c:pt idx="519">
                  <c:v>2.4700000000000002</c:v>
                </c:pt>
                <c:pt idx="520">
                  <c:v>2.52</c:v>
                </c:pt>
                <c:pt idx="521">
                  <c:v>2.78</c:v>
                </c:pt>
                <c:pt idx="522">
                  <c:v>2.96</c:v>
                </c:pt>
                <c:pt idx="523">
                  <c:v>2.96</c:v>
                </c:pt>
                <c:pt idx="524">
                  <c:v>2.98</c:v>
                </c:pt>
                <c:pt idx="525">
                  <c:v>3.04</c:v>
                </c:pt>
                <c:pt idx="526">
                  <c:v>3.1</c:v>
                </c:pt>
                <c:pt idx="527">
                  <c:v>3.03</c:v>
                </c:pt>
                <c:pt idx="528">
                  <c:v>2.97</c:v>
                </c:pt>
                <c:pt idx="529">
                  <c:v>2.98</c:v>
                </c:pt>
                <c:pt idx="530">
                  <c:v>3.04</c:v>
                </c:pt>
                <c:pt idx="531">
                  <c:v>3.02</c:v>
                </c:pt>
                <c:pt idx="532">
                  <c:v>2.94</c:v>
                </c:pt>
                <c:pt idx="533">
                  <c:v>2.88</c:v>
                </c:pt>
                <c:pt idx="534">
                  <c:v>2.83</c:v>
                </c:pt>
                <c:pt idx="535">
                  <c:v>2.78</c:v>
                </c:pt>
                <c:pt idx="536">
                  <c:v>2.7</c:v>
                </c:pt>
                <c:pt idx="537">
                  <c:v>2.65</c:v>
                </c:pt>
                <c:pt idx="538">
                  <c:v>2.58</c:v>
                </c:pt>
                <c:pt idx="539">
                  <c:v>2.54</c:v>
                </c:pt>
                <c:pt idx="540">
                  <c:v>2.5</c:v>
                </c:pt>
                <c:pt idx="541">
                  <c:v>2.48</c:v>
                </c:pt>
                <c:pt idx="542">
                  <c:v>2.4300000000000002</c:v>
                </c:pt>
                <c:pt idx="543">
                  <c:v>2.2999999999999998</c:v>
                </c:pt>
                <c:pt idx="544">
                  <c:v>2.36</c:v>
                </c:pt>
                <c:pt idx="545">
                  <c:v>2.4</c:v>
                </c:pt>
                <c:pt idx="546">
                  <c:v>2.46</c:v>
                </c:pt>
                <c:pt idx="547">
                  <c:v>2.5299999999999998</c:v>
                </c:pt>
                <c:pt idx="548">
                  <c:v>2.6</c:v>
                </c:pt>
                <c:pt idx="549">
                  <c:v>2.69</c:v>
                </c:pt>
                <c:pt idx="550">
                  <c:v>2.78</c:v>
                </c:pt>
                <c:pt idx="551">
                  <c:v>2.86</c:v>
                </c:pt>
                <c:pt idx="552">
                  <c:v>3.06</c:v>
                </c:pt>
                <c:pt idx="553">
                  <c:v>3.04</c:v>
                </c:pt>
                <c:pt idx="554">
                  <c:v>2.95</c:v>
                </c:pt>
                <c:pt idx="555">
                  <c:v>3.43</c:v>
                </c:pt>
                <c:pt idx="556">
                  <c:v>3.76</c:v>
                </c:pt>
                <c:pt idx="557">
                  <c:v>3.5</c:v>
                </c:pt>
                <c:pt idx="558">
                  <c:v>3.6</c:v>
                </c:pt>
                <c:pt idx="559">
                  <c:v>4.0999999999999996</c:v>
                </c:pt>
                <c:pt idx="560">
                  <c:v>3.94</c:v>
                </c:pt>
                <c:pt idx="561">
                  <c:v>3.8</c:v>
                </c:pt>
                <c:pt idx="562">
                  <c:v>3.68</c:v>
                </c:pt>
                <c:pt idx="563">
                  <c:v>3.98</c:v>
                </c:pt>
                <c:pt idx="564">
                  <c:v>4.25</c:v>
                </c:pt>
                <c:pt idx="565">
                  <c:v>3.96</c:v>
                </c:pt>
                <c:pt idx="566">
                  <c:v>3.8</c:v>
                </c:pt>
                <c:pt idx="567">
                  <c:v>4.26</c:v>
                </c:pt>
                <c:pt idx="568">
                  <c:v>4.5599999999999996</c:v>
                </c:pt>
                <c:pt idx="569">
                  <c:v>4.5999999999999996</c:v>
                </c:pt>
                <c:pt idx="570">
                  <c:v>4.72</c:v>
                </c:pt>
                <c:pt idx="571">
                  <c:v>5.22</c:v>
                </c:pt>
                <c:pt idx="572">
                  <c:v>5.08</c:v>
                </c:pt>
                <c:pt idx="573">
                  <c:v>5.03</c:v>
                </c:pt>
                <c:pt idx="574">
                  <c:v>5.2</c:v>
                </c:pt>
                <c:pt idx="575">
                  <c:v>5.54</c:v>
                </c:pt>
                <c:pt idx="576">
                  <c:v>5.52</c:v>
                </c:pt>
                <c:pt idx="577">
                  <c:v>5.42</c:v>
                </c:pt>
                <c:pt idx="578">
                  <c:v>5.48</c:v>
                </c:pt>
                <c:pt idx="579">
                  <c:v>5.9</c:v>
                </c:pt>
                <c:pt idx="580">
                  <c:v>6.36</c:v>
                </c:pt>
                <c:pt idx="581">
                  <c:v>6.5</c:v>
                </c:pt>
                <c:pt idx="582">
                  <c:v>6.64</c:v>
                </c:pt>
                <c:pt idx="583">
                  <c:v>6.2</c:v>
                </c:pt>
                <c:pt idx="584">
                  <c:v>6.3</c:v>
                </c:pt>
                <c:pt idx="585">
                  <c:v>7.36</c:v>
                </c:pt>
                <c:pt idx="586">
                  <c:v>7.28</c:v>
                </c:pt>
                <c:pt idx="587">
                  <c:v>7.18</c:v>
                </c:pt>
                <c:pt idx="588">
                  <c:v>7.1</c:v>
                </c:pt>
                <c:pt idx="589">
                  <c:v>6.8</c:v>
                </c:pt>
                <c:pt idx="590">
                  <c:v>6.38</c:v>
                </c:pt>
                <c:pt idx="591">
                  <c:v>6.03</c:v>
                </c:pt>
                <c:pt idx="592">
                  <c:v>5.84</c:v>
                </c:pt>
                <c:pt idx="593">
                  <c:v>5.6</c:v>
                </c:pt>
                <c:pt idx="594">
                  <c:v>5.48</c:v>
                </c:pt>
                <c:pt idx="595">
                  <c:v>5.32</c:v>
                </c:pt>
                <c:pt idx="596">
                  <c:v>5.25</c:v>
                </c:pt>
                <c:pt idx="597">
                  <c:v>4.95</c:v>
                </c:pt>
                <c:pt idx="598">
                  <c:v>4.5999999999999996</c:v>
                </c:pt>
                <c:pt idx="599">
                  <c:v>4.43</c:v>
                </c:pt>
                <c:pt idx="600">
                  <c:v>4.37</c:v>
                </c:pt>
                <c:pt idx="601">
                  <c:v>4.32</c:v>
                </c:pt>
                <c:pt idx="602">
                  <c:v>4.32</c:v>
                </c:pt>
                <c:pt idx="603">
                  <c:v>4.3</c:v>
                </c:pt>
                <c:pt idx="604">
                  <c:v>4.46</c:v>
                </c:pt>
                <c:pt idx="605">
                  <c:v>4.5</c:v>
                </c:pt>
                <c:pt idx="606">
                  <c:v>4.45</c:v>
                </c:pt>
                <c:pt idx="607">
                  <c:v>4.75</c:v>
                </c:pt>
                <c:pt idx="608">
                  <c:v>5.25</c:v>
                </c:pt>
                <c:pt idx="609">
                  <c:v>4.9800000000000004</c:v>
                </c:pt>
                <c:pt idx="610">
                  <c:v>4.8</c:v>
                </c:pt>
                <c:pt idx="611">
                  <c:v>4.7</c:v>
                </c:pt>
                <c:pt idx="612">
                  <c:v>4.78</c:v>
                </c:pt>
                <c:pt idx="613">
                  <c:v>4.5</c:v>
                </c:pt>
                <c:pt idx="614">
                  <c:v>4.3499999999999996</c:v>
                </c:pt>
                <c:pt idx="615">
                  <c:v>4.2</c:v>
                </c:pt>
                <c:pt idx="616">
                  <c:v>4</c:v>
                </c:pt>
                <c:pt idx="617">
                  <c:v>3.85</c:v>
                </c:pt>
                <c:pt idx="618">
                  <c:v>3.75</c:v>
                </c:pt>
                <c:pt idx="619">
                  <c:v>4.0599999999999996</c:v>
                </c:pt>
                <c:pt idx="620">
                  <c:v>4.2300000000000004</c:v>
                </c:pt>
                <c:pt idx="621">
                  <c:v>4.46</c:v>
                </c:pt>
                <c:pt idx="622">
                  <c:v>4.6399999999999997</c:v>
                </c:pt>
                <c:pt idx="623">
                  <c:v>4.66</c:v>
                </c:pt>
                <c:pt idx="624">
                  <c:v>4.74</c:v>
                </c:pt>
                <c:pt idx="625">
                  <c:v>4.1500000000000004</c:v>
                </c:pt>
                <c:pt idx="626">
                  <c:v>4.88</c:v>
                </c:pt>
                <c:pt idx="627">
                  <c:v>5.0999999999999996</c:v>
                </c:pt>
                <c:pt idx="628">
                  <c:v>5.34</c:v>
                </c:pt>
                <c:pt idx="629">
                  <c:v>5.54</c:v>
                </c:pt>
                <c:pt idx="630">
                  <c:v>5.82</c:v>
                </c:pt>
                <c:pt idx="631">
                  <c:v>6.5</c:v>
                </c:pt>
                <c:pt idx="632">
                  <c:v>6.65</c:v>
                </c:pt>
                <c:pt idx="633">
                  <c:v>7.1</c:v>
                </c:pt>
                <c:pt idx="634">
                  <c:v>7.56</c:v>
                </c:pt>
                <c:pt idx="635">
                  <c:v>7.9</c:v>
                </c:pt>
                <c:pt idx="636">
                  <c:v>7.8</c:v>
                </c:pt>
                <c:pt idx="637">
                  <c:v>7.91</c:v>
                </c:pt>
                <c:pt idx="638">
                  <c:v>7.76</c:v>
                </c:pt>
                <c:pt idx="639">
                  <c:v>7.76</c:v>
                </c:pt>
                <c:pt idx="640">
                  <c:v>7.7</c:v>
                </c:pt>
                <c:pt idx="641">
                  <c:v>7.69</c:v>
                </c:pt>
                <c:pt idx="642">
                  <c:v>7.58</c:v>
                </c:pt>
                <c:pt idx="643">
                  <c:v>7.45</c:v>
                </c:pt>
                <c:pt idx="644">
                  <c:v>7.3</c:v>
                </c:pt>
                <c:pt idx="645">
                  <c:v>7.43</c:v>
                </c:pt>
                <c:pt idx="646">
                  <c:v>7.35</c:v>
                </c:pt>
                <c:pt idx="647">
                  <c:v>7.3</c:v>
                </c:pt>
                <c:pt idx="648">
                  <c:v>7.12</c:v>
                </c:pt>
                <c:pt idx="649">
                  <c:v>7.18</c:v>
                </c:pt>
                <c:pt idx="650">
                  <c:v>7.24</c:v>
                </c:pt>
                <c:pt idx="651">
                  <c:v>7.4</c:v>
                </c:pt>
                <c:pt idx="652">
                  <c:v>7.32</c:v>
                </c:pt>
                <c:pt idx="653">
                  <c:v>7.32</c:v>
                </c:pt>
                <c:pt idx="654">
                  <c:v>7.28</c:v>
                </c:pt>
                <c:pt idx="655">
                  <c:v>7.3</c:v>
                </c:pt>
                <c:pt idx="656">
                  <c:v>7.25</c:v>
                </c:pt>
                <c:pt idx="657">
                  <c:v>7.32</c:v>
                </c:pt>
                <c:pt idx="658">
                  <c:v>7.38</c:v>
                </c:pt>
                <c:pt idx="659">
                  <c:v>7.28</c:v>
                </c:pt>
                <c:pt idx="660">
                  <c:v>7.06</c:v>
                </c:pt>
                <c:pt idx="661">
                  <c:v>6.88</c:v>
                </c:pt>
                <c:pt idx="662">
                  <c:v>6.64</c:v>
                </c:pt>
                <c:pt idx="663">
                  <c:v>6.5</c:v>
                </c:pt>
                <c:pt idx="664">
                  <c:v>6.45</c:v>
                </c:pt>
                <c:pt idx="665">
                  <c:v>6.35</c:v>
                </c:pt>
                <c:pt idx="666">
                  <c:v>6.18</c:v>
                </c:pt>
                <c:pt idx="667">
                  <c:v>6.4</c:v>
                </c:pt>
                <c:pt idx="668">
                  <c:v>6.66</c:v>
                </c:pt>
                <c:pt idx="669">
                  <c:v>6.74</c:v>
                </c:pt>
                <c:pt idx="670">
                  <c:v>6.78</c:v>
                </c:pt>
                <c:pt idx="671">
                  <c:v>7</c:v>
                </c:pt>
                <c:pt idx="672">
                  <c:v>7</c:v>
                </c:pt>
                <c:pt idx="673">
                  <c:v>6.94</c:v>
                </c:pt>
                <c:pt idx="674">
                  <c:v>7.02</c:v>
                </c:pt>
                <c:pt idx="675">
                  <c:v>7.1</c:v>
                </c:pt>
                <c:pt idx="676">
                  <c:v>7.1</c:v>
                </c:pt>
                <c:pt idx="677">
                  <c:v>7.34</c:v>
                </c:pt>
                <c:pt idx="678">
                  <c:v>7.38</c:v>
                </c:pt>
                <c:pt idx="679">
                  <c:v>7.56</c:v>
                </c:pt>
                <c:pt idx="680">
                  <c:v>7.68</c:v>
                </c:pt>
                <c:pt idx="681">
                  <c:v>7.9</c:v>
                </c:pt>
                <c:pt idx="682">
                  <c:v>8.1</c:v>
                </c:pt>
                <c:pt idx="683">
                  <c:v>8.3800000000000008</c:v>
                </c:pt>
                <c:pt idx="684">
                  <c:v>8.4600000000000009</c:v>
                </c:pt>
                <c:pt idx="685">
                  <c:v>8.6</c:v>
                </c:pt>
                <c:pt idx="686">
                  <c:v>8.6999999999999993</c:v>
                </c:pt>
                <c:pt idx="687">
                  <c:v>8.7200000000000006</c:v>
                </c:pt>
                <c:pt idx="688">
                  <c:v>8.66</c:v>
                </c:pt>
                <c:pt idx="689">
                  <c:v>8.64</c:v>
                </c:pt>
                <c:pt idx="690">
                  <c:v>8.6199999999999992</c:v>
                </c:pt>
                <c:pt idx="691">
                  <c:v>8.6300000000000008</c:v>
                </c:pt>
                <c:pt idx="692">
                  <c:v>8.65</c:v>
                </c:pt>
                <c:pt idx="693">
                  <c:v>8.7200000000000006</c:v>
                </c:pt>
                <c:pt idx="694">
                  <c:v>8.77</c:v>
                </c:pt>
                <c:pt idx="695">
                  <c:v>8.92</c:v>
                </c:pt>
                <c:pt idx="696">
                  <c:v>8.92</c:v>
                </c:pt>
                <c:pt idx="697">
                  <c:v>9</c:v>
                </c:pt>
                <c:pt idx="698">
                  <c:v>9.0399999999999991</c:v>
                </c:pt>
                <c:pt idx="699">
                  <c:v>8.93</c:v>
                </c:pt>
                <c:pt idx="700">
                  <c:v>8.9600000000000009</c:v>
                </c:pt>
                <c:pt idx="701">
                  <c:v>9.08</c:v>
                </c:pt>
                <c:pt idx="702">
                  <c:v>8.98</c:v>
                </c:pt>
                <c:pt idx="703">
                  <c:v>8.9499999999999993</c:v>
                </c:pt>
                <c:pt idx="704">
                  <c:v>8.84</c:v>
                </c:pt>
                <c:pt idx="705">
                  <c:v>8.74</c:v>
                </c:pt>
                <c:pt idx="706">
                  <c:v>8.75</c:v>
                </c:pt>
                <c:pt idx="707">
                  <c:v>8.8800000000000008</c:v>
                </c:pt>
                <c:pt idx="708">
                  <c:v>8.98</c:v>
                </c:pt>
                <c:pt idx="709">
                  <c:v>8.98</c:v>
                </c:pt>
                <c:pt idx="710">
                  <c:v>8.9600000000000009</c:v>
                </c:pt>
                <c:pt idx="711">
                  <c:v>8.9499999999999993</c:v>
                </c:pt>
                <c:pt idx="712">
                  <c:v>8.77</c:v>
                </c:pt>
                <c:pt idx="713">
                  <c:v>8.82</c:v>
                </c:pt>
                <c:pt idx="714">
                  <c:v>8.77</c:v>
                </c:pt>
                <c:pt idx="715">
                  <c:v>8.82</c:v>
                </c:pt>
                <c:pt idx="716">
                  <c:v>8.77</c:v>
                </c:pt>
                <c:pt idx="717">
                  <c:v>8.6</c:v>
                </c:pt>
                <c:pt idx="718">
                  <c:v>8.5</c:v>
                </c:pt>
                <c:pt idx="719">
                  <c:v>8.4499999999999993</c:v>
                </c:pt>
                <c:pt idx="720">
                  <c:v>8.4</c:v>
                </c:pt>
                <c:pt idx="721">
                  <c:v>8.35</c:v>
                </c:pt>
                <c:pt idx="722">
                  <c:v>8.26</c:v>
                </c:pt>
                <c:pt idx="723">
                  <c:v>8.14</c:v>
                </c:pt>
                <c:pt idx="724">
                  <c:v>7.98</c:v>
                </c:pt>
                <c:pt idx="725">
                  <c:v>7.8</c:v>
                </c:pt>
                <c:pt idx="726">
                  <c:v>7.67</c:v>
                </c:pt>
                <c:pt idx="727">
                  <c:v>7.8</c:v>
                </c:pt>
                <c:pt idx="728">
                  <c:v>7.67</c:v>
                </c:pt>
                <c:pt idx="729">
                  <c:v>7.22</c:v>
                </c:pt>
                <c:pt idx="730">
                  <c:v>6.95</c:v>
                </c:pt>
                <c:pt idx="731">
                  <c:v>6.95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7685-4CA2-8C6F-6BF9101DE235}"/>
            </c:ext>
          </c:extLst>
        </c:ser>
        <c:ser>
          <c:idx val="14"/>
          <c:order val="2"/>
          <c:tx>
            <c:v>2012</c:v>
          </c:tx>
          <c:spPr>
            <a:ln w="12700">
              <a:solidFill>
                <a:srgbClr val="000000"/>
              </a:solidFill>
              <a:prstDash val="sysDash"/>
            </a:ln>
          </c:spPr>
          <c:marker>
            <c:symbol val="dash"/>
            <c:size val="5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DATOS!$AI$3:$AI$734</c:f>
              <c:numCache>
                <c:formatCode>0.00</c:formatCode>
                <c:ptCount val="732"/>
                <c:pt idx="0">
                  <c:v>6.9</c:v>
                </c:pt>
                <c:pt idx="1">
                  <c:v>6.68</c:v>
                </c:pt>
                <c:pt idx="2">
                  <c:v>6.58</c:v>
                </c:pt>
                <c:pt idx="3">
                  <c:v>6.45</c:v>
                </c:pt>
                <c:pt idx="4">
                  <c:v>6.38</c:v>
                </c:pt>
                <c:pt idx="5">
                  <c:v>6.3</c:v>
                </c:pt>
                <c:pt idx="6">
                  <c:v>6.28</c:v>
                </c:pt>
                <c:pt idx="7">
                  <c:v>6.42</c:v>
                </c:pt>
                <c:pt idx="8">
                  <c:v>6.38</c:v>
                </c:pt>
                <c:pt idx="9">
                  <c:v>6.38</c:v>
                </c:pt>
                <c:pt idx="10">
                  <c:v>6.42</c:v>
                </c:pt>
                <c:pt idx="11">
                  <c:v>6.65</c:v>
                </c:pt>
                <c:pt idx="12">
                  <c:v>6.65</c:v>
                </c:pt>
                <c:pt idx="13">
                  <c:v>6.58</c:v>
                </c:pt>
                <c:pt idx="14">
                  <c:v>6.5</c:v>
                </c:pt>
                <c:pt idx="15">
                  <c:v>6.8</c:v>
                </c:pt>
                <c:pt idx="16">
                  <c:v>6.48</c:v>
                </c:pt>
                <c:pt idx="17">
                  <c:v>6.42</c:v>
                </c:pt>
                <c:pt idx="18">
                  <c:v>6.38</c:v>
                </c:pt>
                <c:pt idx="19">
                  <c:v>6.3</c:v>
                </c:pt>
                <c:pt idx="20">
                  <c:v>6.28</c:v>
                </c:pt>
                <c:pt idx="21">
                  <c:v>6.49</c:v>
                </c:pt>
                <c:pt idx="22">
                  <c:v>6.22</c:v>
                </c:pt>
                <c:pt idx="23">
                  <c:v>6.15</c:v>
                </c:pt>
                <c:pt idx="24">
                  <c:v>6.02</c:v>
                </c:pt>
                <c:pt idx="25">
                  <c:v>5.94</c:v>
                </c:pt>
                <c:pt idx="26">
                  <c:v>5.98</c:v>
                </c:pt>
                <c:pt idx="27">
                  <c:v>5.63</c:v>
                </c:pt>
                <c:pt idx="28">
                  <c:v>5.86</c:v>
                </c:pt>
                <c:pt idx="29">
                  <c:v>5.64</c:v>
                </c:pt>
                <c:pt idx="30">
                  <c:v>5.54</c:v>
                </c:pt>
                <c:pt idx="31">
                  <c:v>5.5</c:v>
                </c:pt>
                <c:pt idx="32">
                  <c:v>5.48</c:v>
                </c:pt>
                <c:pt idx="33">
                  <c:v>5.55</c:v>
                </c:pt>
                <c:pt idx="34">
                  <c:v>5.55</c:v>
                </c:pt>
                <c:pt idx="35">
                  <c:v>5.68</c:v>
                </c:pt>
                <c:pt idx="36">
                  <c:v>5.74</c:v>
                </c:pt>
                <c:pt idx="37">
                  <c:v>5.86</c:v>
                </c:pt>
                <c:pt idx="38">
                  <c:v>6</c:v>
                </c:pt>
                <c:pt idx="39">
                  <c:v>6.1</c:v>
                </c:pt>
                <c:pt idx="40">
                  <c:v>6.16</c:v>
                </c:pt>
                <c:pt idx="41">
                  <c:v>6.4</c:v>
                </c:pt>
                <c:pt idx="42">
                  <c:v>6.56</c:v>
                </c:pt>
                <c:pt idx="43">
                  <c:v>6.78</c:v>
                </c:pt>
                <c:pt idx="44">
                  <c:v>6.86</c:v>
                </c:pt>
                <c:pt idx="45">
                  <c:v>7.12</c:v>
                </c:pt>
                <c:pt idx="46">
                  <c:v>7.12</c:v>
                </c:pt>
                <c:pt idx="47">
                  <c:v>7.35</c:v>
                </c:pt>
                <c:pt idx="48">
                  <c:v>7.64</c:v>
                </c:pt>
                <c:pt idx="49">
                  <c:v>7.8</c:v>
                </c:pt>
                <c:pt idx="50">
                  <c:v>7.78</c:v>
                </c:pt>
                <c:pt idx="51">
                  <c:v>7.69</c:v>
                </c:pt>
                <c:pt idx="52">
                  <c:v>7.86</c:v>
                </c:pt>
                <c:pt idx="53">
                  <c:v>7.88</c:v>
                </c:pt>
                <c:pt idx="54">
                  <c:v>7.92</c:v>
                </c:pt>
                <c:pt idx="55">
                  <c:v>7.98</c:v>
                </c:pt>
                <c:pt idx="56">
                  <c:v>8.0500000000000007</c:v>
                </c:pt>
                <c:pt idx="57">
                  <c:v>8.08</c:v>
                </c:pt>
                <c:pt idx="58">
                  <c:v>8.1</c:v>
                </c:pt>
                <c:pt idx="59">
                  <c:v>8.19</c:v>
                </c:pt>
                <c:pt idx="60">
                  <c:v>8.19</c:v>
                </c:pt>
                <c:pt idx="61">
                  <c:v>8.1</c:v>
                </c:pt>
                <c:pt idx="62">
                  <c:v>8</c:v>
                </c:pt>
                <c:pt idx="63">
                  <c:v>7.88</c:v>
                </c:pt>
                <c:pt idx="64">
                  <c:v>7.78</c:v>
                </c:pt>
                <c:pt idx="65">
                  <c:v>7.6</c:v>
                </c:pt>
                <c:pt idx="66">
                  <c:v>7.4</c:v>
                </c:pt>
                <c:pt idx="67">
                  <c:v>7.26</c:v>
                </c:pt>
                <c:pt idx="68">
                  <c:v>7.12</c:v>
                </c:pt>
                <c:pt idx="69">
                  <c:v>6.98</c:v>
                </c:pt>
                <c:pt idx="70">
                  <c:v>6.88</c:v>
                </c:pt>
                <c:pt idx="71">
                  <c:v>6</c:v>
                </c:pt>
                <c:pt idx="72">
                  <c:v>5.9</c:v>
                </c:pt>
                <c:pt idx="73">
                  <c:v>6.68</c:v>
                </c:pt>
                <c:pt idx="74">
                  <c:v>6.65</c:v>
                </c:pt>
                <c:pt idx="75">
                  <c:v>6.64</c:v>
                </c:pt>
                <c:pt idx="76">
                  <c:v>6.55</c:v>
                </c:pt>
                <c:pt idx="77">
                  <c:v>6.48</c:v>
                </c:pt>
                <c:pt idx="78">
                  <c:v>6.66</c:v>
                </c:pt>
                <c:pt idx="79">
                  <c:v>6.7</c:v>
                </c:pt>
                <c:pt idx="80">
                  <c:v>6.6</c:v>
                </c:pt>
                <c:pt idx="81">
                  <c:v>6.48</c:v>
                </c:pt>
                <c:pt idx="82">
                  <c:v>6.42</c:v>
                </c:pt>
                <c:pt idx="83">
                  <c:v>6.5</c:v>
                </c:pt>
                <c:pt idx="84">
                  <c:v>6.58</c:v>
                </c:pt>
                <c:pt idx="85">
                  <c:v>6.6</c:v>
                </c:pt>
                <c:pt idx="86">
                  <c:v>6.54</c:v>
                </c:pt>
                <c:pt idx="87">
                  <c:v>6.52</c:v>
                </c:pt>
                <c:pt idx="88">
                  <c:v>6.48</c:v>
                </c:pt>
                <c:pt idx="89">
                  <c:v>6.42</c:v>
                </c:pt>
                <c:pt idx="90">
                  <c:v>6.38</c:v>
                </c:pt>
                <c:pt idx="91">
                  <c:v>6.3</c:v>
                </c:pt>
                <c:pt idx="92">
                  <c:v>6.22</c:v>
                </c:pt>
                <c:pt idx="93">
                  <c:v>6.18</c:v>
                </c:pt>
                <c:pt idx="94">
                  <c:v>6.15</c:v>
                </c:pt>
                <c:pt idx="95">
                  <c:v>6.12</c:v>
                </c:pt>
                <c:pt idx="96">
                  <c:v>6.08</c:v>
                </c:pt>
                <c:pt idx="97">
                  <c:v>6.05</c:v>
                </c:pt>
                <c:pt idx="98">
                  <c:v>6.05</c:v>
                </c:pt>
                <c:pt idx="99">
                  <c:v>5.4</c:v>
                </c:pt>
                <c:pt idx="100">
                  <c:v>5.28</c:v>
                </c:pt>
                <c:pt idx="101">
                  <c:v>6.05</c:v>
                </c:pt>
                <c:pt idx="102">
                  <c:v>6.05</c:v>
                </c:pt>
                <c:pt idx="103">
                  <c:v>5.78</c:v>
                </c:pt>
                <c:pt idx="104">
                  <c:v>5.68</c:v>
                </c:pt>
                <c:pt idx="105">
                  <c:v>5.56</c:v>
                </c:pt>
                <c:pt idx="106">
                  <c:v>5.43</c:v>
                </c:pt>
                <c:pt idx="107">
                  <c:v>5.32</c:v>
                </c:pt>
                <c:pt idx="108">
                  <c:v>5.26</c:v>
                </c:pt>
                <c:pt idx="109">
                  <c:v>5.2</c:v>
                </c:pt>
                <c:pt idx="110">
                  <c:v>5.16</c:v>
                </c:pt>
                <c:pt idx="111">
                  <c:v>5.12</c:v>
                </c:pt>
                <c:pt idx="112">
                  <c:v>5.08</c:v>
                </c:pt>
                <c:pt idx="113">
                  <c:v>5.12</c:v>
                </c:pt>
                <c:pt idx="114">
                  <c:v>5.18</c:v>
                </c:pt>
                <c:pt idx="115">
                  <c:v>5.03</c:v>
                </c:pt>
                <c:pt idx="116">
                  <c:v>5.0999999999999996</c:v>
                </c:pt>
                <c:pt idx="117">
                  <c:v>5.16</c:v>
                </c:pt>
                <c:pt idx="118">
                  <c:v>5.22</c:v>
                </c:pt>
                <c:pt idx="119">
                  <c:v>5.26</c:v>
                </c:pt>
                <c:pt idx="120">
                  <c:v>5.36</c:v>
                </c:pt>
                <c:pt idx="121">
                  <c:v>5.4</c:v>
                </c:pt>
                <c:pt idx="122">
                  <c:v>5.44</c:v>
                </c:pt>
                <c:pt idx="123">
                  <c:v>5.56</c:v>
                </c:pt>
                <c:pt idx="124">
                  <c:v>5.48</c:v>
                </c:pt>
                <c:pt idx="125">
                  <c:v>5.38</c:v>
                </c:pt>
                <c:pt idx="126">
                  <c:v>5.28</c:v>
                </c:pt>
                <c:pt idx="127">
                  <c:v>5.0999999999999996</c:v>
                </c:pt>
                <c:pt idx="128">
                  <c:v>4.88</c:v>
                </c:pt>
                <c:pt idx="129">
                  <c:v>4.8</c:v>
                </c:pt>
                <c:pt idx="130">
                  <c:v>4.7</c:v>
                </c:pt>
                <c:pt idx="131">
                  <c:v>4.5999999999999996</c:v>
                </c:pt>
                <c:pt idx="132">
                  <c:v>4.45</c:v>
                </c:pt>
                <c:pt idx="133">
                  <c:v>4.46</c:v>
                </c:pt>
                <c:pt idx="134">
                  <c:v>4.58</c:v>
                </c:pt>
                <c:pt idx="135">
                  <c:v>4.58</c:v>
                </c:pt>
                <c:pt idx="136">
                  <c:v>4.5999999999999996</c:v>
                </c:pt>
                <c:pt idx="137">
                  <c:v>4.63</c:v>
                </c:pt>
                <c:pt idx="138">
                  <c:v>4.62</c:v>
                </c:pt>
                <c:pt idx="139">
                  <c:v>4.5999999999999996</c:v>
                </c:pt>
                <c:pt idx="140">
                  <c:v>4.54</c:v>
                </c:pt>
                <c:pt idx="141">
                  <c:v>4.45</c:v>
                </c:pt>
                <c:pt idx="142">
                  <c:v>4.37</c:v>
                </c:pt>
                <c:pt idx="143">
                  <c:v>4.3099999999999996</c:v>
                </c:pt>
                <c:pt idx="144">
                  <c:v>4.22</c:v>
                </c:pt>
                <c:pt idx="145">
                  <c:v>4.12</c:v>
                </c:pt>
                <c:pt idx="146">
                  <c:v>4.2</c:v>
                </c:pt>
                <c:pt idx="147">
                  <c:v>4.1399999999999997</c:v>
                </c:pt>
                <c:pt idx="148">
                  <c:v>4.08</c:v>
                </c:pt>
                <c:pt idx="149">
                  <c:v>4.08</c:v>
                </c:pt>
                <c:pt idx="150">
                  <c:v>4.05</c:v>
                </c:pt>
                <c:pt idx="151">
                  <c:v>3.97</c:v>
                </c:pt>
                <c:pt idx="152">
                  <c:v>3.9</c:v>
                </c:pt>
                <c:pt idx="153">
                  <c:v>4</c:v>
                </c:pt>
                <c:pt idx="154">
                  <c:v>4.0199999999999996</c:v>
                </c:pt>
                <c:pt idx="155">
                  <c:v>4.0599999999999996</c:v>
                </c:pt>
                <c:pt idx="156">
                  <c:v>4.09</c:v>
                </c:pt>
                <c:pt idx="157">
                  <c:v>4.4800000000000004</c:v>
                </c:pt>
                <c:pt idx="158">
                  <c:v>4.28</c:v>
                </c:pt>
                <c:pt idx="159">
                  <c:v>3.98</c:v>
                </c:pt>
                <c:pt idx="160">
                  <c:v>3.56</c:v>
                </c:pt>
                <c:pt idx="161">
                  <c:v>4.1500000000000004</c:v>
                </c:pt>
                <c:pt idx="162">
                  <c:v>4.22</c:v>
                </c:pt>
                <c:pt idx="163">
                  <c:v>4.5599999999999996</c:v>
                </c:pt>
                <c:pt idx="164">
                  <c:v>4.47</c:v>
                </c:pt>
                <c:pt idx="165">
                  <c:v>4.34</c:v>
                </c:pt>
                <c:pt idx="166">
                  <c:v>4.58</c:v>
                </c:pt>
                <c:pt idx="167">
                  <c:v>6.5</c:v>
                </c:pt>
                <c:pt idx="168">
                  <c:v>6.4</c:v>
                </c:pt>
                <c:pt idx="169">
                  <c:v>6.17</c:v>
                </c:pt>
                <c:pt idx="170">
                  <c:v>6.2</c:v>
                </c:pt>
                <c:pt idx="171">
                  <c:v>6.58</c:v>
                </c:pt>
                <c:pt idx="172">
                  <c:v>6.8</c:v>
                </c:pt>
                <c:pt idx="173">
                  <c:v>6.84</c:v>
                </c:pt>
                <c:pt idx="174">
                  <c:v>6.52</c:v>
                </c:pt>
                <c:pt idx="175">
                  <c:v>6.36</c:v>
                </c:pt>
                <c:pt idx="176">
                  <c:v>6.3</c:v>
                </c:pt>
                <c:pt idx="177">
                  <c:v>6.2</c:v>
                </c:pt>
                <c:pt idx="178">
                  <c:v>6.06</c:v>
                </c:pt>
                <c:pt idx="179">
                  <c:v>5.98</c:v>
                </c:pt>
                <c:pt idx="180">
                  <c:v>5.94</c:v>
                </c:pt>
                <c:pt idx="181">
                  <c:v>5.88</c:v>
                </c:pt>
                <c:pt idx="182">
                  <c:v>5.8</c:v>
                </c:pt>
                <c:pt idx="183">
                  <c:v>5.68</c:v>
                </c:pt>
                <c:pt idx="184">
                  <c:v>5.6</c:v>
                </c:pt>
                <c:pt idx="185">
                  <c:v>5.4</c:v>
                </c:pt>
                <c:pt idx="186">
                  <c:v>5.32</c:v>
                </c:pt>
                <c:pt idx="187">
                  <c:v>5.0599999999999996</c:v>
                </c:pt>
                <c:pt idx="188">
                  <c:v>4.82</c:v>
                </c:pt>
                <c:pt idx="189">
                  <c:v>4.71</c:v>
                </c:pt>
                <c:pt idx="190">
                  <c:v>4.67</c:v>
                </c:pt>
                <c:pt idx="191">
                  <c:v>4.7</c:v>
                </c:pt>
                <c:pt idx="192">
                  <c:v>4.6399999999999997</c:v>
                </c:pt>
                <c:pt idx="193">
                  <c:v>4.84</c:v>
                </c:pt>
                <c:pt idx="194">
                  <c:v>4.9000000000000004</c:v>
                </c:pt>
                <c:pt idx="195">
                  <c:v>5.56</c:v>
                </c:pt>
                <c:pt idx="196">
                  <c:v>5.7</c:v>
                </c:pt>
                <c:pt idx="197">
                  <c:v>5.74</c:v>
                </c:pt>
                <c:pt idx="198">
                  <c:v>5.86</c:v>
                </c:pt>
                <c:pt idx="199">
                  <c:v>6.14</c:v>
                </c:pt>
                <c:pt idx="200">
                  <c:v>5.7</c:v>
                </c:pt>
                <c:pt idx="201">
                  <c:v>5.82</c:v>
                </c:pt>
                <c:pt idx="202">
                  <c:v>6.06</c:v>
                </c:pt>
                <c:pt idx="203">
                  <c:v>6.11</c:v>
                </c:pt>
                <c:pt idx="204">
                  <c:v>6.33</c:v>
                </c:pt>
                <c:pt idx="205">
                  <c:v>6.63</c:v>
                </c:pt>
                <c:pt idx="206">
                  <c:v>6.56</c:v>
                </c:pt>
                <c:pt idx="207">
                  <c:v>6.44</c:v>
                </c:pt>
                <c:pt idx="208">
                  <c:v>6.42</c:v>
                </c:pt>
                <c:pt idx="209">
                  <c:v>6.55</c:v>
                </c:pt>
                <c:pt idx="210">
                  <c:v>6.82</c:v>
                </c:pt>
                <c:pt idx="211">
                  <c:v>6.72</c:v>
                </c:pt>
                <c:pt idx="212">
                  <c:v>6.25</c:v>
                </c:pt>
                <c:pt idx="213">
                  <c:v>6.18</c:v>
                </c:pt>
                <c:pt idx="214">
                  <c:v>6.24</c:v>
                </c:pt>
                <c:pt idx="215">
                  <c:v>6.55</c:v>
                </c:pt>
                <c:pt idx="216">
                  <c:v>6.71</c:v>
                </c:pt>
                <c:pt idx="217">
                  <c:v>6.55</c:v>
                </c:pt>
                <c:pt idx="218">
                  <c:v>6.65</c:v>
                </c:pt>
                <c:pt idx="219">
                  <c:v>7.18</c:v>
                </c:pt>
                <c:pt idx="220">
                  <c:v>7.09</c:v>
                </c:pt>
                <c:pt idx="221">
                  <c:v>6.9</c:v>
                </c:pt>
                <c:pt idx="222">
                  <c:v>6.99</c:v>
                </c:pt>
                <c:pt idx="223">
                  <c:v>7.28</c:v>
                </c:pt>
                <c:pt idx="224">
                  <c:v>7.24</c:v>
                </c:pt>
                <c:pt idx="225">
                  <c:v>7.23</c:v>
                </c:pt>
                <c:pt idx="226">
                  <c:v>7.2</c:v>
                </c:pt>
                <c:pt idx="227">
                  <c:v>7.15</c:v>
                </c:pt>
                <c:pt idx="228">
                  <c:v>7.1</c:v>
                </c:pt>
                <c:pt idx="229">
                  <c:v>7.03</c:v>
                </c:pt>
                <c:pt idx="230">
                  <c:v>7.02</c:v>
                </c:pt>
                <c:pt idx="231">
                  <c:v>6.9</c:v>
                </c:pt>
                <c:pt idx="232">
                  <c:v>6.6</c:v>
                </c:pt>
                <c:pt idx="233">
                  <c:v>6.48</c:v>
                </c:pt>
                <c:pt idx="234">
                  <c:v>6.46</c:v>
                </c:pt>
                <c:pt idx="235">
                  <c:v>6.43</c:v>
                </c:pt>
                <c:pt idx="236">
                  <c:v>6.57</c:v>
                </c:pt>
                <c:pt idx="237">
                  <c:v>6.84</c:v>
                </c:pt>
                <c:pt idx="238">
                  <c:v>6.8</c:v>
                </c:pt>
                <c:pt idx="239">
                  <c:v>6.72</c:v>
                </c:pt>
                <c:pt idx="240">
                  <c:v>6.75</c:v>
                </c:pt>
                <c:pt idx="241">
                  <c:v>6.85</c:v>
                </c:pt>
                <c:pt idx="242">
                  <c:v>7.08</c:v>
                </c:pt>
                <c:pt idx="243">
                  <c:v>7.37</c:v>
                </c:pt>
                <c:pt idx="244">
                  <c:v>7.22</c:v>
                </c:pt>
                <c:pt idx="245">
                  <c:v>7.3</c:v>
                </c:pt>
                <c:pt idx="246">
                  <c:v>7.3</c:v>
                </c:pt>
                <c:pt idx="247">
                  <c:v>7.28</c:v>
                </c:pt>
                <c:pt idx="248">
                  <c:v>7.28</c:v>
                </c:pt>
                <c:pt idx="249">
                  <c:v>7.18</c:v>
                </c:pt>
                <c:pt idx="250">
                  <c:v>7.34</c:v>
                </c:pt>
                <c:pt idx="251">
                  <c:v>7.27</c:v>
                </c:pt>
                <c:pt idx="252">
                  <c:v>7.21</c:v>
                </c:pt>
                <c:pt idx="253">
                  <c:v>7.1</c:v>
                </c:pt>
                <c:pt idx="254">
                  <c:v>6.94</c:v>
                </c:pt>
                <c:pt idx="255">
                  <c:v>7.45</c:v>
                </c:pt>
                <c:pt idx="256">
                  <c:v>7.48</c:v>
                </c:pt>
                <c:pt idx="257">
                  <c:v>7.27</c:v>
                </c:pt>
                <c:pt idx="258">
                  <c:v>6.98</c:v>
                </c:pt>
                <c:pt idx="259">
                  <c:v>6.78</c:v>
                </c:pt>
                <c:pt idx="260">
                  <c:v>6.78</c:v>
                </c:pt>
                <c:pt idx="261">
                  <c:v>6.7</c:v>
                </c:pt>
                <c:pt idx="262">
                  <c:v>6.66</c:v>
                </c:pt>
                <c:pt idx="263">
                  <c:v>6.35</c:v>
                </c:pt>
                <c:pt idx="264">
                  <c:v>6.38</c:v>
                </c:pt>
                <c:pt idx="265">
                  <c:v>6.24</c:v>
                </c:pt>
                <c:pt idx="266">
                  <c:v>6.1</c:v>
                </c:pt>
                <c:pt idx="267">
                  <c:v>5.94</c:v>
                </c:pt>
                <c:pt idx="268">
                  <c:v>5.74</c:v>
                </c:pt>
                <c:pt idx="269">
                  <c:v>5.8</c:v>
                </c:pt>
                <c:pt idx="270">
                  <c:v>5.68</c:v>
                </c:pt>
                <c:pt idx="271">
                  <c:v>5.52</c:v>
                </c:pt>
                <c:pt idx="272">
                  <c:v>5.4</c:v>
                </c:pt>
                <c:pt idx="273">
                  <c:v>5.38</c:v>
                </c:pt>
                <c:pt idx="274">
                  <c:v>5.35</c:v>
                </c:pt>
                <c:pt idx="275">
                  <c:v>5.14</c:v>
                </c:pt>
                <c:pt idx="276">
                  <c:v>5.08</c:v>
                </c:pt>
                <c:pt idx="277">
                  <c:v>4.96</c:v>
                </c:pt>
                <c:pt idx="278">
                  <c:v>4.76</c:v>
                </c:pt>
                <c:pt idx="279">
                  <c:v>4.7</c:v>
                </c:pt>
                <c:pt idx="280">
                  <c:v>4.6500000000000004</c:v>
                </c:pt>
                <c:pt idx="281">
                  <c:v>4.9000000000000004</c:v>
                </c:pt>
                <c:pt idx="282">
                  <c:v>4.6500000000000004</c:v>
                </c:pt>
                <c:pt idx="283">
                  <c:v>4.82</c:v>
                </c:pt>
                <c:pt idx="284">
                  <c:v>4.46</c:v>
                </c:pt>
                <c:pt idx="285">
                  <c:v>4.6100000000000003</c:v>
                </c:pt>
                <c:pt idx="286">
                  <c:v>4.76</c:v>
                </c:pt>
                <c:pt idx="287">
                  <c:v>4.3</c:v>
                </c:pt>
                <c:pt idx="288">
                  <c:v>3.96</c:v>
                </c:pt>
                <c:pt idx="289">
                  <c:v>3.76</c:v>
                </c:pt>
                <c:pt idx="290">
                  <c:v>3.5</c:v>
                </c:pt>
                <c:pt idx="291">
                  <c:v>3.42</c:v>
                </c:pt>
                <c:pt idx="292">
                  <c:v>3.37</c:v>
                </c:pt>
                <c:pt idx="293">
                  <c:v>3.3</c:v>
                </c:pt>
                <c:pt idx="294">
                  <c:v>3.17</c:v>
                </c:pt>
                <c:pt idx="295">
                  <c:v>3.1500000000000004</c:v>
                </c:pt>
                <c:pt idx="296">
                  <c:v>3.2</c:v>
                </c:pt>
                <c:pt idx="297">
                  <c:v>3.12</c:v>
                </c:pt>
                <c:pt idx="298">
                  <c:v>3.0999999999999996</c:v>
                </c:pt>
                <c:pt idx="299">
                  <c:v>3.0199999999999996</c:v>
                </c:pt>
                <c:pt idx="300">
                  <c:v>2.98</c:v>
                </c:pt>
                <c:pt idx="301">
                  <c:v>2.92</c:v>
                </c:pt>
                <c:pt idx="302">
                  <c:v>2.87</c:v>
                </c:pt>
                <c:pt idx="303">
                  <c:v>2.81</c:v>
                </c:pt>
                <c:pt idx="304">
                  <c:v>2.78</c:v>
                </c:pt>
                <c:pt idx="305">
                  <c:v>2.8</c:v>
                </c:pt>
                <c:pt idx="306">
                  <c:v>2.86</c:v>
                </c:pt>
                <c:pt idx="307">
                  <c:v>2.9</c:v>
                </c:pt>
                <c:pt idx="308">
                  <c:v>2.86</c:v>
                </c:pt>
                <c:pt idx="309">
                  <c:v>2.78</c:v>
                </c:pt>
                <c:pt idx="310">
                  <c:v>2.67</c:v>
                </c:pt>
                <c:pt idx="311">
                  <c:v>2.6</c:v>
                </c:pt>
                <c:pt idx="312">
                  <c:v>2.62</c:v>
                </c:pt>
                <c:pt idx="313">
                  <c:v>2.5499999999999998</c:v>
                </c:pt>
                <c:pt idx="314">
                  <c:v>2.5</c:v>
                </c:pt>
                <c:pt idx="315">
                  <c:v>2.4500000000000002</c:v>
                </c:pt>
                <c:pt idx="316">
                  <c:v>2.42</c:v>
                </c:pt>
                <c:pt idx="317">
                  <c:v>2.35</c:v>
                </c:pt>
                <c:pt idx="318">
                  <c:v>2.3199999999999998</c:v>
                </c:pt>
                <c:pt idx="319">
                  <c:v>2.3199999999999998</c:v>
                </c:pt>
                <c:pt idx="320">
                  <c:v>2.29</c:v>
                </c:pt>
                <c:pt idx="321">
                  <c:v>2.29</c:v>
                </c:pt>
                <c:pt idx="322">
                  <c:v>2.3199999999999998</c:v>
                </c:pt>
                <c:pt idx="323">
                  <c:v>2.25</c:v>
                </c:pt>
                <c:pt idx="324">
                  <c:v>2.2200000000000002</c:v>
                </c:pt>
                <c:pt idx="325">
                  <c:v>2.2799999999999998</c:v>
                </c:pt>
                <c:pt idx="326">
                  <c:v>2.3199999999999998</c:v>
                </c:pt>
                <c:pt idx="327">
                  <c:v>2.39</c:v>
                </c:pt>
                <c:pt idx="328">
                  <c:v>2.42</c:v>
                </c:pt>
                <c:pt idx="329">
                  <c:v>2.5</c:v>
                </c:pt>
                <c:pt idx="330">
                  <c:v>2.4300000000000002</c:v>
                </c:pt>
                <c:pt idx="331">
                  <c:v>2.4300000000000002</c:v>
                </c:pt>
                <c:pt idx="332">
                  <c:v>2.4</c:v>
                </c:pt>
                <c:pt idx="333">
                  <c:v>2.35</c:v>
                </c:pt>
                <c:pt idx="334">
                  <c:v>2.3199999999999998</c:v>
                </c:pt>
                <c:pt idx="335">
                  <c:v>2.38</c:v>
                </c:pt>
                <c:pt idx="336">
                  <c:v>2.4500000000000002</c:v>
                </c:pt>
                <c:pt idx="337">
                  <c:v>2.5</c:v>
                </c:pt>
                <c:pt idx="338">
                  <c:v>2.4700000000000002</c:v>
                </c:pt>
                <c:pt idx="339">
                  <c:v>2.52</c:v>
                </c:pt>
                <c:pt idx="340">
                  <c:v>2.48</c:v>
                </c:pt>
                <c:pt idx="341">
                  <c:v>2.52</c:v>
                </c:pt>
                <c:pt idx="342">
                  <c:v>2.58</c:v>
                </c:pt>
                <c:pt idx="343">
                  <c:v>2.48</c:v>
                </c:pt>
                <c:pt idx="344">
                  <c:v>2.36</c:v>
                </c:pt>
                <c:pt idx="345">
                  <c:v>2.2999999999999998</c:v>
                </c:pt>
                <c:pt idx="346">
                  <c:v>2.38</c:v>
                </c:pt>
                <c:pt idx="347">
                  <c:v>2.2999999999999998</c:v>
                </c:pt>
                <c:pt idx="348">
                  <c:v>2.2799999999999998</c:v>
                </c:pt>
                <c:pt idx="349">
                  <c:v>2.2200000000000002</c:v>
                </c:pt>
                <c:pt idx="350">
                  <c:v>2.2200000000000002</c:v>
                </c:pt>
                <c:pt idx="351">
                  <c:v>2.1800000000000002</c:v>
                </c:pt>
                <c:pt idx="352">
                  <c:v>2.1800000000000002</c:v>
                </c:pt>
                <c:pt idx="353">
                  <c:v>2.12</c:v>
                </c:pt>
                <c:pt idx="354">
                  <c:v>2.1</c:v>
                </c:pt>
                <c:pt idx="355">
                  <c:v>2.06</c:v>
                </c:pt>
                <c:pt idx="356">
                  <c:v>2</c:v>
                </c:pt>
                <c:pt idx="357">
                  <c:v>1.9900000000000002</c:v>
                </c:pt>
                <c:pt idx="358">
                  <c:v>1.9700000000000002</c:v>
                </c:pt>
                <c:pt idx="359">
                  <c:v>1.9500000000000002</c:v>
                </c:pt>
                <c:pt idx="360">
                  <c:v>1.9300000000000002</c:v>
                </c:pt>
                <c:pt idx="361">
                  <c:v>1.9100000000000001</c:v>
                </c:pt>
                <c:pt idx="362">
                  <c:v>1.8900000000000001</c:v>
                </c:pt>
                <c:pt idx="363">
                  <c:v>1.85</c:v>
                </c:pt>
                <c:pt idx="364">
                  <c:v>1.83</c:v>
                </c:pt>
                <c:pt idx="365">
                  <c:v>1.9500000000000002</c:v>
                </c:pt>
                <c:pt idx="366">
                  <c:v>1.98</c:v>
                </c:pt>
                <c:pt idx="367">
                  <c:v>1.96</c:v>
                </c:pt>
                <c:pt idx="368">
                  <c:v>2</c:v>
                </c:pt>
                <c:pt idx="369">
                  <c:v>2.1</c:v>
                </c:pt>
                <c:pt idx="370">
                  <c:v>2.06</c:v>
                </c:pt>
                <c:pt idx="371">
                  <c:v>2</c:v>
                </c:pt>
                <c:pt idx="372">
                  <c:v>1.96</c:v>
                </c:pt>
                <c:pt idx="373">
                  <c:v>1.9</c:v>
                </c:pt>
                <c:pt idx="374">
                  <c:v>1.85</c:v>
                </c:pt>
                <c:pt idx="375">
                  <c:v>1.83</c:v>
                </c:pt>
                <c:pt idx="376">
                  <c:v>1.7999999999999998</c:v>
                </c:pt>
                <c:pt idx="377">
                  <c:v>1.8199999999999998</c:v>
                </c:pt>
                <c:pt idx="378">
                  <c:v>1.8599999999999999</c:v>
                </c:pt>
                <c:pt idx="379">
                  <c:v>1.7999999999999998</c:v>
                </c:pt>
                <c:pt idx="380">
                  <c:v>1.7799999999999998</c:v>
                </c:pt>
                <c:pt idx="381">
                  <c:v>1.7799999999999998</c:v>
                </c:pt>
                <c:pt idx="382">
                  <c:v>1.75</c:v>
                </c:pt>
                <c:pt idx="383">
                  <c:v>1.66</c:v>
                </c:pt>
                <c:pt idx="384">
                  <c:v>1.64</c:v>
                </c:pt>
                <c:pt idx="385">
                  <c:v>1.6</c:v>
                </c:pt>
                <c:pt idx="386">
                  <c:v>1.66</c:v>
                </c:pt>
                <c:pt idx="387">
                  <c:v>1.7</c:v>
                </c:pt>
                <c:pt idx="388">
                  <c:v>1.72</c:v>
                </c:pt>
                <c:pt idx="389">
                  <c:v>1.8</c:v>
                </c:pt>
                <c:pt idx="390">
                  <c:v>1.9</c:v>
                </c:pt>
                <c:pt idx="391">
                  <c:v>1.98</c:v>
                </c:pt>
                <c:pt idx="392">
                  <c:v>2.06</c:v>
                </c:pt>
                <c:pt idx="393">
                  <c:v>1.86</c:v>
                </c:pt>
                <c:pt idx="394">
                  <c:v>1.9</c:v>
                </c:pt>
                <c:pt idx="395">
                  <c:v>1.86</c:v>
                </c:pt>
                <c:pt idx="396">
                  <c:v>1.9</c:v>
                </c:pt>
                <c:pt idx="397">
                  <c:v>1.85</c:v>
                </c:pt>
                <c:pt idx="398">
                  <c:v>1.78</c:v>
                </c:pt>
                <c:pt idx="399">
                  <c:v>1.64</c:v>
                </c:pt>
                <c:pt idx="400">
                  <c:v>1.8</c:v>
                </c:pt>
                <c:pt idx="401">
                  <c:v>1.7</c:v>
                </c:pt>
                <c:pt idx="402">
                  <c:v>1.58</c:v>
                </c:pt>
                <c:pt idx="403">
                  <c:v>1.66</c:v>
                </c:pt>
                <c:pt idx="404">
                  <c:v>1.52</c:v>
                </c:pt>
                <c:pt idx="405">
                  <c:v>1.5</c:v>
                </c:pt>
                <c:pt idx="406">
                  <c:v>1.5</c:v>
                </c:pt>
                <c:pt idx="407">
                  <c:v>1.52</c:v>
                </c:pt>
                <c:pt idx="408">
                  <c:v>1.54</c:v>
                </c:pt>
                <c:pt idx="409">
                  <c:v>1.5</c:v>
                </c:pt>
                <c:pt idx="410">
                  <c:v>1.48</c:v>
                </c:pt>
                <c:pt idx="411">
                  <c:v>1.45</c:v>
                </c:pt>
                <c:pt idx="412">
                  <c:v>1.43</c:v>
                </c:pt>
                <c:pt idx="413">
                  <c:v>1.4</c:v>
                </c:pt>
                <c:pt idx="414">
                  <c:v>1.38</c:v>
                </c:pt>
                <c:pt idx="415">
                  <c:v>1.36</c:v>
                </c:pt>
                <c:pt idx="416">
                  <c:v>1.34</c:v>
                </c:pt>
                <c:pt idx="417">
                  <c:v>1.32</c:v>
                </c:pt>
                <c:pt idx="418">
                  <c:v>1.3</c:v>
                </c:pt>
                <c:pt idx="419">
                  <c:v>1.33</c:v>
                </c:pt>
                <c:pt idx="420">
                  <c:v>1.33</c:v>
                </c:pt>
                <c:pt idx="421">
                  <c:v>1.33</c:v>
                </c:pt>
                <c:pt idx="422">
                  <c:v>1.5</c:v>
                </c:pt>
                <c:pt idx="423">
                  <c:v>1.52</c:v>
                </c:pt>
                <c:pt idx="424">
                  <c:v>1.63</c:v>
                </c:pt>
                <c:pt idx="425">
                  <c:v>1.7</c:v>
                </c:pt>
                <c:pt idx="426">
                  <c:v>1.78</c:v>
                </c:pt>
                <c:pt idx="427">
                  <c:v>1.73</c:v>
                </c:pt>
                <c:pt idx="428">
                  <c:v>1.74</c:v>
                </c:pt>
                <c:pt idx="429">
                  <c:v>1.77</c:v>
                </c:pt>
                <c:pt idx="430">
                  <c:v>1.8</c:v>
                </c:pt>
                <c:pt idx="431">
                  <c:v>1.66</c:v>
                </c:pt>
                <c:pt idx="432">
                  <c:v>1.64</c:v>
                </c:pt>
                <c:pt idx="433">
                  <c:v>1.66</c:v>
                </c:pt>
                <c:pt idx="434">
                  <c:v>1.7</c:v>
                </c:pt>
                <c:pt idx="435">
                  <c:v>1.7</c:v>
                </c:pt>
                <c:pt idx="436">
                  <c:v>1.7</c:v>
                </c:pt>
                <c:pt idx="437">
                  <c:v>1.65</c:v>
                </c:pt>
                <c:pt idx="438">
                  <c:v>1.62</c:v>
                </c:pt>
                <c:pt idx="439">
                  <c:v>1.58</c:v>
                </c:pt>
                <c:pt idx="440">
                  <c:v>1.55</c:v>
                </c:pt>
                <c:pt idx="441">
                  <c:v>1.5</c:v>
                </c:pt>
                <c:pt idx="442">
                  <c:v>1.5</c:v>
                </c:pt>
                <c:pt idx="443">
                  <c:v>1.59</c:v>
                </c:pt>
                <c:pt idx="444">
                  <c:v>1.65</c:v>
                </c:pt>
                <c:pt idx="445">
                  <c:v>1.62</c:v>
                </c:pt>
                <c:pt idx="446">
                  <c:v>1.85</c:v>
                </c:pt>
                <c:pt idx="447">
                  <c:v>1.48</c:v>
                </c:pt>
                <c:pt idx="448">
                  <c:v>1.54</c:v>
                </c:pt>
                <c:pt idx="449">
                  <c:v>1.54</c:v>
                </c:pt>
                <c:pt idx="450">
                  <c:v>1.54</c:v>
                </c:pt>
                <c:pt idx="451">
                  <c:v>1.5</c:v>
                </c:pt>
                <c:pt idx="452">
                  <c:v>1.45</c:v>
                </c:pt>
                <c:pt idx="453">
                  <c:v>1.44</c:v>
                </c:pt>
                <c:pt idx="454">
                  <c:v>1.42</c:v>
                </c:pt>
                <c:pt idx="455">
                  <c:v>1.5</c:v>
                </c:pt>
                <c:pt idx="456">
                  <c:v>1.56</c:v>
                </c:pt>
                <c:pt idx="457">
                  <c:v>1.48</c:v>
                </c:pt>
                <c:pt idx="458">
                  <c:v>1.42</c:v>
                </c:pt>
                <c:pt idx="459">
                  <c:v>1.52</c:v>
                </c:pt>
                <c:pt idx="460">
                  <c:v>1.5</c:v>
                </c:pt>
                <c:pt idx="461">
                  <c:v>1.42</c:v>
                </c:pt>
                <c:pt idx="462">
                  <c:v>1.42</c:v>
                </c:pt>
                <c:pt idx="463">
                  <c:v>1.46</c:v>
                </c:pt>
                <c:pt idx="464">
                  <c:v>1.5</c:v>
                </c:pt>
                <c:pt idx="465">
                  <c:v>1.48</c:v>
                </c:pt>
                <c:pt idx="466">
                  <c:v>1.7</c:v>
                </c:pt>
                <c:pt idx="467">
                  <c:v>1.74</c:v>
                </c:pt>
                <c:pt idx="468">
                  <c:v>1.8</c:v>
                </c:pt>
                <c:pt idx="469">
                  <c:v>1.72</c:v>
                </c:pt>
                <c:pt idx="470">
                  <c:v>1.6</c:v>
                </c:pt>
                <c:pt idx="471">
                  <c:v>1.55</c:v>
                </c:pt>
                <c:pt idx="472">
                  <c:v>1.48</c:v>
                </c:pt>
                <c:pt idx="473">
                  <c:v>1.54</c:v>
                </c:pt>
                <c:pt idx="474">
                  <c:v>1.63</c:v>
                </c:pt>
                <c:pt idx="475">
                  <c:v>1.57</c:v>
                </c:pt>
                <c:pt idx="476">
                  <c:v>1.57</c:v>
                </c:pt>
                <c:pt idx="477">
                  <c:v>1.55</c:v>
                </c:pt>
                <c:pt idx="478">
                  <c:v>1.52</c:v>
                </c:pt>
                <c:pt idx="479">
                  <c:v>1.48</c:v>
                </c:pt>
                <c:pt idx="480">
                  <c:v>1.55</c:v>
                </c:pt>
                <c:pt idx="481">
                  <c:v>1.57</c:v>
                </c:pt>
                <c:pt idx="482">
                  <c:v>1.6</c:v>
                </c:pt>
                <c:pt idx="483">
                  <c:v>1.65</c:v>
                </c:pt>
                <c:pt idx="484">
                  <c:v>1.7</c:v>
                </c:pt>
                <c:pt idx="485">
                  <c:v>1.7</c:v>
                </c:pt>
                <c:pt idx="486">
                  <c:v>1.67</c:v>
                </c:pt>
                <c:pt idx="487">
                  <c:v>1.65</c:v>
                </c:pt>
                <c:pt idx="488">
                  <c:v>1.85</c:v>
                </c:pt>
                <c:pt idx="489">
                  <c:v>2</c:v>
                </c:pt>
                <c:pt idx="490">
                  <c:v>2.12</c:v>
                </c:pt>
                <c:pt idx="491">
                  <c:v>2.12</c:v>
                </c:pt>
                <c:pt idx="492">
                  <c:v>2.2799999999999998</c:v>
                </c:pt>
                <c:pt idx="493">
                  <c:v>2.1800000000000002</c:v>
                </c:pt>
                <c:pt idx="494">
                  <c:v>2.1</c:v>
                </c:pt>
                <c:pt idx="495">
                  <c:v>2.02</c:v>
                </c:pt>
                <c:pt idx="496">
                  <c:v>1.92</c:v>
                </c:pt>
                <c:pt idx="497">
                  <c:v>1.82</c:v>
                </c:pt>
                <c:pt idx="498">
                  <c:v>1.64</c:v>
                </c:pt>
                <c:pt idx="499">
                  <c:v>1.64</c:v>
                </c:pt>
                <c:pt idx="500">
                  <c:v>1.64</c:v>
                </c:pt>
                <c:pt idx="501">
                  <c:v>1.58</c:v>
                </c:pt>
                <c:pt idx="502">
                  <c:v>1.55</c:v>
                </c:pt>
                <c:pt idx="503">
                  <c:v>1.56</c:v>
                </c:pt>
                <c:pt idx="504">
                  <c:v>1.6</c:v>
                </c:pt>
                <c:pt idx="505">
                  <c:v>1.56</c:v>
                </c:pt>
                <c:pt idx="506">
                  <c:v>1.6</c:v>
                </c:pt>
                <c:pt idx="507">
                  <c:v>1.48</c:v>
                </c:pt>
                <c:pt idx="508">
                  <c:v>1.37</c:v>
                </c:pt>
                <c:pt idx="509">
                  <c:v>1.42</c:v>
                </c:pt>
                <c:pt idx="510">
                  <c:v>1.38</c:v>
                </c:pt>
                <c:pt idx="511">
                  <c:v>1.32</c:v>
                </c:pt>
                <c:pt idx="512">
                  <c:v>1.28</c:v>
                </c:pt>
                <c:pt idx="513">
                  <c:v>1.28</c:v>
                </c:pt>
                <c:pt idx="514">
                  <c:v>1.3</c:v>
                </c:pt>
                <c:pt idx="515">
                  <c:v>1.32</c:v>
                </c:pt>
                <c:pt idx="516">
                  <c:v>1.35</c:v>
                </c:pt>
                <c:pt idx="517">
                  <c:v>1.38</c:v>
                </c:pt>
                <c:pt idx="518">
                  <c:v>1.4</c:v>
                </c:pt>
                <c:pt idx="519">
                  <c:v>1.4</c:v>
                </c:pt>
                <c:pt idx="520">
                  <c:v>1.4</c:v>
                </c:pt>
                <c:pt idx="521">
                  <c:v>1.4</c:v>
                </c:pt>
                <c:pt idx="522">
                  <c:v>1.4</c:v>
                </c:pt>
                <c:pt idx="523">
                  <c:v>1.36</c:v>
                </c:pt>
                <c:pt idx="524">
                  <c:v>1.34</c:v>
                </c:pt>
                <c:pt idx="525">
                  <c:v>1.32</c:v>
                </c:pt>
                <c:pt idx="526">
                  <c:v>1.3</c:v>
                </c:pt>
                <c:pt idx="527">
                  <c:v>1.28</c:v>
                </c:pt>
                <c:pt idx="528">
                  <c:v>1.38</c:v>
                </c:pt>
                <c:pt idx="529">
                  <c:v>1.4</c:v>
                </c:pt>
                <c:pt idx="530">
                  <c:v>1.42</c:v>
                </c:pt>
                <c:pt idx="531">
                  <c:v>1.34</c:v>
                </c:pt>
                <c:pt idx="532">
                  <c:v>1.38</c:v>
                </c:pt>
                <c:pt idx="533">
                  <c:v>1.34</c:v>
                </c:pt>
                <c:pt idx="534">
                  <c:v>1.34</c:v>
                </c:pt>
                <c:pt idx="535">
                  <c:v>1.32</c:v>
                </c:pt>
                <c:pt idx="536">
                  <c:v>1.32</c:v>
                </c:pt>
                <c:pt idx="537">
                  <c:v>1.42</c:v>
                </c:pt>
                <c:pt idx="538">
                  <c:v>1.56</c:v>
                </c:pt>
                <c:pt idx="539">
                  <c:v>1.46</c:v>
                </c:pt>
                <c:pt idx="540">
                  <c:v>1.5</c:v>
                </c:pt>
                <c:pt idx="541">
                  <c:v>1.56</c:v>
                </c:pt>
                <c:pt idx="542">
                  <c:v>1.62</c:v>
                </c:pt>
                <c:pt idx="543">
                  <c:v>1.56</c:v>
                </c:pt>
                <c:pt idx="544">
                  <c:v>1.65</c:v>
                </c:pt>
                <c:pt idx="545">
                  <c:v>1.47</c:v>
                </c:pt>
                <c:pt idx="546">
                  <c:v>1.5</c:v>
                </c:pt>
                <c:pt idx="547">
                  <c:v>1.52</c:v>
                </c:pt>
                <c:pt idx="548">
                  <c:v>1.42</c:v>
                </c:pt>
                <c:pt idx="549">
                  <c:v>1.39</c:v>
                </c:pt>
                <c:pt idx="550">
                  <c:v>1.42</c:v>
                </c:pt>
                <c:pt idx="551">
                  <c:v>1.39</c:v>
                </c:pt>
                <c:pt idx="552">
                  <c:v>1.4</c:v>
                </c:pt>
                <c:pt idx="553">
                  <c:v>1.34</c:v>
                </c:pt>
                <c:pt idx="554">
                  <c:v>1.32</c:v>
                </c:pt>
                <c:pt idx="555">
                  <c:v>1.34</c:v>
                </c:pt>
                <c:pt idx="556">
                  <c:v>1.36</c:v>
                </c:pt>
                <c:pt idx="557">
                  <c:v>1.36</c:v>
                </c:pt>
                <c:pt idx="558">
                  <c:v>1.32</c:v>
                </c:pt>
                <c:pt idx="559">
                  <c:v>1.48</c:v>
                </c:pt>
                <c:pt idx="560">
                  <c:v>1.88</c:v>
                </c:pt>
                <c:pt idx="561">
                  <c:v>1.86</c:v>
                </c:pt>
                <c:pt idx="562">
                  <c:v>1.98</c:v>
                </c:pt>
                <c:pt idx="563">
                  <c:v>2.04</c:v>
                </c:pt>
                <c:pt idx="564">
                  <c:v>1.98</c:v>
                </c:pt>
                <c:pt idx="565">
                  <c:v>2.04</c:v>
                </c:pt>
                <c:pt idx="566">
                  <c:v>1.96</c:v>
                </c:pt>
                <c:pt idx="567">
                  <c:v>1.88</c:v>
                </c:pt>
                <c:pt idx="568">
                  <c:v>1.68</c:v>
                </c:pt>
                <c:pt idx="569">
                  <c:v>1.64</c:v>
                </c:pt>
                <c:pt idx="570">
                  <c:v>1.58</c:v>
                </c:pt>
                <c:pt idx="571">
                  <c:v>1.52</c:v>
                </c:pt>
                <c:pt idx="572">
                  <c:v>1.48</c:v>
                </c:pt>
                <c:pt idx="573">
                  <c:v>1.43</c:v>
                </c:pt>
                <c:pt idx="574">
                  <c:v>1.4</c:v>
                </c:pt>
                <c:pt idx="575">
                  <c:v>1.42</c:v>
                </c:pt>
                <c:pt idx="576">
                  <c:v>1.84</c:v>
                </c:pt>
                <c:pt idx="577">
                  <c:v>1.78</c:v>
                </c:pt>
                <c:pt idx="578">
                  <c:v>1.73</c:v>
                </c:pt>
                <c:pt idx="579">
                  <c:v>1.78</c:v>
                </c:pt>
                <c:pt idx="580">
                  <c:v>1.73</c:v>
                </c:pt>
                <c:pt idx="581">
                  <c:v>2.56</c:v>
                </c:pt>
                <c:pt idx="582">
                  <c:v>2.38</c:v>
                </c:pt>
                <c:pt idx="583">
                  <c:v>2.48</c:v>
                </c:pt>
                <c:pt idx="584">
                  <c:v>3.1</c:v>
                </c:pt>
                <c:pt idx="585">
                  <c:v>3.24</c:v>
                </c:pt>
                <c:pt idx="586">
                  <c:v>3.17</c:v>
                </c:pt>
                <c:pt idx="587">
                  <c:v>3.12</c:v>
                </c:pt>
                <c:pt idx="588">
                  <c:v>3.08</c:v>
                </c:pt>
                <c:pt idx="589">
                  <c:v>3</c:v>
                </c:pt>
                <c:pt idx="590">
                  <c:v>2.84</c:v>
                </c:pt>
                <c:pt idx="591">
                  <c:v>2.96</c:v>
                </c:pt>
                <c:pt idx="592">
                  <c:v>3.1</c:v>
                </c:pt>
                <c:pt idx="593">
                  <c:v>3</c:v>
                </c:pt>
                <c:pt idx="594">
                  <c:v>2.97</c:v>
                </c:pt>
                <c:pt idx="595">
                  <c:v>3.07</c:v>
                </c:pt>
                <c:pt idx="596">
                  <c:v>3.15</c:v>
                </c:pt>
                <c:pt idx="597">
                  <c:v>3.25</c:v>
                </c:pt>
                <c:pt idx="598">
                  <c:v>3.06</c:v>
                </c:pt>
                <c:pt idx="599">
                  <c:v>2.8</c:v>
                </c:pt>
                <c:pt idx="600">
                  <c:v>2.85</c:v>
                </c:pt>
                <c:pt idx="601">
                  <c:v>2.78</c:v>
                </c:pt>
                <c:pt idx="602">
                  <c:v>2.77</c:v>
                </c:pt>
                <c:pt idx="603">
                  <c:v>2.6</c:v>
                </c:pt>
                <c:pt idx="604">
                  <c:v>2.6</c:v>
                </c:pt>
                <c:pt idx="605">
                  <c:v>2.4</c:v>
                </c:pt>
                <c:pt idx="606">
                  <c:v>2.1800000000000002</c:v>
                </c:pt>
                <c:pt idx="607">
                  <c:v>1.94</c:v>
                </c:pt>
                <c:pt idx="608">
                  <c:v>1.84</c:v>
                </c:pt>
                <c:pt idx="609">
                  <c:v>1.8</c:v>
                </c:pt>
                <c:pt idx="610">
                  <c:v>1.74</c:v>
                </c:pt>
                <c:pt idx="611">
                  <c:v>1.85</c:v>
                </c:pt>
                <c:pt idx="612">
                  <c:v>2.04</c:v>
                </c:pt>
                <c:pt idx="613">
                  <c:v>2.37</c:v>
                </c:pt>
                <c:pt idx="614">
                  <c:v>2.44</c:v>
                </c:pt>
                <c:pt idx="615">
                  <c:v>2.38</c:v>
                </c:pt>
                <c:pt idx="616">
                  <c:v>2.3199999999999998</c:v>
                </c:pt>
                <c:pt idx="617">
                  <c:v>2.2799999999999998</c:v>
                </c:pt>
                <c:pt idx="618">
                  <c:v>2.2400000000000002</c:v>
                </c:pt>
                <c:pt idx="619">
                  <c:v>2.2999999999999998</c:v>
                </c:pt>
                <c:pt idx="620">
                  <c:v>2.34</c:v>
                </c:pt>
                <c:pt idx="621">
                  <c:v>2.23</c:v>
                </c:pt>
                <c:pt idx="622">
                  <c:v>2.08</c:v>
                </c:pt>
                <c:pt idx="623">
                  <c:v>2.1</c:v>
                </c:pt>
                <c:pt idx="624">
                  <c:v>2.14</c:v>
                </c:pt>
                <c:pt idx="625">
                  <c:v>2.06</c:v>
                </c:pt>
                <c:pt idx="626">
                  <c:v>1.94</c:v>
                </c:pt>
                <c:pt idx="627">
                  <c:v>1.9</c:v>
                </c:pt>
                <c:pt idx="628">
                  <c:v>1.86</c:v>
                </c:pt>
                <c:pt idx="629">
                  <c:v>1.86</c:v>
                </c:pt>
                <c:pt idx="630">
                  <c:v>1.84</c:v>
                </c:pt>
                <c:pt idx="631">
                  <c:v>1.88</c:v>
                </c:pt>
                <c:pt idx="632">
                  <c:v>1.89</c:v>
                </c:pt>
                <c:pt idx="633">
                  <c:v>1.88</c:v>
                </c:pt>
                <c:pt idx="634">
                  <c:v>1.78</c:v>
                </c:pt>
                <c:pt idx="635">
                  <c:v>1.83</c:v>
                </c:pt>
                <c:pt idx="636">
                  <c:v>1.88</c:v>
                </c:pt>
                <c:pt idx="637">
                  <c:v>1.86</c:v>
                </c:pt>
                <c:pt idx="638">
                  <c:v>1.88</c:v>
                </c:pt>
                <c:pt idx="639">
                  <c:v>3.24</c:v>
                </c:pt>
                <c:pt idx="640">
                  <c:v>3.44</c:v>
                </c:pt>
                <c:pt idx="641">
                  <c:v>2.97</c:v>
                </c:pt>
                <c:pt idx="642">
                  <c:v>2.94</c:v>
                </c:pt>
                <c:pt idx="643">
                  <c:v>3.1</c:v>
                </c:pt>
                <c:pt idx="644">
                  <c:v>3.1</c:v>
                </c:pt>
                <c:pt idx="645">
                  <c:v>3</c:v>
                </c:pt>
                <c:pt idx="646">
                  <c:v>2.84</c:v>
                </c:pt>
                <c:pt idx="647">
                  <c:v>2.82</c:v>
                </c:pt>
                <c:pt idx="648">
                  <c:v>2.78</c:v>
                </c:pt>
                <c:pt idx="649">
                  <c:v>2.65</c:v>
                </c:pt>
                <c:pt idx="650">
                  <c:v>2.58</c:v>
                </c:pt>
                <c:pt idx="651">
                  <c:v>2.5</c:v>
                </c:pt>
                <c:pt idx="652">
                  <c:v>2.4500000000000002</c:v>
                </c:pt>
                <c:pt idx="653">
                  <c:v>2.88</c:v>
                </c:pt>
                <c:pt idx="654">
                  <c:v>2.25</c:v>
                </c:pt>
                <c:pt idx="655">
                  <c:v>2.4</c:v>
                </c:pt>
                <c:pt idx="656">
                  <c:v>2.4</c:v>
                </c:pt>
                <c:pt idx="657">
                  <c:v>2.2999999999999998</c:v>
                </c:pt>
                <c:pt idx="658">
                  <c:v>2.2200000000000002</c:v>
                </c:pt>
                <c:pt idx="659">
                  <c:v>2.16</c:v>
                </c:pt>
                <c:pt idx="660">
                  <c:v>2.1</c:v>
                </c:pt>
                <c:pt idx="661">
                  <c:v>2.0499999999999998</c:v>
                </c:pt>
                <c:pt idx="662">
                  <c:v>1.98</c:v>
                </c:pt>
                <c:pt idx="663">
                  <c:v>1.94</c:v>
                </c:pt>
                <c:pt idx="664">
                  <c:v>1.9</c:v>
                </c:pt>
                <c:pt idx="665">
                  <c:v>1.85</c:v>
                </c:pt>
                <c:pt idx="666">
                  <c:v>2.2400000000000002</c:v>
                </c:pt>
                <c:pt idx="667">
                  <c:v>2.0499999999999998</c:v>
                </c:pt>
                <c:pt idx="668">
                  <c:v>1.9</c:v>
                </c:pt>
                <c:pt idx="669">
                  <c:v>2</c:v>
                </c:pt>
                <c:pt idx="670">
                  <c:v>2.2599999999999998</c:v>
                </c:pt>
                <c:pt idx="671">
                  <c:v>2.42</c:v>
                </c:pt>
                <c:pt idx="672">
                  <c:v>2.5</c:v>
                </c:pt>
                <c:pt idx="673">
                  <c:v>2.6</c:v>
                </c:pt>
                <c:pt idx="674">
                  <c:v>2.86</c:v>
                </c:pt>
                <c:pt idx="675">
                  <c:v>3.15</c:v>
                </c:pt>
                <c:pt idx="676">
                  <c:v>3.06</c:v>
                </c:pt>
                <c:pt idx="677">
                  <c:v>2.96</c:v>
                </c:pt>
                <c:pt idx="678">
                  <c:v>2.9</c:v>
                </c:pt>
                <c:pt idx="679">
                  <c:v>3</c:v>
                </c:pt>
                <c:pt idx="680">
                  <c:v>3.12</c:v>
                </c:pt>
                <c:pt idx="681">
                  <c:v>3.24</c:v>
                </c:pt>
                <c:pt idx="682">
                  <c:v>3.36</c:v>
                </c:pt>
                <c:pt idx="683">
                  <c:v>3.34</c:v>
                </c:pt>
                <c:pt idx="684">
                  <c:v>3.3</c:v>
                </c:pt>
                <c:pt idx="685">
                  <c:v>3.26</c:v>
                </c:pt>
                <c:pt idx="686">
                  <c:v>3.22</c:v>
                </c:pt>
                <c:pt idx="687">
                  <c:v>2.9</c:v>
                </c:pt>
                <c:pt idx="688">
                  <c:v>2.65</c:v>
                </c:pt>
                <c:pt idx="689">
                  <c:v>2.56</c:v>
                </c:pt>
                <c:pt idx="690">
                  <c:v>2.4</c:v>
                </c:pt>
                <c:pt idx="691">
                  <c:v>2.2599999999999998</c:v>
                </c:pt>
                <c:pt idx="692">
                  <c:v>2.16</c:v>
                </c:pt>
                <c:pt idx="693">
                  <c:v>2.1</c:v>
                </c:pt>
                <c:pt idx="694">
                  <c:v>2.06</c:v>
                </c:pt>
                <c:pt idx="695">
                  <c:v>2.4</c:v>
                </c:pt>
                <c:pt idx="696">
                  <c:v>2.6</c:v>
                </c:pt>
                <c:pt idx="697">
                  <c:v>2.65</c:v>
                </c:pt>
                <c:pt idx="698">
                  <c:v>2.7</c:v>
                </c:pt>
                <c:pt idx="699">
                  <c:v>2.93</c:v>
                </c:pt>
                <c:pt idx="700">
                  <c:v>3.15</c:v>
                </c:pt>
                <c:pt idx="701">
                  <c:v>2.4</c:v>
                </c:pt>
                <c:pt idx="702">
                  <c:v>3.2</c:v>
                </c:pt>
                <c:pt idx="703">
                  <c:v>3.07</c:v>
                </c:pt>
                <c:pt idx="704">
                  <c:v>3.07</c:v>
                </c:pt>
                <c:pt idx="705">
                  <c:v>3.27</c:v>
                </c:pt>
                <c:pt idx="706">
                  <c:v>3.22</c:v>
                </c:pt>
                <c:pt idx="707">
                  <c:v>3.25</c:v>
                </c:pt>
                <c:pt idx="708">
                  <c:v>3.4</c:v>
                </c:pt>
                <c:pt idx="709">
                  <c:v>3.7</c:v>
                </c:pt>
                <c:pt idx="710">
                  <c:v>3.62</c:v>
                </c:pt>
                <c:pt idx="711">
                  <c:v>3.32</c:v>
                </c:pt>
                <c:pt idx="712">
                  <c:v>3.14</c:v>
                </c:pt>
                <c:pt idx="713">
                  <c:v>3.06</c:v>
                </c:pt>
                <c:pt idx="714">
                  <c:v>2.98</c:v>
                </c:pt>
                <c:pt idx="715">
                  <c:v>2.83</c:v>
                </c:pt>
                <c:pt idx="716">
                  <c:v>2.7</c:v>
                </c:pt>
                <c:pt idx="717">
                  <c:v>2.63</c:v>
                </c:pt>
                <c:pt idx="718">
                  <c:v>2.58</c:v>
                </c:pt>
                <c:pt idx="719">
                  <c:v>2.5299999999999998</c:v>
                </c:pt>
                <c:pt idx="720">
                  <c:v>2.5</c:v>
                </c:pt>
                <c:pt idx="721">
                  <c:v>2.48</c:v>
                </c:pt>
                <c:pt idx="722">
                  <c:v>2.4500000000000002</c:v>
                </c:pt>
                <c:pt idx="723">
                  <c:v>2.38</c:v>
                </c:pt>
                <c:pt idx="724">
                  <c:v>2.34</c:v>
                </c:pt>
                <c:pt idx="725">
                  <c:v>2.34</c:v>
                </c:pt>
                <c:pt idx="726">
                  <c:v>2.5</c:v>
                </c:pt>
                <c:pt idx="727">
                  <c:v>2.41</c:v>
                </c:pt>
                <c:pt idx="728">
                  <c:v>2.2999999999999998</c:v>
                </c:pt>
                <c:pt idx="729">
                  <c:v>2.21</c:v>
                </c:pt>
                <c:pt idx="730">
                  <c:v>2.1</c:v>
                </c:pt>
                <c:pt idx="731">
                  <c:v>2.0499999999999998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7685-4CA2-8C6F-6BF9101DE235}"/>
            </c:ext>
          </c:extLst>
        </c:ser>
        <c:ser>
          <c:idx val="15"/>
          <c:order val="3"/>
          <c:tx>
            <c:v>2013</c:v>
          </c:tx>
          <c:spPr>
            <a:ln w="127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DATOS!$AJ$3:$AJ$734</c:f>
              <c:numCache>
                <c:formatCode>0.00</c:formatCode>
                <c:ptCount val="732"/>
                <c:pt idx="0">
                  <c:v>2</c:v>
                </c:pt>
                <c:pt idx="1">
                  <c:v>1.96</c:v>
                </c:pt>
                <c:pt idx="2">
                  <c:v>1.94</c:v>
                </c:pt>
                <c:pt idx="3">
                  <c:v>1.9</c:v>
                </c:pt>
                <c:pt idx="4">
                  <c:v>1.84</c:v>
                </c:pt>
                <c:pt idx="5">
                  <c:v>1.8</c:v>
                </c:pt>
                <c:pt idx="6">
                  <c:v>1.8</c:v>
                </c:pt>
                <c:pt idx="7">
                  <c:v>1.75</c:v>
                </c:pt>
                <c:pt idx="8">
                  <c:v>1.7</c:v>
                </c:pt>
                <c:pt idx="9">
                  <c:v>1.64</c:v>
                </c:pt>
                <c:pt idx="10">
                  <c:v>1.6</c:v>
                </c:pt>
                <c:pt idx="11">
                  <c:v>1.56</c:v>
                </c:pt>
                <c:pt idx="12">
                  <c:v>1.54</c:v>
                </c:pt>
                <c:pt idx="13">
                  <c:v>1.52</c:v>
                </c:pt>
                <c:pt idx="14">
                  <c:v>1.5</c:v>
                </c:pt>
                <c:pt idx="15">
                  <c:v>1.48</c:v>
                </c:pt>
                <c:pt idx="16">
                  <c:v>1.46</c:v>
                </c:pt>
                <c:pt idx="17">
                  <c:v>1.42</c:v>
                </c:pt>
                <c:pt idx="18">
                  <c:v>1.4</c:v>
                </c:pt>
                <c:pt idx="19">
                  <c:v>1.4</c:v>
                </c:pt>
                <c:pt idx="20">
                  <c:v>1.4</c:v>
                </c:pt>
                <c:pt idx="21">
                  <c:v>1.38</c:v>
                </c:pt>
                <c:pt idx="22">
                  <c:v>1.36</c:v>
                </c:pt>
                <c:pt idx="23">
                  <c:v>1.37</c:v>
                </c:pt>
                <c:pt idx="24">
                  <c:v>1.35</c:v>
                </c:pt>
                <c:pt idx="25">
                  <c:v>1.3</c:v>
                </c:pt>
                <c:pt idx="26">
                  <c:v>1.28</c:v>
                </c:pt>
                <c:pt idx="27">
                  <c:v>1.3</c:v>
                </c:pt>
                <c:pt idx="28">
                  <c:v>1.58</c:v>
                </c:pt>
                <c:pt idx="29">
                  <c:v>1.3</c:v>
                </c:pt>
                <c:pt idx="30">
                  <c:v>1.3</c:v>
                </c:pt>
                <c:pt idx="31">
                  <c:v>1.38</c:v>
                </c:pt>
                <c:pt idx="32">
                  <c:v>1.51</c:v>
                </c:pt>
                <c:pt idx="33">
                  <c:v>1.57</c:v>
                </c:pt>
                <c:pt idx="34">
                  <c:v>1.62</c:v>
                </c:pt>
                <c:pt idx="35">
                  <c:v>1.62</c:v>
                </c:pt>
                <c:pt idx="36">
                  <c:v>1.6</c:v>
                </c:pt>
                <c:pt idx="37">
                  <c:v>1.52</c:v>
                </c:pt>
                <c:pt idx="38">
                  <c:v>1.5</c:v>
                </c:pt>
                <c:pt idx="39">
                  <c:v>1.5</c:v>
                </c:pt>
                <c:pt idx="40">
                  <c:v>1.47</c:v>
                </c:pt>
                <c:pt idx="41">
                  <c:v>1.8</c:v>
                </c:pt>
                <c:pt idx="42">
                  <c:v>1.75</c:v>
                </c:pt>
                <c:pt idx="43">
                  <c:v>1.58</c:v>
                </c:pt>
                <c:pt idx="44">
                  <c:v>1.5</c:v>
                </c:pt>
                <c:pt idx="45">
                  <c:v>1.45</c:v>
                </c:pt>
                <c:pt idx="46">
                  <c:v>1.38</c:v>
                </c:pt>
                <c:pt idx="47">
                  <c:v>1.35</c:v>
                </c:pt>
                <c:pt idx="48">
                  <c:v>1.35</c:v>
                </c:pt>
                <c:pt idx="49">
                  <c:v>1.38</c:v>
                </c:pt>
                <c:pt idx="50">
                  <c:v>1.38</c:v>
                </c:pt>
                <c:pt idx="51">
                  <c:v>1.48</c:v>
                </c:pt>
                <c:pt idx="52">
                  <c:v>1.7</c:v>
                </c:pt>
                <c:pt idx="53">
                  <c:v>1.8</c:v>
                </c:pt>
                <c:pt idx="54">
                  <c:v>1.7</c:v>
                </c:pt>
                <c:pt idx="55">
                  <c:v>1.63</c:v>
                </c:pt>
                <c:pt idx="56">
                  <c:v>1.56</c:v>
                </c:pt>
                <c:pt idx="57">
                  <c:v>1.48</c:v>
                </c:pt>
                <c:pt idx="58">
                  <c:v>1.43</c:v>
                </c:pt>
                <c:pt idx="59">
                  <c:v>1.41</c:v>
                </c:pt>
                <c:pt idx="60">
                  <c:v>1.38</c:v>
                </c:pt>
                <c:pt idx="61">
                  <c:v>1.37</c:v>
                </c:pt>
                <c:pt idx="62">
                  <c:v>1.36</c:v>
                </c:pt>
                <c:pt idx="63">
                  <c:v>1.34</c:v>
                </c:pt>
                <c:pt idx="64">
                  <c:v>1.34</c:v>
                </c:pt>
                <c:pt idx="65">
                  <c:v>1.42</c:v>
                </c:pt>
                <c:pt idx="66">
                  <c:v>1.78</c:v>
                </c:pt>
                <c:pt idx="67">
                  <c:v>1.78</c:v>
                </c:pt>
                <c:pt idx="68">
                  <c:v>1.78</c:v>
                </c:pt>
                <c:pt idx="69">
                  <c:v>1.96</c:v>
                </c:pt>
                <c:pt idx="70">
                  <c:v>2.06</c:v>
                </c:pt>
                <c:pt idx="71">
                  <c:v>2.06</c:v>
                </c:pt>
                <c:pt idx="72">
                  <c:v>2.06</c:v>
                </c:pt>
                <c:pt idx="73">
                  <c:v>2.36</c:v>
                </c:pt>
                <c:pt idx="74">
                  <c:v>2.6</c:v>
                </c:pt>
                <c:pt idx="75">
                  <c:v>2.75</c:v>
                </c:pt>
                <c:pt idx="76">
                  <c:v>2.82</c:v>
                </c:pt>
                <c:pt idx="77">
                  <c:v>2.75</c:v>
                </c:pt>
                <c:pt idx="78">
                  <c:v>2.66</c:v>
                </c:pt>
                <c:pt idx="79">
                  <c:v>2.8</c:v>
                </c:pt>
                <c:pt idx="80">
                  <c:v>3.08</c:v>
                </c:pt>
                <c:pt idx="81">
                  <c:v>3.08</c:v>
                </c:pt>
                <c:pt idx="82">
                  <c:v>3.12</c:v>
                </c:pt>
                <c:pt idx="83">
                  <c:v>3.5</c:v>
                </c:pt>
                <c:pt idx="84">
                  <c:v>3.8</c:v>
                </c:pt>
                <c:pt idx="85">
                  <c:v>3.9</c:v>
                </c:pt>
                <c:pt idx="86">
                  <c:v>3.86</c:v>
                </c:pt>
                <c:pt idx="87">
                  <c:v>3.9</c:v>
                </c:pt>
                <c:pt idx="88">
                  <c:v>3.75</c:v>
                </c:pt>
                <c:pt idx="89">
                  <c:v>3.8</c:v>
                </c:pt>
                <c:pt idx="90">
                  <c:v>3.88</c:v>
                </c:pt>
                <c:pt idx="91">
                  <c:v>3.84</c:v>
                </c:pt>
                <c:pt idx="92">
                  <c:v>3.78</c:v>
                </c:pt>
                <c:pt idx="93">
                  <c:v>3.7</c:v>
                </c:pt>
                <c:pt idx="94">
                  <c:v>3.6</c:v>
                </c:pt>
                <c:pt idx="95">
                  <c:v>3.48</c:v>
                </c:pt>
                <c:pt idx="96">
                  <c:v>3.68</c:v>
                </c:pt>
                <c:pt idx="97">
                  <c:v>3.7</c:v>
                </c:pt>
                <c:pt idx="98">
                  <c:v>3.72</c:v>
                </c:pt>
                <c:pt idx="99">
                  <c:v>3.7</c:v>
                </c:pt>
                <c:pt idx="100">
                  <c:v>3.72</c:v>
                </c:pt>
                <c:pt idx="101">
                  <c:v>3.7</c:v>
                </c:pt>
                <c:pt idx="102">
                  <c:v>3.69</c:v>
                </c:pt>
                <c:pt idx="103">
                  <c:v>3.68</c:v>
                </c:pt>
                <c:pt idx="104">
                  <c:v>3.6</c:v>
                </c:pt>
                <c:pt idx="105">
                  <c:v>3.48</c:v>
                </c:pt>
                <c:pt idx="106">
                  <c:v>3.3</c:v>
                </c:pt>
                <c:pt idx="107">
                  <c:v>3.22</c:v>
                </c:pt>
                <c:pt idx="108">
                  <c:v>3.34</c:v>
                </c:pt>
                <c:pt idx="109">
                  <c:v>3.42</c:v>
                </c:pt>
                <c:pt idx="110">
                  <c:v>3.48</c:v>
                </c:pt>
                <c:pt idx="111">
                  <c:v>3.3</c:v>
                </c:pt>
                <c:pt idx="112">
                  <c:v>3.18</c:v>
                </c:pt>
                <c:pt idx="113">
                  <c:v>3.1</c:v>
                </c:pt>
                <c:pt idx="114">
                  <c:v>2.94</c:v>
                </c:pt>
                <c:pt idx="115">
                  <c:v>2.88</c:v>
                </c:pt>
                <c:pt idx="116">
                  <c:v>2.8</c:v>
                </c:pt>
                <c:pt idx="117">
                  <c:v>3.06</c:v>
                </c:pt>
                <c:pt idx="118">
                  <c:v>3.12</c:v>
                </c:pt>
                <c:pt idx="119">
                  <c:v>3.16</c:v>
                </c:pt>
                <c:pt idx="120">
                  <c:v>3.12</c:v>
                </c:pt>
                <c:pt idx="121">
                  <c:v>3.16</c:v>
                </c:pt>
                <c:pt idx="122">
                  <c:v>3.24</c:v>
                </c:pt>
                <c:pt idx="123">
                  <c:v>3.2</c:v>
                </c:pt>
                <c:pt idx="124">
                  <c:v>2.96</c:v>
                </c:pt>
                <c:pt idx="125">
                  <c:v>2.84</c:v>
                </c:pt>
                <c:pt idx="126">
                  <c:v>2.71</c:v>
                </c:pt>
                <c:pt idx="127">
                  <c:v>2.79</c:v>
                </c:pt>
                <c:pt idx="128">
                  <c:v>2.96</c:v>
                </c:pt>
                <c:pt idx="129">
                  <c:v>3</c:v>
                </c:pt>
                <c:pt idx="130">
                  <c:v>2.96</c:v>
                </c:pt>
                <c:pt idx="131">
                  <c:v>2.89</c:v>
                </c:pt>
                <c:pt idx="132">
                  <c:v>2.78</c:v>
                </c:pt>
                <c:pt idx="133">
                  <c:v>2.88</c:v>
                </c:pt>
                <c:pt idx="134">
                  <c:v>3.06</c:v>
                </c:pt>
                <c:pt idx="135">
                  <c:v>2.95</c:v>
                </c:pt>
                <c:pt idx="136">
                  <c:v>2.86</c:v>
                </c:pt>
                <c:pt idx="137">
                  <c:v>2.95</c:v>
                </c:pt>
                <c:pt idx="138">
                  <c:v>2.92</c:v>
                </c:pt>
                <c:pt idx="139">
                  <c:v>2.81</c:v>
                </c:pt>
                <c:pt idx="140">
                  <c:v>2.68</c:v>
                </c:pt>
                <c:pt idx="141">
                  <c:v>2.5499999999999998</c:v>
                </c:pt>
                <c:pt idx="142">
                  <c:v>2.34</c:v>
                </c:pt>
                <c:pt idx="143">
                  <c:v>2.2599999999999998</c:v>
                </c:pt>
                <c:pt idx="144">
                  <c:v>2.17</c:v>
                </c:pt>
                <c:pt idx="145">
                  <c:v>2.06</c:v>
                </c:pt>
                <c:pt idx="146">
                  <c:v>2.06</c:v>
                </c:pt>
                <c:pt idx="147">
                  <c:v>2.08</c:v>
                </c:pt>
                <c:pt idx="148">
                  <c:v>2.08</c:v>
                </c:pt>
                <c:pt idx="149">
                  <c:v>2.8</c:v>
                </c:pt>
                <c:pt idx="150">
                  <c:v>4.0599999999999996</c:v>
                </c:pt>
                <c:pt idx="151">
                  <c:v>3.94</c:v>
                </c:pt>
                <c:pt idx="152">
                  <c:v>3.78</c:v>
                </c:pt>
                <c:pt idx="153">
                  <c:v>3.85</c:v>
                </c:pt>
                <c:pt idx="154">
                  <c:v>4.21</c:v>
                </c:pt>
                <c:pt idx="155">
                  <c:v>5.04</c:v>
                </c:pt>
                <c:pt idx="156">
                  <c:v>4.5</c:v>
                </c:pt>
                <c:pt idx="157">
                  <c:v>4.03</c:v>
                </c:pt>
                <c:pt idx="158">
                  <c:v>3.75</c:v>
                </c:pt>
                <c:pt idx="159">
                  <c:v>3.73</c:v>
                </c:pt>
                <c:pt idx="160">
                  <c:v>3.97</c:v>
                </c:pt>
                <c:pt idx="161">
                  <c:v>4.1500000000000004</c:v>
                </c:pt>
                <c:pt idx="162">
                  <c:v>4.5599999999999996</c:v>
                </c:pt>
                <c:pt idx="163">
                  <c:v>4.5999999999999996</c:v>
                </c:pt>
                <c:pt idx="164">
                  <c:v>4.88</c:v>
                </c:pt>
                <c:pt idx="165">
                  <c:v>5.2</c:v>
                </c:pt>
                <c:pt idx="166">
                  <c:v>5.34</c:v>
                </c:pt>
                <c:pt idx="167">
                  <c:v>5.18</c:v>
                </c:pt>
                <c:pt idx="168">
                  <c:v>5.0199999999999996</c:v>
                </c:pt>
                <c:pt idx="169">
                  <c:v>4.67</c:v>
                </c:pt>
                <c:pt idx="170">
                  <c:v>4.3600000000000003</c:v>
                </c:pt>
                <c:pt idx="171">
                  <c:v>4.26</c:v>
                </c:pt>
                <c:pt idx="172">
                  <c:v>4.3</c:v>
                </c:pt>
                <c:pt idx="173">
                  <c:v>4.25</c:v>
                </c:pt>
                <c:pt idx="174">
                  <c:v>4.2</c:v>
                </c:pt>
                <c:pt idx="175">
                  <c:v>4.0999999999999996</c:v>
                </c:pt>
                <c:pt idx="176">
                  <c:v>3.95</c:v>
                </c:pt>
                <c:pt idx="177">
                  <c:v>3.85</c:v>
                </c:pt>
                <c:pt idx="178">
                  <c:v>3.74</c:v>
                </c:pt>
                <c:pt idx="179">
                  <c:v>3.58</c:v>
                </c:pt>
                <c:pt idx="180">
                  <c:v>3.4</c:v>
                </c:pt>
                <c:pt idx="181">
                  <c:v>3.2</c:v>
                </c:pt>
                <c:pt idx="182">
                  <c:v>3.1</c:v>
                </c:pt>
                <c:pt idx="183">
                  <c:v>3</c:v>
                </c:pt>
                <c:pt idx="184">
                  <c:v>2.96</c:v>
                </c:pt>
                <c:pt idx="185">
                  <c:v>2.96</c:v>
                </c:pt>
                <c:pt idx="186">
                  <c:v>2.98</c:v>
                </c:pt>
                <c:pt idx="187">
                  <c:v>3.08</c:v>
                </c:pt>
                <c:pt idx="188">
                  <c:v>3.05</c:v>
                </c:pt>
                <c:pt idx="189">
                  <c:v>3.03</c:v>
                </c:pt>
                <c:pt idx="190">
                  <c:v>3.14</c:v>
                </c:pt>
                <c:pt idx="191">
                  <c:v>3.14</c:v>
                </c:pt>
                <c:pt idx="192">
                  <c:v>3.14</c:v>
                </c:pt>
                <c:pt idx="193">
                  <c:v>3.1</c:v>
                </c:pt>
                <c:pt idx="194">
                  <c:v>3.07</c:v>
                </c:pt>
                <c:pt idx="195">
                  <c:v>3.1</c:v>
                </c:pt>
                <c:pt idx="196">
                  <c:v>3.07</c:v>
                </c:pt>
                <c:pt idx="197">
                  <c:v>2.85</c:v>
                </c:pt>
                <c:pt idx="198">
                  <c:v>2.7</c:v>
                </c:pt>
                <c:pt idx="199">
                  <c:v>2.48</c:v>
                </c:pt>
                <c:pt idx="200">
                  <c:v>2.38</c:v>
                </c:pt>
                <c:pt idx="201">
                  <c:v>2.4</c:v>
                </c:pt>
                <c:pt idx="202">
                  <c:v>2.46</c:v>
                </c:pt>
                <c:pt idx="203">
                  <c:v>2.65</c:v>
                </c:pt>
                <c:pt idx="204">
                  <c:v>2.8</c:v>
                </c:pt>
                <c:pt idx="205">
                  <c:v>2.7</c:v>
                </c:pt>
                <c:pt idx="206">
                  <c:v>2.5499999999999998</c:v>
                </c:pt>
                <c:pt idx="207">
                  <c:v>2.5</c:v>
                </c:pt>
                <c:pt idx="208">
                  <c:v>2.46</c:v>
                </c:pt>
                <c:pt idx="209">
                  <c:v>2.38</c:v>
                </c:pt>
                <c:pt idx="210">
                  <c:v>2.2599999999999998</c:v>
                </c:pt>
                <c:pt idx="211">
                  <c:v>2.2200000000000002</c:v>
                </c:pt>
                <c:pt idx="212">
                  <c:v>2.16</c:v>
                </c:pt>
                <c:pt idx="213">
                  <c:v>2.14</c:v>
                </c:pt>
                <c:pt idx="214">
                  <c:v>2.16</c:v>
                </c:pt>
                <c:pt idx="215">
                  <c:v>2.14</c:v>
                </c:pt>
                <c:pt idx="216">
                  <c:v>2.12</c:v>
                </c:pt>
                <c:pt idx="217">
                  <c:v>2.1800000000000002</c:v>
                </c:pt>
                <c:pt idx="218">
                  <c:v>2.2799999999999998</c:v>
                </c:pt>
                <c:pt idx="219">
                  <c:v>2.46</c:v>
                </c:pt>
                <c:pt idx="220">
                  <c:v>2.88</c:v>
                </c:pt>
                <c:pt idx="221">
                  <c:v>3.3</c:v>
                </c:pt>
                <c:pt idx="222">
                  <c:v>3.9</c:v>
                </c:pt>
                <c:pt idx="223">
                  <c:v>4.12</c:v>
                </c:pt>
                <c:pt idx="224">
                  <c:v>4.38</c:v>
                </c:pt>
                <c:pt idx="225">
                  <c:v>4.4800000000000004</c:v>
                </c:pt>
                <c:pt idx="226">
                  <c:v>4.54</c:v>
                </c:pt>
                <c:pt idx="227">
                  <c:v>4.4800000000000004</c:v>
                </c:pt>
                <c:pt idx="228">
                  <c:v>4.4800000000000004</c:v>
                </c:pt>
                <c:pt idx="229">
                  <c:v>4.63</c:v>
                </c:pt>
                <c:pt idx="230">
                  <c:v>4.74</c:v>
                </c:pt>
                <c:pt idx="231">
                  <c:v>4.66</c:v>
                </c:pt>
                <c:pt idx="232">
                  <c:v>4.46</c:v>
                </c:pt>
                <c:pt idx="233">
                  <c:v>4.32</c:v>
                </c:pt>
                <c:pt idx="234">
                  <c:v>4.0599999999999996</c:v>
                </c:pt>
                <c:pt idx="235">
                  <c:v>4</c:v>
                </c:pt>
                <c:pt idx="236">
                  <c:v>3.94</c:v>
                </c:pt>
                <c:pt idx="237">
                  <c:v>4</c:v>
                </c:pt>
                <c:pt idx="238">
                  <c:v>4.04</c:v>
                </c:pt>
                <c:pt idx="239">
                  <c:v>4.1399999999999997</c:v>
                </c:pt>
                <c:pt idx="240">
                  <c:v>4.38</c:v>
                </c:pt>
                <c:pt idx="241">
                  <c:v>4.38</c:v>
                </c:pt>
                <c:pt idx="242">
                  <c:v>4.25</c:v>
                </c:pt>
                <c:pt idx="243">
                  <c:v>4.12</c:v>
                </c:pt>
                <c:pt idx="244">
                  <c:v>4.0199999999999996</c:v>
                </c:pt>
                <c:pt idx="245">
                  <c:v>3.92</c:v>
                </c:pt>
                <c:pt idx="246">
                  <c:v>3.92</c:v>
                </c:pt>
                <c:pt idx="247">
                  <c:v>4.18</c:v>
                </c:pt>
                <c:pt idx="248">
                  <c:v>4.22</c:v>
                </c:pt>
                <c:pt idx="249">
                  <c:v>4.28</c:v>
                </c:pt>
                <c:pt idx="250">
                  <c:v>4.3600000000000003</c:v>
                </c:pt>
                <c:pt idx="251">
                  <c:v>4.5199999999999996</c:v>
                </c:pt>
                <c:pt idx="252">
                  <c:v>4.67</c:v>
                </c:pt>
                <c:pt idx="253">
                  <c:v>4.32</c:v>
                </c:pt>
                <c:pt idx="254">
                  <c:v>4.2300000000000004</c:v>
                </c:pt>
                <c:pt idx="255">
                  <c:v>4.38</c:v>
                </c:pt>
                <c:pt idx="256">
                  <c:v>4.46</c:v>
                </c:pt>
                <c:pt idx="257">
                  <c:v>4.45</c:v>
                </c:pt>
                <c:pt idx="258">
                  <c:v>4.4000000000000004</c:v>
                </c:pt>
                <c:pt idx="259">
                  <c:v>4.4400000000000004</c:v>
                </c:pt>
                <c:pt idx="260">
                  <c:v>4.4000000000000004</c:v>
                </c:pt>
                <c:pt idx="261">
                  <c:v>4.3600000000000003</c:v>
                </c:pt>
                <c:pt idx="262">
                  <c:v>4.32</c:v>
                </c:pt>
                <c:pt idx="263">
                  <c:v>4.4000000000000004</c:v>
                </c:pt>
                <c:pt idx="264">
                  <c:v>4.38</c:v>
                </c:pt>
                <c:pt idx="265">
                  <c:v>4.28</c:v>
                </c:pt>
                <c:pt idx="266">
                  <c:v>4.0999999999999996</c:v>
                </c:pt>
                <c:pt idx="267">
                  <c:v>3.96</c:v>
                </c:pt>
                <c:pt idx="268">
                  <c:v>4.05</c:v>
                </c:pt>
                <c:pt idx="269">
                  <c:v>3.96</c:v>
                </c:pt>
                <c:pt idx="270">
                  <c:v>3.86</c:v>
                </c:pt>
                <c:pt idx="271">
                  <c:v>3.76</c:v>
                </c:pt>
                <c:pt idx="272">
                  <c:v>3.88</c:v>
                </c:pt>
                <c:pt idx="273">
                  <c:v>4.32</c:v>
                </c:pt>
                <c:pt idx="274">
                  <c:v>4.72</c:v>
                </c:pt>
                <c:pt idx="275">
                  <c:v>5</c:v>
                </c:pt>
                <c:pt idx="276">
                  <c:v>5.15</c:v>
                </c:pt>
                <c:pt idx="277">
                  <c:v>5.04</c:v>
                </c:pt>
                <c:pt idx="278">
                  <c:v>4.79</c:v>
                </c:pt>
                <c:pt idx="279">
                  <c:v>4.42</c:v>
                </c:pt>
                <c:pt idx="280">
                  <c:v>4.3</c:v>
                </c:pt>
                <c:pt idx="281">
                  <c:v>4.2</c:v>
                </c:pt>
                <c:pt idx="282">
                  <c:v>4.25</c:v>
                </c:pt>
                <c:pt idx="283">
                  <c:v>4.54</c:v>
                </c:pt>
                <c:pt idx="284">
                  <c:v>5</c:v>
                </c:pt>
                <c:pt idx="285">
                  <c:v>5</c:v>
                </c:pt>
                <c:pt idx="286">
                  <c:v>5.12</c:v>
                </c:pt>
                <c:pt idx="287">
                  <c:v>6.26</c:v>
                </c:pt>
                <c:pt idx="288">
                  <c:v>6.56</c:v>
                </c:pt>
                <c:pt idx="289">
                  <c:v>6.14</c:v>
                </c:pt>
                <c:pt idx="290">
                  <c:v>5.86</c:v>
                </c:pt>
                <c:pt idx="291">
                  <c:v>5.6</c:v>
                </c:pt>
                <c:pt idx="292">
                  <c:v>5.54</c:v>
                </c:pt>
                <c:pt idx="293">
                  <c:v>5.03</c:v>
                </c:pt>
                <c:pt idx="294">
                  <c:v>5</c:v>
                </c:pt>
                <c:pt idx="295">
                  <c:v>4.8499999999999996</c:v>
                </c:pt>
                <c:pt idx="296">
                  <c:v>4.72</c:v>
                </c:pt>
                <c:pt idx="297">
                  <c:v>4.72</c:v>
                </c:pt>
                <c:pt idx="298">
                  <c:v>4.74</c:v>
                </c:pt>
                <c:pt idx="299">
                  <c:v>4.5599999999999996</c:v>
                </c:pt>
                <c:pt idx="300">
                  <c:v>4.4400000000000004</c:v>
                </c:pt>
                <c:pt idx="301">
                  <c:v>4.3</c:v>
                </c:pt>
                <c:pt idx="302">
                  <c:v>4.28</c:v>
                </c:pt>
                <c:pt idx="303">
                  <c:v>4.76</c:v>
                </c:pt>
                <c:pt idx="304">
                  <c:v>5.01</c:v>
                </c:pt>
                <c:pt idx="305">
                  <c:v>5.07</c:v>
                </c:pt>
                <c:pt idx="306">
                  <c:v>4.92</c:v>
                </c:pt>
                <c:pt idx="307">
                  <c:v>4.93</c:v>
                </c:pt>
                <c:pt idx="308">
                  <c:v>4.84</c:v>
                </c:pt>
                <c:pt idx="309">
                  <c:v>4.68</c:v>
                </c:pt>
                <c:pt idx="310">
                  <c:v>4.46</c:v>
                </c:pt>
                <c:pt idx="311">
                  <c:v>4.3</c:v>
                </c:pt>
                <c:pt idx="312">
                  <c:v>4.0599999999999996</c:v>
                </c:pt>
                <c:pt idx="313">
                  <c:v>3.88</c:v>
                </c:pt>
                <c:pt idx="314">
                  <c:v>3.6</c:v>
                </c:pt>
                <c:pt idx="315">
                  <c:v>3.58</c:v>
                </c:pt>
                <c:pt idx="316">
                  <c:v>3.78</c:v>
                </c:pt>
                <c:pt idx="317">
                  <c:v>3.82</c:v>
                </c:pt>
                <c:pt idx="318">
                  <c:v>3.85</c:v>
                </c:pt>
                <c:pt idx="319">
                  <c:v>3.63</c:v>
                </c:pt>
                <c:pt idx="320">
                  <c:v>3.48</c:v>
                </c:pt>
                <c:pt idx="321">
                  <c:v>3.56</c:v>
                </c:pt>
                <c:pt idx="322">
                  <c:v>3.71</c:v>
                </c:pt>
                <c:pt idx="323">
                  <c:v>3.82</c:v>
                </c:pt>
                <c:pt idx="324">
                  <c:v>3.85</c:v>
                </c:pt>
                <c:pt idx="325">
                  <c:v>3.01</c:v>
                </c:pt>
                <c:pt idx="326">
                  <c:v>2.95</c:v>
                </c:pt>
                <c:pt idx="327">
                  <c:v>2.91</c:v>
                </c:pt>
                <c:pt idx="328">
                  <c:v>2.82</c:v>
                </c:pt>
                <c:pt idx="329">
                  <c:v>2.74</c:v>
                </c:pt>
                <c:pt idx="330">
                  <c:v>2.69</c:v>
                </c:pt>
                <c:pt idx="331">
                  <c:v>2.74</c:v>
                </c:pt>
                <c:pt idx="332">
                  <c:v>2.71</c:v>
                </c:pt>
                <c:pt idx="333">
                  <c:v>2.63</c:v>
                </c:pt>
                <c:pt idx="334">
                  <c:v>2.66</c:v>
                </c:pt>
                <c:pt idx="335">
                  <c:v>2.7</c:v>
                </c:pt>
                <c:pt idx="336">
                  <c:v>2.71</c:v>
                </c:pt>
                <c:pt idx="337">
                  <c:v>2.85</c:v>
                </c:pt>
                <c:pt idx="338">
                  <c:v>2.71</c:v>
                </c:pt>
                <c:pt idx="339">
                  <c:v>2.6</c:v>
                </c:pt>
                <c:pt idx="340">
                  <c:v>2.46</c:v>
                </c:pt>
                <c:pt idx="341">
                  <c:v>2.35</c:v>
                </c:pt>
                <c:pt idx="342">
                  <c:v>2.39</c:v>
                </c:pt>
                <c:pt idx="343">
                  <c:v>2.41</c:v>
                </c:pt>
                <c:pt idx="344">
                  <c:v>2.44</c:v>
                </c:pt>
                <c:pt idx="345">
                  <c:v>2.4</c:v>
                </c:pt>
                <c:pt idx="346">
                  <c:v>2.36</c:v>
                </c:pt>
                <c:pt idx="347">
                  <c:v>2.34</c:v>
                </c:pt>
                <c:pt idx="348">
                  <c:v>2.2999999999999998</c:v>
                </c:pt>
                <c:pt idx="349">
                  <c:v>2.25</c:v>
                </c:pt>
                <c:pt idx="350">
                  <c:v>2.2799999999999998</c:v>
                </c:pt>
                <c:pt idx="351">
                  <c:v>2.2000000000000002</c:v>
                </c:pt>
                <c:pt idx="352">
                  <c:v>2.12</c:v>
                </c:pt>
                <c:pt idx="353">
                  <c:v>2.15</c:v>
                </c:pt>
                <c:pt idx="354">
                  <c:v>2.1800000000000002</c:v>
                </c:pt>
                <c:pt idx="355">
                  <c:v>2.09</c:v>
                </c:pt>
                <c:pt idx="356">
                  <c:v>2.0099999999999998</c:v>
                </c:pt>
                <c:pt idx="357">
                  <c:v>2.08</c:v>
                </c:pt>
                <c:pt idx="358">
                  <c:v>2.0499999999999998</c:v>
                </c:pt>
                <c:pt idx="359">
                  <c:v>1.98</c:v>
                </c:pt>
                <c:pt idx="360">
                  <c:v>1.98</c:v>
                </c:pt>
                <c:pt idx="361">
                  <c:v>2.1</c:v>
                </c:pt>
                <c:pt idx="362">
                  <c:v>2.12</c:v>
                </c:pt>
                <c:pt idx="363">
                  <c:v>2.15</c:v>
                </c:pt>
                <c:pt idx="364">
                  <c:v>2.1800000000000002</c:v>
                </c:pt>
                <c:pt idx="365">
                  <c:v>2.1800000000000002</c:v>
                </c:pt>
                <c:pt idx="366">
                  <c:v>2.1800000000000002</c:v>
                </c:pt>
                <c:pt idx="367">
                  <c:v>2.09</c:v>
                </c:pt>
                <c:pt idx="368">
                  <c:v>2.0499999999999998</c:v>
                </c:pt>
                <c:pt idx="369">
                  <c:v>2</c:v>
                </c:pt>
                <c:pt idx="370">
                  <c:v>1.96</c:v>
                </c:pt>
                <c:pt idx="371">
                  <c:v>2.98</c:v>
                </c:pt>
                <c:pt idx="372">
                  <c:v>2.0499999999999998</c:v>
                </c:pt>
                <c:pt idx="373">
                  <c:v>2.0499999999999998</c:v>
                </c:pt>
                <c:pt idx="374">
                  <c:v>1.94</c:v>
                </c:pt>
                <c:pt idx="375">
                  <c:v>1.92</c:v>
                </c:pt>
                <c:pt idx="376">
                  <c:v>1.84</c:v>
                </c:pt>
                <c:pt idx="377">
                  <c:v>1.84</c:v>
                </c:pt>
                <c:pt idx="378">
                  <c:v>1.86</c:v>
                </c:pt>
                <c:pt idx="379">
                  <c:v>1.86</c:v>
                </c:pt>
                <c:pt idx="380">
                  <c:v>1.86</c:v>
                </c:pt>
                <c:pt idx="381">
                  <c:v>1.82</c:v>
                </c:pt>
                <c:pt idx="382">
                  <c:v>1.76</c:v>
                </c:pt>
                <c:pt idx="383">
                  <c:v>1.7</c:v>
                </c:pt>
                <c:pt idx="384">
                  <c:v>1.67</c:v>
                </c:pt>
                <c:pt idx="385">
                  <c:v>1.69</c:v>
                </c:pt>
                <c:pt idx="386">
                  <c:v>1.63</c:v>
                </c:pt>
                <c:pt idx="387">
                  <c:v>1.85</c:v>
                </c:pt>
                <c:pt idx="388">
                  <c:v>1.94</c:v>
                </c:pt>
                <c:pt idx="389">
                  <c:v>1.78</c:v>
                </c:pt>
                <c:pt idx="390">
                  <c:v>1.76</c:v>
                </c:pt>
                <c:pt idx="391">
                  <c:v>1.76</c:v>
                </c:pt>
                <c:pt idx="392">
                  <c:v>1.72</c:v>
                </c:pt>
                <c:pt idx="393">
                  <c:v>1.84</c:v>
                </c:pt>
                <c:pt idx="394">
                  <c:v>1.92</c:v>
                </c:pt>
                <c:pt idx="395">
                  <c:v>1.98</c:v>
                </c:pt>
                <c:pt idx="396">
                  <c:v>1.87</c:v>
                </c:pt>
                <c:pt idx="397">
                  <c:v>1.87</c:v>
                </c:pt>
                <c:pt idx="398">
                  <c:v>1.89</c:v>
                </c:pt>
                <c:pt idx="399">
                  <c:v>1.96</c:v>
                </c:pt>
                <c:pt idx="400">
                  <c:v>2.12</c:v>
                </c:pt>
                <c:pt idx="401">
                  <c:v>2.27</c:v>
                </c:pt>
                <c:pt idx="402">
                  <c:v>2.2400000000000002</c:v>
                </c:pt>
                <c:pt idx="403">
                  <c:v>2.2799999999999998</c:v>
                </c:pt>
                <c:pt idx="404">
                  <c:v>2.42</c:v>
                </c:pt>
                <c:pt idx="405">
                  <c:v>2.58</c:v>
                </c:pt>
                <c:pt idx="406">
                  <c:v>2.54</c:v>
                </c:pt>
                <c:pt idx="407">
                  <c:v>2.37</c:v>
                </c:pt>
                <c:pt idx="408">
                  <c:v>2.31</c:v>
                </c:pt>
                <c:pt idx="409">
                  <c:v>2.4300000000000002</c:v>
                </c:pt>
                <c:pt idx="410">
                  <c:v>2.21</c:v>
                </c:pt>
                <c:pt idx="411">
                  <c:v>2.0499999999999998</c:v>
                </c:pt>
                <c:pt idx="412">
                  <c:v>2.2599999999999998</c:v>
                </c:pt>
                <c:pt idx="413">
                  <c:v>2.4300000000000002</c:v>
                </c:pt>
                <c:pt idx="414">
                  <c:v>2.52</c:v>
                </c:pt>
                <c:pt idx="415">
                  <c:v>2.48</c:v>
                </c:pt>
                <c:pt idx="416">
                  <c:v>2.36</c:v>
                </c:pt>
                <c:pt idx="417">
                  <c:v>2.3199999999999998</c:v>
                </c:pt>
                <c:pt idx="418">
                  <c:v>2.27</c:v>
                </c:pt>
                <c:pt idx="419">
                  <c:v>2.2000000000000002</c:v>
                </c:pt>
                <c:pt idx="420">
                  <c:v>2.1</c:v>
                </c:pt>
                <c:pt idx="421">
                  <c:v>2</c:v>
                </c:pt>
                <c:pt idx="422">
                  <c:v>2</c:v>
                </c:pt>
                <c:pt idx="423">
                  <c:v>2.15</c:v>
                </c:pt>
                <c:pt idx="424">
                  <c:v>1.86</c:v>
                </c:pt>
                <c:pt idx="425">
                  <c:v>1.72</c:v>
                </c:pt>
                <c:pt idx="426">
                  <c:v>1.66</c:v>
                </c:pt>
                <c:pt idx="427">
                  <c:v>1.68</c:v>
                </c:pt>
                <c:pt idx="428">
                  <c:v>1.7</c:v>
                </c:pt>
                <c:pt idx="429">
                  <c:v>1.6</c:v>
                </c:pt>
                <c:pt idx="430">
                  <c:v>1.56</c:v>
                </c:pt>
                <c:pt idx="431">
                  <c:v>1.52</c:v>
                </c:pt>
                <c:pt idx="432">
                  <c:v>1.5</c:v>
                </c:pt>
                <c:pt idx="433">
                  <c:v>1.52</c:v>
                </c:pt>
                <c:pt idx="434">
                  <c:v>1.55</c:v>
                </c:pt>
                <c:pt idx="435">
                  <c:v>1.51</c:v>
                </c:pt>
                <c:pt idx="436">
                  <c:v>1.5</c:v>
                </c:pt>
                <c:pt idx="437">
                  <c:v>1.62</c:v>
                </c:pt>
                <c:pt idx="438">
                  <c:v>1.55</c:v>
                </c:pt>
                <c:pt idx="439">
                  <c:v>1.5</c:v>
                </c:pt>
                <c:pt idx="440">
                  <c:v>1.5</c:v>
                </c:pt>
                <c:pt idx="441">
                  <c:v>1.64</c:v>
                </c:pt>
                <c:pt idx="442">
                  <c:v>1.52</c:v>
                </c:pt>
                <c:pt idx="443">
                  <c:v>1.68</c:v>
                </c:pt>
                <c:pt idx="444">
                  <c:v>1.8</c:v>
                </c:pt>
                <c:pt idx="445">
                  <c:v>1.8</c:v>
                </c:pt>
                <c:pt idx="446">
                  <c:v>2.04</c:v>
                </c:pt>
                <c:pt idx="447">
                  <c:v>1.98</c:v>
                </c:pt>
                <c:pt idx="448">
                  <c:v>2.0299999999999998</c:v>
                </c:pt>
                <c:pt idx="449">
                  <c:v>2.38</c:v>
                </c:pt>
                <c:pt idx="450">
                  <c:v>2.76</c:v>
                </c:pt>
                <c:pt idx="451">
                  <c:v>2.7</c:v>
                </c:pt>
                <c:pt idx="452">
                  <c:v>2.38</c:v>
                </c:pt>
                <c:pt idx="453">
                  <c:v>2.2000000000000002</c:v>
                </c:pt>
                <c:pt idx="454">
                  <c:v>2.1</c:v>
                </c:pt>
                <c:pt idx="455">
                  <c:v>2.14</c:v>
                </c:pt>
                <c:pt idx="456">
                  <c:v>2.14</c:v>
                </c:pt>
                <c:pt idx="457">
                  <c:v>2.1</c:v>
                </c:pt>
                <c:pt idx="458">
                  <c:v>2.04</c:v>
                </c:pt>
                <c:pt idx="459">
                  <c:v>2.1</c:v>
                </c:pt>
                <c:pt idx="460">
                  <c:v>2.1800000000000002</c:v>
                </c:pt>
                <c:pt idx="461">
                  <c:v>2.5</c:v>
                </c:pt>
                <c:pt idx="462">
                  <c:v>2.42</c:v>
                </c:pt>
                <c:pt idx="463">
                  <c:v>2.2599999999999998</c:v>
                </c:pt>
                <c:pt idx="464">
                  <c:v>2.2599999999999998</c:v>
                </c:pt>
                <c:pt idx="465">
                  <c:v>2.4</c:v>
                </c:pt>
                <c:pt idx="466">
                  <c:v>2.3199999999999998</c:v>
                </c:pt>
                <c:pt idx="467">
                  <c:v>2.2000000000000002</c:v>
                </c:pt>
                <c:pt idx="468">
                  <c:v>2.06</c:v>
                </c:pt>
                <c:pt idx="469">
                  <c:v>1.96</c:v>
                </c:pt>
                <c:pt idx="470">
                  <c:v>1.9</c:v>
                </c:pt>
                <c:pt idx="471">
                  <c:v>1.99</c:v>
                </c:pt>
                <c:pt idx="472">
                  <c:v>2.06</c:v>
                </c:pt>
                <c:pt idx="473">
                  <c:v>2.11</c:v>
                </c:pt>
                <c:pt idx="474">
                  <c:v>2.06</c:v>
                </c:pt>
                <c:pt idx="475">
                  <c:v>2.08</c:v>
                </c:pt>
                <c:pt idx="476">
                  <c:v>2.2200000000000002</c:v>
                </c:pt>
                <c:pt idx="477">
                  <c:v>2.42</c:v>
                </c:pt>
                <c:pt idx="478">
                  <c:v>2.36</c:v>
                </c:pt>
                <c:pt idx="479">
                  <c:v>2.3199999999999998</c:v>
                </c:pt>
                <c:pt idx="480">
                  <c:v>2.08</c:v>
                </c:pt>
                <c:pt idx="481">
                  <c:v>1.87</c:v>
                </c:pt>
                <c:pt idx="482">
                  <c:v>1.96</c:v>
                </c:pt>
                <c:pt idx="483">
                  <c:v>2.1</c:v>
                </c:pt>
                <c:pt idx="484">
                  <c:v>2.1800000000000002</c:v>
                </c:pt>
                <c:pt idx="485">
                  <c:v>2.12</c:v>
                </c:pt>
                <c:pt idx="486">
                  <c:v>2.06</c:v>
                </c:pt>
                <c:pt idx="487">
                  <c:v>2.15</c:v>
                </c:pt>
                <c:pt idx="488">
                  <c:v>2.1</c:v>
                </c:pt>
                <c:pt idx="489">
                  <c:v>2.04</c:v>
                </c:pt>
                <c:pt idx="490">
                  <c:v>1.92</c:v>
                </c:pt>
                <c:pt idx="491">
                  <c:v>1.88</c:v>
                </c:pt>
                <c:pt idx="492">
                  <c:v>1.84</c:v>
                </c:pt>
                <c:pt idx="493">
                  <c:v>1.88</c:v>
                </c:pt>
                <c:pt idx="494">
                  <c:v>1.8</c:v>
                </c:pt>
                <c:pt idx="495">
                  <c:v>1.78</c:v>
                </c:pt>
                <c:pt idx="496">
                  <c:v>1.74</c:v>
                </c:pt>
                <c:pt idx="497">
                  <c:v>1.74</c:v>
                </c:pt>
                <c:pt idx="498">
                  <c:v>1.82</c:v>
                </c:pt>
                <c:pt idx="499">
                  <c:v>1.92</c:v>
                </c:pt>
                <c:pt idx="500">
                  <c:v>2.0299999999999998</c:v>
                </c:pt>
                <c:pt idx="501">
                  <c:v>2.08</c:v>
                </c:pt>
                <c:pt idx="502">
                  <c:v>2</c:v>
                </c:pt>
                <c:pt idx="503">
                  <c:v>2.08</c:v>
                </c:pt>
                <c:pt idx="504">
                  <c:v>2.0299999999999998</c:v>
                </c:pt>
                <c:pt idx="505">
                  <c:v>2.06</c:v>
                </c:pt>
                <c:pt idx="506">
                  <c:v>1.96</c:v>
                </c:pt>
                <c:pt idx="507">
                  <c:v>1.68</c:v>
                </c:pt>
                <c:pt idx="508">
                  <c:v>1.4</c:v>
                </c:pt>
                <c:pt idx="509">
                  <c:v>2.48</c:v>
                </c:pt>
                <c:pt idx="510">
                  <c:v>2.8</c:v>
                </c:pt>
                <c:pt idx="511">
                  <c:v>2.8</c:v>
                </c:pt>
                <c:pt idx="512">
                  <c:v>2.7</c:v>
                </c:pt>
                <c:pt idx="513">
                  <c:v>2.61</c:v>
                </c:pt>
                <c:pt idx="514">
                  <c:v>2.48</c:v>
                </c:pt>
                <c:pt idx="515">
                  <c:v>2.4300000000000002</c:v>
                </c:pt>
                <c:pt idx="516">
                  <c:v>2.4</c:v>
                </c:pt>
                <c:pt idx="517">
                  <c:v>2.4500000000000002</c:v>
                </c:pt>
                <c:pt idx="518">
                  <c:v>2.48</c:v>
                </c:pt>
                <c:pt idx="519">
                  <c:v>2.2999999999999998</c:v>
                </c:pt>
                <c:pt idx="520">
                  <c:v>2.17</c:v>
                </c:pt>
                <c:pt idx="521">
                  <c:v>2.04</c:v>
                </c:pt>
                <c:pt idx="522">
                  <c:v>1.92</c:v>
                </c:pt>
                <c:pt idx="523">
                  <c:v>2.04</c:v>
                </c:pt>
                <c:pt idx="524">
                  <c:v>2.1</c:v>
                </c:pt>
                <c:pt idx="525">
                  <c:v>2.23</c:v>
                </c:pt>
                <c:pt idx="526">
                  <c:v>2.2999999999999998</c:v>
                </c:pt>
                <c:pt idx="527">
                  <c:v>2.2799999999999998</c:v>
                </c:pt>
                <c:pt idx="528">
                  <c:v>2.2999999999999998</c:v>
                </c:pt>
                <c:pt idx="529">
                  <c:v>2.38</c:v>
                </c:pt>
                <c:pt idx="530">
                  <c:v>2.38</c:v>
                </c:pt>
                <c:pt idx="531">
                  <c:v>2.33</c:v>
                </c:pt>
                <c:pt idx="532">
                  <c:v>2.2599999999999998</c:v>
                </c:pt>
                <c:pt idx="533">
                  <c:v>2.15</c:v>
                </c:pt>
                <c:pt idx="534">
                  <c:v>1.96</c:v>
                </c:pt>
                <c:pt idx="535">
                  <c:v>1.85</c:v>
                </c:pt>
                <c:pt idx="536">
                  <c:v>1.82</c:v>
                </c:pt>
                <c:pt idx="537">
                  <c:v>1.68</c:v>
                </c:pt>
                <c:pt idx="538">
                  <c:v>1.6</c:v>
                </c:pt>
                <c:pt idx="539">
                  <c:v>1.65</c:v>
                </c:pt>
                <c:pt idx="540">
                  <c:v>1.78</c:v>
                </c:pt>
                <c:pt idx="541">
                  <c:v>1.88</c:v>
                </c:pt>
                <c:pt idx="542">
                  <c:v>1.94</c:v>
                </c:pt>
                <c:pt idx="543">
                  <c:v>2.06</c:v>
                </c:pt>
                <c:pt idx="544">
                  <c:v>2.0299999999999998</c:v>
                </c:pt>
                <c:pt idx="545">
                  <c:v>2</c:v>
                </c:pt>
                <c:pt idx="546">
                  <c:v>1.94</c:v>
                </c:pt>
                <c:pt idx="547">
                  <c:v>2.08</c:v>
                </c:pt>
                <c:pt idx="548">
                  <c:v>2.34</c:v>
                </c:pt>
                <c:pt idx="549">
                  <c:v>2.46</c:v>
                </c:pt>
                <c:pt idx="550">
                  <c:v>2.4</c:v>
                </c:pt>
                <c:pt idx="551">
                  <c:v>2.35</c:v>
                </c:pt>
                <c:pt idx="552">
                  <c:v>2.3199999999999998</c:v>
                </c:pt>
                <c:pt idx="553">
                  <c:v>2.29</c:v>
                </c:pt>
                <c:pt idx="554">
                  <c:v>2.2400000000000002</c:v>
                </c:pt>
                <c:pt idx="555">
                  <c:v>2.33</c:v>
                </c:pt>
                <c:pt idx="556">
                  <c:v>2.38</c:v>
                </c:pt>
                <c:pt idx="557">
                  <c:v>2.54</c:v>
                </c:pt>
                <c:pt idx="558">
                  <c:v>2.34</c:v>
                </c:pt>
                <c:pt idx="559">
                  <c:v>2.4500000000000002</c:v>
                </c:pt>
                <c:pt idx="560">
                  <c:v>2.3199999999999998</c:v>
                </c:pt>
                <c:pt idx="561">
                  <c:v>2.27</c:v>
                </c:pt>
                <c:pt idx="562">
                  <c:v>1.98</c:v>
                </c:pt>
                <c:pt idx="563">
                  <c:v>1.82</c:v>
                </c:pt>
                <c:pt idx="564">
                  <c:v>1.64</c:v>
                </c:pt>
                <c:pt idx="565">
                  <c:v>1.56</c:v>
                </c:pt>
                <c:pt idx="566">
                  <c:v>1.5</c:v>
                </c:pt>
                <c:pt idx="567">
                  <c:v>1.08</c:v>
                </c:pt>
                <c:pt idx="568">
                  <c:v>1.07</c:v>
                </c:pt>
                <c:pt idx="569">
                  <c:v>1.43</c:v>
                </c:pt>
                <c:pt idx="570">
                  <c:v>1.4</c:v>
                </c:pt>
                <c:pt idx="571">
                  <c:v>1.44</c:v>
                </c:pt>
                <c:pt idx="572">
                  <c:v>1.47</c:v>
                </c:pt>
                <c:pt idx="573">
                  <c:v>1.5</c:v>
                </c:pt>
                <c:pt idx="574">
                  <c:v>1.58</c:v>
                </c:pt>
                <c:pt idx="575">
                  <c:v>1.92</c:v>
                </c:pt>
                <c:pt idx="576">
                  <c:v>2.15</c:v>
                </c:pt>
                <c:pt idx="577">
                  <c:v>2.35</c:v>
                </c:pt>
                <c:pt idx="578">
                  <c:v>2.2400000000000002</c:v>
                </c:pt>
                <c:pt idx="579">
                  <c:v>2.2999999999999998</c:v>
                </c:pt>
                <c:pt idx="580">
                  <c:v>2.2400000000000002</c:v>
                </c:pt>
                <c:pt idx="581">
                  <c:v>2.12</c:v>
                </c:pt>
                <c:pt idx="582">
                  <c:v>2.06</c:v>
                </c:pt>
                <c:pt idx="583">
                  <c:v>2.02</c:v>
                </c:pt>
                <c:pt idx="584">
                  <c:v>1.96</c:v>
                </c:pt>
                <c:pt idx="585">
                  <c:v>2.0299999999999998</c:v>
                </c:pt>
                <c:pt idx="586">
                  <c:v>1.9</c:v>
                </c:pt>
                <c:pt idx="587">
                  <c:v>1.88</c:v>
                </c:pt>
                <c:pt idx="588">
                  <c:v>1.92</c:v>
                </c:pt>
                <c:pt idx="589">
                  <c:v>2.2000000000000002</c:v>
                </c:pt>
                <c:pt idx="590">
                  <c:v>2.42</c:v>
                </c:pt>
                <c:pt idx="591">
                  <c:v>2.58</c:v>
                </c:pt>
                <c:pt idx="592">
                  <c:v>2.64</c:v>
                </c:pt>
                <c:pt idx="593">
                  <c:v>2.57</c:v>
                </c:pt>
                <c:pt idx="594">
                  <c:v>2.68</c:v>
                </c:pt>
                <c:pt idx="595">
                  <c:v>3.12</c:v>
                </c:pt>
                <c:pt idx="596">
                  <c:v>3.28</c:v>
                </c:pt>
                <c:pt idx="597">
                  <c:v>3.08</c:v>
                </c:pt>
                <c:pt idx="598">
                  <c:v>2.95</c:v>
                </c:pt>
                <c:pt idx="599">
                  <c:v>2.58</c:v>
                </c:pt>
                <c:pt idx="600">
                  <c:v>2.4</c:v>
                </c:pt>
                <c:pt idx="601">
                  <c:v>2.38</c:v>
                </c:pt>
                <c:pt idx="602">
                  <c:v>2.2999999999999998</c:v>
                </c:pt>
                <c:pt idx="603">
                  <c:v>2.17</c:v>
                </c:pt>
                <c:pt idx="604">
                  <c:v>1.9</c:v>
                </c:pt>
                <c:pt idx="605">
                  <c:v>1.8</c:v>
                </c:pt>
                <c:pt idx="606">
                  <c:v>1.74</c:v>
                </c:pt>
                <c:pt idx="607">
                  <c:v>1.72</c:v>
                </c:pt>
                <c:pt idx="608">
                  <c:v>1.72</c:v>
                </c:pt>
                <c:pt idx="609">
                  <c:v>1.98</c:v>
                </c:pt>
                <c:pt idx="610">
                  <c:v>2.4</c:v>
                </c:pt>
                <c:pt idx="611">
                  <c:v>2.56</c:v>
                </c:pt>
                <c:pt idx="612">
                  <c:v>2.78</c:v>
                </c:pt>
                <c:pt idx="613">
                  <c:v>3.52</c:v>
                </c:pt>
                <c:pt idx="614">
                  <c:v>3.6</c:v>
                </c:pt>
                <c:pt idx="615">
                  <c:v>2.48</c:v>
                </c:pt>
                <c:pt idx="616">
                  <c:v>3.3</c:v>
                </c:pt>
                <c:pt idx="617">
                  <c:v>3.28</c:v>
                </c:pt>
                <c:pt idx="618">
                  <c:v>3.34</c:v>
                </c:pt>
                <c:pt idx="619">
                  <c:v>3.22</c:v>
                </c:pt>
                <c:pt idx="620">
                  <c:v>3.08</c:v>
                </c:pt>
                <c:pt idx="621">
                  <c:v>3.17</c:v>
                </c:pt>
                <c:pt idx="622">
                  <c:v>3.22</c:v>
                </c:pt>
                <c:pt idx="623">
                  <c:v>3.18</c:v>
                </c:pt>
                <c:pt idx="624">
                  <c:v>2.96</c:v>
                </c:pt>
                <c:pt idx="625">
                  <c:v>2.85</c:v>
                </c:pt>
                <c:pt idx="626">
                  <c:v>2.67</c:v>
                </c:pt>
                <c:pt idx="627">
                  <c:v>2.65</c:v>
                </c:pt>
                <c:pt idx="628">
                  <c:v>2.58</c:v>
                </c:pt>
                <c:pt idx="629">
                  <c:v>2.5299999999999998</c:v>
                </c:pt>
                <c:pt idx="630">
                  <c:v>2.4900000000000002</c:v>
                </c:pt>
                <c:pt idx="631">
                  <c:v>2.4500000000000002</c:v>
                </c:pt>
                <c:pt idx="632">
                  <c:v>2.5</c:v>
                </c:pt>
                <c:pt idx="633">
                  <c:v>2.44</c:v>
                </c:pt>
                <c:pt idx="634">
                  <c:v>2.42</c:v>
                </c:pt>
                <c:pt idx="635">
                  <c:v>2.36</c:v>
                </c:pt>
                <c:pt idx="636">
                  <c:v>2.2999999999999998</c:v>
                </c:pt>
                <c:pt idx="637">
                  <c:v>2.16</c:v>
                </c:pt>
                <c:pt idx="638">
                  <c:v>2.09</c:v>
                </c:pt>
                <c:pt idx="639">
                  <c:v>2.0299999999999998</c:v>
                </c:pt>
                <c:pt idx="640">
                  <c:v>2</c:v>
                </c:pt>
                <c:pt idx="641">
                  <c:v>1.94</c:v>
                </c:pt>
                <c:pt idx="642">
                  <c:v>1.92</c:v>
                </c:pt>
                <c:pt idx="643">
                  <c:v>2.08</c:v>
                </c:pt>
                <c:pt idx="644">
                  <c:v>2.0499999999999998</c:v>
                </c:pt>
                <c:pt idx="645">
                  <c:v>2</c:v>
                </c:pt>
                <c:pt idx="646">
                  <c:v>1.94</c:v>
                </c:pt>
                <c:pt idx="647">
                  <c:v>2.0499999999999998</c:v>
                </c:pt>
                <c:pt idx="648">
                  <c:v>2.2799999999999998</c:v>
                </c:pt>
                <c:pt idx="649">
                  <c:v>2.36</c:v>
                </c:pt>
                <c:pt idx="650">
                  <c:v>2.58</c:v>
                </c:pt>
                <c:pt idx="651">
                  <c:v>2.96</c:v>
                </c:pt>
                <c:pt idx="652">
                  <c:v>3.06</c:v>
                </c:pt>
                <c:pt idx="653">
                  <c:v>3.28</c:v>
                </c:pt>
                <c:pt idx="654">
                  <c:v>3.18</c:v>
                </c:pt>
                <c:pt idx="655">
                  <c:v>3.2</c:v>
                </c:pt>
                <c:pt idx="656">
                  <c:v>3.18</c:v>
                </c:pt>
                <c:pt idx="657">
                  <c:v>3.42</c:v>
                </c:pt>
                <c:pt idx="658">
                  <c:v>3.82</c:v>
                </c:pt>
                <c:pt idx="659">
                  <c:v>3.8</c:v>
                </c:pt>
                <c:pt idx="660">
                  <c:v>3.56</c:v>
                </c:pt>
                <c:pt idx="661">
                  <c:v>3.65</c:v>
                </c:pt>
                <c:pt idx="662">
                  <c:v>3.86</c:v>
                </c:pt>
                <c:pt idx="663">
                  <c:v>4.12</c:v>
                </c:pt>
                <c:pt idx="664">
                  <c:v>4.38</c:v>
                </c:pt>
                <c:pt idx="665">
                  <c:v>4.3499999999999996</c:v>
                </c:pt>
                <c:pt idx="666">
                  <c:v>4.46</c:v>
                </c:pt>
                <c:pt idx="667">
                  <c:v>4.66</c:v>
                </c:pt>
                <c:pt idx="668">
                  <c:v>4.8600000000000003</c:v>
                </c:pt>
                <c:pt idx="669">
                  <c:v>5.16</c:v>
                </c:pt>
                <c:pt idx="670">
                  <c:v>5</c:v>
                </c:pt>
                <c:pt idx="671">
                  <c:v>4.76</c:v>
                </c:pt>
                <c:pt idx="672">
                  <c:v>4.82</c:v>
                </c:pt>
                <c:pt idx="673">
                  <c:v>5.2</c:v>
                </c:pt>
                <c:pt idx="674">
                  <c:v>5.34</c:v>
                </c:pt>
                <c:pt idx="675">
                  <c:v>5.3</c:v>
                </c:pt>
                <c:pt idx="676">
                  <c:v>5.16</c:v>
                </c:pt>
                <c:pt idx="677">
                  <c:v>5.13</c:v>
                </c:pt>
                <c:pt idx="678">
                  <c:v>5.2</c:v>
                </c:pt>
                <c:pt idx="679">
                  <c:v>5.08</c:v>
                </c:pt>
                <c:pt idx="680">
                  <c:v>5.03</c:v>
                </c:pt>
                <c:pt idx="681">
                  <c:v>4.97</c:v>
                </c:pt>
                <c:pt idx="682">
                  <c:v>4.75</c:v>
                </c:pt>
                <c:pt idx="683">
                  <c:v>4.66</c:v>
                </c:pt>
                <c:pt idx="684">
                  <c:v>4.57</c:v>
                </c:pt>
                <c:pt idx="685">
                  <c:v>4.68</c:v>
                </c:pt>
                <c:pt idx="686">
                  <c:v>5.18</c:v>
                </c:pt>
                <c:pt idx="687">
                  <c:v>5.44</c:v>
                </c:pt>
                <c:pt idx="688">
                  <c:v>5.56</c:v>
                </c:pt>
                <c:pt idx="689">
                  <c:v>5.5</c:v>
                </c:pt>
                <c:pt idx="690">
                  <c:v>5.36</c:v>
                </c:pt>
                <c:pt idx="691">
                  <c:v>5.15</c:v>
                </c:pt>
                <c:pt idx="692">
                  <c:v>5</c:v>
                </c:pt>
                <c:pt idx="693">
                  <c:v>4.82</c:v>
                </c:pt>
                <c:pt idx="694">
                  <c:v>4.66</c:v>
                </c:pt>
                <c:pt idx="695">
                  <c:v>4.49</c:v>
                </c:pt>
                <c:pt idx="696">
                  <c:v>4.46</c:v>
                </c:pt>
                <c:pt idx="697">
                  <c:v>4.32</c:v>
                </c:pt>
                <c:pt idx="698">
                  <c:v>4.26</c:v>
                </c:pt>
                <c:pt idx="699">
                  <c:v>4.25</c:v>
                </c:pt>
                <c:pt idx="700">
                  <c:v>4.38</c:v>
                </c:pt>
                <c:pt idx="701">
                  <c:v>4.32</c:v>
                </c:pt>
                <c:pt idx="702">
                  <c:v>4.03</c:v>
                </c:pt>
                <c:pt idx="703">
                  <c:v>3.65</c:v>
                </c:pt>
                <c:pt idx="704">
                  <c:v>3.4</c:v>
                </c:pt>
                <c:pt idx="705">
                  <c:v>3.75</c:v>
                </c:pt>
                <c:pt idx="706">
                  <c:v>4.1500000000000004</c:v>
                </c:pt>
                <c:pt idx="707">
                  <c:v>4.38</c:v>
                </c:pt>
                <c:pt idx="708">
                  <c:v>4.3</c:v>
                </c:pt>
                <c:pt idx="709">
                  <c:v>4.3</c:v>
                </c:pt>
                <c:pt idx="710">
                  <c:v>4.4000000000000004</c:v>
                </c:pt>
                <c:pt idx="711">
                  <c:v>4.68</c:v>
                </c:pt>
                <c:pt idx="712">
                  <c:v>4.8600000000000003</c:v>
                </c:pt>
                <c:pt idx="713">
                  <c:v>4.76</c:v>
                </c:pt>
                <c:pt idx="714">
                  <c:v>4.88</c:v>
                </c:pt>
                <c:pt idx="715">
                  <c:v>6.3</c:v>
                </c:pt>
                <c:pt idx="716">
                  <c:v>7.2</c:v>
                </c:pt>
                <c:pt idx="717">
                  <c:v>7.2</c:v>
                </c:pt>
                <c:pt idx="718">
                  <c:v>7.02</c:v>
                </c:pt>
                <c:pt idx="719">
                  <c:v>6.92</c:v>
                </c:pt>
                <c:pt idx="720">
                  <c:v>6.8</c:v>
                </c:pt>
                <c:pt idx="721">
                  <c:v>6.6</c:v>
                </c:pt>
                <c:pt idx="722">
                  <c:v>6.38</c:v>
                </c:pt>
                <c:pt idx="723">
                  <c:v>6.1</c:v>
                </c:pt>
                <c:pt idx="724">
                  <c:v>5.65</c:v>
                </c:pt>
                <c:pt idx="725">
                  <c:v>5.36</c:v>
                </c:pt>
                <c:pt idx="726">
                  <c:v>5.05</c:v>
                </c:pt>
                <c:pt idx="727">
                  <c:v>4.95</c:v>
                </c:pt>
                <c:pt idx="728">
                  <c:v>4.8499999999999996</c:v>
                </c:pt>
                <c:pt idx="729">
                  <c:v>4.7</c:v>
                </c:pt>
                <c:pt idx="730">
                  <c:v>4.62</c:v>
                </c:pt>
                <c:pt idx="731">
                  <c:v>4.54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7685-4CA2-8C6F-6BF9101DE235}"/>
            </c:ext>
          </c:extLst>
        </c:ser>
        <c:ser>
          <c:idx val="16"/>
          <c:order val="4"/>
          <c:tx>
            <c:v>2014</c:v>
          </c:tx>
          <c:spPr>
            <a:ln w="12700">
              <a:solidFill>
                <a:schemeClr val="accent5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DATOS!$AK$3:$AK$734</c:f>
              <c:numCache>
                <c:formatCode>0.00</c:formatCode>
                <c:ptCount val="732"/>
                <c:pt idx="0">
                  <c:v>4.5</c:v>
                </c:pt>
                <c:pt idx="1">
                  <c:v>4.3499999999999996</c:v>
                </c:pt>
                <c:pt idx="2">
                  <c:v>4.3499999999999996</c:v>
                </c:pt>
                <c:pt idx="3">
                  <c:v>4.3499999999999996</c:v>
                </c:pt>
                <c:pt idx="4">
                  <c:v>4.3</c:v>
                </c:pt>
                <c:pt idx="5">
                  <c:v>4.05</c:v>
                </c:pt>
                <c:pt idx="6">
                  <c:v>3.75</c:v>
                </c:pt>
                <c:pt idx="7">
                  <c:v>3.7</c:v>
                </c:pt>
                <c:pt idx="8">
                  <c:v>3.67</c:v>
                </c:pt>
                <c:pt idx="9">
                  <c:v>3.64</c:v>
                </c:pt>
                <c:pt idx="10">
                  <c:v>3.8</c:v>
                </c:pt>
                <c:pt idx="11">
                  <c:v>4.38</c:v>
                </c:pt>
                <c:pt idx="12">
                  <c:v>3.72</c:v>
                </c:pt>
                <c:pt idx="13">
                  <c:v>4.7</c:v>
                </c:pt>
                <c:pt idx="14">
                  <c:v>4.4800000000000004</c:v>
                </c:pt>
                <c:pt idx="15">
                  <c:v>4.68</c:v>
                </c:pt>
                <c:pt idx="16">
                  <c:v>4.8499999999999996</c:v>
                </c:pt>
                <c:pt idx="17">
                  <c:v>5</c:v>
                </c:pt>
                <c:pt idx="18">
                  <c:v>5.14</c:v>
                </c:pt>
                <c:pt idx="19">
                  <c:v>6.18</c:v>
                </c:pt>
                <c:pt idx="20">
                  <c:v>6.38</c:v>
                </c:pt>
                <c:pt idx="21">
                  <c:v>6.48</c:v>
                </c:pt>
                <c:pt idx="22">
                  <c:v>6.62</c:v>
                </c:pt>
                <c:pt idx="23">
                  <c:v>6.72</c:v>
                </c:pt>
                <c:pt idx="24">
                  <c:v>6.65</c:v>
                </c:pt>
                <c:pt idx="25">
                  <c:v>6.5</c:v>
                </c:pt>
                <c:pt idx="26">
                  <c:v>6.42</c:v>
                </c:pt>
                <c:pt idx="27">
                  <c:v>6.18</c:v>
                </c:pt>
                <c:pt idx="28">
                  <c:v>6.12</c:v>
                </c:pt>
                <c:pt idx="29">
                  <c:v>6.04</c:v>
                </c:pt>
                <c:pt idx="30">
                  <c:v>5.9</c:v>
                </c:pt>
                <c:pt idx="31">
                  <c:v>5.72</c:v>
                </c:pt>
                <c:pt idx="32">
                  <c:v>5.71</c:v>
                </c:pt>
                <c:pt idx="33">
                  <c:v>5.55</c:v>
                </c:pt>
                <c:pt idx="34">
                  <c:v>5.6</c:v>
                </c:pt>
                <c:pt idx="35">
                  <c:v>5.53</c:v>
                </c:pt>
                <c:pt idx="36">
                  <c:v>5.48</c:v>
                </c:pt>
                <c:pt idx="37">
                  <c:v>5.36</c:v>
                </c:pt>
                <c:pt idx="38">
                  <c:v>5.32</c:v>
                </c:pt>
                <c:pt idx="39">
                  <c:v>5.2</c:v>
                </c:pt>
                <c:pt idx="40">
                  <c:v>4.9000000000000004</c:v>
                </c:pt>
                <c:pt idx="41">
                  <c:v>4.5999999999999996</c:v>
                </c:pt>
                <c:pt idx="42">
                  <c:v>4.45</c:v>
                </c:pt>
                <c:pt idx="43">
                  <c:v>4.5</c:v>
                </c:pt>
                <c:pt idx="44">
                  <c:v>4.84</c:v>
                </c:pt>
                <c:pt idx="45">
                  <c:v>5</c:v>
                </c:pt>
                <c:pt idx="46">
                  <c:v>5.15</c:v>
                </c:pt>
                <c:pt idx="47">
                  <c:v>5.07</c:v>
                </c:pt>
                <c:pt idx="48">
                  <c:v>5.12</c:v>
                </c:pt>
                <c:pt idx="49">
                  <c:v>5.14</c:v>
                </c:pt>
                <c:pt idx="50">
                  <c:v>5.05</c:v>
                </c:pt>
                <c:pt idx="51">
                  <c:v>5.05</c:v>
                </c:pt>
                <c:pt idx="52">
                  <c:v>5.05</c:v>
                </c:pt>
                <c:pt idx="53">
                  <c:v>5</c:v>
                </c:pt>
                <c:pt idx="54">
                  <c:v>4.9000000000000004</c:v>
                </c:pt>
                <c:pt idx="55">
                  <c:v>4.82</c:v>
                </c:pt>
                <c:pt idx="56">
                  <c:v>4.74</c:v>
                </c:pt>
                <c:pt idx="57">
                  <c:v>4.72</c:v>
                </c:pt>
                <c:pt idx="58">
                  <c:v>4.7</c:v>
                </c:pt>
                <c:pt idx="59">
                  <c:v>4.7</c:v>
                </c:pt>
                <c:pt idx="60">
                  <c:v>4.76</c:v>
                </c:pt>
                <c:pt idx="61">
                  <c:v>4.8499999999999996</c:v>
                </c:pt>
                <c:pt idx="62">
                  <c:v>5.12</c:v>
                </c:pt>
                <c:pt idx="63">
                  <c:v>5.14</c:v>
                </c:pt>
                <c:pt idx="64">
                  <c:v>5.16</c:v>
                </c:pt>
                <c:pt idx="65">
                  <c:v>5.0199999999999996</c:v>
                </c:pt>
                <c:pt idx="66">
                  <c:v>4.8600000000000003</c:v>
                </c:pt>
                <c:pt idx="67">
                  <c:v>4.75</c:v>
                </c:pt>
                <c:pt idx="68">
                  <c:v>4.6399999999999997</c:v>
                </c:pt>
                <c:pt idx="69">
                  <c:v>4.46</c:v>
                </c:pt>
                <c:pt idx="70">
                  <c:v>4.38</c:v>
                </c:pt>
                <c:pt idx="71">
                  <c:v>4.43</c:v>
                </c:pt>
                <c:pt idx="72">
                  <c:v>4.8600000000000003</c:v>
                </c:pt>
                <c:pt idx="73">
                  <c:v>4.9000000000000004</c:v>
                </c:pt>
                <c:pt idx="74">
                  <c:v>4.82</c:v>
                </c:pt>
                <c:pt idx="75">
                  <c:v>5.12</c:v>
                </c:pt>
                <c:pt idx="76">
                  <c:v>5.36</c:v>
                </c:pt>
                <c:pt idx="77">
                  <c:v>5.38</c:v>
                </c:pt>
                <c:pt idx="78">
                  <c:v>5.32</c:v>
                </c:pt>
                <c:pt idx="79">
                  <c:v>5.12</c:v>
                </c:pt>
                <c:pt idx="80">
                  <c:v>4.9400000000000004</c:v>
                </c:pt>
                <c:pt idx="81">
                  <c:v>4.7699999999999996</c:v>
                </c:pt>
                <c:pt idx="82">
                  <c:v>4.54</c:v>
                </c:pt>
                <c:pt idx="83">
                  <c:v>4.3600000000000003</c:v>
                </c:pt>
                <c:pt idx="84">
                  <c:v>4.2699999999999996</c:v>
                </c:pt>
                <c:pt idx="85">
                  <c:v>4.25</c:v>
                </c:pt>
                <c:pt idx="86">
                  <c:v>4.32</c:v>
                </c:pt>
                <c:pt idx="87">
                  <c:v>4.4000000000000004</c:v>
                </c:pt>
                <c:pt idx="88">
                  <c:v>4.58</c:v>
                </c:pt>
                <c:pt idx="89">
                  <c:v>4.88</c:v>
                </c:pt>
                <c:pt idx="90">
                  <c:v>4.8</c:v>
                </c:pt>
                <c:pt idx="91">
                  <c:v>4.8</c:v>
                </c:pt>
                <c:pt idx="92">
                  <c:v>4.78</c:v>
                </c:pt>
                <c:pt idx="93">
                  <c:v>4.7</c:v>
                </c:pt>
                <c:pt idx="94">
                  <c:v>4.66</c:v>
                </c:pt>
                <c:pt idx="95">
                  <c:v>4.5</c:v>
                </c:pt>
                <c:pt idx="96">
                  <c:v>4.28</c:v>
                </c:pt>
                <c:pt idx="97">
                  <c:v>4.18</c:v>
                </c:pt>
                <c:pt idx="98">
                  <c:v>4.12</c:v>
                </c:pt>
                <c:pt idx="99">
                  <c:v>4.12</c:v>
                </c:pt>
                <c:pt idx="100">
                  <c:v>4.16</c:v>
                </c:pt>
                <c:pt idx="101">
                  <c:v>4.18</c:v>
                </c:pt>
                <c:pt idx="102">
                  <c:v>4.2300000000000004</c:v>
                </c:pt>
                <c:pt idx="103">
                  <c:v>4.28</c:v>
                </c:pt>
                <c:pt idx="104">
                  <c:v>4.3</c:v>
                </c:pt>
                <c:pt idx="105">
                  <c:v>4.4400000000000004</c:v>
                </c:pt>
                <c:pt idx="106">
                  <c:v>4.54</c:v>
                </c:pt>
                <c:pt idx="107">
                  <c:v>4.66</c:v>
                </c:pt>
                <c:pt idx="108">
                  <c:v>4.8899999999999997</c:v>
                </c:pt>
                <c:pt idx="109">
                  <c:v>4.95</c:v>
                </c:pt>
                <c:pt idx="110">
                  <c:v>4.92</c:v>
                </c:pt>
                <c:pt idx="111">
                  <c:v>4.8499999999999996</c:v>
                </c:pt>
                <c:pt idx="112">
                  <c:v>4.8</c:v>
                </c:pt>
                <c:pt idx="113">
                  <c:v>4.8</c:v>
                </c:pt>
                <c:pt idx="114">
                  <c:v>4.7699999999999996</c:v>
                </c:pt>
                <c:pt idx="115">
                  <c:v>4.5599999999999996</c:v>
                </c:pt>
                <c:pt idx="116">
                  <c:v>4.75</c:v>
                </c:pt>
                <c:pt idx="117">
                  <c:v>4.8499999999999996</c:v>
                </c:pt>
                <c:pt idx="118">
                  <c:v>5.18</c:v>
                </c:pt>
                <c:pt idx="119">
                  <c:v>5.64</c:v>
                </c:pt>
                <c:pt idx="120">
                  <c:v>6.01</c:v>
                </c:pt>
                <c:pt idx="121">
                  <c:v>6.6</c:v>
                </c:pt>
                <c:pt idx="122">
                  <c:v>6.88</c:v>
                </c:pt>
                <c:pt idx="123">
                  <c:v>6.88</c:v>
                </c:pt>
                <c:pt idx="124">
                  <c:v>7.22</c:v>
                </c:pt>
                <c:pt idx="125">
                  <c:v>7.26</c:v>
                </c:pt>
                <c:pt idx="126">
                  <c:v>7.18</c:v>
                </c:pt>
                <c:pt idx="127">
                  <c:v>7.12</c:v>
                </c:pt>
                <c:pt idx="128">
                  <c:v>7.17</c:v>
                </c:pt>
                <c:pt idx="129">
                  <c:v>7.12</c:v>
                </c:pt>
                <c:pt idx="130">
                  <c:v>7.06</c:v>
                </c:pt>
                <c:pt idx="131">
                  <c:v>7.01</c:v>
                </c:pt>
                <c:pt idx="132">
                  <c:v>6.96</c:v>
                </c:pt>
                <c:pt idx="133">
                  <c:v>7.06</c:v>
                </c:pt>
                <c:pt idx="134">
                  <c:v>6.97</c:v>
                </c:pt>
                <c:pt idx="135">
                  <c:v>6.92</c:v>
                </c:pt>
                <c:pt idx="136">
                  <c:v>6.92</c:v>
                </c:pt>
                <c:pt idx="137">
                  <c:v>7.05</c:v>
                </c:pt>
                <c:pt idx="138">
                  <c:v>7.08</c:v>
                </c:pt>
                <c:pt idx="139">
                  <c:v>7.18</c:v>
                </c:pt>
                <c:pt idx="140">
                  <c:v>7.14</c:v>
                </c:pt>
                <c:pt idx="141">
                  <c:v>7.1</c:v>
                </c:pt>
                <c:pt idx="142">
                  <c:v>6.9</c:v>
                </c:pt>
                <c:pt idx="143">
                  <c:v>6.8</c:v>
                </c:pt>
                <c:pt idx="144">
                  <c:v>6.84</c:v>
                </c:pt>
                <c:pt idx="145">
                  <c:v>6.78</c:v>
                </c:pt>
                <c:pt idx="146">
                  <c:v>6.72</c:v>
                </c:pt>
                <c:pt idx="147">
                  <c:v>6.6</c:v>
                </c:pt>
                <c:pt idx="148">
                  <c:v>6.68</c:v>
                </c:pt>
                <c:pt idx="149">
                  <c:v>6.72</c:v>
                </c:pt>
                <c:pt idx="150">
                  <c:v>6.42</c:v>
                </c:pt>
                <c:pt idx="151">
                  <c:v>6.3</c:v>
                </c:pt>
                <c:pt idx="152">
                  <c:v>6.25</c:v>
                </c:pt>
                <c:pt idx="153">
                  <c:v>6.15</c:v>
                </c:pt>
                <c:pt idx="154">
                  <c:v>6.05</c:v>
                </c:pt>
                <c:pt idx="155">
                  <c:v>6</c:v>
                </c:pt>
                <c:pt idx="156">
                  <c:v>5.95</c:v>
                </c:pt>
                <c:pt idx="157">
                  <c:v>5.84</c:v>
                </c:pt>
                <c:pt idx="158">
                  <c:v>5.78</c:v>
                </c:pt>
                <c:pt idx="159">
                  <c:v>5.7</c:v>
                </c:pt>
                <c:pt idx="160">
                  <c:v>5.63</c:v>
                </c:pt>
                <c:pt idx="161">
                  <c:v>5.52</c:v>
                </c:pt>
                <c:pt idx="162">
                  <c:v>5.42</c:v>
                </c:pt>
                <c:pt idx="163">
                  <c:v>5.36</c:v>
                </c:pt>
                <c:pt idx="164">
                  <c:v>5.3</c:v>
                </c:pt>
                <c:pt idx="165">
                  <c:v>5.3</c:v>
                </c:pt>
                <c:pt idx="166">
                  <c:v>5.38</c:v>
                </c:pt>
                <c:pt idx="167">
                  <c:v>5.4</c:v>
                </c:pt>
                <c:pt idx="168">
                  <c:v>5.4</c:v>
                </c:pt>
                <c:pt idx="169">
                  <c:v>5.56</c:v>
                </c:pt>
                <c:pt idx="170">
                  <c:v>5.65</c:v>
                </c:pt>
                <c:pt idx="171">
                  <c:v>5.68</c:v>
                </c:pt>
                <c:pt idx="172">
                  <c:v>5.72</c:v>
                </c:pt>
                <c:pt idx="173">
                  <c:v>5.7</c:v>
                </c:pt>
                <c:pt idx="174">
                  <c:v>5.64</c:v>
                </c:pt>
                <c:pt idx="175">
                  <c:v>5.58</c:v>
                </c:pt>
                <c:pt idx="176">
                  <c:v>5.43</c:v>
                </c:pt>
                <c:pt idx="177">
                  <c:v>5.27</c:v>
                </c:pt>
                <c:pt idx="178">
                  <c:v>5.15</c:v>
                </c:pt>
                <c:pt idx="179">
                  <c:v>4.9800000000000004</c:v>
                </c:pt>
                <c:pt idx="180">
                  <c:v>4.9000000000000004</c:v>
                </c:pt>
                <c:pt idx="181">
                  <c:v>4.88</c:v>
                </c:pt>
                <c:pt idx="182">
                  <c:v>4.8600000000000003</c:v>
                </c:pt>
                <c:pt idx="183">
                  <c:v>4.76</c:v>
                </c:pt>
                <c:pt idx="184">
                  <c:v>4.7</c:v>
                </c:pt>
                <c:pt idx="185">
                  <c:v>4.6500000000000004</c:v>
                </c:pt>
                <c:pt idx="186">
                  <c:v>4.6900000000000004</c:v>
                </c:pt>
                <c:pt idx="187">
                  <c:v>4.63</c:v>
                </c:pt>
                <c:pt idx="188">
                  <c:v>4.57</c:v>
                </c:pt>
                <c:pt idx="189">
                  <c:v>4.62</c:v>
                </c:pt>
                <c:pt idx="190">
                  <c:v>4.8</c:v>
                </c:pt>
                <c:pt idx="191">
                  <c:v>4.8600000000000003</c:v>
                </c:pt>
                <c:pt idx="192">
                  <c:v>4.8</c:v>
                </c:pt>
                <c:pt idx="193">
                  <c:v>4.42</c:v>
                </c:pt>
                <c:pt idx="194">
                  <c:v>4.68</c:v>
                </c:pt>
                <c:pt idx="195">
                  <c:v>3.6</c:v>
                </c:pt>
                <c:pt idx="196">
                  <c:v>3.47</c:v>
                </c:pt>
                <c:pt idx="197">
                  <c:v>3.42</c:v>
                </c:pt>
                <c:pt idx="198">
                  <c:v>3.48</c:v>
                </c:pt>
                <c:pt idx="199">
                  <c:v>3.33</c:v>
                </c:pt>
                <c:pt idx="200">
                  <c:v>3.3</c:v>
                </c:pt>
                <c:pt idx="201">
                  <c:v>3.25</c:v>
                </c:pt>
                <c:pt idx="202">
                  <c:v>3.22</c:v>
                </c:pt>
                <c:pt idx="203">
                  <c:v>3.18</c:v>
                </c:pt>
                <c:pt idx="204">
                  <c:v>3.15</c:v>
                </c:pt>
                <c:pt idx="205">
                  <c:v>3.2</c:v>
                </c:pt>
                <c:pt idx="206">
                  <c:v>3.2</c:v>
                </c:pt>
                <c:pt idx="207">
                  <c:v>3.03</c:v>
                </c:pt>
                <c:pt idx="208">
                  <c:v>3.15</c:v>
                </c:pt>
                <c:pt idx="209">
                  <c:v>3.19</c:v>
                </c:pt>
                <c:pt idx="210">
                  <c:v>3.2</c:v>
                </c:pt>
                <c:pt idx="211">
                  <c:v>3.4</c:v>
                </c:pt>
                <c:pt idx="212">
                  <c:v>3.5</c:v>
                </c:pt>
                <c:pt idx="213">
                  <c:v>3.55</c:v>
                </c:pt>
                <c:pt idx="214">
                  <c:v>3.63</c:v>
                </c:pt>
                <c:pt idx="215">
                  <c:v>3.56</c:v>
                </c:pt>
                <c:pt idx="216">
                  <c:v>3.48</c:v>
                </c:pt>
                <c:pt idx="217">
                  <c:v>3.41</c:v>
                </c:pt>
                <c:pt idx="218">
                  <c:v>3.27</c:v>
                </c:pt>
                <c:pt idx="219">
                  <c:v>3.2</c:v>
                </c:pt>
                <c:pt idx="220">
                  <c:v>3.22</c:v>
                </c:pt>
                <c:pt idx="221">
                  <c:v>3.15</c:v>
                </c:pt>
                <c:pt idx="222">
                  <c:v>3.05</c:v>
                </c:pt>
                <c:pt idx="223">
                  <c:v>2.98</c:v>
                </c:pt>
                <c:pt idx="224">
                  <c:v>2.96</c:v>
                </c:pt>
                <c:pt idx="225">
                  <c:v>2.95</c:v>
                </c:pt>
                <c:pt idx="226">
                  <c:v>2.97</c:v>
                </c:pt>
                <c:pt idx="227">
                  <c:v>3.1</c:v>
                </c:pt>
                <c:pt idx="228">
                  <c:v>3.4</c:v>
                </c:pt>
                <c:pt idx="229">
                  <c:v>3.51</c:v>
                </c:pt>
                <c:pt idx="230">
                  <c:v>3.58</c:v>
                </c:pt>
                <c:pt idx="231">
                  <c:v>3.8</c:v>
                </c:pt>
                <c:pt idx="232">
                  <c:v>3.85</c:v>
                </c:pt>
                <c:pt idx="233">
                  <c:v>4.3</c:v>
                </c:pt>
                <c:pt idx="234">
                  <c:v>4.5</c:v>
                </c:pt>
                <c:pt idx="235">
                  <c:v>4.5</c:v>
                </c:pt>
                <c:pt idx="236">
                  <c:v>4.38</c:v>
                </c:pt>
                <c:pt idx="237">
                  <c:v>4.33</c:v>
                </c:pt>
                <c:pt idx="238">
                  <c:v>4.26</c:v>
                </c:pt>
                <c:pt idx="239">
                  <c:v>4.4000000000000004</c:v>
                </c:pt>
                <c:pt idx="240">
                  <c:v>4.62</c:v>
                </c:pt>
                <c:pt idx="241">
                  <c:v>4.4000000000000004</c:v>
                </c:pt>
                <c:pt idx="242">
                  <c:v>4.62</c:v>
                </c:pt>
                <c:pt idx="243">
                  <c:v>4.38</c:v>
                </c:pt>
                <c:pt idx="244">
                  <c:v>4.16</c:v>
                </c:pt>
                <c:pt idx="245">
                  <c:v>4.22</c:v>
                </c:pt>
                <c:pt idx="246">
                  <c:v>4.2</c:v>
                </c:pt>
                <c:pt idx="247">
                  <c:v>4.16</c:v>
                </c:pt>
                <c:pt idx="248">
                  <c:v>4.22</c:v>
                </c:pt>
                <c:pt idx="249">
                  <c:v>4.38</c:v>
                </c:pt>
                <c:pt idx="250">
                  <c:v>4.25</c:v>
                </c:pt>
                <c:pt idx="251">
                  <c:v>4.2</c:v>
                </c:pt>
                <c:pt idx="252">
                  <c:v>4.32</c:v>
                </c:pt>
                <c:pt idx="253">
                  <c:v>4.0999999999999996</c:v>
                </c:pt>
                <c:pt idx="254">
                  <c:v>4.2</c:v>
                </c:pt>
                <c:pt idx="255">
                  <c:v>4.3</c:v>
                </c:pt>
                <c:pt idx="256">
                  <c:v>4.82</c:v>
                </c:pt>
                <c:pt idx="257">
                  <c:v>5.38</c:v>
                </c:pt>
                <c:pt idx="258">
                  <c:v>5.42</c:v>
                </c:pt>
                <c:pt idx="259">
                  <c:v>5.88</c:v>
                </c:pt>
                <c:pt idx="260">
                  <c:v>6.07</c:v>
                </c:pt>
                <c:pt idx="261">
                  <c:v>6.3</c:v>
                </c:pt>
                <c:pt idx="262">
                  <c:v>6.55</c:v>
                </c:pt>
                <c:pt idx="263">
                  <c:v>6.52</c:v>
                </c:pt>
                <c:pt idx="264">
                  <c:v>6.43</c:v>
                </c:pt>
                <c:pt idx="265">
                  <c:v>6.32</c:v>
                </c:pt>
                <c:pt idx="266">
                  <c:v>6.18</c:v>
                </c:pt>
                <c:pt idx="267">
                  <c:v>6.07</c:v>
                </c:pt>
                <c:pt idx="268">
                  <c:v>5.88</c:v>
                </c:pt>
                <c:pt idx="269">
                  <c:v>5.66</c:v>
                </c:pt>
                <c:pt idx="270">
                  <c:v>5.65</c:v>
                </c:pt>
                <c:pt idx="271">
                  <c:v>5.55</c:v>
                </c:pt>
                <c:pt idx="272">
                  <c:v>5.9</c:v>
                </c:pt>
                <c:pt idx="273">
                  <c:v>5.48</c:v>
                </c:pt>
                <c:pt idx="274">
                  <c:v>5.45</c:v>
                </c:pt>
                <c:pt idx="275">
                  <c:v>5.32</c:v>
                </c:pt>
                <c:pt idx="276">
                  <c:v>5.15</c:v>
                </c:pt>
                <c:pt idx="277">
                  <c:v>5.05</c:v>
                </c:pt>
                <c:pt idx="278">
                  <c:v>5.05</c:v>
                </c:pt>
                <c:pt idx="279">
                  <c:v>5.05</c:v>
                </c:pt>
                <c:pt idx="280">
                  <c:v>5.2</c:v>
                </c:pt>
                <c:pt idx="281">
                  <c:v>5.03</c:v>
                </c:pt>
                <c:pt idx="282">
                  <c:v>4.8</c:v>
                </c:pt>
                <c:pt idx="283">
                  <c:v>4.75</c:v>
                </c:pt>
                <c:pt idx="284">
                  <c:v>4.67</c:v>
                </c:pt>
                <c:pt idx="285">
                  <c:v>4.47</c:v>
                </c:pt>
                <c:pt idx="286">
                  <c:v>4.3600000000000003</c:v>
                </c:pt>
                <c:pt idx="287">
                  <c:v>4.21</c:v>
                </c:pt>
                <c:pt idx="288">
                  <c:v>3.88</c:v>
                </c:pt>
                <c:pt idx="289">
                  <c:v>3.8</c:v>
                </c:pt>
                <c:pt idx="290">
                  <c:v>3.75</c:v>
                </c:pt>
                <c:pt idx="291">
                  <c:v>3.7</c:v>
                </c:pt>
                <c:pt idx="292">
                  <c:v>3.68</c:v>
                </c:pt>
                <c:pt idx="293">
                  <c:v>3.47</c:v>
                </c:pt>
                <c:pt idx="294">
                  <c:v>3.34</c:v>
                </c:pt>
                <c:pt idx="295">
                  <c:v>3.28</c:v>
                </c:pt>
                <c:pt idx="296">
                  <c:v>3.2</c:v>
                </c:pt>
                <c:pt idx="297">
                  <c:v>3.7</c:v>
                </c:pt>
                <c:pt idx="298">
                  <c:v>3.7</c:v>
                </c:pt>
                <c:pt idx="299">
                  <c:v>3.8</c:v>
                </c:pt>
                <c:pt idx="300">
                  <c:v>3.75</c:v>
                </c:pt>
                <c:pt idx="301">
                  <c:v>3.67</c:v>
                </c:pt>
                <c:pt idx="302">
                  <c:v>4.03</c:v>
                </c:pt>
                <c:pt idx="303">
                  <c:v>4.2</c:v>
                </c:pt>
                <c:pt idx="304">
                  <c:v>4.12</c:v>
                </c:pt>
                <c:pt idx="305">
                  <c:v>3.82</c:v>
                </c:pt>
                <c:pt idx="306">
                  <c:v>3.66</c:v>
                </c:pt>
                <c:pt idx="307">
                  <c:v>3.68</c:v>
                </c:pt>
                <c:pt idx="308">
                  <c:v>3.82</c:v>
                </c:pt>
                <c:pt idx="309">
                  <c:v>3.8</c:v>
                </c:pt>
                <c:pt idx="310">
                  <c:v>3.76</c:v>
                </c:pt>
                <c:pt idx="311">
                  <c:v>3.65</c:v>
                </c:pt>
                <c:pt idx="312">
                  <c:v>3.56</c:v>
                </c:pt>
                <c:pt idx="313">
                  <c:v>3.4</c:v>
                </c:pt>
                <c:pt idx="314">
                  <c:v>3.28</c:v>
                </c:pt>
                <c:pt idx="315">
                  <c:v>3.28</c:v>
                </c:pt>
                <c:pt idx="316">
                  <c:v>3.26</c:v>
                </c:pt>
                <c:pt idx="317">
                  <c:v>3.23</c:v>
                </c:pt>
                <c:pt idx="318">
                  <c:v>3.32</c:v>
                </c:pt>
                <c:pt idx="319">
                  <c:v>3.58</c:v>
                </c:pt>
                <c:pt idx="320">
                  <c:v>3.64</c:v>
                </c:pt>
                <c:pt idx="321">
                  <c:v>3.52</c:v>
                </c:pt>
                <c:pt idx="322">
                  <c:v>3.68</c:v>
                </c:pt>
                <c:pt idx="323">
                  <c:v>3.76</c:v>
                </c:pt>
                <c:pt idx="324">
                  <c:v>3.84</c:v>
                </c:pt>
                <c:pt idx="325">
                  <c:v>3.75</c:v>
                </c:pt>
                <c:pt idx="326">
                  <c:v>3.68</c:v>
                </c:pt>
                <c:pt idx="327">
                  <c:v>3.4</c:v>
                </c:pt>
                <c:pt idx="328">
                  <c:v>3.17</c:v>
                </c:pt>
                <c:pt idx="329">
                  <c:v>2.98</c:v>
                </c:pt>
                <c:pt idx="330">
                  <c:v>2.84</c:v>
                </c:pt>
                <c:pt idx="331">
                  <c:v>2.8</c:v>
                </c:pt>
                <c:pt idx="332">
                  <c:v>2.78</c:v>
                </c:pt>
                <c:pt idx="333">
                  <c:v>2.85</c:v>
                </c:pt>
                <c:pt idx="334">
                  <c:v>2.93</c:v>
                </c:pt>
                <c:pt idx="335">
                  <c:v>2.88</c:v>
                </c:pt>
                <c:pt idx="336">
                  <c:v>2.82</c:v>
                </c:pt>
                <c:pt idx="337">
                  <c:v>2.8</c:v>
                </c:pt>
                <c:pt idx="338">
                  <c:v>2.84</c:v>
                </c:pt>
                <c:pt idx="339">
                  <c:v>2.95</c:v>
                </c:pt>
                <c:pt idx="340">
                  <c:v>3.08</c:v>
                </c:pt>
                <c:pt idx="341">
                  <c:v>3.25</c:v>
                </c:pt>
                <c:pt idx="342">
                  <c:v>3.38</c:v>
                </c:pt>
                <c:pt idx="343">
                  <c:v>3.85</c:v>
                </c:pt>
                <c:pt idx="344">
                  <c:v>3.68</c:v>
                </c:pt>
                <c:pt idx="345">
                  <c:v>3.63</c:v>
                </c:pt>
                <c:pt idx="346">
                  <c:v>3.63</c:v>
                </c:pt>
                <c:pt idx="347">
                  <c:v>3.5</c:v>
                </c:pt>
                <c:pt idx="348">
                  <c:v>3.34</c:v>
                </c:pt>
                <c:pt idx="349">
                  <c:v>3.2</c:v>
                </c:pt>
                <c:pt idx="350">
                  <c:v>3.2</c:v>
                </c:pt>
                <c:pt idx="351">
                  <c:v>3.2</c:v>
                </c:pt>
                <c:pt idx="352">
                  <c:v>2.96</c:v>
                </c:pt>
                <c:pt idx="353">
                  <c:v>2.82</c:v>
                </c:pt>
                <c:pt idx="354">
                  <c:v>2.88</c:v>
                </c:pt>
                <c:pt idx="355">
                  <c:v>2.94</c:v>
                </c:pt>
                <c:pt idx="356">
                  <c:v>3</c:v>
                </c:pt>
                <c:pt idx="357">
                  <c:v>3.04</c:v>
                </c:pt>
                <c:pt idx="358">
                  <c:v>3</c:v>
                </c:pt>
                <c:pt idx="359">
                  <c:v>3</c:v>
                </c:pt>
                <c:pt idx="360">
                  <c:v>2.94</c:v>
                </c:pt>
                <c:pt idx="361">
                  <c:v>2.86</c:v>
                </c:pt>
                <c:pt idx="362">
                  <c:v>2.68</c:v>
                </c:pt>
                <c:pt idx="363">
                  <c:v>2.72</c:v>
                </c:pt>
                <c:pt idx="364">
                  <c:v>2.68</c:v>
                </c:pt>
                <c:pt idx="365">
                  <c:v>2.66</c:v>
                </c:pt>
                <c:pt idx="366">
                  <c:v>2.63</c:v>
                </c:pt>
                <c:pt idx="367">
                  <c:v>2.6</c:v>
                </c:pt>
                <c:pt idx="368">
                  <c:v>2.56</c:v>
                </c:pt>
                <c:pt idx="369">
                  <c:v>2.54</c:v>
                </c:pt>
                <c:pt idx="370">
                  <c:v>2.6</c:v>
                </c:pt>
                <c:pt idx="371">
                  <c:v>2.6</c:v>
                </c:pt>
                <c:pt idx="372">
                  <c:v>2.54</c:v>
                </c:pt>
                <c:pt idx="373">
                  <c:v>2.4300000000000002</c:v>
                </c:pt>
                <c:pt idx="374">
                  <c:v>2.34</c:v>
                </c:pt>
                <c:pt idx="375">
                  <c:v>2.4</c:v>
                </c:pt>
                <c:pt idx="376">
                  <c:v>2.35</c:v>
                </c:pt>
                <c:pt idx="377">
                  <c:v>2.25</c:v>
                </c:pt>
                <c:pt idx="378">
                  <c:v>2.5499999999999998</c:v>
                </c:pt>
                <c:pt idx="379">
                  <c:v>2.2999999999999998</c:v>
                </c:pt>
                <c:pt idx="380">
                  <c:v>2.4500000000000002</c:v>
                </c:pt>
                <c:pt idx="381">
                  <c:v>2.72</c:v>
                </c:pt>
                <c:pt idx="382">
                  <c:v>2.54</c:v>
                </c:pt>
                <c:pt idx="383">
                  <c:v>2.37</c:v>
                </c:pt>
                <c:pt idx="384">
                  <c:v>2.48</c:v>
                </c:pt>
                <c:pt idx="385">
                  <c:v>2.4</c:v>
                </c:pt>
                <c:pt idx="386">
                  <c:v>2.48</c:v>
                </c:pt>
                <c:pt idx="387">
                  <c:v>2.8</c:v>
                </c:pt>
                <c:pt idx="388">
                  <c:v>3.2</c:v>
                </c:pt>
                <c:pt idx="389">
                  <c:v>3.16</c:v>
                </c:pt>
                <c:pt idx="390">
                  <c:v>3.1</c:v>
                </c:pt>
                <c:pt idx="391">
                  <c:v>3.2</c:v>
                </c:pt>
                <c:pt idx="392">
                  <c:v>3.6</c:v>
                </c:pt>
                <c:pt idx="393">
                  <c:v>3.7</c:v>
                </c:pt>
                <c:pt idx="394">
                  <c:v>3.66</c:v>
                </c:pt>
                <c:pt idx="395">
                  <c:v>3.75</c:v>
                </c:pt>
                <c:pt idx="396">
                  <c:v>3.75</c:v>
                </c:pt>
                <c:pt idx="397">
                  <c:v>3.52</c:v>
                </c:pt>
                <c:pt idx="398">
                  <c:v>3.47</c:v>
                </c:pt>
                <c:pt idx="399">
                  <c:v>3.52</c:v>
                </c:pt>
                <c:pt idx="400">
                  <c:v>3.44</c:v>
                </c:pt>
                <c:pt idx="401">
                  <c:v>3.32</c:v>
                </c:pt>
                <c:pt idx="402">
                  <c:v>3.18</c:v>
                </c:pt>
                <c:pt idx="403">
                  <c:v>2.2400000000000002</c:v>
                </c:pt>
                <c:pt idx="404">
                  <c:v>2.5</c:v>
                </c:pt>
                <c:pt idx="405">
                  <c:v>2.31</c:v>
                </c:pt>
                <c:pt idx="406">
                  <c:v>2.08</c:v>
                </c:pt>
                <c:pt idx="407">
                  <c:v>2.1</c:v>
                </c:pt>
                <c:pt idx="408">
                  <c:v>2.0699999999999998</c:v>
                </c:pt>
                <c:pt idx="409">
                  <c:v>2</c:v>
                </c:pt>
                <c:pt idx="410">
                  <c:v>1.96</c:v>
                </c:pt>
                <c:pt idx="411">
                  <c:v>1.96</c:v>
                </c:pt>
                <c:pt idx="412">
                  <c:v>2.08</c:v>
                </c:pt>
                <c:pt idx="413">
                  <c:v>2.1800000000000002</c:v>
                </c:pt>
                <c:pt idx="414">
                  <c:v>2.0499999999999998</c:v>
                </c:pt>
                <c:pt idx="415">
                  <c:v>1.98</c:v>
                </c:pt>
                <c:pt idx="416">
                  <c:v>1.9</c:v>
                </c:pt>
                <c:pt idx="417">
                  <c:v>1.84</c:v>
                </c:pt>
                <c:pt idx="418">
                  <c:v>1.9</c:v>
                </c:pt>
                <c:pt idx="419">
                  <c:v>1.8</c:v>
                </c:pt>
                <c:pt idx="420">
                  <c:v>1.7</c:v>
                </c:pt>
                <c:pt idx="421">
                  <c:v>1.74</c:v>
                </c:pt>
                <c:pt idx="422">
                  <c:v>1.78</c:v>
                </c:pt>
                <c:pt idx="423">
                  <c:v>1.8</c:v>
                </c:pt>
                <c:pt idx="424">
                  <c:v>1.82</c:v>
                </c:pt>
                <c:pt idx="425">
                  <c:v>1.8</c:v>
                </c:pt>
                <c:pt idx="426">
                  <c:v>1.76</c:v>
                </c:pt>
                <c:pt idx="427">
                  <c:v>1.7</c:v>
                </c:pt>
                <c:pt idx="428">
                  <c:v>1.62</c:v>
                </c:pt>
                <c:pt idx="429">
                  <c:v>1.62</c:v>
                </c:pt>
                <c:pt idx="430">
                  <c:v>1.6</c:v>
                </c:pt>
                <c:pt idx="431">
                  <c:v>1.58</c:v>
                </c:pt>
                <c:pt idx="432">
                  <c:v>1.55</c:v>
                </c:pt>
                <c:pt idx="433">
                  <c:v>1.52</c:v>
                </c:pt>
                <c:pt idx="434">
                  <c:v>1.5</c:v>
                </c:pt>
                <c:pt idx="435">
                  <c:v>1.7</c:v>
                </c:pt>
                <c:pt idx="436">
                  <c:v>1.62</c:v>
                </c:pt>
                <c:pt idx="437">
                  <c:v>1.45</c:v>
                </c:pt>
                <c:pt idx="438">
                  <c:v>1.45</c:v>
                </c:pt>
                <c:pt idx="439">
                  <c:v>1.38</c:v>
                </c:pt>
                <c:pt idx="440">
                  <c:v>1.42</c:v>
                </c:pt>
                <c:pt idx="441">
                  <c:v>1.47</c:v>
                </c:pt>
                <c:pt idx="442">
                  <c:v>1.5</c:v>
                </c:pt>
                <c:pt idx="443">
                  <c:v>1.52</c:v>
                </c:pt>
                <c:pt idx="444">
                  <c:v>1.52</c:v>
                </c:pt>
                <c:pt idx="445">
                  <c:v>1.57</c:v>
                </c:pt>
                <c:pt idx="446">
                  <c:v>1.6</c:v>
                </c:pt>
                <c:pt idx="447">
                  <c:v>1.66</c:v>
                </c:pt>
                <c:pt idx="448">
                  <c:v>1.7</c:v>
                </c:pt>
                <c:pt idx="449">
                  <c:v>1.75</c:v>
                </c:pt>
                <c:pt idx="450">
                  <c:v>1.7</c:v>
                </c:pt>
                <c:pt idx="451">
                  <c:v>1.72</c:v>
                </c:pt>
                <c:pt idx="452">
                  <c:v>1.75</c:v>
                </c:pt>
                <c:pt idx="453">
                  <c:v>1.65</c:v>
                </c:pt>
                <c:pt idx="454">
                  <c:v>1.58</c:v>
                </c:pt>
                <c:pt idx="455">
                  <c:v>1.52</c:v>
                </c:pt>
                <c:pt idx="456">
                  <c:v>1.48</c:v>
                </c:pt>
                <c:pt idx="457">
                  <c:v>1.6</c:v>
                </c:pt>
                <c:pt idx="458">
                  <c:v>1.78</c:v>
                </c:pt>
                <c:pt idx="459">
                  <c:v>1.8</c:v>
                </c:pt>
                <c:pt idx="460">
                  <c:v>1.73</c:v>
                </c:pt>
                <c:pt idx="461">
                  <c:v>1.78</c:v>
                </c:pt>
                <c:pt idx="462">
                  <c:v>1.81</c:v>
                </c:pt>
                <c:pt idx="463">
                  <c:v>1.83</c:v>
                </c:pt>
                <c:pt idx="464">
                  <c:v>1.9</c:v>
                </c:pt>
                <c:pt idx="465">
                  <c:v>1.92</c:v>
                </c:pt>
                <c:pt idx="466">
                  <c:v>1.88</c:v>
                </c:pt>
                <c:pt idx="467">
                  <c:v>1.79</c:v>
                </c:pt>
                <c:pt idx="468">
                  <c:v>1.77</c:v>
                </c:pt>
                <c:pt idx="469">
                  <c:v>1.98</c:v>
                </c:pt>
                <c:pt idx="470">
                  <c:v>2.02</c:v>
                </c:pt>
                <c:pt idx="471">
                  <c:v>2.02</c:v>
                </c:pt>
                <c:pt idx="472">
                  <c:v>1.95</c:v>
                </c:pt>
                <c:pt idx="473">
                  <c:v>1.95</c:v>
                </c:pt>
                <c:pt idx="474">
                  <c:v>1.9</c:v>
                </c:pt>
                <c:pt idx="475">
                  <c:v>1.8</c:v>
                </c:pt>
                <c:pt idx="476">
                  <c:v>1.75</c:v>
                </c:pt>
                <c:pt idx="477">
                  <c:v>1.6</c:v>
                </c:pt>
                <c:pt idx="478">
                  <c:v>1.59</c:v>
                </c:pt>
                <c:pt idx="479">
                  <c:v>1.82</c:v>
                </c:pt>
                <c:pt idx="480">
                  <c:v>1.8</c:v>
                </c:pt>
                <c:pt idx="481">
                  <c:v>1.8</c:v>
                </c:pt>
                <c:pt idx="482">
                  <c:v>1.65</c:v>
                </c:pt>
                <c:pt idx="483">
                  <c:v>1.64</c:v>
                </c:pt>
                <c:pt idx="484">
                  <c:v>1.63</c:v>
                </c:pt>
                <c:pt idx="485">
                  <c:v>1.65</c:v>
                </c:pt>
                <c:pt idx="486">
                  <c:v>1.68</c:v>
                </c:pt>
                <c:pt idx="487">
                  <c:v>1.9</c:v>
                </c:pt>
                <c:pt idx="488">
                  <c:v>1.8</c:v>
                </c:pt>
                <c:pt idx="489">
                  <c:v>1.74</c:v>
                </c:pt>
                <c:pt idx="490">
                  <c:v>1.65</c:v>
                </c:pt>
                <c:pt idx="491">
                  <c:v>1.43</c:v>
                </c:pt>
                <c:pt idx="492">
                  <c:v>1.38</c:v>
                </c:pt>
                <c:pt idx="493">
                  <c:v>1.77</c:v>
                </c:pt>
                <c:pt idx="494">
                  <c:v>1.8</c:v>
                </c:pt>
                <c:pt idx="495">
                  <c:v>1.75</c:v>
                </c:pt>
                <c:pt idx="496">
                  <c:v>1.7</c:v>
                </c:pt>
                <c:pt idx="497">
                  <c:v>1.65</c:v>
                </c:pt>
                <c:pt idx="498">
                  <c:v>1.65</c:v>
                </c:pt>
                <c:pt idx="499">
                  <c:v>1.63</c:v>
                </c:pt>
                <c:pt idx="500">
                  <c:v>1.6</c:v>
                </c:pt>
                <c:pt idx="501">
                  <c:v>1.65</c:v>
                </c:pt>
                <c:pt idx="502">
                  <c:v>1.68</c:v>
                </c:pt>
                <c:pt idx="503">
                  <c:v>1.65</c:v>
                </c:pt>
                <c:pt idx="504">
                  <c:v>1.58</c:v>
                </c:pt>
                <c:pt idx="505">
                  <c:v>1.5</c:v>
                </c:pt>
                <c:pt idx="506">
                  <c:v>1.4</c:v>
                </c:pt>
                <c:pt idx="507">
                  <c:v>1.5</c:v>
                </c:pt>
                <c:pt idx="508">
                  <c:v>1.4</c:v>
                </c:pt>
                <c:pt idx="509">
                  <c:v>1.55</c:v>
                </c:pt>
                <c:pt idx="510">
                  <c:v>1.7</c:v>
                </c:pt>
                <c:pt idx="511">
                  <c:v>1.9</c:v>
                </c:pt>
                <c:pt idx="512">
                  <c:v>2.06</c:v>
                </c:pt>
                <c:pt idx="513">
                  <c:v>2.15</c:v>
                </c:pt>
                <c:pt idx="514">
                  <c:v>2.25</c:v>
                </c:pt>
                <c:pt idx="515">
                  <c:v>2.2999999999999998</c:v>
                </c:pt>
                <c:pt idx="516">
                  <c:v>2.15</c:v>
                </c:pt>
                <c:pt idx="517">
                  <c:v>2</c:v>
                </c:pt>
                <c:pt idx="518">
                  <c:v>1.9</c:v>
                </c:pt>
                <c:pt idx="519">
                  <c:v>1.95</c:v>
                </c:pt>
                <c:pt idx="520">
                  <c:v>2.15</c:v>
                </c:pt>
                <c:pt idx="521">
                  <c:v>2.2799999999999998</c:v>
                </c:pt>
                <c:pt idx="522">
                  <c:v>2.4300000000000002</c:v>
                </c:pt>
                <c:pt idx="523">
                  <c:v>2.4</c:v>
                </c:pt>
                <c:pt idx="524">
                  <c:v>2.44</c:v>
                </c:pt>
                <c:pt idx="525">
                  <c:v>2.62</c:v>
                </c:pt>
                <c:pt idx="526">
                  <c:v>2.97</c:v>
                </c:pt>
                <c:pt idx="527">
                  <c:v>2.98</c:v>
                </c:pt>
                <c:pt idx="528">
                  <c:v>2.62</c:v>
                </c:pt>
                <c:pt idx="529">
                  <c:v>2.5</c:v>
                </c:pt>
                <c:pt idx="530">
                  <c:v>2.4</c:v>
                </c:pt>
                <c:pt idx="531">
                  <c:v>2.34</c:v>
                </c:pt>
                <c:pt idx="532">
                  <c:v>2.2400000000000002</c:v>
                </c:pt>
                <c:pt idx="533">
                  <c:v>2.2799999999999998</c:v>
                </c:pt>
                <c:pt idx="534">
                  <c:v>2.4</c:v>
                </c:pt>
                <c:pt idx="535">
                  <c:v>2.6</c:v>
                </c:pt>
                <c:pt idx="536">
                  <c:v>2.5</c:v>
                </c:pt>
                <c:pt idx="537">
                  <c:v>2.4500000000000002</c:v>
                </c:pt>
                <c:pt idx="538">
                  <c:v>2.35</c:v>
                </c:pt>
                <c:pt idx="539">
                  <c:v>2.2599999999999998</c:v>
                </c:pt>
                <c:pt idx="540">
                  <c:v>2.15</c:v>
                </c:pt>
                <c:pt idx="541">
                  <c:v>2.12</c:v>
                </c:pt>
                <c:pt idx="542">
                  <c:v>1.98</c:v>
                </c:pt>
                <c:pt idx="543">
                  <c:v>1.91</c:v>
                </c:pt>
                <c:pt idx="544">
                  <c:v>1.7</c:v>
                </c:pt>
                <c:pt idx="545">
                  <c:v>1.62</c:v>
                </c:pt>
                <c:pt idx="546">
                  <c:v>1.58</c:v>
                </c:pt>
                <c:pt idx="547">
                  <c:v>1.69</c:v>
                </c:pt>
                <c:pt idx="548">
                  <c:v>1.63</c:v>
                </c:pt>
                <c:pt idx="549">
                  <c:v>1.4</c:v>
                </c:pt>
                <c:pt idx="550">
                  <c:v>1.4</c:v>
                </c:pt>
                <c:pt idx="551">
                  <c:v>1.4</c:v>
                </c:pt>
                <c:pt idx="552">
                  <c:v>1.38</c:v>
                </c:pt>
                <c:pt idx="553">
                  <c:v>1.34</c:v>
                </c:pt>
                <c:pt idx="554">
                  <c:v>1.3</c:v>
                </c:pt>
                <c:pt idx="555">
                  <c:v>1.31</c:v>
                </c:pt>
                <c:pt idx="556">
                  <c:v>1.31</c:v>
                </c:pt>
                <c:pt idx="557">
                  <c:v>1.32</c:v>
                </c:pt>
                <c:pt idx="558">
                  <c:v>1.35</c:v>
                </c:pt>
                <c:pt idx="559">
                  <c:v>1.45</c:v>
                </c:pt>
                <c:pt idx="560">
                  <c:v>1.63</c:v>
                </c:pt>
                <c:pt idx="561">
                  <c:v>1.74</c:v>
                </c:pt>
                <c:pt idx="562">
                  <c:v>2.0099999999999998</c:v>
                </c:pt>
                <c:pt idx="563">
                  <c:v>2.35</c:v>
                </c:pt>
                <c:pt idx="564">
                  <c:v>2.6</c:v>
                </c:pt>
                <c:pt idx="565">
                  <c:v>2.7</c:v>
                </c:pt>
                <c:pt idx="566">
                  <c:v>3.07</c:v>
                </c:pt>
                <c:pt idx="567">
                  <c:v>3.09</c:v>
                </c:pt>
                <c:pt idx="568">
                  <c:v>3.42</c:v>
                </c:pt>
                <c:pt idx="569">
                  <c:v>3.56</c:v>
                </c:pt>
                <c:pt idx="570">
                  <c:v>3.55</c:v>
                </c:pt>
                <c:pt idx="571">
                  <c:v>3.33</c:v>
                </c:pt>
                <c:pt idx="572">
                  <c:v>3.28</c:v>
                </c:pt>
                <c:pt idx="573">
                  <c:v>3.12</c:v>
                </c:pt>
                <c:pt idx="574">
                  <c:v>2.8</c:v>
                </c:pt>
                <c:pt idx="575">
                  <c:v>2.69</c:v>
                </c:pt>
                <c:pt idx="576">
                  <c:v>2.5</c:v>
                </c:pt>
                <c:pt idx="577">
                  <c:v>2.65</c:v>
                </c:pt>
                <c:pt idx="578">
                  <c:v>2.1800000000000002</c:v>
                </c:pt>
                <c:pt idx="579">
                  <c:v>2.35</c:v>
                </c:pt>
                <c:pt idx="580">
                  <c:v>2.25</c:v>
                </c:pt>
                <c:pt idx="581">
                  <c:v>2.1</c:v>
                </c:pt>
                <c:pt idx="582">
                  <c:v>2.65</c:v>
                </c:pt>
                <c:pt idx="583">
                  <c:v>2.68</c:v>
                </c:pt>
                <c:pt idx="584">
                  <c:v>3.1</c:v>
                </c:pt>
                <c:pt idx="585">
                  <c:v>3.15</c:v>
                </c:pt>
                <c:pt idx="586">
                  <c:v>3.3</c:v>
                </c:pt>
                <c:pt idx="587">
                  <c:v>3.15</c:v>
                </c:pt>
                <c:pt idx="588">
                  <c:v>3.3</c:v>
                </c:pt>
                <c:pt idx="589">
                  <c:v>3.4</c:v>
                </c:pt>
                <c:pt idx="590">
                  <c:v>3.5</c:v>
                </c:pt>
                <c:pt idx="591">
                  <c:v>3.6</c:v>
                </c:pt>
                <c:pt idx="592">
                  <c:v>3.63</c:v>
                </c:pt>
                <c:pt idx="593">
                  <c:v>3.52</c:v>
                </c:pt>
                <c:pt idx="594">
                  <c:v>3.6</c:v>
                </c:pt>
                <c:pt idx="595">
                  <c:v>3.7</c:v>
                </c:pt>
                <c:pt idx="596">
                  <c:v>3.64</c:v>
                </c:pt>
                <c:pt idx="597">
                  <c:v>3.78</c:v>
                </c:pt>
                <c:pt idx="598">
                  <c:v>4.3</c:v>
                </c:pt>
                <c:pt idx="599">
                  <c:v>4.47</c:v>
                </c:pt>
                <c:pt idx="600">
                  <c:v>4.4000000000000004</c:v>
                </c:pt>
                <c:pt idx="601">
                  <c:v>4.4000000000000004</c:v>
                </c:pt>
                <c:pt idx="602">
                  <c:v>4.21</c:v>
                </c:pt>
                <c:pt idx="603">
                  <c:v>3.85</c:v>
                </c:pt>
                <c:pt idx="604">
                  <c:v>3.4</c:v>
                </c:pt>
                <c:pt idx="605">
                  <c:v>3.5</c:v>
                </c:pt>
                <c:pt idx="606">
                  <c:v>3.7</c:v>
                </c:pt>
                <c:pt idx="607">
                  <c:v>3.86</c:v>
                </c:pt>
                <c:pt idx="608">
                  <c:v>3.97</c:v>
                </c:pt>
                <c:pt idx="609">
                  <c:v>3.62</c:v>
                </c:pt>
                <c:pt idx="610">
                  <c:v>3.9</c:v>
                </c:pt>
                <c:pt idx="612">
                  <c:v>4.22</c:v>
                </c:pt>
                <c:pt idx="613">
                  <c:v>3.72</c:v>
                </c:pt>
                <c:pt idx="614">
                  <c:v>3.48</c:v>
                </c:pt>
                <c:pt idx="615">
                  <c:v>3.34</c:v>
                </c:pt>
                <c:pt idx="616">
                  <c:v>3.2</c:v>
                </c:pt>
                <c:pt idx="617">
                  <c:v>3.32</c:v>
                </c:pt>
                <c:pt idx="618">
                  <c:v>3.45</c:v>
                </c:pt>
                <c:pt idx="619">
                  <c:v>3.52</c:v>
                </c:pt>
                <c:pt idx="620">
                  <c:v>3.94</c:v>
                </c:pt>
                <c:pt idx="621">
                  <c:v>3.79</c:v>
                </c:pt>
                <c:pt idx="622">
                  <c:v>4.05</c:v>
                </c:pt>
                <c:pt idx="623">
                  <c:v>4.0199999999999996</c:v>
                </c:pt>
                <c:pt idx="624">
                  <c:v>3.82</c:v>
                </c:pt>
                <c:pt idx="625">
                  <c:v>3.66</c:v>
                </c:pt>
                <c:pt idx="626">
                  <c:v>3.4</c:v>
                </c:pt>
                <c:pt idx="627">
                  <c:v>3.81</c:v>
                </c:pt>
                <c:pt idx="628">
                  <c:v>3.94</c:v>
                </c:pt>
                <c:pt idx="629">
                  <c:v>4.26</c:v>
                </c:pt>
                <c:pt idx="630">
                  <c:v>4.9400000000000004</c:v>
                </c:pt>
                <c:pt idx="631">
                  <c:v>5.82</c:v>
                </c:pt>
                <c:pt idx="632">
                  <c:v>6.15</c:v>
                </c:pt>
                <c:pt idx="633">
                  <c:v>6.08</c:v>
                </c:pt>
                <c:pt idx="634">
                  <c:v>5.9</c:v>
                </c:pt>
                <c:pt idx="635">
                  <c:v>5.8</c:v>
                </c:pt>
                <c:pt idx="636">
                  <c:v>5.7</c:v>
                </c:pt>
                <c:pt idx="637">
                  <c:v>5.3</c:v>
                </c:pt>
                <c:pt idx="638">
                  <c:v>5.08</c:v>
                </c:pt>
                <c:pt idx="639">
                  <c:v>4.96</c:v>
                </c:pt>
                <c:pt idx="640">
                  <c:v>4.76</c:v>
                </c:pt>
                <c:pt idx="641">
                  <c:v>4.5199999999999996</c:v>
                </c:pt>
                <c:pt idx="642">
                  <c:v>4.4000000000000004</c:v>
                </c:pt>
                <c:pt idx="643">
                  <c:v>4.45</c:v>
                </c:pt>
                <c:pt idx="644">
                  <c:v>4.28</c:v>
                </c:pt>
                <c:pt idx="645">
                  <c:v>4.46</c:v>
                </c:pt>
                <c:pt idx="646">
                  <c:v>4.9400000000000004</c:v>
                </c:pt>
                <c:pt idx="647">
                  <c:v>4.78</c:v>
                </c:pt>
                <c:pt idx="648">
                  <c:v>5</c:v>
                </c:pt>
                <c:pt idx="649">
                  <c:v>5.15</c:v>
                </c:pt>
                <c:pt idx="650">
                  <c:v>5.0999999999999996</c:v>
                </c:pt>
                <c:pt idx="651">
                  <c:v>4.96</c:v>
                </c:pt>
                <c:pt idx="652">
                  <c:v>4.76</c:v>
                </c:pt>
                <c:pt idx="653">
                  <c:v>4.72</c:v>
                </c:pt>
                <c:pt idx="654">
                  <c:v>4.58</c:v>
                </c:pt>
                <c:pt idx="655">
                  <c:v>4.46</c:v>
                </c:pt>
                <c:pt idx="656">
                  <c:v>4.38</c:v>
                </c:pt>
                <c:pt idx="657">
                  <c:v>4.26</c:v>
                </c:pt>
                <c:pt idx="658">
                  <c:v>4.1500000000000004</c:v>
                </c:pt>
                <c:pt idx="659">
                  <c:v>4.13</c:v>
                </c:pt>
                <c:pt idx="660">
                  <c:v>4.1500000000000004</c:v>
                </c:pt>
                <c:pt idx="661">
                  <c:v>4.3600000000000003</c:v>
                </c:pt>
                <c:pt idx="662">
                  <c:v>4.67</c:v>
                </c:pt>
                <c:pt idx="663">
                  <c:v>4.76</c:v>
                </c:pt>
                <c:pt idx="664">
                  <c:v>4.84</c:v>
                </c:pt>
                <c:pt idx="665">
                  <c:v>4.76</c:v>
                </c:pt>
                <c:pt idx="666">
                  <c:v>4.66</c:v>
                </c:pt>
                <c:pt idx="667">
                  <c:v>4.55</c:v>
                </c:pt>
                <c:pt idx="668">
                  <c:v>4.42</c:v>
                </c:pt>
                <c:pt idx="669">
                  <c:v>4.28</c:v>
                </c:pt>
                <c:pt idx="670">
                  <c:v>4.1500000000000004</c:v>
                </c:pt>
                <c:pt idx="671">
                  <c:v>3.9</c:v>
                </c:pt>
                <c:pt idx="672">
                  <c:v>3.6</c:v>
                </c:pt>
                <c:pt idx="673">
                  <c:v>3.5</c:v>
                </c:pt>
                <c:pt idx="674">
                  <c:v>3.4</c:v>
                </c:pt>
                <c:pt idx="675">
                  <c:v>3.25</c:v>
                </c:pt>
                <c:pt idx="676">
                  <c:v>3.18</c:v>
                </c:pt>
                <c:pt idx="677">
                  <c:v>3.1</c:v>
                </c:pt>
                <c:pt idx="678">
                  <c:v>3.15</c:v>
                </c:pt>
                <c:pt idx="679">
                  <c:v>3.25</c:v>
                </c:pt>
                <c:pt idx="680">
                  <c:v>3.42</c:v>
                </c:pt>
                <c:pt idx="681">
                  <c:v>3.77</c:v>
                </c:pt>
                <c:pt idx="682">
                  <c:v>3.65</c:v>
                </c:pt>
                <c:pt idx="683">
                  <c:v>3.65</c:v>
                </c:pt>
                <c:pt idx="684">
                  <c:v>3.5</c:v>
                </c:pt>
                <c:pt idx="685">
                  <c:v>3.56</c:v>
                </c:pt>
                <c:pt idx="686">
                  <c:v>3.6</c:v>
                </c:pt>
                <c:pt idx="687">
                  <c:v>3.62</c:v>
                </c:pt>
                <c:pt idx="688">
                  <c:v>3.8</c:v>
                </c:pt>
                <c:pt idx="689">
                  <c:v>4.72</c:v>
                </c:pt>
                <c:pt idx="690">
                  <c:v>5.12</c:v>
                </c:pt>
                <c:pt idx="691">
                  <c:v>5.0199999999999996</c:v>
                </c:pt>
                <c:pt idx="692">
                  <c:v>4.8600000000000003</c:v>
                </c:pt>
                <c:pt idx="693">
                  <c:v>4.9000000000000004</c:v>
                </c:pt>
                <c:pt idx="694">
                  <c:v>5.05</c:v>
                </c:pt>
                <c:pt idx="695">
                  <c:v>5.34</c:v>
                </c:pt>
                <c:pt idx="696">
                  <c:v>5.52</c:v>
                </c:pt>
                <c:pt idx="697">
                  <c:v>5.22</c:v>
                </c:pt>
                <c:pt idx="698">
                  <c:v>5.65</c:v>
                </c:pt>
                <c:pt idx="699">
                  <c:v>5.62</c:v>
                </c:pt>
                <c:pt idx="700">
                  <c:v>5.38</c:v>
                </c:pt>
                <c:pt idx="701">
                  <c:v>5.14</c:v>
                </c:pt>
                <c:pt idx="702">
                  <c:v>5.12</c:v>
                </c:pt>
                <c:pt idx="703">
                  <c:v>5.15</c:v>
                </c:pt>
                <c:pt idx="704">
                  <c:v>5.0199999999999996</c:v>
                </c:pt>
                <c:pt idx="705">
                  <c:v>4.92</c:v>
                </c:pt>
                <c:pt idx="706">
                  <c:v>4.88</c:v>
                </c:pt>
                <c:pt idx="707">
                  <c:v>4.8</c:v>
                </c:pt>
                <c:pt idx="708">
                  <c:v>4.74</c:v>
                </c:pt>
                <c:pt idx="709">
                  <c:v>4.7</c:v>
                </c:pt>
                <c:pt idx="710">
                  <c:v>4.6399999999999997</c:v>
                </c:pt>
                <c:pt idx="711">
                  <c:v>4.4800000000000004</c:v>
                </c:pt>
                <c:pt idx="712">
                  <c:v>4.3</c:v>
                </c:pt>
                <c:pt idx="713">
                  <c:v>4.24</c:v>
                </c:pt>
                <c:pt idx="714">
                  <c:v>4.1399999999999997</c:v>
                </c:pt>
                <c:pt idx="715">
                  <c:v>4.0199999999999996</c:v>
                </c:pt>
                <c:pt idx="716">
                  <c:v>3.95</c:v>
                </c:pt>
                <c:pt idx="717">
                  <c:v>3.82</c:v>
                </c:pt>
                <c:pt idx="718">
                  <c:v>3.7</c:v>
                </c:pt>
                <c:pt idx="719">
                  <c:v>2.58</c:v>
                </c:pt>
                <c:pt idx="720">
                  <c:v>2.48</c:v>
                </c:pt>
                <c:pt idx="721">
                  <c:v>3.32</c:v>
                </c:pt>
                <c:pt idx="722">
                  <c:v>3.17</c:v>
                </c:pt>
                <c:pt idx="723">
                  <c:v>4</c:v>
                </c:pt>
                <c:pt idx="724">
                  <c:v>3.9</c:v>
                </c:pt>
                <c:pt idx="725">
                  <c:v>2.9</c:v>
                </c:pt>
                <c:pt idx="726">
                  <c:v>2.8</c:v>
                </c:pt>
                <c:pt idx="727">
                  <c:v>2.75</c:v>
                </c:pt>
                <c:pt idx="728">
                  <c:v>2.74</c:v>
                </c:pt>
                <c:pt idx="729">
                  <c:v>2.72</c:v>
                </c:pt>
                <c:pt idx="730">
                  <c:v>2.7</c:v>
                </c:pt>
                <c:pt idx="731">
                  <c:v>2.36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7685-4CA2-8C6F-6BF9101DE235}"/>
            </c:ext>
          </c:extLst>
        </c:ser>
        <c:ser>
          <c:idx val="17"/>
          <c:order val="5"/>
          <c:tx>
            <c:v>2015</c:v>
          </c:tx>
          <c:spPr>
            <a:ln w="12700">
              <a:solidFill>
                <a:schemeClr val="accent6"/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DATOS!$AL$3:$AL$734</c:f>
              <c:numCache>
                <c:formatCode>0.00</c:formatCode>
                <c:ptCount val="732"/>
                <c:pt idx="0">
                  <c:v>2.46</c:v>
                </c:pt>
                <c:pt idx="1">
                  <c:v>2.44</c:v>
                </c:pt>
                <c:pt idx="2">
                  <c:v>2.4</c:v>
                </c:pt>
                <c:pt idx="3">
                  <c:v>2.38</c:v>
                </c:pt>
                <c:pt idx="4">
                  <c:v>2.35</c:v>
                </c:pt>
                <c:pt idx="5">
                  <c:v>2.35</c:v>
                </c:pt>
                <c:pt idx="6">
                  <c:v>2.35</c:v>
                </c:pt>
                <c:pt idx="7">
                  <c:v>2.2799999999999998</c:v>
                </c:pt>
                <c:pt idx="8">
                  <c:v>2.25</c:v>
                </c:pt>
                <c:pt idx="9">
                  <c:v>2.16</c:v>
                </c:pt>
                <c:pt idx="10">
                  <c:v>2.08</c:v>
                </c:pt>
                <c:pt idx="11">
                  <c:v>2.04</c:v>
                </c:pt>
                <c:pt idx="12">
                  <c:v>1.98</c:v>
                </c:pt>
                <c:pt idx="13">
                  <c:v>1.96</c:v>
                </c:pt>
                <c:pt idx="14">
                  <c:v>1.96</c:v>
                </c:pt>
                <c:pt idx="15">
                  <c:v>2.04</c:v>
                </c:pt>
                <c:pt idx="16">
                  <c:v>2.12</c:v>
                </c:pt>
                <c:pt idx="17">
                  <c:v>2.15</c:v>
                </c:pt>
                <c:pt idx="18">
                  <c:v>2.17</c:v>
                </c:pt>
                <c:pt idx="19">
                  <c:v>2.2000000000000002</c:v>
                </c:pt>
                <c:pt idx="20">
                  <c:v>2.23</c:v>
                </c:pt>
                <c:pt idx="21">
                  <c:v>2.23</c:v>
                </c:pt>
                <c:pt idx="22">
                  <c:v>2.2000000000000002</c:v>
                </c:pt>
                <c:pt idx="23">
                  <c:v>2.15</c:v>
                </c:pt>
                <c:pt idx="24">
                  <c:v>2.1</c:v>
                </c:pt>
                <c:pt idx="25">
                  <c:v>2.0499999999999998</c:v>
                </c:pt>
                <c:pt idx="26">
                  <c:v>2</c:v>
                </c:pt>
                <c:pt idx="27">
                  <c:v>1.98</c:v>
                </c:pt>
                <c:pt idx="28">
                  <c:v>1.95</c:v>
                </c:pt>
                <c:pt idx="29">
                  <c:v>2</c:v>
                </c:pt>
                <c:pt idx="30">
                  <c:v>2.06</c:v>
                </c:pt>
                <c:pt idx="31">
                  <c:v>2.13</c:v>
                </c:pt>
                <c:pt idx="32">
                  <c:v>2.1800000000000002</c:v>
                </c:pt>
                <c:pt idx="33">
                  <c:v>2.2999999999999998</c:v>
                </c:pt>
                <c:pt idx="34">
                  <c:v>2.4</c:v>
                </c:pt>
                <c:pt idx="35">
                  <c:v>2.6</c:v>
                </c:pt>
                <c:pt idx="36">
                  <c:v>2.63</c:v>
                </c:pt>
                <c:pt idx="37">
                  <c:v>2.73</c:v>
                </c:pt>
                <c:pt idx="38">
                  <c:v>2.78</c:v>
                </c:pt>
                <c:pt idx="39">
                  <c:v>2.8</c:v>
                </c:pt>
                <c:pt idx="40">
                  <c:v>2.78</c:v>
                </c:pt>
                <c:pt idx="41">
                  <c:v>2.7</c:v>
                </c:pt>
                <c:pt idx="42">
                  <c:v>2.78</c:v>
                </c:pt>
                <c:pt idx="43">
                  <c:v>2.8</c:v>
                </c:pt>
                <c:pt idx="44">
                  <c:v>2.94</c:v>
                </c:pt>
                <c:pt idx="45">
                  <c:v>3.2</c:v>
                </c:pt>
                <c:pt idx="46">
                  <c:v>3.61</c:v>
                </c:pt>
                <c:pt idx="47">
                  <c:v>3.72</c:v>
                </c:pt>
                <c:pt idx="48">
                  <c:v>4.05</c:v>
                </c:pt>
                <c:pt idx="49">
                  <c:v>3.8</c:v>
                </c:pt>
                <c:pt idx="50">
                  <c:v>3.68</c:v>
                </c:pt>
                <c:pt idx="51">
                  <c:v>3.52</c:v>
                </c:pt>
                <c:pt idx="52">
                  <c:v>3.42</c:v>
                </c:pt>
                <c:pt idx="53">
                  <c:v>3.26</c:v>
                </c:pt>
                <c:pt idx="54">
                  <c:v>3.16</c:v>
                </c:pt>
                <c:pt idx="55">
                  <c:v>3.34</c:v>
                </c:pt>
                <c:pt idx="56">
                  <c:v>3.14</c:v>
                </c:pt>
                <c:pt idx="57">
                  <c:v>2.96</c:v>
                </c:pt>
                <c:pt idx="58">
                  <c:v>2.84</c:v>
                </c:pt>
                <c:pt idx="59">
                  <c:v>2.62</c:v>
                </c:pt>
                <c:pt idx="60">
                  <c:v>2.52</c:v>
                </c:pt>
                <c:pt idx="61">
                  <c:v>2.4500000000000002</c:v>
                </c:pt>
                <c:pt idx="62">
                  <c:v>2.4500000000000002</c:v>
                </c:pt>
                <c:pt idx="63">
                  <c:v>2.4300000000000002</c:v>
                </c:pt>
                <c:pt idx="64">
                  <c:v>2.4</c:v>
                </c:pt>
                <c:pt idx="65">
                  <c:v>2.42</c:v>
                </c:pt>
                <c:pt idx="66">
                  <c:v>2.44</c:v>
                </c:pt>
                <c:pt idx="67">
                  <c:v>2.44</c:v>
                </c:pt>
                <c:pt idx="68">
                  <c:v>2.42</c:v>
                </c:pt>
                <c:pt idx="69">
                  <c:v>2.4</c:v>
                </c:pt>
                <c:pt idx="70">
                  <c:v>2.38</c:v>
                </c:pt>
                <c:pt idx="71">
                  <c:v>2.42</c:v>
                </c:pt>
                <c:pt idx="72">
                  <c:v>2.46</c:v>
                </c:pt>
                <c:pt idx="73">
                  <c:v>2.5</c:v>
                </c:pt>
                <c:pt idx="74">
                  <c:v>2.57</c:v>
                </c:pt>
                <c:pt idx="75">
                  <c:v>2.5</c:v>
                </c:pt>
                <c:pt idx="76">
                  <c:v>2.57</c:v>
                </c:pt>
                <c:pt idx="77">
                  <c:v>2.7</c:v>
                </c:pt>
                <c:pt idx="78">
                  <c:v>2.8</c:v>
                </c:pt>
                <c:pt idx="79">
                  <c:v>3.2</c:v>
                </c:pt>
                <c:pt idx="80">
                  <c:v>3.2</c:v>
                </c:pt>
                <c:pt idx="81">
                  <c:v>3.45</c:v>
                </c:pt>
                <c:pt idx="82">
                  <c:v>3.7</c:v>
                </c:pt>
                <c:pt idx="83">
                  <c:v>4.05</c:v>
                </c:pt>
                <c:pt idx="84">
                  <c:v>4.1500000000000004</c:v>
                </c:pt>
                <c:pt idx="85">
                  <c:v>4.1500000000000004</c:v>
                </c:pt>
                <c:pt idx="86">
                  <c:v>4</c:v>
                </c:pt>
                <c:pt idx="87">
                  <c:v>3.84</c:v>
                </c:pt>
                <c:pt idx="88">
                  <c:v>3.65</c:v>
                </c:pt>
                <c:pt idx="89">
                  <c:v>3.52</c:v>
                </c:pt>
                <c:pt idx="90">
                  <c:v>3.75</c:v>
                </c:pt>
                <c:pt idx="91">
                  <c:v>3.35</c:v>
                </c:pt>
                <c:pt idx="92">
                  <c:v>3.2</c:v>
                </c:pt>
                <c:pt idx="93">
                  <c:v>3.12</c:v>
                </c:pt>
                <c:pt idx="94">
                  <c:v>3.08</c:v>
                </c:pt>
                <c:pt idx="95">
                  <c:v>2.95</c:v>
                </c:pt>
                <c:pt idx="96">
                  <c:v>2.78</c:v>
                </c:pt>
                <c:pt idx="97">
                  <c:v>2.84</c:v>
                </c:pt>
                <c:pt idx="98">
                  <c:v>2.92</c:v>
                </c:pt>
                <c:pt idx="99">
                  <c:v>2.86</c:v>
                </c:pt>
                <c:pt idx="100">
                  <c:v>2.9</c:v>
                </c:pt>
                <c:pt idx="101">
                  <c:v>2.8</c:v>
                </c:pt>
                <c:pt idx="102">
                  <c:v>2.9</c:v>
                </c:pt>
                <c:pt idx="103">
                  <c:v>2.68</c:v>
                </c:pt>
                <c:pt idx="104">
                  <c:v>3.03</c:v>
                </c:pt>
                <c:pt idx="105">
                  <c:v>3.06</c:v>
                </c:pt>
                <c:pt idx="106">
                  <c:v>2.95</c:v>
                </c:pt>
                <c:pt idx="107">
                  <c:v>2.82</c:v>
                </c:pt>
                <c:pt idx="108">
                  <c:v>2.66</c:v>
                </c:pt>
                <c:pt idx="109">
                  <c:v>2.56</c:v>
                </c:pt>
                <c:pt idx="110">
                  <c:v>2.48</c:v>
                </c:pt>
                <c:pt idx="111">
                  <c:v>2.5</c:v>
                </c:pt>
                <c:pt idx="112">
                  <c:v>2.6</c:v>
                </c:pt>
                <c:pt idx="113">
                  <c:v>2.7</c:v>
                </c:pt>
                <c:pt idx="114">
                  <c:v>2.78</c:v>
                </c:pt>
                <c:pt idx="115">
                  <c:v>2.8</c:v>
                </c:pt>
                <c:pt idx="116">
                  <c:v>2.78</c:v>
                </c:pt>
                <c:pt idx="117">
                  <c:v>2.74</c:v>
                </c:pt>
                <c:pt idx="118">
                  <c:v>2.7</c:v>
                </c:pt>
                <c:pt idx="119">
                  <c:v>2.76</c:v>
                </c:pt>
                <c:pt idx="120">
                  <c:v>2.7</c:v>
                </c:pt>
                <c:pt idx="121">
                  <c:v>2.76</c:v>
                </c:pt>
                <c:pt idx="122">
                  <c:v>2.9</c:v>
                </c:pt>
                <c:pt idx="123">
                  <c:v>2.86</c:v>
                </c:pt>
                <c:pt idx="124">
                  <c:v>2.76</c:v>
                </c:pt>
                <c:pt idx="125">
                  <c:v>2.76</c:v>
                </c:pt>
                <c:pt idx="126">
                  <c:v>2.7</c:v>
                </c:pt>
                <c:pt idx="127">
                  <c:v>2.82</c:v>
                </c:pt>
                <c:pt idx="128">
                  <c:v>2.84</c:v>
                </c:pt>
                <c:pt idx="129">
                  <c:v>2.95</c:v>
                </c:pt>
                <c:pt idx="130">
                  <c:v>3.6</c:v>
                </c:pt>
                <c:pt idx="131">
                  <c:v>3.84</c:v>
                </c:pt>
                <c:pt idx="132">
                  <c:v>3.76</c:v>
                </c:pt>
                <c:pt idx="133">
                  <c:v>3.86</c:v>
                </c:pt>
                <c:pt idx="134">
                  <c:v>3.92</c:v>
                </c:pt>
                <c:pt idx="135">
                  <c:v>3.82</c:v>
                </c:pt>
                <c:pt idx="136">
                  <c:v>3.7</c:v>
                </c:pt>
                <c:pt idx="137">
                  <c:v>3.3</c:v>
                </c:pt>
                <c:pt idx="138">
                  <c:v>3</c:v>
                </c:pt>
                <c:pt idx="139">
                  <c:v>2.76</c:v>
                </c:pt>
                <c:pt idx="140">
                  <c:v>2.46</c:v>
                </c:pt>
                <c:pt idx="141">
                  <c:v>2.4</c:v>
                </c:pt>
                <c:pt idx="142">
                  <c:v>2.36</c:v>
                </c:pt>
                <c:pt idx="143">
                  <c:v>2.4</c:v>
                </c:pt>
                <c:pt idx="144">
                  <c:v>2.48</c:v>
                </c:pt>
                <c:pt idx="145">
                  <c:v>2.46</c:v>
                </c:pt>
                <c:pt idx="146">
                  <c:v>2.36</c:v>
                </c:pt>
                <c:pt idx="147">
                  <c:v>2.36</c:v>
                </c:pt>
                <c:pt idx="148">
                  <c:v>2.42</c:v>
                </c:pt>
                <c:pt idx="149">
                  <c:v>2.63</c:v>
                </c:pt>
                <c:pt idx="150">
                  <c:v>2.83</c:v>
                </c:pt>
                <c:pt idx="151">
                  <c:v>3.1</c:v>
                </c:pt>
                <c:pt idx="152">
                  <c:v>3.5</c:v>
                </c:pt>
                <c:pt idx="153">
                  <c:v>3.27</c:v>
                </c:pt>
                <c:pt idx="154">
                  <c:v>3.1</c:v>
                </c:pt>
                <c:pt idx="155">
                  <c:v>3.3</c:v>
                </c:pt>
                <c:pt idx="156">
                  <c:v>3.56</c:v>
                </c:pt>
                <c:pt idx="157">
                  <c:v>3.8</c:v>
                </c:pt>
                <c:pt idx="158">
                  <c:v>4.4000000000000004</c:v>
                </c:pt>
                <c:pt idx="159">
                  <c:v>4.3499999999999996</c:v>
                </c:pt>
                <c:pt idx="160">
                  <c:v>4.8</c:v>
                </c:pt>
                <c:pt idx="161">
                  <c:v>4.76</c:v>
                </c:pt>
                <c:pt idx="162">
                  <c:v>4.83</c:v>
                </c:pt>
                <c:pt idx="163">
                  <c:v>4.78</c:v>
                </c:pt>
                <c:pt idx="164">
                  <c:v>4.87</c:v>
                </c:pt>
                <c:pt idx="165">
                  <c:v>4.75</c:v>
                </c:pt>
                <c:pt idx="166">
                  <c:v>4.5</c:v>
                </c:pt>
                <c:pt idx="167">
                  <c:v>4.0999999999999996</c:v>
                </c:pt>
                <c:pt idx="168">
                  <c:v>3.9</c:v>
                </c:pt>
                <c:pt idx="169">
                  <c:v>3.75</c:v>
                </c:pt>
                <c:pt idx="170">
                  <c:v>3.75</c:v>
                </c:pt>
                <c:pt idx="171">
                  <c:v>3.7</c:v>
                </c:pt>
                <c:pt idx="172">
                  <c:v>3.5</c:v>
                </c:pt>
                <c:pt idx="173">
                  <c:v>3.65</c:v>
                </c:pt>
                <c:pt idx="174">
                  <c:v>3.74</c:v>
                </c:pt>
                <c:pt idx="175">
                  <c:v>3.85</c:v>
                </c:pt>
                <c:pt idx="176">
                  <c:v>4.12</c:v>
                </c:pt>
                <c:pt idx="177">
                  <c:v>4.3499999999999996</c:v>
                </c:pt>
                <c:pt idx="178">
                  <c:v>4.72</c:v>
                </c:pt>
                <c:pt idx="179">
                  <c:v>4.5999999999999996</c:v>
                </c:pt>
                <c:pt idx="180">
                  <c:v>4.76</c:v>
                </c:pt>
                <c:pt idx="181">
                  <c:v>4.8600000000000003</c:v>
                </c:pt>
                <c:pt idx="182">
                  <c:v>4.62</c:v>
                </c:pt>
                <c:pt idx="183">
                  <c:v>3.69</c:v>
                </c:pt>
                <c:pt idx="184">
                  <c:v>3.45</c:v>
                </c:pt>
                <c:pt idx="185">
                  <c:v>4.18</c:v>
                </c:pt>
                <c:pt idx="186">
                  <c:v>3.8</c:v>
                </c:pt>
                <c:pt idx="187">
                  <c:v>3.98</c:v>
                </c:pt>
                <c:pt idx="188">
                  <c:v>4.45</c:v>
                </c:pt>
                <c:pt idx="189">
                  <c:v>4.5</c:v>
                </c:pt>
                <c:pt idx="190">
                  <c:v>4.55</c:v>
                </c:pt>
                <c:pt idx="191">
                  <c:v>4.45</c:v>
                </c:pt>
                <c:pt idx="192">
                  <c:v>3.96</c:v>
                </c:pt>
                <c:pt idx="193">
                  <c:v>3.87</c:v>
                </c:pt>
                <c:pt idx="194">
                  <c:v>3.6</c:v>
                </c:pt>
                <c:pt idx="195">
                  <c:v>3.48</c:v>
                </c:pt>
                <c:pt idx="196">
                  <c:v>3.4</c:v>
                </c:pt>
                <c:pt idx="197">
                  <c:v>3.45</c:v>
                </c:pt>
                <c:pt idx="198">
                  <c:v>3.5</c:v>
                </c:pt>
                <c:pt idx="199">
                  <c:v>3.58</c:v>
                </c:pt>
                <c:pt idx="200">
                  <c:v>3.65</c:v>
                </c:pt>
                <c:pt idx="201">
                  <c:v>3.6</c:v>
                </c:pt>
                <c:pt idx="202">
                  <c:v>3.5</c:v>
                </c:pt>
                <c:pt idx="203">
                  <c:v>3.52</c:v>
                </c:pt>
                <c:pt idx="204">
                  <c:v>3.55</c:v>
                </c:pt>
                <c:pt idx="205">
                  <c:v>3</c:v>
                </c:pt>
                <c:pt idx="206">
                  <c:v>3.05</c:v>
                </c:pt>
                <c:pt idx="207">
                  <c:v>3.32</c:v>
                </c:pt>
                <c:pt idx="208">
                  <c:v>3.2</c:v>
                </c:pt>
                <c:pt idx="209">
                  <c:v>3.15</c:v>
                </c:pt>
                <c:pt idx="210">
                  <c:v>3.12</c:v>
                </c:pt>
                <c:pt idx="211">
                  <c:v>3.2</c:v>
                </c:pt>
                <c:pt idx="212">
                  <c:v>3.46</c:v>
                </c:pt>
                <c:pt idx="213">
                  <c:v>3.2</c:v>
                </c:pt>
                <c:pt idx="214">
                  <c:v>3.46</c:v>
                </c:pt>
                <c:pt idx="215">
                  <c:v>5.66</c:v>
                </c:pt>
                <c:pt idx="216">
                  <c:v>5.66</c:v>
                </c:pt>
                <c:pt idx="217">
                  <c:v>5.85</c:v>
                </c:pt>
                <c:pt idx="218">
                  <c:v>5.8</c:v>
                </c:pt>
                <c:pt idx="219">
                  <c:v>6.08</c:v>
                </c:pt>
                <c:pt idx="220">
                  <c:v>6.02</c:v>
                </c:pt>
                <c:pt idx="221">
                  <c:v>5.72</c:v>
                </c:pt>
                <c:pt idx="222">
                  <c:v>5.57</c:v>
                </c:pt>
                <c:pt idx="223">
                  <c:v>5.85</c:v>
                </c:pt>
                <c:pt idx="224">
                  <c:v>5.6</c:v>
                </c:pt>
                <c:pt idx="225">
                  <c:v>5.52</c:v>
                </c:pt>
                <c:pt idx="226">
                  <c:v>5.4</c:v>
                </c:pt>
                <c:pt idx="227">
                  <c:v>5.2</c:v>
                </c:pt>
                <c:pt idx="228">
                  <c:v>5.0199999999999996</c:v>
                </c:pt>
                <c:pt idx="229">
                  <c:v>4.82</c:v>
                </c:pt>
                <c:pt idx="230">
                  <c:v>4.6500000000000004</c:v>
                </c:pt>
                <c:pt idx="231">
                  <c:v>4.38</c:v>
                </c:pt>
                <c:pt idx="232">
                  <c:v>4.22</c:v>
                </c:pt>
                <c:pt idx="233">
                  <c:v>4.3</c:v>
                </c:pt>
                <c:pt idx="234">
                  <c:v>4.3499999999999996</c:v>
                </c:pt>
                <c:pt idx="235">
                  <c:v>4.26</c:v>
                </c:pt>
                <c:pt idx="236">
                  <c:v>4.17</c:v>
                </c:pt>
                <c:pt idx="237">
                  <c:v>3.96</c:v>
                </c:pt>
                <c:pt idx="238">
                  <c:v>3.82</c:v>
                </c:pt>
                <c:pt idx="239">
                  <c:v>4.7699999999999996</c:v>
                </c:pt>
                <c:pt idx="240">
                  <c:v>4.82</c:v>
                </c:pt>
                <c:pt idx="241">
                  <c:v>3.78</c:v>
                </c:pt>
                <c:pt idx="242">
                  <c:v>3.75</c:v>
                </c:pt>
                <c:pt idx="243">
                  <c:v>3.67</c:v>
                </c:pt>
                <c:pt idx="244">
                  <c:v>3.58</c:v>
                </c:pt>
                <c:pt idx="245">
                  <c:v>3.5</c:v>
                </c:pt>
                <c:pt idx="246">
                  <c:v>3.45</c:v>
                </c:pt>
                <c:pt idx="247">
                  <c:v>3</c:v>
                </c:pt>
                <c:pt idx="248">
                  <c:v>3.3</c:v>
                </c:pt>
                <c:pt idx="249">
                  <c:v>3.23</c:v>
                </c:pt>
                <c:pt idx="250">
                  <c:v>3.15</c:v>
                </c:pt>
                <c:pt idx="251">
                  <c:v>3.08</c:v>
                </c:pt>
                <c:pt idx="252">
                  <c:v>3.04</c:v>
                </c:pt>
                <c:pt idx="253">
                  <c:v>2.96</c:v>
                </c:pt>
                <c:pt idx="254">
                  <c:v>2.92</c:v>
                </c:pt>
                <c:pt idx="255">
                  <c:v>2.9</c:v>
                </c:pt>
                <c:pt idx="256">
                  <c:v>2.87</c:v>
                </c:pt>
                <c:pt idx="257">
                  <c:v>2.7</c:v>
                </c:pt>
                <c:pt idx="258">
                  <c:v>2.66</c:v>
                </c:pt>
                <c:pt idx="259">
                  <c:v>2.35</c:v>
                </c:pt>
                <c:pt idx="260">
                  <c:v>2.2999999999999998</c:v>
                </c:pt>
                <c:pt idx="261">
                  <c:v>2.35</c:v>
                </c:pt>
                <c:pt idx="262">
                  <c:v>2.2999999999999998</c:v>
                </c:pt>
                <c:pt idx="263">
                  <c:v>2.2599999999999998</c:v>
                </c:pt>
                <c:pt idx="264">
                  <c:v>2.2400000000000002</c:v>
                </c:pt>
                <c:pt idx="265">
                  <c:v>2.2400000000000002</c:v>
                </c:pt>
                <c:pt idx="266">
                  <c:v>2.2000000000000002</c:v>
                </c:pt>
                <c:pt idx="267">
                  <c:v>2.08</c:v>
                </c:pt>
                <c:pt idx="268">
                  <c:v>2.04</c:v>
                </c:pt>
                <c:pt idx="269">
                  <c:v>2.25</c:v>
                </c:pt>
                <c:pt idx="270">
                  <c:v>2.2999999999999998</c:v>
                </c:pt>
                <c:pt idx="271">
                  <c:v>2.8</c:v>
                </c:pt>
                <c:pt idx="272">
                  <c:v>2.7</c:v>
                </c:pt>
                <c:pt idx="273">
                  <c:v>2.6</c:v>
                </c:pt>
                <c:pt idx="274">
                  <c:v>2.52</c:v>
                </c:pt>
                <c:pt idx="275">
                  <c:v>2.25</c:v>
                </c:pt>
                <c:pt idx="276">
                  <c:v>2.1</c:v>
                </c:pt>
                <c:pt idx="277">
                  <c:v>2.08</c:v>
                </c:pt>
                <c:pt idx="278">
                  <c:v>2</c:v>
                </c:pt>
                <c:pt idx="279">
                  <c:v>2.23</c:v>
                </c:pt>
                <c:pt idx="280">
                  <c:v>2.2999999999999998</c:v>
                </c:pt>
                <c:pt idx="281">
                  <c:v>2.19</c:v>
                </c:pt>
                <c:pt idx="282">
                  <c:v>2.0699999999999998</c:v>
                </c:pt>
                <c:pt idx="283">
                  <c:v>2.0499999999999998</c:v>
                </c:pt>
                <c:pt idx="284">
                  <c:v>2</c:v>
                </c:pt>
                <c:pt idx="285">
                  <c:v>1.96</c:v>
                </c:pt>
                <c:pt idx="286">
                  <c:v>1.92</c:v>
                </c:pt>
                <c:pt idx="287">
                  <c:v>1.87</c:v>
                </c:pt>
                <c:pt idx="288">
                  <c:v>1.85</c:v>
                </c:pt>
                <c:pt idx="289">
                  <c:v>1.82</c:v>
                </c:pt>
                <c:pt idx="290">
                  <c:v>1.8</c:v>
                </c:pt>
                <c:pt idx="291">
                  <c:v>1.78</c:v>
                </c:pt>
                <c:pt idx="292">
                  <c:v>1.75</c:v>
                </c:pt>
                <c:pt idx="293">
                  <c:v>1.8</c:v>
                </c:pt>
                <c:pt idx="294">
                  <c:v>1.8</c:v>
                </c:pt>
                <c:pt idx="295">
                  <c:v>1.8</c:v>
                </c:pt>
                <c:pt idx="296">
                  <c:v>1.75</c:v>
                </c:pt>
                <c:pt idx="297">
                  <c:v>2.0099999999999998</c:v>
                </c:pt>
                <c:pt idx="298">
                  <c:v>1.71</c:v>
                </c:pt>
                <c:pt idx="299">
                  <c:v>2.2000000000000002</c:v>
                </c:pt>
                <c:pt idx="300">
                  <c:v>2.52</c:v>
                </c:pt>
                <c:pt idx="301">
                  <c:v>2.93</c:v>
                </c:pt>
                <c:pt idx="302">
                  <c:v>2.64</c:v>
                </c:pt>
                <c:pt idx="303">
                  <c:v>2.4500000000000002</c:v>
                </c:pt>
                <c:pt idx="304">
                  <c:v>2.58</c:v>
                </c:pt>
                <c:pt idx="305">
                  <c:v>2.6</c:v>
                </c:pt>
                <c:pt idx="306">
                  <c:v>2.35</c:v>
                </c:pt>
                <c:pt idx="307">
                  <c:v>2.27</c:v>
                </c:pt>
                <c:pt idx="308">
                  <c:v>2.25</c:v>
                </c:pt>
                <c:pt idx="309">
                  <c:v>2.2000000000000002</c:v>
                </c:pt>
                <c:pt idx="310">
                  <c:v>2.1800000000000002</c:v>
                </c:pt>
                <c:pt idx="311">
                  <c:v>2.1</c:v>
                </c:pt>
                <c:pt idx="312">
                  <c:v>2.06</c:v>
                </c:pt>
                <c:pt idx="313">
                  <c:v>2.1</c:v>
                </c:pt>
                <c:pt idx="314">
                  <c:v>2.12</c:v>
                </c:pt>
                <c:pt idx="315">
                  <c:v>2.2000000000000002</c:v>
                </c:pt>
                <c:pt idx="316">
                  <c:v>2.36</c:v>
                </c:pt>
                <c:pt idx="317">
                  <c:v>2.27</c:v>
                </c:pt>
                <c:pt idx="318">
                  <c:v>2.25</c:v>
                </c:pt>
                <c:pt idx="319">
                  <c:v>2.17</c:v>
                </c:pt>
                <c:pt idx="320">
                  <c:v>2.1</c:v>
                </c:pt>
                <c:pt idx="321">
                  <c:v>2</c:v>
                </c:pt>
                <c:pt idx="322">
                  <c:v>2</c:v>
                </c:pt>
                <c:pt idx="323">
                  <c:v>2</c:v>
                </c:pt>
                <c:pt idx="324">
                  <c:v>2.04</c:v>
                </c:pt>
                <c:pt idx="325">
                  <c:v>2.1</c:v>
                </c:pt>
                <c:pt idx="326">
                  <c:v>2</c:v>
                </c:pt>
                <c:pt idx="327">
                  <c:v>2.04</c:v>
                </c:pt>
                <c:pt idx="328">
                  <c:v>2.08</c:v>
                </c:pt>
                <c:pt idx="329">
                  <c:v>2.04</c:v>
                </c:pt>
                <c:pt idx="330">
                  <c:v>2</c:v>
                </c:pt>
                <c:pt idx="331">
                  <c:v>1.98</c:v>
                </c:pt>
                <c:pt idx="332">
                  <c:v>1.9</c:v>
                </c:pt>
                <c:pt idx="333">
                  <c:v>1.87</c:v>
                </c:pt>
                <c:pt idx="334">
                  <c:v>1.82</c:v>
                </c:pt>
                <c:pt idx="335">
                  <c:v>1.8</c:v>
                </c:pt>
                <c:pt idx="336">
                  <c:v>1.8</c:v>
                </c:pt>
                <c:pt idx="337">
                  <c:v>1.78</c:v>
                </c:pt>
                <c:pt idx="338">
                  <c:v>1.75</c:v>
                </c:pt>
                <c:pt idx="339">
                  <c:v>1.72</c:v>
                </c:pt>
                <c:pt idx="340">
                  <c:v>1.68</c:v>
                </c:pt>
                <c:pt idx="341">
                  <c:v>1.65</c:v>
                </c:pt>
                <c:pt idx="342">
                  <c:v>1.65</c:v>
                </c:pt>
                <c:pt idx="343">
                  <c:v>1.68</c:v>
                </c:pt>
                <c:pt idx="344">
                  <c:v>1.74</c:v>
                </c:pt>
                <c:pt idx="345">
                  <c:v>1.76</c:v>
                </c:pt>
                <c:pt idx="346">
                  <c:v>1.8</c:v>
                </c:pt>
                <c:pt idx="347">
                  <c:v>1.88</c:v>
                </c:pt>
                <c:pt idx="348">
                  <c:v>1.96</c:v>
                </c:pt>
                <c:pt idx="349">
                  <c:v>2</c:v>
                </c:pt>
                <c:pt idx="350">
                  <c:v>1.96</c:v>
                </c:pt>
                <c:pt idx="351">
                  <c:v>1.94</c:v>
                </c:pt>
                <c:pt idx="352">
                  <c:v>1.91</c:v>
                </c:pt>
                <c:pt idx="353">
                  <c:v>1.87</c:v>
                </c:pt>
                <c:pt idx="354">
                  <c:v>1.87</c:v>
                </c:pt>
                <c:pt idx="355">
                  <c:v>1.91</c:v>
                </c:pt>
                <c:pt idx="356">
                  <c:v>1.85</c:v>
                </c:pt>
                <c:pt idx="357">
                  <c:v>1.85</c:v>
                </c:pt>
                <c:pt idx="358">
                  <c:v>1.8</c:v>
                </c:pt>
                <c:pt idx="359">
                  <c:v>1.78</c:v>
                </c:pt>
                <c:pt idx="360">
                  <c:v>1.75</c:v>
                </c:pt>
                <c:pt idx="361">
                  <c:v>1.82</c:v>
                </c:pt>
                <c:pt idx="362">
                  <c:v>1.93</c:v>
                </c:pt>
                <c:pt idx="363">
                  <c:v>1.9</c:v>
                </c:pt>
                <c:pt idx="364">
                  <c:v>1.85</c:v>
                </c:pt>
                <c:pt idx="365">
                  <c:v>1.8</c:v>
                </c:pt>
                <c:pt idx="366">
                  <c:v>1.76</c:v>
                </c:pt>
                <c:pt idx="367">
                  <c:v>1.78</c:v>
                </c:pt>
                <c:pt idx="368">
                  <c:v>1.82</c:v>
                </c:pt>
                <c:pt idx="369">
                  <c:v>1.68</c:v>
                </c:pt>
                <c:pt idx="370">
                  <c:v>1.65</c:v>
                </c:pt>
                <c:pt idx="371">
                  <c:v>1.7</c:v>
                </c:pt>
                <c:pt idx="372">
                  <c:v>1.65</c:v>
                </c:pt>
                <c:pt idx="373">
                  <c:v>1.6</c:v>
                </c:pt>
                <c:pt idx="374">
                  <c:v>1.55</c:v>
                </c:pt>
                <c:pt idx="375">
                  <c:v>1.53</c:v>
                </c:pt>
                <c:pt idx="376">
                  <c:v>1.5</c:v>
                </c:pt>
                <c:pt idx="377">
                  <c:v>1.48</c:v>
                </c:pt>
                <c:pt idx="378">
                  <c:v>1.45</c:v>
                </c:pt>
                <c:pt idx="379">
                  <c:v>1.64</c:v>
                </c:pt>
                <c:pt idx="380">
                  <c:v>1.7</c:v>
                </c:pt>
                <c:pt idx="381">
                  <c:v>1.74</c:v>
                </c:pt>
                <c:pt idx="382">
                  <c:v>1.78</c:v>
                </c:pt>
                <c:pt idx="383">
                  <c:v>1.84</c:v>
                </c:pt>
                <c:pt idx="384">
                  <c:v>1.9</c:v>
                </c:pt>
                <c:pt idx="385">
                  <c:v>1.88</c:v>
                </c:pt>
                <c:pt idx="386">
                  <c:v>1.85</c:v>
                </c:pt>
                <c:pt idx="387">
                  <c:v>1.85</c:v>
                </c:pt>
                <c:pt idx="388">
                  <c:v>1.9</c:v>
                </c:pt>
                <c:pt idx="389">
                  <c:v>1.9</c:v>
                </c:pt>
                <c:pt idx="390">
                  <c:v>1.82</c:v>
                </c:pt>
                <c:pt idx="391">
                  <c:v>1.77</c:v>
                </c:pt>
                <c:pt idx="392">
                  <c:v>1.73</c:v>
                </c:pt>
                <c:pt idx="393">
                  <c:v>1.71</c:v>
                </c:pt>
                <c:pt idx="394">
                  <c:v>1.68</c:v>
                </c:pt>
                <c:pt idx="395">
                  <c:v>1.7</c:v>
                </c:pt>
                <c:pt idx="396">
                  <c:v>1.73</c:v>
                </c:pt>
                <c:pt idx="397">
                  <c:v>1.75</c:v>
                </c:pt>
                <c:pt idx="398">
                  <c:v>1.7</c:v>
                </c:pt>
                <c:pt idx="399">
                  <c:v>1.75</c:v>
                </c:pt>
                <c:pt idx="400">
                  <c:v>1.78</c:v>
                </c:pt>
                <c:pt idx="401">
                  <c:v>1.92</c:v>
                </c:pt>
                <c:pt idx="402">
                  <c:v>1.85</c:v>
                </c:pt>
                <c:pt idx="403">
                  <c:v>1.82</c:v>
                </c:pt>
                <c:pt idx="404">
                  <c:v>1.78</c:v>
                </c:pt>
                <c:pt idx="405">
                  <c:v>1.83</c:v>
                </c:pt>
                <c:pt idx="406">
                  <c:v>1.78</c:v>
                </c:pt>
                <c:pt idx="407">
                  <c:v>1.8</c:v>
                </c:pt>
                <c:pt idx="408">
                  <c:v>1.85</c:v>
                </c:pt>
                <c:pt idx="409">
                  <c:v>1.9</c:v>
                </c:pt>
                <c:pt idx="410">
                  <c:v>1.93</c:v>
                </c:pt>
                <c:pt idx="411">
                  <c:v>1.9</c:v>
                </c:pt>
                <c:pt idx="412">
                  <c:v>1.85</c:v>
                </c:pt>
                <c:pt idx="413">
                  <c:v>1.95</c:v>
                </c:pt>
                <c:pt idx="414">
                  <c:v>2</c:v>
                </c:pt>
                <c:pt idx="415">
                  <c:v>2.08</c:v>
                </c:pt>
                <c:pt idx="416">
                  <c:v>1.96</c:v>
                </c:pt>
                <c:pt idx="417">
                  <c:v>1.88</c:v>
                </c:pt>
                <c:pt idx="418">
                  <c:v>1.82</c:v>
                </c:pt>
                <c:pt idx="419">
                  <c:v>1.74</c:v>
                </c:pt>
                <c:pt idx="420">
                  <c:v>1.58</c:v>
                </c:pt>
                <c:pt idx="421">
                  <c:v>1.38</c:v>
                </c:pt>
                <c:pt idx="422">
                  <c:v>1.38</c:v>
                </c:pt>
                <c:pt idx="423">
                  <c:v>1.43</c:v>
                </c:pt>
                <c:pt idx="424">
                  <c:v>1.48</c:v>
                </c:pt>
                <c:pt idx="425">
                  <c:v>1.58</c:v>
                </c:pt>
                <c:pt idx="426">
                  <c:v>1.7</c:v>
                </c:pt>
                <c:pt idx="427">
                  <c:v>1.8</c:v>
                </c:pt>
                <c:pt idx="428">
                  <c:v>1.82</c:v>
                </c:pt>
                <c:pt idx="429">
                  <c:v>1.8</c:v>
                </c:pt>
                <c:pt idx="430">
                  <c:v>1.7</c:v>
                </c:pt>
                <c:pt idx="431">
                  <c:v>1.62</c:v>
                </c:pt>
                <c:pt idx="432">
                  <c:v>1.5</c:v>
                </c:pt>
                <c:pt idx="433">
                  <c:v>1.45</c:v>
                </c:pt>
                <c:pt idx="434">
                  <c:v>1.38</c:v>
                </c:pt>
                <c:pt idx="435">
                  <c:v>1.32</c:v>
                </c:pt>
                <c:pt idx="436">
                  <c:v>1.26</c:v>
                </c:pt>
                <c:pt idx="437">
                  <c:v>1.19</c:v>
                </c:pt>
                <c:pt idx="438">
                  <c:v>1.1599999999999999</c:v>
                </c:pt>
                <c:pt idx="439">
                  <c:v>1.1200000000000001</c:v>
                </c:pt>
                <c:pt idx="440">
                  <c:v>1.0900000000000001</c:v>
                </c:pt>
                <c:pt idx="441">
                  <c:v>1.22</c:v>
                </c:pt>
                <c:pt idx="442">
                  <c:v>1.22</c:v>
                </c:pt>
                <c:pt idx="443">
                  <c:v>1.1499999999999999</c:v>
                </c:pt>
                <c:pt idx="444">
                  <c:v>1.2</c:v>
                </c:pt>
                <c:pt idx="445">
                  <c:v>1.24</c:v>
                </c:pt>
                <c:pt idx="446">
                  <c:v>1.26</c:v>
                </c:pt>
                <c:pt idx="447">
                  <c:v>1.28</c:v>
                </c:pt>
                <c:pt idx="448">
                  <c:v>1.32</c:v>
                </c:pt>
                <c:pt idx="449">
                  <c:v>1.05</c:v>
                </c:pt>
                <c:pt idx="450">
                  <c:v>1.06</c:v>
                </c:pt>
                <c:pt idx="451">
                  <c:v>1.1000000000000001</c:v>
                </c:pt>
                <c:pt idx="452">
                  <c:v>1.1599999999999999</c:v>
                </c:pt>
                <c:pt idx="453">
                  <c:v>1.05</c:v>
                </c:pt>
                <c:pt idx="454">
                  <c:v>1.03</c:v>
                </c:pt>
                <c:pt idx="455">
                  <c:v>1.1200000000000001</c:v>
                </c:pt>
                <c:pt idx="456">
                  <c:v>1.1599999999999999</c:v>
                </c:pt>
                <c:pt idx="457">
                  <c:v>1.2</c:v>
                </c:pt>
                <c:pt idx="458">
                  <c:v>1.27</c:v>
                </c:pt>
                <c:pt idx="459">
                  <c:v>1.32</c:v>
                </c:pt>
                <c:pt idx="460">
                  <c:v>1.38</c:v>
                </c:pt>
                <c:pt idx="461">
                  <c:v>1.42</c:v>
                </c:pt>
                <c:pt idx="462">
                  <c:v>1.46</c:v>
                </c:pt>
                <c:pt idx="463">
                  <c:v>1.46</c:v>
                </c:pt>
                <c:pt idx="464">
                  <c:v>1.44</c:v>
                </c:pt>
                <c:pt idx="465">
                  <c:v>1.38</c:v>
                </c:pt>
                <c:pt idx="466">
                  <c:v>1.34</c:v>
                </c:pt>
                <c:pt idx="467">
                  <c:v>1.32</c:v>
                </c:pt>
                <c:pt idx="468">
                  <c:v>1.3</c:v>
                </c:pt>
                <c:pt idx="469">
                  <c:v>1.3</c:v>
                </c:pt>
                <c:pt idx="470">
                  <c:v>1.26</c:v>
                </c:pt>
                <c:pt idx="471">
                  <c:v>1.33</c:v>
                </c:pt>
                <c:pt idx="472">
                  <c:v>1.42</c:v>
                </c:pt>
                <c:pt idx="473">
                  <c:v>1.4</c:v>
                </c:pt>
                <c:pt idx="474">
                  <c:v>1.38</c:v>
                </c:pt>
                <c:pt idx="475">
                  <c:v>1.32</c:v>
                </c:pt>
                <c:pt idx="476">
                  <c:v>1.29</c:v>
                </c:pt>
                <c:pt idx="477">
                  <c:v>1.26</c:v>
                </c:pt>
                <c:pt idx="478">
                  <c:v>1.26</c:v>
                </c:pt>
                <c:pt idx="479">
                  <c:v>1.23</c:v>
                </c:pt>
                <c:pt idx="480">
                  <c:v>1.33</c:v>
                </c:pt>
                <c:pt idx="481">
                  <c:v>1.4</c:v>
                </c:pt>
                <c:pt idx="482">
                  <c:v>1.44</c:v>
                </c:pt>
                <c:pt idx="483">
                  <c:v>1.2</c:v>
                </c:pt>
                <c:pt idx="484">
                  <c:v>1.22</c:v>
                </c:pt>
                <c:pt idx="485">
                  <c:v>1.2</c:v>
                </c:pt>
                <c:pt idx="486">
                  <c:v>1.1599999999999999</c:v>
                </c:pt>
                <c:pt idx="487">
                  <c:v>1.3</c:v>
                </c:pt>
                <c:pt idx="488">
                  <c:v>1.26</c:v>
                </c:pt>
                <c:pt idx="489">
                  <c:v>0.93</c:v>
                </c:pt>
                <c:pt idx="490">
                  <c:v>0.94</c:v>
                </c:pt>
                <c:pt idx="491">
                  <c:v>0.8</c:v>
                </c:pt>
                <c:pt idx="492">
                  <c:v>0.85</c:v>
                </c:pt>
                <c:pt idx="493">
                  <c:v>0.9</c:v>
                </c:pt>
                <c:pt idx="494">
                  <c:v>1.1599999999999999</c:v>
                </c:pt>
                <c:pt idx="495">
                  <c:v>1.48</c:v>
                </c:pt>
                <c:pt idx="496">
                  <c:v>1.48</c:v>
                </c:pt>
                <c:pt idx="497">
                  <c:v>1.6</c:v>
                </c:pt>
                <c:pt idx="498">
                  <c:v>1.83</c:v>
                </c:pt>
                <c:pt idx="499">
                  <c:v>1.72</c:v>
                </c:pt>
                <c:pt idx="500">
                  <c:v>1.46</c:v>
                </c:pt>
                <c:pt idx="501">
                  <c:v>1.35</c:v>
                </c:pt>
                <c:pt idx="502">
                  <c:v>1.28</c:v>
                </c:pt>
                <c:pt idx="503">
                  <c:v>1.1000000000000001</c:v>
                </c:pt>
                <c:pt idx="504">
                  <c:v>1.02</c:v>
                </c:pt>
                <c:pt idx="505">
                  <c:v>0.98</c:v>
                </c:pt>
                <c:pt idx="506">
                  <c:v>1.02</c:v>
                </c:pt>
                <c:pt idx="507">
                  <c:v>1.08</c:v>
                </c:pt>
                <c:pt idx="508">
                  <c:v>1.1499999999999999</c:v>
                </c:pt>
                <c:pt idx="509">
                  <c:v>1.06</c:v>
                </c:pt>
                <c:pt idx="510">
                  <c:v>1.04</c:v>
                </c:pt>
                <c:pt idx="511">
                  <c:v>1.04</c:v>
                </c:pt>
                <c:pt idx="512">
                  <c:v>1.02</c:v>
                </c:pt>
                <c:pt idx="513">
                  <c:v>1.02</c:v>
                </c:pt>
                <c:pt idx="514">
                  <c:v>0.98</c:v>
                </c:pt>
                <c:pt idx="515">
                  <c:v>0.94</c:v>
                </c:pt>
                <c:pt idx="516">
                  <c:v>0.9</c:v>
                </c:pt>
                <c:pt idx="517">
                  <c:v>0.88</c:v>
                </c:pt>
                <c:pt idx="518">
                  <c:v>0.87</c:v>
                </c:pt>
                <c:pt idx="519">
                  <c:v>0.85</c:v>
                </c:pt>
                <c:pt idx="520">
                  <c:v>0.82</c:v>
                </c:pt>
                <c:pt idx="521">
                  <c:v>0.78</c:v>
                </c:pt>
                <c:pt idx="522">
                  <c:v>0.73</c:v>
                </c:pt>
                <c:pt idx="523">
                  <c:v>0.85</c:v>
                </c:pt>
                <c:pt idx="524">
                  <c:v>0.87</c:v>
                </c:pt>
                <c:pt idx="525">
                  <c:v>0.85</c:v>
                </c:pt>
                <c:pt idx="526">
                  <c:v>0.88</c:v>
                </c:pt>
                <c:pt idx="527">
                  <c:v>0.92</c:v>
                </c:pt>
                <c:pt idx="528">
                  <c:v>0.9</c:v>
                </c:pt>
                <c:pt idx="529">
                  <c:v>0.95</c:v>
                </c:pt>
                <c:pt idx="530">
                  <c:v>1.06</c:v>
                </c:pt>
                <c:pt idx="531">
                  <c:v>1.02</c:v>
                </c:pt>
                <c:pt idx="532">
                  <c:v>1.07</c:v>
                </c:pt>
                <c:pt idx="533">
                  <c:v>0.95</c:v>
                </c:pt>
                <c:pt idx="534">
                  <c:v>0.72</c:v>
                </c:pt>
                <c:pt idx="535">
                  <c:v>0.8</c:v>
                </c:pt>
                <c:pt idx="536">
                  <c:v>0.8</c:v>
                </c:pt>
                <c:pt idx="537">
                  <c:v>0.63</c:v>
                </c:pt>
                <c:pt idx="538">
                  <c:v>0.6</c:v>
                </c:pt>
                <c:pt idx="539">
                  <c:v>0.55000000000000004</c:v>
                </c:pt>
                <c:pt idx="540">
                  <c:v>0.57999999999999996</c:v>
                </c:pt>
                <c:pt idx="541">
                  <c:v>0.55000000000000004</c:v>
                </c:pt>
                <c:pt idx="542">
                  <c:v>0.62</c:v>
                </c:pt>
                <c:pt idx="543">
                  <c:v>0.6</c:v>
                </c:pt>
                <c:pt idx="544">
                  <c:v>0.65400000000000003</c:v>
                </c:pt>
                <c:pt idx="545">
                  <c:v>0.52</c:v>
                </c:pt>
                <c:pt idx="546">
                  <c:v>0.6</c:v>
                </c:pt>
                <c:pt idx="547">
                  <c:v>0.5</c:v>
                </c:pt>
                <c:pt idx="548">
                  <c:v>0.5</c:v>
                </c:pt>
                <c:pt idx="549">
                  <c:v>0.5</c:v>
                </c:pt>
                <c:pt idx="550">
                  <c:v>0.5</c:v>
                </c:pt>
                <c:pt idx="551">
                  <c:v>0.9</c:v>
                </c:pt>
                <c:pt idx="552">
                  <c:v>0.9</c:v>
                </c:pt>
                <c:pt idx="553">
                  <c:v>0.82</c:v>
                </c:pt>
                <c:pt idx="554">
                  <c:v>0.82</c:v>
                </c:pt>
                <c:pt idx="555">
                  <c:v>0.8</c:v>
                </c:pt>
                <c:pt idx="556">
                  <c:v>0.78</c:v>
                </c:pt>
                <c:pt idx="557">
                  <c:v>0.75</c:v>
                </c:pt>
                <c:pt idx="558">
                  <c:v>0.72</c:v>
                </c:pt>
                <c:pt idx="559">
                  <c:v>0.62</c:v>
                </c:pt>
                <c:pt idx="560">
                  <c:v>0.6</c:v>
                </c:pt>
                <c:pt idx="561">
                  <c:v>0.6</c:v>
                </c:pt>
                <c:pt idx="562">
                  <c:v>0.57999999999999996</c:v>
                </c:pt>
                <c:pt idx="563">
                  <c:v>0.55000000000000004</c:v>
                </c:pt>
                <c:pt idx="564">
                  <c:v>0.52</c:v>
                </c:pt>
                <c:pt idx="565">
                  <c:v>0.5</c:v>
                </c:pt>
                <c:pt idx="566">
                  <c:v>0.48</c:v>
                </c:pt>
                <c:pt idx="567">
                  <c:v>0.5</c:v>
                </c:pt>
                <c:pt idx="568">
                  <c:v>0.5</c:v>
                </c:pt>
                <c:pt idx="569">
                  <c:v>0.52</c:v>
                </c:pt>
                <c:pt idx="570">
                  <c:v>0.55000000000000004</c:v>
                </c:pt>
                <c:pt idx="571">
                  <c:v>0.57999999999999996</c:v>
                </c:pt>
                <c:pt idx="572">
                  <c:v>0.65</c:v>
                </c:pt>
                <c:pt idx="573">
                  <c:v>0.7</c:v>
                </c:pt>
                <c:pt idx="574">
                  <c:v>0.75</c:v>
                </c:pt>
                <c:pt idx="575">
                  <c:v>0.8</c:v>
                </c:pt>
                <c:pt idx="576">
                  <c:v>1.3</c:v>
                </c:pt>
                <c:pt idx="577">
                  <c:v>1.23</c:v>
                </c:pt>
                <c:pt idx="578">
                  <c:v>1.1499999999999999</c:v>
                </c:pt>
                <c:pt idx="579">
                  <c:v>1.08</c:v>
                </c:pt>
                <c:pt idx="580">
                  <c:v>1.26</c:v>
                </c:pt>
                <c:pt idx="581">
                  <c:v>1.5</c:v>
                </c:pt>
                <c:pt idx="582">
                  <c:v>1.54</c:v>
                </c:pt>
                <c:pt idx="583">
                  <c:v>1.52</c:v>
                </c:pt>
                <c:pt idx="584">
                  <c:v>1.78</c:v>
                </c:pt>
                <c:pt idx="585">
                  <c:v>1.75</c:v>
                </c:pt>
                <c:pt idx="586">
                  <c:v>1.53</c:v>
                </c:pt>
                <c:pt idx="587">
                  <c:v>1.39</c:v>
                </c:pt>
                <c:pt idx="588">
                  <c:v>1.25</c:v>
                </c:pt>
                <c:pt idx="589">
                  <c:v>1.25</c:v>
                </c:pt>
                <c:pt idx="590">
                  <c:v>1.25</c:v>
                </c:pt>
                <c:pt idx="591">
                  <c:v>1.1499999999999999</c:v>
                </c:pt>
                <c:pt idx="592">
                  <c:v>0.98</c:v>
                </c:pt>
                <c:pt idx="593">
                  <c:v>0.78</c:v>
                </c:pt>
                <c:pt idx="594">
                  <c:v>0.76</c:v>
                </c:pt>
                <c:pt idx="595">
                  <c:v>0.75</c:v>
                </c:pt>
                <c:pt idx="596">
                  <c:v>0.74</c:v>
                </c:pt>
                <c:pt idx="597">
                  <c:v>0.72</c:v>
                </c:pt>
                <c:pt idx="598">
                  <c:v>0.86</c:v>
                </c:pt>
                <c:pt idx="599">
                  <c:v>1.06</c:v>
                </c:pt>
                <c:pt idx="600">
                  <c:v>1.25</c:v>
                </c:pt>
                <c:pt idx="601">
                  <c:v>1.36</c:v>
                </c:pt>
                <c:pt idx="602">
                  <c:v>1.3</c:v>
                </c:pt>
                <c:pt idx="603">
                  <c:v>1.26</c:v>
                </c:pt>
                <c:pt idx="604">
                  <c:v>1.2</c:v>
                </c:pt>
                <c:pt idx="605">
                  <c:v>1.2</c:v>
                </c:pt>
                <c:pt idx="606">
                  <c:v>1.18</c:v>
                </c:pt>
                <c:pt idx="607">
                  <c:v>1.1399999999999999</c:v>
                </c:pt>
                <c:pt idx="608">
                  <c:v>1.1000000000000001</c:v>
                </c:pt>
                <c:pt idx="609">
                  <c:v>1</c:v>
                </c:pt>
                <c:pt idx="610">
                  <c:v>0.92</c:v>
                </c:pt>
                <c:pt idx="611">
                  <c:v>0.9</c:v>
                </c:pt>
                <c:pt idx="612">
                  <c:v>1.03</c:v>
                </c:pt>
                <c:pt idx="613">
                  <c:v>1.1200000000000001</c:v>
                </c:pt>
                <c:pt idx="614">
                  <c:v>1.1599999999999999</c:v>
                </c:pt>
                <c:pt idx="615">
                  <c:v>1.39</c:v>
                </c:pt>
                <c:pt idx="616">
                  <c:v>1.76</c:v>
                </c:pt>
                <c:pt idx="617">
                  <c:v>1.95</c:v>
                </c:pt>
                <c:pt idx="618">
                  <c:v>2.1</c:v>
                </c:pt>
                <c:pt idx="619">
                  <c:v>2.15</c:v>
                </c:pt>
                <c:pt idx="620">
                  <c:v>2.06</c:v>
                </c:pt>
                <c:pt idx="621">
                  <c:v>2.0099999999999998</c:v>
                </c:pt>
                <c:pt idx="622">
                  <c:v>1.96</c:v>
                </c:pt>
                <c:pt idx="623">
                  <c:v>2</c:v>
                </c:pt>
                <c:pt idx="624">
                  <c:v>2.1</c:v>
                </c:pt>
                <c:pt idx="625">
                  <c:v>2.2000000000000002</c:v>
                </c:pt>
                <c:pt idx="626">
                  <c:v>2.2799999999999998</c:v>
                </c:pt>
                <c:pt idx="627">
                  <c:v>2.4</c:v>
                </c:pt>
                <c:pt idx="628">
                  <c:v>2.78</c:v>
                </c:pt>
                <c:pt idx="629">
                  <c:v>2.7</c:v>
                </c:pt>
                <c:pt idx="630">
                  <c:v>2.54</c:v>
                </c:pt>
                <c:pt idx="631">
                  <c:v>2.1800000000000002</c:v>
                </c:pt>
                <c:pt idx="632">
                  <c:v>2.02</c:v>
                </c:pt>
                <c:pt idx="633">
                  <c:v>2.1</c:v>
                </c:pt>
                <c:pt idx="634">
                  <c:v>1.88</c:v>
                </c:pt>
                <c:pt idx="635">
                  <c:v>1.68</c:v>
                </c:pt>
                <c:pt idx="636">
                  <c:v>1.54</c:v>
                </c:pt>
                <c:pt idx="637">
                  <c:v>1.49</c:v>
                </c:pt>
                <c:pt idx="638">
                  <c:v>1.36</c:v>
                </c:pt>
                <c:pt idx="639">
                  <c:v>1.34</c:v>
                </c:pt>
                <c:pt idx="640">
                  <c:v>1.29</c:v>
                </c:pt>
                <c:pt idx="641">
                  <c:v>1.3</c:v>
                </c:pt>
                <c:pt idx="642">
                  <c:v>1.25</c:v>
                </c:pt>
                <c:pt idx="643">
                  <c:v>1.1499999999999999</c:v>
                </c:pt>
                <c:pt idx="644">
                  <c:v>1.1000000000000001</c:v>
                </c:pt>
                <c:pt idx="645">
                  <c:v>1.3</c:v>
                </c:pt>
                <c:pt idx="646">
                  <c:v>1.48</c:v>
                </c:pt>
                <c:pt idx="647">
                  <c:v>1.63</c:v>
                </c:pt>
                <c:pt idx="648">
                  <c:v>1.9</c:v>
                </c:pt>
                <c:pt idx="649">
                  <c:v>2.02</c:v>
                </c:pt>
                <c:pt idx="650">
                  <c:v>2.14</c:v>
                </c:pt>
                <c:pt idx="651">
                  <c:v>1.95</c:v>
                </c:pt>
                <c:pt idx="652">
                  <c:v>2.27</c:v>
                </c:pt>
                <c:pt idx="653">
                  <c:v>2</c:v>
                </c:pt>
                <c:pt idx="654">
                  <c:v>2.15</c:v>
                </c:pt>
                <c:pt idx="655">
                  <c:v>2.3199999999999998</c:v>
                </c:pt>
                <c:pt idx="656">
                  <c:v>2.58</c:v>
                </c:pt>
                <c:pt idx="657">
                  <c:v>2.74</c:v>
                </c:pt>
                <c:pt idx="658">
                  <c:v>2.78</c:v>
                </c:pt>
                <c:pt idx="659">
                  <c:v>2.74</c:v>
                </c:pt>
                <c:pt idx="660">
                  <c:v>2.5</c:v>
                </c:pt>
                <c:pt idx="661">
                  <c:v>2.37</c:v>
                </c:pt>
                <c:pt idx="662">
                  <c:v>2.2200000000000002</c:v>
                </c:pt>
                <c:pt idx="663">
                  <c:v>2.1800000000000002</c:v>
                </c:pt>
                <c:pt idx="664">
                  <c:v>2.2000000000000002</c:v>
                </c:pt>
                <c:pt idx="665">
                  <c:v>2.2000000000000002</c:v>
                </c:pt>
                <c:pt idx="666">
                  <c:v>2.14</c:v>
                </c:pt>
                <c:pt idx="667">
                  <c:v>1.96</c:v>
                </c:pt>
                <c:pt idx="668">
                  <c:v>1.96</c:v>
                </c:pt>
                <c:pt idx="669">
                  <c:v>1.84</c:v>
                </c:pt>
                <c:pt idx="670">
                  <c:v>1.74</c:v>
                </c:pt>
                <c:pt idx="671">
                  <c:v>1.66</c:v>
                </c:pt>
                <c:pt idx="672">
                  <c:v>1.58</c:v>
                </c:pt>
                <c:pt idx="673">
                  <c:v>1.52</c:v>
                </c:pt>
                <c:pt idx="674">
                  <c:v>1.47</c:v>
                </c:pt>
                <c:pt idx="675">
                  <c:v>1.42</c:v>
                </c:pt>
                <c:pt idx="676">
                  <c:v>1.38</c:v>
                </c:pt>
                <c:pt idx="677">
                  <c:v>1.27</c:v>
                </c:pt>
                <c:pt idx="678">
                  <c:v>1.19</c:v>
                </c:pt>
                <c:pt idx="679">
                  <c:v>1.1399999999999999</c:v>
                </c:pt>
                <c:pt idx="680">
                  <c:v>1.08</c:v>
                </c:pt>
                <c:pt idx="681">
                  <c:v>1.2</c:v>
                </c:pt>
                <c:pt idx="682">
                  <c:v>1.03</c:v>
                </c:pt>
                <c:pt idx="683">
                  <c:v>0.99</c:v>
                </c:pt>
                <c:pt idx="684">
                  <c:v>0.97</c:v>
                </c:pt>
                <c:pt idx="685">
                  <c:v>0.94</c:v>
                </c:pt>
                <c:pt idx="686">
                  <c:v>0.88</c:v>
                </c:pt>
                <c:pt idx="687">
                  <c:v>0.91</c:v>
                </c:pt>
                <c:pt idx="688">
                  <c:v>0.79</c:v>
                </c:pt>
                <c:pt idx="689">
                  <c:v>0.78</c:v>
                </c:pt>
                <c:pt idx="690">
                  <c:v>0.75</c:v>
                </c:pt>
                <c:pt idx="691">
                  <c:v>0.75</c:v>
                </c:pt>
                <c:pt idx="692">
                  <c:v>0.67</c:v>
                </c:pt>
                <c:pt idx="693">
                  <c:v>0.63</c:v>
                </c:pt>
                <c:pt idx="694">
                  <c:v>0.72</c:v>
                </c:pt>
                <c:pt idx="695">
                  <c:v>0.72</c:v>
                </c:pt>
                <c:pt idx="696">
                  <c:v>0.7</c:v>
                </c:pt>
                <c:pt idx="697">
                  <c:v>0.8</c:v>
                </c:pt>
                <c:pt idx="698">
                  <c:v>0.66</c:v>
                </c:pt>
                <c:pt idx="699">
                  <c:v>0.55000000000000004</c:v>
                </c:pt>
                <c:pt idx="700">
                  <c:v>0.55000000000000004</c:v>
                </c:pt>
                <c:pt idx="701">
                  <c:v>0.66</c:v>
                </c:pt>
                <c:pt idx="702">
                  <c:v>0.56000000000000005</c:v>
                </c:pt>
                <c:pt idx="703">
                  <c:v>0.53</c:v>
                </c:pt>
                <c:pt idx="704">
                  <c:v>0.6</c:v>
                </c:pt>
                <c:pt idx="705">
                  <c:v>0.66</c:v>
                </c:pt>
                <c:pt idx="706">
                  <c:v>0.6</c:v>
                </c:pt>
                <c:pt idx="707">
                  <c:v>0.56999999999999995</c:v>
                </c:pt>
                <c:pt idx="708">
                  <c:v>0.55000000000000004</c:v>
                </c:pt>
                <c:pt idx="709">
                  <c:v>0.7</c:v>
                </c:pt>
                <c:pt idx="710">
                  <c:v>0.63</c:v>
                </c:pt>
                <c:pt idx="711">
                  <c:v>0.56000000000000005</c:v>
                </c:pt>
                <c:pt idx="712">
                  <c:v>0.56000000000000005</c:v>
                </c:pt>
                <c:pt idx="713">
                  <c:v>0.53</c:v>
                </c:pt>
                <c:pt idx="714">
                  <c:v>0.56999999999999995</c:v>
                </c:pt>
                <c:pt idx="715">
                  <c:v>0.52</c:v>
                </c:pt>
                <c:pt idx="716">
                  <c:v>0.48</c:v>
                </c:pt>
                <c:pt idx="717">
                  <c:v>0.48</c:v>
                </c:pt>
                <c:pt idx="718">
                  <c:v>0.48</c:v>
                </c:pt>
                <c:pt idx="719">
                  <c:v>0.45</c:v>
                </c:pt>
                <c:pt idx="720">
                  <c:v>0.45</c:v>
                </c:pt>
                <c:pt idx="721">
                  <c:v>0.45</c:v>
                </c:pt>
                <c:pt idx="722">
                  <c:v>0.45</c:v>
                </c:pt>
                <c:pt idx="723">
                  <c:v>0.43</c:v>
                </c:pt>
                <c:pt idx="724">
                  <c:v>0.43</c:v>
                </c:pt>
                <c:pt idx="725">
                  <c:v>0.43</c:v>
                </c:pt>
                <c:pt idx="726">
                  <c:v>0.43</c:v>
                </c:pt>
                <c:pt idx="727">
                  <c:v>0.43</c:v>
                </c:pt>
                <c:pt idx="728">
                  <c:v>0.43</c:v>
                </c:pt>
                <c:pt idx="729">
                  <c:v>0.37</c:v>
                </c:pt>
                <c:pt idx="730">
                  <c:v>0.32</c:v>
                </c:pt>
                <c:pt idx="731">
                  <c:v>0.3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5-7685-4CA2-8C6F-6BF9101DE235}"/>
            </c:ext>
          </c:extLst>
        </c:ser>
        <c:ser>
          <c:idx val="18"/>
          <c:order val="6"/>
          <c:tx>
            <c:v>2016</c:v>
          </c:tx>
          <c:spPr>
            <a:ln w="25400">
              <a:solidFill>
                <a:schemeClr val="accent5">
                  <a:lumMod val="50000"/>
                </a:schemeClr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DATOS!$AM$3:$AM$734</c:f>
              <c:numCache>
                <c:formatCode>0.00</c:formatCode>
                <c:ptCount val="732"/>
                <c:pt idx="0">
                  <c:v>0.3</c:v>
                </c:pt>
                <c:pt idx="1">
                  <c:v>0.35</c:v>
                </c:pt>
                <c:pt idx="2">
                  <c:v>0.4</c:v>
                </c:pt>
                <c:pt idx="3">
                  <c:v>0.45</c:v>
                </c:pt>
                <c:pt idx="4">
                  <c:v>0.48</c:v>
                </c:pt>
                <c:pt idx="5">
                  <c:v>0.52</c:v>
                </c:pt>
                <c:pt idx="6">
                  <c:v>0.55000000000000004</c:v>
                </c:pt>
                <c:pt idx="7">
                  <c:v>0.56999999999999995</c:v>
                </c:pt>
                <c:pt idx="8">
                  <c:v>0.6</c:v>
                </c:pt>
                <c:pt idx="9">
                  <c:v>0.62</c:v>
                </c:pt>
                <c:pt idx="10">
                  <c:v>0.62</c:v>
                </c:pt>
                <c:pt idx="11">
                  <c:v>0.54</c:v>
                </c:pt>
                <c:pt idx="12">
                  <c:v>0.52</c:v>
                </c:pt>
                <c:pt idx="13">
                  <c:v>0.5</c:v>
                </c:pt>
                <c:pt idx="14">
                  <c:v>0.54</c:v>
                </c:pt>
                <c:pt idx="15">
                  <c:v>0.48</c:v>
                </c:pt>
                <c:pt idx="16">
                  <c:v>0.46</c:v>
                </c:pt>
                <c:pt idx="17">
                  <c:v>0.45</c:v>
                </c:pt>
                <c:pt idx="18">
                  <c:v>0.45</c:v>
                </c:pt>
                <c:pt idx="19">
                  <c:v>0.53</c:v>
                </c:pt>
                <c:pt idx="20">
                  <c:v>0.62</c:v>
                </c:pt>
                <c:pt idx="21">
                  <c:v>0.67</c:v>
                </c:pt>
                <c:pt idx="22">
                  <c:v>0.7</c:v>
                </c:pt>
                <c:pt idx="23">
                  <c:v>0.68</c:v>
                </c:pt>
                <c:pt idx="24">
                  <c:v>0.66</c:v>
                </c:pt>
                <c:pt idx="25">
                  <c:v>0.75</c:v>
                </c:pt>
                <c:pt idx="26">
                  <c:v>0.9</c:v>
                </c:pt>
                <c:pt idx="27">
                  <c:v>0.9</c:v>
                </c:pt>
                <c:pt idx="28">
                  <c:v>0.9</c:v>
                </c:pt>
                <c:pt idx="29">
                  <c:v>0.83</c:v>
                </c:pt>
                <c:pt idx="30">
                  <c:v>0.74</c:v>
                </c:pt>
                <c:pt idx="31">
                  <c:v>0.7</c:v>
                </c:pt>
                <c:pt idx="32">
                  <c:v>0.65</c:v>
                </c:pt>
                <c:pt idx="33">
                  <c:v>0.6</c:v>
                </c:pt>
                <c:pt idx="34">
                  <c:v>0.5</c:v>
                </c:pt>
                <c:pt idx="35">
                  <c:v>0.52</c:v>
                </c:pt>
                <c:pt idx="36">
                  <c:v>0.52</c:v>
                </c:pt>
                <c:pt idx="37">
                  <c:v>0.5</c:v>
                </c:pt>
                <c:pt idx="38">
                  <c:v>0.47</c:v>
                </c:pt>
                <c:pt idx="39">
                  <c:v>0.43</c:v>
                </c:pt>
                <c:pt idx="40">
                  <c:v>0.38</c:v>
                </c:pt>
                <c:pt idx="41">
                  <c:v>0.35</c:v>
                </c:pt>
                <c:pt idx="42">
                  <c:v>0.35</c:v>
                </c:pt>
                <c:pt idx="43">
                  <c:v>0.33</c:v>
                </c:pt>
                <c:pt idx="44">
                  <c:v>0.3</c:v>
                </c:pt>
                <c:pt idx="45">
                  <c:v>0.32</c:v>
                </c:pt>
                <c:pt idx="46">
                  <c:v>0.34</c:v>
                </c:pt>
                <c:pt idx="47">
                  <c:v>0.35</c:v>
                </c:pt>
                <c:pt idx="48">
                  <c:v>0.35</c:v>
                </c:pt>
                <c:pt idx="49">
                  <c:v>0.42</c:v>
                </c:pt>
                <c:pt idx="50">
                  <c:v>0.5</c:v>
                </c:pt>
                <c:pt idx="51">
                  <c:v>0.46</c:v>
                </c:pt>
                <c:pt idx="52">
                  <c:v>0.42</c:v>
                </c:pt>
                <c:pt idx="53">
                  <c:v>0.37</c:v>
                </c:pt>
                <c:pt idx="54">
                  <c:v>0.37</c:v>
                </c:pt>
                <c:pt idx="55">
                  <c:v>0.32</c:v>
                </c:pt>
                <c:pt idx="56">
                  <c:v>0.3</c:v>
                </c:pt>
                <c:pt idx="57">
                  <c:v>0.3</c:v>
                </c:pt>
                <c:pt idx="58">
                  <c:v>0.3</c:v>
                </c:pt>
                <c:pt idx="59">
                  <c:v>0.28000000000000003</c:v>
                </c:pt>
                <c:pt idx="60">
                  <c:v>0.43</c:v>
                </c:pt>
                <c:pt idx="61">
                  <c:v>0.43</c:v>
                </c:pt>
                <c:pt idx="62">
                  <c:v>0.36</c:v>
                </c:pt>
                <c:pt idx="63">
                  <c:v>0.28000000000000003</c:v>
                </c:pt>
                <c:pt idx="64">
                  <c:v>0.28000000000000003</c:v>
                </c:pt>
                <c:pt idx="65">
                  <c:v>0.28000000000000003</c:v>
                </c:pt>
                <c:pt idx="66">
                  <c:v>0.28000000000000003</c:v>
                </c:pt>
                <c:pt idx="67">
                  <c:v>0.32</c:v>
                </c:pt>
                <c:pt idx="68">
                  <c:v>0.32</c:v>
                </c:pt>
                <c:pt idx="69">
                  <c:v>0.28000000000000003</c:v>
                </c:pt>
                <c:pt idx="70">
                  <c:v>0.26</c:v>
                </c:pt>
                <c:pt idx="71">
                  <c:v>0.28000000000000003</c:v>
                </c:pt>
                <c:pt idx="72">
                  <c:v>0.32</c:v>
                </c:pt>
                <c:pt idx="73">
                  <c:v>0.26</c:v>
                </c:pt>
                <c:pt idx="74">
                  <c:v>0.28000000000000003</c:v>
                </c:pt>
                <c:pt idx="75">
                  <c:v>0.3</c:v>
                </c:pt>
                <c:pt idx="76">
                  <c:v>0.34</c:v>
                </c:pt>
                <c:pt idx="77">
                  <c:v>0.39</c:v>
                </c:pt>
                <c:pt idx="78">
                  <c:v>0.42</c:v>
                </c:pt>
                <c:pt idx="79">
                  <c:v>0.45</c:v>
                </c:pt>
                <c:pt idx="80">
                  <c:v>0.42</c:v>
                </c:pt>
                <c:pt idx="81">
                  <c:v>0.38</c:v>
                </c:pt>
                <c:pt idx="82">
                  <c:v>0.34</c:v>
                </c:pt>
                <c:pt idx="83">
                  <c:v>0.32</c:v>
                </c:pt>
                <c:pt idx="84">
                  <c:v>0.3</c:v>
                </c:pt>
                <c:pt idx="85">
                  <c:v>0.28000000000000003</c:v>
                </c:pt>
                <c:pt idx="86">
                  <c:v>0.28000000000000003</c:v>
                </c:pt>
                <c:pt idx="87">
                  <c:v>0.39</c:v>
                </c:pt>
                <c:pt idx="88">
                  <c:v>0.35</c:v>
                </c:pt>
                <c:pt idx="89">
                  <c:v>0.35</c:v>
                </c:pt>
                <c:pt idx="90">
                  <c:v>0.38</c:v>
                </c:pt>
                <c:pt idx="91">
                  <c:v>0.4</c:v>
                </c:pt>
                <c:pt idx="92">
                  <c:v>0.4</c:v>
                </c:pt>
                <c:pt idx="93">
                  <c:v>0.4</c:v>
                </c:pt>
                <c:pt idx="94">
                  <c:v>0.44</c:v>
                </c:pt>
                <c:pt idx="95">
                  <c:v>0.36</c:v>
                </c:pt>
                <c:pt idx="96">
                  <c:v>0.34</c:v>
                </c:pt>
                <c:pt idx="97">
                  <c:v>0.34</c:v>
                </c:pt>
                <c:pt idx="98">
                  <c:v>0.34</c:v>
                </c:pt>
                <c:pt idx="99">
                  <c:v>0.36</c:v>
                </c:pt>
                <c:pt idx="100">
                  <c:v>0.33</c:v>
                </c:pt>
                <c:pt idx="101">
                  <c:v>0.3</c:v>
                </c:pt>
                <c:pt idx="102">
                  <c:v>0.34</c:v>
                </c:pt>
                <c:pt idx="103">
                  <c:v>0.42</c:v>
                </c:pt>
                <c:pt idx="104">
                  <c:v>0.68</c:v>
                </c:pt>
                <c:pt idx="105">
                  <c:v>0.86</c:v>
                </c:pt>
                <c:pt idx="106">
                  <c:v>0.75</c:v>
                </c:pt>
                <c:pt idx="107">
                  <c:v>0.67</c:v>
                </c:pt>
                <c:pt idx="108">
                  <c:v>0.56000000000000005</c:v>
                </c:pt>
                <c:pt idx="109">
                  <c:v>0.65</c:v>
                </c:pt>
                <c:pt idx="110">
                  <c:v>0.86</c:v>
                </c:pt>
                <c:pt idx="111">
                  <c:v>0.9</c:v>
                </c:pt>
                <c:pt idx="112">
                  <c:v>0.92</c:v>
                </c:pt>
                <c:pt idx="113">
                  <c:v>1</c:v>
                </c:pt>
                <c:pt idx="114">
                  <c:v>0.93</c:v>
                </c:pt>
                <c:pt idx="115">
                  <c:v>0.9</c:v>
                </c:pt>
                <c:pt idx="116">
                  <c:v>0.88</c:v>
                </c:pt>
                <c:pt idx="117">
                  <c:v>0.92</c:v>
                </c:pt>
                <c:pt idx="118">
                  <c:v>0.92</c:v>
                </c:pt>
                <c:pt idx="119">
                  <c:v>0.9</c:v>
                </c:pt>
                <c:pt idx="120">
                  <c:v>0.88</c:v>
                </c:pt>
                <c:pt idx="121">
                  <c:v>0.88</c:v>
                </c:pt>
                <c:pt idx="122">
                  <c:v>0.82</c:v>
                </c:pt>
                <c:pt idx="123">
                  <c:v>0.8</c:v>
                </c:pt>
                <c:pt idx="124">
                  <c:v>0.78</c:v>
                </c:pt>
                <c:pt idx="125">
                  <c:v>0.7</c:v>
                </c:pt>
                <c:pt idx="126">
                  <c:v>0.62</c:v>
                </c:pt>
                <c:pt idx="127">
                  <c:v>0.72</c:v>
                </c:pt>
                <c:pt idx="128">
                  <c:v>0.75</c:v>
                </c:pt>
                <c:pt idx="129">
                  <c:v>0.7</c:v>
                </c:pt>
                <c:pt idx="130">
                  <c:v>0.88</c:v>
                </c:pt>
                <c:pt idx="131">
                  <c:v>1.06</c:v>
                </c:pt>
                <c:pt idx="132">
                  <c:v>1.26</c:v>
                </c:pt>
                <c:pt idx="133">
                  <c:v>1.33</c:v>
                </c:pt>
                <c:pt idx="134">
                  <c:v>1.3</c:v>
                </c:pt>
                <c:pt idx="135">
                  <c:v>1.31</c:v>
                </c:pt>
                <c:pt idx="136">
                  <c:v>1.3</c:v>
                </c:pt>
                <c:pt idx="137">
                  <c:v>1.49</c:v>
                </c:pt>
                <c:pt idx="138">
                  <c:v>1.7</c:v>
                </c:pt>
                <c:pt idx="139">
                  <c:v>1.63</c:v>
                </c:pt>
                <c:pt idx="140">
                  <c:v>1.58</c:v>
                </c:pt>
                <c:pt idx="141">
                  <c:v>1.42</c:v>
                </c:pt>
                <c:pt idx="142">
                  <c:v>1.31</c:v>
                </c:pt>
                <c:pt idx="143">
                  <c:v>1.4</c:v>
                </c:pt>
                <c:pt idx="144">
                  <c:v>1.48</c:v>
                </c:pt>
                <c:pt idx="145">
                  <c:v>1.62</c:v>
                </c:pt>
                <c:pt idx="146">
                  <c:v>1.68</c:v>
                </c:pt>
                <c:pt idx="147">
                  <c:v>1.75</c:v>
                </c:pt>
                <c:pt idx="148">
                  <c:v>1.68</c:v>
                </c:pt>
                <c:pt idx="149">
                  <c:v>1.73</c:v>
                </c:pt>
                <c:pt idx="150">
                  <c:v>1.78</c:v>
                </c:pt>
                <c:pt idx="151">
                  <c:v>1.72</c:v>
                </c:pt>
                <c:pt idx="152">
                  <c:v>1.67</c:v>
                </c:pt>
                <c:pt idx="153">
                  <c:v>1.76</c:v>
                </c:pt>
                <c:pt idx="154">
                  <c:v>1.9</c:v>
                </c:pt>
                <c:pt idx="155">
                  <c:v>2.0299999999999998</c:v>
                </c:pt>
                <c:pt idx="156">
                  <c:v>2</c:v>
                </c:pt>
                <c:pt idx="157">
                  <c:v>1.98</c:v>
                </c:pt>
                <c:pt idx="158">
                  <c:v>2.06</c:v>
                </c:pt>
                <c:pt idx="159">
                  <c:v>2.2000000000000002</c:v>
                </c:pt>
                <c:pt idx="160">
                  <c:v>2.4500000000000002</c:v>
                </c:pt>
                <c:pt idx="161">
                  <c:v>2.33</c:v>
                </c:pt>
                <c:pt idx="162">
                  <c:v>2.2200000000000002</c:v>
                </c:pt>
                <c:pt idx="163">
                  <c:v>2.08</c:v>
                </c:pt>
                <c:pt idx="164">
                  <c:v>1.99</c:v>
                </c:pt>
                <c:pt idx="165">
                  <c:v>1.86</c:v>
                </c:pt>
                <c:pt idx="166">
                  <c:v>1.82</c:v>
                </c:pt>
                <c:pt idx="167">
                  <c:v>1.86</c:v>
                </c:pt>
                <c:pt idx="168">
                  <c:v>1.78</c:v>
                </c:pt>
                <c:pt idx="169">
                  <c:v>1.72</c:v>
                </c:pt>
                <c:pt idx="170">
                  <c:v>1.85</c:v>
                </c:pt>
                <c:pt idx="171">
                  <c:v>1.65</c:v>
                </c:pt>
                <c:pt idx="172">
                  <c:v>1.58</c:v>
                </c:pt>
                <c:pt idx="173">
                  <c:v>1.58</c:v>
                </c:pt>
                <c:pt idx="174">
                  <c:v>1.58</c:v>
                </c:pt>
                <c:pt idx="175">
                  <c:v>1.53</c:v>
                </c:pt>
                <c:pt idx="176">
                  <c:v>1.48</c:v>
                </c:pt>
                <c:pt idx="177">
                  <c:v>1.42</c:v>
                </c:pt>
                <c:pt idx="178">
                  <c:v>1.36</c:v>
                </c:pt>
                <c:pt idx="179">
                  <c:v>1.32</c:v>
                </c:pt>
                <c:pt idx="180">
                  <c:v>1.28</c:v>
                </c:pt>
                <c:pt idx="181">
                  <c:v>1.37</c:v>
                </c:pt>
                <c:pt idx="182">
                  <c:v>1.47</c:v>
                </c:pt>
                <c:pt idx="183">
                  <c:v>1.55</c:v>
                </c:pt>
                <c:pt idx="184">
                  <c:v>1.6</c:v>
                </c:pt>
                <c:pt idx="185">
                  <c:v>1.75</c:v>
                </c:pt>
                <c:pt idx="186">
                  <c:v>1.95</c:v>
                </c:pt>
                <c:pt idx="187">
                  <c:v>2.11</c:v>
                </c:pt>
                <c:pt idx="188">
                  <c:v>2.1800000000000002</c:v>
                </c:pt>
                <c:pt idx="189">
                  <c:v>2.35</c:v>
                </c:pt>
                <c:pt idx="190">
                  <c:v>2.69</c:v>
                </c:pt>
                <c:pt idx="191">
                  <c:v>2.8</c:v>
                </c:pt>
                <c:pt idx="192">
                  <c:v>2.75</c:v>
                </c:pt>
                <c:pt idx="193">
                  <c:v>2.58</c:v>
                </c:pt>
                <c:pt idx="194">
                  <c:v>2.38</c:v>
                </c:pt>
                <c:pt idx="195">
                  <c:v>2.2599999999999998</c:v>
                </c:pt>
                <c:pt idx="196">
                  <c:v>2.14</c:v>
                </c:pt>
                <c:pt idx="197">
                  <c:v>2.02</c:v>
                </c:pt>
                <c:pt idx="198">
                  <c:v>1.95</c:v>
                </c:pt>
                <c:pt idx="199">
                  <c:v>1.98</c:v>
                </c:pt>
                <c:pt idx="200">
                  <c:v>2.02</c:v>
                </c:pt>
                <c:pt idx="201">
                  <c:v>2.1800000000000002</c:v>
                </c:pt>
                <c:pt idx="202">
                  <c:v>2.2400000000000002</c:v>
                </c:pt>
                <c:pt idx="203">
                  <c:v>2.37</c:v>
                </c:pt>
                <c:pt idx="204">
                  <c:v>2.48</c:v>
                </c:pt>
                <c:pt idx="205">
                  <c:v>2.8</c:v>
                </c:pt>
                <c:pt idx="206">
                  <c:v>3.36</c:v>
                </c:pt>
                <c:pt idx="207">
                  <c:v>4.0199999999999996</c:v>
                </c:pt>
                <c:pt idx="208">
                  <c:v>4.3499999999999996</c:v>
                </c:pt>
                <c:pt idx="209">
                  <c:v>4.5</c:v>
                </c:pt>
                <c:pt idx="210">
                  <c:v>4.46</c:v>
                </c:pt>
                <c:pt idx="211">
                  <c:v>4.29</c:v>
                </c:pt>
                <c:pt idx="212">
                  <c:v>4.18</c:v>
                </c:pt>
                <c:pt idx="213">
                  <c:v>4.03</c:v>
                </c:pt>
                <c:pt idx="214">
                  <c:v>3.92</c:v>
                </c:pt>
                <c:pt idx="215">
                  <c:v>3.8</c:v>
                </c:pt>
                <c:pt idx="216">
                  <c:v>3.74</c:v>
                </c:pt>
                <c:pt idx="217">
                  <c:v>3.5</c:v>
                </c:pt>
                <c:pt idx="218">
                  <c:v>3.38</c:v>
                </c:pt>
                <c:pt idx="219">
                  <c:v>3.15</c:v>
                </c:pt>
                <c:pt idx="220">
                  <c:v>2.85</c:v>
                </c:pt>
                <c:pt idx="221">
                  <c:v>2.66</c:v>
                </c:pt>
                <c:pt idx="222">
                  <c:v>2.5099999999999998</c:v>
                </c:pt>
                <c:pt idx="223">
                  <c:v>2.39</c:v>
                </c:pt>
                <c:pt idx="224">
                  <c:v>2.2799999999999998</c:v>
                </c:pt>
                <c:pt idx="225">
                  <c:v>2.19</c:v>
                </c:pt>
                <c:pt idx="226">
                  <c:v>2.11</c:v>
                </c:pt>
                <c:pt idx="227">
                  <c:v>2.1800000000000002</c:v>
                </c:pt>
                <c:pt idx="228">
                  <c:v>2.09</c:v>
                </c:pt>
                <c:pt idx="229">
                  <c:v>2.15</c:v>
                </c:pt>
                <c:pt idx="230">
                  <c:v>2.1800000000000002</c:v>
                </c:pt>
                <c:pt idx="231">
                  <c:v>2.2999999999999998</c:v>
                </c:pt>
                <c:pt idx="232">
                  <c:v>2.23</c:v>
                </c:pt>
                <c:pt idx="233">
                  <c:v>2.13</c:v>
                </c:pt>
                <c:pt idx="234">
                  <c:v>2.33</c:v>
                </c:pt>
                <c:pt idx="235">
                  <c:v>2.6</c:v>
                </c:pt>
                <c:pt idx="236">
                  <c:v>2.88</c:v>
                </c:pt>
                <c:pt idx="237">
                  <c:v>2.91</c:v>
                </c:pt>
                <c:pt idx="238">
                  <c:v>3.31</c:v>
                </c:pt>
                <c:pt idx="239">
                  <c:v>3.5</c:v>
                </c:pt>
                <c:pt idx="240">
                  <c:v>3.65</c:v>
                </c:pt>
                <c:pt idx="241">
                  <c:v>4</c:v>
                </c:pt>
                <c:pt idx="242">
                  <c:v>4.42</c:v>
                </c:pt>
                <c:pt idx="243">
                  <c:v>4.5</c:v>
                </c:pt>
                <c:pt idx="244">
                  <c:v>4.3</c:v>
                </c:pt>
                <c:pt idx="245">
                  <c:v>4.5999999999999996</c:v>
                </c:pt>
                <c:pt idx="246">
                  <c:v>4.58</c:v>
                </c:pt>
                <c:pt idx="247">
                  <c:v>4.53</c:v>
                </c:pt>
                <c:pt idx="248">
                  <c:v>4.82</c:v>
                </c:pt>
                <c:pt idx="249">
                  <c:v>4.7300000000000004</c:v>
                </c:pt>
                <c:pt idx="250">
                  <c:v>4.63</c:v>
                </c:pt>
                <c:pt idx="251">
                  <c:v>4.4000000000000004</c:v>
                </c:pt>
                <c:pt idx="252">
                  <c:v>4.12</c:v>
                </c:pt>
                <c:pt idx="253">
                  <c:v>3.99</c:v>
                </c:pt>
                <c:pt idx="254">
                  <c:v>3.98</c:v>
                </c:pt>
                <c:pt idx="255">
                  <c:v>3.75</c:v>
                </c:pt>
                <c:pt idx="256">
                  <c:v>3.63</c:v>
                </c:pt>
                <c:pt idx="257">
                  <c:v>3.84</c:v>
                </c:pt>
                <c:pt idx="258">
                  <c:v>4.0999999999999996</c:v>
                </c:pt>
                <c:pt idx="259">
                  <c:v>4.9800000000000004</c:v>
                </c:pt>
                <c:pt idx="260">
                  <c:v>5.38</c:v>
                </c:pt>
                <c:pt idx="261">
                  <c:v>5.62</c:v>
                </c:pt>
                <c:pt idx="262">
                  <c:v>5.7</c:v>
                </c:pt>
                <c:pt idx="263">
                  <c:v>5.7</c:v>
                </c:pt>
                <c:pt idx="264">
                  <c:v>5.82</c:v>
                </c:pt>
                <c:pt idx="265">
                  <c:v>5.7</c:v>
                </c:pt>
                <c:pt idx="266">
                  <c:v>5.45</c:v>
                </c:pt>
                <c:pt idx="267">
                  <c:v>5.15</c:v>
                </c:pt>
                <c:pt idx="268">
                  <c:v>4.6500000000000004</c:v>
                </c:pt>
                <c:pt idx="269">
                  <c:v>4.25</c:v>
                </c:pt>
                <c:pt idx="270">
                  <c:v>3.98</c:v>
                </c:pt>
                <c:pt idx="271">
                  <c:v>3.78</c:v>
                </c:pt>
                <c:pt idx="272">
                  <c:v>3.5</c:v>
                </c:pt>
                <c:pt idx="273">
                  <c:v>3.48</c:v>
                </c:pt>
                <c:pt idx="274">
                  <c:v>3.48</c:v>
                </c:pt>
                <c:pt idx="275">
                  <c:v>3.42</c:v>
                </c:pt>
                <c:pt idx="276">
                  <c:v>3.38</c:v>
                </c:pt>
                <c:pt idx="277">
                  <c:v>3.27</c:v>
                </c:pt>
                <c:pt idx="278">
                  <c:v>3.18</c:v>
                </c:pt>
                <c:pt idx="279">
                  <c:v>3.13</c:v>
                </c:pt>
                <c:pt idx="280">
                  <c:v>3.33</c:v>
                </c:pt>
                <c:pt idx="281">
                  <c:v>3.42</c:v>
                </c:pt>
                <c:pt idx="282">
                  <c:v>3.2</c:v>
                </c:pt>
                <c:pt idx="283">
                  <c:v>3</c:v>
                </c:pt>
                <c:pt idx="284">
                  <c:v>2.86</c:v>
                </c:pt>
                <c:pt idx="285">
                  <c:v>2.75</c:v>
                </c:pt>
                <c:pt idx="286">
                  <c:v>2.63</c:v>
                </c:pt>
                <c:pt idx="287">
                  <c:v>2.5</c:v>
                </c:pt>
                <c:pt idx="288">
                  <c:v>2.4500000000000002</c:v>
                </c:pt>
                <c:pt idx="289">
                  <c:v>2.36</c:v>
                </c:pt>
                <c:pt idx="290">
                  <c:v>2.3199999999999998</c:v>
                </c:pt>
                <c:pt idx="291">
                  <c:v>2.2400000000000002</c:v>
                </c:pt>
                <c:pt idx="292">
                  <c:v>2.1800000000000002</c:v>
                </c:pt>
                <c:pt idx="293">
                  <c:v>2.2999999999999998</c:v>
                </c:pt>
                <c:pt idx="294">
                  <c:v>2.5</c:v>
                </c:pt>
                <c:pt idx="295">
                  <c:v>2.4500000000000002</c:v>
                </c:pt>
                <c:pt idx="296">
                  <c:v>2.4</c:v>
                </c:pt>
                <c:pt idx="297">
                  <c:v>2.56</c:v>
                </c:pt>
                <c:pt idx="298">
                  <c:v>2.6</c:v>
                </c:pt>
                <c:pt idx="299">
                  <c:v>2.6</c:v>
                </c:pt>
                <c:pt idx="300">
                  <c:v>2.5499999999999998</c:v>
                </c:pt>
                <c:pt idx="301">
                  <c:v>2.82</c:v>
                </c:pt>
                <c:pt idx="302">
                  <c:v>2.65</c:v>
                </c:pt>
                <c:pt idx="303">
                  <c:v>2.65</c:v>
                </c:pt>
                <c:pt idx="304">
                  <c:v>2.96</c:v>
                </c:pt>
                <c:pt idx="305">
                  <c:v>3.15</c:v>
                </c:pt>
                <c:pt idx="306">
                  <c:v>3.31</c:v>
                </c:pt>
                <c:pt idx="307">
                  <c:v>3.4</c:v>
                </c:pt>
                <c:pt idx="308">
                  <c:v>3.5</c:v>
                </c:pt>
                <c:pt idx="309">
                  <c:v>3.24</c:v>
                </c:pt>
                <c:pt idx="310">
                  <c:v>2.9</c:v>
                </c:pt>
                <c:pt idx="311">
                  <c:v>2.8</c:v>
                </c:pt>
                <c:pt idx="312">
                  <c:v>2.68</c:v>
                </c:pt>
                <c:pt idx="313">
                  <c:v>2.6</c:v>
                </c:pt>
                <c:pt idx="314">
                  <c:v>2.6</c:v>
                </c:pt>
                <c:pt idx="315">
                  <c:v>2.54</c:v>
                </c:pt>
                <c:pt idx="316">
                  <c:v>2.68</c:v>
                </c:pt>
                <c:pt idx="317">
                  <c:v>2.72</c:v>
                </c:pt>
                <c:pt idx="318">
                  <c:v>2.78</c:v>
                </c:pt>
                <c:pt idx="319">
                  <c:v>2.8</c:v>
                </c:pt>
                <c:pt idx="320">
                  <c:v>2.74</c:v>
                </c:pt>
                <c:pt idx="321">
                  <c:v>2.7</c:v>
                </c:pt>
                <c:pt idx="322">
                  <c:v>2.7</c:v>
                </c:pt>
                <c:pt idx="323">
                  <c:v>2.74</c:v>
                </c:pt>
                <c:pt idx="324">
                  <c:v>2.78</c:v>
                </c:pt>
                <c:pt idx="325">
                  <c:v>2.65</c:v>
                </c:pt>
                <c:pt idx="326">
                  <c:v>2.54</c:v>
                </c:pt>
                <c:pt idx="327">
                  <c:v>2.4500000000000002</c:v>
                </c:pt>
                <c:pt idx="328">
                  <c:v>2.39</c:v>
                </c:pt>
                <c:pt idx="329">
                  <c:v>2.33</c:v>
                </c:pt>
                <c:pt idx="330">
                  <c:v>2.2999999999999998</c:v>
                </c:pt>
                <c:pt idx="331">
                  <c:v>2.2799999999999998</c:v>
                </c:pt>
                <c:pt idx="332">
                  <c:v>2.25</c:v>
                </c:pt>
                <c:pt idx="333">
                  <c:v>2.12</c:v>
                </c:pt>
                <c:pt idx="334">
                  <c:v>2.06</c:v>
                </c:pt>
                <c:pt idx="335">
                  <c:v>2.12</c:v>
                </c:pt>
                <c:pt idx="336">
                  <c:v>2.12</c:v>
                </c:pt>
                <c:pt idx="337">
                  <c:v>2.2400000000000002</c:v>
                </c:pt>
                <c:pt idx="338">
                  <c:v>2.2799999999999998</c:v>
                </c:pt>
                <c:pt idx="339">
                  <c:v>2.04</c:v>
                </c:pt>
                <c:pt idx="340">
                  <c:v>2.04</c:v>
                </c:pt>
                <c:pt idx="341">
                  <c:v>2.1800000000000002</c:v>
                </c:pt>
                <c:pt idx="342">
                  <c:v>2.2000000000000002</c:v>
                </c:pt>
                <c:pt idx="343">
                  <c:v>2.2999999999999998</c:v>
                </c:pt>
                <c:pt idx="344">
                  <c:v>2.5</c:v>
                </c:pt>
                <c:pt idx="345">
                  <c:v>2.82</c:v>
                </c:pt>
                <c:pt idx="346">
                  <c:v>2.7</c:v>
                </c:pt>
                <c:pt idx="347">
                  <c:v>2.63</c:v>
                </c:pt>
                <c:pt idx="348">
                  <c:v>2.5499999999999998</c:v>
                </c:pt>
                <c:pt idx="349">
                  <c:v>2.46</c:v>
                </c:pt>
                <c:pt idx="350">
                  <c:v>2.4</c:v>
                </c:pt>
                <c:pt idx="351">
                  <c:v>2.3199999999999998</c:v>
                </c:pt>
                <c:pt idx="352">
                  <c:v>2.2599999999999998</c:v>
                </c:pt>
                <c:pt idx="353">
                  <c:v>2.2799999999999998</c:v>
                </c:pt>
                <c:pt idx="354">
                  <c:v>2.2400000000000002</c:v>
                </c:pt>
                <c:pt idx="355">
                  <c:v>2.2200000000000002</c:v>
                </c:pt>
                <c:pt idx="356">
                  <c:v>2.2999999999999998</c:v>
                </c:pt>
                <c:pt idx="357">
                  <c:v>2.37</c:v>
                </c:pt>
                <c:pt idx="358">
                  <c:v>2.4</c:v>
                </c:pt>
                <c:pt idx="359">
                  <c:v>2.52</c:v>
                </c:pt>
                <c:pt idx="360">
                  <c:v>2.4300000000000002</c:v>
                </c:pt>
                <c:pt idx="361">
                  <c:v>2.2999999999999998</c:v>
                </c:pt>
                <c:pt idx="362">
                  <c:v>2.0499999999999998</c:v>
                </c:pt>
                <c:pt idx="363">
                  <c:v>1.95</c:v>
                </c:pt>
                <c:pt idx="364">
                  <c:v>1.8</c:v>
                </c:pt>
                <c:pt idx="365">
                  <c:v>1.95</c:v>
                </c:pt>
                <c:pt idx="366">
                  <c:v>2.54</c:v>
                </c:pt>
                <c:pt idx="367">
                  <c:v>2.4</c:v>
                </c:pt>
                <c:pt idx="368">
                  <c:v>2.8</c:v>
                </c:pt>
                <c:pt idx="369">
                  <c:v>2.67</c:v>
                </c:pt>
                <c:pt idx="370">
                  <c:v>2.58</c:v>
                </c:pt>
                <c:pt idx="371">
                  <c:v>2.7</c:v>
                </c:pt>
                <c:pt idx="372">
                  <c:v>2.4500000000000002</c:v>
                </c:pt>
                <c:pt idx="373">
                  <c:v>2.4</c:v>
                </c:pt>
                <c:pt idx="374">
                  <c:v>2.5099999999999998</c:v>
                </c:pt>
                <c:pt idx="375">
                  <c:v>2.58</c:v>
                </c:pt>
                <c:pt idx="376">
                  <c:v>2.68</c:v>
                </c:pt>
                <c:pt idx="377">
                  <c:v>2.58</c:v>
                </c:pt>
                <c:pt idx="378">
                  <c:v>2.5</c:v>
                </c:pt>
                <c:pt idx="379">
                  <c:v>2.37</c:v>
                </c:pt>
                <c:pt idx="380">
                  <c:v>2.1800000000000002</c:v>
                </c:pt>
                <c:pt idx="381">
                  <c:v>2.08</c:v>
                </c:pt>
                <c:pt idx="382">
                  <c:v>1.92</c:v>
                </c:pt>
                <c:pt idx="383">
                  <c:v>1.84</c:v>
                </c:pt>
                <c:pt idx="384">
                  <c:v>1.76</c:v>
                </c:pt>
                <c:pt idx="385">
                  <c:v>1.65</c:v>
                </c:pt>
                <c:pt idx="386">
                  <c:v>1.5</c:v>
                </c:pt>
                <c:pt idx="387">
                  <c:v>1.42</c:v>
                </c:pt>
                <c:pt idx="388">
                  <c:v>1.37</c:v>
                </c:pt>
                <c:pt idx="389">
                  <c:v>1.42</c:v>
                </c:pt>
                <c:pt idx="390">
                  <c:v>1.42</c:v>
                </c:pt>
                <c:pt idx="391">
                  <c:v>1.38</c:v>
                </c:pt>
                <c:pt idx="392">
                  <c:v>1.35</c:v>
                </c:pt>
                <c:pt idx="393">
                  <c:v>1.33</c:v>
                </c:pt>
                <c:pt idx="394">
                  <c:v>1.29</c:v>
                </c:pt>
                <c:pt idx="395">
                  <c:v>1.65</c:v>
                </c:pt>
                <c:pt idx="396">
                  <c:v>1.42</c:v>
                </c:pt>
                <c:pt idx="397">
                  <c:v>1.35</c:v>
                </c:pt>
                <c:pt idx="398">
                  <c:v>1.33</c:v>
                </c:pt>
                <c:pt idx="399">
                  <c:v>1.37</c:v>
                </c:pt>
                <c:pt idx="400">
                  <c:v>1.39</c:v>
                </c:pt>
                <c:pt idx="401">
                  <c:v>1.35</c:v>
                </c:pt>
                <c:pt idx="402">
                  <c:v>1.3</c:v>
                </c:pt>
                <c:pt idx="403">
                  <c:v>1.3</c:v>
                </c:pt>
                <c:pt idx="404">
                  <c:v>1.35</c:v>
                </c:pt>
                <c:pt idx="405">
                  <c:v>1.4</c:v>
                </c:pt>
                <c:pt idx="406">
                  <c:v>1.48</c:v>
                </c:pt>
                <c:pt idx="407">
                  <c:v>1.52</c:v>
                </c:pt>
                <c:pt idx="408">
                  <c:v>1.49</c:v>
                </c:pt>
                <c:pt idx="409">
                  <c:v>1.47</c:v>
                </c:pt>
                <c:pt idx="410">
                  <c:v>1.4</c:v>
                </c:pt>
                <c:pt idx="411">
                  <c:v>1.46</c:v>
                </c:pt>
                <c:pt idx="412">
                  <c:v>1.55</c:v>
                </c:pt>
                <c:pt idx="413">
                  <c:v>1.58</c:v>
                </c:pt>
                <c:pt idx="414">
                  <c:v>1.72</c:v>
                </c:pt>
                <c:pt idx="415">
                  <c:v>1.67</c:v>
                </c:pt>
                <c:pt idx="416">
                  <c:v>1.6</c:v>
                </c:pt>
                <c:pt idx="417">
                  <c:v>1.78</c:v>
                </c:pt>
                <c:pt idx="418">
                  <c:v>1.75</c:v>
                </c:pt>
                <c:pt idx="419">
                  <c:v>1.65</c:v>
                </c:pt>
                <c:pt idx="420">
                  <c:v>1.76</c:v>
                </c:pt>
                <c:pt idx="421">
                  <c:v>1.79</c:v>
                </c:pt>
                <c:pt idx="422">
                  <c:v>1.79</c:v>
                </c:pt>
                <c:pt idx="423">
                  <c:v>1.84</c:v>
                </c:pt>
                <c:pt idx="424">
                  <c:v>1.74</c:v>
                </c:pt>
                <c:pt idx="425">
                  <c:v>1.7</c:v>
                </c:pt>
                <c:pt idx="426">
                  <c:v>1.64</c:v>
                </c:pt>
                <c:pt idx="427">
                  <c:v>1.73</c:v>
                </c:pt>
                <c:pt idx="428">
                  <c:v>1.8</c:v>
                </c:pt>
                <c:pt idx="429">
                  <c:v>1.61</c:v>
                </c:pt>
                <c:pt idx="430">
                  <c:v>1.57</c:v>
                </c:pt>
                <c:pt idx="431">
                  <c:v>1.73</c:v>
                </c:pt>
                <c:pt idx="432">
                  <c:v>1.68</c:v>
                </c:pt>
                <c:pt idx="433">
                  <c:v>1.68</c:v>
                </c:pt>
                <c:pt idx="434">
                  <c:v>1.7</c:v>
                </c:pt>
                <c:pt idx="435">
                  <c:v>1.7</c:v>
                </c:pt>
                <c:pt idx="436">
                  <c:v>1.7</c:v>
                </c:pt>
                <c:pt idx="437">
                  <c:v>1.7</c:v>
                </c:pt>
                <c:pt idx="438">
                  <c:v>1.7</c:v>
                </c:pt>
                <c:pt idx="439">
                  <c:v>1.76</c:v>
                </c:pt>
                <c:pt idx="440">
                  <c:v>1.7</c:v>
                </c:pt>
                <c:pt idx="441">
                  <c:v>1.64</c:v>
                </c:pt>
                <c:pt idx="442">
                  <c:v>1.56</c:v>
                </c:pt>
                <c:pt idx="443">
                  <c:v>1.44</c:v>
                </c:pt>
                <c:pt idx="444">
                  <c:v>1.28</c:v>
                </c:pt>
                <c:pt idx="445">
                  <c:v>1.26</c:v>
                </c:pt>
                <c:pt idx="446">
                  <c:v>1.2</c:v>
                </c:pt>
                <c:pt idx="447">
                  <c:v>1.28</c:v>
                </c:pt>
                <c:pt idx="448">
                  <c:v>1.36</c:v>
                </c:pt>
                <c:pt idx="449">
                  <c:v>1.23</c:v>
                </c:pt>
                <c:pt idx="450">
                  <c:v>1.1100000000000001</c:v>
                </c:pt>
                <c:pt idx="451">
                  <c:v>1.2</c:v>
                </c:pt>
                <c:pt idx="452">
                  <c:v>1.18</c:v>
                </c:pt>
                <c:pt idx="453">
                  <c:v>1.18</c:v>
                </c:pt>
                <c:pt idx="454">
                  <c:v>1.1499999999999999</c:v>
                </c:pt>
                <c:pt idx="455">
                  <c:v>1.17</c:v>
                </c:pt>
                <c:pt idx="456">
                  <c:v>1.2</c:v>
                </c:pt>
                <c:pt idx="457">
                  <c:v>1.1599999999999999</c:v>
                </c:pt>
                <c:pt idx="458">
                  <c:v>1.1200000000000001</c:v>
                </c:pt>
                <c:pt idx="459">
                  <c:v>1.1299999999999999</c:v>
                </c:pt>
                <c:pt idx="460">
                  <c:v>1.1000000000000001</c:v>
                </c:pt>
                <c:pt idx="461">
                  <c:v>1.17</c:v>
                </c:pt>
                <c:pt idx="462">
                  <c:v>1.26</c:v>
                </c:pt>
                <c:pt idx="463">
                  <c:v>1.35</c:v>
                </c:pt>
                <c:pt idx="464">
                  <c:v>1.48</c:v>
                </c:pt>
                <c:pt idx="465">
                  <c:v>1.32</c:v>
                </c:pt>
                <c:pt idx="466">
                  <c:v>1.18</c:v>
                </c:pt>
                <c:pt idx="467">
                  <c:v>1.22</c:v>
                </c:pt>
                <c:pt idx="468">
                  <c:v>1.24</c:v>
                </c:pt>
                <c:pt idx="469">
                  <c:v>1.35</c:v>
                </c:pt>
                <c:pt idx="470">
                  <c:v>1.3</c:v>
                </c:pt>
                <c:pt idx="471">
                  <c:v>1.3</c:v>
                </c:pt>
                <c:pt idx="472">
                  <c:v>1.28</c:v>
                </c:pt>
                <c:pt idx="473">
                  <c:v>1.25</c:v>
                </c:pt>
                <c:pt idx="474">
                  <c:v>1.1599999999999999</c:v>
                </c:pt>
                <c:pt idx="475">
                  <c:v>1.28</c:v>
                </c:pt>
                <c:pt idx="476">
                  <c:v>1.46</c:v>
                </c:pt>
                <c:pt idx="477">
                  <c:v>2.1</c:v>
                </c:pt>
                <c:pt idx="478">
                  <c:v>2.5</c:v>
                </c:pt>
                <c:pt idx="479">
                  <c:v>2.5299999999999998</c:v>
                </c:pt>
                <c:pt idx="480">
                  <c:v>2.58</c:v>
                </c:pt>
                <c:pt idx="481">
                  <c:v>2.38</c:v>
                </c:pt>
                <c:pt idx="482">
                  <c:v>2.1</c:v>
                </c:pt>
                <c:pt idx="483">
                  <c:v>1.8</c:v>
                </c:pt>
                <c:pt idx="484">
                  <c:v>1.55</c:v>
                </c:pt>
                <c:pt idx="485">
                  <c:v>1.45</c:v>
                </c:pt>
                <c:pt idx="486">
                  <c:v>1.35</c:v>
                </c:pt>
                <c:pt idx="487">
                  <c:v>1.22</c:v>
                </c:pt>
                <c:pt idx="488">
                  <c:v>1.2</c:v>
                </c:pt>
                <c:pt idx="489">
                  <c:v>1.18</c:v>
                </c:pt>
                <c:pt idx="490">
                  <c:v>1.1599999999999999</c:v>
                </c:pt>
                <c:pt idx="491">
                  <c:v>1.25</c:v>
                </c:pt>
                <c:pt idx="492">
                  <c:v>1.32</c:v>
                </c:pt>
                <c:pt idx="493">
                  <c:v>1.36</c:v>
                </c:pt>
                <c:pt idx="494">
                  <c:v>1.33</c:v>
                </c:pt>
                <c:pt idx="495">
                  <c:v>1.28</c:v>
                </c:pt>
                <c:pt idx="496">
                  <c:v>1.25</c:v>
                </c:pt>
                <c:pt idx="497">
                  <c:v>1.2</c:v>
                </c:pt>
                <c:pt idx="498">
                  <c:v>1.18</c:v>
                </c:pt>
                <c:pt idx="499">
                  <c:v>1.03</c:v>
                </c:pt>
                <c:pt idx="500">
                  <c:v>1.1499999999999999</c:v>
                </c:pt>
                <c:pt idx="501">
                  <c:v>1.1399999999999999</c:v>
                </c:pt>
                <c:pt idx="502">
                  <c:v>1.1399999999999999</c:v>
                </c:pt>
                <c:pt idx="503">
                  <c:v>1.1399999999999999</c:v>
                </c:pt>
                <c:pt idx="504">
                  <c:v>1.17</c:v>
                </c:pt>
                <c:pt idx="505">
                  <c:v>1.36</c:v>
                </c:pt>
                <c:pt idx="506">
                  <c:v>1.33</c:v>
                </c:pt>
                <c:pt idx="507">
                  <c:v>1.32</c:v>
                </c:pt>
                <c:pt idx="508">
                  <c:v>1.38</c:v>
                </c:pt>
                <c:pt idx="509">
                  <c:v>1.38</c:v>
                </c:pt>
                <c:pt idx="510">
                  <c:v>1.4</c:v>
                </c:pt>
                <c:pt idx="511">
                  <c:v>1.48</c:v>
                </c:pt>
                <c:pt idx="512">
                  <c:v>1.56</c:v>
                </c:pt>
                <c:pt idx="513">
                  <c:v>1.6</c:v>
                </c:pt>
                <c:pt idx="514">
                  <c:v>1.6</c:v>
                </c:pt>
                <c:pt idx="515">
                  <c:v>1.73</c:v>
                </c:pt>
                <c:pt idx="516">
                  <c:v>1.9</c:v>
                </c:pt>
                <c:pt idx="517">
                  <c:v>2.1</c:v>
                </c:pt>
                <c:pt idx="518">
                  <c:v>2.4</c:v>
                </c:pt>
                <c:pt idx="519">
                  <c:v>2.2799999999999998</c:v>
                </c:pt>
                <c:pt idx="520">
                  <c:v>2.27</c:v>
                </c:pt>
                <c:pt idx="521">
                  <c:v>2.2000000000000002</c:v>
                </c:pt>
                <c:pt idx="522">
                  <c:v>2.14</c:v>
                </c:pt>
                <c:pt idx="523">
                  <c:v>2.0299999999999998</c:v>
                </c:pt>
                <c:pt idx="524">
                  <c:v>1.9</c:v>
                </c:pt>
                <c:pt idx="525">
                  <c:v>1.76</c:v>
                </c:pt>
                <c:pt idx="526">
                  <c:v>1.62</c:v>
                </c:pt>
                <c:pt idx="527">
                  <c:v>1.55</c:v>
                </c:pt>
                <c:pt idx="528">
                  <c:v>1.46</c:v>
                </c:pt>
                <c:pt idx="529">
                  <c:v>1.4</c:v>
                </c:pt>
                <c:pt idx="530">
                  <c:v>1.37</c:v>
                </c:pt>
                <c:pt idx="531">
                  <c:v>1.35</c:v>
                </c:pt>
                <c:pt idx="532">
                  <c:v>1.31</c:v>
                </c:pt>
                <c:pt idx="533">
                  <c:v>1.25</c:v>
                </c:pt>
                <c:pt idx="534">
                  <c:v>1.22</c:v>
                </c:pt>
                <c:pt idx="535">
                  <c:v>1.24</c:v>
                </c:pt>
                <c:pt idx="536">
                  <c:v>1.28</c:v>
                </c:pt>
                <c:pt idx="537">
                  <c:v>1.3</c:v>
                </c:pt>
                <c:pt idx="538">
                  <c:v>1.32</c:v>
                </c:pt>
                <c:pt idx="539">
                  <c:v>1.2</c:v>
                </c:pt>
                <c:pt idx="540">
                  <c:v>1.25</c:v>
                </c:pt>
                <c:pt idx="541">
                  <c:v>1.23</c:v>
                </c:pt>
                <c:pt idx="542">
                  <c:v>1.21</c:v>
                </c:pt>
                <c:pt idx="543">
                  <c:v>1.19</c:v>
                </c:pt>
                <c:pt idx="544">
                  <c:v>1.1599999999999999</c:v>
                </c:pt>
                <c:pt idx="545">
                  <c:v>1.18</c:v>
                </c:pt>
                <c:pt idx="546">
                  <c:v>1.2</c:v>
                </c:pt>
                <c:pt idx="547">
                  <c:v>1.1499999999999999</c:v>
                </c:pt>
                <c:pt idx="548">
                  <c:v>1.1499999999999999</c:v>
                </c:pt>
                <c:pt idx="549">
                  <c:v>1.25</c:v>
                </c:pt>
                <c:pt idx="550">
                  <c:v>1.3</c:v>
                </c:pt>
                <c:pt idx="551">
                  <c:v>1.5</c:v>
                </c:pt>
                <c:pt idx="552">
                  <c:v>1.86</c:v>
                </c:pt>
                <c:pt idx="553">
                  <c:v>1.75</c:v>
                </c:pt>
                <c:pt idx="554">
                  <c:v>1.63</c:v>
                </c:pt>
                <c:pt idx="555">
                  <c:v>1.68</c:v>
                </c:pt>
                <c:pt idx="556">
                  <c:v>1.78</c:v>
                </c:pt>
                <c:pt idx="557">
                  <c:v>2.0499999999999998</c:v>
                </c:pt>
                <c:pt idx="558">
                  <c:v>2.0299999999999998</c:v>
                </c:pt>
                <c:pt idx="559">
                  <c:v>1.7</c:v>
                </c:pt>
                <c:pt idx="560">
                  <c:v>1.62</c:v>
                </c:pt>
                <c:pt idx="561">
                  <c:v>2.08</c:v>
                </c:pt>
                <c:pt idx="562">
                  <c:v>1.88</c:v>
                </c:pt>
                <c:pt idx="563">
                  <c:v>1.84</c:v>
                </c:pt>
                <c:pt idx="564">
                  <c:v>1.95</c:v>
                </c:pt>
                <c:pt idx="565">
                  <c:v>1.84</c:v>
                </c:pt>
                <c:pt idx="566">
                  <c:v>1.95</c:v>
                </c:pt>
                <c:pt idx="567">
                  <c:v>2.1800000000000002</c:v>
                </c:pt>
                <c:pt idx="568">
                  <c:v>2.14</c:v>
                </c:pt>
                <c:pt idx="569">
                  <c:v>2.35</c:v>
                </c:pt>
                <c:pt idx="570">
                  <c:v>2.5</c:v>
                </c:pt>
                <c:pt idx="571">
                  <c:v>2.4500000000000002</c:v>
                </c:pt>
                <c:pt idx="572">
                  <c:v>2.38</c:v>
                </c:pt>
                <c:pt idx="573">
                  <c:v>2.3199999999999998</c:v>
                </c:pt>
                <c:pt idx="574">
                  <c:v>2.2599999999999998</c:v>
                </c:pt>
                <c:pt idx="575">
                  <c:v>2.33</c:v>
                </c:pt>
                <c:pt idx="576">
                  <c:v>2.27</c:v>
                </c:pt>
                <c:pt idx="577">
                  <c:v>2.2000000000000002</c:v>
                </c:pt>
                <c:pt idx="578">
                  <c:v>2.15</c:v>
                </c:pt>
                <c:pt idx="579">
                  <c:v>2.74</c:v>
                </c:pt>
                <c:pt idx="580">
                  <c:v>2.64</c:v>
                </c:pt>
                <c:pt idx="581">
                  <c:v>2.52</c:v>
                </c:pt>
                <c:pt idx="582">
                  <c:v>2.38</c:v>
                </c:pt>
                <c:pt idx="583">
                  <c:v>2.4</c:v>
                </c:pt>
                <c:pt idx="584">
                  <c:v>2.46</c:v>
                </c:pt>
                <c:pt idx="585">
                  <c:v>2.35</c:v>
                </c:pt>
                <c:pt idx="586">
                  <c:v>2.27</c:v>
                </c:pt>
                <c:pt idx="587">
                  <c:v>2.2200000000000002</c:v>
                </c:pt>
                <c:pt idx="588">
                  <c:v>2.1800000000000002</c:v>
                </c:pt>
                <c:pt idx="589">
                  <c:v>2.1</c:v>
                </c:pt>
                <c:pt idx="590">
                  <c:v>2.0299999999999998</c:v>
                </c:pt>
                <c:pt idx="591">
                  <c:v>1.92</c:v>
                </c:pt>
                <c:pt idx="592">
                  <c:v>1.84</c:v>
                </c:pt>
                <c:pt idx="593">
                  <c:v>1.98</c:v>
                </c:pt>
                <c:pt idx="594">
                  <c:v>2.34</c:v>
                </c:pt>
                <c:pt idx="595">
                  <c:v>2.12</c:v>
                </c:pt>
                <c:pt idx="596">
                  <c:v>2.1</c:v>
                </c:pt>
                <c:pt idx="599">
                  <c:v>3.22</c:v>
                </c:pt>
                <c:pt idx="600">
                  <c:v>3.38</c:v>
                </c:pt>
                <c:pt idx="601">
                  <c:v>3.5</c:v>
                </c:pt>
                <c:pt idx="602">
                  <c:v>3.54</c:v>
                </c:pt>
                <c:pt idx="603">
                  <c:v>3.36</c:v>
                </c:pt>
                <c:pt idx="604">
                  <c:v>3.3</c:v>
                </c:pt>
                <c:pt idx="605">
                  <c:v>3.8</c:v>
                </c:pt>
                <c:pt idx="606">
                  <c:v>3.52</c:v>
                </c:pt>
                <c:pt idx="607">
                  <c:v>3.44</c:v>
                </c:pt>
                <c:pt idx="608">
                  <c:v>3.65</c:v>
                </c:pt>
                <c:pt idx="609">
                  <c:v>3.76</c:v>
                </c:pt>
                <c:pt idx="610">
                  <c:v>3.74</c:v>
                </c:pt>
                <c:pt idx="611">
                  <c:v>3.36</c:v>
                </c:pt>
                <c:pt idx="612">
                  <c:v>3.36</c:v>
                </c:pt>
                <c:pt idx="613">
                  <c:v>3.36</c:v>
                </c:pt>
                <c:pt idx="614">
                  <c:v>3.36</c:v>
                </c:pt>
                <c:pt idx="615">
                  <c:v>3.2</c:v>
                </c:pt>
                <c:pt idx="616">
                  <c:v>3.1</c:v>
                </c:pt>
                <c:pt idx="617">
                  <c:v>3.1</c:v>
                </c:pt>
                <c:pt idx="618">
                  <c:v>3.1</c:v>
                </c:pt>
                <c:pt idx="619">
                  <c:v>3</c:v>
                </c:pt>
                <c:pt idx="620">
                  <c:v>2.94</c:v>
                </c:pt>
                <c:pt idx="621">
                  <c:v>3.05</c:v>
                </c:pt>
                <c:pt idx="622">
                  <c:v>3.1</c:v>
                </c:pt>
                <c:pt idx="623">
                  <c:v>3.04</c:v>
                </c:pt>
                <c:pt idx="624">
                  <c:v>2.93</c:v>
                </c:pt>
                <c:pt idx="625">
                  <c:v>3</c:v>
                </c:pt>
                <c:pt idx="626">
                  <c:v>2.88</c:v>
                </c:pt>
                <c:pt idx="627">
                  <c:v>2.77</c:v>
                </c:pt>
                <c:pt idx="628">
                  <c:v>2.8</c:v>
                </c:pt>
                <c:pt idx="629">
                  <c:v>2.86</c:v>
                </c:pt>
                <c:pt idx="630">
                  <c:v>2.97</c:v>
                </c:pt>
                <c:pt idx="631">
                  <c:v>3.65</c:v>
                </c:pt>
                <c:pt idx="632">
                  <c:v>3.85</c:v>
                </c:pt>
                <c:pt idx="633">
                  <c:v>3.61</c:v>
                </c:pt>
                <c:pt idx="634">
                  <c:v>3.48</c:v>
                </c:pt>
                <c:pt idx="635">
                  <c:v>3.57</c:v>
                </c:pt>
                <c:pt idx="636">
                  <c:v>3.54</c:v>
                </c:pt>
                <c:pt idx="637">
                  <c:v>4.46</c:v>
                </c:pt>
                <c:pt idx="638">
                  <c:v>4.96</c:v>
                </c:pt>
                <c:pt idx="639">
                  <c:v>4.53</c:v>
                </c:pt>
                <c:pt idx="640">
                  <c:v>4.0999999999999996</c:v>
                </c:pt>
                <c:pt idx="641">
                  <c:v>3.86</c:v>
                </c:pt>
                <c:pt idx="642">
                  <c:v>3.8</c:v>
                </c:pt>
                <c:pt idx="643">
                  <c:v>3.96</c:v>
                </c:pt>
                <c:pt idx="644">
                  <c:v>4</c:v>
                </c:pt>
                <c:pt idx="645">
                  <c:v>3.88</c:v>
                </c:pt>
                <c:pt idx="646">
                  <c:v>4</c:v>
                </c:pt>
                <c:pt idx="647">
                  <c:v>4.54</c:v>
                </c:pt>
                <c:pt idx="648">
                  <c:v>4.54</c:v>
                </c:pt>
                <c:pt idx="649">
                  <c:v>4.74</c:v>
                </c:pt>
                <c:pt idx="650">
                  <c:v>4.8499999999999996</c:v>
                </c:pt>
                <c:pt idx="651">
                  <c:v>5.0999999999999996</c:v>
                </c:pt>
                <c:pt idx="652">
                  <c:v>5.14</c:v>
                </c:pt>
                <c:pt idx="653">
                  <c:v>4.9000000000000004</c:v>
                </c:pt>
                <c:pt idx="654">
                  <c:v>4.53</c:v>
                </c:pt>
                <c:pt idx="655">
                  <c:v>2.82</c:v>
                </c:pt>
                <c:pt idx="656">
                  <c:v>2.66</c:v>
                </c:pt>
                <c:pt idx="657">
                  <c:v>3.5</c:v>
                </c:pt>
                <c:pt idx="658">
                  <c:v>3.36</c:v>
                </c:pt>
                <c:pt idx="659">
                  <c:v>3.26</c:v>
                </c:pt>
                <c:pt idx="660">
                  <c:v>3.2</c:v>
                </c:pt>
                <c:pt idx="661">
                  <c:v>3.26</c:v>
                </c:pt>
                <c:pt idx="662">
                  <c:v>3.3</c:v>
                </c:pt>
                <c:pt idx="663">
                  <c:v>3.45</c:v>
                </c:pt>
                <c:pt idx="664">
                  <c:v>3.86</c:v>
                </c:pt>
                <c:pt idx="665">
                  <c:v>3.9</c:v>
                </c:pt>
                <c:pt idx="666">
                  <c:v>3.86</c:v>
                </c:pt>
                <c:pt idx="667">
                  <c:v>3.84</c:v>
                </c:pt>
                <c:pt idx="668">
                  <c:v>3.74</c:v>
                </c:pt>
                <c:pt idx="669">
                  <c:v>3.58</c:v>
                </c:pt>
                <c:pt idx="670">
                  <c:v>3.3</c:v>
                </c:pt>
                <c:pt idx="671">
                  <c:v>3.5</c:v>
                </c:pt>
                <c:pt idx="672">
                  <c:v>3.28</c:v>
                </c:pt>
                <c:pt idx="673">
                  <c:v>3.23</c:v>
                </c:pt>
                <c:pt idx="674">
                  <c:v>3.27</c:v>
                </c:pt>
                <c:pt idx="675">
                  <c:v>3.7</c:v>
                </c:pt>
                <c:pt idx="676">
                  <c:v>3.7</c:v>
                </c:pt>
                <c:pt idx="677">
                  <c:v>3.69</c:v>
                </c:pt>
                <c:pt idx="678">
                  <c:v>3.69</c:v>
                </c:pt>
                <c:pt idx="679">
                  <c:v>3.75</c:v>
                </c:pt>
                <c:pt idx="680">
                  <c:v>3.7</c:v>
                </c:pt>
                <c:pt idx="681">
                  <c:v>3.52</c:v>
                </c:pt>
                <c:pt idx="682">
                  <c:v>3.42</c:v>
                </c:pt>
                <c:pt idx="683">
                  <c:v>3.43</c:v>
                </c:pt>
                <c:pt idx="684">
                  <c:v>3.36</c:v>
                </c:pt>
                <c:pt idx="685">
                  <c:v>3.27</c:v>
                </c:pt>
                <c:pt idx="686">
                  <c:v>3.18</c:v>
                </c:pt>
                <c:pt idx="687">
                  <c:v>3.96</c:v>
                </c:pt>
                <c:pt idx="688">
                  <c:v>3.8</c:v>
                </c:pt>
                <c:pt idx="689">
                  <c:v>3.58</c:v>
                </c:pt>
                <c:pt idx="690">
                  <c:v>3.7</c:v>
                </c:pt>
                <c:pt idx="691">
                  <c:v>3.72</c:v>
                </c:pt>
                <c:pt idx="692">
                  <c:v>3.67</c:v>
                </c:pt>
                <c:pt idx="693">
                  <c:v>3.55</c:v>
                </c:pt>
                <c:pt idx="694">
                  <c:v>3.46</c:v>
                </c:pt>
                <c:pt idx="695">
                  <c:v>3.34</c:v>
                </c:pt>
                <c:pt idx="696">
                  <c:v>3.24</c:v>
                </c:pt>
                <c:pt idx="697">
                  <c:v>3.06</c:v>
                </c:pt>
                <c:pt idx="698">
                  <c:v>2.84</c:v>
                </c:pt>
                <c:pt idx="699">
                  <c:v>2.67</c:v>
                </c:pt>
                <c:pt idx="700">
                  <c:v>2.62</c:v>
                </c:pt>
                <c:pt idx="701">
                  <c:v>2.54</c:v>
                </c:pt>
                <c:pt idx="702">
                  <c:v>2.48</c:v>
                </c:pt>
                <c:pt idx="703">
                  <c:v>2.75</c:v>
                </c:pt>
                <c:pt idx="704">
                  <c:v>3.06</c:v>
                </c:pt>
                <c:pt idx="705">
                  <c:v>3.26</c:v>
                </c:pt>
                <c:pt idx="706">
                  <c:v>3.38</c:v>
                </c:pt>
                <c:pt idx="707">
                  <c:v>3.25</c:v>
                </c:pt>
                <c:pt idx="708">
                  <c:v>2.94</c:v>
                </c:pt>
                <c:pt idx="709">
                  <c:v>2.74</c:v>
                </c:pt>
                <c:pt idx="710">
                  <c:v>2.64</c:v>
                </c:pt>
                <c:pt idx="711">
                  <c:v>2.0499999999999998</c:v>
                </c:pt>
                <c:pt idx="712">
                  <c:v>2.2200000000000002</c:v>
                </c:pt>
                <c:pt idx="713">
                  <c:v>3.5</c:v>
                </c:pt>
                <c:pt idx="714">
                  <c:v>3.96</c:v>
                </c:pt>
                <c:pt idx="715">
                  <c:v>4.3499999999999996</c:v>
                </c:pt>
                <c:pt idx="716">
                  <c:v>4.4400000000000004</c:v>
                </c:pt>
                <c:pt idx="717">
                  <c:v>5.12</c:v>
                </c:pt>
                <c:pt idx="718">
                  <c:v>4.7</c:v>
                </c:pt>
                <c:pt idx="719">
                  <c:v>4.4000000000000004</c:v>
                </c:pt>
                <c:pt idx="720">
                  <c:v>4.1500000000000004</c:v>
                </c:pt>
                <c:pt idx="721">
                  <c:v>4.0199999999999996</c:v>
                </c:pt>
                <c:pt idx="722">
                  <c:v>3.9</c:v>
                </c:pt>
                <c:pt idx="723">
                  <c:v>4</c:v>
                </c:pt>
                <c:pt idx="724">
                  <c:v>3.96</c:v>
                </c:pt>
                <c:pt idx="725">
                  <c:v>3.9</c:v>
                </c:pt>
                <c:pt idx="726">
                  <c:v>3.8</c:v>
                </c:pt>
                <c:pt idx="727">
                  <c:v>3.63</c:v>
                </c:pt>
                <c:pt idx="728">
                  <c:v>3.46</c:v>
                </c:pt>
                <c:pt idx="729">
                  <c:v>3.56</c:v>
                </c:pt>
                <c:pt idx="730">
                  <c:v>3.65</c:v>
                </c:pt>
                <c:pt idx="731">
                  <c:v>4.0999999999999996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7685-4CA2-8C6F-6BF9101DE235}"/>
            </c:ext>
          </c:extLst>
        </c:ser>
        <c:ser>
          <c:idx val="19"/>
          <c:order val="7"/>
          <c:tx>
            <c:v>2017</c:v>
          </c:tx>
          <c:spPr>
            <a:ln w="38100">
              <a:solidFill>
                <a:schemeClr val="tx1"/>
              </a:solidFill>
            </a:ln>
          </c:spPr>
          <c:marker>
            <c:symbol val="none"/>
          </c:marker>
          <c:val>
            <c:numRef>
              <c:f>[1]Teléfono!$CS$5122:$CS$5851</c:f>
              <c:numCache>
                <c:formatCode>General</c:formatCode>
                <c:ptCount val="730"/>
                <c:pt idx="0">
                  <c:v>4.4000000000000004</c:v>
                </c:pt>
                <c:pt idx="1">
                  <c:v>4.6500000000000004</c:v>
                </c:pt>
                <c:pt idx="2">
                  <c:v>4.8499999999999996</c:v>
                </c:pt>
                <c:pt idx="3">
                  <c:v>4.9000000000000004</c:v>
                </c:pt>
                <c:pt idx="4">
                  <c:v>4.68</c:v>
                </c:pt>
                <c:pt idx="5">
                  <c:v>4.58</c:v>
                </c:pt>
                <c:pt idx="6">
                  <c:v>4.4800000000000004</c:v>
                </c:pt>
                <c:pt idx="7">
                  <c:v>4.5199999999999996</c:v>
                </c:pt>
                <c:pt idx="8">
                  <c:v>4.57</c:v>
                </c:pt>
                <c:pt idx="9">
                  <c:v>4.3</c:v>
                </c:pt>
                <c:pt idx="10">
                  <c:v>4.0999999999999996</c:v>
                </c:pt>
                <c:pt idx="11">
                  <c:v>3.95</c:v>
                </c:pt>
                <c:pt idx="12">
                  <c:v>3.76</c:v>
                </c:pt>
                <c:pt idx="13">
                  <c:v>3.58</c:v>
                </c:pt>
                <c:pt idx="14">
                  <c:v>3.46</c:v>
                </c:pt>
                <c:pt idx="15">
                  <c:v>3.53</c:v>
                </c:pt>
                <c:pt idx="16">
                  <c:v>3.46</c:v>
                </c:pt>
                <c:pt idx="17">
                  <c:v>3.31</c:v>
                </c:pt>
                <c:pt idx="18">
                  <c:v>3.65</c:v>
                </c:pt>
                <c:pt idx="19">
                  <c:v>3.87</c:v>
                </c:pt>
                <c:pt idx="20">
                  <c:v>3.86</c:v>
                </c:pt>
                <c:pt idx="21">
                  <c:v>3.87</c:v>
                </c:pt>
                <c:pt idx="22">
                  <c:v>3.82</c:v>
                </c:pt>
                <c:pt idx="23">
                  <c:v>3.9</c:v>
                </c:pt>
                <c:pt idx="24">
                  <c:v>3.96</c:v>
                </c:pt>
                <c:pt idx="25">
                  <c:v>4.1500000000000004</c:v>
                </c:pt>
                <c:pt idx="26">
                  <c:v>4.3</c:v>
                </c:pt>
                <c:pt idx="27">
                  <c:v>4.5599999999999996</c:v>
                </c:pt>
                <c:pt idx="28">
                  <c:v>4.6500000000000004</c:v>
                </c:pt>
                <c:pt idx="29">
                  <c:v>4.96</c:v>
                </c:pt>
                <c:pt idx="30">
                  <c:v>4.99</c:v>
                </c:pt>
                <c:pt idx="31">
                  <c:v>5.22</c:v>
                </c:pt>
                <c:pt idx="32">
                  <c:v>5.36</c:v>
                </c:pt>
                <c:pt idx="33">
                  <c:v>5.36</c:v>
                </c:pt>
                <c:pt idx="34">
                  <c:v>5.28</c:v>
                </c:pt>
                <c:pt idx="35">
                  <c:v>5.46</c:v>
                </c:pt>
                <c:pt idx="36">
                  <c:v>5.68</c:v>
                </c:pt>
                <c:pt idx="37">
                  <c:v>5.8</c:v>
                </c:pt>
                <c:pt idx="38">
                  <c:v>5.86</c:v>
                </c:pt>
                <c:pt idx="39">
                  <c:v>6.1</c:v>
                </c:pt>
                <c:pt idx="40">
                  <c:v>6.3</c:v>
                </c:pt>
                <c:pt idx="41">
                  <c:v>6.5</c:v>
                </c:pt>
                <c:pt idx="42">
                  <c:v>6.53</c:v>
                </c:pt>
                <c:pt idx="43">
                  <c:v>6.58</c:v>
                </c:pt>
                <c:pt idx="44">
                  <c:v>6.56</c:v>
                </c:pt>
                <c:pt idx="45">
                  <c:v>6.53</c:v>
                </c:pt>
                <c:pt idx="46">
                  <c:v>6.58</c:v>
                </c:pt>
                <c:pt idx="47">
                  <c:v>6.51</c:v>
                </c:pt>
                <c:pt idx="48">
                  <c:v>6.54</c:v>
                </c:pt>
                <c:pt idx="49">
                  <c:v>6.45</c:v>
                </c:pt>
                <c:pt idx="50">
                  <c:v>6.24</c:v>
                </c:pt>
                <c:pt idx="51">
                  <c:v>5.92</c:v>
                </c:pt>
                <c:pt idx="52">
                  <c:v>5.6</c:v>
                </c:pt>
                <c:pt idx="53">
                  <c:v>5.37</c:v>
                </c:pt>
                <c:pt idx="54">
                  <c:v>5.18</c:v>
                </c:pt>
                <c:pt idx="55">
                  <c:v>5.0999999999999996</c:v>
                </c:pt>
                <c:pt idx="56">
                  <c:v>5.0999999999999996</c:v>
                </c:pt>
                <c:pt idx="57">
                  <c:v>5.0999999999999996</c:v>
                </c:pt>
                <c:pt idx="58">
                  <c:v>5.12</c:v>
                </c:pt>
                <c:pt idx="59">
                  <c:v>5.0999999999999996</c:v>
                </c:pt>
                <c:pt idx="60">
                  <c:v>5.07</c:v>
                </c:pt>
                <c:pt idx="61">
                  <c:v>5.05</c:v>
                </c:pt>
                <c:pt idx="62">
                  <c:v>5</c:v>
                </c:pt>
                <c:pt idx="63">
                  <c:v>4.42</c:v>
                </c:pt>
                <c:pt idx="64">
                  <c:v>4.78</c:v>
                </c:pt>
                <c:pt idx="65">
                  <c:v>4.78</c:v>
                </c:pt>
                <c:pt idx="66">
                  <c:v>4.75</c:v>
                </c:pt>
                <c:pt idx="67">
                  <c:v>4.67</c:v>
                </c:pt>
                <c:pt idx="68">
                  <c:v>4.58</c:v>
                </c:pt>
                <c:pt idx="69">
                  <c:v>4.49</c:v>
                </c:pt>
                <c:pt idx="70">
                  <c:v>4.3899999999999997</c:v>
                </c:pt>
                <c:pt idx="71">
                  <c:v>3.5</c:v>
                </c:pt>
                <c:pt idx="72">
                  <c:v>3.4</c:v>
                </c:pt>
                <c:pt idx="73">
                  <c:v>4.28</c:v>
                </c:pt>
                <c:pt idx="74">
                  <c:v>4.12</c:v>
                </c:pt>
                <c:pt idx="75">
                  <c:v>3.92</c:v>
                </c:pt>
                <c:pt idx="76">
                  <c:v>3.7</c:v>
                </c:pt>
                <c:pt idx="77">
                  <c:v>3.56</c:v>
                </c:pt>
                <c:pt idx="78">
                  <c:v>3.42</c:v>
                </c:pt>
                <c:pt idx="79">
                  <c:v>3.32</c:v>
                </c:pt>
                <c:pt idx="80">
                  <c:v>3.3</c:v>
                </c:pt>
                <c:pt idx="81">
                  <c:v>3.35</c:v>
                </c:pt>
                <c:pt idx="82">
                  <c:v>3.4</c:v>
                </c:pt>
                <c:pt idx="83">
                  <c:v>3.35</c:v>
                </c:pt>
                <c:pt idx="84">
                  <c:v>3.3</c:v>
                </c:pt>
                <c:pt idx="85">
                  <c:v>3.35</c:v>
                </c:pt>
                <c:pt idx="86">
                  <c:v>3.3</c:v>
                </c:pt>
                <c:pt idx="87">
                  <c:v>3.18</c:v>
                </c:pt>
                <c:pt idx="88">
                  <c:v>3.1</c:v>
                </c:pt>
                <c:pt idx="89">
                  <c:v>3.36</c:v>
                </c:pt>
                <c:pt idx="90">
                  <c:v>3.6</c:v>
                </c:pt>
                <c:pt idx="91">
                  <c:v>3.7</c:v>
                </c:pt>
                <c:pt idx="92">
                  <c:v>3.75</c:v>
                </c:pt>
                <c:pt idx="93">
                  <c:v>3.46</c:v>
                </c:pt>
                <c:pt idx="94">
                  <c:v>3.28</c:v>
                </c:pt>
                <c:pt idx="95">
                  <c:v>3.2</c:v>
                </c:pt>
                <c:pt idx="96">
                  <c:v>3.3</c:v>
                </c:pt>
                <c:pt idx="97">
                  <c:v>3.22</c:v>
                </c:pt>
                <c:pt idx="98">
                  <c:v>3.18</c:v>
                </c:pt>
                <c:pt idx="99">
                  <c:v>3.12</c:v>
                </c:pt>
                <c:pt idx="100">
                  <c:v>3.08</c:v>
                </c:pt>
                <c:pt idx="101">
                  <c:v>2.98</c:v>
                </c:pt>
                <c:pt idx="102">
                  <c:v>2.84</c:v>
                </c:pt>
                <c:pt idx="103">
                  <c:v>2.4500000000000002</c:v>
                </c:pt>
                <c:pt idx="104">
                  <c:v>2.37</c:v>
                </c:pt>
                <c:pt idx="105">
                  <c:v>2.2999999999999998</c:v>
                </c:pt>
                <c:pt idx="106">
                  <c:v>2.34</c:v>
                </c:pt>
                <c:pt idx="107">
                  <c:v>2.4300000000000002</c:v>
                </c:pt>
                <c:pt idx="108">
                  <c:v>2.5</c:v>
                </c:pt>
                <c:pt idx="109">
                  <c:v>2.37</c:v>
                </c:pt>
                <c:pt idx="110">
                  <c:v>2.2999999999999998</c:v>
                </c:pt>
                <c:pt idx="111">
                  <c:v>2.35</c:v>
                </c:pt>
                <c:pt idx="112">
                  <c:v>2.38</c:v>
                </c:pt>
                <c:pt idx="113">
                  <c:v>2.48</c:v>
                </c:pt>
                <c:pt idx="114">
                  <c:v>2.57</c:v>
                </c:pt>
                <c:pt idx="115">
                  <c:v>2.57</c:v>
                </c:pt>
                <c:pt idx="116">
                  <c:v>2.4900000000000002</c:v>
                </c:pt>
                <c:pt idx="117">
                  <c:v>2.58</c:v>
                </c:pt>
                <c:pt idx="118">
                  <c:v>2.67</c:v>
                </c:pt>
                <c:pt idx="119">
                  <c:v>2.8</c:v>
                </c:pt>
                <c:pt idx="120">
                  <c:v>3.07</c:v>
                </c:pt>
                <c:pt idx="121">
                  <c:v>3.15</c:v>
                </c:pt>
                <c:pt idx="122">
                  <c:v>3.15</c:v>
                </c:pt>
                <c:pt idx="123">
                  <c:v>3.25</c:v>
                </c:pt>
                <c:pt idx="124">
                  <c:v>3.3</c:v>
                </c:pt>
                <c:pt idx="125">
                  <c:v>3.38</c:v>
                </c:pt>
                <c:pt idx="126">
                  <c:v>3.36</c:v>
                </c:pt>
                <c:pt idx="127">
                  <c:v>3.32</c:v>
                </c:pt>
                <c:pt idx="128">
                  <c:v>3.24</c:v>
                </c:pt>
                <c:pt idx="129">
                  <c:v>3.12</c:v>
                </c:pt>
                <c:pt idx="130">
                  <c:v>2.88</c:v>
                </c:pt>
                <c:pt idx="131">
                  <c:v>2.9</c:v>
                </c:pt>
                <c:pt idx="132">
                  <c:v>3.7</c:v>
                </c:pt>
                <c:pt idx="133">
                  <c:v>3.25</c:v>
                </c:pt>
                <c:pt idx="134">
                  <c:v>3.46</c:v>
                </c:pt>
                <c:pt idx="135">
                  <c:v>3.66</c:v>
                </c:pt>
                <c:pt idx="136">
                  <c:v>3.86</c:v>
                </c:pt>
                <c:pt idx="137">
                  <c:v>4.3</c:v>
                </c:pt>
                <c:pt idx="138">
                  <c:v>4.28</c:v>
                </c:pt>
                <c:pt idx="139">
                  <c:v>4.55</c:v>
                </c:pt>
                <c:pt idx="140">
                  <c:v>4.9000000000000004</c:v>
                </c:pt>
                <c:pt idx="141">
                  <c:v>5.65</c:v>
                </c:pt>
                <c:pt idx="142">
                  <c:v>5.7</c:v>
                </c:pt>
                <c:pt idx="143">
                  <c:v>5.7</c:v>
                </c:pt>
                <c:pt idx="144">
                  <c:v>5.72</c:v>
                </c:pt>
                <c:pt idx="145">
                  <c:v>5.76</c:v>
                </c:pt>
                <c:pt idx="146">
                  <c:v>5.8</c:v>
                </c:pt>
                <c:pt idx="147">
                  <c:v>6.13</c:v>
                </c:pt>
                <c:pt idx="148">
                  <c:v>6.17</c:v>
                </c:pt>
                <c:pt idx="149">
                  <c:v>6.2</c:v>
                </c:pt>
                <c:pt idx="150">
                  <c:v>6.1</c:v>
                </c:pt>
                <c:pt idx="151">
                  <c:v>6</c:v>
                </c:pt>
                <c:pt idx="152">
                  <c:v>5.88</c:v>
                </c:pt>
                <c:pt idx="153">
                  <c:v>5.72</c:v>
                </c:pt>
                <c:pt idx="154">
                  <c:v>5.5</c:v>
                </c:pt>
                <c:pt idx="155">
                  <c:v>5.48</c:v>
                </c:pt>
                <c:pt idx="156">
                  <c:v>5.42</c:v>
                </c:pt>
                <c:pt idx="157">
                  <c:v>5.36</c:v>
                </c:pt>
                <c:pt idx="158">
                  <c:v>5.46</c:v>
                </c:pt>
                <c:pt idx="159">
                  <c:v>5.4</c:v>
                </c:pt>
                <c:pt idx="160">
                  <c:v>5.07</c:v>
                </c:pt>
                <c:pt idx="161">
                  <c:v>5</c:v>
                </c:pt>
                <c:pt idx="162">
                  <c:v>5.0999999999999996</c:v>
                </c:pt>
                <c:pt idx="163">
                  <c:v>5.26</c:v>
                </c:pt>
                <c:pt idx="164">
                  <c:v>5.38</c:v>
                </c:pt>
                <c:pt idx="165">
                  <c:v>5.7</c:v>
                </c:pt>
                <c:pt idx="166">
                  <c:v>5.8</c:v>
                </c:pt>
                <c:pt idx="167">
                  <c:v>5.86</c:v>
                </c:pt>
                <c:pt idx="168">
                  <c:v>5.9</c:v>
                </c:pt>
                <c:pt idx="169">
                  <c:v>6.36</c:v>
                </c:pt>
                <c:pt idx="170">
                  <c:v>6.5</c:v>
                </c:pt>
                <c:pt idx="171">
                  <c:v>6.75</c:v>
                </c:pt>
                <c:pt idx="172">
                  <c:v>6.75</c:v>
                </c:pt>
                <c:pt idx="173">
                  <c:v>6.7</c:v>
                </c:pt>
                <c:pt idx="174">
                  <c:v>6.8</c:v>
                </c:pt>
                <c:pt idx="175">
                  <c:v>6.76</c:v>
                </c:pt>
                <c:pt idx="176">
                  <c:v>6.8</c:v>
                </c:pt>
                <c:pt idx="177">
                  <c:v>6.8</c:v>
                </c:pt>
                <c:pt idx="178">
                  <c:v>6.66</c:v>
                </c:pt>
                <c:pt idx="179">
                  <c:v>6.7</c:v>
                </c:pt>
                <c:pt idx="180">
                  <c:v>6.9</c:v>
                </c:pt>
                <c:pt idx="181">
                  <c:v>6.83</c:v>
                </c:pt>
                <c:pt idx="182">
                  <c:v>6.78</c:v>
                </c:pt>
                <c:pt idx="183">
                  <c:v>6.8</c:v>
                </c:pt>
                <c:pt idx="184">
                  <c:v>6.82</c:v>
                </c:pt>
                <c:pt idx="185">
                  <c:v>6.9</c:v>
                </c:pt>
                <c:pt idx="186">
                  <c:v>6.9</c:v>
                </c:pt>
                <c:pt idx="187">
                  <c:v>6.9</c:v>
                </c:pt>
                <c:pt idx="188">
                  <c:v>6.85</c:v>
                </c:pt>
                <c:pt idx="189">
                  <c:v>6.62</c:v>
                </c:pt>
                <c:pt idx="190">
                  <c:v>6.45</c:v>
                </c:pt>
                <c:pt idx="191">
                  <c:v>6.22</c:v>
                </c:pt>
                <c:pt idx="192">
                  <c:v>6.02</c:v>
                </c:pt>
                <c:pt idx="193">
                  <c:v>5.85</c:v>
                </c:pt>
                <c:pt idx="194">
                  <c:v>5.67</c:v>
                </c:pt>
                <c:pt idx="195">
                  <c:v>5.54</c:v>
                </c:pt>
                <c:pt idx="196">
                  <c:v>5.4</c:v>
                </c:pt>
                <c:pt idx="197">
                  <c:v>5.52</c:v>
                </c:pt>
                <c:pt idx="198">
                  <c:v>5.64</c:v>
                </c:pt>
                <c:pt idx="199">
                  <c:v>5.4</c:v>
                </c:pt>
                <c:pt idx="200">
                  <c:v>5.47</c:v>
                </c:pt>
                <c:pt idx="201">
                  <c:v>5.52</c:v>
                </c:pt>
                <c:pt idx="202">
                  <c:v>5.75</c:v>
                </c:pt>
                <c:pt idx="203">
                  <c:v>5.91</c:v>
                </c:pt>
                <c:pt idx="204">
                  <c:v>5.91</c:v>
                </c:pt>
                <c:pt idx="205">
                  <c:v>5.78</c:v>
                </c:pt>
                <c:pt idx="206">
                  <c:v>5.6</c:v>
                </c:pt>
                <c:pt idx="207">
                  <c:v>5.96</c:v>
                </c:pt>
                <c:pt idx="208">
                  <c:v>6.3</c:v>
                </c:pt>
                <c:pt idx="209">
                  <c:v>6.32</c:v>
                </c:pt>
                <c:pt idx="210">
                  <c:v>6.1</c:v>
                </c:pt>
                <c:pt idx="211">
                  <c:v>5.98</c:v>
                </c:pt>
                <c:pt idx="212">
                  <c:v>5.86</c:v>
                </c:pt>
                <c:pt idx="213">
                  <c:v>5.86</c:v>
                </c:pt>
                <c:pt idx="214">
                  <c:v>5.74</c:v>
                </c:pt>
                <c:pt idx="215">
                  <c:v>5.7</c:v>
                </c:pt>
                <c:pt idx="216">
                  <c:v>5.7</c:v>
                </c:pt>
                <c:pt idx="217">
                  <c:v>6.53</c:v>
                </c:pt>
                <c:pt idx="218">
                  <c:v>6.75</c:v>
                </c:pt>
                <c:pt idx="219">
                  <c:v>6.7</c:v>
                </c:pt>
                <c:pt idx="220">
                  <c:v>6.8</c:v>
                </c:pt>
                <c:pt idx="221">
                  <c:v>6.7</c:v>
                </c:pt>
                <c:pt idx="222">
                  <c:v>6.74</c:v>
                </c:pt>
                <c:pt idx="223">
                  <c:v>6.66</c:v>
                </c:pt>
                <c:pt idx="224">
                  <c:v>6.62</c:v>
                </c:pt>
                <c:pt idx="225">
                  <c:v>6.6</c:v>
                </c:pt>
                <c:pt idx="226">
                  <c:v>6.55</c:v>
                </c:pt>
                <c:pt idx="227">
                  <c:v>6.37</c:v>
                </c:pt>
                <c:pt idx="228">
                  <c:v>6.07</c:v>
                </c:pt>
                <c:pt idx="229">
                  <c:v>5.5</c:v>
                </c:pt>
                <c:pt idx="230">
                  <c:v>5.5</c:v>
                </c:pt>
                <c:pt idx="231">
                  <c:v>5.5</c:v>
                </c:pt>
                <c:pt idx="232">
                  <c:v>5.5</c:v>
                </c:pt>
                <c:pt idx="233">
                  <c:v>5.5</c:v>
                </c:pt>
                <c:pt idx="234">
                  <c:v>5.6</c:v>
                </c:pt>
                <c:pt idx="235">
                  <c:v>5.7</c:v>
                </c:pt>
                <c:pt idx="236">
                  <c:v>5.6</c:v>
                </c:pt>
                <c:pt idx="237">
                  <c:v>5.46</c:v>
                </c:pt>
                <c:pt idx="238">
                  <c:v>5.3</c:v>
                </c:pt>
                <c:pt idx="239">
                  <c:v>5.15</c:v>
                </c:pt>
                <c:pt idx="240">
                  <c:v>5.21</c:v>
                </c:pt>
                <c:pt idx="241">
                  <c:v>5.66</c:v>
                </c:pt>
                <c:pt idx="242">
                  <c:v>5.64</c:v>
                </c:pt>
                <c:pt idx="243">
                  <c:v>5.78</c:v>
                </c:pt>
                <c:pt idx="244">
                  <c:v>6.13</c:v>
                </c:pt>
                <c:pt idx="245">
                  <c:v>5.92</c:v>
                </c:pt>
                <c:pt idx="246">
                  <c:v>5.64</c:v>
                </c:pt>
                <c:pt idx="247">
                  <c:v>5.5</c:v>
                </c:pt>
                <c:pt idx="248">
                  <c:v>5.57</c:v>
                </c:pt>
                <c:pt idx="249">
                  <c:v>5.48</c:v>
                </c:pt>
                <c:pt idx="250">
                  <c:v>5.5</c:v>
                </c:pt>
                <c:pt idx="251">
                  <c:v>5.95</c:v>
                </c:pt>
                <c:pt idx="252">
                  <c:v>6</c:v>
                </c:pt>
                <c:pt idx="253">
                  <c:v>6.1</c:v>
                </c:pt>
                <c:pt idx="254">
                  <c:v>6.34</c:v>
                </c:pt>
                <c:pt idx="255">
                  <c:v>6.62</c:v>
                </c:pt>
                <c:pt idx="256">
                  <c:v>6.96</c:v>
                </c:pt>
                <c:pt idx="257">
                  <c:v>7.2</c:v>
                </c:pt>
                <c:pt idx="258">
                  <c:v>7.28</c:v>
                </c:pt>
                <c:pt idx="259">
                  <c:v>7.47</c:v>
                </c:pt>
                <c:pt idx="260">
                  <c:v>7.75</c:v>
                </c:pt>
                <c:pt idx="261">
                  <c:v>8.06</c:v>
                </c:pt>
                <c:pt idx="262">
                  <c:v>8.08</c:v>
                </c:pt>
                <c:pt idx="263">
                  <c:v>8.14</c:v>
                </c:pt>
                <c:pt idx="264">
                  <c:v>8.1999999999999993</c:v>
                </c:pt>
                <c:pt idx="265">
                  <c:v>8.15</c:v>
                </c:pt>
                <c:pt idx="266">
                  <c:v>8.1199999999999992</c:v>
                </c:pt>
                <c:pt idx="267">
                  <c:v>8.36</c:v>
                </c:pt>
                <c:pt idx="268">
                  <c:v>8.34</c:v>
                </c:pt>
                <c:pt idx="269">
                  <c:v>8.86</c:v>
                </c:pt>
                <c:pt idx="270">
                  <c:v>8.48</c:v>
                </c:pt>
                <c:pt idx="271">
                  <c:v>8.86</c:v>
                </c:pt>
                <c:pt idx="272">
                  <c:v>8.92</c:v>
                </c:pt>
                <c:pt idx="273">
                  <c:v>8.82</c:v>
                </c:pt>
                <c:pt idx="274">
                  <c:v>8.7200000000000006</c:v>
                </c:pt>
                <c:pt idx="275">
                  <c:v>8.1999999999999993</c:v>
                </c:pt>
                <c:pt idx="276">
                  <c:v>8.1999999999999993</c:v>
                </c:pt>
                <c:pt idx="277">
                  <c:v>8.1999999999999993</c:v>
                </c:pt>
                <c:pt idx="278">
                  <c:v>8.1300000000000008</c:v>
                </c:pt>
                <c:pt idx="279">
                  <c:v>8</c:v>
                </c:pt>
                <c:pt idx="280">
                  <c:v>8</c:v>
                </c:pt>
                <c:pt idx="283">
                  <c:v>7.9</c:v>
                </c:pt>
                <c:pt idx="284">
                  <c:v>7.9</c:v>
                </c:pt>
                <c:pt idx="285">
                  <c:v>7.9</c:v>
                </c:pt>
                <c:pt idx="286">
                  <c:v>7.84</c:v>
                </c:pt>
                <c:pt idx="287">
                  <c:v>7.77</c:v>
                </c:pt>
                <c:pt idx="288">
                  <c:v>7.66</c:v>
                </c:pt>
                <c:pt idx="289">
                  <c:v>7.55</c:v>
                </c:pt>
                <c:pt idx="290">
                  <c:v>7.5</c:v>
                </c:pt>
                <c:pt idx="291">
                  <c:v>7.4</c:v>
                </c:pt>
                <c:pt idx="292">
                  <c:v>7.14</c:v>
                </c:pt>
                <c:pt idx="293">
                  <c:v>6.96</c:v>
                </c:pt>
                <c:pt idx="294">
                  <c:v>6.73</c:v>
                </c:pt>
                <c:pt idx="295">
                  <c:v>6.6</c:v>
                </c:pt>
                <c:pt idx="296">
                  <c:v>6.25</c:v>
                </c:pt>
                <c:pt idx="297">
                  <c:v>6.1</c:v>
                </c:pt>
                <c:pt idx="298">
                  <c:v>6</c:v>
                </c:pt>
                <c:pt idx="299">
                  <c:v>5.84</c:v>
                </c:pt>
                <c:pt idx="300">
                  <c:v>5.76</c:v>
                </c:pt>
                <c:pt idx="301">
                  <c:v>5.63</c:v>
                </c:pt>
                <c:pt idx="302">
                  <c:v>5.5</c:v>
                </c:pt>
                <c:pt idx="303">
                  <c:v>5.33</c:v>
                </c:pt>
                <c:pt idx="304">
                  <c:v>5.18</c:v>
                </c:pt>
                <c:pt idx="305">
                  <c:v>5</c:v>
                </c:pt>
                <c:pt idx="306">
                  <c:v>4.83</c:v>
                </c:pt>
                <c:pt idx="307">
                  <c:v>4.6500000000000004</c:v>
                </c:pt>
                <c:pt idx="308">
                  <c:v>4.53</c:v>
                </c:pt>
                <c:pt idx="309">
                  <c:v>4.3600000000000003</c:v>
                </c:pt>
                <c:pt idx="310">
                  <c:v>4.28</c:v>
                </c:pt>
                <c:pt idx="311">
                  <c:v>4.1900000000000004</c:v>
                </c:pt>
                <c:pt idx="312">
                  <c:v>4.1399999999999997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7-7685-4CA2-8C6F-6BF9101DE235}"/>
            </c:ext>
          </c:extLst>
        </c:ser>
        <c:ser>
          <c:idx val="8"/>
          <c:order val="8"/>
          <c:tx>
            <c:v>COTA CRITICA</c:v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DATOS!$AN$3:$AN$732</c:f>
              <c:numCache>
                <c:formatCode>0.00</c:formatCode>
                <c:ptCount val="730"/>
                <c:pt idx="0">
                  <c:v>8.74</c:v>
                </c:pt>
                <c:pt idx="1">
                  <c:v>8.74</c:v>
                </c:pt>
                <c:pt idx="2">
                  <c:v>8.74</c:v>
                </c:pt>
                <c:pt idx="3">
                  <c:v>8.74</c:v>
                </c:pt>
                <c:pt idx="4">
                  <c:v>8.74</c:v>
                </c:pt>
                <c:pt idx="5">
                  <c:v>8.74</c:v>
                </c:pt>
                <c:pt idx="6">
                  <c:v>8.74</c:v>
                </c:pt>
                <c:pt idx="7">
                  <c:v>8.74</c:v>
                </c:pt>
                <c:pt idx="8">
                  <c:v>8.74</c:v>
                </c:pt>
                <c:pt idx="9">
                  <c:v>8.74</c:v>
                </c:pt>
                <c:pt idx="10">
                  <c:v>8.74</c:v>
                </c:pt>
                <c:pt idx="11">
                  <c:v>8.74</c:v>
                </c:pt>
                <c:pt idx="12">
                  <c:v>8.74</c:v>
                </c:pt>
                <c:pt idx="13">
                  <c:v>8.74</c:v>
                </c:pt>
                <c:pt idx="14">
                  <c:v>8.74</c:v>
                </c:pt>
                <c:pt idx="15">
                  <c:v>8.74</c:v>
                </c:pt>
                <c:pt idx="16">
                  <c:v>8.74</c:v>
                </c:pt>
                <c:pt idx="17">
                  <c:v>8.74</c:v>
                </c:pt>
                <c:pt idx="18">
                  <c:v>8.74</c:v>
                </c:pt>
                <c:pt idx="19">
                  <c:v>8.74</c:v>
                </c:pt>
                <c:pt idx="20">
                  <c:v>8.74</c:v>
                </c:pt>
                <c:pt idx="21">
                  <c:v>8.74</c:v>
                </c:pt>
                <c:pt idx="22">
                  <c:v>8.74</c:v>
                </c:pt>
                <c:pt idx="23">
                  <c:v>8.74</c:v>
                </c:pt>
                <c:pt idx="24">
                  <c:v>8.74</c:v>
                </c:pt>
                <c:pt idx="25">
                  <c:v>8.74</c:v>
                </c:pt>
                <c:pt idx="26">
                  <c:v>8.74</c:v>
                </c:pt>
                <c:pt idx="27">
                  <c:v>8.74</c:v>
                </c:pt>
                <c:pt idx="28">
                  <c:v>8.74</c:v>
                </c:pt>
                <c:pt idx="29">
                  <c:v>8.74</c:v>
                </c:pt>
                <c:pt idx="30">
                  <c:v>8.74</c:v>
                </c:pt>
                <c:pt idx="31">
                  <c:v>8.74</c:v>
                </c:pt>
                <c:pt idx="32">
                  <c:v>8.74</c:v>
                </c:pt>
                <c:pt idx="33">
                  <c:v>8.74</c:v>
                </c:pt>
                <c:pt idx="34">
                  <c:v>8.74</c:v>
                </c:pt>
                <c:pt idx="35">
                  <c:v>8.74</c:v>
                </c:pt>
                <c:pt idx="36">
                  <c:v>8.74</c:v>
                </c:pt>
                <c:pt idx="37">
                  <c:v>8.74</c:v>
                </c:pt>
                <c:pt idx="38">
                  <c:v>8.74</c:v>
                </c:pt>
                <c:pt idx="39">
                  <c:v>8.74</c:v>
                </c:pt>
                <c:pt idx="40">
                  <c:v>8.74</c:v>
                </c:pt>
                <c:pt idx="41">
                  <c:v>8.74</c:v>
                </c:pt>
                <c:pt idx="42">
                  <c:v>8.74</c:v>
                </c:pt>
                <c:pt idx="43">
                  <c:v>8.74</c:v>
                </c:pt>
                <c:pt idx="44">
                  <c:v>8.74</c:v>
                </c:pt>
                <c:pt idx="45">
                  <c:v>8.74</c:v>
                </c:pt>
                <c:pt idx="46">
                  <c:v>8.74</c:v>
                </c:pt>
                <c:pt idx="47">
                  <c:v>8.74</c:v>
                </c:pt>
                <c:pt idx="48">
                  <c:v>8.74</c:v>
                </c:pt>
                <c:pt idx="49">
                  <c:v>8.74</c:v>
                </c:pt>
                <c:pt idx="50">
                  <c:v>8.74</c:v>
                </c:pt>
                <c:pt idx="51">
                  <c:v>8.74</c:v>
                </c:pt>
                <c:pt idx="52">
                  <c:v>8.74</c:v>
                </c:pt>
                <c:pt idx="53">
                  <c:v>8.74</c:v>
                </c:pt>
                <c:pt idx="54">
                  <c:v>8.74</c:v>
                </c:pt>
                <c:pt idx="55">
                  <c:v>8.74</c:v>
                </c:pt>
                <c:pt idx="56">
                  <c:v>8.74</c:v>
                </c:pt>
                <c:pt idx="57">
                  <c:v>8.74</c:v>
                </c:pt>
                <c:pt idx="58">
                  <c:v>8.74</c:v>
                </c:pt>
                <c:pt idx="59">
                  <c:v>8.74</c:v>
                </c:pt>
                <c:pt idx="60">
                  <c:v>8.74</c:v>
                </c:pt>
                <c:pt idx="61">
                  <c:v>8.74</c:v>
                </c:pt>
                <c:pt idx="62">
                  <c:v>8.74</c:v>
                </c:pt>
                <c:pt idx="63">
                  <c:v>8.74</c:v>
                </c:pt>
                <c:pt idx="64">
                  <c:v>8.74</c:v>
                </c:pt>
                <c:pt idx="65">
                  <c:v>8.74</c:v>
                </c:pt>
                <c:pt idx="66">
                  <c:v>8.74</c:v>
                </c:pt>
                <c:pt idx="67">
                  <c:v>8.74</c:v>
                </c:pt>
                <c:pt idx="68">
                  <c:v>8.74</c:v>
                </c:pt>
                <c:pt idx="69">
                  <c:v>8.74</c:v>
                </c:pt>
                <c:pt idx="70">
                  <c:v>8.74</c:v>
                </c:pt>
                <c:pt idx="71">
                  <c:v>8.74</c:v>
                </c:pt>
                <c:pt idx="72">
                  <c:v>8.74</c:v>
                </c:pt>
                <c:pt idx="73">
                  <c:v>8.74</c:v>
                </c:pt>
                <c:pt idx="74">
                  <c:v>8.74</c:v>
                </c:pt>
                <c:pt idx="75">
                  <c:v>8.74</c:v>
                </c:pt>
                <c:pt idx="76">
                  <c:v>8.74</c:v>
                </c:pt>
                <c:pt idx="77">
                  <c:v>8.74</c:v>
                </c:pt>
                <c:pt idx="78">
                  <c:v>8.74</c:v>
                </c:pt>
                <c:pt idx="79">
                  <c:v>8.74</c:v>
                </c:pt>
                <c:pt idx="80">
                  <c:v>8.74</c:v>
                </c:pt>
                <c:pt idx="81">
                  <c:v>8.74</c:v>
                </c:pt>
                <c:pt idx="82">
                  <c:v>8.74</c:v>
                </c:pt>
                <c:pt idx="83">
                  <c:v>8.74</c:v>
                </c:pt>
                <c:pt idx="84">
                  <c:v>8.74</c:v>
                </c:pt>
                <c:pt idx="85">
                  <c:v>8.74</c:v>
                </c:pt>
                <c:pt idx="86">
                  <c:v>8.74</c:v>
                </c:pt>
                <c:pt idx="87">
                  <c:v>8.74</c:v>
                </c:pt>
                <c:pt idx="88">
                  <c:v>8.74</c:v>
                </c:pt>
                <c:pt idx="89">
                  <c:v>8.74</c:v>
                </c:pt>
                <c:pt idx="90">
                  <c:v>8.74</c:v>
                </c:pt>
                <c:pt idx="91">
                  <c:v>8.74</c:v>
                </c:pt>
                <c:pt idx="92">
                  <c:v>8.74</c:v>
                </c:pt>
                <c:pt idx="93">
                  <c:v>8.74</c:v>
                </c:pt>
                <c:pt idx="94">
                  <c:v>8.74</c:v>
                </c:pt>
                <c:pt idx="95">
                  <c:v>8.74</c:v>
                </c:pt>
                <c:pt idx="96">
                  <c:v>8.74</c:v>
                </c:pt>
                <c:pt idx="97">
                  <c:v>8.74</c:v>
                </c:pt>
                <c:pt idx="98">
                  <c:v>8.74</c:v>
                </c:pt>
                <c:pt idx="99">
                  <c:v>8.74</c:v>
                </c:pt>
                <c:pt idx="100">
                  <c:v>8.74</c:v>
                </c:pt>
                <c:pt idx="101">
                  <c:v>8.74</c:v>
                </c:pt>
                <c:pt idx="102">
                  <c:v>8.74</c:v>
                </c:pt>
                <c:pt idx="103">
                  <c:v>8.74</c:v>
                </c:pt>
                <c:pt idx="104">
                  <c:v>8.74</c:v>
                </c:pt>
                <c:pt idx="105">
                  <c:v>8.74</c:v>
                </c:pt>
                <c:pt idx="106">
                  <c:v>8.74</c:v>
                </c:pt>
                <c:pt idx="107">
                  <c:v>8.74</c:v>
                </c:pt>
                <c:pt idx="108">
                  <c:v>8.74</c:v>
                </c:pt>
                <c:pt idx="109">
                  <c:v>8.74</c:v>
                </c:pt>
                <c:pt idx="110">
                  <c:v>8.74</c:v>
                </c:pt>
                <c:pt idx="111">
                  <c:v>8.74</c:v>
                </c:pt>
                <c:pt idx="112">
                  <c:v>8.74</c:v>
                </c:pt>
                <c:pt idx="113">
                  <c:v>8.74</c:v>
                </c:pt>
                <c:pt idx="114">
                  <c:v>8.74</c:v>
                </c:pt>
                <c:pt idx="115">
                  <c:v>8.74</c:v>
                </c:pt>
                <c:pt idx="116">
                  <c:v>8.74</c:v>
                </c:pt>
                <c:pt idx="117">
                  <c:v>8.74</c:v>
                </c:pt>
                <c:pt idx="118">
                  <c:v>8.74</c:v>
                </c:pt>
                <c:pt idx="119">
                  <c:v>8.74</c:v>
                </c:pt>
                <c:pt idx="120">
                  <c:v>8.74</c:v>
                </c:pt>
                <c:pt idx="121">
                  <c:v>8.74</c:v>
                </c:pt>
                <c:pt idx="122">
                  <c:v>8.74</c:v>
                </c:pt>
                <c:pt idx="123">
                  <c:v>8.74</c:v>
                </c:pt>
                <c:pt idx="124">
                  <c:v>8.74</c:v>
                </c:pt>
                <c:pt idx="125">
                  <c:v>8.74</c:v>
                </c:pt>
                <c:pt idx="126">
                  <c:v>8.74</c:v>
                </c:pt>
                <c:pt idx="127">
                  <c:v>8.74</c:v>
                </c:pt>
                <c:pt idx="128">
                  <c:v>8.74</c:v>
                </c:pt>
                <c:pt idx="129">
                  <c:v>8.74</c:v>
                </c:pt>
                <c:pt idx="130">
                  <c:v>8.74</c:v>
                </c:pt>
                <c:pt idx="131">
                  <c:v>8.74</c:v>
                </c:pt>
                <c:pt idx="132">
                  <c:v>8.74</c:v>
                </c:pt>
                <c:pt idx="133">
                  <c:v>8.74</c:v>
                </c:pt>
                <c:pt idx="134">
                  <c:v>8.74</c:v>
                </c:pt>
                <c:pt idx="135">
                  <c:v>8.74</c:v>
                </c:pt>
                <c:pt idx="136">
                  <c:v>8.74</c:v>
                </c:pt>
                <c:pt idx="137">
                  <c:v>8.74</c:v>
                </c:pt>
                <c:pt idx="138">
                  <c:v>8.74</c:v>
                </c:pt>
                <c:pt idx="139">
                  <c:v>8.74</c:v>
                </c:pt>
                <c:pt idx="140">
                  <c:v>8.74</c:v>
                </c:pt>
                <c:pt idx="141">
                  <c:v>8.74</c:v>
                </c:pt>
                <c:pt idx="142">
                  <c:v>8.74</c:v>
                </c:pt>
                <c:pt idx="143">
                  <c:v>8.74</c:v>
                </c:pt>
                <c:pt idx="144">
                  <c:v>8.74</c:v>
                </c:pt>
                <c:pt idx="145">
                  <c:v>8.74</c:v>
                </c:pt>
                <c:pt idx="146">
                  <c:v>8.74</c:v>
                </c:pt>
                <c:pt idx="147">
                  <c:v>8.74</c:v>
                </c:pt>
                <c:pt idx="148">
                  <c:v>8.74</c:v>
                </c:pt>
                <c:pt idx="149">
                  <c:v>8.74</c:v>
                </c:pt>
                <c:pt idx="150">
                  <c:v>8.74</c:v>
                </c:pt>
                <c:pt idx="151">
                  <c:v>8.74</c:v>
                </c:pt>
                <c:pt idx="152">
                  <c:v>8.74</c:v>
                </c:pt>
                <c:pt idx="153">
                  <c:v>8.74</c:v>
                </c:pt>
                <c:pt idx="154">
                  <c:v>8.74</c:v>
                </c:pt>
                <c:pt idx="155">
                  <c:v>8.74</c:v>
                </c:pt>
                <c:pt idx="156">
                  <c:v>8.74</c:v>
                </c:pt>
                <c:pt idx="157">
                  <c:v>8.74</c:v>
                </c:pt>
                <c:pt idx="158">
                  <c:v>8.74</c:v>
                </c:pt>
                <c:pt idx="159">
                  <c:v>8.74</c:v>
                </c:pt>
                <c:pt idx="160">
                  <c:v>8.74</c:v>
                </c:pt>
                <c:pt idx="161">
                  <c:v>8.74</c:v>
                </c:pt>
                <c:pt idx="162">
                  <c:v>8.74</c:v>
                </c:pt>
                <c:pt idx="163">
                  <c:v>8.74</c:v>
                </c:pt>
                <c:pt idx="164">
                  <c:v>8.74</c:v>
                </c:pt>
                <c:pt idx="165">
                  <c:v>8.74</c:v>
                </c:pt>
                <c:pt idx="166">
                  <c:v>8.74</c:v>
                </c:pt>
                <c:pt idx="167">
                  <c:v>8.74</c:v>
                </c:pt>
                <c:pt idx="168">
                  <c:v>8.74</c:v>
                </c:pt>
                <c:pt idx="169">
                  <c:v>8.74</c:v>
                </c:pt>
                <c:pt idx="170">
                  <c:v>8.74</c:v>
                </c:pt>
                <c:pt idx="171">
                  <c:v>8.74</c:v>
                </c:pt>
                <c:pt idx="172">
                  <c:v>8.74</c:v>
                </c:pt>
                <c:pt idx="173">
                  <c:v>8.74</c:v>
                </c:pt>
                <c:pt idx="174">
                  <c:v>8.74</c:v>
                </c:pt>
                <c:pt idx="175">
                  <c:v>8.74</c:v>
                </c:pt>
                <c:pt idx="176">
                  <c:v>8.74</c:v>
                </c:pt>
                <c:pt idx="177">
                  <c:v>8.74</c:v>
                </c:pt>
                <c:pt idx="178">
                  <c:v>8.74</c:v>
                </c:pt>
                <c:pt idx="179">
                  <c:v>8.74</c:v>
                </c:pt>
                <c:pt idx="180">
                  <c:v>8.74</c:v>
                </c:pt>
                <c:pt idx="181">
                  <c:v>8.74</c:v>
                </c:pt>
                <c:pt idx="182">
                  <c:v>8.74</c:v>
                </c:pt>
                <c:pt idx="183">
                  <c:v>8.74</c:v>
                </c:pt>
                <c:pt idx="184">
                  <c:v>8.74</c:v>
                </c:pt>
                <c:pt idx="185">
                  <c:v>8.74</c:v>
                </c:pt>
                <c:pt idx="186">
                  <c:v>8.74</c:v>
                </c:pt>
                <c:pt idx="187">
                  <c:v>8.74</c:v>
                </c:pt>
                <c:pt idx="188">
                  <c:v>8.74</c:v>
                </c:pt>
                <c:pt idx="189">
                  <c:v>8.74</c:v>
                </c:pt>
                <c:pt idx="190">
                  <c:v>8.74</c:v>
                </c:pt>
                <c:pt idx="191">
                  <c:v>8.74</c:v>
                </c:pt>
                <c:pt idx="192">
                  <c:v>8.74</c:v>
                </c:pt>
                <c:pt idx="193">
                  <c:v>8.74</c:v>
                </c:pt>
                <c:pt idx="194">
                  <c:v>8.74</c:v>
                </c:pt>
                <c:pt idx="195">
                  <c:v>8.74</c:v>
                </c:pt>
                <c:pt idx="196">
                  <c:v>8.74</c:v>
                </c:pt>
                <c:pt idx="197">
                  <c:v>8.74</c:v>
                </c:pt>
                <c:pt idx="198">
                  <c:v>8.74</c:v>
                </c:pt>
                <c:pt idx="199">
                  <c:v>8.74</c:v>
                </c:pt>
                <c:pt idx="200">
                  <c:v>8.74</c:v>
                </c:pt>
                <c:pt idx="201">
                  <c:v>8.74</c:v>
                </c:pt>
                <c:pt idx="202">
                  <c:v>8.74</c:v>
                </c:pt>
                <c:pt idx="203">
                  <c:v>8.74</c:v>
                </c:pt>
                <c:pt idx="204">
                  <c:v>8.74</c:v>
                </c:pt>
                <c:pt idx="205">
                  <c:v>8.74</c:v>
                </c:pt>
                <c:pt idx="206">
                  <c:v>8.74</c:v>
                </c:pt>
                <c:pt idx="207">
                  <c:v>8.74</c:v>
                </c:pt>
                <c:pt idx="208">
                  <c:v>8.74</c:v>
                </c:pt>
                <c:pt idx="209">
                  <c:v>8.74</c:v>
                </c:pt>
                <c:pt idx="210">
                  <c:v>8.74</c:v>
                </c:pt>
                <c:pt idx="211">
                  <c:v>8.74</c:v>
                </c:pt>
                <c:pt idx="212">
                  <c:v>8.74</c:v>
                </c:pt>
                <c:pt idx="213">
                  <c:v>8.74</c:v>
                </c:pt>
                <c:pt idx="214">
                  <c:v>8.74</c:v>
                </c:pt>
                <c:pt idx="215">
                  <c:v>8.74</c:v>
                </c:pt>
                <c:pt idx="216">
                  <c:v>8.74</c:v>
                </c:pt>
                <c:pt idx="217">
                  <c:v>8.74</c:v>
                </c:pt>
                <c:pt idx="218">
                  <c:v>8.74</c:v>
                </c:pt>
                <c:pt idx="219">
                  <c:v>8.74</c:v>
                </c:pt>
                <c:pt idx="220">
                  <c:v>8.74</c:v>
                </c:pt>
                <c:pt idx="221">
                  <c:v>8.74</c:v>
                </c:pt>
                <c:pt idx="222">
                  <c:v>8.74</c:v>
                </c:pt>
                <c:pt idx="223">
                  <c:v>8.74</c:v>
                </c:pt>
                <c:pt idx="224">
                  <c:v>8.74</c:v>
                </c:pt>
                <c:pt idx="225">
                  <c:v>8.74</c:v>
                </c:pt>
                <c:pt idx="226">
                  <c:v>8.74</c:v>
                </c:pt>
                <c:pt idx="227">
                  <c:v>8.74</c:v>
                </c:pt>
                <c:pt idx="228">
                  <c:v>8.74</c:v>
                </c:pt>
                <c:pt idx="229">
                  <c:v>8.74</c:v>
                </c:pt>
                <c:pt idx="230">
                  <c:v>8.74</c:v>
                </c:pt>
                <c:pt idx="231">
                  <c:v>8.74</c:v>
                </c:pt>
                <c:pt idx="232">
                  <c:v>8.74</c:v>
                </c:pt>
                <c:pt idx="233">
                  <c:v>8.74</c:v>
                </c:pt>
                <c:pt idx="234">
                  <c:v>8.74</c:v>
                </c:pt>
                <c:pt idx="235">
                  <c:v>8.74</c:v>
                </c:pt>
                <c:pt idx="236">
                  <c:v>8.74</c:v>
                </c:pt>
                <c:pt idx="237">
                  <c:v>8.74</c:v>
                </c:pt>
                <c:pt idx="238">
                  <c:v>8.74</c:v>
                </c:pt>
                <c:pt idx="239">
                  <c:v>8.74</c:v>
                </c:pt>
                <c:pt idx="240">
                  <c:v>8.74</c:v>
                </c:pt>
                <c:pt idx="241">
                  <c:v>8.74</c:v>
                </c:pt>
                <c:pt idx="242">
                  <c:v>8.74</c:v>
                </c:pt>
                <c:pt idx="243">
                  <c:v>8.74</c:v>
                </c:pt>
                <c:pt idx="244">
                  <c:v>8.74</c:v>
                </c:pt>
                <c:pt idx="245">
                  <c:v>8.74</c:v>
                </c:pt>
                <c:pt idx="246">
                  <c:v>8.74</c:v>
                </c:pt>
                <c:pt idx="247">
                  <c:v>8.74</c:v>
                </c:pt>
                <c:pt idx="248">
                  <c:v>8.74</c:v>
                </c:pt>
                <c:pt idx="249">
                  <c:v>8.74</c:v>
                </c:pt>
                <c:pt idx="250">
                  <c:v>8.74</c:v>
                </c:pt>
                <c:pt idx="251">
                  <c:v>8.74</c:v>
                </c:pt>
                <c:pt idx="252">
                  <c:v>8.74</c:v>
                </c:pt>
                <c:pt idx="253">
                  <c:v>8.74</c:v>
                </c:pt>
                <c:pt idx="254">
                  <c:v>8.74</c:v>
                </c:pt>
                <c:pt idx="255">
                  <c:v>8.74</c:v>
                </c:pt>
                <c:pt idx="256">
                  <c:v>8.74</c:v>
                </c:pt>
                <c:pt idx="257">
                  <c:v>8.74</c:v>
                </c:pt>
                <c:pt idx="258">
                  <c:v>8.74</c:v>
                </c:pt>
                <c:pt idx="259">
                  <c:v>8.74</c:v>
                </c:pt>
                <c:pt idx="260">
                  <c:v>8.74</c:v>
                </c:pt>
                <c:pt idx="261">
                  <c:v>8.74</c:v>
                </c:pt>
                <c:pt idx="262">
                  <c:v>8.74</c:v>
                </c:pt>
                <c:pt idx="263">
                  <c:v>8.74</c:v>
                </c:pt>
                <c:pt idx="264">
                  <c:v>8.74</c:v>
                </c:pt>
                <c:pt idx="265">
                  <c:v>8.74</c:v>
                </c:pt>
                <c:pt idx="266">
                  <c:v>8.74</c:v>
                </c:pt>
                <c:pt idx="267">
                  <c:v>8.74</c:v>
                </c:pt>
                <c:pt idx="268">
                  <c:v>8.74</c:v>
                </c:pt>
                <c:pt idx="269">
                  <c:v>8.74</c:v>
                </c:pt>
                <c:pt idx="270">
                  <c:v>8.74</c:v>
                </c:pt>
                <c:pt idx="271">
                  <c:v>8.74</c:v>
                </c:pt>
                <c:pt idx="272">
                  <c:v>8.74</c:v>
                </c:pt>
                <c:pt idx="273">
                  <c:v>8.74</c:v>
                </c:pt>
                <c:pt idx="274">
                  <c:v>8.74</c:v>
                </c:pt>
                <c:pt idx="275">
                  <c:v>8.74</c:v>
                </c:pt>
                <c:pt idx="276">
                  <c:v>8.74</c:v>
                </c:pt>
                <c:pt idx="277">
                  <c:v>8.74</c:v>
                </c:pt>
                <c:pt idx="278">
                  <c:v>8.74</c:v>
                </c:pt>
                <c:pt idx="279">
                  <c:v>8.74</c:v>
                </c:pt>
                <c:pt idx="280">
                  <c:v>8.74</c:v>
                </c:pt>
                <c:pt idx="281">
                  <c:v>8.74</c:v>
                </c:pt>
                <c:pt idx="282">
                  <c:v>8.74</c:v>
                </c:pt>
                <c:pt idx="283">
                  <c:v>8.74</c:v>
                </c:pt>
                <c:pt idx="284">
                  <c:v>8.74</c:v>
                </c:pt>
                <c:pt idx="285">
                  <c:v>8.74</c:v>
                </c:pt>
                <c:pt idx="286">
                  <c:v>8.74</c:v>
                </c:pt>
                <c:pt idx="287">
                  <c:v>8.74</c:v>
                </c:pt>
                <c:pt idx="288">
                  <c:v>8.74</c:v>
                </c:pt>
                <c:pt idx="289">
                  <c:v>8.74</c:v>
                </c:pt>
                <c:pt idx="290">
                  <c:v>8.74</c:v>
                </c:pt>
                <c:pt idx="291">
                  <c:v>8.74</c:v>
                </c:pt>
                <c:pt idx="292">
                  <c:v>8.74</c:v>
                </c:pt>
                <c:pt idx="293">
                  <c:v>8.74</c:v>
                </c:pt>
                <c:pt idx="294">
                  <c:v>8.74</c:v>
                </c:pt>
                <c:pt idx="295">
                  <c:v>8.74</c:v>
                </c:pt>
                <c:pt idx="296">
                  <c:v>8.74</c:v>
                </c:pt>
                <c:pt idx="297">
                  <c:v>8.74</c:v>
                </c:pt>
                <c:pt idx="298">
                  <c:v>8.74</c:v>
                </c:pt>
                <c:pt idx="299">
                  <c:v>8.74</c:v>
                </c:pt>
                <c:pt idx="300">
                  <c:v>8.74</c:v>
                </c:pt>
                <c:pt idx="301">
                  <c:v>8.74</c:v>
                </c:pt>
                <c:pt idx="302">
                  <c:v>8.74</c:v>
                </c:pt>
                <c:pt idx="303">
                  <c:v>8.74</c:v>
                </c:pt>
                <c:pt idx="304">
                  <c:v>8.74</c:v>
                </c:pt>
                <c:pt idx="305">
                  <c:v>8.74</c:v>
                </c:pt>
                <c:pt idx="306">
                  <c:v>8.74</c:v>
                </c:pt>
                <c:pt idx="307">
                  <c:v>8.74</c:v>
                </c:pt>
                <c:pt idx="308">
                  <c:v>8.74</c:v>
                </c:pt>
                <c:pt idx="309">
                  <c:v>8.74</c:v>
                </c:pt>
                <c:pt idx="310">
                  <c:v>8.74</c:v>
                </c:pt>
                <c:pt idx="311">
                  <c:v>8.74</c:v>
                </c:pt>
                <c:pt idx="312">
                  <c:v>8.74</c:v>
                </c:pt>
                <c:pt idx="313">
                  <c:v>8.74</c:v>
                </c:pt>
                <c:pt idx="314">
                  <c:v>8.74</c:v>
                </c:pt>
                <c:pt idx="315">
                  <c:v>8.74</c:v>
                </c:pt>
                <c:pt idx="316">
                  <c:v>8.74</c:v>
                </c:pt>
                <c:pt idx="317">
                  <c:v>8.74</c:v>
                </c:pt>
                <c:pt idx="318">
                  <c:v>8.74</c:v>
                </c:pt>
                <c:pt idx="319">
                  <c:v>8.74</c:v>
                </c:pt>
                <c:pt idx="320">
                  <c:v>8.74</c:v>
                </c:pt>
                <c:pt idx="321">
                  <c:v>8.74</c:v>
                </c:pt>
                <c:pt idx="322">
                  <c:v>8.74</c:v>
                </c:pt>
                <c:pt idx="323">
                  <c:v>8.74</c:v>
                </c:pt>
                <c:pt idx="324">
                  <c:v>8.74</c:v>
                </c:pt>
                <c:pt idx="325">
                  <c:v>8.74</c:v>
                </c:pt>
                <c:pt idx="326">
                  <c:v>8.74</c:v>
                </c:pt>
                <c:pt idx="327">
                  <c:v>8.74</c:v>
                </c:pt>
                <c:pt idx="328">
                  <c:v>8.74</c:v>
                </c:pt>
                <c:pt idx="329">
                  <c:v>8.74</c:v>
                </c:pt>
                <c:pt idx="330">
                  <c:v>8.74</c:v>
                </c:pt>
                <c:pt idx="331">
                  <c:v>8.74</c:v>
                </c:pt>
                <c:pt idx="332">
                  <c:v>8.74</c:v>
                </c:pt>
                <c:pt idx="333">
                  <c:v>8.74</c:v>
                </c:pt>
                <c:pt idx="334">
                  <c:v>8.74</c:v>
                </c:pt>
                <c:pt idx="335">
                  <c:v>8.74</c:v>
                </c:pt>
                <c:pt idx="336">
                  <c:v>8.74</c:v>
                </c:pt>
                <c:pt idx="337">
                  <c:v>8.74</c:v>
                </c:pt>
                <c:pt idx="338">
                  <c:v>8.74</c:v>
                </c:pt>
                <c:pt idx="339">
                  <c:v>8.74</c:v>
                </c:pt>
                <c:pt idx="340">
                  <c:v>8.74</c:v>
                </c:pt>
                <c:pt idx="341">
                  <c:v>8.74</c:v>
                </c:pt>
                <c:pt idx="342">
                  <c:v>8.74</c:v>
                </c:pt>
                <c:pt idx="343">
                  <c:v>8.74</c:v>
                </c:pt>
                <c:pt idx="344">
                  <c:v>8.74</c:v>
                </c:pt>
                <c:pt idx="345">
                  <c:v>8.74</c:v>
                </c:pt>
                <c:pt idx="346">
                  <c:v>8.74</c:v>
                </c:pt>
                <c:pt idx="347">
                  <c:v>8.74</c:v>
                </c:pt>
                <c:pt idx="348">
                  <c:v>8.74</c:v>
                </c:pt>
                <c:pt idx="349">
                  <c:v>8.74</c:v>
                </c:pt>
                <c:pt idx="350">
                  <c:v>8.74</c:v>
                </c:pt>
                <c:pt idx="351">
                  <c:v>8.74</c:v>
                </c:pt>
                <c:pt idx="352">
                  <c:v>8.74</c:v>
                </c:pt>
                <c:pt idx="353">
                  <c:v>8.74</c:v>
                </c:pt>
                <c:pt idx="354">
                  <c:v>8.74</c:v>
                </c:pt>
                <c:pt idx="355">
                  <c:v>8.74</c:v>
                </c:pt>
                <c:pt idx="356">
                  <c:v>8.74</c:v>
                </c:pt>
                <c:pt idx="357">
                  <c:v>8.74</c:v>
                </c:pt>
                <c:pt idx="358">
                  <c:v>8.74</c:v>
                </c:pt>
                <c:pt idx="359">
                  <c:v>8.74</c:v>
                </c:pt>
                <c:pt idx="360">
                  <c:v>8.74</c:v>
                </c:pt>
                <c:pt idx="361">
                  <c:v>8.74</c:v>
                </c:pt>
                <c:pt idx="362">
                  <c:v>8.74</c:v>
                </c:pt>
                <c:pt idx="363">
                  <c:v>8.74</c:v>
                </c:pt>
                <c:pt idx="364">
                  <c:v>8.74</c:v>
                </c:pt>
                <c:pt idx="365">
                  <c:v>8.74</c:v>
                </c:pt>
                <c:pt idx="366">
                  <c:v>8.74</c:v>
                </c:pt>
                <c:pt idx="367">
                  <c:v>8.74</c:v>
                </c:pt>
                <c:pt idx="368">
                  <c:v>8.74</c:v>
                </c:pt>
                <c:pt idx="369">
                  <c:v>8.74</c:v>
                </c:pt>
                <c:pt idx="370">
                  <c:v>8.74</c:v>
                </c:pt>
                <c:pt idx="371">
                  <c:v>8.74</c:v>
                </c:pt>
                <c:pt idx="372">
                  <c:v>8.74</c:v>
                </c:pt>
                <c:pt idx="373">
                  <c:v>8.74</c:v>
                </c:pt>
                <c:pt idx="374">
                  <c:v>8.74</c:v>
                </c:pt>
                <c:pt idx="375">
                  <c:v>8.74</c:v>
                </c:pt>
                <c:pt idx="376">
                  <c:v>8.74</c:v>
                </c:pt>
                <c:pt idx="377">
                  <c:v>8.74</c:v>
                </c:pt>
                <c:pt idx="378">
                  <c:v>8.74</c:v>
                </c:pt>
                <c:pt idx="379">
                  <c:v>8.74</c:v>
                </c:pt>
                <c:pt idx="380">
                  <c:v>8.74</c:v>
                </c:pt>
                <c:pt idx="381">
                  <c:v>8.74</c:v>
                </c:pt>
                <c:pt idx="382">
                  <c:v>8.74</c:v>
                </c:pt>
                <c:pt idx="383">
                  <c:v>8.74</c:v>
                </c:pt>
                <c:pt idx="384">
                  <c:v>8.74</c:v>
                </c:pt>
                <c:pt idx="385">
                  <c:v>8.74</c:v>
                </c:pt>
                <c:pt idx="386">
                  <c:v>8.74</c:v>
                </c:pt>
                <c:pt idx="387">
                  <c:v>8.74</c:v>
                </c:pt>
                <c:pt idx="388">
                  <c:v>8.74</c:v>
                </c:pt>
                <c:pt idx="389">
                  <c:v>8.74</c:v>
                </c:pt>
                <c:pt idx="390">
                  <c:v>8.74</c:v>
                </c:pt>
                <c:pt idx="391">
                  <c:v>8.74</c:v>
                </c:pt>
                <c:pt idx="392">
                  <c:v>8.74</c:v>
                </c:pt>
                <c:pt idx="393">
                  <c:v>8.74</c:v>
                </c:pt>
                <c:pt idx="394">
                  <c:v>8.74</c:v>
                </c:pt>
                <c:pt idx="395">
                  <c:v>8.74</c:v>
                </c:pt>
                <c:pt idx="396">
                  <c:v>8.74</c:v>
                </c:pt>
                <c:pt idx="397">
                  <c:v>8.74</c:v>
                </c:pt>
                <c:pt idx="398">
                  <c:v>8.74</c:v>
                </c:pt>
                <c:pt idx="399">
                  <c:v>8.74</c:v>
                </c:pt>
                <c:pt idx="400">
                  <c:v>8.74</c:v>
                </c:pt>
                <c:pt idx="401">
                  <c:v>8.74</c:v>
                </c:pt>
                <c:pt idx="402">
                  <c:v>8.74</c:v>
                </c:pt>
                <c:pt idx="403">
                  <c:v>8.74</c:v>
                </c:pt>
                <c:pt idx="404">
                  <c:v>8.74</c:v>
                </c:pt>
                <c:pt idx="405">
                  <c:v>8.74</c:v>
                </c:pt>
                <c:pt idx="406">
                  <c:v>8.74</c:v>
                </c:pt>
                <c:pt idx="407">
                  <c:v>8.74</c:v>
                </c:pt>
                <c:pt idx="408">
                  <c:v>8.74</c:v>
                </c:pt>
                <c:pt idx="409">
                  <c:v>8.74</c:v>
                </c:pt>
                <c:pt idx="410">
                  <c:v>8.74</c:v>
                </c:pt>
                <c:pt idx="411">
                  <c:v>8.74</c:v>
                </c:pt>
                <c:pt idx="412">
                  <c:v>8.74</c:v>
                </c:pt>
                <c:pt idx="413">
                  <c:v>8.74</c:v>
                </c:pt>
                <c:pt idx="414">
                  <c:v>8.74</c:v>
                </c:pt>
                <c:pt idx="415">
                  <c:v>8.74</c:v>
                </c:pt>
                <c:pt idx="416">
                  <c:v>8.74</c:v>
                </c:pt>
                <c:pt idx="417">
                  <c:v>8.74</c:v>
                </c:pt>
                <c:pt idx="418">
                  <c:v>8.74</c:v>
                </c:pt>
                <c:pt idx="419">
                  <c:v>8.74</c:v>
                </c:pt>
                <c:pt idx="420">
                  <c:v>8.74</c:v>
                </c:pt>
                <c:pt idx="421">
                  <c:v>8.74</c:v>
                </c:pt>
                <c:pt idx="422">
                  <c:v>8.74</c:v>
                </c:pt>
                <c:pt idx="423">
                  <c:v>8.74</c:v>
                </c:pt>
                <c:pt idx="424">
                  <c:v>8.74</c:v>
                </c:pt>
                <c:pt idx="425">
                  <c:v>8.74</c:v>
                </c:pt>
                <c:pt idx="426">
                  <c:v>8.74</c:v>
                </c:pt>
                <c:pt idx="427">
                  <c:v>8.74</c:v>
                </c:pt>
                <c:pt idx="428">
                  <c:v>8.74</c:v>
                </c:pt>
                <c:pt idx="429">
                  <c:v>8.74</c:v>
                </c:pt>
                <c:pt idx="430">
                  <c:v>8.74</c:v>
                </c:pt>
                <c:pt idx="431">
                  <c:v>8.74</c:v>
                </c:pt>
                <c:pt idx="432">
                  <c:v>8.74</c:v>
                </c:pt>
                <c:pt idx="433">
                  <c:v>8.74</c:v>
                </c:pt>
                <c:pt idx="434">
                  <c:v>8.74</c:v>
                </c:pt>
                <c:pt idx="435">
                  <c:v>8.74</c:v>
                </c:pt>
                <c:pt idx="436">
                  <c:v>8.74</c:v>
                </c:pt>
                <c:pt idx="437">
                  <c:v>8.74</c:v>
                </c:pt>
                <c:pt idx="438">
                  <c:v>8.74</c:v>
                </c:pt>
                <c:pt idx="439">
                  <c:v>8.74</c:v>
                </c:pt>
                <c:pt idx="440">
                  <c:v>8.74</c:v>
                </c:pt>
                <c:pt idx="441">
                  <c:v>8.74</c:v>
                </c:pt>
                <c:pt idx="442">
                  <c:v>8.74</c:v>
                </c:pt>
                <c:pt idx="443">
                  <c:v>8.74</c:v>
                </c:pt>
                <c:pt idx="444">
                  <c:v>8.74</c:v>
                </c:pt>
                <c:pt idx="445">
                  <c:v>8.74</c:v>
                </c:pt>
                <c:pt idx="446">
                  <c:v>8.74</c:v>
                </c:pt>
                <c:pt idx="447">
                  <c:v>8.74</c:v>
                </c:pt>
                <c:pt idx="448">
                  <c:v>8.74</c:v>
                </c:pt>
                <c:pt idx="449">
                  <c:v>8.74</c:v>
                </c:pt>
                <c:pt idx="450">
                  <c:v>8.74</c:v>
                </c:pt>
                <c:pt idx="451">
                  <c:v>8.74</c:v>
                </c:pt>
                <c:pt idx="452">
                  <c:v>8.74</c:v>
                </c:pt>
                <c:pt idx="453">
                  <c:v>8.74</c:v>
                </c:pt>
                <c:pt idx="454">
                  <c:v>8.74</c:v>
                </c:pt>
                <c:pt idx="455">
                  <c:v>8.74</c:v>
                </c:pt>
                <c:pt idx="456">
                  <c:v>8.74</c:v>
                </c:pt>
                <c:pt idx="457">
                  <c:v>8.74</c:v>
                </c:pt>
                <c:pt idx="458">
                  <c:v>8.74</c:v>
                </c:pt>
                <c:pt idx="459">
                  <c:v>8.74</c:v>
                </c:pt>
                <c:pt idx="460">
                  <c:v>8.74</c:v>
                </c:pt>
                <c:pt idx="461">
                  <c:v>8.74</c:v>
                </c:pt>
                <c:pt idx="462">
                  <c:v>8.74</c:v>
                </c:pt>
                <c:pt idx="463">
                  <c:v>8.74</c:v>
                </c:pt>
                <c:pt idx="464">
                  <c:v>8.74</c:v>
                </c:pt>
                <c:pt idx="465">
                  <c:v>8.74</c:v>
                </c:pt>
                <c:pt idx="466">
                  <c:v>8.74</c:v>
                </c:pt>
                <c:pt idx="467">
                  <c:v>8.74</c:v>
                </c:pt>
                <c:pt idx="468">
                  <c:v>8.74</c:v>
                </c:pt>
                <c:pt idx="469">
                  <c:v>8.74</c:v>
                </c:pt>
                <c:pt idx="470">
                  <c:v>8.74</c:v>
                </c:pt>
                <c:pt idx="471">
                  <c:v>8.74</c:v>
                </c:pt>
                <c:pt idx="472">
                  <c:v>8.74</c:v>
                </c:pt>
                <c:pt idx="473">
                  <c:v>8.74</c:v>
                </c:pt>
                <c:pt idx="474">
                  <c:v>8.74</c:v>
                </c:pt>
                <c:pt idx="475">
                  <c:v>8.74</c:v>
                </c:pt>
                <c:pt idx="476">
                  <c:v>8.74</c:v>
                </c:pt>
                <c:pt idx="477">
                  <c:v>8.74</c:v>
                </c:pt>
                <c:pt idx="478">
                  <c:v>8.74</c:v>
                </c:pt>
                <c:pt idx="479">
                  <c:v>8.74</c:v>
                </c:pt>
                <c:pt idx="480">
                  <c:v>8.74</c:v>
                </c:pt>
                <c:pt idx="481">
                  <c:v>8.74</c:v>
                </c:pt>
                <c:pt idx="482">
                  <c:v>8.74</c:v>
                </c:pt>
                <c:pt idx="483">
                  <c:v>8.74</c:v>
                </c:pt>
                <c:pt idx="484">
                  <c:v>8.74</c:v>
                </c:pt>
                <c:pt idx="485">
                  <c:v>8.74</c:v>
                </c:pt>
                <c:pt idx="486">
                  <c:v>8.74</c:v>
                </c:pt>
                <c:pt idx="487">
                  <c:v>8.74</c:v>
                </c:pt>
                <c:pt idx="488">
                  <c:v>8.74</c:v>
                </c:pt>
                <c:pt idx="489">
                  <c:v>8.74</c:v>
                </c:pt>
                <c:pt idx="490">
                  <c:v>8.74</c:v>
                </c:pt>
                <c:pt idx="491">
                  <c:v>8.74</c:v>
                </c:pt>
                <c:pt idx="492">
                  <c:v>8.74</c:v>
                </c:pt>
                <c:pt idx="493">
                  <c:v>8.74</c:v>
                </c:pt>
                <c:pt idx="494">
                  <c:v>8.74</c:v>
                </c:pt>
                <c:pt idx="495">
                  <c:v>8.74</c:v>
                </c:pt>
                <c:pt idx="496">
                  <c:v>8.74</c:v>
                </c:pt>
                <c:pt idx="497">
                  <c:v>8.74</c:v>
                </c:pt>
                <c:pt idx="498">
                  <c:v>8.74</c:v>
                </c:pt>
                <c:pt idx="499">
                  <c:v>8.74</c:v>
                </c:pt>
                <c:pt idx="500">
                  <c:v>8.74</c:v>
                </c:pt>
                <c:pt idx="501">
                  <c:v>8.74</c:v>
                </c:pt>
                <c:pt idx="502">
                  <c:v>8.74</c:v>
                </c:pt>
                <c:pt idx="503">
                  <c:v>8.74</c:v>
                </c:pt>
                <c:pt idx="504">
                  <c:v>8.74</c:v>
                </c:pt>
                <c:pt idx="505">
                  <c:v>8.74</c:v>
                </c:pt>
                <c:pt idx="506">
                  <c:v>8.74</c:v>
                </c:pt>
                <c:pt idx="507">
                  <c:v>8.74</c:v>
                </c:pt>
                <c:pt idx="508">
                  <c:v>8.74</c:v>
                </c:pt>
                <c:pt idx="509">
                  <c:v>8.74</c:v>
                </c:pt>
                <c:pt idx="510">
                  <c:v>8.74</c:v>
                </c:pt>
                <c:pt idx="511">
                  <c:v>8.74</c:v>
                </c:pt>
                <c:pt idx="512">
                  <c:v>8.74</c:v>
                </c:pt>
                <c:pt idx="513">
                  <c:v>8.74</c:v>
                </c:pt>
                <c:pt idx="514">
                  <c:v>8.74</c:v>
                </c:pt>
                <c:pt idx="515">
                  <c:v>8.74</c:v>
                </c:pt>
                <c:pt idx="516">
                  <c:v>8.74</c:v>
                </c:pt>
                <c:pt idx="517">
                  <c:v>8.74</c:v>
                </c:pt>
                <c:pt idx="518">
                  <c:v>8.74</c:v>
                </c:pt>
                <c:pt idx="519">
                  <c:v>8.74</c:v>
                </c:pt>
                <c:pt idx="520">
                  <c:v>8.74</c:v>
                </c:pt>
                <c:pt idx="521">
                  <c:v>8.74</c:v>
                </c:pt>
                <c:pt idx="522">
                  <c:v>8.74</c:v>
                </c:pt>
                <c:pt idx="523">
                  <c:v>8.74</c:v>
                </c:pt>
                <c:pt idx="524">
                  <c:v>8.74</c:v>
                </c:pt>
                <c:pt idx="525">
                  <c:v>8.74</c:v>
                </c:pt>
                <c:pt idx="526">
                  <c:v>8.74</c:v>
                </c:pt>
                <c:pt idx="527">
                  <c:v>8.74</c:v>
                </c:pt>
                <c:pt idx="528">
                  <c:v>8.74</c:v>
                </c:pt>
                <c:pt idx="529">
                  <c:v>8.74</c:v>
                </c:pt>
                <c:pt idx="530">
                  <c:v>8.74</c:v>
                </c:pt>
                <c:pt idx="531">
                  <c:v>8.74</c:v>
                </c:pt>
                <c:pt idx="532">
                  <c:v>8.74</c:v>
                </c:pt>
                <c:pt idx="533">
                  <c:v>8.74</c:v>
                </c:pt>
                <c:pt idx="534">
                  <c:v>8.74</c:v>
                </c:pt>
                <c:pt idx="535">
                  <c:v>8.74</c:v>
                </c:pt>
                <c:pt idx="536">
                  <c:v>8.74</c:v>
                </c:pt>
                <c:pt idx="537">
                  <c:v>8.74</c:v>
                </c:pt>
                <c:pt idx="538">
                  <c:v>8.74</c:v>
                </c:pt>
                <c:pt idx="539">
                  <c:v>8.74</c:v>
                </c:pt>
                <c:pt idx="540">
                  <c:v>8.74</c:v>
                </c:pt>
                <c:pt idx="541">
                  <c:v>8.74</c:v>
                </c:pt>
                <c:pt idx="542">
                  <c:v>8.74</c:v>
                </c:pt>
                <c:pt idx="543">
                  <c:v>8.74</c:v>
                </c:pt>
                <c:pt idx="544">
                  <c:v>8.74</c:v>
                </c:pt>
                <c:pt idx="545">
                  <c:v>8.74</c:v>
                </c:pt>
                <c:pt idx="546">
                  <c:v>8.74</c:v>
                </c:pt>
                <c:pt idx="547">
                  <c:v>8.74</c:v>
                </c:pt>
                <c:pt idx="548">
                  <c:v>8.74</c:v>
                </c:pt>
                <c:pt idx="549">
                  <c:v>8.74</c:v>
                </c:pt>
                <c:pt idx="550">
                  <c:v>8.74</c:v>
                </c:pt>
                <c:pt idx="551">
                  <c:v>8.74</c:v>
                </c:pt>
                <c:pt idx="552">
                  <c:v>8.74</c:v>
                </c:pt>
                <c:pt idx="553">
                  <c:v>8.74</c:v>
                </c:pt>
                <c:pt idx="554">
                  <c:v>8.74</c:v>
                </c:pt>
                <c:pt idx="555">
                  <c:v>8.74</c:v>
                </c:pt>
                <c:pt idx="556">
                  <c:v>8.74</c:v>
                </c:pt>
                <c:pt idx="557">
                  <c:v>8.74</c:v>
                </c:pt>
                <c:pt idx="558">
                  <c:v>8.74</c:v>
                </c:pt>
                <c:pt idx="559">
                  <c:v>8.74</c:v>
                </c:pt>
                <c:pt idx="560">
                  <c:v>8.74</c:v>
                </c:pt>
                <c:pt idx="561">
                  <c:v>8.74</c:v>
                </c:pt>
                <c:pt idx="562">
                  <c:v>8.74</c:v>
                </c:pt>
                <c:pt idx="563">
                  <c:v>8.74</c:v>
                </c:pt>
                <c:pt idx="564">
                  <c:v>8.74</c:v>
                </c:pt>
                <c:pt idx="565">
                  <c:v>8.74</c:v>
                </c:pt>
                <c:pt idx="566">
                  <c:v>8.74</c:v>
                </c:pt>
                <c:pt idx="567">
                  <c:v>8.74</c:v>
                </c:pt>
                <c:pt idx="568">
                  <c:v>8.74</c:v>
                </c:pt>
                <c:pt idx="569">
                  <c:v>8.74</c:v>
                </c:pt>
                <c:pt idx="570">
                  <c:v>8.74</c:v>
                </c:pt>
                <c:pt idx="571">
                  <c:v>8.74</c:v>
                </c:pt>
                <c:pt idx="572">
                  <c:v>8.74</c:v>
                </c:pt>
                <c:pt idx="573">
                  <c:v>8.74</c:v>
                </c:pt>
                <c:pt idx="574">
                  <c:v>8.74</c:v>
                </c:pt>
                <c:pt idx="575">
                  <c:v>8.74</c:v>
                </c:pt>
                <c:pt idx="576">
                  <c:v>8.74</c:v>
                </c:pt>
                <c:pt idx="577">
                  <c:v>8.74</c:v>
                </c:pt>
                <c:pt idx="578">
                  <c:v>8.74</c:v>
                </c:pt>
                <c:pt idx="579">
                  <c:v>8.74</c:v>
                </c:pt>
                <c:pt idx="580">
                  <c:v>8.74</c:v>
                </c:pt>
                <c:pt idx="581">
                  <c:v>8.74</c:v>
                </c:pt>
                <c:pt idx="582">
                  <c:v>8.74</c:v>
                </c:pt>
                <c:pt idx="583">
                  <c:v>8.74</c:v>
                </c:pt>
                <c:pt idx="584">
                  <c:v>8.74</c:v>
                </c:pt>
                <c:pt idx="585">
                  <c:v>8.74</c:v>
                </c:pt>
                <c:pt idx="586">
                  <c:v>8.74</c:v>
                </c:pt>
                <c:pt idx="587">
                  <c:v>8.74</c:v>
                </c:pt>
                <c:pt idx="588">
                  <c:v>8.74</c:v>
                </c:pt>
                <c:pt idx="589">
                  <c:v>8.74</c:v>
                </c:pt>
                <c:pt idx="590">
                  <c:v>8.74</c:v>
                </c:pt>
                <c:pt idx="591">
                  <c:v>8.74</c:v>
                </c:pt>
                <c:pt idx="592">
                  <c:v>8.74</c:v>
                </c:pt>
                <c:pt idx="593">
                  <c:v>8.74</c:v>
                </c:pt>
                <c:pt idx="594">
                  <c:v>8.74</c:v>
                </c:pt>
                <c:pt idx="595">
                  <c:v>8.74</c:v>
                </c:pt>
                <c:pt idx="596">
                  <c:v>8.74</c:v>
                </c:pt>
                <c:pt idx="597">
                  <c:v>8.74</c:v>
                </c:pt>
                <c:pt idx="598">
                  <c:v>8.74</c:v>
                </c:pt>
                <c:pt idx="599">
                  <c:v>8.74</c:v>
                </c:pt>
                <c:pt idx="600">
                  <c:v>8.74</c:v>
                </c:pt>
                <c:pt idx="601">
                  <c:v>8.74</c:v>
                </c:pt>
                <c:pt idx="602">
                  <c:v>8.74</c:v>
                </c:pt>
                <c:pt idx="603">
                  <c:v>8.74</c:v>
                </c:pt>
                <c:pt idx="604">
                  <c:v>8.74</c:v>
                </c:pt>
                <c:pt idx="605">
                  <c:v>8.74</c:v>
                </c:pt>
                <c:pt idx="606">
                  <c:v>8.74</c:v>
                </c:pt>
                <c:pt idx="607">
                  <c:v>8.74</c:v>
                </c:pt>
                <c:pt idx="608">
                  <c:v>8.74</c:v>
                </c:pt>
                <c:pt idx="609">
                  <c:v>8.74</c:v>
                </c:pt>
                <c:pt idx="610">
                  <c:v>8.74</c:v>
                </c:pt>
                <c:pt idx="611">
                  <c:v>8.74</c:v>
                </c:pt>
                <c:pt idx="612">
                  <c:v>8.74</c:v>
                </c:pt>
                <c:pt idx="613">
                  <c:v>8.74</c:v>
                </c:pt>
                <c:pt idx="614">
                  <c:v>8.74</c:v>
                </c:pt>
                <c:pt idx="615">
                  <c:v>8.74</c:v>
                </c:pt>
                <c:pt idx="616">
                  <c:v>8.74</c:v>
                </c:pt>
                <c:pt idx="617">
                  <c:v>8.74</c:v>
                </c:pt>
                <c:pt idx="618">
                  <c:v>8.74</c:v>
                </c:pt>
                <c:pt idx="619">
                  <c:v>8.74</c:v>
                </c:pt>
                <c:pt idx="620">
                  <c:v>8.74</c:v>
                </c:pt>
                <c:pt idx="621">
                  <c:v>8.74</c:v>
                </c:pt>
                <c:pt idx="622">
                  <c:v>8.74</c:v>
                </c:pt>
                <c:pt idx="623">
                  <c:v>8.74</c:v>
                </c:pt>
                <c:pt idx="624">
                  <c:v>8.74</c:v>
                </c:pt>
                <c:pt idx="625">
                  <c:v>8.74</c:v>
                </c:pt>
                <c:pt idx="626">
                  <c:v>8.74</c:v>
                </c:pt>
                <c:pt idx="627">
                  <c:v>8.74</c:v>
                </c:pt>
                <c:pt idx="628">
                  <c:v>8.74</c:v>
                </c:pt>
                <c:pt idx="629">
                  <c:v>8.74</c:v>
                </c:pt>
                <c:pt idx="630">
                  <c:v>8.74</c:v>
                </c:pt>
                <c:pt idx="631">
                  <c:v>8.74</c:v>
                </c:pt>
                <c:pt idx="632">
                  <c:v>8.74</c:v>
                </c:pt>
                <c:pt idx="633">
                  <c:v>8.74</c:v>
                </c:pt>
                <c:pt idx="634">
                  <c:v>8.74</c:v>
                </c:pt>
                <c:pt idx="635">
                  <c:v>8.74</c:v>
                </c:pt>
                <c:pt idx="636">
                  <c:v>8.74</c:v>
                </c:pt>
                <c:pt idx="637">
                  <c:v>8.74</c:v>
                </c:pt>
                <c:pt idx="638">
                  <c:v>8.74</c:v>
                </c:pt>
                <c:pt idx="639">
                  <c:v>8.74</c:v>
                </c:pt>
                <c:pt idx="640">
                  <c:v>8.74</c:v>
                </c:pt>
                <c:pt idx="641">
                  <c:v>8.74</c:v>
                </c:pt>
                <c:pt idx="642">
                  <c:v>8.74</c:v>
                </c:pt>
                <c:pt idx="643">
                  <c:v>8.74</c:v>
                </c:pt>
                <c:pt idx="644">
                  <c:v>8.74</c:v>
                </c:pt>
                <c:pt idx="645">
                  <c:v>8.74</c:v>
                </c:pt>
                <c:pt idx="646">
                  <c:v>8.74</c:v>
                </c:pt>
                <c:pt idx="647">
                  <c:v>8.74</c:v>
                </c:pt>
                <c:pt idx="648">
                  <c:v>8.74</c:v>
                </c:pt>
                <c:pt idx="649">
                  <c:v>8.74</c:v>
                </c:pt>
                <c:pt idx="650">
                  <c:v>8.74</c:v>
                </c:pt>
                <c:pt idx="651">
                  <c:v>8.74</c:v>
                </c:pt>
                <c:pt idx="652">
                  <c:v>8.74</c:v>
                </c:pt>
                <c:pt idx="653">
                  <c:v>8.74</c:v>
                </c:pt>
                <c:pt idx="654">
                  <c:v>8.74</c:v>
                </c:pt>
                <c:pt idx="655">
                  <c:v>8.74</c:v>
                </c:pt>
                <c:pt idx="656">
                  <c:v>8.74</c:v>
                </c:pt>
                <c:pt idx="657">
                  <c:v>8.74</c:v>
                </c:pt>
                <c:pt idx="658">
                  <c:v>8.74</c:v>
                </c:pt>
                <c:pt idx="659">
                  <c:v>8.74</c:v>
                </c:pt>
                <c:pt idx="660">
                  <c:v>8.74</c:v>
                </c:pt>
                <c:pt idx="661">
                  <c:v>8.74</c:v>
                </c:pt>
                <c:pt idx="662">
                  <c:v>8.74</c:v>
                </c:pt>
                <c:pt idx="663">
                  <c:v>8.74</c:v>
                </c:pt>
                <c:pt idx="664">
                  <c:v>8.74</c:v>
                </c:pt>
                <c:pt idx="665">
                  <c:v>8.74</c:v>
                </c:pt>
                <c:pt idx="666">
                  <c:v>8.74</c:v>
                </c:pt>
                <c:pt idx="667">
                  <c:v>8.74</c:v>
                </c:pt>
                <c:pt idx="668">
                  <c:v>8.74</c:v>
                </c:pt>
                <c:pt idx="669">
                  <c:v>8.74</c:v>
                </c:pt>
                <c:pt idx="670">
                  <c:v>8.74</c:v>
                </c:pt>
                <c:pt idx="671">
                  <c:v>8.74</c:v>
                </c:pt>
                <c:pt idx="672">
                  <c:v>8.74</c:v>
                </c:pt>
                <c:pt idx="673">
                  <c:v>8.74</c:v>
                </c:pt>
                <c:pt idx="674">
                  <c:v>8.74</c:v>
                </c:pt>
                <c:pt idx="675">
                  <c:v>8.74</c:v>
                </c:pt>
                <c:pt idx="676">
                  <c:v>8.74</c:v>
                </c:pt>
                <c:pt idx="677">
                  <c:v>8.74</c:v>
                </c:pt>
                <c:pt idx="678">
                  <c:v>8.74</c:v>
                </c:pt>
                <c:pt idx="679">
                  <c:v>8.74</c:v>
                </c:pt>
                <c:pt idx="680">
                  <c:v>8.74</c:v>
                </c:pt>
                <c:pt idx="681">
                  <c:v>8.74</c:v>
                </c:pt>
                <c:pt idx="682">
                  <c:v>8.74</c:v>
                </c:pt>
                <c:pt idx="683">
                  <c:v>8.74</c:v>
                </c:pt>
                <c:pt idx="684">
                  <c:v>8.74</c:v>
                </c:pt>
                <c:pt idx="685">
                  <c:v>8.74</c:v>
                </c:pt>
                <c:pt idx="686">
                  <c:v>8.74</c:v>
                </c:pt>
                <c:pt idx="687">
                  <c:v>8.74</c:v>
                </c:pt>
                <c:pt idx="688">
                  <c:v>8.74</c:v>
                </c:pt>
                <c:pt idx="689">
                  <c:v>8.74</c:v>
                </c:pt>
                <c:pt idx="690">
                  <c:v>8.74</c:v>
                </c:pt>
                <c:pt idx="691">
                  <c:v>8.74</c:v>
                </c:pt>
                <c:pt idx="692">
                  <c:v>8.74</c:v>
                </c:pt>
                <c:pt idx="693">
                  <c:v>8.74</c:v>
                </c:pt>
                <c:pt idx="694">
                  <c:v>8.74</c:v>
                </c:pt>
                <c:pt idx="695">
                  <c:v>8.74</c:v>
                </c:pt>
                <c:pt idx="696">
                  <c:v>8.74</c:v>
                </c:pt>
                <c:pt idx="697">
                  <c:v>8.74</c:v>
                </c:pt>
                <c:pt idx="698">
                  <c:v>8.74</c:v>
                </c:pt>
                <c:pt idx="699">
                  <c:v>8.74</c:v>
                </c:pt>
                <c:pt idx="700">
                  <c:v>8.74</c:v>
                </c:pt>
                <c:pt idx="701">
                  <c:v>8.74</c:v>
                </c:pt>
                <c:pt idx="702">
                  <c:v>8.74</c:v>
                </c:pt>
                <c:pt idx="703">
                  <c:v>8.74</c:v>
                </c:pt>
                <c:pt idx="704">
                  <c:v>8.74</c:v>
                </c:pt>
                <c:pt idx="705">
                  <c:v>8.74</c:v>
                </c:pt>
                <c:pt idx="706">
                  <c:v>8.74</c:v>
                </c:pt>
                <c:pt idx="707">
                  <c:v>8.74</c:v>
                </c:pt>
                <c:pt idx="708">
                  <c:v>8.74</c:v>
                </c:pt>
                <c:pt idx="709">
                  <c:v>8.74</c:v>
                </c:pt>
                <c:pt idx="710">
                  <c:v>8.74</c:v>
                </c:pt>
                <c:pt idx="711">
                  <c:v>8.74</c:v>
                </c:pt>
                <c:pt idx="712">
                  <c:v>8.74</c:v>
                </c:pt>
                <c:pt idx="713">
                  <c:v>8.74</c:v>
                </c:pt>
                <c:pt idx="714">
                  <c:v>8.74</c:v>
                </c:pt>
                <c:pt idx="715">
                  <c:v>8.74</c:v>
                </c:pt>
                <c:pt idx="716">
                  <c:v>8.74</c:v>
                </c:pt>
                <c:pt idx="717">
                  <c:v>8.74</c:v>
                </c:pt>
                <c:pt idx="718">
                  <c:v>8.74</c:v>
                </c:pt>
                <c:pt idx="719">
                  <c:v>8.74</c:v>
                </c:pt>
                <c:pt idx="720">
                  <c:v>8.74</c:v>
                </c:pt>
                <c:pt idx="721">
                  <c:v>8.74</c:v>
                </c:pt>
                <c:pt idx="722">
                  <c:v>8.74</c:v>
                </c:pt>
                <c:pt idx="723">
                  <c:v>8.74</c:v>
                </c:pt>
                <c:pt idx="724">
                  <c:v>8.74</c:v>
                </c:pt>
                <c:pt idx="725">
                  <c:v>8.74</c:v>
                </c:pt>
                <c:pt idx="726">
                  <c:v>8.74</c:v>
                </c:pt>
                <c:pt idx="727">
                  <c:v>8.74</c:v>
                </c:pt>
                <c:pt idx="728">
                  <c:v>8.74</c:v>
                </c:pt>
                <c:pt idx="729">
                  <c:v>8.74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8-7685-4CA2-8C6F-6BF9101DE235}"/>
            </c:ext>
          </c:extLst>
        </c:ser>
        <c:ser>
          <c:idx val="12"/>
          <c:order val="9"/>
          <c:tx>
            <c:v>MINIMO ABSOLUTO 2015</c:v>
          </c:tx>
          <c:spPr>
            <a:ln w="50800">
              <a:solidFill>
                <a:srgbClr val="00B050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General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DATOS!$AO$3:$AO$732</c:f>
              <c:numCache>
                <c:formatCode>0.00</c:formatCode>
                <c:ptCount val="730"/>
                <c:pt idx="0">
                  <c:v>0.3</c:v>
                </c:pt>
                <c:pt idx="1">
                  <c:v>0.3</c:v>
                </c:pt>
                <c:pt idx="2">
                  <c:v>0.3</c:v>
                </c:pt>
                <c:pt idx="3">
                  <c:v>0.3</c:v>
                </c:pt>
                <c:pt idx="4">
                  <c:v>0.3</c:v>
                </c:pt>
                <c:pt idx="5">
                  <c:v>0.3</c:v>
                </c:pt>
                <c:pt idx="6">
                  <c:v>0.3</c:v>
                </c:pt>
                <c:pt idx="7">
                  <c:v>0.3</c:v>
                </c:pt>
                <c:pt idx="8">
                  <c:v>0.3</c:v>
                </c:pt>
                <c:pt idx="9">
                  <c:v>0.3</c:v>
                </c:pt>
                <c:pt idx="10">
                  <c:v>0.3</c:v>
                </c:pt>
                <c:pt idx="11">
                  <c:v>0.3</c:v>
                </c:pt>
                <c:pt idx="12">
                  <c:v>0.3</c:v>
                </c:pt>
                <c:pt idx="13">
                  <c:v>0.3</c:v>
                </c:pt>
                <c:pt idx="14">
                  <c:v>0.3</c:v>
                </c:pt>
                <c:pt idx="15">
                  <c:v>0.3</c:v>
                </c:pt>
                <c:pt idx="16">
                  <c:v>0.3</c:v>
                </c:pt>
                <c:pt idx="17">
                  <c:v>0.3</c:v>
                </c:pt>
                <c:pt idx="18">
                  <c:v>0.3</c:v>
                </c:pt>
                <c:pt idx="19">
                  <c:v>0.3</c:v>
                </c:pt>
                <c:pt idx="20">
                  <c:v>0.3</c:v>
                </c:pt>
                <c:pt idx="21">
                  <c:v>0.3</c:v>
                </c:pt>
                <c:pt idx="22">
                  <c:v>0.3</c:v>
                </c:pt>
                <c:pt idx="23">
                  <c:v>0.3</c:v>
                </c:pt>
                <c:pt idx="24">
                  <c:v>0.3</c:v>
                </c:pt>
                <c:pt idx="25">
                  <c:v>0.3</c:v>
                </c:pt>
                <c:pt idx="26">
                  <c:v>0.3</c:v>
                </c:pt>
                <c:pt idx="27">
                  <c:v>0.3</c:v>
                </c:pt>
                <c:pt idx="28">
                  <c:v>0.3</c:v>
                </c:pt>
                <c:pt idx="29">
                  <c:v>0.3</c:v>
                </c:pt>
                <c:pt idx="30">
                  <c:v>0.3</c:v>
                </c:pt>
                <c:pt idx="31">
                  <c:v>0.3</c:v>
                </c:pt>
                <c:pt idx="32">
                  <c:v>0.3</c:v>
                </c:pt>
                <c:pt idx="33">
                  <c:v>0.3</c:v>
                </c:pt>
                <c:pt idx="34">
                  <c:v>0.3</c:v>
                </c:pt>
                <c:pt idx="35">
                  <c:v>0.3</c:v>
                </c:pt>
                <c:pt idx="36">
                  <c:v>0.3</c:v>
                </c:pt>
                <c:pt idx="37">
                  <c:v>0.3</c:v>
                </c:pt>
                <c:pt idx="38">
                  <c:v>0.3</c:v>
                </c:pt>
                <c:pt idx="39">
                  <c:v>0.3</c:v>
                </c:pt>
                <c:pt idx="40">
                  <c:v>0.3</c:v>
                </c:pt>
                <c:pt idx="41">
                  <c:v>0.3</c:v>
                </c:pt>
                <c:pt idx="42">
                  <c:v>0.3</c:v>
                </c:pt>
                <c:pt idx="43">
                  <c:v>0.3</c:v>
                </c:pt>
                <c:pt idx="44">
                  <c:v>0.3</c:v>
                </c:pt>
                <c:pt idx="45">
                  <c:v>0.3</c:v>
                </c:pt>
                <c:pt idx="46">
                  <c:v>0.3</c:v>
                </c:pt>
                <c:pt idx="47">
                  <c:v>0.3</c:v>
                </c:pt>
                <c:pt idx="48">
                  <c:v>0.3</c:v>
                </c:pt>
                <c:pt idx="49">
                  <c:v>0.3</c:v>
                </c:pt>
                <c:pt idx="50">
                  <c:v>0.3</c:v>
                </c:pt>
                <c:pt idx="51">
                  <c:v>0.3</c:v>
                </c:pt>
                <c:pt idx="52">
                  <c:v>0.3</c:v>
                </c:pt>
                <c:pt idx="53">
                  <c:v>0.3</c:v>
                </c:pt>
                <c:pt idx="54">
                  <c:v>0.3</c:v>
                </c:pt>
                <c:pt idx="55">
                  <c:v>0.3</c:v>
                </c:pt>
                <c:pt idx="56">
                  <c:v>0.3</c:v>
                </c:pt>
                <c:pt idx="57">
                  <c:v>0.3</c:v>
                </c:pt>
                <c:pt idx="58">
                  <c:v>0.3</c:v>
                </c:pt>
                <c:pt idx="59">
                  <c:v>0.3</c:v>
                </c:pt>
                <c:pt idx="60">
                  <c:v>0.3</c:v>
                </c:pt>
                <c:pt idx="61">
                  <c:v>0.3</c:v>
                </c:pt>
                <c:pt idx="62">
                  <c:v>0.3</c:v>
                </c:pt>
                <c:pt idx="63">
                  <c:v>0.3</c:v>
                </c:pt>
                <c:pt idx="64">
                  <c:v>0.3</c:v>
                </c:pt>
                <c:pt idx="65">
                  <c:v>0.3</c:v>
                </c:pt>
                <c:pt idx="66">
                  <c:v>0.3</c:v>
                </c:pt>
                <c:pt idx="67">
                  <c:v>0.3</c:v>
                </c:pt>
                <c:pt idx="68">
                  <c:v>0.3</c:v>
                </c:pt>
                <c:pt idx="69">
                  <c:v>0.3</c:v>
                </c:pt>
                <c:pt idx="70">
                  <c:v>0.3</c:v>
                </c:pt>
                <c:pt idx="71">
                  <c:v>0.3</c:v>
                </c:pt>
                <c:pt idx="72">
                  <c:v>0.3</c:v>
                </c:pt>
                <c:pt idx="73">
                  <c:v>0.3</c:v>
                </c:pt>
                <c:pt idx="74">
                  <c:v>0.3</c:v>
                </c:pt>
                <c:pt idx="75">
                  <c:v>0.3</c:v>
                </c:pt>
                <c:pt idx="76">
                  <c:v>0.3</c:v>
                </c:pt>
                <c:pt idx="77">
                  <c:v>0.3</c:v>
                </c:pt>
                <c:pt idx="78">
                  <c:v>0.3</c:v>
                </c:pt>
                <c:pt idx="79">
                  <c:v>0.3</c:v>
                </c:pt>
                <c:pt idx="80">
                  <c:v>0.3</c:v>
                </c:pt>
                <c:pt idx="81">
                  <c:v>0.3</c:v>
                </c:pt>
                <c:pt idx="82">
                  <c:v>0.3</c:v>
                </c:pt>
                <c:pt idx="83">
                  <c:v>0.3</c:v>
                </c:pt>
                <c:pt idx="84">
                  <c:v>0.3</c:v>
                </c:pt>
                <c:pt idx="85">
                  <c:v>0.3</c:v>
                </c:pt>
                <c:pt idx="86">
                  <c:v>0.3</c:v>
                </c:pt>
                <c:pt idx="87">
                  <c:v>0.3</c:v>
                </c:pt>
                <c:pt idx="88">
                  <c:v>0.3</c:v>
                </c:pt>
                <c:pt idx="89">
                  <c:v>0.3</c:v>
                </c:pt>
                <c:pt idx="90">
                  <c:v>0.3</c:v>
                </c:pt>
                <c:pt idx="91">
                  <c:v>0.3</c:v>
                </c:pt>
                <c:pt idx="92">
                  <c:v>0.3</c:v>
                </c:pt>
                <c:pt idx="93">
                  <c:v>0.3</c:v>
                </c:pt>
                <c:pt idx="94">
                  <c:v>0.3</c:v>
                </c:pt>
                <c:pt idx="95">
                  <c:v>0.3</c:v>
                </c:pt>
                <c:pt idx="96">
                  <c:v>0.3</c:v>
                </c:pt>
                <c:pt idx="97">
                  <c:v>0.3</c:v>
                </c:pt>
                <c:pt idx="98">
                  <c:v>0.3</c:v>
                </c:pt>
                <c:pt idx="99">
                  <c:v>0.3</c:v>
                </c:pt>
                <c:pt idx="100">
                  <c:v>0.3</c:v>
                </c:pt>
                <c:pt idx="101">
                  <c:v>0.3</c:v>
                </c:pt>
                <c:pt idx="102">
                  <c:v>0.3</c:v>
                </c:pt>
                <c:pt idx="103">
                  <c:v>0.3</c:v>
                </c:pt>
                <c:pt idx="104">
                  <c:v>0.3</c:v>
                </c:pt>
                <c:pt idx="105">
                  <c:v>0.3</c:v>
                </c:pt>
                <c:pt idx="106">
                  <c:v>0.3</c:v>
                </c:pt>
                <c:pt idx="107">
                  <c:v>0.3</c:v>
                </c:pt>
                <c:pt idx="108">
                  <c:v>0.3</c:v>
                </c:pt>
                <c:pt idx="109">
                  <c:v>0.3</c:v>
                </c:pt>
                <c:pt idx="110">
                  <c:v>0.3</c:v>
                </c:pt>
                <c:pt idx="111">
                  <c:v>0.3</c:v>
                </c:pt>
                <c:pt idx="112">
                  <c:v>0.3</c:v>
                </c:pt>
                <c:pt idx="113">
                  <c:v>0.3</c:v>
                </c:pt>
                <c:pt idx="114">
                  <c:v>0.3</c:v>
                </c:pt>
                <c:pt idx="115">
                  <c:v>0.3</c:v>
                </c:pt>
                <c:pt idx="116">
                  <c:v>0.3</c:v>
                </c:pt>
                <c:pt idx="117">
                  <c:v>0.3</c:v>
                </c:pt>
                <c:pt idx="118">
                  <c:v>0.3</c:v>
                </c:pt>
                <c:pt idx="119">
                  <c:v>0.3</c:v>
                </c:pt>
                <c:pt idx="120">
                  <c:v>0.3</c:v>
                </c:pt>
                <c:pt idx="121">
                  <c:v>0.3</c:v>
                </c:pt>
                <c:pt idx="122">
                  <c:v>0.3</c:v>
                </c:pt>
                <c:pt idx="123">
                  <c:v>0.3</c:v>
                </c:pt>
                <c:pt idx="124">
                  <c:v>0.3</c:v>
                </c:pt>
                <c:pt idx="125">
                  <c:v>0.3</c:v>
                </c:pt>
                <c:pt idx="126">
                  <c:v>0.3</c:v>
                </c:pt>
                <c:pt idx="127">
                  <c:v>0.3</c:v>
                </c:pt>
                <c:pt idx="128">
                  <c:v>0.3</c:v>
                </c:pt>
                <c:pt idx="129">
                  <c:v>0.3</c:v>
                </c:pt>
                <c:pt idx="130">
                  <c:v>0.3</c:v>
                </c:pt>
                <c:pt idx="131">
                  <c:v>0.3</c:v>
                </c:pt>
                <c:pt idx="132">
                  <c:v>0.3</c:v>
                </c:pt>
                <c:pt idx="133">
                  <c:v>0.3</c:v>
                </c:pt>
                <c:pt idx="134">
                  <c:v>0.3</c:v>
                </c:pt>
                <c:pt idx="135">
                  <c:v>0.3</c:v>
                </c:pt>
                <c:pt idx="136">
                  <c:v>0.3</c:v>
                </c:pt>
                <c:pt idx="137">
                  <c:v>0.3</c:v>
                </c:pt>
                <c:pt idx="138">
                  <c:v>0.3</c:v>
                </c:pt>
                <c:pt idx="139">
                  <c:v>0.3</c:v>
                </c:pt>
                <c:pt idx="140">
                  <c:v>0.3</c:v>
                </c:pt>
                <c:pt idx="141">
                  <c:v>0.3</c:v>
                </c:pt>
                <c:pt idx="142">
                  <c:v>0.3</c:v>
                </c:pt>
                <c:pt idx="143">
                  <c:v>0.3</c:v>
                </c:pt>
                <c:pt idx="144">
                  <c:v>0.3</c:v>
                </c:pt>
                <c:pt idx="145">
                  <c:v>0.3</c:v>
                </c:pt>
                <c:pt idx="146">
                  <c:v>0.3</c:v>
                </c:pt>
                <c:pt idx="147">
                  <c:v>0.3</c:v>
                </c:pt>
                <c:pt idx="148">
                  <c:v>0.3</c:v>
                </c:pt>
                <c:pt idx="149">
                  <c:v>0.3</c:v>
                </c:pt>
                <c:pt idx="150">
                  <c:v>0.3</c:v>
                </c:pt>
                <c:pt idx="151">
                  <c:v>0.3</c:v>
                </c:pt>
                <c:pt idx="152">
                  <c:v>0.3</c:v>
                </c:pt>
                <c:pt idx="153">
                  <c:v>0.3</c:v>
                </c:pt>
                <c:pt idx="154">
                  <c:v>0.3</c:v>
                </c:pt>
                <c:pt idx="155">
                  <c:v>0.3</c:v>
                </c:pt>
                <c:pt idx="156">
                  <c:v>0.3</c:v>
                </c:pt>
                <c:pt idx="157">
                  <c:v>0.3</c:v>
                </c:pt>
                <c:pt idx="158">
                  <c:v>0.3</c:v>
                </c:pt>
                <c:pt idx="159">
                  <c:v>0.3</c:v>
                </c:pt>
                <c:pt idx="160">
                  <c:v>0.3</c:v>
                </c:pt>
                <c:pt idx="161">
                  <c:v>0.3</c:v>
                </c:pt>
                <c:pt idx="162">
                  <c:v>0.3</c:v>
                </c:pt>
                <c:pt idx="163">
                  <c:v>0.3</c:v>
                </c:pt>
                <c:pt idx="164">
                  <c:v>0.3</c:v>
                </c:pt>
                <c:pt idx="165">
                  <c:v>0.3</c:v>
                </c:pt>
                <c:pt idx="166">
                  <c:v>0.3</c:v>
                </c:pt>
                <c:pt idx="167">
                  <c:v>0.3</c:v>
                </c:pt>
                <c:pt idx="168">
                  <c:v>0.3</c:v>
                </c:pt>
                <c:pt idx="169">
                  <c:v>0.3</c:v>
                </c:pt>
                <c:pt idx="170">
                  <c:v>0.3</c:v>
                </c:pt>
                <c:pt idx="171">
                  <c:v>0.3</c:v>
                </c:pt>
                <c:pt idx="172">
                  <c:v>0.3</c:v>
                </c:pt>
                <c:pt idx="173">
                  <c:v>0.3</c:v>
                </c:pt>
                <c:pt idx="174">
                  <c:v>0.3</c:v>
                </c:pt>
                <c:pt idx="175">
                  <c:v>0.3</c:v>
                </c:pt>
                <c:pt idx="176">
                  <c:v>0.3</c:v>
                </c:pt>
                <c:pt idx="177">
                  <c:v>0.3</c:v>
                </c:pt>
                <c:pt idx="178">
                  <c:v>0.3</c:v>
                </c:pt>
                <c:pt idx="179">
                  <c:v>0.3</c:v>
                </c:pt>
                <c:pt idx="180">
                  <c:v>0.3</c:v>
                </c:pt>
                <c:pt idx="181">
                  <c:v>0.3</c:v>
                </c:pt>
                <c:pt idx="182">
                  <c:v>0.3</c:v>
                </c:pt>
                <c:pt idx="183">
                  <c:v>0.3</c:v>
                </c:pt>
                <c:pt idx="184">
                  <c:v>0.3</c:v>
                </c:pt>
                <c:pt idx="185">
                  <c:v>0.3</c:v>
                </c:pt>
                <c:pt idx="186">
                  <c:v>0.3</c:v>
                </c:pt>
                <c:pt idx="187">
                  <c:v>0.3</c:v>
                </c:pt>
                <c:pt idx="188">
                  <c:v>0.3</c:v>
                </c:pt>
                <c:pt idx="189">
                  <c:v>0.3</c:v>
                </c:pt>
                <c:pt idx="190">
                  <c:v>0.3</c:v>
                </c:pt>
                <c:pt idx="191">
                  <c:v>0.3</c:v>
                </c:pt>
                <c:pt idx="192">
                  <c:v>0.3</c:v>
                </c:pt>
                <c:pt idx="193">
                  <c:v>0.3</c:v>
                </c:pt>
                <c:pt idx="194">
                  <c:v>0.3</c:v>
                </c:pt>
                <c:pt idx="195">
                  <c:v>0.3</c:v>
                </c:pt>
                <c:pt idx="196">
                  <c:v>0.3</c:v>
                </c:pt>
                <c:pt idx="197">
                  <c:v>0.3</c:v>
                </c:pt>
                <c:pt idx="198">
                  <c:v>0.3</c:v>
                </c:pt>
                <c:pt idx="199">
                  <c:v>0.3</c:v>
                </c:pt>
                <c:pt idx="200">
                  <c:v>0.3</c:v>
                </c:pt>
                <c:pt idx="201">
                  <c:v>0.3</c:v>
                </c:pt>
                <c:pt idx="202">
                  <c:v>0.3</c:v>
                </c:pt>
                <c:pt idx="203">
                  <c:v>0.3</c:v>
                </c:pt>
                <c:pt idx="204">
                  <c:v>0.3</c:v>
                </c:pt>
                <c:pt idx="205">
                  <c:v>0.3</c:v>
                </c:pt>
                <c:pt idx="206">
                  <c:v>0.3</c:v>
                </c:pt>
                <c:pt idx="207">
                  <c:v>0.3</c:v>
                </c:pt>
                <c:pt idx="208">
                  <c:v>0.3</c:v>
                </c:pt>
                <c:pt idx="209">
                  <c:v>0.3</c:v>
                </c:pt>
                <c:pt idx="210">
                  <c:v>0.3</c:v>
                </c:pt>
                <c:pt idx="211">
                  <c:v>0.3</c:v>
                </c:pt>
                <c:pt idx="212">
                  <c:v>0.3</c:v>
                </c:pt>
                <c:pt idx="213">
                  <c:v>0.3</c:v>
                </c:pt>
                <c:pt idx="214">
                  <c:v>0.3</c:v>
                </c:pt>
                <c:pt idx="215">
                  <c:v>0.3</c:v>
                </c:pt>
                <c:pt idx="216">
                  <c:v>0.3</c:v>
                </c:pt>
                <c:pt idx="217">
                  <c:v>0.3</c:v>
                </c:pt>
                <c:pt idx="218">
                  <c:v>0.3</c:v>
                </c:pt>
                <c:pt idx="219">
                  <c:v>0.3</c:v>
                </c:pt>
                <c:pt idx="220">
                  <c:v>0.3</c:v>
                </c:pt>
                <c:pt idx="221">
                  <c:v>0.3</c:v>
                </c:pt>
                <c:pt idx="222">
                  <c:v>0.3</c:v>
                </c:pt>
                <c:pt idx="223">
                  <c:v>0.3</c:v>
                </c:pt>
                <c:pt idx="224">
                  <c:v>0.3</c:v>
                </c:pt>
                <c:pt idx="225">
                  <c:v>0.3</c:v>
                </c:pt>
                <c:pt idx="226">
                  <c:v>0.3</c:v>
                </c:pt>
                <c:pt idx="227">
                  <c:v>0.3</c:v>
                </c:pt>
                <c:pt idx="228">
                  <c:v>0.3</c:v>
                </c:pt>
                <c:pt idx="229">
                  <c:v>0.3</c:v>
                </c:pt>
                <c:pt idx="230">
                  <c:v>0.3</c:v>
                </c:pt>
                <c:pt idx="231">
                  <c:v>0.3</c:v>
                </c:pt>
                <c:pt idx="232">
                  <c:v>0.3</c:v>
                </c:pt>
                <c:pt idx="233">
                  <c:v>0.3</c:v>
                </c:pt>
                <c:pt idx="234">
                  <c:v>0.3</c:v>
                </c:pt>
                <c:pt idx="235">
                  <c:v>0.3</c:v>
                </c:pt>
                <c:pt idx="236">
                  <c:v>0.3</c:v>
                </c:pt>
                <c:pt idx="237">
                  <c:v>0.3</c:v>
                </c:pt>
                <c:pt idx="238">
                  <c:v>0.3</c:v>
                </c:pt>
                <c:pt idx="239">
                  <c:v>0.3</c:v>
                </c:pt>
                <c:pt idx="240">
                  <c:v>0.3</c:v>
                </c:pt>
                <c:pt idx="241">
                  <c:v>0.3</c:v>
                </c:pt>
                <c:pt idx="242">
                  <c:v>0.3</c:v>
                </c:pt>
                <c:pt idx="243">
                  <c:v>0.3</c:v>
                </c:pt>
                <c:pt idx="244">
                  <c:v>0.3</c:v>
                </c:pt>
                <c:pt idx="245">
                  <c:v>0.3</c:v>
                </c:pt>
                <c:pt idx="246">
                  <c:v>0.3</c:v>
                </c:pt>
                <c:pt idx="247">
                  <c:v>0.3</c:v>
                </c:pt>
                <c:pt idx="248">
                  <c:v>0.3</c:v>
                </c:pt>
                <c:pt idx="249">
                  <c:v>0.3</c:v>
                </c:pt>
                <c:pt idx="250">
                  <c:v>0.3</c:v>
                </c:pt>
                <c:pt idx="251">
                  <c:v>0.3</c:v>
                </c:pt>
                <c:pt idx="252">
                  <c:v>0.3</c:v>
                </c:pt>
                <c:pt idx="253">
                  <c:v>0.3</c:v>
                </c:pt>
                <c:pt idx="254">
                  <c:v>0.3</c:v>
                </c:pt>
                <c:pt idx="255">
                  <c:v>0.3</c:v>
                </c:pt>
                <c:pt idx="256">
                  <c:v>0.3</c:v>
                </c:pt>
                <c:pt idx="257">
                  <c:v>0.3</c:v>
                </c:pt>
                <c:pt idx="258">
                  <c:v>0.3</c:v>
                </c:pt>
                <c:pt idx="259">
                  <c:v>0.3</c:v>
                </c:pt>
                <c:pt idx="260">
                  <c:v>0.3</c:v>
                </c:pt>
                <c:pt idx="261">
                  <c:v>0.3</c:v>
                </c:pt>
                <c:pt idx="262">
                  <c:v>0.3</c:v>
                </c:pt>
                <c:pt idx="263">
                  <c:v>0.3</c:v>
                </c:pt>
                <c:pt idx="264">
                  <c:v>0.3</c:v>
                </c:pt>
                <c:pt idx="265">
                  <c:v>0.3</c:v>
                </c:pt>
                <c:pt idx="266">
                  <c:v>0.3</c:v>
                </c:pt>
                <c:pt idx="267">
                  <c:v>0.3</c:v>
                </c:pt>
                <c:pt idx="268">
                  <c:v>0.3</c:v>
                </c:pt>
                <c:pt idx="269">
                  <c:v>0.3</c:v>
                </c:pt>
                <c:pt idx="270">
                  <c:v>0.3</c:v>
                </c:pt>
                <c:pt idx="271">
                  <c:v>0.3</c:v>
                </c:pt>
                <c:pt idx="272">
                  <c:v>0.3</c:v>
                </c:pt>
                <c:pt idx="273">
                  <c:v>0.3</c:v>
                </c:pt>
                <c:pt idx="274">
                  <c:v>0.3</c:v>
                </c:pt>
                <c:pt idx="275">
                  <c:v>0.3</c:v>
                </c:pt>
                <c:pt idx="276">
                  <c:v>0.3</c:v>
                </c:pt>
                <c:pt idx="277">
                  <c:v>0.3</c:v>
                </c:pt>
                <c:pt idx="278">
                  <c:v>0.3</c:v>
                </c:pt>
                <c:pt idx="279">
                  <c:v>0.3</c:v>
                </c:pt>
                <c:pt idx="280">
                  <c:v>0.3</c:v>
                </c:pt>
                <c:pt idx="281">
                  <c:v>0.3</c:v>
                </c:pt>
                <c:pt idx="282">
                  <c:v>0.3</c:v>
                </c:pt>
                <c:pt idx="283">
                  <c:v>0.3</c:v>
                </c:pt>
                <c:pt idx="284">
                  <c:v>0.3</c:v>
                </c:pt>
                <c:pt idx="285">
                  <c:v>0.3</c:v>
                </c:pt>
                <c:pt idx="286">
                  <c:v>0.3</c:v>
                </c:pt>
                <c:pt idx="287">
                  <c:v>0.3</c:v>
                </c:pt>
                <c:pt idx="288">
                  <c:v>0.3</c:v>
                </c:pt>
                <c:pt idx="289">
                  <c:v>0.3</c:v>
                </c:pt>
                <c:pt idx="290">
                  <c:v>0.3</c:v>
                </c:pt>
                <c:pt idx="291">
                  <c:v>0.3</c:v>
                </c:pt>
                <c:pt idx="292">
                  <c:v>0.3</c:v>
                </c:pt>
                <c:pt idx="293">
                  <c:v>0.3</c:v>
                </c:pt>
                <c:pt idx="294">
                  <c:v>0.3</c:v>
                </c:pt>
                <c:pt idx="295">
                  <c:v>0.3</c:v>
                </c:pt>
                <c:pt idx="296">
                  <c:v>0.3</c:v>
                </c:pt>
                <c:pt idx="297">
                  <c:v>0.3</c:v>
                </c:pt>
                <c:pt idx="298">
                  <c:v>0.3</c:v>
                </c:pt>
                <c:pt idx="299">
                  <c:v>0.3</c:v>
                </c:pt>
                <c:pt idx="300">
                  <c:v>0.3</c:v>
                </c:pt>
                <c:pt idx="301">
                  <c:v>0.3</c:v>
                </c:pt>
                <c:pt idx="302">
                  <c:v>0.3</c:v>
                </c:pt>
                <c:pt idx="303">
                  <c:v>0.3</c:v>
                </c:pt>
                <c:pt idx="304">
                  <c:v>0.3</c:v>
                </c:pt>
                <c:pt idx="305">
                  <c:v>0.3</c:v>
                </c:pt>
                <c:pt idx="306">
                  <c:v>0.3</c:v>
                </c:pt>
                <c:pt idx="307">
                  <c:v>0.3</c:v>
                </c:pt>
                <c:pt idx="308">
                  <c:v>0.3</c:v>
                </c:pt>
                <c:pt idx="309">
                  <c:v>0.3</c:v>
                </c:pt>
                <c:pt idx="310">
                  <c:v>0.3</c:v>
                </c:pt>
                <c:pt idx="311">
                  <c:v>0.3</c:v>
                </c:pt>
                <c:pt idx="312">
                  <c:v>0.3</c:v>
                </c:pt>
                <c:pt idx="313">
                  <c:v>0.3</c:v>
                </c:pt>
                <c:pt idx="314">
                  <c:v>0.3</c:v>
                </c:pt>
                <c:pt idx="315">
                  <c:v>0.3</c:v>
                </c:pt>
                <c:pt idx="316">
                  <c:v>0.3</c:v>
                </c:pt>
                <c:pt idx="317">
                  <c:v>0.3</c:v>
                </c:pt>
                <c:pt idx="318">
                  <c:v>0.3</c:v>
                </c:pt>
                <c:pt idx="319">
                  <c:v>0.3</c:v>
                </c:pt>
                <c:pt idx="320">
                  <c:v>0.3</c:v>
                </c:pt>
                <c:pt idx="321">
                  <c:v>0.3</c:v>
                </c:pt>
                <c:pt idx="322">
                  <c:v>0.3</c:v>
                </c:pt>
                <c:pt idx="323">
                  <c:v>0.3</c:v>
                </c:pt>
                <c:pt idx="324">
                  <c:v>0.3</c:v>
                </c:pt>
                <c:pt idx="325">
                  <c:v>0.3</c:v>
                </c:pt>
                <c:pt idx="326">
                  <c:v>0.3</c:v>
                </c:pt>
                <c:pt idx="327">
                  <c:v>0.3</c:v>
                </c:pt>
                <c:pt idx="328">
                  <c:v>0.3</c:v>
                </c:pt>
                <c:pt idx="329">
                  <c:v>0.3</c:v>
                </c:pt>
                <c:pt idx="330">
                  <c:v>0.3</c:v>
                </c:pt>
                <c:pt idx="331">
                  <c:v>0.3</c:v>
                </c:pt>
                <c:pt idx="332">
                  <c:v>0.3</c:v>
                </c:pt>
                <c:pt idx="333">
                  <c:v>0.3</c:v>
                </c:pt>
                <c:pt idx="334">
                  <c:v>0.3</c:v>
                </c:pt>
                <c:pt idx="335">
                  <c:v>0.3</c:v>
                </c:pt>
                <c:pt idx="336">
                  <c:v>0.3</c:v>
                </c:pt>
                <c:pt idx="337">
                  <c:v>0.3</c:v>
                </c:pt>
                <c:pt idx="338">
                  <c:v>0.3</c:v>
                </c:pt>
                <c:pt idx="339">
                  <c:v>0.3</c:v>
                </c:pt>
                <c:pt idx="340">
                  <c:v>0.3</c:v>
                </c:pt>
                <c:pt idx="341">
                  <c:v>0.3</c:v>
                </c:pt>
                <c:pt idx="342">
                  <c:v>0.3</c:v>
                </c:pt>
                <c:pt idx="343">
                  <c:v>0.3</c:v>
                </c:pt>
                <c:pt idx="344">
                  <c:v>0.3</c:v>
                </c:pt>
                <c:pt idx="345">
                  <c:v>0.3</c:v>
                </c:pt>
                <c:pt idx="346">
                  <c:v>0.3</c:v>
                </c:pt>
                <c:pt idx="347">
                  <c:v>0.3</c:v>
                </c:pt>
                <c:pt idx="348">
                  <c:v>0.3</c:v>
                </c:pt>
                <c:pt idx="349">
                  <c:v>0.3</c:v>
                </c:pt>
                <c:pt idx="350">
                  <c:v>0.3</c:v>
                </c:pt>
                <c:pt idx="351">
                  <c:v>0.3</c:v>
                </c:pt>
                <c:pt idx="352">
                  <c:v>0.3</c:v>
                </c:pt>
                <c:pt idx="353">
                  <c:v>0.3</c:v>
                </c:pt>
                <c:pt idx="354">
                  <c:v>0.3</c:v>
                </c:pt>
                <c:pt idx="355">
                  <c:v>0.3</c:v>
                </c:pt>
                <c:pt idx="356">
                  <c:v>0.3</c:v>
                </c:pt>
                <c:pt idx="357">
                  <c:v>0.3</c:v>
                </c:pt>
                <c:pt idx="358">
                  <c:v>0.3</c:v>
                </c:pt>
                <c:pt idx="359">
                  <c:v>0.3</c:v>
                </c:pt>
                <c:pt idx="360">
                  <c:v>0.3</c:v>
                </c:pt>
                <c:pt idx="361">
                  <c:v>0.3</c:v>
                </c:pt>
                <c:pt idx="362">
                  <c:v>0.3</c:v>
                </c:pt>
                <c:pt idx="363">
                  <c:v>0.3</c:v>
                </c:pt>
                <c:pt idx="364">
                  <c:v>0.3</c:v>
                </c:pt>
                <c:pt idx="365">
                  <c:v>0.3</c:v>
                </c:pt>
                <c:pt idx="366">
                  <c:v>0.3</c:v>
                </c:pt>
                <c:pt idx="367">
                  <c:v>0.3</c:v>
                </c:pt>
                <c:pt idx="368">
                  <c:v>0.3</c:v>
                </c:pt>
                <c:pt idx="369">
                  <c:v>0.3</c:v>
                </c:pt>
                <c:pt idx="370">
                  <c:v>0.3</c:v>
                </c:pt>
                <c:pt idx="371">
                  <c:v>0.3</c:v>
                </c:pt>
                <c:pt idx="372">
                  <c:v>0.3</c:v>
                </c:pt>
                <c:pt idx="373">
                  <c:v>0.3</c:v>
                </c:pt>
                <c:pt idx="374">
                  <c:v>0.3</c:v>
                </c:pt>
                <c:pt idx="375">
                  <c:v>0.3</c:v>
                </c:pt>
                <c:pt idx="376">
                  <c:v>0.3</c:v>
                </c:pt>
                <c:pt idx="377">
                  <c:v>0.3</c:v>
                </c:pt>
                <c:pt idx="378">
                  <c:v>0.3</c:v>
                </c:pt>
                <c:pt idx="379">
                  <c:v>0.3</c:v>
                </c:pt>
                <c:pt idx="380">
                  <c:v>0.3</c:v>
                </c:pt>
                <c:pt idx="381">
                  <c:v>0.3</c:v>
                </c:pt>
                <c:pt idx="382">
                  <c:v>0.3</c:v>
                </c:pt>
                <c:pt idx="383">
                  <c:v>0.3</c:v>
                </c:pt>
                <c:pt idx="384">
                  <c:v>0.3</c:v>
                </c:pt>
                <c:pt idx="385">
                  <c:v>0.3</c:v>
                </c:pt>
                <c:pt idx="386">
                  <c:v>0.3</c:v>
                </c:pt>
                <c:pt idx="387">
                  <c:v>0.3</c:v>
                </c:pt>
                <c:pt idx="388">
                  <c:v>0.3</c:v>
                </c:pt>
                <c:pt idx="389">
                  <c:v>0.3</c:v>
                </c:pt>
                <c:pt idx="390">
                  <c:v>0.3</c:v>
                </c:pt>
                <c:pt idx="391">
                  <c:v>0.3</c:v>
                </c:pt>
                <c:pt idx="392">
                  <c:v>0.3</c:v>
                </c:pt>
                <c:pt idx="393">
                  <c:v>0.3</c:v>
                </c:pt>
                <c:pt idx="394">
                  <c:v>0.3</c:v>
                </c:pt>
                <c:pt idx="395">
                  <c:v>0.3</c:v>
                </c:pt>
                <c:pt idx="396">
                  <c:v>0.3</c:v>
                </c:pt>
                <c:pt idx="397">
                  <c:v>0.3</c:v>
                </c:pt>
                <c:pt idx="398">
                  <c:v>0.3</c:v>
                </c:pt>
                <c:pt idx="399">
                  <c:v>0.3</c:v>
                </c:pt>
                <c:pt idx="400">
                  <c:v>0.3</c:v>
                </c:pt>
                <c:pt idx="401">
                  <c:v>0.3</c:v>
                </c:pt>
                <c:pt idx="402">
                  <c:v>0.3</c:v>
                </c:pt>
                <c:pt idx="403">
                  <c:v>0.3</c:v>
                </c:pt>
                <c:pt idx="404">
                  <c:v>0.3</c:v>
                </c:pt>
                <c:pt idx="405">
                  <c:v>0.3</c:v>
                </c:pt>
                <c:pt idx="406">
                  <c:v>0.3</c:v>
                </c:pt>
                <c:pt idx="407">
                  <c:v>0.3</c:v>
                </c:pt>
                <c:pt idx="408">
                  <c:v>0.3</c:v>
                </c:pt>
                <c:pt idx="409">
                  <c:v>0.3</c:v>
                </c:pt>
                <c:pt idx="410">
                  <c:v>0.3</c:v>
                </c:pt>
                <c:pt idx="411">
                  <c:v>0.3</c:v>
                </c:pt>
                <c:pt idx="412">
                  <c:v>0.3</c:v>
                </c:pt>
                <c:pt idx="413">
                  <c:v>0.3</c:v>
                </c:pt>
                <c:pt idx="414">
                  <c:v>0.3</c:v>
                </c:pt>
                <c:pt idx="415">
                  <c:v>0.3</c:v>
                </c:pt>
                <c:pt idx="416">
                  <c:v>0.3</c:v>
                </c:pt>
                <c:pt idx="417">
                  <c:v>0.3</c:v>
                </c:pt>
                <c:pt idx="418">
                  <c:v>0.3</c:v>
                </c:pt>
                <c:pt idx="419">
                  <c:v>0.3</c:v>
                </c:pt>
                <c:pt idx="420">
                  <c:v>0.3</c:v>
                </c:pt>
                <c:pt idx="421">
                  <c:v>0.3</c:v>
                </c:pt>
                <c:pt idx="422">
                  <c:v>0.3</c:v>
                </c:pt>
                <c:pt idx="423">
                  <c:v>0.3</c:v>
                </c:pt>
                <c:pt idx="424">
                  <c:v>0.3</c:v>
                </c:pt>
                <c:pt idx="425">
                  <c:v>0.3</c:v>
                </c:pt>
                <c:pt idx="426">
                  <c:v>0.3</c:v>
                </c:pt>
                <c:pt idx="427">
                  <c:v>0.3</c:v>
                </c:pt>
                <c:pt idx="428">
                  <c:v>0.3</c:v>
                </c:pt>
                <c:pt idx="429">
                  <c:v>0.3</c:v>
                </c:pt>
                <c:pt idx="430">
                  <c:v>0.3</c:v>
                </c:pt>
                <c:pt idx="431">
                  <c:v>0.3</c:v>
                </c:pt>
                <c:pt idx="432">
                  <c:v>0.3</c:v>
                </c:pt>
                <c:pt idx="433">
                  <c:v>0.3</c:v>
                </c:pt>
                <c:pt idx="434">
                  <c:v>0.3</c:v>
                </c:pt>
                <c:pt idx="435">
                  <c:v>0.3</c:v>
                </c:pt>
                <c:pt idx="436">
                  <c:v>0.3</c:v>
                </c:pt>
                <c:pt idx="437">
                  <c:v>0.3</c:v>
                </c:pt>
                <c:pt idx="438">
                  <c:v>0.3</c:v>
                </c:pt>
                <c:pt idx="439">
                  <c:v>0.3</c:v>
                </c:pt>
                <c:pt idx="440">
                  <c:v>0.3</c:v>
                </c:pt>
                <c:pt idx="441">
                  <c:v>0.3</c:v>
                </c:pt>
                <c:pt idx="442">
                  <c:v>0.3</c:v>
                </c:pt>
                <c:pt idx="443">
                  <c:v>0.3</c:v>
                </c:pt>
                <c:pt idx="444">
                  <c:v>0.3</c:v>
                </c:pt>
                <c:pt idx="445">
                  <c:v>0.3</c:v>
                </c:pt>
                <c:pt idx="446">
                  <c:v>0.3</c:v>
                </c:pt>
                <c:pt idx="447">
                  <c:v>0.3</c:v>
                </c:pt>
                <c:pt idx="448">
                  <c:v>0.3</c:v>
                </c:pt>
                <c:pt idx="449">
                  <c:v>0.3</c:v>
                </c:pt>
                <c:pt idx="450">
                  <c:v>0.3</c:v>
                </c:pt>
                <c:pt idx="451">
                  <c:v>0.3</c:v>
                </c:pt>
                <c:pt idx="452">
                  <c:v>0.3</c:v>
                </c:pt>
                <c:pt idx="453">
                  <c:v>0.3</c:v>
                </c:pt>
                <c:pt idx="454">
                  <c:v>0.3</c:v>
                </c:pt>
                <c:pt idx="455">
                  <c:v>0.3</c:v>
                </c:pt>
                <c:pt idx="456">
                  <c:v>0.3</c:v>
                </c:pt>
                <c:pt idx="457">
                  <c:v>0.3</c:v>
                </c:pt>
                <c:pt idx="458">
                  <c:v>0.3</c:v>
                </c:pt>
                <c:pt idx="459">
                  <c:v>0.3</c:v>
                </c:pt>
                <c:pt idx="460">
                  <c:v>0.3</c:v>
                </c:pt>
                <c:pt idx="461">
                  <c:v>0.3</c:v>
                </c:pt>
                <c:pt idx="462">
                  <c:v>0.3</c:v>
                </c:pt>
                <c:pt idx="463">
                  <c:v>0.3</c:v>
                </c:pt>
                <c:pt idx="464">
                  <c:v>0.3</c:v>
                </c:pt>
                <c:pt idx="465">
                  <c:v>0.3</c:v>
                </c:pt>
                <c:pt idx="466">
                  <c:v>0.3</c:v>
                </c:pt>
                <c:pt idx="467">
                  <c:v>0.3</c:v>
                </c:pt>
                <c:pt idx="468">
                  <c:v>0.3</c:v>
                </c:pt>
                <c:pt idx="469">
                  <c:v>0.3</c:v>
                </c:pt>
                <c:pt idx="470">
                  <c:v>0.3</c:v>
                </c:pt>
                <c:pt idx="471">
                  <c:v>0.3</c:v>
                </c:pt>
                <c:pt idx="472">
                  <c:v>0.3</c:v>
                </c:pt>
                <c:pt idx="473">
                  <c:v>0.3</c:v>
                </c:pt>
                <c:pt idx="474">
                  <c:v>0.3</c:v>
                </c:pt>
                <c:pt idx="475">
                  <c:v>0.3</c:v>
                </c:pt>
                <c:pt idx="476">
                  <c:v>0.3</c:v>
                </c:pt>
                <c:pt idx="477">
                  <c:v>0.3</c:v>
                </c:pt>
                <c:pt idx="478">
                  <c:v>0.3</c:v>
                </c:pt>
                <c:pt idx="479">
                  <c:v>0.3</c:v>
                </c:pt>
                <c:pt idx="480">
                  <c:v>0.3</c:v>
                </c:pt>
                <c:pt idx="481">
                  <c:v>0.3</c:v>
                </c:pt>
                <c:pt idx="482">
                  <c:v>0.3</c:v>
                </c:pt>
                <c:pt idx="483">
                  <c:v>0.3</c:v>
                </c:pt>
                <c:pt idx="484">
                  <c:v>0.3</c:v>
                </c:pt>
                <c:pt idx="485">
                  <c:v>0.3</c:v>
                </c:pt>
                <c:pt idx="486">
                  <c:v>0.3</c:v>
                </c:pt>
                <c:pt idx="487">
                  <c:v>0.3</c:v>
                </c:pt>
                <c:pt idx="488">
                  <c:v>0.3</c:v>
                </c:pt>
                <c:pt idx="489">
                  <c:v>0.3</c:v>
                </c:pt>
                <c:pt idx="490">
                  <c:v>0.3</c:v>
                </c:pt>
                <c:pt idx="491">
                  <c:v>0.3</c:v>
                </c:pt>
                <c:pt idx="492">
                  <c:v>0.3</c:v>
                </c:pt>
                <c:pt idx="493">
                  <c:v>0.3</c:v>
                </c:pt>
                <c:pt idx="494">
                  <c:v>0.3</c:v>
                </c:pt>
                <c:pt idx="495">
                  <c:v>0.3</c:v>
                </c:pt>
                <c:pt idx="496">
                  <c:v>0.3</c:v>
                </c:pt>
                <c:pt idx="497">
                  <c:v>0.3</c:v>
                </c:pt>
                <c:pt idx="498">
                  <c:v>0.3</c:v>
                </c:pt>
                <c:pt idx="499">
                  <c:v>0.3</c:v>
                </c:pt>
                <c:pt idx="500">
                  <c:v>0.3</c:v>
                </c:pt>
                <c:pt idx="501">
                  <c:v>0.3</c:v>
                </c:pt>
                <c:pt idx="502">
                  <c:v>0.3</c:v>
                </c:pt>
                <c:pt idx="503">
                  <c:v>0.3</c:v>
                </c:pt>
                <c:pt idx="504">
                  <c:v>0.3</c:v>
                </c:pt>
                <c:pt idx="505">
                  <c:v>0.3</c:v>
                </c:pt>
                <c:pt idx="506">
                  <c:v>0.3</c:v>
                </c:pt>
                <c:pt idx="507">
                  <c:v>0.3</c:v>
                </c:pt>
                <c:pt idx="508">
                  <c:v>0.3</c:v>
                </c:pt>
                <c:pt idx="509">
                  <c:v>0.3</c:v>
                </c:pt>
                <c:pt idx="510">
                  <c:v>0.3</c:v>
                </c:pt>
                <c:pt idx="511">
                  <c:v>0.3</c:v>
                </c:pt>
                <c:pt idx="512">
                  <c:v>0.3</c:v>
                </c:pt>
                <c:pt idx="513">
                  <c:v>0.3</c:v>
                </c:pt>
                <c:pt idx="514">
                  <c:v>0.3</c:v>
                </c:pt>
                <c:pt idx="515">
                  <c:v>0.3</c:v>
                </c:pt>
                <c:pt idx="516">
                  <c:v>0.3</c:v>
                </c:pt>
                <c:pt idx="517">
                  <c:v>0.3</c:v>
                </c:pt>
                <c:pt idx="518">
                  <c:v>0.3</c:v>
                </c:pt>
                <c:pt idx="519">
                  <c:v>0.3</c:v>
                </c:pt>
                <c:pt idx="520">
                  <c:v>0.3</c:v>
                </c:pt>
                <c:pt idx="521">
                  <c:v>0.3</c:v>
                </c:pt>
                <c:pt idx="522">
                  <c:v>0.3</c:v>
                </c:pt>
                <c:pt idx="523">
                  <c:v>0.3</c:v>
                </c:pt>
                <c:pt idx="524">
                  <c:v>0.3</c:v>
                </c:pt>
                <c:pt idx="525">
                  <c:v>0.3</c:v>
                </c:pt>
                <c:pt idx="526">
                  <c:v>0.3</c:v>
                </c:pt>
                <c:pt idx="527">
                  <c:v>0.3</c:v>
                </c:pt>
                <c:pt idx="528">
                  <c:v>0.3</c:v>
                </c:pt>
                <c:pt idx="529">
                  <c:v>0.3</c:v>
                </c:pt>
                <c:pt idx="530">
                  <c:v>0.3</c:v>
                </c:pt>
                <c:pt idx="531">
                  <c:v>0.3</c:v>
                </c:pt>
                <c:pt idx="532">
                  <c:v>0.3</c:v>
                </c:pt>
                <c:pt idx="533">
                  <c:v>0.3</c:v>
                </c:pt>
                <c:pt idx="534">
                  <c:v>0.3</c:v>
                </c:pt>
                <c:pt idx="535">
                  <c:v>0.3</c:v>
                </c:pt>
                <c:pt idx="536">
                  <c:v>0.3</c:v>
                </c:pt>
                <c:pt idx="537">
                  <c:v>0.3</c:v>
                </c:pt>
                <c:pt idx="538">
                  <c:v>0.3</c:v>
                </c:pt>
                <c:pt idx="539">
                  <c:v>0.3</c:v>
                </c:pt>
                <c:pt idx="540">
                  <c:v>0.3</c:v>
                </c:pt>
                <c:pt idx="541">
                  <c:v>0.3</c:v>
                </c:pt>
                <c:pt idx="542">
                  <c:v>0.3</c:v>
                </c:pt>
                <c:pt idx="543">
                  <c:v>0.3</c:v>
                </c:pt>
                <c:pt idx="544">
                  <c:v>0.3</c:v>
                </c:pt>
                <c:pt idx="545">
                  <c:v>0.3</c:v>
                </c:pt>
                <c:pt idx="546">
                  <c:v>0.3</c:v>
                </c:pt>
                <c:pt idx="547">
                  <c:v>0.3</c:v>
                </c:pt>
                <c:pt idx="548">
                  <c:v>0.3</c:v>
                </c:pt>
                <c:pt idx="549">
                  <c:v>0.3</c:v>
                </c:pt>
                <c:pt idx="550">
                  <c:v>0.3</c:v>
                </c:pt>
                <c:pt idx="551">
                  <c:v>0.3</c:v>
                </c:pt>
                <c:pt idx="552">
                  <c:v>0.3</c:v>
                </c:pt>
                <c:pt idx="553">
                  <c:v>0.3</c:v>
                </c:pt>
                <c:pt idx="554">
                  <c:v>0.3</c:v>
                </c:pt>
                <c:pt idx="555">
                  <c:v>0.3</c:v>
                </c:pt>
                <c:pt idx="556">
                  <c:v>0.3</c:v>
                </c:pt>
                <c:pt idx="557">
                  <c:v>0.3</c:v>
                </c:pt>
                <c:pt idx="558">
                  <c:v>0.3</c:v>
                </c:pt>
                <c:pt idx="559">
                  <c:v>0.3</c:v>
                </c:pt>
                <c:pt idx="560">
                  <c:v>0.3</c:v>
                </c:pt>
                <c:pt idx="561">
                  <c:v>0.3</c:v>
                </c:pt>
                <c:pt idx="562">
                  <c:v>0.3</c:v>
                </c:pt>
                <c:pt idx="563">
                  <c:v>0.3</c:v>
                </c:pt>
                <c:pt idx="564">
                  <c:v>0.3</c:v>
                </c:pt>
                <c:pt idx="565">
                  <c:v>0.3</c:v>
                </c:pt>
                <c:pt idx="566">
                  <c:v>0.3</c:v>
                </c:pt>
                <c:pt idx="567">
                  <c:v>0.3</c:v>
                </c:pt>
                <c:pt idx="568">
                  <c:v>0.3</c:v>
                </c:pt>
                <c:pt idx="569">
                  <c:v>0.3</c:v>
                </c:pt>
                <c:pt idx="570">
                  <c:v>0.3</c:v>
                </c:pt>
                <c:pt idx="571">
                  <c:v>0.3</c:v>
                </c:pt>
                <c:pt idx="572">
                  <c:v>0.3</c:v>
                </c:pt>
                <c:pt idx="573">
                  <c:v>0.3</c:v>
                </c:pt>
                <c:pt idx="574">
                  <c:v>0.3</c:v>
                </c:pt>
                <c:pt idx="575">
                  <c:v>0.3</c:v>
                </c:pt>
                <c:pt idx="576">
                  <c:v>0.3</c:v>
                </c:pt>
                <c:pt idx="577">
                  <c:v>0.3</c:v>
                </c:pt>
                <c:pt idx="578">
                  <c:v>0.3</c:v>
                </c:pt>
                <c:pt idx="579">
                  <c:v>0.3</c:v>
                </c:pt>
                <c:pt idx="580">
                  <c:v>0.3</c:v>
                </c:pt>
                <c:pt idx="581">
                  <c:v>0.3</c:v>
                </c:pt>
                <c:pt idx="582">
                  <c:v>0.3</c:v>
                </c:pt>
                <c:pt idx="583">
                  <c:v>0.3</c:v>
                </c:pt>
                <c:pt idx="584">
                  <c:v>0.3</c:v>
                </c:pt>
                <c:pt idx="585">
                  <c:v>0.3</c:v>
                </c:pt>
                <c:pt idx="586">
                  <c:v>0.3</c:v>
                </c:pt>
                <c:pt idx="587">
                  <c:v>0.3</c:v>
                </c:pt>
                <c:pt idx="588">
                  <c:v>0.3</c:v>
                </c:pt>
                <c:pt idx="589">
                  <c:v>0.3</c:v>
                </c:pt>
                <c:pt idx="590">
                  <c:v>0.3</c:v>
                </c:pt>
                <c:pt idx="591">
                  <c:v>0.3</c:v>
                </c:pt>
                <c:pt idx="592">
                  <c:v>0.3</c:v>
                </c:pt>
                <c:pt idx="593">
                  <c:v>0.3</c:v>
                </c:pt>
                <c:pt idx="594">
                  <c:v>0.3</c:v>
                </c:pt>
                <c:pt idx="595">
                  <c:v>0.3</c:v>
                </c:pt>
                <c:pt idx="596">
                  <c:v>0.3</c:v>
                </c:pt>
                <c:pt idx="597">
                  <c:v>0.3</c:v>
                </c:pt>
                <c:pt idx="598">
                  <c:v>0.3</c:v>
                </c:pt>
                <c:pt idx="599">
                  <c:v>0.3</c:v>
                </c:pt>
                <c:pt idx="600">
                  <c:v>0.3</c:v>
                </c:pt>
                <c:pt idx="601">
                  <c:v>0.3</c:v>
                </c:pt>
                <c:pt idx="602">
                  <c:v>0.3</c:v>
                </c:pt>
                <c:pt idx="603">
                  <c:v>0.3</c:v>
                </c:pt>
                <c:pt idx="604">
                  <c:v>0.3</c:v>
                </c:pt>
                <c:pt idx="605">
                  <c:v>0.3</c:v>
                </c:pt>
                <c:pt idx="606">
                  <c:v>0.3</c:v>
                </c:pt>
                <c:pt idx="607">
                  <c:v>0.3</c:v>
                </c:pt>
                <c:pt idx="608">
                  <c:v>0.3</c:v>
                </c:pt>
                <c:pt idx="609">
                  <c:v>0.3</c:v>
                </c:pt>
                <c:pt idx="610">
                  <c:v>0.3</c:v>
                </c:pt>
                <c:pt idx="611">
                  <c:v>0.3</c:v>
                </c:pt>
                <c:pt idx="612">
                  <c:v>0.3</c:v>
                </c:pt>
                <c:pt idx="613">
                  <c:v>0.3</c:v>
                </c:pt>
                <c:pt idx="614">
                  <c:v>0.3</c:v>
                </c:pt>
                <c:pt idx="615">
                  <c:v>0.3</c:v>
                </c:pt>
                <c:pt idx="616">
                  <c:v>0.3</c:v>
                </c:pt>
                <c:pt idx="617">
                  <c:v>0.3</c:v>
                </c:pt>
                <c:pt idx="618">
                  <c:v>0.3</c:v>
                </c:pt>
                <c:pt idx="619">
                  <c:v>0.3</c:v>
                </c:pt>
                <c:pt idx="620">
                  <c:v>0.3</c:v>
                </c:pt>
                <c:pt idx="621">
                  <c:v>0.3</c:v>
                </c:pt>
                <c:pt idx="622">
                  <c:v>0.3</c:v>
                </c:pt>
                <c:pt idx="623">
                  <c:v>0.3</c:v>
                </c:pt>
                <c:pt idx="624">
                  <c:v>0.3</c:v>
                </c:pt>
                <c:pt idx="625">
                  <c:v>0.3</c:v>
                </c:pt>
                <c:pt idx="626">
                  <c:v>0.3</c:v>
                </c:pt>
                <c:pt idx="627">
                  <c:v>0.3</c:v>
                </c:pt>
                <c:pt idx="628">
                  <c:v>0.3</c:v>
                </c:pt>
                <c:pt idx="629">
                  <c:v>0.3</c:v>
                </c:pt>
                <c:pt idx="630">
                  <c:v>0.3</c:v>
                </c:pt>
                <c:pt idx="631">
                  <c:v>0.3</c:v>
                </c:pt>
                <c:pt idx="632">
                  <c:v>0.3</c:v>
                </c:pt>
                <c:pt idx="633">
                  <c:v>0.3</c:v>
                </c:pt>
                <c:pt idx="634">
                  <c:v>0.3</c:v>
                </c:pt>
                <c:pt idx="635">
                  <c:v>0.3</c:v>
                </c:pt>
                <c:pt idx="636">
                  <c:v>0.3</c:v>
                </c:pt>
                <c:pt idx="637">
                  <c:v>0.3</c:v>
                </c:pt>
                <c:pt idx="638">
                  <c:v>0.3</c:v>
                </c:pt>
                <c:pt idx="639">
                  <c:v>0.3</c:v>
                </c:pt>
                <c:pt idx="640">
                  <c:v>0.3</c:v>
                </c:pt>
                <c:pt idx="641">
                  <c:v>0.3</c:v>
                </c:pt>
                <c:pt idx="642">
                  <c:v>0.3</c:v>
                </c:pt>
                <c:pt idx="643">
                  <c:v>0.3</c:v>
                </c:pt>
                <c:pt idx="644">
                  <c:v>0.3</c:v>
                </c:pt>
                <c:pt idx="645">
                  <c:v>0.3</c:v>
                </c:pt>
                <c:pt idx="646">
                  <c:v>0.3</c:v>
                </c:pt>
                <c:pt idx="647">
                  <c:v>0.3</c:v>
                </c:pt>
                <c:pt idx="648">
                  <c:v>0.3</c:v>
                </c:pt>
                <c:pt idx="649">
                  <c:v>0.3</c:v>
                </c:pt>
                <c:pt idx="650">
                  <c:v>0.3</c:v>
                </c:pt>
                <c:pt idx="651">
                  <c:v>0.3</c:v>
                </c:pt>
                <c:pt idx="652">
                  <c:v>0.3</c:v>
                </c:pt>
                <c:pt idx="653">
                  <c:v>0.3</c:v>
                </c:pt>
                <c:pt idx="654">
                  <c:v>0.3</c:v>
                </c:pt>
                <c:pt idx="655">
                  <c:v>0.3</c:v>
                </c:pt>
                <c:pt idx="656">
                  <c:v>0.3</c:v>
                </c:pt>
                <c:pt idx="657">
                  <c:v>0.3</c:v>
                </c:pt>
                <c:pt idx="658">
                  <c:v>0.3</c:v>
                </c:pt>
                <c:pt idx="659">
                  <c:v>0.3</c:v>
                </c:pt>
                <c:pt idx="660">
                  <c:v>0.3</c:v>
                </c:pt>
                <c:pt idx="661">
                  <c:v>0.3</c:v>
                </c:pt>
                <c:pt idx="662">
                  <c:v>0.3</c:v>
                </c:pt>
                <c:pt idx="663">
                  <c:v>0.3</c:v>
                </c:pt>
                <c:pt idx="664">
                  <c:v>0.3</c:v>
                </c:pt>
                <c:pt idx="665">
                  <c:v>0.3</c:v>
                </c:pt>
                <c:pt idx="666">
                  <c:v>0.3</c:v>
                </c:pt>
                <c:pt idx="667">
                  <c:v>0.3</c:v>
                </c:pt>
                <c:pt idx="668">
                  <c:v>0.3</c:v>
                </c:pt>
                <c:pt idx="669">
                  <c:v>0.3</c:v>
                </c:pt>
                <c:pt idx="670">
                  <c:v>0.3</c:v>
                </c:pt>
                <c:pt idx="671">
                  <c:v>0.3</c:v>
                </c:pt>
                <c:pt idx="672">
                  <c:v>0.3</c:v>
                </c:pt>
                <c:pt idx="673">
                  <c:v>0.3</c:v>
                </c:pt>
                <c:pt idx="674">
                  <c:v>0.3</c:v>
                </c:pt>
                <c:pt idx="675">
                  <c:v>0.3</c:v>
                </c:pt>
                <c:pt idx="676">
                  <c:v>0.3</c:v>
                </c:pt>
                <c:pt idx="677">
                  <c:v>0.3</c:v>
                </c:pt>
                <c:pt idx="678">
                  <c:v>0.3</c:v>
                </c:pt>
                <c:pt idx="679">
                  <c:v>0.3</c:v>
                </c:pt>
                <c:pt idx="680">
                  <c:v>0.3</c:v>
                </c:pt>
                <c:pt idx="681">
                  <c:v>0.3</c:v>
                </c:pt>
                <c:pt idx="682">
                  <c:v>0.3</c:v>
                </c:pt>
                <c:pt idx="683">
                  <c:v>0.3</c:v>
                </c:pt>
                <c:pt idx="684">
                  <c:v>0.3</c:v>
                </c:pt>
                <c:pt idx="685">
                  <c:v>0.3</c:v>
                </c:pt>
                <c:pt idx="686">
                  <c:v>0.3</c:v>
                </c:pt>
                <c:pt idx="687">
                  <c:v>0.3</c:v>
                </c:pt>
                <c:pt idx="688">
                  <c:v>0.3</c:v>
                </c:pt>
                <c:pt idx="689">
                  <c:v>0.3</c:v>
                </c:pt>
                <c:pt idx="690">
                  <c:v>0.3</c:v>
                </c:pt>
                <c:pt idx="691">
                  <c:v>0.3</c:v>
                </c:pt>
                <c:pt idx="692">
                  <c:v>0.3</c:v>
                </c:pt>
                <c:pt idx="693">
                  <c:v>0.3</c:v>
                </c:pt>
                <c:pt idx="694">
                  <c:v>0.3</c:v>
                </c:pt>
                <c:pt idx="695">
                  <c:v>0.3</c:v>
                </c:pt>
                <c:pt idx="696">
                  <c:v>0.3</c:v>
                </c:pt>
                <c:pt idx="697">
                  <c:v>0.3</c:v>
                </c:pt>
                <c:pt idx="698">
                  <c:v>0.3</c:v>
                </c:pt>
                <c:pt idx="699">
                  <c:v>0.3</c:v>
                </c:pt>
                <c:pt idx="700">
                  <c:v>0.3</c:v>
                </c:pt>
                <c:pt idx="701">
                  <c:v>0.3</c:v>
                </c:pt>
                <c:pt idx="702">
                  <c:v>0.3</c:v>
                </c:pt>
                <c:pt idx="703">
                  <c:v>0.3</c:v>
                </c:pt>
                <c:pt idx="704">
                  <c:v>0.3</c:v>
                </c:pt>
                <c:pt idx="705">
                  <c:v>0.3</c:v>
                </c:pt>
                <c:pt idx="706">
                  <c:v>0.3</c:v>
                </c:pt>
                <c:pt idx="707">
                  <c:v>0.3</c:v>
                </c:pt>
                <c:pt idx="708">
                  <c:v>0.3</c:v>
                </c:pt>
                <c:pt idx="709">
                  <c:v>0.3</c:v>
                </c:pt>
                <c:pt idx="710">
                  <c:v>0.3</c:v>
                </c:pt>
                <c:pt idx="711">
                  <c:v>0.3</c:v>
                </c:pt>
                <c:pt idx="712">
                  <c:v>0.3</c:v>
                </c:pt>
                <c:pt idx="713">
                  <c:v>0.3</c:v>
                </c:pt>
                <c:pt idx="714">
                  <c:v>0.3</c:v>
                </c:pt>
                <c:pt idx="715">
                  <c:v>0.3</c:v>
                </c:pt>
                <c:pt idx="716">
                  <c:v>0.3</c:v>
                </c:pt>
                <c:pt idx="717">
                  <c:v>0.3</c:v>
                </c:pt>
                <c:pt idx="718">
                  <c:v>0.3</c:v>
                </c:pt>
                <c:pt idx="719">
                  <c:v>0.3</c:v>
                </c:pt>
                <c:pt idx="720">
                  <c:v>0.3</c:v>
                </c:pt>
                <c:pt idx="721">
                  <c:v>0.3</c:v>
                </c:pt>
                <c:pt idx="722">
                  <c:v>0.3</c:v>
                </c:pt>
                <c:pt idx="723">
                  <c:v>0.3</c:v>
                </c:pt>
                <c:pt idx="724">
                  <c:v>0.3</c:v>
                </c:pt>
                <c:pt idx="725">
                  <c:v>0.3</c:v>
                </c:pt>
                <c:pt idx="726">
                  <c:v>0.3</c:v>
                </c:pt>
                <c:pt idx="727">
                  <c:v>0.3</c:v>
                </c:pt>
                <c:pt idx="728">
                  <c:v>0.3</c:v>
                </c:pt>
                <c:pt idx="729">
                  <c:v>0.3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9-7685-4CA2-8C6F-6BF9101DE2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6532352"/>
        <c:axId val="116534272"/>
        <c:extLst xmlns:c16r2="http://schemas.microsoft.com/office/drawing/2015/06/chart"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v>2000</c:v>
                </c:tx>
                <c:spPr>
                  <a:ln w="12700">
                    <a:solidFill>
                      <a:schemeClr val="tx1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DATOS!$W$3:$W$732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7.3</c:v>
                      </c:pt>
                      <c:pt idx="1">
                        <c:v>7.2</c:v>
                      </c:pt>
                      <c:pt idx="2">
                        <c:v>7.05</c:v>
                      </c:pt>
                      <c:pt idx="3">
                        <c:v>6.9</c:v>
                      </c:pt>
                      <c:pt idx="4">
                        <c:v>6.88</c:v>
                      </c:pt>
                      <c:pt idx="5">
                        <c:v>6.78</c:v>
                      </c:pt>
                      <c:pt idx="6">
                        <c:v>6.75</c:v>
                      </c:pt>
                      <c:pt idx="7">
                        <c:v>6.62</c:v>
                      </c:pt>
                      <c:pt idx="8">
                        <c:v>6.52</c:v>
                      </c:pt>
                      <c:pt idx="9">
                        <c:v>6.38</c:v>
                      </c:pt>
                      <c:pt idx="10">
                        <c:v>6.24</c:v>
                      </c:pt>
                      <c:pt idx="11">
                        <c:v>6.18</c:v>
                      </c:pt>
                      <c:pt idx="12">
                        <c:v>6.2</c:v>
                      </c:pt>
                      <c:pt idx="13">
                        <c:v>6.34</c:v>
                      </c:pt>
                      <c:pt idx="14">
                        <c:v>6.64</c:v>
                      </c:pt>
                      <c:pt idx="15">
                        <c:v>6.7</c:v>
                      </c:pt>
                      <c:pt idx="16">
                        <c:v>6.68</c:v>
                      </c:pt>
                      <c:pt idx="17">
                        <c:v>6.6</c:v>
                      </c:pt>
                      <c:pt idx="18">
                        <c:v>6.58</c:v>
                      </c:pt>
                      <c:pt idx="19">
                        <c:v>6.56</c:v>
                      </c:pt>
                      <c:pt idx="20">
                        <c:v>6.6</c:v>
                      </c:pt>
                      <c:pt idx="21">
                        <c:v>6.56</c:v>
                      </c:pt>
                      <c:pt idx="22">
                        <c:v>6.6</c:v>
                      </c:pt>
                      <c:pt idx="23">
                        <c:v>6.61</c:v>
                      </c:pt>
                      <c:pt idx="24">
                        <c:v>6.62</c:v>
                      </c:pt>
                      <c:pt idx="25">
                        <c:v>6.46</c:v>
                      </c:pt>
                      <c:pt idx="26">
                        <c:v>6.52</c:v>
                      </c:pt>
                      <c:pt idx="27">
                        <c:v>6.36</c:v>
                      </c:pt>
                      <c:pt idx="28">
                        <c:v>6.28</c:v>
                      </c:pt>
                      <c:pt idx="29">
                        <c:v>6.28</c:v>
                      </c:pt>
                      <c:pt idx="30">
                        <c:v>6.22</c:v>
                      </c:pt>
                      <c:pt idx="31">
                        <c:v>6.22</c:v>
                      </c:pt>
                      <c:pt idx="32">
                        <c:v>6.18</c:v>
                      </c:pt>
                      <c:pt idx="33">
                        <c:v>6.24</c:v>
                      </c:pt>
                      <c:pt idx="34">
                        <c:v>6.3</c:v>
                      </c:pt>
                      <c:pt idx="35">
                        <c:v>6.33</c:v>
                      </c:pt>
                      <c:pt idx="36">
                        <c:v>6.35</c:v>
                      </c:pt>
                      <c:pt idx="37">
                        <c:v>6.36</c:v>
                      </c:pt>
                      <c:pt idx="38">
                        <c:v>6.38</c:v>
                      </c:pt>
                      <c:pt idx="39">
                        <c:v>6.42</c:v>
                      </c:pt>
                      <c:pt idx="40">
                        <c:v>6.45</c:v>
                      </c:pt>
                      <c:pt idx="41">
                        <c:v>6.49</c:v>
                      </c:pt>
                      <c:pt idx="42">
                        <c:v>6.61</c:v>
                      </c:pt>
                      <c:pt idx="43">
                        <c:v>6.59</c:v>
                      </c:pt>
                      <c:pt idx="44">
                        <c:v>6.53</c:v>
                      </c:pt>
                      <c:pt idx="45">
                        <c:v>6.56</c:v>
                      </c:pt>
                      <c:pt idx="46">
                        <c:v>6.52</c:v>
                      </c:pt>
                      <c:pt idx="47">
                        <c:v>6.42</c:v>
                      </c:pt>
                      <c:pt idx="48">
                        <c:v>6.27</c:v>
                      </c:pt>
                      <c:pt idx="49">
                        <c:v>6.1</c:v>
                      </c:pt>
                      <c:pt idx="50">
                        <c:v>5.95</c:v>
                      </c:pt>
                      <c:pt idx="51">
                        <c:v>5.98</c:v>
                      </c:pt>
                      <c:pt idx="52">
                        <c:v>5.85</c:v>
                      </c:pt>
                      <c:pt idx="53">
                        <c:v>5.8</c:v>
                      </c:pt>
                      <c:pt idx="54">
                        <c:v>5.37</c:v>
                      </c:pt>
                      <c:pt idx="55">
                        <c:v>5.0199999999999996</c:v>
                      </c:pt>
                      <c:pt idx="56">
                        <c:v>4.63</c:v>
                      </c:pt>
                      <c:pt idx="57">
                        <c:v>5.76</c:v>
                      </c:pt>
                      <c:pt idx="58">
                        <c:v>5.22</c:v>
                      </c:pt>
                      <c:pt idx="59">
                        <c:v>5.43</c:v>
                      </c:pt>
                      <c:pt idx="60">
                        <c:v>5.62</c:v>
                      </c:pt>
                      <c:pt idx="61">
                        <c:v>5.72</c:v>
                      </c:pt>
                      <c:pt idx="62">
                        <c:v>5.8</c:v>
                      </c:pt>
                      <c:pt idx="63">
                        <c:v>5.84</c:v>
                      </c:pt>
                      <c:pt idx="64">
                        <c:v>5.76</c:v>
                      </c:pt>
                      <c:pt idx="65">
                        <c:v>5.64</c:v>
                      </c:pt>
                      <c:pt idx="66">
                        <c:v>5.56</c:v>
                      </c:pt>
                      <c:pt idx="67">
                        <c:v>5.58</c:v>
                      </c:pt>
                      <c:pt idx="68">
                        <c:v>5.58</c:v>
                      </c:pt>
                      <c:pt idx="69">
                        <c:v>5.6</c:v>
                      </c:pt>
                      <c:pt idx="70">
                        <c:v>5.68</c:v>
                      </c:pt>
                      <c:pt idx="71">
                        <c:v>5.6</c:v>
                      </c:pt>
                      <c:pt idx="72">
                        <c:v>5.56</c:v>
                      </c:pt>
                      <c:pt idx="73">
                        <c:v>5.54</c:v>
                      </c:pt>
                      <c:pt idx="74">
                        <c:v>5.5</c:v>
                      </c:pt>
                      <c:pt idx="75">
                        <c:v>5.42</c:v>
                      </c:pt>
                      <c:pt idx="76">
                        <c:v>5.36</c:v>
                      </c:pt>
                      <c:pt idx="77">
                        <c:v>5.28</c:v>
                      </c:pt>
                      <c:pt idx="78">
                        <c:v>5.22</c:v>
                      </c:pt>
                      <c:pt idx="79">
                        <c:v>5.15</c:v>
                      </c:pt>
                      <c:pt idx="80">
                        <c:v>5.1100000000000003</c:v>
                      </c:pt>
                      <c:pt idx="81">
                        <c:v>5.0199999999999996</c:v>
                      </c:pt>
                      <c:pt idx="82">
                        <c:v>4.97</c:v>
                      </c:pt>
                      <c:pt idx="83">
                        <c:v>4.92</c:v>
                      </c:pt>
                      <c:pt idx="84">
                        <c:v>4.9000000000000004</c:v>
                      </c:pt>
                      <c:pt idx="85">
                        <c:v>4.88</c:v>
                      </c:pt>
                      <c:pt idx="86">
                        <c:v>4.55</c:v>
                      </c:pt>
                      <c:pt idx="87">
                        <c:v>4.2</c:v>
                      </c:pt>
                      <c:pt idx="88">
                        <c:v>3.86</c:v>
                      </c:pt>
                      <c:pt idx="89">
                        <c:v>3.76</c:v>
                      </c:pt>
                      <c:pt idx="90">
                        <c:v>3.65</c:v>
                      </c:pt>
                      <c:pt idx="91">
                        <c:v>3.6</c:v>
                      </c:pt>
                      <c:pt idx="92">
                        <c:v>3.7</c:v>
                      </c:pt>
                      <c:pt idx="93">
                        <c:v>3.98</c:v>
                      </c:pt>
                      <c:pt idx="94">
                        <c:v>4.18</c:v>
                      </c:pt>
                      <c:pt idx="95">
                        <c:v>4.43</c:v>
                      </c:pt>
                      <c:pt idx="96">
                        <c:v>4.51</c:v>
                      </c:pt>
                      <c:pt idx="97">
                        <c:v>4.7300000000000004</c:v>
                      </c:pt>
                      <c:pt idx="98">
                        <c:v>4.9400000000000004</c:v>
                      </c:pt>
                      <c:pt idx="99">
                        <c:v>5.13</c:v>
                      </c:pt>
                      <c:pt idx="100">
                        <c:v>5.22</c:v>
                      </c:pt>
                      <c:pt idx="101">
                        <c:v>5.26</c:v>
                      </c:pt>
                      <c:pt idx="102">
                        <c:v>5.26</c:v>
                      </c:pt>
                      <c:pt idx="103">
                        <c:v>5.36</c:v>
                      </c:pt>
                      <c:pt idx="104">
                        <c:v>5.26</c:v>
                      </c:pt>
                      <c:pt idx="105">
                        <c:v>5.32</c:v>
                      </c:pt>
                      <c:pt idx="106">
                        <c:v>5.75</c:v>
                      </c:pt>
                      <c:pt idx="107">
                        <c:v>4.8600000000000003</c:v>
                      </c:pt>
                      <c:pt idx="108">
                        <c:v>4.82</c:v>
                      </c:pt>
                      <c:pt idx="109">
                        <c:v>5.84</c:v>
                      </c:pt>
                      <c:pt idx="110">
                        <c:v>6.06</c:v>
                      </c:pt>
                      <c:pt idx="111">
                        <c:v>6.24</c:v>
                      </c:pt>
                      <c:pt idx="112">
                        <c:v>6.38</c:v>
                      </c:pt>
                      <c:pt idx="113">
                        <c:v>6.52</c:v>
                      </c:pt>
                      <c:pt idx="114">
                        <c:v>6.64</c:v>
                      </c:pt>
                      <c:pt idx="115">
                        <c:v>6.72</c:v>
                      </c:pt>
                      <c:pt idx="116">
                        <c:v>6.89</c:v>
                      </c:pt>
                      <c:pt idx="117">
                        <c:v>7.09</c:v>
                      </c:pt>
                      <c:pt idx="118">
                        <c:v>7.14</c:v>
                      </c:pt>
                      <c:pt idx="119">
                        <c:v>7.18</c:v>
                      </c:pt>
                      <c:pt idx="120">
                        <c:v>7.23</c:v>
                      </c:pt>
                      <c:pt idx="121">
                        <c:v>7.34</c:v>
                      </c:pt>
                      <c:pt idx="122">
                        <c:v>7.38</c:v>
                      </c:pt>
                      <c:pt idx="123">
                        <c:v>7.39</c:v>
                      </c:pt>
                      <c:pt idx="124">
                        <c:v>7.39</c:v>
                      </c:pt>
                      <c:pt idx="125">
                        <c:v>7.35</c:v>
                      </c:pt>
                      <c:pt idx="126">
                        <c:v>7.4</c:v>
                      </c:pt>
                      <c:pt idx="127">
                        <c:v>7.3</c:v>
                      </c:pt>
                      <c:pt idx="128">
                        <c:v>7.1</c:v>
                      </c:pt>
                      <c:pt idx="129">
                        <c:v>6.94</c:v>
                      </c:pt>
                      <c:pt idx="130">
                        <c:v>6.7</c:v>
                      </c:pt>
                      <c:pt idx="131">
                        <c:v>6.54</c:v>
                      </c:pt>
                      <c:pt idx="132">
                        <c:v>6.52</c:v>
                      </c:pt>
                      <c:pt idx="133">
                        <c:v>6.5</c:v>
                      </c:pt>
                      <c:pt idx="134">
                        <c:v>6.48</c:v>
                      </c:pt>
                      <c:pt idx="135">
                        <c:v>6.66</c:v>
                      </c:pt>
                      <c:pt idx="136">
                        <c:v>6.54</c:v>
                      </c:pt>
                      <c:pt idx="137">
                        <c:v>6.52</c:v>
                      </c:pt>
                      <c:pt idx="138">
                        <c:v>6.53</c:v>
                      </c:pt>
                      <c:pt idx="139">
                        <c:v>6.56</c:v>
                      </c:pt>
                      <c:pt idx="140">
                        <c:v>6.5</c:v>
                      </c:pt>
                      <c:pt idx="141">
                        <c:v>6.41</c:v>
                      </c:pt>
                      <c:pt idx="142">
                        <c:v>6.37</c:v>
                      </c:pt>
                      <c:pt idx="143">
                        <c:v>6.33</c:v>
                      </c:pt>
                      <c:pt idx="144">
                        <c:v>6.42</c:v>
                      </c:pt>
                      <c:pt idx="145">
                        <c:v>6.45</c:v>
                      </c:pt>
                      <c:pt idx="146">
                        <c:v>6.35</c:v>
                      </c:pt>
                      <c:pt idx="147">
                        <c:v>6.32</c:v>
                      </c:pt>
                      <c:pt idx="148">
                        <c:v>6.3</c:v>
                      </c:pt>
                      <c:pt idx="149">
                        <c:v>6.15</c:v>
                      </c:pt>
                      <c:pt idx="150">
                        <c:v>6.02</c:v>
                      </c:pt>
                      <c:pt idx="151">
                        <c:v>5.94</c:v>
                      </c:pt>
                      <c:pt idx="152">
                        <c:v>5.92</c:v>
                      </c:pt>
                      <c:pt idx="153">
                        <c:v>5.9</c:v>
                      </c:pt>
                      <c:pt idx="154">
                        <c:v>5.86</c:v>
                      </c:pt>
                      <c:pt idx="155">
                        <c:v>5.83</c:v>
                      </c:pt>
                      <c:pt idx="156">
                        <c:v>5.8</c:v>
                      </c:pt>
                      <c:pt idx="157">
                        <c:v>5.74</c:v>
                      </c:pt>
                      <c:pt idx="158">
                        <c:v>5.76</c:v>
                      </c:pt>
                      <c:pt idx="159">
                        <c:v>5.5</c:v>
                      </c:pt>
                      <c:pt idx="160">
                        <c:v>4.87</c:v>
                      </c:pt>
                      <c:pt idx="161">
                        <c:v>4.5199999999999996</c:v>
                      </c:pt>
                      <c:pt idx="162">
                        <c:v>4.8</c:v>
                      </c:pt>
                      <c:pt idx="163">
                        <c:v>5.0999999999999996</c:v>
                      </c:pt>
                      <c:pt idx="164">
                        <c:v>5.25</c:v>
                      </c:pt>
                      <c:pt idx="165">
                        <c:v>5.32</c:v>
                      </c:pt>
                      <c:pt idx="166">
                        <c:v>5.42</c:v>
                      </c:pt>
                      <c:pt idx="167">
                        <c:v>5.47</c:v>
                      </c:pt>
                      <c:pt idx="168">
                        <c:v>5.44</c:v>
                      </c:pt>
                      <c:pt idx="169">
                        <c:v>5.6</c:v>
                      </c:pt>
                      <c:pt idx="170">
                        <c:v>5.82</c:v>
                      </c:pt>
                      <c:pt idx="171">
                        <c:v>5.82</c:v>
                      </c:pt>
                      <c:pt idx="172">
                        <c:v>6</c:v>
                      </c:pt>
                      <c:pt idx="173">
                        <c:v>6</c:v>
                      </c:pt>
                      <c:pt idx="174">
                        <c:v>6</c:v>
                      </c:pt>
                      <c:pt idx="175">
                        <c:v>6</c:v>
                      </c:pt>
                      <c:pt idx="176">
                        <c:v>6.05</c:v>
                      </c:pt>
                      <c:pt idx="177">
                        <c:v>6.17</c:v>
                      </c:pt>
                      <c:pt idx="178">
                        <c:v>6.24</c:v>
                      </c:pt>
                      <c:pt idx="179">
                        <c:v>6.22</c:v>
                      </c:pt>
                      <c:pt idx="180">
                        <c:v>6.26</c:v>
                      </c:pt>
                      <c:pt idx="181">
                        <c:v>6.36</c:v>
                      </c:pt>
                      <c:pt idx="182">
                        <c:v>6.28</c:v>
                      </c:pt>
                      <c:pt idx="183">
                        <c:v>6.22</c:v>
                      </c:pt>
                      <c:pt idx="184">
                        <c:v>6.21</c:v>
                      </c:pt>
                      <c:pt idx="185">
                        <c:v>6.19</c:v>
                      </c:pt>
                      <c:pt idx="186">
                        <c:v>6.15</c:v>
                      </c:pt>
                      <c:pt idx="187">
                        <c:v>6.14</c:v>
                      </c:pt>
                      <c:pt idx="188">
                        <c:v>6.11</c:v>
                      </c:pt>
                      <c:pt idx="189">
                        <c:v>6.16</c:v>
                      </c:pt>
                      <c:pt idx="190">
                        <c:v>6.21</c:v>
                      </c:pt>
                      <c:pt idx="191">
                        <c:v>6.42</c:v>
                      </c:pt>
                      <c:pt idx="192">
                        <c:v>6.38</c:v>
                      </c:pt>
                      <c:pt idx="193">
                        <c:v>6.24</c:v>
                      </c:pt>
                      <c:pt idx="194">
                        <c:v>6.24</c:v>
                      </c:pt>
                      <c:pt idx="195">
                        <c:v>6.24</c:v>
                      </c:pt>
                      <c:pt idx="196">
                        <c:v>6.28</c:v>
                      </c:pt>
                      <c:pt idx="197">
                        <c:v>6.3</c:v>
                      </c:pt>
                      <c:pt idx="198">
                        <c:v>6.27</c:v>
                      </c:pt>
                      <c:pt idx="199">
                        <c:v>6.2</c:v>
                      </c:pt>
                      <c:pt idx="200">
                        <c:v>6.11</c:v>
                      </c:pt>
                      <c:pt idx="201">
                        <c:v>6.2</c:v>
                      </c:pt>
                      <c:pt idx="202">
                        <c:v>6.14</c:v>
                      </c:pt>
                      <c:pt idx="203">
                        <c:v>5.76</c:v>
                      </c:pt>
                      <c:pt idx="204">
                        <c:v>5.82</c:v>
                      </c:pt>
                      <c:pt idx="205">
                        <c:v>5.9</c:v>
                      </c:pt>
                      <c:pt idx="206">
                        <c:v>6.18</c:v>
                      </c:pt>
                      <c:pt idx="207">
                        <c:v>6.32</c:v>
                      </c:pt>
                      <c:pt idx="208">
                        <c:v>6.17</c:v>
                      </c:pt>
                      <c:pt idx="209">
                        <c:v>6.65</c:v>
                      </c:pt>
                      <c:pt idx="210">
                        <c:v>6.53</c:v>
                      </c:pt>
                      <c:pt idx="211">
                        <c:v>6.52</c:v>
                      </c:pt>
                      <c:pt idx="212">
                        <c:v>6.52</c:v>
                      </c:pt>
                      <c:pt idx="213">
                        <c:v>6.36</c:v>
                      </c:pt>
                      <c:pt idx="214">
                        <c:v>6.42</c:v>
                      </c:pt>
                      <c:pt idx="215">
                        <c:v>7</c:v>
                      </c:pt>
                      <c:pt idx="216">
                        <c:v>7.2</c:v>
                      </c:pt>
                      <c:pt idx="217">
                        <c:v>7.03</c:v>
                      </c:pt>
                      <c:pt idx="218">
                        <c:v>6.84</c:v>
                      </c:pt>
                      <c:pt idx="219">
                        <c:v>6.62</c:v>
                      </c:pt>
                      <c:pt idx="220">
                        <c:v>6.52</c:v>
                      </c:pt>
                      <c:pt idx="221">
                        <c:v>6.3</c:v>
                      </c:pt>
                      <c:pt idx="222">
                        <c:v>6.21</c:v>
                      </c:pt>
                      <c:pt idx="223">
                        <c:v>6.08</c:v>
                      </c:pt>
                      <c:pt idx="224">
                        <c:v>6.01</c:v>
                      </c:pt>
                      <c:pt idx="225">
                        <c:v>5.92</c:v>
                      </c:pt>
                      <c:pt idx="226">
                        <c:v>5.86</c:v>
                      </c:pt>
                      <c:pt idx="227">
                        <c:v>6.28</c:v>
                      </c:pt>
                      <c:pt idx="228">
                        <c:v>6.28</c:v>
                      </c:pt>
                      <c:pt idx="229">
                        <c:v>6.1</c:v>
                      </c:pt>
                      <c:pt idx="230">
                        <c:v>6.12</c:v>
                      </c:pt>
                      <c:pt idx="231">
                        <c:v>6.15</c:v>
                      </c:pt>
                      <c:pt idx="232">
                        <c:v>6.14</c:v>
                      </c:pt>
                      <c:pt idx="233">
                        <c:v>6.04</c:v>
                      </c:pt>
                      <c:pt idx="234">
                        <c:v>5.98</c:v>
                      </c:pt>
                      <c:pt idx="235">
                        <c:v>5.92</c:v>
                      </c:pt>
                      <c:pt idx="236">
                        <c:v>5.84</c:v>
                      </c:pt>
                      <c:pt idx="237">
                        <c:v>5.82</c:v>
                      </c:pt>
                      <c:pt idx="238">
                        <c:v>5.66</c:v>
                      </c:pt>
                      <c:pt idx="239">
                        <c:v>5.74</c:v>
                      </c:pt>
                      <c:pt idx="240">
                        <c:v>5.68</c:v>
                      </c:pt>
                      <c:pt idx="241">
                        <c:v>5.58</c:v>
                      </c:pt>
                      <c:pt idx="242">
                        <c:v>5.58</c:v>
                      </c:pt>
                      <c:pt idx="243">
                        <c:v>5.8</c:v>
                      </c:pt>
                      <c:pt idx="244">
                        <c:v>5.85</c:v>
                      </c:pt>
                      <c:pt idx="245">
                        <c:v>5.65</c:v>
                      </c:pt>
                      <c:pt idx="246">
                        <c:v>5.54</c:v>
                      </c:pt>
                      <c:pt idx="247">
                        <c:v>5.42</c:v>
                      </c:pt>
                      <c:pt idx="248">
                        <c:v>5.34</c:v>
                      </c:pt>
                      <c:pt idx="249">
                        <c:v>5.3</c:v>
                      </c:pt>
                      <c:pt idx="250">
                        <c:v>5.34</c:v>
                      </c:pt>
                      <c:pt idx="251">
                        <c:v>5.32</c:v>
                      </c:pt>
                      <c:pt idx="252">
                        <c:v>5.56</c:v>
                      </c:pt>
                      <c:pt idx="253">
                        <c:v>6.7</c:v>
                      </c:pt>
                      <c:pt idx="254">
                        <c:v>6.55</c:v>
                      </c:pt>
                      <c:pt idx="255">
                        <c:v>6.22</c:v>
                      </c:pt>
                      <c:pt idx="256">
                        <c:v>6.55</c:v>
                      </c:pt>
                      <c:pt idx="257">
                        <c:v>6.46</c:v>
                      </c:pt>
                      <c:pt idx="258">
                        <c:v>6.62</c:v>
                      </c:pt>
                      <c:pt idx="259">
                        <c:v>6.39</c:v>
                      </c:pt>
                      <c:pt idx="260">
                        <c:v>6.22</c:v>
                      </c:pt>
                      <c:pt idx="261">
                        <c:v>6.22</c:v>
                      </c:pt>
                      <c:pt idx="262">
                        <c:v>6.18</c:v>
                      </c:pt>
                      <c:pt idx="263">
                        <c:v>6</c:v>
                      </c:pt>
                      <c:pt idx="264">
                        <c:v>5.86</c:v>
                      </c:pt>
                      <c:pt idx="265">
                        <c:v>6</c:v>
                      </c:pt>
                      <c:pt idx="266">
                        <c:v>5.96</c:v>
                      </c:pt>
                      <c:pt idx="267">
                        <c:v>5.6</c:v>
                      </c:pt>
                      <c:pt idx="268">
                        <c:v>5.5</c:v>
                      </c:pt>
                      <c:pt idx="269">
                        <c:v>5.48</c:v>
                      </c:pt>
                      <c:pt idx="270">
                        <c:v>5.45</c:v>
                      </c:pt>
                      <c:pt idx="271">
                        <c:v>5.39</c:v>
                      </c:pt>
                      <c:pt idx="272">
                        <c:v>5.15</c:v>
                      </c:pt>
                      <c:pt idx="273">
                        <c:v>5.0199999999999996</c:v>
                      </c:pt>
                      <c:pt idx="274">
                        <c:v>5.0999999999999996</c:v>
                      </c:pt>
                      <c:pt idx="275">
                        <c:v>5.1100000000000003</c:v>
                      </c:pt>
                      <c:pt idx="276">
                        <c:v>5.22</c:v>
                      </c:pt>
                      <c:pt idx="277">
                        <c:v>5.12</c:v>
                      </c:pt>
                      <c:pt idx="278">
                        <c:v>5.18</c:v>
                      </c:pt>
                      <c:pt idx="279">
                        <c:v>6.6</c:v>
                      </c:pt>
                      <c:pt idx="280">
                        <c:v>6.8</c:v>
                      </c:pt>
                      <c:pt idx="281">
                        <c:v>6.48</c:v>
                      </c:pt>
                      <c:pt idx="282">
                        <c:v>6.32</c:v>
                      </c:pt>
                      <c:pt idx="283">
                        <c:v>6.52</c:v>
                      </c:pt>
                      <c:pt idx="284">
                        <c:v>6.63</c:v>
                      </c:pt>
                      <c:pt idx="285">
                        <c:v>6.73</c:v>
                      </c:pt>
                      <c:pt idx="286">
                        <c:v>6.76</c:v>
                      </c:pt>
                      <c:pt idx="287">
                        <c:v>7.16</c:v>
                      </c:pt>
                      <c:pt idx="288">
                        <c:v>6.99</c:v>
                      </c:pt>
                      <c:pt idx="289">
                        <c:v>6.83</c:v>
                      </c:pt>
                      <c:pt idx="290">
                        <c:v>6.65</c:v>
                      </c:pt>
                      <c:pt idx="291">
                        <c:v>6.32</c:v>
                      </c:pt>
                      <c:pt idx="292">
                        <c:v>6.1</c:v>
                      </c:pt>
                      <c:pt idx="293">
                        <c:v>5.78</c:v>
                      </c:pt>
                      <c:pt idx="294">
                        <c:v>5.62</c:v>
                      </c:pt>
                      <c:pt idx="295">
                        <c:v>5.38</c:v>
                      </c:pt>
                      <c:pt idx="296">
                        <c:v>5.48</c:v>
                      </c:pt>
                      <c:pt idx="297">
                        <c:v>5.47</c:v>
                      </c:pt>
                      <c:pt idx="298">
                        <c:v>5.55</c:v>
                      </c:pt>
                      <c:pt idx="299">
                        <c:v>5.67</c:v>
                      </c:pt>
                      <c:pt idx="300">
                        <c:v>5.67</c:v>
                      </c:pt>
                      <c:pt idx="301">
                        <c:v>6.38</c:v>
                      </c:pt>
                      <c:pt idx="302">
                        <c:v>6.55</c:v>
                      </c:pt>
                      <c:pt idx="303">
                        <c:v>6.16</c:v>
                      </c:pt>
                      <c:pt idx="304">
                        <c:v>5.88</c:v>
                      </c:pt>
                      <c:pt idx="305">
                        <c:v>5.7</c:v>
                      </c:pt>
                      <c:pt idx="306">
                        <c:v>5.62</c:v>
                      </c:pt>
                      <c:pt idx="307">
                        <c:v>5.5</c:v>
                      </c:pt>
                      <c:pt idx="308">
                        <c:v>5.45</c:v>
                      </c:pt>
                      <c:pt idx="309">
                        <c:v>5.43</c:v>
                      </c:pt>
                      <c:pt idx="310">
                        <c:v>5.38</c:v>
                      </c:pt>
                      <c:pt idx="311">
                        <c:v>5.3</c:v>
                      </c:pt>
                      <c:pt idx="312">
                        <c:v>5.28</c:v>
                      </c:pt>
                      <c:pt idx="313">
                        <c:v>5.2</c:v>
                      </c:pt>
                      <c:pt idx="314">
                        <c:v>5.08</c:v>
                      </c:pt>
                      <c:pt idx="315">
                        <c:v>4.9000000000000004</c:v>
                      </c:pt>
                      <c:pt idx="316">
                        <c:v>4.9000000000000004</c:v>
                      </c:pt>
                      <c:pt idx="317">
                        <c:v>5.62</c:v>
                      </c:pt>
                      <c:pt idx="318">
                        <c:v>5.3</c:v>
                      </c:pt>
                      <c:pt idx="319">
                        <c:v>5.04</c:v>
                      </c:pt>
                      <c:pt idx="320">
                        <c:v>4.9800000000000004</c:v>
                      </c:pt>
                      <c:pt idx="321">
                        <c:v>5.0199999999999996</c:v>
                      </c:pt>
                      <c:pt idx="322">
                        <c:v>5.16</c:v>
                      </c:pt>
                      <c:pt idx="323">
                        <c:v>5.2</c:v>
                      </c:pt>
                      <c:pt idx="324">
                        <c:v>4.78</c:v>
                      </c:pt>
                      <c:pt idx="325">
                        <c:v>4.3499999999999996</c:v>
                      </c:pt>
                      <c:pt idx="326">
                        <c:v>4.1500000000000004</c:v>
                      </c:pt>
                      <c:pt idx="327">
                        <c:v>4.03</c:v>
                      </c:pt>
                      <c:pt idx="328">
                        <c:v>4</c:v>
                      </c:pt>
                      <c:pt idx="329">
                        <c:v>3.9</c:v>
                      </c:pt>
                      <c:pt idx="330">
                        <c:v>3.92</c:v>
                      </c:pt>
                      <c:pt idx="331">
                        <c:v>3.8</c:v>
                      </c:pt>
                      <c:pt idx="332">
                        <c:v>3.18</c:v>
                      </c:pt>
                      <c:pt idx="333">
                        <c:v>3.75</c:v>
                      </c:pt>
                      <c:pt idx="334">
                        <c:v>3.78</c:v>
                      </c:pt>
                      <c:pt idx="335">
                        <c:v>4.38</c:v>
                      </c:pt>
                      <c:pt idx="336">
                        <c:v>4.66</c:v>
                      </c:pt>
                      <c:pt idx="337">
                        <c:v>4.4400000000000004</c:v>
                      </c:pt>
                      <c:pt idx="338">
                        <c:v>5.4</c:v>
                      </c:pt>
                      <c:pt idx="339">
                        <c:v>5.0199999999999996</c:v>
                      </c:pt>
                      <c:pt idx="340">
                        <c:v>5.07</c:v>
                      </c:pt>
                      <c:pt idx="341">
                        <c:v>4.8600000000000003</c:v>
                      </c:pt>
                      <c:pt idx="342">
                        <c:v>4.76</c:v>
                      </c:pt>
                      <c:pt idx="343">
                        <c:v>4.78</c:v>
                      </c:pt>
                      <c:pt idx="344">
                        <c:v>4.72</c:v>
                      </c:pt>
                      <c:pt idx="345">
                        <c:v>4.62</c:v>
                      </c:pt>
                      <c:pt idx="346">
                        <c:v>4.47</c:v>
                      </c:pt>
                      <c:pt idx="347">
                        <c:v>4.42</c:v>
                      </c:pt>
                      <c:pt idx="348">
                        <c:v>4.38</c:v>
                      </c:pt>
                      <c:pt idx="349">
                        <c:v>4.42</c:v>
                      </c:pt>
                      <c:pt idx="350">
                        <c:v>4.3499999999999996</c:v>
                      </c:pt>
                      <c:pt idx="351">
                        <c:v>5.0199999999999996</c:v>
                      </c:pt>
                      <c:pt idx="352">
                        <c:v>5.4</c:v>
                      </c:pt>
                      <c:pt idx="353">
                        <c:v>5.42</c:v>
                      </c:pt>
                      <c:pt idx="354">
                        <c:v>5.58</c:v>
                      </c:pt>
                      <c:pt idx="355">
                        <c:v>5.75</c:v>
                      </c:pt>
                      <c:pt idx="356">
                        <c:v>5.8</c:v>
                      </c:pt>
                      <c:pt idx="357">
                        <c:v>5.7</c:v>
                      </c:pt>
                      <c:pt idx="358">
                        <c:v>5.48</c:v>
                      </c:pt>
                      <c:pt idx="359">
                        <c:v>5.2</c:v>
                      </c:pt>
                      <c:pt idx="360">
                        <c:v>4.9000000000000004</c:v>
                      </c:pt>
                      <c:pt idx="361">
                        <c:v>4.5599999999999996</c:v>
                      </c:pt>
                      <c:pt idx="362">
                        <c:v>4.38</c:v>
                      </c:pt>
                      <c:pt idx="363">
                        <c:v>4.4000000000000004</c:v>
                      </c:pt>
                      <c:pt idx="364">
                        <c:v>4.42</c:v>
                      </c:pt>
                      <c:pt idx="365">
                        <c:v>4.12</c:v>
                      </c:pt>
                      <c:pt idx="366">
                        <c:v>4.58</c:v>
                      </c:pt>
                      <c:pt idx="367">
                        <c:v>4.3600000000000003</c:v>
                      </c:pt>
                      <c:pt idx="368">
                        <c:v>4.3</c:v>
                      </c:pt>
                      <c:pt idx="369">
                        <c:v>4.12</c:v>
                      </c:pt>
                      <c:pt idx="370">
                        <c:v>3.77</c:v>
                      </c:pt>
                      <c:pt idx="371">
                        <c:v>3.57</c:v>
                      </c:pt>
                      <c:pt idx="372">
                        <c:v>3.56</c:v>
                      </c:pt>
                      <c:pt idx="373">
                        <c:v>3.7</c:v>
                      </c:pt>
                      <c:pt idx="374">
                        <c:v>3.7</c:v>
                      </c:pt>
                      <c:pt idx="375">
                        <c:v>3.7</c:v>
                      </c:pt>
                      <c:pt idx="376">
                        <c:v>3.8</c:v>
                      </c:pt>
                      <c:pt idx="377">
                        <c:v>3.75</c:v>
                      </c:pt>
                      <c:pt idx="378">
                        <c:v>3.76</c:v>
                      </c:pt>
                      <c:pt idx="379">
                        <c:v>3.72</c:v>
                      </c:pt>
                      <c:pt idx="380">
                        <c:v>3.68</c:v>
                      </c:pt>
                      <c:pt idx="381">
                        <c:v>3.68</c:v>
                      </c:pt>
                      <c:pt idx="382">
                        <c:v>3.68</c:v>
                      </c:pt>
                      <c:pt idx="383">
                        <c:v>3.6</c:v>
                      </c:pt>
                      <c:pt idx="384">
                        <c:v>3.48</c:v>
                      </c:pt>
                      <c:pt idx="385">
                        <c:v>3.36</c:v>
                      </c:pt>
                      <c:pt idx="386">
                        <c:v>3.28</c:v>
                      </c:pt>
                      <c:pt idx="387">
                        <c:v>3.32</c:v>
                      </c:pt>
                      <c:pt idx="388">
                        <c:v>3.4</c:v>
                      </c:pt>
                      <c:pt idx="389">
                        <c:v>3.37</c:v>
                      </c:pt>
                      <c:pt idx="390">
                        <c:v>3.37</c:v>
                      </c:pt>
                      <c:pt idx="391">
                        <c:v>3.4</c:v>
                      </c:pt>
                      <c:pt idx="392">
                        <c:v>3.45</c:v>
                      </c:pt>
                      <c:pt idx="393">
                        <c:v>3.52</c:v>
                      </c:pt>
                      <c:pt idx="394">
                        <c:v>3.52</c:v>
                      </c:pt>
                      <c:pt idx="395">
                        <c:v>3.6</c:v>
                      </c:pt>
                      <c:pt idx="396">
                        <c:v>3.64</c:v>
                      </c:pt>
                      <c:pt idx="397">
                        <c:v>3.54</c:v>
                      </c:pt>
                      <c:pt idx="398">
                        <c:v>3.38</c:v>
                      </c:pt>
                      <c:pt idx="399">
                        <c:v>3.21</c:v>
                      </c:pt>
                      <c:pt idx="400">
                        <c:v>3.11</c:v>
                      </c:pt>
                      <c:pt idx="401">
                        <c:v>3.12</c:v>
                      </c:pt>
                      <c:pt idx="402">
                        <c:v>3.25</c:v>
                      </c:pt>
                      <c:pt idx="403">
                        <c:v>3.35</c:v>
                      </c:pt>
                      <c:pt idx="404">
                        <c:v>3.3</c:v>
                      </c:pt>
                      <c:pt idx="405">
                        <c:v>3.8</c:v>
                      </c:pt>
                      <c:pt idx="406">
                        <c:v>3.66</c:v>
                      </c:pt>
                      <c:pt idx="407">
                        <c:v>3.68</c:v>
                      </c:pt>
                      <c:pt idx="408">
                        <c:v>3.74</c:v>
                      </c:pt>
                      <c:pt idx="409">
                        <c:v>3.74</c:v>
                      </c:pt>
                      <c:pt idx="410">
                        <c:v>3.6</c:v>
                      </c:pt>
                      <c:pt idx="411">
                        <c:v>3.46</c:v>
                      </c:pt>
                      <c:pt idx="412">
                        <c:v>3.3</c:v>
                      </c:pt>
                      <c:pt idx="413">
                        <c:v>3.12</c:v>
                      </c:pt>
                      <c:pt idx="414">
                        <c:v>3.08</c:v>
                      </c:pt>
                      <c:pt idx="415">
                        <c:v>3.05</c:v>
                      </c:pt>
                      <c:pt idx="416">
                        <c:v>3.12</c:v>
                      </c:pt>
                      <c:pt idx="417">
                        <c:v>3.08</c:v>
                      </c:pt>
                      <c:pt idx="418">
                        <c:v>3.08</c:v>
                      </c:pt>
                      <c:pt idx="419">
                        <c:v>3.05</c:v>
                      </c:pt>
                      <c:pt idx="420">
                        <c:v>3.12</c:v>
                      </c:pt>
                      <c:pt idx="421">
                        <c:v>3.18</c:v>
                      </c:pt>
                      <c:pt idx="422">
                        <c:v>3.22</c:v>
                      </c:pt>
                      <c:pt idx="423">
                        <c:v>3.21</c:v>
                      </c:pt>
                      <c:pt idx="424">
                        <c:v>3.12</c:v>
                      </c:pt>
                      <c:pt idx="425">
                        <c:v>3.07</c:v>
                      </c:pt>
                      <c:pt idx="426">
                        <c:v>3.08</c:v>
                      </c:pt>
                      <c:pt idx="427">
                        <c:v>3.02</c:v>
                      </c:pt>
                      <c:pt idx="428">
                        <c:v>2.92</c:v>
                      </c:pt>
                      <c:pt idx="429">
                        <c:v>2.8</c:v>
                      </c:pt>
                      <c:pt idx="430">
                        <c:v>2.74</c:v>
                      </c:pt>
                      <c:pt idx="431">
                        <c:v>2.67</c:v>
                      </c:pt>
                      <c:pt idx="432">
                        <c:v>2.82</c:v>
                      </c:pt>
                      <c:pt idx="433">
                        <c:v>2.82</c:v>
                      </c:pt>
                      <c:pt idx="434">
                        <c:v>2.82</c:v>
                      </c:pt>
                      <c:pt idx="435">
                        <c:v>2.82</c:v>
                      </c:pt>
                      <c:pt idx="436">
                        <c:v>2.86</c:v>
                      </c:pt>
                      <c:pt idx="437">
                        <c:v>2.96</c:v>
                      </c:pt>
                      <c:pt idx="438">
                        <c:v>3.08</c:v>
                      </c:pt>
                      <c:pt idx="439">
                        <c:v>2.98</c:v>
                      </c:pt>
                      <c:pt idx="440">
                        <c:v>2.86</c:v>
                      </c:pt>
                      <c:pt idx="441">
                        <c:v>2.82</c:v>
                      </c:pt>
                      <c:pt idx="442">
                        <c:v>2.76</c:v>
                      </c:pt>
                      <c:pt idx="443">
                        <c:v>2.75</c:v>
                      </c:pt>
                      <c:pt idx="444">
                        <c:v>2.85</c:v>
                      </c:pt>
                      <c:pt idx="445">
                        <c:v>2.78</c:v>
                      </c:pt>
                      <c:pt idx="446">
                        <c:v>2.78</c:v>
                      </c:pt>
                      <c:pt idx="447">
                        <c:v>2.84</c:v>
                      </c:pt>
                      <c:pt idx="448">
                        <c:v>3.1</c:v>
                      </c:pt>
                      <c:pt idx="449">
                        <c:v>3.42</c:v>
                      </c:pt>
                      <c:pt idx="450">
                        <c:v>3.56</c:v>
                      </c:pt>
                      <c:pt idx="451">
                        <c:v>3.58</c:v>
                      </c:pt>
                      <c:pt idx="452">
                        <c:v>3.55</c:v>
                      </c:pt>
                      <c:pt idx="453">
                        <c:v>3.38</c:v>
                      </c:pt>
                      <c:pt idx="454">
                        <c:v>3.2</c:v>
                      </c:pt>
                      <c:pt idx="455">
                        <c:v>2.9</c:v>
                      </c:pt>
                      <c:pt idx="456">
                        <c:v>2.7</c:v>
                      </c:pt>
                      <c:pt idx="457">
                        <c:v>2.74</c:v>
                      </c:pt>
                      <c:pt idx="458">
                        <c:v>2.78</c:v>
                      </c:pt>
                      <c:pt idx="459">
                        <c:v>2.96</c:v>
                      </c:pt>
                      <c:pt idx="460">
                        <c:v>3.2</c:v>
                      </c:pt>
                      <c:pt idx="461">
                        <c:v>3.29</c:v>
                      </c:pt>
                      <c:pt idx="462">
                        <c:v>3.5</c:v>
                      </c:pt>
                      <c:pt idx="463">
                        <c:v>3.35</c:v>
                      </c:pt>
                      <c:pt idx="464">
                        <c:v>3.14</c:v>
                      </c:pt>
                      <c:pt idx="465">
                        <c:v>3.16</c:v>
                      </c:pt>
                      <c:pt idx="466">
                        <c:v>3.18</c:v>
                      </c:pt>
                      <c:pt idx="467">
                        <c:v>3.2</c:v>
                      </c:pt>
                      <c:pt idx="468">
                        <c:v>3.22</c:v>
                      </c:pt>
                      <c:pt idx="469">
                        <c:v>3.14</c:v>
                      </c:pt>
                      <c:pt idx="470">
                        <c:v>2.6</c:v>
                      </c:pt>
                      <c:pt idx="471">
                        <c:v>2.4</c:v>
                      </c:pt>
                      <c:pt idx="472">
                        <c:v>2.2000000000000002</c:v>
                      </c:pt>
                      <c:pt idx="473">
                        <c:v>2.2999999999999998</c:v>
                      </c:pt>
                      <c:pt idx="474">
                        <c:v>2.84</c:v>
                      </c:pt>
                      <c:pt idx="475">
                        <c:v>3.06</c:v>
                      </c:pt>
                      <c:pt idx="476">
                        <c:v>3.16</c:v>
                      </c:pt>
                      <c:pt idx="477">
                        <c:v>3.24</c:v>
                      </c:pt>
                      <c:pt idx="478">
                        <c:v>3.28</c:v>
                      </c:pt>
                      <c:pt idx="479">
                        <c:v>3.36</c:v>
                      </c:pt>
                      <c:pt idx="480">
                        <c:v>3.48</c:v>
                      </c:pt>
                      <c:pt idx="481">
                        <c:v>3.42</c:v>
                      </c:pt>
                      <c:pt idx="482">
                        <c:v>3.26</c:v>
                      </c:pt>
                      <c:pt idx="483">
                        <c:v>3.06</c:v>
                      </c:pt>
                      <c:pt idx="484">
                        <c:v>2.86</c:v>
                      </c:pt>
                      <c:pt idx="485">
                        <c:v>3.06</c:v>
                      </c:pt>
                      <c:pt idx="486">
                        <c:v>3.3</c:v>
                      </c:pt>
                      <c:pt idx="487">
                        <c:v>3.42</c:v>
                      </c:pt>
                      <c:pt idx="488">
                        <c:v>3.55</c:v>
                      </c:pt>
                      <c:pt idx="489">
                        <c:v>3.51</c:v>
                      </c:pt>
                      <c:pt idx="490">
                        <c:v>3.55</c:v>
                      </c:pt>
                      <c:pt idx="491">
                        <c:v>3.5</c:v>
                      </c:pt>
                      <c:pt idx="492">
                        <c:v>3.4</c:v>
                      </c:pt>
                      <c:pt idx="493">
                        <c:v>3.36</c:v>
                      </c:pt>
                      <c:pt idx="494">
                        <c:v>3.38</c:v>
                      </c:pt>
                      <c:pt idx="495">
                        <c:v>3.38</c:v>
                      </c:pt>
                      <c:pt idx="496">
                        <c:v>3.33</c:v>
                      </c:pt>
                      <c:pt idx="497">
                        <c:v>3.32</c:v>
                      </c:pt>
                      <c:pt idx="498">
                        <c:v>3.07</c:v>
                      </c:pt>
                      <c:pt idx="499">
                        <c:v>3.03</c:v>
                      </c:pt>
                      <c:pt idx="500">
                        <c:v>3.2</c:v>
                      </c:pt>
                      <c:pt idx="501">
                        <c:v>3.4</c:v>
                      </c:pt>
                      <c:pt idx="502">
                        <c:v>3.45</c:v>
                      </c:pt>
                      <c:pt idx="503">
                        <c:v>3.4</c:v>
                      </c:pt>
                      <c:pt idx="504">
                        <c:v>3.52</c:v>
                      </c:pt>
                      <c:pt idx="505">
                        <c:v>3.51</c:v>
                      </c:pt>
                      <c:pt idx="506">
                        <c:v>3.6</c:v>
                      </c:pt>
                      <c:pt idx="507">
                        <c:v>3.6</c:v>
                      </c:pt>
                      <c:pt idx="508">
                        <c:v>3.74</c:v>
                      </c:pt>
                      <c:pt idx="509">
                        <c:v>3.59</c:v>
                      </c:pt>
                      <c:pt idx="510">
                        <c:v>3.4</c:v>
                      </c:pt>
                      <c:pt idx="511">
                        <c:v>3.3</c:v>
                      </c:pt>
                      <c:pt idx="512">
                        <c:v>2.98</c:v>
                      </c:pt>
                      <c:pt idx="513">
                        <c:v>2.65</c:v>
                      </c:pt>
                      <c:pt idx="514">
                        <c:v>2.48</c:v>
                      </c:pt>
                      <c:pt idx="515">
                        <c:v>2.86</c:v>
                      </c:pt>
                      <c:pt idx="516">
                        <c:v>2.64</c:v>
                      </c:pt>
                      <c:pt idx="517">
                        <c:v>3.08</c:v>
                      </c:pt>
                      <c:pt idx="518">
                        <c:v>3.06</c:v>
                      </c:pt>
                      <c:pt idx="519">
                        <c:v>3</c:v>
                      </c:pt>
                      <c:pt idx="520">
                        <c:v>3.08</c:v>
                      </c:pt>
                      <c:pt idx="521">
                        <c:v>3.2</c:v>
                      </c:pt>
                      <c:pt idx="522">
                        <c:v>3.2</c:v>
                      </c:pt>
                      <c:pt idx="523">
                        <c:v>3.12</c:v>
                      </c:pt>
                      <c:pt idx="524">
                        <c:v>3.16</c:v>
                      </c:pt>
                      <c:pt idx="525">
                        <c:v>3.02</c:v>
                      </c:pt>
                      <c:pt idx="526">
                        <c:v>2.9</c:v>
                      </c:pt>
                      <c:pt idx="527">
                        <c:v>2.74</c:v>
                      </c:pt>
                      <c:pt idx="528">
                        <c:v>2.98</c:v>
                      </c:pt>
                      <c:pt idx="529">
                        <c:v>3.06</c:v>
                      </c:pt>
                      <c:pt idx="530">
                        <c:v>2.86</c:v>
                      </c:pt>
                      <c:pt idx="531">
                        <c:v>2.78</c:v>
                      </c:pt>
                      <c:pt idx="532">
                        <c:v>2.6</c:v>
                      </c:pt>
                      <c:pt idx="533">
                        <c:v>2.54</c:v>
                      </c:pt>
                      <c:pt idx="534">
                        <c:v>2.6</c:v>
                      </c:pt>
                      <c:pt idx="535">
                        <c:v>2.6</c:v>
                      </c:pt>
                      <c:pt idx="536">
                        <c:v>2.44</c:v>
                      </c:pt>
                      <c:pt idx="537">
                        <c:v>2.5</c:v>
                      </c:pt>
                      <c:pt idx="538">
                        <c:v>2.77</c:v>
                      </c:pt>
                      <c:pt idx="539">
                        <c:v>3.02</c:v>
                      </c:pt>
                      <c:pt idx="540">
                        <c:v>3.12</c:v>
                      </c:pt>
                      <c:pt idx="541">
                        <c:v>3.02</c:v>
                      </c:pt>
                      <c:pt idx="542">
                        <c:v>3.12</c:v>
                      </c:pt>
                      <c:pt idx="543">
                        <c:v>3.18</c:v>
                      </c:pt>
                      <c:pt idx="544">
                        <c:v>3.26</c:v>
                      </c:pt>
                      <c:pt idx="545">
                        <c:v>3.34</c:v>
                      </c:pt>
                      <c:pt idx="546">
                        <c:v>3.44</c:v>
                      </c:pt>
                      <c:pt idx="547">
                        <c:v>3.73</c:v>
                      </c:pt>
                      <c:pt idx="548">
                        <c:v>3.82</c:v>
                      </c:pt>
                      <c:pt idx="549">
                        <c:v>3.73</c:v>
                      </c:pt>
                      <c:pt idx="550">
                        <c:v>3.74</c:v>
                      </c:pt>
                      <c:pt idx="551">
                        <c:v>4.0599999999999996</c:v>
                      </c:pt>
                      <c:pt idx="552">
                        <c:v>4.09</c:v>
                      </c:pt>
                      <c:pt idx="553">
                        <c:v>3.88</c:v>
                      </c:pt>
                      <c:pt idx="554">
                        <c:v>3.78</c:v>
                      </c:pt>
                      <c:pt idx="555">
                        <c:v>3.6</c:v>
                      </c:pt>
                      <c:pt idx="556">
                        <c:v>3.62</c:v>
                      </c:pt>
                      <c:pt idx="557">
                        <c:v>3.64</c:v>
                      </c:pt>
                      <c:pt idx="558">
                        <c:v>3.54</c:v>
                      </c:pt>
                      <c:pt idx="559">
                        <c:v>3.46</c:v>
                      </c:pt>
                      <c:pt idx="560">
                        <c:v>3.26</c:v>
                      </c:pt>
                      <c:pt idx="561">
                        <c:v>3.1</c:v>
                      </c:pt>
                      <c:pt idx="562">
                        <c:v>3.06</c:v>
                      </c:pt>
                      <c:pt idx="563">
                        <c:v>2.82</c:v>
                      </c:pt>
                      <c:pt idx="564">
                        <c:v>2.78</c:v>
                      </c:pt>
                      <c:pt idx="565">
                        <c:v>2.73</c:v>
                      </c:pt>
                      <c:pt idx="566">
                        <c:v>2.73</c:v>
                      </c:pt>
                      <c:pt idx="567">
                        <c:v>2.67</c:v>
                      </c:pt>
                      <c:pt idx="568">
                        <c:v>2.57</c:v>
                      </c:pt>
                      <c:pt idx="569">
                        <c:v>2.73</c:v>
                      </c:pt>
                      <c:pt idx="570">
                        <c:v>2.67</c:v>
                      </c:pt>
                      <c:pt idx="571">
                        <c:v>2.76</c:v>
                      </c:pt>
                      <c:pt idx="572">
                        <c:v>2.63</c:v>
                      </c:pt>
                      <c:pt idx="573">
                        <c:v>2.54</c:v>
                      </c:pt>
                      <c:pt idx="574">
                        <c:v>2.4500000000000002</c:v>
                      </c:pt>
                      <c:pt idx="575">
                        <c:v>2.33</c:v>
                      </c:pt>
                      <c:pt idx="576">
                        <c:v>2.35</c:v>
                      </c:pt>
                      <c:pt idx="577">
                        <c:v>2.35</c:v>
                      </c:pt>
                      <c:pt idx="578">
                        <c:v>2.2999999999999998</c:v>
                      </c:pt>
                      <c:pt idx="579">
                        <c:v>2.25</c:v>
                      </c:pt>
                      <c:pt idx="580">
                        <c:v>2.21</c:v>
                      </c:pt>
                      <c:pt idx="581">
                        <c:v>2.23</c:v>
                      </c:pt>
                      <c:pt idx="582">
                        <c:v>2.2000000000000002</c:v>
                      </c:pt>
                      <c:pt idx="583">
                        <c:v>2.23</c:v>
                      </c:pt>
                      <c:pt idx="584">
                        <c:v>2.09</c:v>
                      </c:pt>
                      <c:pt idx="585">
                        <c:v>2.09</c:v>
                      </c:pt>
                      <c:pt idx="586">
                        <c:v>2.0499999999999998</c:v>
                      </c:pt>
                      <c:pt idx="587">
                        <c:v>2.06</c:v>
                      </c:pt>
                      <c:pt idx="588">
                        <c:v>2.1</c:v>
                      </c:pt>
                      <c:pt idx="589">
                        <c:v>2.09</c:v>
                      </c:pt>
                      <c:pt idx="590">
                        <c:v>2.2000000000000002</c:v>
                      </c:pt>
                      <c:pt idx="591">
                        <c:v>2.2799999999999998</c:v>
                      </c:pt>
                      <c:pt idx="592">
                        <c:v>2.27</c:v>
                      </c:pt>
                      <c:pt idx="593">
                        <c:v>2.21</c:v>
                      </c:pt>
                      <c:pt idx="594">
                        <c:v>2.25</c:v>
                      </c:pt>
                      <c:pt idx="595">
                        <c:v>2.2999999999999998</c:v>
                      </c:pt>
                      <c:pt idx="596">
                        <c:v>2.3199999999999998</c:v>
                      </c:pt>
                      <c:pt idx="597">
                        <c:v>2.67</c:v>
                      </c:pt>
                      <c:pt idx="598">
                        <c:v>3.06</c:v>
                      </c:pt>
                      <c:pt idx="599">
                        <c:v>3.07</c:v>
                      </c:pt>
                      <c:pt idx="600">
                        <c:v>3.06</c:v>
                      </c:pt>
                      <c:pt idx="601">
                        <c:v>3.21</c:v>
                      </c:pt>
                      <c:pt idx="602">
                        <c:v>3.36</c:v>
                      </c:pt>
                      <c:pt idx="603">
                        <c:v>3.22</c:v>
                      </c:pt>
                      <c:pt idx="604">
                        <c:v>3</c:v>
                      </c:pt>
                      <c:pt idx="605">
                        <c:v>2.88</c:v>
                      </c:pt>
                      <c:pt idx="606">
                        <c:v>2.8</c:v>
                      </c:pt>
                      <c:pt idx="607">
                        <c:v>2.86</c:v>
                      </c:pt>
                      <c:pt idx="608">
                        <c:v>2.96</c:v>
                      </c:pt>
                      <c:pt idx="609">
                        <c:v>3.5</c:v>
                      </c:pt>
                      <c:pt idx="610">
                        <c:v>3.93</c:v>
                      </c:pt>
                      <c:pt idx="611">
                        <c:v>4.1399999999999997</c:v>
                      </c:pt>
                      <c:pt idx="612">
                        <c:v>4.0999999999999996</c:v>
                      </c:pt>
                      <c:pt idx="613">
                        <c:v>3.96</c:v>
                      </c:pt>
                      <c:pt idx="614">
                        <c:v>4.22</c:v>
                      </c:pt>
                      <c:pt idx="615">
                        <c:v>4.5199999999999996</c:v>
                      </c:pt>
                      <c:pt idx="616">
                        <c:v>4.38</c:v>
                      </c:pt>
                      <c:pt idx="617">
                        <c:v>4.8600000000000003</c:v>
                      </c:pt>
                      <c:pt idx="618">
                        <c:v>4.26</c:v>
                      </c:pt>
                      <c:pt idx="619">
                        <c:v>4.54</c:v>
                      </c:pt>
                      <c:pt idx="620">
                        <c:v>4.54</c:v>
                      </c:pt>
                      <c:pt idx="621">
                        <c:v>4.54</c:v>
                      </c:pt>
                      <c:pt idx="622">
                        <c:v>4.46</c:v>
                      </c:pt>
                      <c:pt idx="623">
                        <c:v>5.05</c:v>
                      </c:pt>
                      <c:pt idx="624">
                        <c:v>5.22</c:v>
                      </c:pt>
                      <c:pt idx="625">
                        <c:v>5.52</c:v>
                      </c:pt>
                      <c:pt idx="626">
                        <c:v>5.25</c:v>
                      </c:pt>
                      <c:pt idx="627">
                        <c:v>3.96</c:v>
                      </c:pt>
                      <c:pt idx="628">
                        <c:v>3.6</c:v>
                      </c:pt>
                      <c:pt idx="629">
                        <c:v>4.32</c:v>
                      </c:pt>
                      <c:pt idx="630">
                        <c:v>4.28</c:v>
                      </c:pt>
                      <c:pt idx="631">
                        <c:v>4.2</c:v>
                      </c:pt>
                      <c:pt idx="632">
                        <c:v>4.16</c:v>
                      </c:pt>
                      <c:pt idx="633">
                        <c:v>4.0599999999999996</c:v>
                      </c:pt>
                      <c:pt idx="634">
                        <c:v>4.1100000000000003</c:v>
                      </c:pt>
                      <c:pt idx="635">
                        <c:v>4.24</c:v>
                      </c:pt>
                      <c:pt idx="636">
                        <c:v>4.32</c:v>
                      </c:pt>
                      <c:pt idx="637">
                        <c:v>4.25</c:v>
                      </c:pt>
                      <c:pt idx="638">
                        <c:v>4.1399999999999997</c:v>
                      </c:pt>
                      <c:pt idx="639">
                        <c:v>4.05</c:v>
                      </c:pt>
                      <c:pt idx="640">
                        <c:v>4.08</c:v>
                      </c:pt>
                      <c:pt idx="641">
                        <c:v>4.1399999999999997</c:v>
                      </c:pt>
                      <c:pt idx="642">
                        <c:v>4.18</c:v>
                      </c:pt>
                      <c:pt idx="643">
                        <c:v>4.2</c:v>
                      </c:pt>
                      <c:pt idx="644">
                        <c:v>4.1399999999999997</c:v>
                      </c:pt>
                      <c:pt idx="645">
                        <c:v>4.2</c:v>
                      </c:pt>
                      <c:pt idx="646">
                        <c:v>4.25</c:v>
                      </c:pt>
                      <c:pt idx="647">
                        <c:v>4.26</c:v>
                      </c:pt>
                      <c:pt idx="648">
                        <c:v>4.42</c:v>
                      </c:pt>
                      <c:pt idx="649">
                        <c:v>5.66</c:v>
                      </c:pt>
                      <c:pt idx="650">
                        <c:v>5.7</c:v>
                      </c:pt>
                      <c:pt idx="651">
                        <c:v>5.38</c:v>
                      </c:pt>
                      <c:pt idx="652">
                        <c:v>5.34</c:v>
                      </c:pt>
                      <c:pt idx="653">
                        <c:v>5.44</c:v>
                      </c:pt>
                      <c:pt idx="654">
                        <c:v>5.44</c:v>
                      </c:pt>
                      <c:pt idx="655">
                        <c:v>5.31</c:v>
                      </c:pt>
                      <c:pt idx="656">
                        <c:v>5.3</c:v>
                      </c:pt>
                      <c:pt idx="657">
                        <c:v>5.32</c:v>
                      </c:pt>
                      <c:pt idx="658">
                        <c:v>5.6</c:v>
                      </c:pt>
                      <c:pt idx="659">
                        <c:v>5.5</c:v>
                      </c:pt>
                      <c:pt idx="660">
                        <c:v>5.32</c:v>
                      </c:pt>
                      <c:pt idx="661">
                        <c:v>5.16</c:v>
                      </c:pt>
                      <c:pt idx="662">
                        <c:v>4.96</c:v>
                      </c:pt>
                      <c:pt idx="663">
                        <c:v>4.9800000000000004</c:v>
                      </c:pt>
                      <c:pt idx="664">
                        <c:v>4.38</c:v>
                      </c:pt>
                      <c:pt idx="665">
                        <c:v>4.0999999999999996</c:v>
                      </c:pt>
                      <c:pt idx="666">
                        <c:v>3.9</c:v>
                      </c:pt>
                      <c:pt idx="667">
                        <c:v>3.94</c:v>
                      </c:pt>
                      <c:pt idx="668">
                        <c:v>4.18</c:v>
                      </c:pt>
                      <c:pt idx="669">
                        <c:v>4.2300000000000004</c:v>
                      </c:pt>
                      <c:pt idx="670">
                        <c:v>4.25</c:v>
                      </c:pt>
                      <c:pt idx="671">
                        <c:v>4.18</c:v>
                      </c:pt>
                      <c:pt idx="672">
                        <c:v>4.1399999999999997</c:v>
                      </c:pt>
                      <c:pt idx="673">
                        <c:v>4.0199999999999996</c:v>
                      </c:pt>
                      <c:pt idx="674">
                        <c:v>3.98</c:v>
                      </c:pt>
                      <c:pt idx="675">
                        <c:v>3.82</c:v>
                      </c:pt>
                      <c:pt idx="676">
                        <c:v>3.38</c:v>
                      </c:pt>
                      <c:pt idx="677">
                        <c:v>3.22</c:v>
                      </c:pt>
                      <c:pt idx="678">
                        <c:v>3.2</c:v>
                      </c:pt>
                      <c:pt idx="679">
                        <c:v>3.1</c:v>
                      </c:pt>
                      <c:pt idx="680">
                        <c:v>3.06</c:v>
                      </c:pt>
                      <c:pt idx="681">
                        <c:v>3.05</c:v>
                      </c:pt>
                      <c:pt idx="682">
                        <c:v>3.02</c:v>
                      </c:pt>
                      <c:pt idx="683">
                        <c:v>3.03</c:v>
                      </c:pt>
                      <c:pt idx="684">
                        <c:v>3.06</c:v>
                      </c:pt>
                      <c:pt idx="685">
                        <c:v>3.08</c:v>
                      </c:pt>
                      <c:pt idx="686">
                        <c:v>3.01</c:v>
                      </c:pt>
                      <c:pt idx="687">
                        <c:v>3.08</c:v>
                      </c:pt>
                      <c:pt idx="688">
                        <c:v>3.2</c:v>
                      </c:pt>
                      <c:pt idx="689">
                        <c:v>3.2</c:v>
                      </c:pt>
                      <c:pt idx="690">
                        <c:v>3.15</c:v>
                      </c:pt>
                      <c:pt idx="691">
                        <c:v>3.06</c:v>
                      </c:pt>
                      <c:pt idx="692">
                        <c:v>3.02</c:v>
                      </c:pt>
                      <c:pt idx="693">
                        <c:v>2.94</c:v>
                      </c:pt>
                      <c:pt idx="694">
                        <c:v>2.88</c:v>
                      </c:pt>
                      <c:pt idx="695">
                        <c:v>3.05</c:v>
                      </c:pt>
                      <c:pt idx="696">
                        <c:v>3.05</c:v>
                      </c:pt>
                      <c:pt idx="697">
                        <c:v>2.98</c:v>
                      </c:pt>
                      <c:pt idx="698">
                        <c:v>2.92</c:v>
                      </c:pt>
                      <c:pt idx="699">
                        <c:v>2.85</c:v>
                      </c:pt>
                      <c:pt idx="700">
                        <c:v>2.87</c:v>
                      </c:pt>
                      <c:pt idx="701">
                        <c:v>2.94</c:v>
                      </c:pt>
                      <c:pt idx="702">
                        <c:v>2.94</c:v>
                      </c:pt>
                      <c:pt idx="703">
                        <c:v>2.94</c:v>
                      </c:pt>
                      <c:pt idx="704">
                        <c:v>2.94</c:v>
                      </c:pt>
                      <c:pt idx="705">
                        <c:v>2.96</c:v>
                      </c:pt>
                      <c:pt idx="706">
                        <c:v>2.9</c:v>
                      </c:pt>
                      <c:pt idx="707">
                        <c:v>2.94</c:v>
                      </c:pt>
                      <c:pt idx="708">
                        <c:v>3.15</c:v>
                      </c:pt>
                      <c:pt idx="709">
                        <c:v>3.34</c:v>
                      </c:pt>
                      <c:pt idx="710">
                        <c:v>3.37</c:v>
                      </c:pt>
                      <c:pt idx="711">
                        <c:v>3.7</c:v>
                      </c:pt>
                      <c:pt idx="712">
                        <c:v>3.82</c:v>
                      </c:pt>
                      <c:pt idx="713">
                        <c:v>3.66</c:v>
                      </c:pt>
                      <c:pt idx="714">
                        <c:v>3.55</c:v>
                      </c:pt>
                      <c:pt idx="715">
                        <c:v>3.34</c:v>
                      </c:pt>
                      <c:pt idx="716">
                        <c:v>3.1</c:v>
                      </c:pt>
                      <c:pt idx="717">
                        <c:v>3.05</c:v>
                      </c:pt>
                      <c:pt idx="718">
                        <c:v>3.05</c:v>
                      </c:pt>
                      <c:pt idx="719">
                        <c:v>3.05</c:v>
                      </c:pt>
                      <c:pt idx="720">
                        <c:v>3.05</c:v>
                      </c:pt>
                      <c:pt idx="721">
                        <c:v>2.96</c:v>
                      </c:pt>
                      <c:pt idx="722">
                        <c:v>2.84</c:v>
                      </c:pt>
                      <c:pt idx="723">
                        <c:v>2.86</c:v>
                      </c:pt>
                      <c:pt idx="724">
                        <c:v>2.98</c:v>
                      </c:pt>
                      <c:pt idx="725">
                        <c:v>3.02</c:v>
                      </c:pt>
                      <c:pt idx="726">
                        <c:v>3.1</c:v>
                      </c:pt>
                      <c:pt idx="727">
                        <c:v>3.45</c:v>
                      </c:pt>
                      <c:pt idx="728">
                        <c:v>3.74</c:v>
                      </c:pt>
                      <c:pt idx="729">
                        <c:v>3.73</c:v>
                      </c:pt>
                    </c:numCache>
                  </c:numRef>
                </c:val>
                <c:smooth val="1"/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A-7685-4CA2-8C6F-6BF9101DE235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v>2001</c:v>
                </c:tx>
                <c:spPr>
                  <a:ln w="12700">
                    <a:solidFill>
                      <a:schemeClr val="bg1">
                        <a:lumMod val="50000"/>
                      </a:schemeClr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DATOS!$X$3:$X$732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3.81</c:v>
                      </c:pt>
                      <c:pt idx="1">
                        <c:v>3.78</c:v>
                      </c:pt>
                      <c:pt idx="2">
                        <c:v>3.8</c:v>
                      </c:pt>
                      <c:pt idx="3">
                        <c:v>4.0199999999999996</c:v>
                      </c:pt>
                      <c:pt idx="4">
                        <c:v>3.98</c:v>
                      </c:pt>
                      <c:pt idx="5">
                        <c:v>3.82</c:v>
                      </c:pt>
                      <c:pt idx="6">
                        <c:v>3.38</c:v>
                      </c:pt>
                      <c:pt idx="7">
                        <c:v>3.02</c:v>
                      </c:pt>
                      <c:pt idx="8">
                        <c:v>3.34</c:v>
                      </c:pt>
                      <c:pt idx="9">
                        <c:v>3.34</c:v>
                      </c:pt>
                      <c:pt idx="10">
                        <c:v>3.38</c:v>
                      </c:pt>
                      <c:pt idx="11">
                        <c:v>3.48</c:v>
                      </c:pt>
                      <c:pt idx="12">
                        <c:v>3.54</c:v>
                      </c:pt>
                      <c:pt idx="13">
                        <c:v>3.33</c:v>
                      </c:pt>
                      <c:pt idx="14">
                        <c:v>3.12</c:v>
                      </c:pt>
                      <c:pt idx="15">
                        <c:v>3.08</c:v>
                      </c:pt>
                      <c:pt idx="16">
                        <c:v>3.12</c:v>
                      </c:pt>
                      <c:pt idx="17">
                        <c:v>3.12</c:v>
                      </c:pt>
                      <c:pt idx="18">
                        <c:v>2.96</c:v>
                      </c:pt>
                      <c:pt idx="19">
                        <c:v>2.86</c:v>
                      </c:pt>
                      <c:pt idx="20">
                        <c:v>2.66</c:v>
                      </c:pt>
                      <c:pt idx="21">
                        <c:v>2.58</c:v>
                      </c:pt>
                      <c:pt idx="22">
                        <c:v>2.64</c:v>
                      </c:pt>
                      <c:pt idx="23">
                        <c:v>2.76</c:v>
                      </c:pt>
                      <c:pt idx="24">
                        <c:v>2.72</c:v>
                      </c:pt>
                      <c:pt idx="25">
                        <c:v>2.63</c:v>
                      </c:pt>
                      <c:pt idx="26">
                        <c:v>2.6</c:v>
                      </c:pt>
                      <c:pt idx="27">
                        <c:v>2.61</c:v>
                      </c:pt>
                      <c:pt idx="28">
                        <c:v>2.62</c:v>
                      </c:pt>
                      <c:pt idx="29">
                        <c:v>2.66</c:v>
                      </c:pt>
                      <c:pt idx="30">
                        <c:v>2.52</c:v>
                      </c:pt>
                      <c:pt idx="31">
                        <c:v>2.52</c:v>
                      </c:pt>
                      <c:pt idx="32">
                        <c:v>2.52</c:v>
                      </c:pt>
                      <c:pt idx="33">
                        <c:v>2.42</c:v>
                      </c:pt>
                      <c:pt idx="34">
                        <c:v>2.42</c:v>
                      </c:pt>
                      <c:pt idx="35">
                        <c:v>2.5</c:v>
                      </c:pt>
                      <c:pt idx="36">
                        <c:v>2.68</c:v>
                      </c:pt>
                      <c:pt idx="37">
                        <c:v>2.73</c:v>
                      </c:pt>
                      <c:pt idx="38">
                        <c:v>2.76</c:v>
                      </c:pt>
                      <c:pt idx="39">
                        <c:v>2.94</c:v>
                      </c:pt>
                      <c:pt idx="40">
                        <c:v>3.32</c:v>
                      </c:pt>
                      <c:pt idx="41">
                        <c:v>3.34</c:v>
                      </c:pt>
                      <c:pt idx="42">
                        <c:v>3.35</c:v>
                      </c:pt>
                      <c:pt idx="43">
                        <c:v>3.32</c:v>
                      </c:pt>
                      <c:pt idx="44">
                        <c:v>3.35</c:v>
                      </c:pt>
                      <c:pt idx="45">
                        <c:v>3.7</c:v>
                      </c:pt>
                      <c:pt idx="46">
                        <c:v>3.86</c:v>
                      </c:pt>
                      <c:pt idx="47">
                        <c:v>3.84</c:v>
                      </c:pt>
                      <c:pt idx="48">
                        <c:v>3.74</c:v>
                      </c:pt>
                      <c:pt idx="49">
                        <c:v>3.62</c:v>
                      </c:pt>
                      <c:pt idx="50">
                        <c:v>3.45</c:v>
                      </c:pt>
                      <c:pt idx="51">
                        <c:v>3.3</c:v>
                      </c:pt>
                      <c:pt idx="52">
                        <c:v>2.96</c:v>
                      </c:pt>
                      <c:pt idx="53">
                        <c:v>2.86</c:v>
                      </c:pt>
                      <c:pt idx="54">
                        <c:v>2.9</c:v>
                      </c:pt>
                      <c:pt idx="55">
                        <c:v>2.92</c:v>
                      </c:pt>
                      <c:pt idx="56">
                        <c:v>2.86</c:v>
                      </c:pt>
                      <c:pt idx="57">
                        <c:v>2.76</c:v>
                      </c:pt>
                      <c:pt idx="58">
                        <c:v>2.57</c:v>
                      </c:pt>
                      <c:pt idx="59">
                        <c:v>2.64</c:v>
                      </c:pt>
                      <c:pt idx="60">
                        <c:v>2.96</c:v>
                      </c:pt>
                      <c:pt idx="61">
                        <c:v>2.88</c:v>
                      </c:pt>
                      <c:pt idx="62">
                        <c:v>2.54</c:v>
                      </c:pt>
                      <c:pt idx="63">
                        <c:v>2.2000000000000002</c:v>
                      </c:pt>
                      <c:pt idx="64">
                        <c:v>2.2200000000000002</c:v>
                      </c:pt>
                      <c:pt idx="65">
                        <c:v>2.34</c:v>
                      </c:pt>
                      <c:pt idx="66">
                        <c:v>3.44</c:v>
                      </c:pt>
                      <c:pt idx="67">
                        <c:v>3.56</c:v>
                      </c:pt>
                      <c:pt idx="68">
                        <c:v>3.56</c:v>
                      </c:pt>
                      <c:pt idx="69">
                        <c:v>3.58</c:v>
                      </c:pt>
                      <c:pt idx="70">
                        <c:v>2.67</c:v>
                      </c:pt>
                      <c:pt idx="71">
                        <c:v>2.62</c:v>
                      </c:pt>
                      <c:pt idx="72">
                        <c:v>2.52</c:v>
                      </c:pt>
                      <c:pt idx="73">
                        <c:v>2.37</c:v>
                      </c:pt>
                      <c:pt idx="74">
                        <c:v>2.42</c:v>
                      </c:pt>
                      <c:pt idx="75">
                        <c:v>2.2999999999999998</c:v>
                      </c:pt>
                      <c:pt idx="76">
                        <c:v>2.21</c:v>
                      </c:pt>
                      <c:pt idx="77">
                        <c:v>2.1800000000000002</c:v>
                      </c:pt>
                      <c:pt idx="78">
                        <c:v>2.14</c:v>
                      </c:pt>
                      <c:pt idx="79">
                        <c:v>1.98</c:v>
                      </c:pt>
                      <c:pt idx="80">
                        <c:v>1.9</c:v>
                      </c:pt>
                      <c:pt idx="81">
                        <c:v>1.88</c:v>
                      </c:pt>
                      <c:pt idx="82">
                        <c:v>1.9</c:v>
                      </c:pt>
                      <c:pt idx="83">
                        <c:v>1.88</c:v>
                      </c:pt>
                      <c:pt idx="84">
                        <c:v>1.94</c:v>
                      </c:pt>
                      <c:pt idx="85">
                        <c:v>2</c:v>
                      </c:pt>
                      <c:pt idx="86">
                        <c:v>1.94</c:v>
                      </c:pt>
                      <c:pt idx="87">
                        <c:v>1.95</c:v>
                      </c:pt>
                      <c:pt idx="88">
                        <c:v>1.95</c:v>
                      </c:pt>
                      <c:pt idx="89">
                        <c:v>1.68</c:v>
                      </c:pt>
                      <c:pt idx="90">
                        <c:v>1.72</c:v>
                      </c:pt>
                      <c:pt idx="91">
                        <c:v>1.78</c:v>
                      </c:pt>
                      <c:pt idx="92">
                        <c:v>1.75</c:v>
                      </c:pt>
                      <c:pt idx="93">
                        <c:v>1.74</c:v>
                      </c:pt>
                      <c:pt idx="94">
                        <c:v>1.74</c:v>
                      </c:pt>
                      <c:pt idx="95">
                        <c:v>1.74</c:v>
                      </c:pt>
                      <c:pt idx="96">
                        <c:v>1.82</c:v>
                      </c:pt>
                      <c:pt idx="97">
                        <c:v>2.2000000000000002</c:v>
                      </c:pt>
                      <c:pt idx="98">
                        <c:v>2.2799999999999998</c:v>
                      </c:pt>
                      <c:pt idx="99">
                        <c:v>2.2000000000000002</c:v>
                      </c:pt>
                      <c:pt idx="100">
                        <c:v>2.0499999999999998</c:v>
                      </c:pt>
                      <c:pt idx="101">
                        <c:v>1.9</c:v>
                      </c:pt>
                      <c:pt idx="102">
                        <c:v>1.83</c:v>
                      </c:pt>
                      <c:pt idx="103">
                        <c:v>1.88</c:v>
                      </c:pt>
                      <c:pt idx="104">
                        <c:v>1.88</c:v>
                      </c:pt>
                      <c:pt idx="105">
                        <c:v>1.92</c:v>
                      </c:pt>
                      <c:pt idx="106">
                        <c:v>2.14</c:v>
                      </c:pt>
                      <c:pt idx="107">
                        <c:v>2.4</c:v>
                      </c:pt>
                      <c:pt idx="108">
                        <c:v>2.46</c:v>
                      </c:pt>
                      <c:pt idx="109">
                        <c:v>2.52</c:v>
                      </c:pt>
                      <c:pt idx="110">
                        <c:v>2.6</c:v>
                      </c:pt>
                      <c:pt idx="111">
                        <c:v>2.68</c:v>
                      </c:pt>
                      <c:pt idx="112">
                        <c:v>2.67</c:v>
                      </c:pt>
                      <c:pt idx="113">
                        <c:v>2.98</c:v>
                      </c:pt>
                      <c:pt idx="114">
                        <c:v>2.98</c:v>
                      </c:pt>
                      <c:pt idx="115">
                        <c:v>3.14</c:v>
                      </c:pt>
                      <c:pt idx="116">
                        <c:v>3.08</c:v>
                      </c:pt>
                      <c:pt idx="117">
                        <c:v>3.02</c:v>
                      </c:pt>
                      <c:pt idx="118">
                        <c:v>3.02</c:v>
                      </c:pt>
                      <c:pt idx="119">
                        <c:v>3.1</c:v>
                      </c:pt>
                      <c:pt idx="120">
                        <c:v>3.18</c:v>
                      </c:pt>
                      <c:pt idx="121">
                        <c:v>3.02</c:v>
                      </c:pt>
                      <c:pt idx="122">
                        <c:v>2.94</c:v>
                      </c:pt>
                      <c:pt idx="123">
                        <c:v>2.9</c:v>
                      </c:pt>
                      <c:pt idx="124">
                        <c:v>2.94</c:v>
                      </c:pt>
                      <c:pt idx="125">
                        <c:v>2.96</c:v>
                      </c:pt>
                      <c:pt idx="126">
                        <c:v>2.86</c:v>
                      </c:pt>
                      <c:pt idx="127">
                        <c:v>2.66</c:v>
                      </c:pt>
                      <c:pt idx="128">
                        <c:v>2.58</c:v>
                      </c:pt>
                      <c:pt idx="129">
                        <c:v>2.66</c:v>
                      </c:pt>
                      <c:pt idx="130">
                        <c:v>2.58</c:v>
                      </c:pt>
                      <c:pt idx="131">
                        <c:v>2.6</c:v>
                      </c:pt>
                      <c:pt idx="132">
                        <c:v>2.62</c:v>
                      </c:pt>
                      <c:pt idx="133">
                        <c:v>2.63</c:v>
                      </c:pt>
                      <c:pt idx="134">
                        <c:v>2.78</c:v>
                      </c:pt>
                      <c:pt idx="135">
                        <c:v>2.75</c:v>
                      </c:pt>
                      <c:pt idx="136">
                        <c:v>2.63</c:v>
                      </c:pt>
                      <c:pt idx="137">
                        <c:v>2.68</c:v>
                      </c:pt>
                      <c:pt idx="138">
                        <c:v>2.7</c:v>
                      </c:pt>
                      <c:pt idx="139">
                        <c:v>2.67</c:v>
                      </c:pt>
                      <c:pt idx="140">
                        <c:v>2.66</c:v>
                      </c:pt>
                      <c:pt idx="141">
                        <c:v>2.72</c:v>
                      </c:pt>
                      <c:pt idx="142">
                        <c:v>3.02</c:v>
                      </c:pt>
                      <c:pt idx="143">
                        <c:v>2.97</c:v>
                      </c:pt>
                      <c:pt idx="144">
                        <c:v>2.8</c:v>
                      </c:pt>
                      <c:pt idx="145">
                        <c:v>2.58</c:v>
                      </c:pt>
                      <c:pt idx="146">
                        <c:v>2.44</c:v>
                      </c:pt>
                      <c:pt idx="147">
                        <c:v>2.3199999999999998</c:v>
                      </c:pt>
                      <c:pt idx="148">
                        <c:v>2.2799999999999998</c:v>
                      </c:pt>
                      <c:pt idx="149">
                        <c:v>2.34</c:v>
                      </c:pt>
                      <c:pt idx="150">
                        <c:v>2.64</c:v>
                      </c:pt>
                      <c:pt idx="151">
                        <c:v>2.84</c:v>
                      </c:pt>
                      <c:pt idx="152">
                        <c:v>3.18</c:v>
                      </c:pt>
                      <c:pt idx="153">
                        <c:v>3.42</c:v>
                      </c:pt>
                      <c:pt idx="154">
                        <c:v>3.5</c:v>
                      </c:pt>
                      <c:pt idx="155">
                        <c:v>3.46</c:v>
                      </c:pt>
                      <c:pt idx="156">
                        <c:v>3.38</c:v>
                      </c:pt>
                      <c:pt idx="157">
                        <c:v>3.42</c:v>
                      </c:pt>
                      <c:pt idx="158">
                        <c:v>3.46</c:v>
                      </c:pt>
                      <c:pt idx="159">
                        <c:v>3.8</c:v>
                      </c:pt>
                      <c:pt idx="160">
                        <c:v>4.12</c:v>
                      </c:pt>
                      <c:pt idx="161">
                        <c:v>4.16</c:v>
                      </c:pt>
                      <c:pt idx="162">
                        <c:v>4.22</c:v>
                      </c:pt>
                      <c:pt idx="163">
                        <c:v>4.74</c:v>
                      </c:pt>
                      <c:pt idx="164">
                        <c:v>4.7300000000000004</c:v>
                      </c:pt>
                      <c:pt idx="165">
                        <c:v>4.6399999999999997</c:v>
                      </c:pt>
                      <c:pt idx="166">
                        <c:v>4.58</c:v>
                      </c:pt>
                      <c:pt idx="167">
                        <c:v>4.47</c:v>
                      </c:pt>
                      <c:pt idx="168">
                        <c:v>4.28</c:v>
                      </c:pt>
                      <c:pt idx="169">
                        <c:v>3.82</c:v>
                      </c:pt>
                      <c:pt idx="170">
                        <c:v>3.76</c:v>
                      </c:pt>
                      <c:pt idx="171">
                        <c:v>3.56</c:v>
                      </c:pt>
                      <c:pt idx="172">
                        <c:v>3.45</c:v>
                      </c:pt>
                      <c:pt idx="173">
                        <c:v>3.58</c:v>
                      </c:pt>
                      <c:pt idx="174">
                        <c:v>3.58</c:v>
                      </c:pt>
                      <c:pt idx="175">
                        <c:v>3.58</c:v>
                      </c:pt>
                      <c:pt idx="176">
                        <c:v>3.5</c:v>
                      </c:pt>
                      <c:pt idx="177">
                        <c:v>3.59</c:v>
                      </c:pt>
                      <c:pt idx="178">
                        <c:v>4.12</c:v>
                      </c:pt>
                      <c:pt idx="179">
                        <c:v>4.17</c:v>
                      </c:pt>
                      <c:pt idx="180">
                        <c:v>4.04</c:v>
                      </c:pt>
                      <c:pt idx="181">
                        <c:v>3.64</c:v>
                      </c:pt>
                      <c:pt idx="182">
                        <c:v>3.42</c:v>
                      </c:pt>
                      <c:pt idx="183">
                        <c:v>3.25</c:v>
                      </c:pt>
                      <c:pt idx="184">
                        <c:v>3.04</c:v>
                      </c:pt>
                      <c:pt idx="185">
                        <c:v>3.02</c:v>
                      </c:pt>
                      <c:pt idx="186">
                        <c:v>3.05</c:v>
                      </c:pt>
                      <c:pt idx="187">
                        <c:v>3.45</c:v>
                      </c:pt>
                      <c:pt idx="188">
                        <c:v>3.06</c:v>
                      </c:pt>
                      <c:pt idx="189">
                        <c:v>3.89</c:v>
                      </c:pt>
                      <c:pt idx="190">
                        <c:v>3.66</c:v>
                      </c:pt>
                      <c:pt idx="191">
                        <c:v>4.17</c:v>
                      </c:pt>
                      <c:pt idx="192">
                        <c:v>4.04</c:v>
                      </c:pt>
                      <c:pt idx="193">
                        <c:v>3.6</c:v>
                      </c:pt>
                      <c:pt idx="194">
                        <c:v>3.42</c:v>
                      </c:pt>
                      <c:pt idx="195">
                        <c:v>3.02</c:v>
                      </c:pt>
                      <c:pt idx="196">
                        <c:v>3.42</c:v>
                      </c:pt>
                      <c:pt idx="197">
                        <c:v>2.82</c:v>
                      </c:pt>
                      <c:pt idx="198">
                        <c:v>3.3</c:v>
                      </c:pt>
                      <c:pt idx="199">
                        <c:v>3.62</c:v>
                      </c:pt>
                      <c:pt idx="200">
                        <c:v>2.7</c:v>
                      </c:pt>
                      <c:pt idx="201">
                        <c:v>2.65</c:v>
                      </c:pt>
                      <c:pt idx="202">
                        <c:v>2.4700000000000002</c:v>
                      </c:pt>
                      <c:pt idx="203">
                        <c:v>2.58</c:v>
                      </c:pt>
                      <c:pt idx="204">
                        <c:v>2.5299999999999998</c:v>
                      </c:pt>
                      <c:pt idx="205">
                        <c:v>2.6</c:v>
                      </c:pt>
                      <c:pt idx="206">
                        <c:v>2.78</c:v>
                      </c:pt>
                      <c:pt idx="207">
                        <c:v>2.78</c:v>
                      </c:pt>
                      <c:pt idx="208">
                        <c:v>2.9</c:v>
                      </c:pt>
                      <c:pt idx="209">
                        <c:v>2.94</c:v>
                      </c:pt>
                      <c:pt idx="210">
                        <c:v>2.48</c:v>
                      </c:pt>
                      <c:pt idx="211">
                        <c:v>2.82</c:v>
                      </c:pt>
                      <c:pt idx="212">
                        <c:v>2.6</c:v>
                      </c:pt>
                      <c:pt idx="213">
                        <c:v>2.82</c:v>
                      </c:pt>
                      <c:pt idx="214">
                        <c:v>2.6</c:v>
                      </c:pt>
                      <c:pt idx="215">
                        <c:v>2.74</c:v>
                      </c:pt>
                      <c:pt idx="216">
                        <c:v>2.56</c:v>
                      </c:pt>
                      <c:pt idx="217">
                        <c:v>2.4700000000000002</c:v>
                      </c:pt>
                      <c:pt idx="218">
                        <c:v>2.56</c:v>
                      </c:pt>
                      <c:pt idx="219">
                        <c:v>2.58</c:v>
                      </c:pt>
                      <c:pt idx="220">
                        <c:v>2.62</c:v>
                      </c:pt>
                      <c:pt idx="221">
                        <c:v>2.5499999999999998</c:v>
                      </c:pt>
                      <c:pt idx="222">
                        <c:v>2.4300000000000002</c:v>
                      </c:pt>
                      <c:pt idx="223">
                        <c:v>2.2999999999999998</c:v>
                      </c:pt>
                      <c:pt idx="224">
                        <c:v>2.5</c:v>
                      </c:pt>
                      <c:pt idx="225">
                        <c:v>2.76</c:v>
                      </c:pt>
                      <c:pt idx="226">
                        <c:v>2.62</c:v>
                      </c:pt>
                      <c:pt idx="227">
                        <c:v>2.66</c:v>
                      </c:pt>
                      <c:pt idx="228">
                        <c:v>2.52</c:v>
                      </c:pt>
                      <c:pt idx="229">
                        <c:v>2.5</c:v>
                      </c:pt>
                      <c:pt idx="230">
                        <c:v>2.44</c:v>
                      </c:pt>
                      <c:pt idx="231">
                        <c:v>2.25</c:v>
                      </c:pt>
                      <c:pt idx="232">
                        <c:v>2.1800000000000002</c:v>
                      </c:pt>
                      <c:pt idx="233">
                        <c:v>2.17</c:v>
                      </c:pt>
                      <c:pt idx="234">
                        <c:v>2.2200000000000002</c:v>
                      </c:pt>
                      <c:pt idx="235">
                        <c:v>2.41</c:v>
                      </c:pt>
                      <c:pt idx="236">
                        <c:v>2.5</c:v>
                      </c:pt>
                      <c:pt idx="237">
                        <c:v>2.6</c:v>
                      </c:pt>
                      <c:pt idx="238">
                        <c:v>2.76</c:v>
                      </c:pt>
                      <c:pt idx="239">
                        <c:v>2.85</c:v>
                      </c:pt>
                      <c:pt idx="240">
                        <c:v>2.7</c:v>
                      </c:pt>
                      <c:pt idx="241">
                        <c:v>2.44</c:v>
                      </c:pt>
                      <c:pt idx="242">
                        <c:v>2.33</c:v>
                      </c:pt>
                      <c:pt idx="243">
                        <c:v>2.23</c:v>
                      </c:pt>
                      <c:pt idx="244">
                        <c:v>2.16</c:v>
                      </c:pt>
                      <c:pt idx="245">
                        <c:v>2.1800000000000002</c:v>
                      </c:pt>
                      <c:pt idx="246">
                        <c:v>2.2999999999999998</c:v>
                      </c:pt>
                      <c:pt idx="247">
                        <c:v>2.76</c:v>
                      </c:pt>
                      <c:pt idx="248">
                        <c:v>2.94</c:v>
                      </c:pt>
                      <c:pt idx="249">
                        <c:v>2.82</c:v>
                      </c:pt>
                      <c:pt idx="250">
                        <c:v>2.54</c:v>
                      </c:pt>
                      <c:pt idx="251">
                        <c:v>2.35</c:v>
                      </c:pt>
                      <c:pt idx="252">
                        <c:v>2.2599999999999998</c:v>
                      </c:pt>
                      <c:pt idx="253">
                        <c:v>2.2200000000000002</c:v>
                      </c:pt>
                      <c:pt idx="254">
                        <c:v>2.16</c:v>
                      </c:pt>
                      <c:pt idx="255">
                        <c:v>2.34</c:v>
                      </c:pt>
                      <c:pt idx="256">
                        <c:v>3.16</c:v>
                      </c:pt>
                      <c:pt idx="257">
                        <c:v>3.44</c:v>
                      </c:pt>
                      <c:pt idx="258">
                        <c:v>3.1</c:v>
                      </c:pt>
                      <c:pt idx="259">
                        <c:v>3.25</c:v>
                      </c:pt>
                      <c:pt idx="260">
                        <c:v>3.38</c:v>
                      </c:pt>
                      <c:pt idx="261">
                        <c:v>3.25</c:v>
                      </c:pt>
                      <c:pt idx="262">
                        <c:v>3.1</c:v>
                      </c:pt>
                      <c:pt idx="263">
                        <c:v>3.05</c:v>
                      </c:pt>
                      <c:pt idx="264">
                        <c:v>2.9</c:v>
                      </c:pt>
                      <c:pt idx="265">
                        <c:v>2.85</c:v>
                      </c:pt>
                      <c:pt idx="266">
                        <c:v>2.85</c:v>
                      </c:pt>
                      <c:pt idx="267">
                        <c:v>2.62</c:v>
                      </c:pt>
                      <c:pt idx="268">
                        <c:v>2.41</c:v>
                      </c:pt>
                      <c:pt idx="269">
                        <c:v>2.33</c:v>
                      </c:pt>
                      <c:pt idx="270">
                        <c:v>2.2799999999999998</c:v>
                      </c:pt>
                      <c:pt idx="271">
                        <c:v>2.2799999999999998</c:v>
                      </c:pt>
                      <c:pt idx="272">
                        <c:v>2.44</c:v>
                      </c:pt>
                      <c:pt idx="273">
                        <c:v>2.29</c:v>
                      </c:pt>
                      <c:pt idx="274">
                        <c:v>2.16</c:v>
                      </c:pt>
                      <c:pt idx="275">
                        <c:v>2.16</c:v>
                      </c:pt>
                      <c:pt idx="276">
                        <c:v>2.3199999999999998</c:v>
                      </c:pt>
                      <c:pt idx="277">
                        <c:v>2.44</c:v>
                      </c:pt>
                      <c:pt idx="278">
                        <c:v>2.2999999999999998</c:v>
                      </c:pt>
                      <c:pt idx="279">
                        <c:v>2.2400000000000002</c:v>
                      </c:pt>
                      <c:pt idx="280">
                        <c:v>2.2000000000000002</c:v>
                      </c:pt>
                      <c:pt idx="281">
                        <c:v>2.15</c:v>
                      </c:pt>
                      <c:pt idx="282">
                        <c:v>2.1800000000000002</c:v>
                      </c:pt>
                      <c:pt idx="283">
                        <c:v>2.34</c:v>
                      </c:pt>
                      <c:pt idx="284">
                        <c:v>2.2599999999999998</c:v>
                      </c:pt>
                      <c:pt idx="285">
                        <c:v>2.19</c:v>
                      </c:pt>
                      <c:pt idx="286">
                        <c:v>2.21</c:v>
                      </c:pt>
                      <c:pt idx="287">
                        <c:v>2.36</c:v>
                      </c:pt>
                      <c:pt idx="288">
                        <c:v>2.2599999999999998</c:v>
                      </c:pt>
                      <c:pt idx="289">
                        <c:v>2.35</c:v>
                      </c:pt>
                      <c:pt idx="290">
                        <c:v>2.86</c:v>
                      </c:pt>
                      <c:pt idx="291">
                        <c:v>2.86</c:v>
                      </c:pt>
                      <c:pt idx="292">
                        <c:v>2.86</c:v>
                      </c:pt>
                      <c:pt idx="293">
                        <c:v>2.88</c:v>
                      </c:pt>
                      <c:pt idx="294">
                        <c:v>2.7</c:v>
                      </c:pt>
                      <c:pt idx="295">
                        <c:v>2.68</c:v>
                      </c:pt>
                      <c:pt idx="296">
                        <c:v>2.65</c:v>
                      </c:pt>
                      <c:pt idx="297">
                        <c:v>2.7</c:v>
                      </c:pt>
                      <c:pt idx="298">
                        <c:v>2.5299999999999998</c:v>
                      </c:pt>
                      <c:pt idx="299">
                        <c:v>2.46</c:v>
                      </c:pt>
                      <c:pt idx="300">
                        <c:v>2.5</c:v>
                      </c:pt>
                      <c:pt idx="301">
                        <c:v>2.4</c:v>
                      </c:pt>
                      <c:pt idx="302">
                        <c:v>2.2999999999999998</c:v>
                      </c:pt>
                      <c:pt idx="303">
                        <c:v>2.35</c:v>
                      </c:pt>
                      <c:pt idx="304">
                        <c:v>2.42</c:v>
                      </c:pt>
                      <c:pt idx="305">
                        <c:v>2.7</c:v>
                      </c:pt>
                      <c:pt idx="306">
                        <c:v>3.06</c:v>
                      </c:pt>
                      <c:pt idx="307">
                        <c:v>3.34</c:v>
                      </c:pt>
                      <c:pt idx="308">
                        <c:v>3.08</c:v>
                      </c:pt>
                      <c:pt idx="309">
                        <c:v>2.9</c:v>
                      </c:pt>
                      <c:pt idx="310">
                        <c:v>3.02</c:v>
                      </c:pt>
                      <c:pt idx="311">
                        <c:v>3.18</c:v>
                      </c:pt>
                      <c:pt idx="312">
                        <c:v>3.15</c:v>
                      </c:pt>
                      <c:pt idx="313">
                        <c:v>2.96</c:v>
                      </c:pt>
                      <c:pt idx="314">
                        <c:v>2.8</c:v>
                      </c:pt>
                      <c:pt idx="315">
                        <c:v>2.69</c:v>
                      </c:pt>
                      <c:pt idx="316">
                        <c:v>2.48</c:v>
                      </c:pt>
                      <c:pt idx="317">
                        <c:v>2.46</c:v>
                      </c:pt>
                      <c:pt idx="318">
                        <c:v>2.4500000000000002</c:v>
                      </c:pt>
                      <c:pt idx="319">
                        <c:v>2.41</c:v>
                      </c:pt>
                      <c:pt idx="320">
                        <c:v>2.35</c:v>
                      </c:pt>
                      <c:pt idx="321">
                        <c:v>2.34</c:v>
                      </c:pt>
                      <c:pt idx="322">
                        <c:v>2.29</c:v>
                      </c:pt>
                      <c:pt idx="323">
                        <c:v>2.38</c:v>
                      </c:pt>
                      <c:pt idx="324">
                        <c:v>2.4700000000000002</c:v>
                      </c:pt>
                      <c:pt idx="325">
                        <c:v>2.46</c:v>
                      </c:pt>
                      <c:pt idx="326">
                        <c:v>2.41</c:v>
                      </c:pt>
                      <c:pt idx="327">
                        <c:v>2.42</c:v>
                      </c:pt>
                      <c:pt idx="328">
                        <c:v>2.4300000000000002</c:v>
                      </c:pt>
                      <c:pt idx="329">
                        <c:v>2.44</c:v>
                      </c:pt>
                      <c:pt idx="330">
                        <c:v>2.4500000000000002</c:v>
                      </c:pt>
                      <c:pt idx="331">
                        <c:v>2.46</c:v>
                      </c:pt>
                      <c:pt idx="332">
                        <c:v>2.6</c:v>
                      </c:pt>
                      <c:pt idx="333">
                        <c:v>2.5499999999999998</c:v>
                      </c:pt>
                      <c:pt idx="334">
                        <c:v>2.4500000000000002</c:v>
                      </c:pt>
                      <c:pt idx="335">
                        <c:v>2.35</c:v>
                      </c:pt>
                      <c:pt idx="336">
                        <c:v>2.16</c:v>
                      </c:pt>
                      <c:pt idx="337">
                        <c:v>2.1</c:v>
                      </c:pt>
                      <c:pt idx="338">
                        <c:v>2.1</c:v>
                      </c:pt>
                      <c:pt idx="339">
                        <c:v>1.97</c:v>
                      </c:pt>
                      <c:pt idx="340">
                        <c:v>1.92</c:v>
                      </c:pt>
                      <c:pt idx="341">
                        <c:v>1.9</c:v>
                      </c:pt>
                      <c:pt idx="342">
                        <c:v>1.9</c:v>
                      </c:pt>
                      <c:pt idx="343">
                        <c:v>1.9</c:v>
                      </c:pt>
                      <c:pt idx="344">
                        <c:v>1.95</c:v>
                      </c:pt>
                      <c:pt idx="345">
                        <c:v>2.2000000000000002</c:v>
                      </c:pt>
                      <c:pt idx="346">
                        <c:v>2.2000000000000002</c:v>
                      </c:pt>
                      <c:pt idx="347">
                        <c:v>2.1800000000000002</c:v>
                      </c:pt>
                      <c:pt idx="348">
                        <c:v>2.11</c:v>
                      </c:pt>
                      <c:pt idx="349">
                        <c:v>2.04</c:v>
                      </c:pt>
                      <c:pt idx="350">
                        <c:v>1.88</c:v>
                      </c:pt>
                      <c:pt idx="351">
                        <c:v>1.83</c:v>
                      </c:pt>
                      <c:pt idx="352">
                        <c:v>1.75</c:v>
                      </c:pt>
                      <c:pt idx="353">
                        <c:v>1.7</c:v>
                      </c:pt>
                      <c:pt idx="354">
                        <c:v>1.65</c:v>
                      </c:pt>
                      <c:pt idx="355">
                        <c:v>1.68</c:v>
                      </c:pt>
                      <c:pt idx="356">
                        <c:v>1.58</c:v>
                      </c:pt>
                      <c:pt idx="357">
                        <c:v>1.52</c:v>
                      </c:pt>
                      <c:pt idx="358">
                        <c:v>1.48</c:v>
                      </c:pt>
                      <c:pt idx="359">
                        <c:v>1.65</c:v>
                      </c:pt>
                      <c:pt idx="360">
                        <c:v>1.7</c:v>
                      </c:pt>
                      <c:pt idx="361">
                        <c:v>1.75</c:v>
                      </c:pt>
                      <c:pt idx="362">
                        <c:v>1.8</c:v>
                      </c:pt>
                      <c:pt idx="363">
                        <c:v>1.85</c:v>
                      </c:pt>
                      <c:pt idx="364">
                        <c:v>1.9</c:v>
                      </c:pt>
                      <c:pt idx="365">
                        <c:v>2.0299999999999998</c:v>
                      </c:pt>
                      <c:pt idx="366">
                        <c:v>2.17</c:v>
                      </c:pt>
                      <c:pt idx="367">
                        <c:v>2.2000000000000002</c:v>
                      </c:pt>
                      <c:pt idx="368">
                        <c:v>2.2000000000000002</c:v>
                      </c:pt>
                      <c:pt idx="369">
                        <c:v>2</c:v>
                      </c:pt>
                      <c:pt idx="370">
                        <c:v>1.8</c:v>
                      </c:pt>
                      <c:pt idx="371">
                        <c:v>1.56</c:v>
                      </c:pt>
                      <c:pt idx="372">
                        <c:v>1.48</c:v>
                      </c:pt>
                      <c:pt idx="373">
                        <c:v>1.5</c:v>
                      </c:pt>
                      <c:pt idx="374">
                        <c:v>1.56</c:v>
                      </c:pt>
                      <c:pt idx="375">
                        <c:v>1.56</c:v>
                      </c:pt>
                      <c:pt idx="376">
                        <c:v>1.58</c:v>
                      </c:pt>
                      <c:pt idx="377">
                        <c:v>1.61</c:v>
                      </c:pt>
                      <c:pt idx="378">
                        <c:v>1.66</c:v>
                      </c:pt>
                      <c:pt idx="379">
                        <c:v>1.58</c:v>
                      </c:pt>
                      <c:pt idx="380">
                        <c:v>1.58</c:v>
                      </c:pt>
                      <c:pt idx="381">
                        <c:v>1.5</c:v>
                      </c:pt>
                      <c:pt idx="382">
                        <c:v>1.52</c:v>
                      </c:pt>
                      <c:pt idx="383">
                        <c:v>1.54</c:v>
                      </c:pt>
                      <c:pt idx="384">
                        <c:v>1.48</c:v>
                      </c:pt>
                      <c:pt idx="385">
                        <c:v>1.5</c:v>
                      </c:pt>
                      <c:pt idx="386">
                        <c:v>1.52</c:v>
                      </c:pt>
                      <c:pt idx="387">
                        <c:v>1.55</c:v>
                      </c:pt>
                      <c:pt idx="388">
                        <c:v>1.92</c:v>
                      </c:pt>
                      <c:pt idx="389">
                        <c:v>2.2999999999999998</c:v>
                      </c:pt>
                      <c:pt idx="390">
                        <c:v>2.15</c:v>
                      </c:pt>
                      <c:pt idx="391">
                        <c:v>1.96</c:v>
                      </c:pt>
                      <c:pt idx="392">
                        <c:v>1.78</c:v>
                      </c:pt>
                      <c:pt idx="393">
                        <c:v>1.74</c:v>
                      </c:pt>
                      <c:pt idx="394">
                        <c:v>1.72</c:v>
                      </c:pt>
                      <c:pt idx="395">
                        <c:v>1.67</c:v>
                      </c:pt>
                      <c:pt idx="396">
                        <c:v>1.61</c:v>
                      </c:pt>
                      <c:pt idx="397">
                        <c:v>1.56</c:v>
                      </c:pt>
                      <c:pt idx="398">
                        <c:v>1.49</c:v>
                      </c:pt>
                      <c:pt idx="399">
                        <c:v>1.47</c:v>
                      </c:pt>
                      <c:pt idx="400">
                        <c:v>1.51</c:v>
                      </c:pt>
                      <c:pt idx="401">
                        <c:v>1.57</c:v>
                      </c:pt>
                      <c:pt idx="402">
                        <c:v>1.63</c:v>
                      </c:pt>
                      <c:pt idx="403">
                        <c:v>1.7</c:v>
                      </c:pt>
                      <c:pt idx="404">
                        <c:v>1.68</c:v>
                      </c:pt>
                      <c:pt idx="405">
                        <c:v>1.8</c:v>
                      </c:pt>
                      <c:pt idx="406">
                        <c:v>2.06</c:v>
                      </c:pt>
                      <c:pt idx="407">
                        <c:v>2.09</c:v>
                      </c:pt>
                      <c:pt idx="408">
                        <c:v>1.96</c:v>
                      </c:pt>
                      <c:pt idx="409">
                        <c:v>1.84</c:v>
                      </c:pt>
                      <c:pt idx="410">
                        <c:v>1.79</c:v>
                      </c:pt>
                      <c:pt idx="411">
                        <c:v>1.72</c:v>
                      </c:pt>
                      <c:pt idx="412">
                        <c:v>1.68</c:v>
                      </c:pt>
                      <c:pt idx="413">
                        <c:v>1.65</c:v>
                      </c:pt>
                      <c:pt idx="414">
                        <c:v>1.62</c:v>
                      </c:pt>
                      <c:pt idx="415">
                        <c:v>1.68</c:v>
                      </c:pt>
                      <c:pt idx="416">
                        <c:v>1.7</c:v>
                      </c:pt>
                      <c:pt idx="417">
                        <c:v>1.78</c:v>
                      </c:pt>
                      <c:pt idx="418">
                        <c:v>1.75</c:v>
                      </c:pt>
                      <c:pt idx="419">
                        <c:v>1.7</c:v>
                      </c:pt>
                      <c:pt idx="420">
                        <c:v>1.67</c:v>
                      </c:pt>
                      <c:pt idx="421">
                        <c:v>1.65</c:v>
                      </c:pt>
                      <c:pt idx="422">
                        <c:v>1.68</c:v>
                      </c:pt>
                      <c:pt idx="423">
                        <c:v>1.6</c:v>
                      </c:pt>
                      <c:pt idx="424">
                        <c:v>1.84</c:v>
                      </c:pt>
                      <c:pt idx="425">
                        <c:v>2.1</c:v>
                      </c:pt>
                      <c:pt idx="426">
                        <c:v>2.04</c:v>
                      </c:pt>
                      <c:pt idx="427">
                        <c:v>2.02</c:v>
                      </c:pt>
                      <c:pt idx="428">
                        <c:v>1.98</c:v>
                      </c:pt>
                      <c:pt idx="429">
                        <c:v>2.04</c:v>
                      </c:pt>
                      <c:pt idx="430">
                        <c:v>2.2000000000000002</c:v>
                      </c:pt>
                      <c:pt idx="431">
                        <c:v>2.23</c:v>
                      </c:pt>
                      <c:pt idx="432">
                        <c:v>2.08</c:v>
                      </c:pt>
                      <c:pt idx="433">
                        <c:v>1.9</c:v>
                      </c:pt>
                      <c:pt idx="434">
                        <c:v>1.76</c:v>
                      </c:pt>
                      <c:pt idx="435">
                        <c:v>1.64</c:v>
                      </c:pt>
                      <c:pt idx="436">
                        <c:v>1.62</c:v>
                      </c:pt>
                      <c:pt idx="437">
                        <c:v>1.57</c:v>
                      </c:pt>
                      <c:pt idx="438">
                        <c:v>1.58</c:v>
                      </c:pt>
                      <c:pt idx="439">
                        <c:v>1.56</c:v>
                      </c:pt>
                      <c:pt idx="440">
                        <c:v>1.5</c:v>
                      </c:pt>
                      <c:pt idx="441">
                        <c:v>1.38</c:v>
                      </c:pt>
                      <c:pt idx="442">
                        <c:v>1.38</c:v>
                      </c:pt>
                      <c:pt idx="443">
                        <c:v>1.32</c:v>
                      </c:pt>
                      <c:pt idx="444">
                        <c:v>1.32</c:v>
                      </c:pt>
                      <c:pt idx="445">
                        <c:v>1.34</c:v>
                      </c:pt>
                      <c:pt idx="446">
                        <c:v>1.35</c:v>
                      </c:pt>
                      <c:pt idx="447">
                        <c:v>1.4</c:v>
                      </c:pt>
                      <c:pt idx="448">
                        <c:v>1.45</c:v>
                      </c:pt>
                      <c:pt idx="449">
                        <c:v>1.38</c:v>
                      </c:pt>
                      <c:pt idx="450">
                        <c:v>1.42</c:v>
                      </c:pt>
                      <c:pt idx="451">
                        <c:v>1.46</c:v>
                      </c:pt>
                      <c:pt idx="452">
                        <c:v>1.49</c:v>
                      </c:pt>
                      <c:pt idx="453">
                        <c:v>1.42</c:v>
                      </c:pt>
                      <c:pt idx="454">
                        <c:v>1.49</c:v>
                      </c:pt>
                      <c:pt idx="455">
                        <c:v>1.56</c:v>
                      </c:pt>
                      <c:pt idx="456">
                        <c:v>1.65</c:v>
                      </c:pt>
                      <c:pt idx="457">
                        <c:v>1.58</c:v>
                      </c:pt>
                      <c:pt idx="458">
                        <c:v>1.65</c:v>
                      </c:pt>
                      <c:pt idx="459">
                        <c:v>2.06</c:v>
                      </c:pt>
                      <c:pt idx="460">
                        <c:v>2.38</c:v>
                      </c:pt>
                      <c:pt idx="461">
                        <c:v>2.5</c:v>
                      </c:pt>
                      <c:pt idx="462">
                        <c:v>2.52</c:v>
                      </c:pt>
                      <c:pt idx="463">
                        <c:v>2.52</c:v>
                      </c:pt>
                      <c:pt idx="464">
                        <c:v>2.54</c:v>
                      </c:pt>
                      <c:pt idx="465">
                        <c:v>2.5299999999999998</c:v>
                      </c:pt>
                      <c:pt idx="466">
                        <c:v>2.2400000000000002</c:v>
                      </c:pt>
                      <c:pt idx="467">
                        <c:v>1.94</c:v>
                      </c:pt>
                      <c:pt idx="468">
                        <c:v>1.74</c:v>
                      </c:pt>
                      <c:pt idx="469">
                        <c:v>1.6</c:v>
                      </c:pt>
                      <c:pt idx="470">
                        <c:v>1.46</c:v>
                      </c:pt>
                      <c:pt idx="471">
                        <c:v>1.38</c:v>
                      </c:pt>
                      <c:pt idx="472">
                        <c:v>1.36</c:v>
                      </c:pt>
                      <c:pt idx="473">
                        <c:v>1.3</c:v>
                      </c:pt>
                      <c:pt idx="474">
                        <c:v>1.28</c:v>
                      </c:pt>
                      <c:pt idx="475">
                        <c:v>1.24</c:v>
                      </c:pt>
                      <c:pt idx="476">
                        <c:v>1.22</c:v>
                      </c:pt>
                      <c:pt idx="477">
                        <c:v>1.22</c:v>
                      </c:pt>
                      <c:pt idx="478">
                        <c:v>1.21</c:v>
                      </c:pt>
                      <c:pt idx="479">
                        <c:v>1.19</c:v>
                      </c:pt>
                      <c:pt idx="480">
                        <c:v>1.1599999999999999</c:v>
                      </c:pt>
                      <c:pt idx="481">
                        <c:v>1.1399999999999999</c:v>
                      </c:pt>
                      <c:pt idx="482">
                        <c:v>1.1399999999999999</c:v>
                      </c:pt>
                      <c:pt idx="483">
                        <c:v>1.1100000000000001</c:v>
                      </c:pt>
                      <c:pt idx="484">
                        <c:v>1.1100000000000001</c:v>
                      </c:pt>
                      <c:pt idx="485">
                        <c:v>1.06</c:v>
                      </c:pt>
                      <c:pt idx="486">
                        <c:v>1.06</c:v>
                      </c:pt>
                      <c:pt idx="487">
                        <c:v>1.05</c:v>
                      </c:pt>
                      <c:pt idx="488">
                        <c:v>1.08</c:v>
                      </c:pt>
                      <c:pt idx="489">
                        <c:v>1.07</c:v>
                      </c:pt>
                      <c:pt idx="490">
                        <c:v>1.1100000000000001</c:v>
                      </c:pt>
                      <c:pt idx="491">
                        <c:v>1.05</c:v>
                      </c:pt>
                      <c:pt idx="492">
                        <c:v>1.1299999999999999</c:v>
                      </c:pt>
                      <c:pt idx="493">
                        <c:v>1.18</c:v>
                      </c:pt>
                      <c:pt idx="494">
                        <c:v>1.28</c:v>
                      </c:pt>
                      <c:pt idx="495">
                        <c:v>1.23</c:v>
                      </c:pt>
                      <c:pt idx="496">
                        <c:v>1.18</c:v>
                      </c:pt>
                      <c:pt idx="497">
                        <c:v>1.0900000000000001</c:v>
                      </c:pt>
                      <c:pt idx="498">
                        <c:v>1.28</c:v>
                      </c:pt>
                      <c:pt idx="499">
                        <c:v>1.2</c:v>
                      </c:pt>
                      <c:pt idx="500">
                        <c:v>1.21</c:v>
                      </c:pt>
                      <c:pt idx="501">
                        <c:v>1.28</c:v>
                      </c:pt>
                      <c:pt idx="502">
                        <c:v>1.52</c:v>
                      </c:pt>
                      <c:pt idx="503">
                        <c:v>1.63</c:v>
                      </c:pt>
                      <c:pt idx="504">
                        <c:v>1.52</c:v>
                      </c:pt>
                      <c:pt idx="505">
                        <c:v>1.38</c:v>
                      </c:pt>
                      <c:pt idx="506">
                        <c:v>1.37</c:v>
                      </c:pt>
                      <c:pt idx="507">
                        <c:v>1.4</c:v>
                      </c:pt>
                      <c:pt idx="508">
                        <c:v>1.64</c:v>
                      </c:pt>
                      <c:pt idx="509">
                        <c:v>1.67</c:v>
                      </c:pt>
                      <c:pt idx="510">
                        <c:v>1.6</c:v>
                      </c:pt>
                      <c:pt idx="511">
                        <c:v>1.59</c:v>
                      </c:pt>
                      <c:pt idx="512">
                        <c:v>1.76</c:v>
                      </c:pt>
                      <c:pt idx="513">
                        <c:v>1.97</c:v>
                      </c:pt>
                      <c:pt idx="514">
                        <c:v>2.2400000000000002</c:v>
                      </c:pt>
                      <c:pt idx="515">
                        <c:v>2.4700000000000002</c:v>
                      </c:pt>
                      <c:pt idx="516">
                        <c:v>2.34</c:v>
                      </c:pt>
                      <c:pt idx="517">
                        <c:v>2.2000000000000002</c:v>
                      </c:pt>
                      <c:pt idx="518">
                        <c:v>2.4500000000000002</c:v>
                      </c:pt>
                      <c:pt idx="519">
                        <c:v>2.35</c:v>
                      </c:pt>
                      <c:pt idx="520">
                        <c:v>2.34</c:v>
                      </c:pt>
                      <c:pt idx="521">
                        <c:v>2.2200000000000002</c:v>
                      </c:pt>
                      <c:pt idx="522">
                        <c:v>2.13</c:v>
                      </c:pt>
                      <c:pt idx="523">
                        <c:v>1.95</c:v>
                      </c:pt>
                      <c:pt idx="524">
                        <c:v>2.0499999999999998</c:v>
                      </c:pt>
                      <c:pt idx="525">
                        <c:v>1.98</c:v>
                      </c:pt>
                      <c:pt idx="526">
                        <c:v>2.08</c:v>
                      </c:pt>
                      <c:pt idx="527">
                        <c:v>2.1</c:v>
                      </c:pt>
                      <c:pt idx="528">
                        <c:v>2.08</c:v>
                      </c:pt>
                      <c:pt idx="529">
                        <c:v>2.02</c:v>
                      </c:pt>
                      <c:pt idx="530">
                        <c:v>1.99</c:v>
                      </c:pt>
                      <c:pt idx="531">
                        <c:v>1.98</c:v>
                      </c:pt>
                      <c:pt idx="532">
                        <c:v>1.93</c:v>
                      </c:pt>
                      <c:pt idx="533">
                        <c:v>1.9</c:v>
                      </c:pt>
                      <c:pt idx="534">
                        <c:v>1.93</c:v>
                      </c:pt>
                      <c:pt idx="535">
                        <c:v>1.95</c:v>
                      </c:pt>
                      <c:pt idx="536">
                        <c:v>1.9</c:v>
                      </c:pt>
                      <c:pt idx="537">
                        <c:v>1.83</c:v>
                      </c:pt>
                      <c:pt idx="538">
                        <c:v>1.9</c:v>
                      </c:pt>
                      <c:pt idx="539">
                        <c:v>1.85</c:v>
                      </c:pt>
                      <c:pt idx="540">
                        <c:v>1.62</c:v>
                      </c:pt>
                      <c:pt idx="541">
                        <c:v>1.8</c:v>
                      </c:pt>
                      <c:pt idx="542">
                        <c:v>1.86</c:v>
                      </c:pt>
                      <c:pt idx="543">
                        <c:v>1.74</c:v>
                      </c:pt>
                      <c:pt idx="544">
                        <c:v>1.7</c:v>
                      </c:pt>
                      <c:pt idx="545">
                        <c:v>1.7</c:v>
                      </c:pt>
                      <c:pt idx="546">
                        <c:v>1.9</c:v>
                      </c:pt>
                      <c:pt idx="547">
                        <c:v>1.91</c:v>
                      </c:pt>
                      <c:pt idx="548">
                        <c:v>2.04</c:v>
                      </c:pt>
                      <c:pt idx="549">
                        <c:v>1.9</c:v>
                      </c:pt>
                      <c:pt idx="550">
                        <c:v>1.8</c:v>
                      </c:pt>
                      <c:pt idx="551">
                        <c:v>1.68</c:v>
                      </c:pt>
                      <c:pt idx="552">
                        <c:v>1.59</c:v>
                      </c:pt>
                      <c:pt idx="553">
                        <c:v>1.54</c:v>
                      </c:pt>
                      <c:pt idx="554">
                        <c:v>1.45</c:v>
                      </c:pt>
                      <c:pt idx="555">
                        <c:v>1.43</c:v>
                      </c:pt>
                      <c:pt idx="556">
                        <c:v>1.43</c:v>
                      </c:pt>
                      <c:pt idx="557">
                        <c:v>1.4</c:v>
                      </c:pt>
                      <c:pt idx="558">
                        <c:v>1.36</c:v>
                      </c:pt>
                      <c:pt idx="559">
                        <c:v>1.33</c:v>
                      </c:pt>
                      <c:pt idx="560">
                        <c:v>1.37</c:v>
                      </c:pt>
                      <c:pt idx="561">
                        <c:v>1.33</c:v>
                      </c:pt>
                      <c:pt idx="562">
                        <c:v>1.33</c:v>
                      </c:pt>
                      <c:pt idx="563">
                        <c:v>1.28</c:v>
                      </c:pt>
                      <c:pt idx="564">
                        <c:v>1.27</c:v>
                      </c:pt>
                      <c:pt idx="565">
                        <c:v>1.23</c:v>
                      </c:pt>
                      <c:pt idx="566">
                        <c:v>1.24</c:v>
                      </c:pt>
                      <c:pt idx="567">
                        <c:v>1.26</c:v>
                      </c:pt>
                      <c:pt idx="568">
                        <c:v>1.21</c:v>
                      </c:pt>
                      <c:pt idx="569">
                        <c:v>1.23</c:v>
                      </c:pt>
                      <c:pt idx="570">
                        <c:v>1.26</c:v>
                      </c:pt>
                      <c:pt idx="571">
                        <c:v>1.22</c:v>
                      </c:pt>
                      <c:pt idx="572">
                        <c:v>1.22</c:v>
                      </c:pt>
                      <c:pt idx="573">
                        <c:v>1.1000000000000001</c:v>
                      </c:pt>
                      <c:pt idx="574">
                        <c:v>1.2</c:v>
                      </c:pt>
                      <c:pt idx="575">
                        <c:v>1.2</c:v>
                      </c:pt>
                      <c:pt idx="576">
                        <c:v>1.22</c:v>
                      </c:pt>
                      <c:pt idx="577">
                        <c:v>1.24</c:v>
                      </c:pt>
                      <c:pt idx="578">
                        <c:v>1.34</c:v>
                      </c:pt>
                      <c:pt idx="579">
                        <c:v>1.37</c:v>
                      </c:pt>
                      <c:pt idx="580">
                        <c:v>1.34</c:v>
                      </c:pt>
                      <c:pt idx="581">
                        <c:v>1.38</c:v>
                      </c:pt>
                      <c:pt idx="582">
                        <c:v>1.4</c:v>
                      </c:pt>
                      <c:pt idx="583">
                        <c:v>1.48</c:v>
                      </c:pt>
                      <c:pt idx="584">
                        <c:v>1.55</c:v>
                      </c:pt>
                      <c:pt idx="585">
                        <c:v>1.62</c:v>
                      </c:pt>
                      <c:pt idx="586">
                        <c:v>1.69</c:v>
                      </c:pt>
                      <c:pt idx="587">
                        <c:v>1.64</c:v>
                      </c:pt>
                      <c:pt idx="588">
                        <c:v>1.6</c:v>
                      </c:pt>
                      <c:pt idx="589">
                        <c:v>1.56</c:v>
                      </c:pt>
                      <c:pt idx="590">
                        <c:v>1.59</c:v>
                      </c:pt>
                      <c:pt idx="591">
                        <c:v>1.74</c:v>
                      </c:pt>
                      <c:pt idx="592">
                        <c:v>2.0299999999999998</c:v>
                      </c:pt>
                      <c:pt idx="593">
                        <c:v>2.0699999999999998</c:v>
                      </c:pt>
                      <c:pt idx="594">
                        <c:v>2.1</c:v>
                      </c:pt>
                      <c:pt idx="595">
                        <c:v>2.6</c:v>
                      </c:pt>
                      <c:pt idx="596">
                        <c:v>2.95</c:v>
                      </c:pt>
                      <c:pt idx="597">
                        <c:v>3.1</c:v>
                      </c:pt>
                      <c:pt idx="598">
                        <c:v>2.8</c:v>
                      </c:pt>
                      <c:pt idx="599">
                        <c:v>2.58</c:v>
                      </c:pt>
                      <c:pt idx="600">
                        <c:v>2.5499999999999998</c:v>
                      </c:pt>
                      <c:pt idx="601">
                        <c:v>2.46</c:v>
                      </c:pt>
                      <c:pt idx="602">
                        <c:v>2.41</c:v>
                      </c:pt>
                      <c:pt idx="603">
                        <c:v>2.4</c:v>
                      </c:pt>
                      <c:pt idx="604">
                        <c:v>2.5</c:v>
                      </c:pt>
                      <c:pt idx="605">
                        <c:v>2.54</c:v>
                      </c:pt>
                      <c:pt idx="606">
                        <c:v>2.56</c:v>
                      </c:pt>
                      <c:pt idx="607">
                        <c:v>2.2000000000000002</c:v>
                      </c:pt>
                      <c:pt idx="608">
                        <c:v>2.0699999999999998</c:v>
                      </c:pt>
                      <c:pt idx="609">
                        <c:v>2.2000000000000002</c:v>
                      </c:pt>
                      <c:pt idx="610">
                        <c:v>2.2000000000000002</c:v>
                      </c:pt>
                      <c:pt idx="611">
                        <c:v>2.08</c:v>
                      </c:pt>
                      <c:pt idx="612">
                        <c:v>2.09</c:v>
                      </c:pt>
                      <c:pt idx="613">
                        <c:v>2.06</c:v>
                      </c:pt>
                      <c:pt idx="614">
                        <c:v>1.95</c:v>
                      </c:pt>
                      <c:pt idx="615">
                        <c:v>2.0299999999999998</c:v>
                      </c:pt>
                      <c:pt idx="616">
                        <c:v>2.09</c:v>
                      </c:pt>
                      <c:pt idx="617">
                        <c:v>2</c:v>
                      </c:pt>
                      <c:pt idx="618">
                        <c:v>1.88</c:v>
                      </c:pt>
                      <c:pt idx="619">
                        <c:v>1.71</c:v>
                      </c:pt>
                      <c:pt idx="620">
                        <c:v>1.6</c:v>
                      </c:pt>
                      <c:pt idx="621">
                        <c:v>1.51</c:v>
                      </c:pt>
                      <c:pt idx="622">
                        <c:v>1.5</c:v>
                      </c:pt>
                      <c:pt idx="623">
                        <c:v>1.44</c:v>
                      </c:pt>
                      <c:pt idx="624">
                        <c:v>1.38</c:v>
                      </c:pt>
                      <c:pt idx="625">
                        <c:v>1.38</c:v>
                      </c:pt>
                      <c:pt idx="626">
                        <c:v>1.35</c:v>
                      </c:pt>
                      <c:pt idx="627">
                        <c:v>1.38</c:v>
                      </c:pt>
                      <c:pt idx="628">
                        <c:v>1.38</c:v>
                      </c:pt>
                      <c:pt idx="629">
                        <c:v>1.4</c:v>
                      </c:pt>
                      <c:pt idx="630">
                        <c:v>1.41</c:v>
                      </c:pt>
                      <c:pt idx="631">
                        <c:v>1.47</c:v>
                      </c:pt>
                      <c:pt idx="632">
                        <c:v>1.53</c:v>
                      </c:pt>
                      <c:pt idx="633">
                        <c:v>1.63</c:v>
                      </c:pt>
                      <c:pt idx="634">
                        <c:v>1.78</c:v>
                      </c:pt>
                      <c:pt idx="635">
                        <c:v>1.92</c:v>
                      </c:pt>
                      <c:pt idx="636">
                        <c:v>2.2400000000000002</c:v>
                      </c:pt>
                      <c:pt idx="637">
                        <c:v>2.82</c:v>
                      </c:pt>
                      <c:pt idx="638">
                        <c:v>3.64</c:v>
                      </c:pt>
                      <c:pt idx="639">
                        <c:v>3.52</c:v>
                      </c:pt>
                      <c:pt idx="640">
                        <c:v>3.3</c:v>
                      </c:pt>
                      <c:pt idx="641">
                        <c:v>3.1</c:v>
                      </c:pt>
                      <c:pt idx="642">
                        <c:v>2.88</c:v>
                      </c:pt>
                      <c:pt idx="643">
                        <c:v>2.67</c:v>
                      </c:pt>
                      <c:pt idx="644">
                        <c:v>2.4900000000000002</c:v>
                      </c:pt>
                      <c:pt idx="645">
                        <c:v>2.35</c:v>
                      </c:pt>
                      <c:pt idx="646">
                        <c:v>2.2400000000000002</c:v>
                      </c:pt>
                      <c:pt idx="647">
                        <c:v>2.23</c:v>
                      </c:pt>
                      <c:pt idx="648">
                        <c:v>2.44</c:v>
                      </c:pt>
                      <c:pt idx="649">
                        <c:v>2.2400000000000002</c:v>
                      </c:pt>
                      <c:pt idx="650">
                        <c:v>2.44</c:v>
                      </c:pt>
                      <c:pt idx="651">
                        <c:v>2.78</c:v>
                      </c:pt>
                      <c:pt idx="652">
                        <c:v>3.2</c:v>
                      </c:pt>
                      <c:pt idx="653">
                        <c:v>3.36</c:v>
                      </c:pt>
                      <c:pt idx="654">
                        <c:v>3.14</c:v>
                      </c:pt>
                      <c:pt idx="655">
                        <c:v>3</c:v>
                      </c:pt>
                      <c:pt idx="656">
                        <c:v>2.92</c:v>
                      </c:pt>
                      <c:pt idx="657">
                        <c:v>3</c:v>
                      </c:pt>
                      <c:pt idx="658">
                        <c:v>2.92</c:v>
                      </c:pt>
                      <c:pt idx="659">
                        <c:v>2.96</c:v>
                      </c:pt>
                      <c:pt idx="660">
                        <c:v>3.02</c:v>
                      </c:pt>
                      <c:pt idx="661">
                        <c:v>3.2</c:v>
                      </c:pt>
                      <c:pt idx="662">
                        <c:v>3.7</c:v>
                      </c:pt>
                      <c:pt idx="663">
                        <c:v>4.04</c:v>
                      </c:pt>
                      <c:pt idx="664">
                        <c:v>4.04</c:v>
                      </c:pt>
                      <c:pt idx="665">
                        <c:v>4.08</c:v>
                      </c:pt>
                      <c:pt idx="666">
                        <c:v>4.53</c:v>
                      </c:pt>
                      <c:pt idx="667">
                        <c:v>4.57</c:v>
                      </c:pt>
                      <c:pt idx="668">
                        <c:v>4.62</c:v>
                      </c:pt>
                      <c:pt idx="669">
                        <c:v>5.07</c:v>
                      </c:pt>
                      <c:pt idx="670">
                        <c:v>5.52</c:v>
                      </c:pt>
                      <c:pt idx="671">
                        <c:v>5.48</c:v>
                      </c:pt>
                      <c:pt idx="672">
                        <c:v>5.42</c:v>
                      </c:pt>
                      <c:pt idx="673">
                        <c:v>5.58</c:v>
                      </c:pt>
                      <c:pt idx="674">
                        <c:v>5.64</c:v>
                      </c:pt>
                      <c:pt idx="675">
                        <c:v>5.58</c:v>
                      </c:pt>
                      <c:pt idx="676">
                        <c:v>5.24</c:v>
                      </c:pt>
                      <c:pt idx="677">
                        <c:v>4.8600000000000003</c:v>
                      </c:pt>
                      <c:pt idx="678">
                        <c:v>4.4400000000000004</c:v>
                      </c:pt>
                      <c:pt idx="679">
                        <c:v>4.2</c:v>
                      </c:pt>
                      <c:pt idx="680">
                        <c:v>4.04</c:v>
                      </c:pt>
                      <c:pt idx="681">
                        <c:v>3.93</c:v>
                      </c:pt>
                      <c:pt idx="682">
                        <c:v>3.98</c:v>
                      </c:pt>
                      <c:pt idx="683">
                        <c:v>3.9</c:v>
                      </c:pt>
                      <c:pt idx="684">
                        <c:v>4.04</c:v>
                      </c:pt>
                      <c:pt idx="685">
                        <c:v>4.22</c:v>
                      </c:pt>
                      <c:pt idx="686">
                        <c:v>3.95</c:v>
                      </c:pt>
                      <c:pt idx="687">
                        <c:v>3.72</c:v>
                      </c:pt>
                      <c:pt idx="688">
                        <c:v>3.72</c:v>
                      </c:pt>
                      <c:pt idx="689">
                        <c:v>3.88</c:v>
                      </c:pt>
                      <c:pt idx="690">
                        <c:v>3.9</c:v>
                      </c:pt>
                      <c:pt idx="691">
                        <c:v>3.72</c:v>
                      </c:pt>
                      <c:pt idx="692">
                        <c:v>3.5</c:v>
                      </c:pt>
                      <c:pt idx="693">
                        <c:v>3.97</c:v>
                      </c:pt>
                      <c:pt idx="694">
                        <c:v>4.5</c:v>
                      </c:pt>
                      <c:pt idx="695">
                        <c:v>4.4800000000000004</c:v>
                      </c:pt>
                      <c:pt idx="696">
                        <c:v>4.8</c:v>
                      </c:pt>
                      <c:pt idx="697">
                        <c:v>4.99</c:v>
                      </c:pt>
                      <c:pt idx="698">
                        <c:v>4.9800000000000004</c:v>
                      </c:pt>
                      <c:pt idx="699">
                        <c:v>4.82</c:v>
                      </c:pt>
                      <c:pt idx="700">
                        <c:v>4.42</c:v>
                      </c:pt>
                      <c:pt idx="701">
                        <c:v>4.05</c:v>
                      </c:pt>
                      <c:pt idx="702">
                        <c:v>3.82</c:v>
                      </c:pt>
                      <c:pt idx="703">
                        <c:v>3.71</c:v>
                      </c:pt>
                      <c:pt idx="704">
                        <c:v>3.58</c:v>
                      </c:pt>
                      <c:pt idx="705">
                        <c:v>3.63</c:v>
                      </c:pt>
                      <c:pt idx="706">
                        <c:v>3.6</c:v>
                      </c:pt>
                      <c:pt idx="707">
                        <c:v>3.71</c:v>
                      </c:pt>
                      <c:pt idx="708">
                        <c:v>3.94</c:v>
                      </c:pt>
                      <c:pt idx="709">
                        <c:v>4.0199999999999996</c:v>
                      </c:pt>
                      <c:pt idx="710">
                        <c:v>3.96</c:v>
                      </c:pt>
                      <c:pt idx="711">
                        <c:v>4.0199999999999996</c:v>
                      </c:pt>
                      <c:pt idx="712">
                        <c:v>3.74</c:v>
                      </c:pt>
                      <c:pt idx="713">
                        <c:v>3.7</c:v>
                      </c:pt>
                      <c:pt idx="714">
                        <c:v>3.74</c:v>
                      </c:pt>
                      <c:pt idx="715">
                        <c:v>3.9</c:v>
                      </c:pt>
                      <c:pt idx="716">
                        <c:v>3.92</c:v>
                      </c:pt>
                      <c:pt idx="717">
                        <c:v>3.8</c:v>
                      </c:pt>
                      <c:pt idx="718">
                        <c:v>3.74</c:v>
                      </c:pt>
                      <c:pt idx="719">
                        <c:v>3.74</c:v>
                      </c:pt>
                      <c:pt idx="720">
                        <c:v>3.96</c:v>
                      </c:pt>
                      <c:pt idx="721">
                        <c:v>3.92</c:v>
                      </c:pt>
                      <c:pt idx="722">
                        <c:v>3.62</c:v>
                      </c:pt>
                      <c:pt idx="723">
                        <c:v>3.5</c:v>
                      </c:pt>
                      <c:pt idx="724">
                        <c:v>3.55</c:v>
                      </c:pt>
                      <c:pt idx="725">
                        <c:v>3.66</c:v>
                      </c:pt>
                      <c:pt idx="726">
                        <c:v>3.56</c:v>
                      </c:pt>
                      <c:pt idx="727">
                        <c:v>3.52</c:v>
                      </c:pt>
                      <c:pt idx="728">
                        <c:v>3.42</c:v>
                      </c:pt>
                      <c:pt idx="729">
                        <c:v>3.44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B-7685-4CA2-8C6F-6BF9101DE235}"/>
                  </c:ext>
                </c:extLst>
              </c15:ser>
            </c15:filteredLineSeries>
            <c15:filteredLineSeries>
              <c15:ser>
                <c:idx val="9"/>
                <c:order val="2"/>
                <c:tx>
                  <c:v>2002</c:v>
                </c:tx>
                <c:spPr>
                  <a:ln w="12700">
                    <a:solidFill>
                      <a:srgbClr val="7030A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DATOS!$Y$3:$Y$732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3.56</c:v>
                      </c:pt>
                      <c:pt idx="1">
                        <c:v>3.65</c:v>
                      </c:pt>
                      <c:pt idx="2">
                        <c:v>3.57</c:v>
                      </c:pt>
                      <c:pt idx="3">
                        <c:v>3.49</c:v>
                      </c:pt>
                      <c:pt idx="4">
                        <c:v>3.42</c:v>
                      </c:pt>
                      <c:pt idx="5">
                        <c:v>3.37</c:v>
                      </c:pt>
                      <c:pt idx="6">
                        <c:v>3.3</c:v>
                      </c:pt>
                      <c:pt idx="7">
                        <c:v>3.25</c:v>
                      </c:pt>
                      <c:pt idx="8">
                        <c:v>3.23</c:v>
                      </c:pt>
                      <c:pt idx="9">
                        <c:v>3.21</c:v>
                      </c:pt>
                      <c:pt idx="10">
                        <c:v>3.14</c:v>
                      </c:pt>
                      <c:pt idx="11">
                        <c:v>3.14</c:v>
                      </c:pt>
                      <c:pt idx="12">
                        <c:v>3.11</c:v>
                      </c:pt>
                      <c:pt idx="13">
                        <c:v>3.05</c:v>
                      </c:pt>
                      <c:pt idx="14">
                        <c:v>3.14</c:v>
                      </c:pt>
                      <c:pt idx="15">
                        <c:v>3.22</c:v>
                      </c:pt>
                      <c:pt idx="16">
                        <c:v>3.3</c:v>
                      </c:pt>
                      <c:pt idx="17">
                        <c:v>3.44</c:v>
                      </c:pt>
                      <c:pt idx="18">
                        <c:v>3.7</c:v>
                      </c:pt>
                      <c:pt idx="19">
                        <c:v>3.62</c:v>
                      </c:pt>
                      <c:pt idx="20">
                        <c:v>3.5</c:v>
                      </c:pt>
                      <c:pt idx="21">
                        <c:v>3.42</c:v>
                      </c:pt>
                      <c:pt idx="22">
                        <c:v>3.5</c:v>
                      </c:pt>
                      <c:pt idx="23">
                        <c:v>3.42</c:v>
                      </c:pt>
                      <c:pt idx="24">
                        <c:v>3.48</c:v>
                      </c:pt>
                      <c:pt idx="25">
                        <c:v>3.4</c:v>
                      </c:pt>
                      <c:pt idx="26">
                        <c:v>3.3</c:v>
                      </c:pt>
                      <c:pt idx="27">
                        <c:v>3.26</c:v>
                      </c:pt>
                      <c:pt idx="28">
                        <c:v>3.34</c:v>
                      </c:pt>
                      <c:pt idx="29">
                        <c:v>3.24</c:v>
                      </c:pt>
                      <c:pt idx="30">
                        <c:v>3.22</c:v>
                      </c:pt>
                      <c:pt idx="31">
                        <c:v>3.5</c:v>
                      </c:pt>
                      <c:pt idx="32">
                        <c:v>3.4</c:v>
                      </c:pt>
                      <c:pt idx="33">
                        <c:v>3.3</c:v>
                      </c:pt>
                      <c:pt idx="34">
                        <c:v>3.26</c:v>
                      </c:pt>
                      <c:pt idx="35">
                        <c:v>3.11</c:v>
                      </c:pt>
                      <c:pt idx="36">
                        <c:v>3.06</c:v>
                      </c:pt>
                      <c:pt idx="37">
                        <c:v>3.02</c:v>
                      </c:pt>
                      <c:pt idx="38">
                        <c:v>3.04</c:v>
                      </c:pt>
                      <c:pt idx="39">
                        <c:v>2.96</c:v>
                      </c:pt>
                      <c:pt idx="40">
                        <c:v>2.98</c:v>
                      </c:pt>
                      <c:pt idx="41">
                        <c:v>2.94</c:v>
                      </c:pt>
                      <c:pt idx="42">
                        <c:v>2.87</c:v>
                      </c:pt>
                      <c:pt idx="43">
                        <c:v>2.83</c:v>
                      </c:pt>
                      <c:pt idx="44">
                        <c:v>2.88</c:v>
                      </c:pt>
                      <c:pt idx="45">
                        <c:v>2.88</c:v>
                      </c:pt>
                      <c:pt idx="46">
                        <c:v>2.89</c:v>
                      </c:pt>
                      <c:pt idx="47">
                        <c:v>2.83</c:v>
                      </c:pt>
                      <c:pt idx="48">
                        <c:v>2.8</c:v>
                      </c:pt>
                      <c:pt idx="49">
                        <c:v>2.75</c:v>
                      </c:pt>
                      <c:pt idx="50">
                        <c:v>2.68</c:v>
                      </c:pt>
                      <c:pt idx="51">
                        <c:v>2.64</c:v>
                      </c:pt>
                      <c:pt idx="52">
                        <c:v>2.68</c:v>
                      </c:pt>
                      <c:pt idx="53">
                        <c:v>2.7</c:v>
                      </c:pt>
                      <c:pt idx="54">
                        <c:v>2.6</c:v>
                      </c:pt>
                      <c:pt idx="55">
                        <c:v>2.79</c:v>
                      </c:pt>
                      <c:pt idx="56">
                        <c:v>2.79</c:v>
                      </c:pt>
                      <c:pt idx="57">
                        <c:v>2.86</c:v>
                      </c:pt>
                      <c:pt idx="58">
                        <c:v>2.68</c:v>
                      </c:pt>
                      <c:pt idx="59">
                        <c:v>2.57</c:v>
                      </c:pt>
                      <c:pt idx="60">
                        <c:v>2.63</c:v>
                      </c:pt>
                      <c:pt idx="61">
                        <c:v>2.5299999999999998</c:v>
                      </c:pt>
                      <c:pt idx="62">
                        <c:v>2.48</c:v>
                      </c:pt>
                      <c:pt idx="63">
                        <c:v>2.46</c:v>
                      </c:pt>
                      <c:pt idx="64">
                        <c:v>2.41</c:v>
                      </c:pt>
                      <c:pt idx="65">
                        <c:v>2.4</c:v>
                      </c:pt>
                      <c:pt idx="66">
                        <c:v>2.4</c:v>
                      </c:pt>
                      <c:pt idx="67">
                        <c:v>2.4</c:v>
                      </c:pt>
                      <c:pt idx="68">
                        <c:v>2.39</c:v>
                      </c:pt>
                      <c:pt idx="69">
                        <c:v>2.42</c:v>
                      </c:pt>
                      <c:pt idx="70">
                        <c:v>2.36</c:v>
                      </c:pt>
                      <c:pt idx="71">
                        <c:v>2.3199999999999998</c:v>
                      </c:pt>
                      <c:pt idx="72">
                        <c:v>2.31</c:v>
                      </c:pt>
                      <c:pt idx="73">
                        <c:v>2.34</c:v>
                      </c:pt>
                      <c:pt idx="74">
                        <c:v>2.34</c:v>
                      </c:pt>
                      <c:pt idx="75">
                        <c:v>2.39</c:v>
                      </c:pt>
                      <c:pt idx="76">
                        <c:v>2.39</c:v>
                      </c:pt>
                      <c:pt idx="77">
                        <c:v>2.42</c:v>
                      </c:pt>
                      <c:pt idx="78">
                        <c:v>2.3199999999999998</c:v>
                      </c:pt>
                      <c:pt idx="79">
                        <c:v>2.3199999999999998</c:v>
                      </c:pt>
                      <c:pt idx="80">
                        <c:v>2.2799999999999998</c:v>
                      </c:pt>
                      <c:pt idx="81">
                        <c:v>2.27</c:v>
                      </c:pt>
                      <c:pt idx="82">
                        <c:v>2.2400000000000002</c:v>
                      </c:pt>
                      <c:pt idx="83">
                        <c:v>2.15</c:v>
                      </c:pt>
                      <c:pt idx="84">
                        <c:v>2.09</c:v>
                      </c:pt>
                      <c:pt idx="85">
                        <c:v>2.02</c:v>
                      </c:pt>
                      <c:pt idx="86">
                        <c:v>1.92</c:v>
                      </c:pt>
                      <c:pt idx="87">
                        <c:v>1.94</c:v>
                      </c:pt>
                      <c:pt idx="88">
                        <c:v>1.96</c:v>
                      </c:pt>
                      <c:pt idx="89">
                        <c:v>1.91</c:v>
                      </c:pt>
                      <c:pt idx="90">
                        <c:v>1.97</c:v>
                      </c:pt>
                      <c:pt idx="91">
                        <c:v>1.99</c:v>
                      </c:pt>
                      <c:pt idx="92">
                        <c:v>2.02</c:v>
                      </c:pt>
                      <c:pt idx="93">
                        <c:v>2.0499999999999998</c:v>
                      </c:pt>
                      <c:pt idx="94">
                        <c:v>1.95</c:v>
                      </c:pt>
                      <c:pt idx="95">
                        <c:v>1.93</c:v>
                      </c:pt>
                      <c:pt idx="96">
                        <c:v>1.88</c:v>
                      </c:pt>
                      <c:pt idx="97">
                        <c:v>1.9</c:v>
                      </c:pt>
                      <c:pt idx="98">
                        <c:v>1.86</c:v>
                      </c:pt>
                      <c:pt idx="99">
                        <c:v>1.85</c:v>
                      </c:pt>
                      <c:pt idx="100">
                        <c:v>1.84</c:v>
                      </c:pt>
                      <c:pt idx="101">
                        <c:v>1.81</c:v>
                      </c:pt>
                      <c:pt idx="102">
                        <c:v>1.85</c:v>
                      </c:pt>
                      <c:pt idx="103">
                        <c:v>1.8</c:v>
                      </c:pt>
                      <c:pt idx="104">
                        <c:v>1.77</c:v>
                      </c:pt>
                      <c:pt idx="105">
                        <c:v>1.82</c:v>
                      </c:pt>
                      <c:pt idx="106">
                        <c:v>1.84</c:v>
                      </c:pt>
                      <c:pt idx="107">
                        <c:v>1.9</c:v>
                      </c:pt>
                      <c:pt idx="108">
                        <c:v>1.85</c:v>
                      </c:pt>
                      <c:pt idx="109">
                        <c:v>1.81</c:v>
                      </c:pt>
                      <c:pt idx="110">
                        <c:v>1.79</c:v>
                      </c:pt>
                      <c:pt idx="111">
                        <c:v>1.73</c:v>
                      </c:pt>
                      <c:pt idx="112">
                        <c:v>1.64</c:v>
                      </c:pt>
                      <c:pt idx="113">
                        <c:v>1.4</c:v>
                      </c:pt>
                      <c:pt idx="114">
                        <c:v>1.35</c:v>
                      </c:pt>
                      <c:pt idx="115">
                        <c:v>1.28</c:v>
                      </c:pt>
                      <c:pt idx="116">
                        <c:v>1.2</c:v>
                      </c:pt>
                      <c:pt idx="117">
                        <c:v>1.1499999999999999</c:v>
                      </c:pt>
                      <c:pt idx="118">
                        <c:v>1.18</c:v>
                      </c:pt>
                      <c:pt idx="119">
                        <c:v>1.28</c:v>
                      </c:pt>
                      <c:pt idx="120">
                        <c:v>1.4</c:v>
                      </c:pt>
                      <c:pt idx="121">
                        <c:v>1.54</c:v>
                      </c:pt>
                      <c:pt idx="122">
                        <c:v>1.8</c:v>
                      </c:pt>
                      <c:pt idx="123">
                        <c:v>2.08</c:v>
                      </c:pt>
                      <c:pt idx="124">
                        <c:v>2.5</c:v>
                      </c:pt>
                      <c:pt idx="125">
                        <c:v>2.5499999999999998</c:v>
                      </c:pt>
                      <c:pt idx="126">
                        <c:v>2.4</c:v>
                      </c:pt>
                      <c:pt idx="127">
                        <c:v>2.1</c:v>
                      </c:pt>
                      <c:pt idx="128">
                        <c:v>1.86</c:v>
                      </c:pt>
                      <c:pt idx="129">
                        <c:v>1.86</c:v>
                      </c:pt>
                      <c:pt idx="130">
                        <c:v>1.94</c:v>
                      </c:pt>
                      <c:pt idx="131">
                        <c:v>2.06</c:v>
                      </c:pt>
                      <c:pt idx="132">
                        <c:v>1.96</c:v>
                      </c:pt>
                      <c:pt idx="133">
                        <c:v>1.92</c:v>
                      </c:pt>
                      <c:pt idx="134">
                        <c:v>1.84</c:v>
                      </c:pt>
                      <c:pt idx="135">
                        <c:v>1.88</c:v>
                      </c:pt>
                      <c:pt idx="136">
                        <c:v>1.88</c:v>
                      </c:pt>
                      <c:pt idx="137">
                        <c:v>1.82</c:v>
                      </c:pt>
                      <c:pt idx="138">
                        <c:v>1.78</c:v>
                      </c:pt>
                      <c:pt idx="139">
                        <c:v>1.74</c:v>
                      </c:pt>
                      <c:pt idx="140">
                        <c:v>1.7</c:v>
                      </c:pt>
                      <c:pt idx="141">
                        <c:v>1.67</c:v>
                      </c:pt>
                      <c:pt idx="142">
                        <c:v>1.63</c:v>
                      </c:pt>
                      <c:pt idx="143">
                        <c:v>1.64</c:v>
                      </c:pt>
                      <c:pt idx="144">
                        <c:v>1.68</c:v>
                      </c:pt>
                      <c:pt idx="145">
                        <c:v>1.73</c:v>
                      </c:pt>
                      <c:pt idx="146">
                        <c:v>1.95</c:v>
                      </c:pt>
                      <c:pt idx="147">
                        <c:v>2.08</c:v>
                      </c:pt>
                      <c:pt idx="148">
                        <c:v>2.15</c:v>
                      </c:pt>
                      <c:pt idx="149">
                        <c:v>2.25</c:v>
                      </c:pt>
                      <c:pt idx="150">
                        <c:v>2.35</c:v>
                      </c:pt>
                      <c:pt idx="151">
                        <c:v>2.2599999999999998</c:v>
                      </c:pt>
                      <c:pt idx="152">
                        <c:v>2.2799999999999998</c:v>
                      </c:pt>
                      <c:pt idx="153">
                        <c:v>2.4500000000000002</c:v>
                      </c:pt>
                      <c:pt idx="154">
                        <c:v>2.58</c:v>
                      </c:pt>
                      <c:pt idx="155">
                        <c:v>3.05</c:v>
                      </c:pt>
                      <c:pt idx="156">
                        <c:v>3.1</c:v>
                      </c:pt>
                      <c:pt idx="157">
                        <c:v>3.15</c:v>
                      </c:pt>
                      <c:pt idx="158">
                        <c:v>3.02</c:v>
                      </c:pt>
                      <c:pt idx="159">
                        <c:v>3.98</c:v>
                      </c:pt>
                      <c:pt idx="160">
                        <c:v>3.94</c:v>
                      </c:pt>
                      <c:pt idx="161">
                        <c:v>3.98</c:v>
                      </c:pt>
                      <c:pt idx="162">
                        <c:v>3.52</c:v>
                      </c:pt>
                      <c:pt idx="163">
                        <c:v>3.76</c:v>
                      </c:pt>
                      <c:pt idx="164">
                        <c:v>3.65</c:v>
                      </c:pt>
                      <c:pt idx="165">
                        <c:v>3.52</c:v>
                      </c:pt>
                      <c:pt idx="166">
                        <c:v>3.52</c:v>
                      </c:pt>
                      <c:pt idx="167">
                        <c:v>3.4</c:v>
                      </c:pt>
                      <c:pt idx="168">
                        <c:v>3.74</c:v>
                      </c:pt>
                      <c:pt idx="169">
                        <c:v>3.6</c:v>
                      </c:pt>
                      <c:pt idx="170">
                        <c:v>3.54</c:v>
                      </c:pt>
                      <c:pt idx="171">
                        <c:v>3.46</c:v>
                      </c:pt>
                      <c:pt idx="172">
                        <c:v>3.74</c:v>
                      </c:pt>
                      <c:pt idx="173">
                        <c:v>3.6</c:v>
                      </c:pt>
                      <c:pt idx="174">
                        <c:v>3.34</c:v>
                      </c:pt>
                      <c:pt idx="175">
                        <c:v>3.76</c:v>
                      </c:pt>
                      <c:pt idx="176">
                        <c:v>3.97</c:v>
                      </c:pt>
                      <c:pt idx="177">
                        <c:v>4.26</c:v>
                      </c:pt>
                      <c:pt idx="178">
                        <c:v>4.16</c:v>
                      </c:pt>
                      <c:pt idx="179">
                        <c:v>3.96</c:v>
                      </c:pt>
                      <c:pt idx="180">
                        <c:v>3.56</c:v>
                      </c:pt>
                      <c:pt idx="181">
                        <c:v>3.45</c:v>
                      </c:pt>
                      <c:pt idx="182">
                        <c:v>3.52</c:v>
                      </c:pt>
                      <c:pt idx="183">
                        <c:v>3.42</c:v>
                      </c:pt>
                      <c:pt idx="184">
                        <c:v>3.3</c:v>
                      </c:pt>
                      <c:pt idx="185">
                        <c:v>3.42</c:v>
                      </c:pt>
                      <c:pt idx="186">
                        <c:v>3.42</c:v>
                      </c:pt>
                      <c:pt idx="187">
                        <c:v>3.62</c:v>
                      </c:pt>
                      <c:pt idx="188">
                        <c:v>3.72</c:v>
                      </c:pt>
                      <c:pt idx="189">
                        <c:v>3.74</c:v>
                      </c:pt>
                      <c:pt idx="190">
                        <c:v>3.7</c:v>
                      </c:pt>
                      <c:pt idx="191">
                        <c:v>3.94</c:v>
                      </c:pt>
                      <c:pt idx="192">
                        <c:v>3.9</c:v>
                      </c:pt>
                      <c:pt idx="193">
                        <c:v>4.0599999999999996</c:v>
                      </c:pt>
                      <c:pt idx="194">
                        <c:v>4.3</c:v>
                      </c:pt>
                      <c:pt idx="195">
                        <c:v>4.28</c:v>
                      </c:pt>
                      <c:pt idx="196">
                        <c:v>4.78</c:v>
                      </c:pt>
                      <c:pt idx="197">
                        <c:v>5.52</c:v>
                      </c:pt>
                      <c:pt idx="198">
                        <c:v>5.37</c:v>
                      </c:pt>
                      <c:pt idx="199">
                        <c:v>5.26</c:v>
                      </c:pt>
                      <c:pt idx="200">
                        <c:v>5.28</c:v>
                      </c:pt>
                      <c:pt idx="201">
                        <c:v>5.08</c:v>
                      </c:pt>
                      <c:pt idx="202">
                        <c:v>4.7300000000000004</c:v>
                      </c:pt>
                      <c:pt idx="203">
                        <c:v>4.38</c:v>
                      </c:pt>
                      <c:pt idx="204">
                        <c:v>3</c:v>
                      </c:pt>
                      <c:pt idx="205">
                        <c:v>3.86</c:v>
                      </c:pt>
                      <c:pt idx="206">
                        <c:v>3.73</c:v>
                      </c:pt>
                      <c:pt idx="207">
                        <c:v>3.6</c:v>
                      </c:pt>
                      <c:pt idx="208">
                        <c:v>3.32</c:v>
                      </c:pt>
                      <c:pt idx="209">
                        <c:v>3.18</c:v>
                      </c:pt>
                      <c:pt idx="210">
                        <c:v>3.08</c:v>
                      </c:pt>
                      <c:pt idx="211">
                        <c:v>3.04</c:v>
                      </c:pt>
                      <c:pt idx="212">
                        <c:v>2.96</c:v>
                      </c:pt>
                      <c:pt idx="213">
                        <c:v>3.02</c:v>
                      </c:pt>
                      <c:pt idx="214">
                        <c:v>2.98</c:v>
                      </c:pt>
                      <c:pt idx="215">
                        <c:v>3.04</c:v>
                      </c:pt>
                      <c:pt idx="216">
                        <c:v>3.27</c:v>
                      </c:pt>
                      <c:pt idx="217">
                        <c:v>3.44</c:v>
                      </c:pt>
                      <c:pt idx="218">
                        <c:v>3.52</c:v>
                      </c:pt>
                      <c:pt idx="219">
                        <c:v>4.0199999999999996</c:v>
                      </c:pt>
                      <c:pt idx="220">
                        <c:v>4.4000000000000004</c:v>
                      </c:pt>
                      <c:pt idx="221">
                        <c:v>4.2300000000000004</c:v>
                      </c:pt>
                      <c:pt idx="222">
                        <c:v>4.32</c:v>
                      </c:pt>
                      <c:pt idx="223">
                        <c:v>4.26</c:v>
                      </c:pt>
                      <c:pt idx="224">
                        <c:v>4.26</c:v>
                      </c:pt>
                      <c:pt idx="225">
                        <c:v>4.04</c:v>
                      </c:pt>
                      <c:pt idx="226">
                        <c:v>3.88</c:v>
                      </c:pt>
                      <c:pt idx="227">
                        <c:v>4.0999999999999996</c:v>
                      </c:pt>
                      <c:pt idx="228">
                        <c:v>4.12</c:v>
                      </c:pt>
                      <c:pt idx="229">
                        <c:v>4.96</c:v>
                      </c:pt>
                      <c:pt idx="230">
                        <c:v>4.6500000000000004</c:v>
                      </c:pt>
                      <c:pt idx="231">
                        <c:v>4.7699999999999996</c:v>
                      </c:pt>
                      <c:pt idx="232">
                        <c:v>5.08</c:v>
                      </c:pt>
                      <c:pt idx="233">
                        <c:v>5.68</c:v>
                      </c:pt>
                      <c:pt idx="234">
                        <c:v>6.28</c:v>
                      </c:pt>
                      <c:pt idx="235">
                        <c:v>6.38</c:v>
                      </c:pt>
                      <c:pt idx="236">
                        <c:v>6.45</c:v>
                      </c:pt>
                      <c:pt idx="237">
                        <c:v>6.65</c:v>
                      </c:pt>
                      <c:pt idx="238">
                        <c:v>6.5</c:v>
                      </c:pt>
                      <c:pt idx="239">
                        <c:v>6.32</c:v>
                      </c:pt>
                      <c:pt idx="240">
                        <c:v>6.08</c:v>
                      </c:pt>
                      <c:pt idx="241">
                        <c:v>5.88</c:v>
                      </c:pt>
                      <c:pt idx="242">
                        <c:v>5.81</c:v>
                      </c:pt>
                      <c:pt idx="243">
                        <c:v>6</c:v>
                      </c:pt>
                      <c:pt idx="244">
                        <c:v>6.07</c:v>
                      </c:pt>
                      <c:pt idx="245">
                        <c:v>6.15</c:v>
                      </c:pt>
                      <c:pt idx="246">
                        <c:v>4.96</c:v>
                      </c:pt>
                      <c:pt idx="247">
                        <c:v>4.9000000000000004</c:v>
                      </c:pt>
                      <c:pt idx="248">
                        <c:v>4.5599999999999996</c:v>
                      </c:pt>
                      <c:pt idx="249">
                        <c:v>4.4000000000000004</c:v>
                      </c:pt>
                      <c:pt idx="250">
                        <c:v>4.32</c:v>
                      </c:pt>
                      <c:pt idx="251">
                        <c:v>4.1100000000000003</c:v>
                      </c:pt>
                      <c:pt idx="252">
                        <c:v>3.92</c:v>
                      </c:pt>
                      <c:pt idx="253">
                        <c:v>3.7</c:v>
                      </c:pt>
                      <c:pt idx="254">
                        <c:v>3.56</c:v>
                      </c:pt>
                      <c:pt idx="255">
                        <c:v>3.47</c:v>
                      </c:pt>
                      <c:pt idx="256">
                        <c:v>3.54</c:v>
                      </c:pt>
                      <c:pt idx="257">
                        <c:v>3.45</c:v>
                      </c:pt>
                      <c:pt idx="258">
                        <c:v>3.38</c:v>
                      </c:pt>
                      <c:pt idx="259">
                        <c:v>3.3</c:v>
                      </c:pt>
                      <c:pt idx="260">
                        <c:v>3.24</c:v>
                      </c:pt>
                      <c:pt idx="261">
                        <c:v>3.2</c:v>
                      </c:pt>
                      <c:pt idx="262">
                        <c:v>3.14</c:v>
                      </c:pt>
                      <c:pt idx="263">
                        <c:v>3.08</c:v>
                      </c:pt>
                      <c:pt idx="264">
                        <c:v>3</c:v>
                      </c:pt>
                      <c:pt idx="265">
                        <c:v>2.94</c:v>
                      </c:pt>
                      <c:pt idx="266">
                        <c:v>2.81</c:v>
                      </c:pt>
                      <c:pt idx="267">
                        <c:v>2.54</c:v>
                      </c:pt>
                      <c:pt idx="268">
                        <c:v>2.5</c:v>
                      </c:pt>
                      <c:pt idx="269">
                        <c:v>2.38</c:v>
                      </c:pt>
                      <c:pt idx="270">
                        <c:v>2.34</c:v>
                      </c:pt>
                      <c:pt idx="271">
                        <c:v>2.36</c:v>
                      </c:pt>
                      <c:pt idx="272">
                        <c:v>2.36</c:v>
                      </c:pt>
                      <c:pt idx="273">
                        <c:v>2.37</c:v>
                      </c:pt>
                      <c:pt idx="274">
                        <c:v>2.39</c:v>
                      </c:pt>
                      <c:pt idx="275">
                        <c:v>2.41</c:v>
                      </c:pt>
                      <c:pt idx="276">
                        <c:v>2.4300000000000002</c:v>
                      </c:pt>
                      <c:pt idx="277">
                        <c:v>2.64</c:v>
                      </c:pt>
                      <c:pt idx="278">
                        <c:v>2.84</c:v>
                      </c:pt>
                      <c:pt idx="279">
                        <c:v>2.73</c:v>
                      </c:pt>
                      <c:pt idx="280">
                        <c:v>2.58</c:v>
                      </c:pt>
                      <c:pt idx="281">
                        <c:v>3.68</c:v>
                      </c:pt>
                      <c:pt idx="282">
                        <c:v>3.96</c:v>
                      </c:pt>
                      <c:pt idx="283">
                        <c:v>3.52</c:v>
                      </c:pt>
                      <c:pt idx="284">
                        <c:v>3.58</c:v>
                      </c:pt>
                      <c:pt idx="285">
                        <c:v>3.55</c:v>
                      </c:pt>
                      <c:pt idx="286">
                        <c:v>3.46</c:v>
                      </c:pt>
                      <c:pt idx="287">
                        <c:v>3.15</c:v>
                      </c:pt>
                      <c:pt idx="288">
                        <c:v>2.86</c:v>
                      </c:pt>
                      <c:pt idx="289">
                        <c:v>3.2</c:v>
                      </c:pt>
                      <c:pt idx="290">
                        <c:v>3.54</c:v>
                      </c:pt>
                      <c:pt idx="291">
                        <c:v>3.25</c:v>
                      </c:pt>
                      <c:pt idx="292">
                        <c:v>3.4</c:v>
                      </c:pt>
                      <c:pt idx="293">
                        <c:v>3.82</c:v>
                      </c:pt>
                      <c:pt idx="294">
                        <c:v>3.88</c:v>
                      </c:pt>
                      <c:pt idx="295">
                        <c:v>3.74</c:v>
                      </c:pt>
                      <c:pt idx="296">
                        <c:v>3.55</c:v>
                      </c:pt>
                      <c:pt idx="297">
                        <c:v>3.28</c:v>
                      </c:pt>
                      <c:pt idx="298">
                        <c:v>3.04</c:v>
                      </c:pt>
                      <c:pt idx="299">
                        <c:v>2.98</c:v>
                      </c:pt>
                      <c:pt idx="300">
                        <c:v>2.94</c:v>
                      </c:pt>
                      <c:pt idx="301">
                        <c:v>2.9</c:v>
                      </c:pt>
                      <c:pt idx="302">
                        <c:v>2.96</c:v>
                      </c:pt>
                      <c:pt idx="303">
                        <c:v>2.9</c:v>
                      </c:pt>
                      <c:pt idx="304">
                        <c:v>2.7</c:v>
                      </c:pt>
                      <c:pt idx="305">
                        <c:v>2.66</c:v>
                      </c:pt>
                      <c:pt idx="306">
                        <c:v>2.68</c:v>
                      </c:pt>
                      <c:pt idx="307">
                        <c:v>2.71</c:v>
                      </c:pt>
                      <c:pt idx="308">
                        <c:v>2.78</c:v>
                      </c:pt>
                      <c:pt idx="309">
                        <c:v>2.75</c:v>
                      </c:pt>
                      <c:pt idx="310">
                        <c:v>2.87</c:v>
                      </c:pt>
                      <c:pt idx="311">
                        <c:v>3.07</c:v>
                      </c:pt>
                      <c:pt idx="312">
                        <c:v>3.18</c:v>
                      </c:pt>
                      <c:pt idx="313">
                        <c:v>3.62</c:v>
                      </c:pt>
                      <c:pt idx="314">
                        <c:v>4.22</c:v>
                      </c:pt>
                      <c:pt idx="315">
                        <c:v>4.37</c:v>
                      </c:pt>
                      <c:pt idx="316">
                        <c:v>4.37</c:v>
                      </c:pt>
                      <c:pt idx="317">
                        <c:v>4.3</c:v>
                      </c:pt>
                      <c:pt idx="318">
                        <c:v>4.3</c:v>
                      </c:pt>
                      <c:pt idx="319">
                        <c:v>4.2</c:v>
                      </c:pt>
                      <c:pt idx="320">
                        <c:v>4.04</c:v>
                      </c:pt>
                      <c:pt idx="321">
                        <c:v>3.84</c:v>
                      </c:pt>
                      <c:pt idx="322">
                        <c:v>3.64</c:v>
                      </c:pt>
                      <c:pt idx="323">
                        <c:v>3.63</c:v>
                      </c:pt>
                      <c:pt idx="324">
                        <c:v>3.74</c:v>
                      </c:pt>
                      <c:pt idx="325">
                        <c:v>3.7</c:v>
                      </c:pt>
                      <c:pt idx="326">
                        <c:v>3.55</c:v>
                      </c:pt>
                      <c:pt idx="327">
                        <c:v>3.45</c:v>
                      </c:pt>
                      <c:pt idx="328">
                        <c:v>3.48</c:v>
                      </c:pt>
                      <c:pt idx="329">
                        <c:v>3.7</c:v>
                      </c:pt>
                      <c:pt idx="330">
                        <c:v>3.75</c:v>
                      </c:pt>
                      <c:pt idx="331">
                        <c:v>3.72</c:v>
                      </c:pt>
                      <c:pt idx="332">
                        <c:v>3.76</c:v>
                      </c:pt>
                      <c:pt idx="333">
                        <c:v>3.73</c:v>
                      </c:pt>
                      <c:pt idx="334">
                        <c:v>3.68</c:v>
                      </c:pt>
                      <c:pt idx="335">
                        <c:v>3.63</c:v>
                      </c:pt>
                      <c:pt idx="336">
                        <c:v>3.58</c:v>
                      </c:pt>
                      <c:pt idx="337">
                        <c:v>3.53</c:v>
                      </c:pt>
                      <c:pt idx="338">
                        <c:v>3.51</c:v>
                      </c:pt>
                      <c:pt idx="339">
                        <c:v>3.48</c:v>
                      </c:pt>
                      <c:pt idx="340">
                        <c:v>3.45</c:v>
                      </c:pt>
                      <c:pt idx="341">
                        <c:v>3.41</c:v>
                      </c:pt>
                      <c:pt idx="342">
                        <c:v>3.32</c:v>
                      </c:pt>
                      <c:pt idx="343">
                        <c:v>3.22</c:v>
                      </c:pt>
                      <c:pt idx="344">
                        <c:v>3.08</c:v>
                      </c:pt>
                      <c:pt idx="345">
                        <c:v>2.96</c:v>
                      </c:pt>
                      <c:pt idx="346">
                        <c:v>2.84</c:v>
                      </c:pt>
                      <c:pt idx="347">
                        <c:v>2.76</c:v>
                      </c:pt>
                      <c:pt idx="348">
                        <c:v>2.6</c:v>
                      </c:pt>
                      <c:pt idx="349">
                        <c:v>2.96</c:v>
                      </c:pt>
                      <c:pt idx="350">
                        <c:v>3.06</c:v>
                      </c:pt>
                      <c:pt idx="351">
                        <c:v>3.06</c:v>
                      </c:pt>
                      <c:pt idx="352">
                        <c:v>3.18</c:v>
                      </c:pt>
                      <c:pt idx="353">
                        <c:v>3.21</c:v>
                      </c:pt>
                      <c:pt idx="354">
                        <c:v>3.18</c:v>
                      </c:pt>
                      <c:pt idx="355">
                        <c:v>3.18</c:v>
                      </c:pt>
                      <c:pt idx="356">
                        <c:v>3.08</c:v>
                      </c:pt>
                      <c:pt idx="357">
                        <c:v>2.96</c:v>
                      </c:pt>
                      <c:pt idx="358">
                        <c:v>2.88</c:v>
                      </c:pt>
                      <c:pt idx="359">
                        <c:v>2.77</c:v>
                      </c:pt>
                      <c:pt idx="360">
                        <c:v>2.86</c:v>
                      </c:pt>
                      <c:pt idx="361">
                        <c:v>2.8</c:v>
                      </c:pt>
                      <c:pt idx="362">
                        <c:v>2.7</c:v>
                      </c:pt>
                      <c:pt idx="363">
                        <c:v>2.54</c:v>
                      </c:pt>
                      <c:pt idx="364">
                        <c:v>2.36</c:v>
                      </c:pt>
                      <c:pt idx="365">
                        <c:v>2.25</c:v>
                      </c:pt>
                      <c:pt idx="366">
                        <c:v>2.09</c:v>
                      </c:pt>
                      <c:pt idx="367">
                        <c:v>2.06</c:v>
                      </c:pt>
                      <c:pt idx="368">
                        <c:v>2.06</c:v>
                      </c:pt>
                      <c:pt idx="369">
                        <c:v>1.94</c:v>
                      </c:pt>
                      <c:pt idx="370">
                        <c:v>2.0099999999999998</c:v>
                      </c:pt>
                      <c:pt idx="371">
                        <c:v>2.2000000000000002</c:v>
                      </c:pt>
                      <c:pt idx="372">
                        <c:v>2.46</c:v>
                      </c:pt>
                      <c:pt idx="373">
                        <c:v>2.96</c:v>
                      </c:pt>
                      <c:pt idx="374">
                        <c:v>2.78</c:v>
                      </c:pt>
                      <c:pt idx="375">
                        <c:v>2.72</c:v>
                      </c:pt>
                      <c:pt idx="376">
                        <c:v>2.2200000000000002</c:v>
                      </c:pt>
                      <c:pt idx="377">
                        <c:v>2.98</c:v>
                      </c:pt>
                      <c:pt idx="378">
                        <c:v>2.78</c:v>
                      </c:pt>
                      <c:pt idx="379">
                        <c:v>2.65</c:v>
                      </c:pt>
                      <c:pt idx="380">
                        <c:v>2.4</c:v>
                      </c:pt>
                      <c:pt idx="381">
                        <c:v>2.2999999999999998</c:v>
                      </c:pt>
                      <c:pt idx="382">
                        <c:v>2.1800000000000002</c:v>
                      </c:pt>
                      <c:pt idx="383">
                        <c:v>2.2200000000000002</c:v>
                      </c:pt>
                      <c:pt idx="384">
                        <c:v>2.14</c:v>
                      </c:pt>
                      <c:pt idx="385">
                        <c:v>2.02</c:v>
                      </c:pt>
                      <c:pt idx="386">
                        <c:v>2.02</c:v>
                      </c:pt>
                      <c:pt idx="387">
                        <c:v>2</c:v>
                      </c:pt>
                      <c:pt idx="388">
                        <c:v>2.02</c:v>
                      </c:pt>
                      <c:pt idx="389">
                        <c:v>2.0699999999999998</c:v>
                      </c:pt>
                      <c:pt idx="390">
                        <c:v>1.98</c:v>
                      </c:pt>
                      <c:pt idx="391">
                        <c:v>1.92</c:v>
                      </c:pt>
                      <c:pt idx="392">
                        <c:v>1.85</c:v>
                      </c:pt>
                      <c:pt idx="393">
                        <c:v>1.82</c:v>
                      </c:pt>
                      <c:pt idx="394">
                        <c:v>1.78</c:v>
                      </c:pt>
                      <c:pt idx="395">
                        <c:v>1.74</c:v>
                      </c:pt>
                      <c:pt idx="396">
                        <c:v>1.76</c:v>
                      </c:pt>
                      <c:pt idx="397">
                        <c:v>1.74</c:v>
                      </c:pt>
                      <c:pt idx="398">
                        <c:v>1.75</c:v>
                      </c:pt>
                      <c:pt idx="399">
                        <c:v>1.87</c:v>
                      </c:pt>
                      <c:pt idx="400">
                        <c:v>1.92</c:v>
                      </c:pt>
                      <c:pt idx="401">
                        <c:v>1.98</c:v>
                      </c:pt>
                      <c:pt idx="402">
                        <c:v>2.04</c:v>
                      </c:pt>
                      <c:pt idx="403">
                        <c:v>2.12</c:v>
                      </c:pt>
                      <c:pt idx="404">
                        <c:v>2.0299999999999998</c:v>
                      </c:pt>
                      <c:pt idx="405">
                        <c:v>1.95</c:v>
                      </c:pt>
                      <c:pt idx="406">
                        <c:v>1.95</c:v>
                      </c:pt>
                      <c:pt idx="407">
                        <c:v>1.9</c:v>
                      </c:pt>
                      <c:pt idx="408">
                        <c:v>1.84</c:v>
                      </c:pt>
                      <c:pt idx="409">
                        <c:v>1.82</c:v>
                      </c:pt>
                      <c:pt idx="410">
                        <c:v>1.74</c:v>
                      </c:pt>
                      <c:pt idx="411">
                        <c:v>1.72</c:v>
                      </c:pt>
                      <c:pt idx="412">
                        <c:v>1.69</c:v>
                      </c:pt>
                      <c:pt idx="413">
                        <c:v>1.7</c:v>
                      </c:pt>
                      <c:pt idx="414">
                        <c:v>1.72</c:v>
                      </c:pt>
                      <c:pt idx="415">
                        <c:v>1.74</c:v>
                      </c:pt>
                      <c:pt idx="416">
                        <c:v>1.71</c:v>
                      </c:pt>
                      <c:pt idx="417">
                        <c:v>1.73</c:v>
                      </c:pt>
                      <c:pt idx="418">
                        <c:v>1.76</c:v>
                      </c:pt>
                      <c:pt idx="419">
                        <c:v>1.76</c:v>
                      </c:pt>
                      <c:pt idx="420">
                        <c:v>1.81</c:v>
                      </c:pt>
                      <c:pt idx="421">
                        <c:v>1.86</c:v>
                      </c:pt>
                      <c:pt idx="422">
                        <c:v>1.76</c:v>
                      </c:pt>
                      <c:pt idx="423">
                        <c:v>1.72</c:v>
                      </c:pt>
                      <c:pt idx="424">
                        <c:v>1.72</c:v>
                      </c:pt>
                      <c:pt idx="425">
                        <c:v>1.72</c:v>
                      </c:pt>
                      <c:pt idx="426">
                        <c:v>1.72</c:v>
                      </c:pt>
                      <c:pt idx="427">
                        <c:v>1.69</c:v>
                      </c:pt>
                      <c:pt idx="428">
                        <c:v>1.65</c:v>
                      </c:pt>
                      <c:pt idx="429">
                        <c:v>1.62</c:v>
                      </c:pt>
                      <c:pt idx="430">
                        <c:v>1.62</c:v>
                      </c:pt>
                      <c:pt idx="431">
                        <c:v>1.62</c:v>
                      </c:pt>
                      <c:pt idx="432">
                        <c:v>1.61</c:v>
                      </c:pt>
                      <c:pt idx="433">
                        <c:v>1.61</c:v>
                      </c:pt>
                      <c:pt idx="434">
                        <c:v>1.61</c:v>
                      </c:pt>
                      <c:pt idx="435">
                        <c:v>1.6</c:v>
                      </c:pt>
                      <c:pt idx="436">
                        <c:v>1.64</c:v>
                      </c:pt>
                      <c:pt idx="437">
                        <c:v>1.66</c:v>
                      </c:pt>
                      <c:pt idx="438">
                        <c:v>1.64</c:v>
                      </c:pt>
                      <c:pt idx="439">
                        <c:v>1.6</c:v>
                      </c:pt>
                      <c:pt idx="440">
                        <c:v>1.62</c:v>
                      </c:pt>
                      <c:pt idx="441">
                        <c:v>1.68</c:v>
                      </c:pt>
                      <c:pt idx="442">
                        <c:v>1.88</c:v>
                      </c:pt>
                      <c:pt idx="443">
                        <c:v>2.1</c:v>
                      </c:pt>
                      <c:pt idx="444">
                        <c:v>2.2400000000000002</c:v>
                      </c:pt>
                      <c:pt idx="445">
                        <c:v>2.2999999999999998</c:v>
                      </c:pt>
                      <c:pt idx="446">
                        <c:v>2.38</c:v>
                      </c:pt>
                      <c:pt idx="447">
                        <c:v>2.41</c:v>
                      </c:pt>
                      <c:pt idx="448">
                        <c:v>2.15</c:v>
                      </c:pt>
                      <c:pt idx="449">
                        <c:v>1.88</c:v>
                      </c:pt>
                      <c:pt idx="450">
                        <c:v>1.68</c:v>
                      </c:pt>
                      <c:pt idx="451">
                        <c:v>1.58</c:v>
                      </c:pt>
                      <c:pt idx="452">
                        <c:v>1.55</c:v>
                      </c:pt>
                      <c:pt idx="453">
                        <c:v>1.55</c:v>
                      </c:pt>
                      <c:pt idx="454">
                        <c:v>1.56</c:v>
                      </c:pt>
                      <c:pt idx="455">
                        <c:v>1.6</c:v>
                      </c:pt>
                      <c:pt idx="456">
                        <c:v>1.64</c:v>
                      </c:pt>
                      <c:pt idx="457">
                        <c:v>1.7</c:v>
                      </c:pt>
                      <c:pt idx="458">
                        <c:v>1.72</c:v>
                      </c:pt>
                      <c:pt idx="459">
                        <c:v>1.7</c:v>
                      </c:pt>
                      <c:pt idx="460">
                        <c:v>1.7</c:v>
                      </c:pt>
                      <c:pt idx="461">
                        <c:v>1.68</c:v>
                      </c:pt>
                      <c:pt idx="462">
                        <c:v>1.6</c:v>
                      </c:pt>
                      <c:pt idx="463">
                        <c:v>1.53</c:v>
                      </c:pt>
                      <c:pt idx="464">
                        <c:v>1.48</c:v>
                      </c:pt>
                      <c:pt idx="465">
                        <c:v>1.38</c:v>
                      </c:pt>
                      <c:pt idx="466">
                        <c:v>1.38</c:v>
                      </c:pt>
                      <c:pt idx="467">
                        <c:v>1.34</c:v>
                      </c:pt>
                      <c:pt idx="468">
                        <c:v>1.32</c:v>
                      </c:pt>
                      <c:pt idx="469">
                        <c:v>1.3</c:v>
                      </c:pt>
                      <c:pt idx="470">
                        <c:v>1.34</c:v>
                      </c:pt>
                      <c:pt idx="471">
                        <c:v>1.4</c:v>
                      </c:pt>
                      <c:pt idx="472">
                        <c:v>1.36</c:v>
                      </c:pt>
                      <c:pt idx="473">
                        <c:v>1.34</c:v>
                      </c:pt>
                      <c:pt idx="474">
                        <c:v>1.34</c:v>
                      </c:pt>
                      <c:pt idx="475">
                        <c:v>1.3</c:v>
                      </c:pt>
                      <c:pt idx="476">
                        <c:v>1.32</c:v>
                      </c:pt>
                      <c:pt idx="477">
                        <c:v>1.32</c:v>
                      </c:pt>
                      <c:pt idx="478">
                        <c:v>1.38</c:v>
                      </c:pt>
                      <c:pt idx="479">
                        <c:v>1.4</c:v>
                      </c:pt>
                      <c:pt idx="480">
                        <c:v>1.38</c:v>
                      </c:pt>
                      <c:pt idx="481">
                        <c:v>1.36</c:v>
                      </c:pt>
                      <c:pt idx="482">
                        <c:v>1.56</c:v>
                      </c:pt>
                      <c:pt idx="483">
                        <c:v>1.52</c:v>
                      </c:pt>
                      <c:pt idx="484">
                        <c:v>1.58</c:v>
                      </c:pt>
                      <c:pt idx="485">
                        <c:v>1.75</c:v>
                      </c:pt>
                      <c:pt idx="486">
                        <c:v>1.94</c:v>
                      </c:pt>
                      <c:pt idx="487">
                        <c:v>1.92</c:v>
                      </c:pt>
                      <c:pt idx="488">
                        <c:v>1.82</c:v>
                      </c:pt>
                      <c:pt idx="489">
                        <c:v>1.79</c:v>
                      </c:pt>
                      <c:pt idx="490">
                        <c:v>1.82</c:v>
                      </c:pt>
                      <c:pt idx="491">
                        <c:v>1.73</c:v>
                      </c:pt>
                      <c:pt idx="492">
                        <c:v>1.75</c:v>
                      </c:pt>
                      <c:pt idx="493">
                        <c:v>1.8</c:v>
                      </c:pt>
                      <c:pt idx="494">
                        <c:v>1.79</c:v>
                      </c:pt>
                      <c:pt idx="495">
                        <c:v>1.81</c:v>
                      </c:pt>
                      <c:pt idx="496">
                        <c:v>1.96</c:v>
                      </c:pt>
                      <c:pt idx="497">
                        <c:v>2.02</c:v>
                      </c:pt>
                      <c:pt idx="498">
                        <c:v>1.8</c:v>
                      </c:pt>
                      <c:pt idx="499">
                        <c:v>1.65</c:v>
                      </c:pt>
                      <c:pt idx="500">
                        <c:v>1.56</c:v>
                      </c:pt>
                      <c:pt idx="501">
                        <c:v>1.52</c:v>
                      </c:pt>
                      <c:pt idx="502">
                        <c:v>1.51</c:v>
                      </c:pt>
                      <c:pt idx="503">
                        <c:v>1.5</c:v>
                      </c:pt>
                      <c:pt idx="504">
                        <c:v>1.54</c:v>
                      </c:pt>
                      <c:pt idx="505">
                        <c:v>1.49</c:v>
                      </c:pt>
                      <c:pt idx="506">
                        <c:v>1.47</c:v>
                      </c:pt>
                      <c:pt idx="507">
                        <c:v>1.45</c:v>
                      </c:pt>
                      <c:pt idx="508">
                        <c:v>1.46</c:v>
                      </c:pt>
                      <c:pt idx="509">
                        <c:v>1.45</c:v>
                      </c:pt>
                      <c:pt idx="510">
                        <c:v>1.44</c:v>
                      </c:pt>
                      <c:pt idx="511">
                        <c:v>1.42</c:v>
                      </c:pt>
                      <c:pt idx="512">
                        <c:v>1.41</c:v>
                      </c:pt>
                      <c:pt idx="513">
                        <c:v>1.4</c:v>
                      </c:pt>
                      <c:pt idx="514">
                        <c:v>1.4</c:v>
                      </c:pt>
                      <c:pt idx="515">
                        <c:v>1.42</c:v>
                      </c:pt>
                      <c:pt idx="516">
                        <c:v>1.45</c:v>
                      </c:pt>
                      <c:pt idx="517">
                        <c:v>1.45</c:v>
                      </c:pt>
                      <c:pt idx="518">
                        <c:v>1.46</c:v>
                      </c:pt>
                      <c:pt idx="519">
                        <c:v>1.42</c:v>
                      </c:pt>
                      <c:pt idx="520">
                        <c:v>1.42</c:v>
                      </c:pt>
                      <c:pt idx="521">
                        <c:v>1.38</c:v>
                      </c:pt>
                      <c:pt idx="522">
                        <c:v>1.36</c:v>
                      </c:pt>
                      <c:pt idx="523">
                        <c:v>1.38</c:v>
                      </c:pt>
                      <c:pt idx="524">
                        <c:v>1.39</c:v>
                      </c:pt>
                      <c:pt idx="525">
                        <c:v>1.4</c:v>
                      </c:pt>
                      <c:pt idx="526">
                        <c:v>1.42</c:v>
                      </c:pt>
                      <c:pt idx="527">
                        <c:v>1.46</c:v>
                      </c:pt>
                      <c:pt idx="528">
                        <c:v>1.5</c:v>
                      </c:pt>
                      <c:pt idx="529">
                        <c:v>1.54</c:v>
                      </c:pt>
                      <c:pt idx="530">
                        <c:v>1.52</c:v>
                      </c:pt>
                      <c:pt idx="531">
                        <c:v>1.46</c:v>
                      </c:pt>
                      <c:pt idx="532">
                        <c:v>1.49</c:v>
                      </c:pt>
                      <c:pt idx="533">
                        <c:v>1.51</c:v>
                      </c:pt>
                      <c:pt idx="534">
                        <c:v>1.51</c:v>
                      </c:pt>
                      <c:pt idx="535">
                        <c:v>1.51</c:v>
                      </c:pt>
                      <c:pt idx="536">
                        <c:v>1.7</c:v>
                      </c:pt>
                      <c:pt idx="537">
                        <c:v>2.11</c:v>
                      </c:pt>
                      <c:pt idx="538">
                        <c:v>2.6</c:v>
                      </c:pt>
                      <c:pt idx="539">
                        <c:v>2.4500000000000002</c:v>
                      </c:pt>
                      <c:pt idx="540">
                        <c:v>2.2999999999999998</c:v>
                      </c:pt>
                      <c:pt idx="541">
                        <c:v>2.6</c:v>
                      </c:pt>
                      <c:pt idx="542">
                        <c:v>2.56</c:v>
                      </c:pt>
                      <c:pt idx="543">
                        <c:v>2.52</c:v>
                      </c:pt>
                      <c:pt idx="544">
                        <c:v>2.42</c:v>
                      </c:pt>
                      <c:pt idx="545">
                        <c:v>2.42</c:v>
                      </c:pt>
                      <c:pt idx="546">
                        <c:v>2.34</c:v>
                      </c:pt>
                      <c:pt idx="547">
                        <c:v>2.27</c:v>
                      </c:pt>
                      <c:pt idx="548">
                        <c:v>2.11</c:v>
                      </c:pt>
                      <c:pt idx="549">
                        <c:v>1.96</c:v>
                      </c:pt>
                      <c:pt idx="550">
                        <c:v>1.88</c:v>
                      </c:pt>
                      <c:pt idx="551">
                        <c:v>1.8</c:v>
                      </c:pt>
                      <c:pt idx="552">
                        <c:v>1.78</c:v>
                      </c:pt>
                      <c:pt idx="553">
                        <c:v>1.73</c:v>
                      </c:pt>
                      <c:pt idx="554">
                        <c:v>1.72</c:v>
                      </c:pt>
                      <c:pt idx="555">
                        <c:v>1.67</c:v>
                      </c:pt>
                      <c:pt idx="556">
                        <c:v>1.63</c:v>
                      </c:pt>
                      <c:pt idx="557">
                        <c:v>1.6</c:v>
                      </c:pt>
                      <c:pt idx="558">
                        <c:v>1.63</c:v>
                      </c:pt>
                      <c:pt idx="559">
                        <c:v>1.65</c:v>
                      </c:pt>
                      <c:pt idx="560">
                        <c:v>1.56</c:v>
                      </c:pt>
                      <c:pt idx="561">
                        <c:v>1.46</c:v>
                      </c:pt>
                      <c:pt idx="562">
                        <c:v>1.43</c:v>
                      </c:pt>
                      <c:pt idx="563">
                        <c:v>1.34</c:v>
                      </c:pt>
                      <c:pt idx="564">
                        <c:v>1.32</c:v>
                      </c:pt>
                      <c:pt idx="565">
                        <c:v>1.36</c:v>
                      </c:pt>
                      <c:pt idx="566">
                        <c:v>1.56</c:v>
                      </c:pt>
                      <c:pt idx="567">
                        <c:v>1.78</c:v>
                      </c:pt>
                      <c:pt idx="568">
                        <c:v>1.96</c:v>
                      </c:pt>
                      <c:pt idx="569">
                        <c:v>1.92</c:v>
                      </c:pt>
                      <c:pt idx="570">
                        <c:v>1.92</c:v>
                      </c:pt>
                      <c:pt idx="571">
                        <c:v>2.12</c:v>
                      </c:pt>
                      <c:pt idx="572">
                        <c:v>2.17</c:v>
                      </c:pt>
                      <c:pt idx="573">
                        <c:v>2.06</c:v>
                      </c:pt>
                      <c:pt idx="574">
                        <c:v>1.86</c:v>
                      </c:pt>
                      <c:pt idx="575">
                        <c:v>1.79</c:v>
                      </c:pt>
                      <c:pt idx="576">
                        <c:v>1.67</c:v>
                      </c:pt>
                      <c:pt idx="577">
                        <c:v>1.65</c:v>
                      </c:pt>
                      <c:pt idx="578">
                        <c:v>1.62</c:v>
                      </c:pt>
                      <c:pt idx="579">
                        <c:v>1.57</c:v>
                      </c:pt>
                      <c:pt idx="580">
                        <c:v>1.56</c:v>
                      </c:pt>
                      <c:pt idx="581">
                        <c:v>1.71</c:v>
                      </c:pt>
                      <c:pt idx="582">
                        <c:v>1.83</c:v>
                      </c:pt>
                      <c:pt idx="583">
                        <c:v>1.79</c:v>
                      </c:pt>
                      <c:pt idx="584">
                        <c:v>1.65</c:v>
                      </c:pt>
                      <c:pt idx="585">
                        <c:v>1.75</c:v>
                      </c:pt>
                      <c:pt idx="586">
                        <c:v>1.82</c:v>
                      </c:pt>
                      <c:pt idx="587">
                        <c:v>1.88</c:v>
                      </c:pt>
                      <c:pt idx="588">
                        <c:v>1.86</c:v>
                      </c:pt>
                      <c:pt idx="589">
                        <c:v>1.9</c:v>
                      </c:pt>
                      <c:pt idx="590">
                        <c:v>1.9</c:v>
                      </c:pt>
                      <c:pt idx="591">
                        <c:v>1.98</c:v>
                      </c:pt>
                      <c:pt idx="592">
                        <c:v>2</c:v>
                      </c:pt>
                      <c:pt idx="593">
                        <c:v>2.2799999999999998</c:v>
                      </c:pt>
                      <c:pt idx="594">
                        <c:v>2.42</c:v>
                      </c:pt>
                      <c:pt idx="595">
                        <c:v>2.44</c:v>
                      </c:pt>
                      <c:pt idx="596">
                        <c:v>2.42</c:v>
                      </c:pt>
                      <c:pt idx="597">
                        <c:v>2.6</c:v>
                      </c:pt>
                      <c:pt idx="598">
                        <c:v>3.2</c:v>
                      </c:pt>
                      <c:pt idx="599">
                        <c:v>3.32</c:v>
                      </c:pt>
                      <c:pt idx="600">
                        <c:v>3.42</c:v>
                      </c:pt>
                      <c:pt idx="601">
                        <c:v>3.28</c:v>
                      </c:pt>
                      <c:pt idx="602">
                        <c:v>3.4</c:v>
                      </c:pt>
                      <c:pt idx="603">
                        <c:v>3.54</c:v>
                      </c:pt>
                      <c:pt idx="604">
                        <c:v>3.57</c:v>
                      </c:pt>
                      <c:pt idx="605">
                        <c:v>2.42</c:v>
                      </c:pt>
                      <c:pt idx="606">
                        <c:v>2.34</c:v>
                      </c:pt>
                      <c:pt idx="607">
                        <c:v>3.67</c:v>
                      </c:pt>
                      <c:pt idx="608">
                        <c:v>3.88</c:v>
                      </c:pt>
                      <c:pt idx="609">
                        <c:v>4.18</c:v>
                      </c:pt>
                      <c:pt idx="610">
                        <c:v>4.18</c:v>
                      </c:pt>
                      <c:pt idx="611">
                        <c:v>3.88</c:v>
                      </c:pt>
                      <c:pt idx="612">
                        <c:v>3.6</c:v>
                      </c:pt>
                      <c:pt idx="613">
                        <c:v>3.7</c:v>
                      </c:pt>
                      <c:pt idx="614">
                        <c:v>4.57</c:v>
                      </c:pt>
                      <c:pt idx="615">
                        <c:v>4.32</c:v>
                      </c:pt>
                      <c:pt idx="616">
                        <c:v>4.08</c:v>
                      </c:pt>
                      <c:pt idx="617">
                        <c:v>4.1500000000000004</c:v>
                      </c:pt>
                      <c:pt idx="618">
                        <c:v>4.25</c:v>
                      </c:pt>
                      <c:pt idx="619">
                        <c:v>4.3600000000000003</c:v>
                      </c:pt>
                      <c:pt idx="620">
                        <c:v>4.22</c:v>
                      </c:pt>
                      <c:pt idx="621">
                        <c:v>4.04</c:v>
                      </c:pt>
                      <c:pt idx="622">
                        <c:v>4.2</c:v>
                      </c:pt>
                      <c:pt idx="623">
                        <c:v>4.8</c:v>
                      </c:pt>
                      <c:pt idx="624">
                        <c:v>4.74</c:v>
                      </c:pt>
                      <c:pt idx="625">
                        <c:v>4.5199999999999996</c:v>
                      </c:pt>
                      <c:pt idx="626">
                        <c:v>4.34</c:v>
                      </c:pt>
                      <c:pt idx="627">
                        <c:v>4.1399999999999997</c:v>
                      </c:pt>
                      <c:pt idx="628">
                        <c:v>3.98</c:v>
                      </c:pt>
                      <c:pt idx="629">
                        <c:v>3.92</c:v>
                      </c:pt>
                      <c:pt idx="630">
                        <c:v>3.82</c:v>
                      </c:pt>
                      <c:pt idx="631">
                        <c:v>3.68</c:v>
                      </c:pt>
                      <c:pt idx="632">
                        <c:v>3.54</c:v>
                      </c:pt>
                      <c:pt idx="633">
                        <c:v>3.5</c:v>
                      </c:pt>
                      <c:pt idx="634">
                        <c:v>3.34</c:v>
                      </c:pt>
                      <c:pt idx="635">
                        <c:v>3.38</c:v>
                      </c:pt>
                      <c:pt idx="636">
                        <c:v>3.18</c:v>
                      </c:pt>
                      <c:pt idx="637">
                        <c:v>3.12</c:v>
                      </c:pt>
                      <c:pt idx="638">
                        <c:v>3.18</c:v>
                      </c:pt>
                      <c:pt idx="639">
                        <c:v>3.22</c:v>
                      </c:pt>
                      <c:pt idx="640">
                        <c:v>3.04</c:v>
                      </c:pt>
                      <c:pt idx="641">
                        <c:v>2.96</c:v>
                      </c:pt>
                      <c:pt idx="642">
                        <c:v>2.79</c:v>
                      </c:pt>
                      <c:pt idx="643">
                        <c:v>2.73</c:v>
                      </c:pt>
                      <c:pt idx="644">
                        <c:v>2.64</c:v>
                      </c:pt>
                      <c:pt idx="645">
                        <c:v>3.63</c:v>
                      </c:pt>
                      <c:pt idx="646">
                        <c:v>3.54</c:v>
                      </c:pt>
                      <c:pt idx="647">
                        <c:v>2.44</c:v>
                      </c:pt>
                      <c:pt idx="648">
                        <c:v>2.42</c:v>
                      </c:pt>
                      <c:pt idx="649">
                        <c:v>2.5</c:v>
                      </c:pt>
                      <c:pt idx="650">
                        <c:v>2.42</c:v>
                      </c:pt>
                      <c:pt idx="651">
                        <c:v>2.3199999999999998</c:v>
                      </c:pt>
                      <c:pt idx="652">
                        <c:v>2.2599999999999998</c:v>
                      </c:pt>
                      <c:pt idx="653">
                        <c:v>2.2000000000000002</c:v>
                      </c:pt>
                      <c:pt idx="654">
                        <c:v>2.1800000000000002</c:v>
                      </c:pt>
                      <c:pt idx="655">
                        <c:v>2.12</c:v>
                      </c:pt>
                      <c:pt idx="656">
                        <c:v>2.04</c:v>
                      </c:pt>
                      <c:pt idx="657">
                        <c:v>1.98</c:v>
                      </c:pt>
                      <c:pt idx="658">
                        <c:v>1.98</c:v>
                      </c:pt>
                      <c:pt idx="659">
                        <c:v>1.95</c:v>
                      </c:pt>
                      <c:pt idx="660">
                        <c:v>1.92</c:v>
                      </c:pt>
                      <c:pt idx="661">
                        <c:v>1.88</c:v>
                      </c:pt>
                      <c:pt idx="662">
                        <c:v>1.74</c:v>
                      </c:pt>
                      <c:pt idx="663">
                        <c:v>1.62</c:v>
                      </c:pt>
                      <c:pt idx="664">
                        <c:v>1.59</c:v>
                      </c:pt>
                      <c:pt idx="665">
                        <c:v>1.6</c:v>
                      </c:pt>
                      <c:pt idx="666">
                        <c:v>1.6</c:v>
                      </c:pt>
                      <c:pt idx="667">
                        <c:v>1.66</c:v>
                      </c:pt>
                      <c:pt idx="668">
                        <c:v>1.64</c:v>
                      </c:pt>
                      <c:pt idx="669">
                        <c:v>1.78</c:v>
                      </c:pt>
                      <c:pt idx="670">
                        <c:v>1.86</c:v>
                      </c:pt>
                      <c:pt idx="671">
                        <c:v>1.82</c:v>
                      </c:pt>
                      <c:pt idx="672">
                        <c:v>1.75</c:v>
                      </c:pt>
                      <c:pt idx="673">
                        <c:v>1.8</c:v>
                      </c:pt>
                      <c:pt idx="674">
                        <c:v>1.74</c:v>
                      </c:pt>
                      <c:pt idx="675">
                        <c:v>1.72</c:v>
                      </c:pt>
                      <c:pt idx="676">
                        <c:v>1.62</c:v>
                      </c:pt>
                      <c:pt idx="677">
                        <c:v>1.65</c:v>
                      </c:pt>
                      <c:pt idx="678">
                        <c:v>1.84</c:v>
                      </c:pt>
                      <c:pt idx="679">
                        <c:v>2.12</c:v>
                      </c:pt>
                      <c:pt idx="680">
                        <c:v>2.1</c:v>
                      </c:pt>
                      <c:pt idx="681">
                        <c:v>2.2000000000000002</c:v>
                      </c:pt>
                      <c:pt idx="682">
                        <c:v>2.5499999999999998</c:v>
                      </c:pt>
                      <c:pt idx="683">
                        <c:v>2.68</c:v>
                      </c:pt>
                      <c:pt idx="684">
                        <c:v>2.4700000000000002</c:v>
                      </c:pt>
                      <c:pt idx="685">
                        <c:v>2.2999999999999998</c:v>
                      </c:pt>
                      <c:pt idx="686">
                        <c:v>2.1</c:v>
                      </c:pt>
                      <c:pt idx="687">
                        <c:v>2.04</c:v>
                      </c:pt>
                      <c:pt idx="688">
                        <c:v>1.98</c:v>
                      </c:pt>
                      <c:pt idx="689">
                        <c:v>2.08</c:v>
                      </c:pt>
                      <c:pt idx="690">
                        <c:v>2.23</c:v>
                      </c:pt>
                      <c:pt idx="691">
                        <c:v>2.08</c:v>
                      </c:pt>
                      <c:pt idx="692">
                        <c:v>2</c:v>
                      </c:pt>
                      <c:pt idx="693">
                        <c:v>1.96</c:v>
                      </c:pt>
                      <c:pt idx="694">
                        <c:v>1.9</c:v>
                      </c:pt>
                      <c:pt idx="695">
                        <c:v>1.92</c:v>
                      </c:pt>
                      <c:pt idx="696">
                        <c:v>2</c:v>
                      </c:pt>
                      <c:pt idx="697">
                        <c:v>2.4</c:v>
                      </c:pt>
                      <c:pt idx="698">
                        <c:v>3.52</c:v>
                      </c:pt>
                      <c:pt idx="699">
                        <c:v>4.62</c:v>
                      </c:pt>
                      <c:pt idx="700">
                        <c:v>4.6500000000000004</c:v>
                      </c:pt>
                      <c:pt idx="701">
                        <c:v>5.3</c:v>
                      </c:pt>
                      <c:pt idx="702">
                        <c:v>6.07</c:v>
                      </c:pt>
                      <c:pt idx="703">
                        <c:v>6.18</c:v>
                      </c:pt>
                      <c:pt idx="704">
                        <c:v>6.06</c:v>
                      </c:pt>
                      <c:pt idx="705">
                        <c:v>5.85</c:v>
                      </c:pt>
                      <c:pt idx="706">
                        <c:v>5.7</c:v>
                      </c:pt>
                      <c:pt idx="707">
                        <c:v>5.24</c:v>
                      </c:pt>
                      <c:pt idx="708">
                        <c:v>5.04</c:v>
                      </c:pt>
                      <c:pt idx="709">
                        <c:v>4.58</c:v>
                      </c:pt>
                      <c:pt idx="710">
                        <c:v>4.28</c:v>
                      </c:pt>
                      <c:pt idx="711">
                        <c:v>4.08</c:v>
                      </c:pt>
                      <c:pt idx="712">
                        <c:v>4.12</c:v>
                      </c:pt>
                      <c:pt idx="713">
                        <c:v>4</c:v>
                      </c:pt>
                      <c:pt idx="714">
                        <c:v>3.9</c:v>
                      </c:pt>
                      <c:pt idx="715">
                        <c:v>3.66</c:v>
                      </c:pt>
                      <c:pt idx="716">
                        <c:v>3.45</c:v>
                      </c:pt>
                      <c:pt idx="717">
                        <c:v>3.68</c:v>
                      </c:pt>
                      <c:pt idx="718">
                        <c:v>3.97</c:v>
                      </c:pt>
                      <c:pt idx="719">
                        <c:v>3.78</c:v>
                      </c:pt>
                      <c:pt idx="720">
                        <c:v>3.32</c:v>
                      </c:pt>
                      <c:pt idx="721">
                        <c:v>3</c:v>
                      </c:pt>
                      <c:pt idx="722">
                        <c:v>2.78</c:v>
                      </c:pt>
                      <c:pt idx="723">
                        <c:v>2.66</c:v>
                      </c:pt>
                      <c:pt idx="724">
                        <c:v>2.6</c:v>
                      </c:pt>
                      <c:pt idx="725">
                        <c:v>2.4700000000000002</c:v>
                      </c:pt>
                      <c:pt idx="726">
                        <c:v>2.42</c:v>
                      </c:pt>
                      <c:pt idx="727">
                        <c:v>2.37</c:v>
                      </c:pt>
                      <c:pt idx="728">
                        <c:v>2.38</c:v>
                      </c:pt>
                      <c:pt idx="729">
                        <c:v>2.39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C-7685-4CA2-8C6F-6BF9101DE235}"/>
                  </c:ext>
                </c:extLst>
              </c15:ser>
            </c15:filteredLineSeries>
            <c15:filteredLineSeries>
              <c15:ser>
                <c:idx val="2"/>
                <c:order val="3"/>
                <c:tx>
                  <c:v>2003</c:v>
                </c:tx>
                <c:spPr>
                  <a:ln w="12700">
                    <a:solidFill>
                      <a:srgbClr val="00206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DATOS!$Z$3:$Z$728</c15:sqref>
                        </c15:formulaRef>
                      </c:ext>
                    </c:extLst>
                    <c:numCache>
                      <c:formatCode>0.00</c:formatCode>
                      <c:ptCount val="726"/>
                      <c:pt idx="0">
                        <c:v>2.4</c:v>
                      </c:pt>
                      <c:pt idx="1">
                        <c:v>2.39</c:v>
                      </c:pt>
                      <c:pt idx="2">
                        <c:v>2.35</c:v>
                      </c:pt>
                      <c:pt idx="3">
                        <c:v>2.2799999999999998</c:v>
                      </c:pt>
                      <c:pt idx="4">
                        <c:v>2.1800000000000002</c:v>
                      </c:pt>
                      <c:pt idx="5">
                        <c:v>2.1</c:v>
                      </c:pt>
                      <c:pt idx="6">
                        <c:v>1.98</c:v>
                      </c:pt>
                      <c:pt idx="7">
                        <c:v>1.98</c:v>
                      </c:pt>
                      <c:pt idx="8">
                        <c:v>1.95</c:v>
                      </c:pt>
                      <c:pt idx="9">
                        <c:v>1.93</c:v>
                      </c:pt>
                      <c:pt idx="10">
                        <c:v>1.81</c:v>
                      </c:pt>
                      <c:pt idx="11">
                        <c:v>1.8</c:v>
                      </c:pt>
                      <c:pt idx="12">
                        <c:v>1.8</c:v>
                      </c:pt>
                      <c:pt idx="13">
                        <c:v>1.75</c:v>
                      </c:pt>
                      <c:pt idx="14">
                        <c:v>1.72</c:v>
                      </c:pt>
                      <c:pt idx="15">
                        <c:v>1.69</c:v>
                      </c:pt>
                      <c:pt idx="16">
                        <c:v>1.64</c:v>
                      </c:pt>
                      <c:pt idx="17">
                        <c:v>1.58</c:v>
                      </c:pt>
                      <c:pt idx="18">
                        <c:v>1.52</c:v>
                      </c:pt>
                      <c:pt idx="19">
                        <c:v>1.53</c:v>
                      </c:pt>
                      <c:pt idx="20">
                        <c:v>1.55</c:v>
                      </c:pt>
                      <c:pt idx="21">
                        <c:v>1.6</c:v>
                      </c:pt>
                      <c:pt idx="22">
                        <c:v>1.92</c:v>
                      </c:pt>
                      <c:pt idx="23">
                        <c:v>2.2400000000000002</c:v>
                      </c:pt>
                      <c:pt idx="24">
                        <c:v>2.02</c:v>
                      </c:pt>
                      <c:pt idx="25">
                        <c:v>1.8</c:v>
                      </c:pt>
                      <c:pt idx="26">
                        <c:v>1.62</c:v>
                      </c:pt>
                      <c:pt idx="27">
                        <c:v>1.55</c:v>
                      </c:pt>
                      <c:pt idx="28">
                        <c:v>1.5</c:v>
                      </c:pt>
                      <c:pt idx="29">
                        <c:v>1.47</c:v>
                      </c:pt>
                      <c:pt idx="30">
                        <c:v>1.47</c:v>
                      </c:pt>
                      <c:pt idx="31">
                        <c:v>1.51</c:v>
                      </c:pt>
                      <c:pt idx="32">
                        <c:v>1.54</c:v>
                      </c:pt>
                      <c:pt idx="33">
                        <c:v>1.5</c:v>
                      </c:pt>
                      <c:pt idx="34">
                        <c:v>1.51</c:v>
                      </c:pt>
                      <c:pt idx="35">
                        <c:v>1.6</c:v>
                      </c:pt>
                      <c:pt idx="36">
                        <c:v>1.62</c:v>
                      </c:pt>
                      <c:pt idx="37">
                        <c:v>1.78</c:v>
                      </c:pt>
                      <c:pt idx="38">
                        <c:v>2.48</c:v>
                      </c:pt>
                      <c:pt idx="39">
                        <c:v>2.78</c:v>
                      </c:pt>
                      <c:pt idx="40">
                        <c:v>2.52</c:v>
                      </c:pt>
                      <c:pt idx="41">
                        <c:v>2.78</c:v>
                      </c:pt>
                      <c:pt idx="42">
                        <c:v>3.24</c:v>
                      </c:pt>
                      <c:pt idx="43">
                        <c:v>3.28</c:v>
                      </c:pt>
                      <c:pt idx="44">
                        <c:v>3.1</c:v>
                      </c:pt>
                      <c:pt idx="45">
                        <c:v>2.9</c:v>
                      </c:pt>
                      <c:pt idx="46">
                        <c:v>2.31</c:v>
                      </c:pt>
                      <c:pt idx="47">
                        <c:v>2.0699999999999998</c:v>
                      </c:pt>
                      <c:pt idx="48">
                        <c:v>1.98</c:v>
                      </c:pt>
                      <c:pt idx="49">
                        <c:v>1.77</c:v>
                      </c:pt>
                      <c:pt idx="50">
                        <c:v>2.6</c:v>
                      </c:pt>
                      <c:pt idx="51">
                        <c:v>1.64</c:v>
                      </c:pt>
                      <c:pt idx="52">
                        <c:v>1.66</c:v>
                      </c:pt>
                      <c:pt idx="53">
                        <c:v>1.72</c:v>
                      </c:pt>
                      <c:pt idx="54">
                        <c:v>1.75</c:v>
                      </c:pt>
                      <c:pt idx="55">
                        <c:v>1.73</c:v>
                      </c:pt>
                      <c:pt idx="56">
                        <c:v>1.64</c:v>
                      </c:pt>
                      <c:pt idx="57">
                        <c:v>1.54</c:v>
                      </c:pt>
                      <c:pt idx="58">
                        <c:v>1.5</c:v>
                      </c:pt>
                      <c:pt idx="59">
                        <c:v>1.49</c:v>
                      </c:pt>
                      <c:pt idx="60">
                        <c:v>1.5</c:v>
                      </c:pt>
                      <c:pt idx="61">
                        <c:v>1.49</c:v>
                      </c:pt>
                      <c:pt idx="62">
                        <c:v>1.46</c:v>
                      </c:pt>
                      <c:pt idx="63">
                        <c:v>1.49</c:v>
                      </c:pt>
                      <c:pt idx="64">
                        <c:v>1.51</c:v>
                      </c:pt>
                      <c:pt idx="65">
                        <c:v>1.7</c:v>
                      </c:pt>
                      <c:pt idx="66">
                        <c:v>2.23</c:v>
                      </c:pt>
                      <c:pt idx="67">
                        <c:v>2.5099999999999998</c:v>
                      </c:pt>
                      <c:pt idx="68">
                        <c:v>2.25</c:v>
                      </c:pt>
                      <c:pt idx="69">
                        <c:v>2.0299999999999998</c:v>
                      </c:pt>
                      <c:pt idx="70">
                        <c:v>1.78</c:v>
                      </c:pt>
                      <c:pt idx="71">
                        <c:v>1.76</c:v>
                      </c:pt>
                      <c:pt idx="72">
                        <c:v>1.56</c:v>
                      </c:pt>
                      <c:pt idx="73">
                        <c:v>1.45</c:v>
                      </c:pt>
                      <c:pt idx="74">
                        <c:v>1.42</c:v>
                      </c:pt>
                      <c:pt idx="75">
                        <c:v>1.41</c:v>
                      </c:pt>
                      <c:pt idx="76">
                        <c:v>1.41</c:v>
                      </c:pt>
                      <c:pt idx="77">
                        <c:v>1.37</c:v>
                      </c:pt>
                      <c:pt idx="78">
                        <c:v>1.35</c:v>
                      </c:pt>
                      <c:pt idx="79">
                        <c:v>1.41</c:v>
                      </c:pt>
                      <c:pt idx="80">
                        <c:v>1.45</c:v>
                      </c:pt>
                      <c:pt idx="81">
                        <c:v>1.46</c:v>
                      </c:pt>
                      <c:pt idx="82">
                        <c:v>1.47</c:v>
                      </c:pt>
                      <c:pt idx="83">
                        <c:v>1.47</c:v>
                      </c:pt>
                      <c:pt idx="84">
                        <c:v>1.46</c:v>
                      </c:pt>
                      <c:pt idx="85">
                        <c:v>1.45</c:v>
                      </c:pt>
                      <c:pt idx="86">
                        <c:v>1.45</c:v>
                      </c:pt>
                      <c:pt idx="87">
                        <c:v>1.45</c:v>
                      </c:pt>
                      <c:pt idx="88">
                        <c:v>1.44</c:v>
                      </c:pt>
                      <c:pt idx="89">
                        <c:v>1.5</c:v>
                      </c:pt>
                      <c:pt idx="90">
                        <c:v>1.8</c:v>
                      </c:pt>
                      <c:pt idx="91">
                        <c:v>2</c:v>
                      </c:pt>
                      <c:pt idx="92">
                        <c:v>2.15</c:v>
                      </c:pt>
                      <c:pt idx="93">
                        <c:v>2.12</c:v>
                      </c:pt>
                      <c:pt idx="94">
                        <c:v>2.08</c:v>
                      </c:pt>
                      <c:pt idx="95">
                        <c:v>2.19</c:v>
                      </c:pt>
                      <c:pt idx="96">
                        <c:v>2.4</c:v>
                      </c:pt>
                      <c:pt idx="97">
                        <c:v>2.48</c:v>
                      </c:pt>
                      <c:pt idx="98">
                        <c:v>2.5099999999999998</c:v>
                      </c:pt>
                      <c:pt idx="99">
                        <c:v>2.4500000000000002</c:v>
                      </c:pt>
                      <c:pt idx="100">
                        <c:v>2.65</c:v>
                      </c:pt>
                      <c:pt idx="101">
                        <c:v>2.87</c:v>
                      </c:pt>
                      <c:pt idx="102">
                        <c:v>2.94</c:v>
                      </c:pt>
                      <c:pt idx="103">
                        <c:v>2.92</c:v>
                      </c:pt>
                      <c:pt idx="104">
                        <c:v>2.91</c:v>
                      </c:pt>
                      <c:pt idx="105">
                        <c:v>2.61</c:v>
                      </c:pt>
                      <c:pt idx="106">
                        <c:v>2.52</c:v>
                      </c:pt>
                      <c:pt idx="107">
                        <c:v>2.5099999999999998</c:v>
                      </c:pt>
                      <c:pt idx="108">
                        <c:v>2.88</c:v>
                      </c:pt>
                      <c:pt idx="109">
                        <c:v>2.9</c:v>
                      </c:pt>
                      <c:pt idx="110">
                        <c:v>2.68</c:v>
                      </c:pt>
                      <c:pt idx="111">
                        <c:v>2.4700000000000002</c:v>
                      </c:pt>
                      <c:pt idx="112">
                        <c:v>2.3199999999999998</c:v>
                      </c:pt>
                      <c:pt idx="113">
                        <c:v>2.4700000000000002</c:v>
                      </c:pt>
                      <c:pt idx="114">
                        <c:v>2.86</c:v>
                      </c:pt>
                      <c:pt idx="115">
                        <c:v>2.93</c:v>
                      </c:pt>
                      <c:pt idx="116">
                        <c:v>2.81</c:v>
                      </c:pt>
                      <c:pt idx="117">
                        <c:v>2.97</c:v>
                      </c:pt>
                      <c:pt idx="118">
                        <c:v>3.18</c:v>
                      </c:pt>
                      <c:pt idx="119">
                        <c:v>3.04</c:v>
                      </c:pt>
                      <c:pt idx="120">
                        <c:v>3.04</c:v>
                      </c:pt>
                      <c:pt idx="121">
                        <c:v>3.1</c:v>
                      </c:pt>
                      <c:pt idx="122">
                        <c:v>3.15</c:v>
                      </c:pt>
                      <c:pt idx="123">
                        <c:v>2.98</c:v>
                      </c:pt>
                      <c:pt idx="124">
                        <c:v>2.67</c:v>
                      </c:pt>
                      <c:pt idx="125">
                        <c:v>2.44</c:v>
                      </c:pt>
                      <c:pt idx="126">
                        <c:v>2.2200000000000002</c:v>
                      </c:pt>
                      <c:pt idx="127">
                        <c:v>2.15</c:v>
                      </c:pt>
                      <c:pt idx="128">
                        <c:v>2.0499999999999998</c:v>
                      </c:pt>
                      <c:pt idx="129">
                        <c:v>2.0299999999999998</c:v>
                      </c:pt>
                      <c:pt idx="130">
                        <c:v>1.94</c:v>
                      </c:pt>
                      <c:pt idx="131">
                        <c:v>1.8</c:v>
                      </c:pt>
                      <c:pt idx="132">
                        <c:v>1.72</c:v>
                      </c:pt>
                      <c:pt idx="133">
                        <c:v>1.74</c:v>
                      </c:pt>
                      <c:pt idx="134">
                        <c:v>1.75</c:v>
                      </c:pt>
                      <c:pt idx="135">
                        <c:v>1.72</c:v>
                      </c:pt>
                      <c:pt idx="136">
                        <c:v>1.74</c:v>
                      </c:pt>
                      <c:pt idx="137">
                        <c:v>1.73</c:v>
                      </c:pt>
                      <c:pt idx="138">
                        <c:v>1.71</c:v>
                      </c:pt>
                      <c:pt idx="139">
                        <c:v>1.58</c:v>
                      </c:pt>
                      <c:pt idx="140">
                        <c:v>1.47</c:v>
                      </c:pt>
                      <c:pt idx="141">
                        <c:v>1.43</c:v>
                      </c:pt>
                      <c:pt idx="142">
                        <c:v>1.37</c:v>
                      </c:pt>
                      <c:pt idx="143">
                        <c:v>1.35</c:v>
                      </c:pt>
                      <c:pt idx="144">
                        <c:v>1.4</c:v>
                      </c:pt>
                      <c:pt idx="145">
                        <c:v>1.79</c:v>
                      </c:pt>
                      <c:pt idx="146">
                        <c:v>1.98</c:v>
                      </c:pt>
                      <c:pt idx="147">
                        <c:v>1.98</c:v>
                      </c:pt>
                      <c:pt idx="148">
                        <c:v>3.14</c:v>
                      </c:pt>
                      <c:pt idx="149">
                        <c:v>3.2</c:v>
                      </c:pt>
                      <c:pt idx="150">
                        <c:v>2.94</c:v>
                      </c:pt>
                      <c:pt idx="151">
                        <c:v>2.98</c:v>
                      </c:pt>
                      <c:pt idx="152">
                        <c:v>3.06</c:v>
                      </c:pt>
                      <c:pt idx="153">
                        <c:v>2.08</c:v>
                      </c:pt>
                      <c:pt idx="154">
                        <c:v>3.01</c:v>
                      </c:pt>
                      <c:pt idx="155">
                        <c:v>2.71</c:v>
                      </c:pt>
                      <c:pt idx="156">
                        <c:v>2.48</c:v>
                      </c:pt>
                      <c:pt idx="157">
                        <c:v>2.46</c:v>
                      </c:pt>
                      <c:pt idx="158">
                        <c:v>2.36</c:v>
                      </c:pt>
                      <c:pt idx="159">
                        <c:v>2.2999999999999998</c:v>
                      </c:pt>
                      <c:pt idx="160">
                        <c:v>2.2599999999999998</c:v>
                      </c:pt>
                      <c:pt idx="161">
                        <c:v>2.2000000000000002</c:v>
                      </c:pt>
                      <c:pt idx="162">
                        <c:v>2.16</c:v>
                      </c:pt>
                      <c:pt idx="163">
                        <c:v>2.4</c:v>
                      </c:pt>
                      <c:pt idx="164">
                        <c:v>2.4</c:v>
                      </c:pt>
                      <c:pt idx="165">
                        <c:v>2.2799999999999998</c:v>
                      </c:pt>
                      <c:pt idx="166">
                        <c:v>2.2200000000000002</c:v>
                      </c:pt>
                      <c:pt idx="167">
                        <c:v>2.1800000000000002</c:v>
                      </c:pt>
                      <c:pt idx="168">
                        <c:v>2.2200000000000002</c:v>
                      </c:pt>
                      <c:pt idx="169">
                        <c:v>2.2999999999999998</c:v>
                      </c:pt>
                      <c:pt idx="170">
                        <c:v>2.2599999999999998</c:v>
                      </c:pt>
                      <c:pt idx="171">
                        <c:v>2.2799999999999998</c:v>
                      </c:pt>
                      <c:pt idx="172">
                        <c:v>2.2999999999999998</c:v>
                      </c:pt>
                      <c:pt idx="173">
                        <c:v>2.37</c:v>
                      </c:pt>
                      <c:pt idx="174">
                        <c:v>2.6</c:v>
                      </c:pt>
                      <c:pt idx="175">
                        <c:v>2.94</c:v>
                      </c:pt>
                      <c:pt idx="176">
                        <c:v>3.02</c:v>
                      </c:pt>
                      <c:pt idx="177">
                        <c:v>2.88</c:v>
                      </c:pt>
                      <c:pt idx="178">
                        <c:v>2.7</c:v>
                      </c:pt>
                      <c:pt idx="179">
                        <c:v>2.99</c:v>
                      </c:pt>
                      <c:pt idx="180">
                        <c:v>2.58</c:v>
                      </c:pt>
                      <c:pt idx="181">
                        <c:v>2.4</c:v>
                      </c:pt>
                      <c:pt idx="182">
                        <c:v>2.35</c:v>
                      </c:pt>
                      <c:pt idx="183">
                        <c:v>2.29</c:v>
                      </c:pt>
                      <c:pt idx="184">
                        <c:v>2.27</c:v>
                      </c:pt>
                      <c:pt idx="185">
                        <c:v>2.34</c:v>
                      </c:pt>
                      <c:pt idx="186">
                        <c:v>2.21</c:v>
                      </c:pt>
                      <c:pt idx="187">
                        <c:v>2.2400000000000002</c:v>
                      </c:pt>
                      <c:pt idx="188">
                        <c:v>2.2000000000000002</c:v>
                      </c:pt>
                      <c:pt idx="189">
                        <c:v>2.2400000000000002</c:v>
                      </c:pt>
                      <c:pt idx="190">
                        <c:v>2.16</c:v>
                      </c:pt>
                      <c:pt idx="191">
                        <c:v>2.08</c:v>
                      </c:pt>
                      <c:pt idx="192">
                        <c:v>2.04</c:v>
                      </c:pt>
                      <c:pt idx="193">
                        <c:v>2.1</c:v>
                      </c:pt>
                      <c:pt idx="194">
                        <c:v>2.08</c:v>
                      </c:pt>
                      <c:pt idx="195">
                        <c:v>1.88</c:v>
                      </c:pt>
                      <c:pt idx="196">
                        <c:v>1.77</c:v>
                      </c:pt>
                      <c:pt idx="197">
                        <c:v>1.78</c:v>
                      </c:pt>
                      <c:pt idx="198">
                        <c:v>1.8</c:v>
                      </c:pt>
                      <c:pt idx="199">
                        <c:v>2.37</c:v>
                      </c:pt>
                      <c:pt idx="200">
                        <c:v>2.56</c:v>
                      </c:pt>
                      <c:pt idx="201">
                        <c:v>2.41</c:v>
                      </c:pt>
                      <c:pt idx="202">
                        <c:v>2.36</c:v>
                      </c:pt>
                      <c:pt idx="203">
                        <c:v>2.6</c:v>
                      </c:pt>
                      <c:pt idx="204">
                        <c:v>3.54</c:v>
                      </c:pt>
                      <c:pt idx="205">
                        <c:v>3.6</c:v>
                      </c:pt>
                      <c:pt idx="206">
                        <c:v>3.4</c:v>
                      </c:pt>
                      <c:pt idx="207">
                        <c:v>4.5</c:v>
                      </c:pt>
                      <c:pt idx="208">
                        <c:v>4.78</c:v>
                      </c:pt>
                      <c:pt idx="209">
                        <c:v>4.66</c:v>
                      </c:pt>
                      <c:pt idx="210">
                        <c:v>4.7</c:v>
                      </c:pt>
                      <c:pt idx="211">
                        <c:v>4.8600000000000003</c:v>
                      </c:pt>
                      <c:pt idx="212">
                        <c:v>4.79</c:v>
                      </c:pt>
                      <c:pt idx="213">
                        <c:v>4.8600000000000003</c:v>
                      </c:pt>
                      <c:pt idx="214">
                        <c:v>5.03</c:v>
                      </c:pt>
                      <c:pt idx="215">
                        <c:v>4.95</c:v>
                      </c:pt>
                      <c:pt idx="216">
                        <c:v>4.5999999999999996</c:v>
                      </c:pt>
                      <c:pt idx="217">
                        <c:v>4.54</c:v>
                      </c:pt>
                      <c:pt idx="218">
                        <c:v>4.5999999999999996</c:v>
                      </c:pt>
                      <c:pt idx="219">
                        <c:v>4.32</c:v>
                      </c:pt>
                      <c:pt idx="220">
                        <c:v>4.1399999999999997</c:v>
                      </c:pt>
                      <c:pt idx="221">
                        <c:v>4.88</c:v>
                      </c:pt>
                      <c:pt idx="222">
                        <c:v>5.8</c:v>
                      </c:pt>
                      <c:pt idx="223">
                        <c:v>6.2</c:v>
                      </c:pt>
                      <c:pt idx="224">
                        <c:v>6.1</c:v>
                      </c:pt>
                      <c:pt idx="225">
                        <c:v>5.93</c:v>
                      </c:pt>
                      <c:pt idx="226">
                        <c:v>5.73</c:v>
                      </c:pt>
                      <c:pt idx="227">
                        <c:v>5.58</c:v>
                      </c:pt>
                      <c:pt idx="228">
                        <c:v>5.4</c:v>
                      </c:pt>
                      <c:pt idx="229">
                        <c:v>5.24</c:v>
                      </c:pt>
                      <c:pt idx="230">
                        <c:v>5.04</c:v>
                      </c:pt>
                      <c:pt idx="231">
                        <c:v>5.04</c:v>
                      </c:pt>
                      <c:pt idx="232">
                        <c:v>5</c:v>
                      </c:pt>
                      <c:pt idx="233">
                        <c:v>4.7699999999999996</c:v>
                      </c:pt>
                      <c:pt idx="234">
                        <c:v>4.74</c:v>
                      </c:pt>
                      <c:pt idx="235">
                        <c:v>4.66</c:v>
                      </c:pt>
                      <c:pt idx="236">
                        <c:v>4.5</c:v>
                      </c:pt>
                      <c:pt idx="237">
                        <c:v>4.28</c:v>
                      </c:pt>
                      <c:pt idx="238">
                        <c:v>4.16</c:v>
                      </c:pt>
                      <c:pt idx="239">
                        <c:v>4.13</c:v>
                      </c:pt>
                      <c:pt idx="240">
                        <c:v>4.0999999999999996</c:v>
                      </c:pt>
                      <c:pt idx="241">
                        <c:v>3.96</c:v>
                      </c:pt>
                      <c:pt idx="242">
                        <c:v>3.85</c:v>
                      </c:pt>
                      <c:pt idx="243">
                        <c:v>3.82</c:v>
                      </c:pt>
                      <c:pt idx="244">
                        <c:v>3.8</c:v>
                      </c:pt>
                      <c:pt idx="245">
                        <c:v>3.75</c:v>
                      </c:pt>
                      <c:pt idx="246">
                        <c:v>3.63</c:v>
                      </c:pt>
                      <c:pt idx="247">
                        <c:v>3.44</c:v>
                      </c:pt>
                      <c:pt idx="248">
                        <c:v>3.35</c:v>
                      </c:pt>
                      <c:pt idx="249">
                        <c:v>3.3</c:v>
                      </c:pt>
                      <c:pt idx="250">
                        <c:v>3.34</c:v>
                      </c:pt>
                      <c:pt idx="251">
                        <c:v>3.28</c:v>
                      </c:pt>
                      <c:pt idx="252">
                        <c:v>3.24</c:v>
                      </c:pt>
                      <c:pt idx="253">
                        <c:v>3.22</c:v>
                      </c:pt>
                      <c:pt idx="254">
                        <c:v>3.26</c:v>
                      </c:pt>
                      <c:pt idx="255">
                        <c:v>3.38</c:v>
                      </c:pt>
                      <c:pt idx="256">
                        <c:v>3.54</c:v>
                      </c:pt>
                      <c:pt idx="257">
                        <c:v>3.48</c:v>
                      </c:pt>
                      <c:pt idx="258">
                        <c:v>3.5</c:v>
                      </c:pt>
                      <c:pt idx="259">
                        <c:v>3.6</c:v>
                      </c:pt>
                      <c:pt idx="260">
                        <c:v>3.4</c:v>
                      </c:pt>
                      <c:pt idx="261">
                        <c:v>3.34</c:v>
                      </c:pt>
                      <c:pt idx="262">
                        <c:v>3.32</c:v>
                      </c:pt>
                      <c:pt idx="263">
                        <c:v>3.33</c:v>
                      </c:pt>
                      <c:pt idx="264">
                        <c:v>3.3</c:v>
                      </c:pt>
                      <c:pt idx="265">
                        <c:v>3.21</c:v>
                      </c:pt>
                      <c:pt idx="266">
                        <c:v>3.24</c:v>
                      </c:pt>
                      <c:pt idx="267">
                        <c:v>3.28</c:v>
                      </c:pt>
                      <c:pt idx="268">
                        <c:v>3.28</c:v>
                      </c:pt>
                      <c:pt idx="269">
                        <c:v>3.18</c:v>
                      </c:pt>
                      <c:pt idx="270">
                        <c:v>3.11</c:v>
                      </c:pt>
                      <c:pt idx="271">
                        <c:v>3.18</c:v>
                      </c:pt>
                      <c:pt idx="272">
                        <c:v>3.11</c:v>
                      </c:pt>
                      <c:pt idx="273">
                        <c:v>3.02</c:v>
                      </c:pt>
                      <c:pt idx="274">
                        <c:v>3.02</c:v>
                      </c:pt>
                      <c:pt idx="275">
                        <c:v>3.02</c:v>
                      </c:pt>
                      <c:pt idx="276">
                        <c:v>3.45</c:v>
                      </c:pt>
                      <c:pt idx="277">
                        <c:v>3.96</c:v>
                      </c:pt>
                      <c:pt idx="278">
                        <c:v>3.88</c:v>
                      </c:pt>
                      <c:pt idx="279">
                        <c:v>3.82</c:v>
                      </c:pt>
                      <c:pt idx="280">
                        <c:v>3.87</c:v>
                      </c:pt>
                      <c:pt idx="281">
                        <c:v>3.81</c:v>
                      </c:pt>
                      <c:pt idx="282">
                        <c:v>4.3</c:v>
                      </c:pt>
                      <c:pt idx="283">
                        <c:v>3.98</c:v>
                      </c:pt>
                      <c:pt idx="284">
                        <c:v>3.6</c:v>
                      </c:pt>
                      <c:pt idx="285">
                        <c:v>3.42</c:v>
                      </c:pt>
                      <c:pt idx="286">
                        <c:v>3.43</c:v>
                      </c:pt>
                      <c:pt idx="287">
                        <c:v>3.39</c:v>
                      </c:pt>
                      <c:pt idx="288">
                        <c:v>3.37</c:v>
                      </c:pt>
                      <c:pt idx="289">
                        <c:v>3.05</c:v>
                      </c:pt>
                      <c:pt idx="290">
                        <c:v>3.02</c:v>
                      </c:pt>
                      <c:pt idx="291">
                        <c:v>3.09</c:v>
                      </c:pt>
                      <c:pt idx="292">
                        <c:v>3.09</c:v>
                      </c:pt>
                      <c:pt idx="293">
                        <c:v>3.09</c:v>
                      </c:pt>
                      <c:pt idx="294">
                        <c:v>3.09</c:v>
                      </c:pt>
                      <c:pt idx="295">
                        <c:v>3.12</c:v>
                      </c:pt>
                      <c:pt idx="296">
                        <c:v>3.16</c:v>
                      </c:pt>
                      <c:pt idx="297">
                        <c:v>3.14</c:v>
                      </c:pt>
                      <c:pt idx="298">
                        <c:v>3.14</c:v>
                      </c:pt>
                      <c:pt idx="299">
                        <c:v>3.16</c:v>
                      </c:pt>
                      <c:pt idx="300">
                        <c:v>3.13</c:v>
                      </c:pt>
                      <c:pt idx="301">
                        <c:v>3.1</c:v>
                      </c:pt>
                      <c:pt idx="302">
                        <c:v>3.08</c:v>
                      </c:pt>
                      <c:pt idx="303">
                        <c:v>3.03</c:v>
                      </c:pt>
                      <c:pt idx="304">
                        <c:v>2.86</c:v>
                      </c:pt>
                      <c:pt idx="305">
                        <c:v>3.16</c:v>
                      </c:pt>
                      <c:pt idx="306">
                        <c:v>3.26</c:v>
                      </c:pt>
                      <c:pt idx="307">
                        <c:v>3.15</c:v>
                      </c:pt>
                      <c:pt idx="308">
                        <c:v>3.18</c:v>
                      </c:pt>
                      <c:pt idx="309">
                        <c:v>3.38</c:v>
                      </c:pt>
                      <c:pt idx="310">
                        <c:v>3.58</c:v>
                      </c:pt>
                      <c:pt idx="311">
                        <c:v>3.75</c:v>
                      </c:pt>
                      <c:pt idx="312">
                        <c:v>3.9</c:v>
                      </c:pt>
                      <c:pt idx="313">
                        <c:v>3.96</c:v>
                      </c:pt>
                      <c:pt idx="314">
                        <c:v>4.13</c:v>
                      </c:pt>
                      <c:pt idx="315">
                        <c:v>4.26</c:v>
                      </c:pt>
                      <c:pt idx="316">
                        <c:v>4.18</c:v>
                      </c:pt>
                      <c:pt idx="317">
                        <c:v>4.12</c:v>
                      </c:pt>
                      <c:pt idx="318">
                        <c:v>4.28</c:v>
                      </c:pt>
                      <c:pt idx="319">
                        <c:v>4.07</c:v>
                      </c:pt>
                      <c:pt idx="320">
                        <c:v>3.89</c:v>
                      </c:pt>
                      <c:pt idx="321">
                        <c:v>3.61</c:v>
                      </c:pt>
                      <c:pt idx="322">
                        <c:v>3.38</c:v>
                      </c:pt>
                      <c:pt idx="323">
                        <c:v>3.09</c:v>
                      </c:pt>
                      <c:pt idx="324">
                        <c:v>3.12</c:v>
                      </c:pt>
                      <c:pt idx="325">
                        <c:v>3.09</c:v>
                      </c:pt>
                      <c:pt idx="326">
                        <c:v>3.02</c:v>
                      </c:pt>
                      <c:pt idx="327">
                        <c:v>3.04</c:v>
                      </c:pt>
                      <c:pt idx="328">
                        <c:v>3.12</c:v>
                      </c:pt>
                      <c:pt idx="329">
                        <c:v>3.15</c:v>
                      </c:pt>
                      <c:pt idx="330">
                        <c:v>3.08</c:v>
                      </c:pt>
                      <c:pt idx="331">
                        <c:v>3.26</c:v>
                      </c:pt>
                      <c:pt idx="332">
                        <c:v>3.46</c:v>
                      </c:pt>
                      <c:pt idx="333">
                        <c:v>3.2</c:v>
                      </c:pt>
                      <c:pt idx="334">
                        <c:v>3.32</c:v>
                      </c:pt>
                      <c:pt idx="335">
                        <c:v>3.8</c:v>
                      </c:pt>
                      <c:pt idx="336">
                        <c:v>4.4000000000000004</c:v>
                      </c:pt>
                      <c:pt idx="337">
                        <c:v>4.62</c:v>
                      </c:pt>
                      <c:pt idx="338">
                        <c:v>4.9800000000000004</c:v>
                      </c:pt>
                      <c:pt idx="339">
                        <c:v>4.8499999999999996</c:v>
                      </c:pt>
                      <c:pt idx="340">
                        <c:v>4.7</c:v>
                      </c:pt>
                      <c:pt idx="341">
                        <c:v>4.4800000000000004</c:v>
                      </c:pt>
                      <c:pt idx="342">
                        <c:v>4.25</c:v>
                      </c:pt>
                      <c:pt idx="343">
                        <c:v>4</c:v>
                      </c:pt>
                      <c:pt idx="344">
                        <c:v>3.95</c:v>
                      </c:pt>
                      <c:pt idx="345">
                        <c:v>3.82</c:v>
                      </c:pt>
                      <c:pt idx="346">
                        <c:v>3.5</c:v>
                      </c:pt>
                      <c:pt idx="347">
                        <c:v>3.32</c:v>
                      </c:pt>
                      <c:pt idx="348">
                        <c:v>3.26</c:v>
                      </c:pt>
                      <c:pt idx="349">
                        <c:v>3.2</c:v>
                      </c:pt>
                      <c:pt idx="350">
                        <c:v>3.14</c:v>
                      </c:pt>
                      <c:pt idx="351">
                        <c:v>3.08</c:v>
                      </c:pt>
                      <c:pt idx="352">
                        <c:v>3.03</c:v>
                      </c:pt>
                      <c:pt idx="353">
                        <c:v>3.01</c:v>
                      </c:pt>
                      <c:pt idx="354">
                        <c:v>2.95</c:v>
                      </c:pt>
                      <c:pt idx="355">
                        <c:v>2.82</c:v>
                      </c:pt>
                      <c:pt idx="356">
                        <c:v>2.72</c:v>
                      </c:pt>
                      <c:pt idx="357">
                        <c:v>2.7</c:v>
                      </c:pt>
                      <c:pt idx="358">
                        <c:v>2.65</c:v>
                      </c:pt>
                      <c:pt idx="359">
                        <c:v>2.63</c:v>
                      </c:pt>
                      <c:pt idx="360">
                        <c:v>2.6</c:v>
                      </c:pt>
                      <c:pt idx="361">
                        <c:v>2.61</c:v>
                      </c:pt>
                      <c:pt idx="362">
                        <c:v>2.56</c:v>
                      </c:pt>
                      <c:pt idx="363">
                        <c:v>2.7</c:v>
                      </c:pt>
                      <c:pt idx="364">
                        <c:v>2.7</c:v>
                      </c:pt>
                      <c:pt idx="365">
                        <c:v>2.65</c:v>
                      </c:pt>
                      <c:pt idx="366">
                        <c:v>2.72</c:v>
                      </c:pt>
                      <c:pt idx="367">
                        <c:v>2.52</c:v>
                      </c:pt>
                      <c:pt idx="368">
                        <c:v>2.4700000000000002</c:v>
                      </c:pt>
                      <c:pt idx="369">
                        <c:v>2.39</c:v>
                      </c:pt>
                      <c:pt idx="370">
                        <c:v>2.2799999999999998</c:v>
                      </c:pt>
                      <c:pt idx="371">
                        <c:v>2.34</c:v>
                      </c:pt>
                      <c:pt idx="372">
                        <c:v>2.4</c:v>
                      </c:pt>
                      <c:pt idx="373">
                        <c:v>2.4900000000000002</c:v>
                      </c:pt>
                      <c:pt idx="374">
                        <c:v>2.42</c:v>
                      </c:pt>
                      <c:pt idx="375">
                        <c:v>2.5</c:v>
                      </c:pt>
                      <c:pt idx="376">
                        <c:v>2.44</c:v>
                      </c:pt>
                      <c:pt idx="377">
                        <c:v>2.37</c:v>
                      </c:pt>
                      <c:pt idx="378">
                        <c:v>2.46</c:v>
                      </c:pt>
                      <c:pt idx="379">
                        <c:v>2.2799999999999998</c:v>
                      </c:pt>
                      <c:pt idx="380">
                        <c:v>2.17</c:v>
                      </c:pt>
                      <c:pt idx="381">
                        <c:v>2.11</c:v>
                      </c:pt>
                      <c:pt idx="382">
                        <c:v>2.1800000000000002</c:v>
                      </c:pt>
                      <c:pt idx="383">
                        <c:v>2.1800000000000002</c:v>
                      </c:pt>
                      <c:pt idx="384">
                        <c:v>2.67</c:v>
                      </c:pt>
                      <c:pt idx="385">
                        <c:v>2.66</c:v>
                      </c:pt>
                      <c:pt idx="386">
                        <c:v>2.64</c:v>
                      </c:pt>
                      <c:pt idx="387">
                        <c:v>2.4700000000000002</c:v>
                      </c:pt>
                      <c:pt idx="388">
                        <c:v>2.52</c:v>
                      </c:pt>
                      <c:pt idx="389">
                        <c:v>2.56</c:v>
                      </c:pt>
                      <c:pt idx="390">
                        <c:v>2.66</c:v>
                      </c:pt>
                      <c:pt idx="391">
                        <c:v>2.59</c:v>
                      </c:pt>
                      <c:pt idx="392">
                        <c:v>2.48</c:v>
                      </c:pt>
                      <c:pt idx="393">
                        <c:v>2.33</c:v>
                      </c:pt>
                      <c:pt idx="394">
                        <c:v>2.16</c:v>
                      </c:pt>
                      <c:pt idx="395">
                        <c:v>2.0499999999999998</c:v>
                      </c:pt>
                      <c:pt idx="396">
                        <c:v>1.94</c:v>
                      </c:pt>
                      <c:pt idx="397">
                        <c:v>2.15</c:v>
                      </c:pt>
                      <c:pt idx="398">
                        <c:v>2.3199999999999998</c:v>
                      </c:pt>
                      <c:pt idx="399">
                        <c:v>2.21</c:v>
                      </c:pt>
                      <c:pt idx="400">
                        <c:v>2.12</c:v>
                      </c:pt>
                      <c:pt idx="401">
                        <c:v>2.02</c:v>
                      </c:pt>
                      <c:pt idx="402">
                        <c:v>1.96</c:v>
                      </c:pt>
                      <c:pt idx="403">
                        <c:v>1.84</c:v>
                      </c:pt>
                      <c:pt idx="404">
                        <c:v>1.78</c:v>
                      </c:pt>
                      <c:pt idx="405">
                        <c:v>1.67</c:v>
                      </c:pt>
                      <c:pt idx="406">
                        <c:v>1.69</c:v>
                      </c:pt>
                      <c:pt idx="407">
                        <c:v>1.58</c:v>
                      </c:pt>
                      <c:pt idx="408">
                        <c:v>1.52</c:v>
                      </c:pt>
                      <c:pt idx="409">
                        <c:v>1.58</c:v>
                      </c:pt>
                      <c:pt idx="410">
                        <c:v>1.46</c:v>
                      </c:pt>
                      <c:pt idx="411">
                        <c:v>1.47</c:v>
                      </c:pt>
                      <c:pt idx="412">
                        <c:v>1.55</c:v>
                      </c:pt>
                      <c:pt idx="413">
                        <c:v>1.58</c:v>
                      </c:pt>
                      <c:pt idx="414">
                        <c:v>1.63</c:v>
                      </c:pt>
                      <c:pt idx="415">
                        <c:v>1.69</c:v>
                      </c:pt>
                      <c:pt idx="416">
                        <c:v>1.75</c:v>
                      </c:pt>
                      <c:pt idx="417">
                        <c:v>1.8</c:v>
                      </c:pt>
                      <c:pt idx="418">
                        <c:v>1.72</c:v>
                      </c:pt>
                      <c:pt idx="419">
                        <c:v>1.64</c:v>
                      </c:pt>
                      <c:pt idx="420">
                        <c:v>1.66</c:v>
                      </c:pt>
                      <c:pt idx="421">
                        <c:v>1.66</c:v>
                      </c:pt>
                      <c:pt idx="422">
                        <c:v>1.64</c:v>
                      </c:pt>
                      <c:pt idx="423">
                        <c:v>1.75</c:v>
                      </c:pt>
                      <c:pt idx="424">
                        <c:v>1.9</c:v>
                      </c:pt>
                      <c:pt idx="425">
                        <c:v>2</c:v>
                      </c:pt>
                      <c:pt idx="426">
                        <c:v>1.9</c:v>
                      </c:pt>
                      <c:pt idx="427">
                        <c:v>1.92</c:v>
                      </c:pt>
                      <c:pt idx="428">
                        <c:v>1.98</c:v>
                      </c:pt>
                      <c:pt idx="429">
                        <c:v>2.15</c:v>
                      </c:pt>
                      <c:pt idx="430">
                        <c:v>2.23</c:v>
                      </c:pt>
                      <c:pt idx="431">
                        <c:v>2.2400000000000002</c:v>
                      </c:pt>
                      <c:pt idx="432">
                        <c:v>2.2000000000000002</c:v>
                      </c:pt>
                      <c:pt idx="433">
                        <c:v>2.12</c:v>
                      </c:pt>
                      <c:pt idx="434">
                        <c:v>2.0499999999999998</c:v>
                      </c:pt>
                      <c:pt idx="435">
                        <c:v>1.86</c:v>
                      </c:pt>
                      <c:pt idx="436">
                        <c:v>1.68</c:v>
                      </c:pt>
                      <c:pt idx="437">
                        <c:v>1.67</c:v>
                      </c:pt>
                      <c:pt idx="438">
                        <c:v>1.63</c:v>
                      </c:pt>
                      <c:pt idx="439">
                        <c:v>1.59</c:v>
                      </c:pt>
                      <c:pt idx="440">
                        <c:v>1.79</c:v>
                      </c:pt>
                      <c:pt idx="441">
                        <c:v>1.94</c:v>
                      </c:pt>
                      <c:pt idx="442">
                        <c:v>1.78</c:v>
                      </c:pt>
                      <c:pt idx="443">
                        <c:v>1.8</c:v>
                      </c:pt>
                      <c:pt idx="444">
                        <c:v>1.85</c:v>
                      </c:pt>
                      <c:pt idx="445">
                        <c:v>1.95</c:v>
                      </c:pt>
                      <c:pt idx="446">
                        <c:v>1.85</c:v>
                      </c:pt>
                      <c:pt idx="447">
                        <c:v>1.8</c:v>
                      </c:pt>
                      <c:pt idx="448">
                        <c:v>1.7</c:v>
                      </c:pt>
                      <c:pt idx="449">
                        <c:v>1.6</c:v>
                      </c:pt>
                      <c:pt idx="450">
                        <c:v>1.61</c:v>
                      </c:pt>
                      <c:pt idx="451">
                        <c:v>1.55</c:v>
                      </c:pt>
                      <c:pt idx="452">
                        <c:v>1.5</c:v>
                      </c:pt>
                      <c:pt idx="453">
                        <c:v>1.48</c:v>
                      </c:pt>
                      <c:pt idx="454">
                        <c:v>1.46</c:v>
                      </c:pt>
                      <c:pt idx="455">
                        <c:v>1.4</c:v>
                      </c:pt>
                      <c:pt idx="456">
                        <c:v>1.42</c:v>
                      </c:pt>
                      <c:pt idx="457">
                        <c:v>1.43</c:v>
                      </c:pt>
                      <c:pt idx="458">
                        <c:v>1.42</c:v>
                      </c:pt>
                      <c:pt idx="459">
                        <c:v>1.49</c:v>
                      </c:pt>
                      <c:pt idx="460">
                        <c:v>1.44</c:v>
                      </c:pt>
                      <c:pt idx="461">
                        <c:v>1.42</c:v>
                      </c:pt>
                      <c:pt idx="462">
                        <c:v>1.4</c:v>
                      </c:pt>
                      <c:pt idx="463">
                        <c:v>1.43</c:v>
                      </c:pt>
                      <c:pt idx="464">
                        <c:v>1.49</c:v>
                      </c:pt>
                      <c:pt idx="465">
                        <c:v>1.49</c:v>
                      </c:pt>
                      <c:pt idx="466">
                        <c:v>1.42</c:v>
                      </c:pt>
                      <c:pt idx="467">
                        <c:v>1.48</c:v>
                      </c:pt>
                      <c:pt idx="468">
                        <c:v>2.16</c:v>
                      </c:pt>
                      <c:pt idx="469">
                        <c:v>1.94</c:v>
                      </c:pt>
                      <c:pt idx="470">
                        <c:v>1.88</c:v>
                      </c:pt>
                      <c:pt idx="471">
                        <c:v>1.87</c:v>
                      </c:pt>
                      <c:pt idx="472">
                        <c:v>1.87</c:v>
                      </c:pt>
                      <c:pt idx="473">
                        <c:v>1.83</c:v>
                      </c:pt>
                      <c:pt idx="474">
                        <c:v>1.71</c:v>
                      </c:pt>
                      <c:pt idx="475">
                        <c:v>1.66</c:v>
                      </c:pt>
                      <c:pt idx="476">
                        <c:v>1.62</c:v>
                      </c:pt>
                      <c:pt idx="477">
                        <c:v>1.65</c:v>
                      </c:pt>
                      <c:pt idx="478">
                        <c:v>1.65</c:v>
                      </c:pt>
                      <c:pt idx="479">
                        <c:v>1.63</c:v>
                      </c:pt>
                      <c:pt idx="480">
                        <c:v>1.61</c:v>
                      </c:pt>
                      <c:pt idx="481">
                        <c:v>1.59</c:v>
                      </c:pt>
                      <c:pt idx="482">
                        <c:v>1.58</c:v>
                      </c:pt>
                      <c:pt idx="483">
                        <c:v>1.57</c:v>
                      </c:pt>
                      <c:pt idx="484">
                        <c:v>1.56</c:v>
                      </c:pt>
                      <c:pt idx="485">
                        <c:v>1.55</c:v>
                      </c:pt>
                      <c:pt idx="486">
                        <c:v>1.54</c:v>
                      </c:pt>
                      <c:pt idx="487">
                        <c:v>1.5</c:v>
                      </c:pt>
                      <c:pt idx="488">
                        <c:v>1.56</c:v>
                      </c:pt>
                      <c:pt idx="489">
                        <c:v>1.47</c:v>
                      </c:pt>
                      <c:pt idx="490">
                        <c:v>1.47</c:v>
                      </c:pt>
                      <c:pt idx="491">
                        <c:v>1.36</c:v>
                      </c:pt>
                      <c:pt idx="492">
                        <c:v>1.38</c:v>
                      </c:pt>
                      <c:pt idx="493">
                        <c:v>1.36</c:v>
                      </c:pt>
                      <c:pt idx="494">
                        <c:v>1.33</c:v>
                      </c:pt>
                      <c:pt idx="495">
                        <c:v>1.3</c:v>
                      </c:pt>
                      <c:pt idx="496">
                        <c:v>1.41</c:v>
                      </c:pt>
                      <c:pt idx="497">
                        <c:v>1.37</c:v>
                      </c:pt>
                      <c:pt idx="498">
                        <c:v>1.36</c:v>
                      </c:pt>
                      <c:pt idx="499">
                        <c:v>1.38</c:v>
                      </c:pt>
                      <c:pt idx="500">
                        <c:v>1.42</c:v>
                      </c:pt>
                      <c:pt idx="501">
                        <c:v>1.4</c:v>
                      </c:pt>
                      <c:pt idx="502">
                        <c:v>1.46</c:v>
                      </c:pt>
                      <c:pt idx="503">
                        <c:v>1.53</c:v>
                      </c:pt>
                      <c:pt idx="504">
                        <c:v>1.62</c:v>
                      </c:pt>
                      <c:pt idx="505">
                        <c:v>1.65</c:v>
                      </c:pt>
                      <c:pt idx="506">
                        <c:v>1.64</c:v>
                      </c:pt>
                      <c:pt idx="507">
                        <c:v>1.61</c:v>
                      </c:pt>
                      <c:pt idx="508">
                        <c:v>1.58</c:v>
                      </c:pt>
                      <c:pt idx="509">
                        <c:v>1.52</c:v>
                      </c:pt>
                      <c:pt idx="510">
                        <c:v>1.56</c:v>
                      </c:pt>
                      <c:pt idx="511">
                        <c:v>1.54</c:v>
                      </c:pt>
                      <c:pt idx="512">
                        <c:v>1.58</c:v>
                      </c:pt>
                      <c:pt idx="513">
                        <c:v>1.54</c:v>
                      </c:pt>
                      <c:pt idx="514">
                        <c:v>1.59</c:v>
                      </c:pt>
                      <c:pt idx="515">
                        <c:v>1.6</c:v>
                      </c:pt>
                      <c:pt idx="516">
                        <c:v>1.65</c:v>
                      </c:pt>
                      <c:pt idx="517">
                        <c:v>1.57</c:v>
                      </c:pt>
                      <c:pt idx="518">
                        <c:v>1.5</c:v>
                      </c:pt>
                      <c:pt idx="519">
                        <c:v>1.43</c:v>
                      </c:pt>
                      <c:pt idx="520">
                        <c:v>1.42</c:v>
                      </c:pt>
                      <c:pt idx="521">
                        <c:v>1.4</c:v>
                      </c:pt>
                      <c:pt idx="522">
                        <c:v>1.4</c:v>
                      </c:pt>
                      <c:pt idx="523">
                        <c:v>1.4</c:v>
                      </c:pt>
                      <c:pt idx="524">
                        <c:v>1.41</c:v>
                      </c:pt>
                      <c:pt idx="525">
                        <c:v>1.45</c:v>
                      </c:pt>
                      <c:pt idx="526">
                        <c:v>1.58</c:v>
                      </c:pt>
                      <c:pt idx="527">
                        <c:v>1.54</c:v>
                      </c:pt>
                      <c:pt idx="528">
                        <c:v>1.52</c:v>
                      </c:pt>
                      <c:pt idx="529">
                        <c:v>1.51</c:v>
                      </c:pt>
                      <c:pt idx="530">
                        <c:v>1.49</c:v>
                      </c:pt>
                      <c:pt idx="531">
                        <c:v>1.45</c:v>
                      </c:pt>
                      <c:pt idx="532">
                        <c:v>1.47</c:v>
                      </c:pt>
                      <c:pt idx="533">
                        <c:v>1.42</c:v>
                      </c:pt>
                      <c:pt idx="534">
                        <c:v>1.41</c:v>
                      </c:pt>
                      <c:pt idx="535">
                        <c:v>1.41</c:v>
                      </c:pt>
                      <c:pt idx="536">
                        <c:v>1.44</c:v>
                      </c:pt>
                      <c:pt idx="537">
                        <c:v>1.46</c:v>
                      </c:pt>
                      <c:pt idx="538">
                        <c:v>1.44</c:v>
                      </c:pt>
                      <c:pt idx="539">
                        <c:v>1.43</c:v>
                      </c:pt>
                      <c:pt idx="540">
                        <c:v>1.43</c:v>
                      </c:pt>
                      <c:pt idx="541">
                        <c:v>1.6</c:v>
                      </c:pt>
                      <c:pt idx="542">
                        <c:v>1.84</c:v>
                      </c:pt>
                      <c:pt idx="543">
                        <c:v>1.92</c:v>
                      </c:pt>
                      <c:pt idx="544">
                        <c:v>1.81</c:v>
                      </c:pt>
                      <c:pt idx="545">
                        <c:v>1.79</c:v>
                      </c:pt>
                      <c:pt idx="546">
                        <c:v>2.02</c:v>
                      </c:pt>
                      <c:pt idx="547">
                        <c:v>2.2799999999999998</c:v>
                      </c:pt>
                      <c:pt idx="548">
                        <c:v>2.27</c:v>
                      </c:pt>
                      <c:pt idx="549">
                        <c:v>2.21</c:v>
                      </c:pt>
                      <c:pt idx="550">
                        <c:v>2.17</c:v>
                      </c:pt>
                      <c:pt idx="551">
                        <c:v>2.17</c:v>
                      </c:pt>
                      <c:pt idx="552">
                        <c:v>2.04</c:v>
                      </c:pt>
                      <c:pt idx="553">
                        <c:v>1.99</c:v>
                      </c:pt>
                      <c:pt idx="554">
                        <c:v>1.95</c:v>
                      </c:pt>
                      <c:pt idx="555">
                        <c:v>1.85</c:v>
                      </c:pt>
                      <c:pt idx="556">
                        <c:v>1.8</c:v>
                      </c:pt>
                      <c:pt idx="557">
                        <c:v>1.83</c:v>
                      </c:pt>
                      <c:pt idx="558">
                        <c:v>2.09</c:v>
                      </c:pt>
                      <c:pt idx="559">
                        <c:v>2.21</c:v>
                      </c:pt>
                      <c:pt idx="560">
                        <c:v>2.25</c:v>
                      </c:pt>
                      <c:pt idx="561">
                        <c:v>2.27</c:v>
                      </c:pt>
                      <c:pt idx="562">
                        <c:v>2.29</c:v>
                      </c:pt>
                      <c:pt idx="563">
                        <c:v>2.3199999999999998</c:v>
                      </c:pt>
                      <c:pt idx="564">
                        <c:v>2.44</c:v>
                      </c:pt>
                      <c:pt idx="565">
                        <c:v>2.64</c:v>
                      </c:pt>
                      <c:pt idx="566">
                        <c:v>3.04</c:v>
                      </c:pt>
                      <c:pt idx="567">
                        <c:v>3.2</c:v>
                      </c:pt>
                      <c:pt idx="568">
                        <c:v>3.38</c:v>
                      </c:pt>
                      <c:pt idx="569">
                        <c:v>3.9</c:v>
                      </c:pt>
                      <c:pt idx="570">
                        <c:v>4.0999999999999996</c:v>
                      </c:pt>
                      <c:pt idx="571">
                        <c:v>3.9</c:v>
                      </c:pt>
                      <c:pt idx="572">
                        <c:v>3.54</c:v>
                      </c:pt>
                      <c:pt idx="573">
                        <c:v>3.3</c:v>
                      </c:pt>
                      <c:pt idx="574">
                        <c:v>3.32</c:v>
                      </c:pt>
                      <c:pt idx="575">
                        <c:v>2.98</c:v>
                      </c:pt>
                      <c:pt idx="576">
                        <c:v>3.32</c:v>
                      </c:pt>
                      <c:pt idx="577">
                        <c:v>2.76</c:v>
                      </c:pt>
                      <c:pt idx="578">
                        <c:v>2.73</c:v>
                      </c:pt>
                      <c:pt idx="579">
                        <c:v>2.86</c:v>
                      </c:pt>
                      <c:pt idx="580">
                        <c:v>2.98</c:v>
                      </c:pt>
                      <c:pt idx="581">
                        <c:v>2.96</c:v>
                      </c:pt>
                      <c:pt idx="582">
                        <c:v>2</c:v>
                      </c:pt>
                      <c:pt idx="583">
                        <c:v>2.9</c:v>
                      </c:pt>
                      <c:pt idx="584">
                        <c:v>2.88</c:v>
                      </c:pt>
                      <c:pt idx="585">
                        <c:v>2.89</c:v>
                      </c:pt>
                      <c:pt idx="586">
                        <c:v>2.8</c:v>
                      </c:pt>
                      <c:pt idx="587">
                        <c:v>2.71</c:v>
                      </c:pt>
                      <c:pt idx="588">
                        <c:v>2.66</c:v>
                      </c:pt>
                      <c:pt idx="589">
                        <c:v>3.27</c:v>
                      </c:pt>
                      <c:pt idx="590">
                        <c:v>3.1</c:v>
                      </c:pt>
                      <c:pt idx="591">
                        <c:v>3.1</c:v>
                      </c:pt>
                      <c:pt idx="592">
                        <c:v>3.17</c:v>
                      </c:pt>
                      <c:pt idx="593">
                        <c:v>3.26</c:v>
                      </c:pt>
                      <c:pt idx="594">
                        <c:v>3.28</c:v>
                      </c:pt>
                      <c:pt idx="595">
                        <c:v>3.42</c:v>
                      </c:pt>
                      <c:pt idx="596">
                        <c:v>3.42</c:v>
                      </c:pt>
                      <c:pt idx="597">
                        <c:v>3.2</c:v>
                      </c:pt>
                      <c:pt idx="598">
                        <c:v>3.02</c:v>
                      </c:pt>
                      <c:pt idx="599">
                        <c:v>2.84</c:v>
                      </c:pt>
                      <c:pt idx="600">
                        <c:v>2.68</c:v>
                      </c:pt>
                      <c:pt idx="601">
                        <c:v>3.25</c:v>
                      </c:pt>
                      <c:pt idx="602">
                        <c:v>3.34</c:v>
                      </c:pt>
                      <c:pt idx="603">
                        <c:v>3.03</c:v>
                      </c:pt>
                      <c:pt idx="604">
                        <c:v>3.12</c:v>
                      </c:pt>
                      <c:pt idx="605">
                        <c:v>3.63</c:v>
                      </c:pt>
                      <c:pt idx="606">
                        <c:v>3.98</c:v>
                      </c:pt>
                      <c:pt idx="607">
                        <c:v>4.1100000000000003</c:v>
                      </c:pt>
                      <c:pt idx="608">
                        <c:v>4.3899999999999997</c:v>
                      </c:pt>
                      <c:pt idx="609">
                        <c:v>4.62</c:v>
                      </c:pt>
                      <c:pt idx="610">
                        <c:v>4.8600000000000003</c:v>
                      </c:pt>
                      <c:pt idx="611">
                        <c:v>5.09</c:v>
                      </c:pt>
                      <c:pt idx="612">
                        <c:v>4.84</c:v>
                      </c:pt>
                      <c:pt idx="613">
                        <c:v>4.5</c:v>
                      </c:pt>
                      <c:pt idx="614">
                        <c:v>4.2300000000000004</c:v>
                      </c:pt>
                      <c:pt idx="615">
                        <c:v>3.9</c:v>
                      </c:pt>
                      <c:pt idx="616">
                        <c:v>3.58</c:v>
                      </c:pt>
                      <c:pt idx="617">
                        <c:v>3.25</c:v>
                      </c:pt>
                      <c:pt idx="618">
                        <c:v>3.1</c:v>
                      </c:pt>
                      <c:pt idx="619">
                        <c:v>3.02</c:v>
                      </c:pt>
                      <c:pt idx="620">
                        <c:v>2.92</c:v>
                      </c:pt>
                      <c:pt idx="621">
                        <c:v>2.82</c:v>
                      </c:pt>
                      <c:pt idx="622">
                        <c:v>2.78</c:v>
                      </c:pt>
                      <c:pt idx="623">
                        <c:v>2.78</c:v>
                      </c:pt>
                      <c:pt idx="624">
                        <c:v>2.83</c:v>
                      </c:pt>
                      <c:pt idx="625">
                        <c:v>2.88</c:v>
                      </c:pt>
                      <c:pt idx="626">
                        <c:v>2.98</c:v>
                      </c:pt>
                      <c:pt idx="627">
                        <c:v>3.07</c:v>
                      </c:pt>
                      <c:pt idx="628">
                        <c:v>3.2</c:v>
                      </c:pt>
                      <c:pt idx="629">
                        <c:v>3.55</c:v>
                      </c:pt>
                      <c:pt idx="630">
                        <c:v>3.7</c:v>
                      </c:pt>
                      <c:pt idx="631">
                        <c:v>3.77</c:v>
                      </c:pt>
                      <c:pt idx="632">
                        <c:v>3.9</c:v>
                      </c:pt>
                      <c:pt idx="633">
                        <c:v>4.4000000000000004</c:v>
                      </c:pt>
                      <c:pt idx="634">
                        <c:v>4.1399999999999997</c:v>
                      </c:pt>
                      <c:pt idx="635">
                        <c:v>4.08</c:v>
                      </c:pt>
                      <c:pt idx="636">
                        <c:v>3.94</c:v>
                      </c:pt>
                      <c:pt idx="637">
                        <c:v>3.9</c:v>
                      </c:pt>
                      <c:pt idx="638">
                        <c:v>4.0999999999999996</c:v>
                      </c:pt>
                      <c:pt idx="639">
                        <c:v>4.5</c:v>
                      </c:pt>
                      <c:pt idx="640">
                        <c:v>4.18</c:v>
                      </c:pt>
                      <c:pt idx="641">
                        <c:v>4.04</c:v>
                      </c:pt>
                      <c:pt idx="642">
                        <c:v>3.95</c:v>
                      </c:pt>
                      <c:pt idx="643">
                        <c:v>3.75</c:v>
                      </c:pt>
                      <c:pt idx="644">
                        <c:v>3.58</c:v>
                      </c:pt>
                      <c:pt idx="645">
                        <c:v>3.44</c:v>
                      </c:pt>
                      <c:pt idx="646">
                        <c:v>3.3</c:v>
                      </c:pt>
                      <c:pt idx="647">
                        <c:v>3.55</c:v>
                      </c:pt>
                      <c:pt idx="648">
                        <c:v>3.8</c:v>
                      </c:pt>
                      <c:pt idx="649">
                        <c:v>3.8</c:v>
                      </c:pt>
                      <c:pt idx="650">
                        <c:v>3.96</c:v>
                      </c:pt>
                      <c:pt idx="651">
                        <c:v>4.18</c:v>
                      </c:pt>
                      <c:pt idx="652">
                        <c:v>4.8</c:v>
                      </c:pt>
                      <c:pt idx="653">
                        <c:v>4.8499999999999996</c:v>
                      </c:pt>
                      <c:pt idx="654">
                        <c:v>4.9000000000000004</c:v>
                      </c:pt>
                      <c:pt idx="655">
                        <c:v>5.3</c:v>
                      </c:pt>
                      <c:pt idx="656">
                        <c:v>5.67</c:v>
                      </c:pt>
                      <c:pt idx="657">
                        <c:v>5.54</c:v>
                      </c:pt>
                      <c:pt idx="658">
                        <c:v>5.3</c:v>
                      </c:pt>
                      <c:pt idx="659">
                        <c:v>5.37</c:v>
                      </c:pt>
                      <c:pt idx="660">
                        <c:v>5.38</c:v>
                      </c:pt>
                      <c:pt idx="661">
                        <c:v>5.54</c:v>
                      </c:pt>
                      <c:pt idx="662">
                        <c:v>5.6</c:v>
                      </c:pt>
                      <c:pt idx="663">
                        <c:v>5.5</c:v>
                      </c:pt>
                      <c:pt idx="664">
                        <c:v>4.92</c:v>
                      </c:pt>
                      <c:pt idx="665">
                        <c:v>5.5</c:v>
                      </c:pt>
                      <c:pt idx="666">
                        <c:v>5.77</c:v>
                      </c:pt>
                      <c:pt idx="667">
                        <c:v>5.52</c:v>
                      </c:pt>
                      <c:pt idx="668">
                        <c:v>5.2</c:v>
                      </c:pt>
                      <c:pt idx="669">
                        <c:v>5.0999999999999996</c:v>
                      </c:pt>
                      <c:pt idx="670">
                        <c:v>5.22</c:v>
                      </c:pt>
                      <c:pt idx="671">
                        <c:v>5.56</c:v>
                      </c:pt>
                      <c:pt idx="672">
                        <c:v>5.7</c:v>
                      </c:pt>
                      <c:pt idx="673">
                        <c:v>5.95</c:v>
                      </c:pt>
                      <c:pt idx="674">
                        <c:v>5.92</c:v>
                      </c:pt>
                      <c:pt idx="675">
                        <c:v>5.82</c:v>
                      </c:pt>
                      <c:pt idx="676">
                        <c:v>5.8</c:v>
                      </c:pt>
                      <c:pt idx="677">
                        <c:v>5.7</c:v>
                      </c:pt>
                      <c:pt idx="678">
                        <c:v>5.6</c:v>
                      </c:pt>
                      <c:pt idx="679">
                        <c:v>5.5</c:v>
                      </c:pt>
                      <c:pt idx="680">
                        <c:v>5.33</c:v>
                      </c:pt>
                      <c:pt idx="681">
                        <c:v>5.2</c:v>
                      </c:pt>
                      <c:pt idx="682">
                        <c:v>5.15</c:v>
                      </c:pt>
                      <c:pt idx="683">
                        <c:v>5.0599999999999996</c:v>
                      </c:pt>
                      <c:pt idx="684">
                        <c:v>5.0199999999999996</c:v>
                      </c:pt>
                      <c:pt idx="685">
                        <c:v>4.9400000000000004</c:v>
                      </c:pt>
                      <c:pt idx="686">
                        <c:v>4.84</c:v>
                      </c:pt>
                      <c:pt idx="687">
                        <c:v>4.72</c:v>
                      </c:pt>
                      <c:pt idx="688">
                        <c:v>4.62</c:v>
                      </c:pt>
                      <c:pt idx="689">
                        <c:v>4.5</c:v>
                      </c:pt>
                      <c:pt idx="690">
                        <c:v>4.45</c:v>
                      </c:pt>
                      <c:pt idx="691">
                        <c:v>4.4000000000000004</c:v>
                      </c:pt>
                      <c:pt idx="692">
                        <c:v>4.3499999999999996</c:v>
                      </c:pt>
                      <c:pt idx="693">
                        <c:v>4.3</c:v>
                      </c:pt>
                      <c:pt idx="694">
                        <c:v>4.0999999999999996</c:v>
                      </c:pt>
                      <c:pt idx="695">
                        <c:v>4.01</c:v>
                      </c:pt>
                      <c:pt idx="696">
                        <c:v>3.92</c:v>
                      </c:pt>
                      <c:pt idx="697">
                        <c:v>3.9</c:v>
                      </c:pt>
                      <c:pt idx="698">
                        <c:v>3.95</c:v>
                      </c:pt>
                      <c:pt idx="699">
                        <c:v>3.93</c:v>
                      </c:pt>
                      <c:pt idx="700">
                        <c:v>4.03</c:v>
                      </c:pt>
                      <c:pt idx="701">
                        <c:v>3.94</c:v>
                      </c:pt>
                      <c:pt idx="702">
                        <c:v>3.9</c:v>
                      </c:pt>
                      <c:pt idx="703">
                        <c:v>3.79</c:v>
                      </c:pt>
                      <c:pt idx="704">
                        <c:v>3.75</c:v>
                      </c:pt>
                      <c:pt idx="705">
                        <c:v>3.72</c:v>
                      </c:pt>
                      <c:pt idx="706">
                        <c:v>3.67</c:v>
                      </c:pt>
                      <c:pt idx="707">
                        <c:v>3.61</c:v>
                      </c:pt>
                      <c:pt idx="708">
                        <c:v>3.8</c:v>
                      </c:pt>
                      <c:pt idx="709">
                        <c:v>3.85</c:v>
                      </c:pt>
                      <c:pt idx="710">
                        <c:v>3.9</c:v>
                      </c:pt>
                      <c:pt idx="711">
                        <c:v>3.6</c:v>
                      </c:pt>
                      <c:pt idx="712">
                        <c:v>3.49</c:v>
                      </c:pt>
                      <c:pt idx="713">
                        <c:v>3.47</c:v>
                      </c:pt>
                      <c:pt idx="714">
                        <c:v>3.45</c:v>
                      </c:pt>
                      <c:pt idx="715">
                        <c:v>3.43</c:v>
                      </c:pt>
                      <c:pt idx="716">
                        <c:v>3.41</c:v>
                      </c:pt>
                      <c:pt idx="717">
                        <c:v>3.39</c:v>
                      </c:pt>
                      <c:pt idx="718">
                        <c:v>3.37</c:v>
                      </c:pt>
                      <c:pt idx="719">
                        <c:v>3.35</c:v>
                      </c:pt>
                      <c:pt idx="720">
                        <c:v>3.33</c:v>
                      </c:pt>
                      <c:pt idx="721">
                        <c:v>3.31</c:v>
                      </c:pt>
                      <c:pt idx="722">
                        <c:v>3.29</c:v>
                      </c:pt>
                      <c:pt idx="723">
                        <c:v>3.27</c:v>
                      </c:pt>
                      <c:pt idx="724">
                        <c:v>3.25</c:v>
                      </c:pt>
                      <c:pt idx="725">
                        <c:v>3.23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D-7685-4CA2-8C6F-6BF9101DE235}"/>
                  </c:ext>
                </c:extLst>
              </c15:ser>
            </c15:filteredLineSeries>
            <c15:filteredLineSeries>
              <c15:ser>
                <c:idx val="3"/>
                <c:order val="4"/>
                <c:tx>
                  <c:v>2004</c:v>
                </c:tx>
                <c:spPr>
                  <a:ln w="12700">
                    <a:solidFill>
                      <a:srgbClr val="0070C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DATOS!$AA$3:$AA$732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3.77</c:v>
                      </c:pt>
                      <c:pt idx="1">
                        <c:v>3.79</c:v>
                      </c:pt>
                      <c:pt idx="2">
                        <c:v>3.79</c:v>
                      </c:pt>
                      <c:pt idx="3">
                        <c:v>3.69</c:v>
                      </c:pt>
                      <c:pt idx="4">
                        <c:v>3.6</c:v>
                      </c:pt>
                      <c:pt idx="5">
                        <c:v>4.46</c:v>
                      </c:pt>
                      <c:pt idx="6">
                        <c:v>3.3</c:v>
                      </c:pt>
                      <c:pt idx="7">
                        <c:v>3.24</c:v>
                      </c:pt>
                      <c:pt idx="8">
                        <c:v>3.18</c:v>
                      </c:pt>
                      <c:pt idx="9">
                        <c:v>3.14</c:v>
                      </c:pt>
                      <c:pt idx="10">
                        <c:v>3.17</c:v>
                      </c:pt>
                      <c:pt idx="11">
                        <c:v>3.16</c:v>
                      </c:pt>
                      <c:pt idx="12">
                        <c:v>3.15</c:v>
                      </c:pt>
                      <c:pt idx="13">
                        <c:v>3.97</c:v>
                      </c:pt>
                      <c:pt idx="14">
                        <c:v>4.4000000000000004</c:v>
                      </c:pt>
                      <c:pt idx="15">
                        <c:v>4.42</c:v>
                      </c:pt>
                      <c:pt idx="16">
                        <c:v>4.78</c:v>
                      </c:pt>
                      <c:pt idx="17">
                        <c:v>4.78</c:v>
                      </c:pt>
                      <c:pt idx="18">
                        <c:v>4.8</c:v>
                      </c:pt>
                      <c:pt idx="19">
                        <c:v>4.8600000000000003</c:v>
                      </c:pt>
                      <c:pt idx="20">
                        <c:v>4.79</c:v>
                      </c:pt>
                      <c:pt idx="21">
                        <c:v>4.57</c:v>
                      </c:pt>
                      <c:pt idx="22">
                        <c:v>3.47</c:v>
                      </c:pt>
                      <c:pt idx="23">
                        <c:v>3.49</c:v>
                      </c:pt>
                      <c:pt idx="24">
                        <c:v>3.74</c:v>
                      </c:pt>
                      <c:pt idx="25">
                        <c:v>4.34</c:v>
                      </c:pt>
                      <c:pt idx="26">
                        <c:v>4.04</c:v>
                      </c:pt>
                      <c:pt idx="27">
                        <c:v>3.7</c:v>
                      </c:pt>
                      <c:pt idx="28">
                        <c:v>3.48</c:v>
                      </c:pt>
                      <c:pt idx="29">
                        <c:v>3.25</c:v>
                      </c:pt>
                      <c:pt idx="30">
                        <c:v>3.26</c:v>
                      </c:pt>
                      <c:pt idx="31">
                        <c:v>3.56</c:v>
                      </c:pt>
                      <c:pt idx="32">
                        <c:v>3.6</c:v>
                      </c:pt>
                      <c:pt idx="33">
                        <c:v>3.85</c:v>
                      </c:pt>
                      <c:pt idx="34">
                        <c:v>4.38</c:v>
                      </c:pt>
                      <c:pt idx="35">
                        <c:v>4.62</c:v>
                      </c:pt>
                      <c:pt idx="36">
                        <c:v>4.95</c:v>
                      </c:pt>
                      <c:pt idx="37">
                        <c:v>4.95</c:v>
                      </c:pt>
                      <c:pt idx="38">
                        <c:v>4.75</c:v>
                      </c:pt>
                      <c:pt idx="39">
                        <c:v>4.42</c:v>
                      </c:pt>
                      <c:pt idx="40">
                        <c:v>4.2</c:v>
                      </c:pt>
                      <c:pt idx="41">
                        <c:v>4.03</c:v>
                      </c:pt>
                      <c:pt idx="42">
                        <c:v>3.96</c:v>
                      </c:pt>
                      <c:pt idx="43">
                        <c:v>4.12</c:v>
                      </c:pt>
                      <c:pt idx="44">
                        <c:v>4.1500000000000004</c:v>
                      </c:pt>
                      <c:pt idx="45">
                        <c:v>4.2</c:v>
                      </c:pt>
                      <c:pt idx="46">
                        <c:v>4.84</c:v>
                      </c:pt>
                      <c:pt idx="47">
                        <c:v>5.12</c:v>
                      </c:pt>
                      <c:pt idx="48">
                        <c:v>5.12</c:v>
                      </c:pt>
                      <c:pt idx="49">
                        <c:v>5.15</c:v>
                      </c:pt>
                      <c:pt idx="50">
                        <c:v>4.95</c:v>
                      </c:pt>
                      <c:pt idx="51">
                        <c:v>4.75</c:v>
                      </c:pt>
                      <c:pt idx="52">
                        <c:v>4.66</c:v>
                      </c:pt>
                      <c:pt idx="53">
                        <c:v>4.58</c:v>
                      </c:pt>
                      <c:pt idx="54">
                        <c:v>4.53</c:v>
                      </c:pt>
                      <c:pt idx="55">
                        <c:v>4.3499999999999996</c:v>
                      </c:pt>
                      <c:pt idx="56">
                        <c:v>4.12</c:v>
                      </c:pt>
                      <c:pt idx="57">
                        <c:v>3.93</c:v>
                      </c:pt>
                      <c:pt idx="58">
                        <c:v>3.95</c:v>
                      </c:pt>
                      <c:pt idx="59">
                        <c:v>3.93</c:v>
                      </c:pt>
                      <c:pt idx="60">
                        <c:v>4.22</c:v>
                      </c:pt>
                      <c:pt idx="61">
                        <c:v>4.1500000000000004</c:v>
                      </c:pt>
                      <c:pt idx="62">
                        <c:v>4.0999999999999996</c:v>
                      </c:pt>
                      <c:pt idx="63">
                        <c:v>4.08</c:v>
                      </c:pt>
                      <c:pt idx="64">
                        <c:v>4.0199999999999996</c:v>
                      </c:pt>
                      <c:pt idx="65">
                        <c:v>3.74</c:v>
                      </c:pt>
                      <c:pt idx="66">
                        <c:v>3.47</c:v>
                      </c:pt>
                      <c:pt idx="67">
                        <c:v>3.22</c:v>
                      </c:pt>
                      <c:pt idx="68">
                        <c:v>3.12</c:v>
                      </c:pt>
                      <c:pt idx="69">
                        <c:v>3.06</c:v>
                      </c:pt>
                      <c:pt idx="70">
                        <c:v>3.1</c:v>
                      </c:pt>
                      <c:pt idx="71">
                        <c:v>3.02</c:v>
                      </c:pt>
                      <c:pt idx="72">
                        <c:v>3.05</c:v>
                      </c:pt>
                      <c:pt idx="73">
                        <c:v>2.92</c:v>
                      </c:pt>
                      <c:pt idx="74">
                        <c:v>3</c:v>
                      </c:pt>
                      <c:pt idx="75">
                        <c:v>2.95</c:v>
                      </c:pt>
                      <c:pt idx="76">
                        <c:v>2.93</c:v>
                      </c:pt>
                      <c:pt idx="77">
                        <c:v>2.9</c:v>
                      </c:pt>
                      <c:pt idx="78">
                        <c:v>2.88</c:v>
                      </c:pt>
                      <c:pt idx="79">
                        <c:v>2.88</c:v>
                      </c:pt>
                      <c:pt idx="80">
                        <c:v>2.88</c:v>
                      </c:pt>
                      <c:pt idx="81">
                        <c:v>3.14</c:v>
                      </c:pt>
                      <c:pt idx="82">
                        <c:v>3.45</c:v>
                      </c:pt>
                      <c:pt idx="83">
                        <c:v>3.49</c:v>
                      </c:pt>
                      <c:pt idx="84">
                        <c:v>3.42</c:v>
                      </c:pt>
                      <c:pt idx="85">
                        <c:v>3.26</c:v>
                      </c:pt>
                      <c:pt idx="86">
                        <c:v>3.2</c:v>
                      </c:pt>
                      <c:pt idx="87">
                        <c:v>3.14</c:v>
                      </c:pt>
                      <c:pt idx="88">
                        <c:v>3.26</c:v>
                      </c:pt>
                      <c:pt idx="89">
                        <c:v>3.1</c:v>
                      </c:pt>
                      <c:pt idx="90">
                        <c:v>3.12</c:v>
                      </c:pt>
                      <c:pt idx="91">
                        <c:v>3.06</c:v>
                      </c:pt>
                      <c:pt idx="92">
                        <c:v>2.88</c:v>
                      </c:pt>
                      <c:pt idx="93">
                        <c:v>2.82</c:v>
                      </c:pt>
                      <c:pt idx="94">
                        <c:v>2.81</c:v>
                      </c:pt>
                      <c:pt idx="95">
                        <c:v>2.82</c:v>
                      </c:pt>
                      <c:pt idx="96">
                        <c:v>3.05</c:v>
                      </c:pt>
                      <c:pt idx="97">
                        <c:v>2.98</c:v>
                      </c:pt>
                      <c:pt idx="98">
                        <c:v>2.84</c:v>
                      </c:pt>
                      <c:pt idx="99">
                        <c:v>2.67</c:v>
                      </c:pt>
                      <c:pt idx="100">
                        <c:v>2.65</c:v>
                      </c:pt>
                      <c:pt idx="101">
                        <c:v>2.68</c:v>
                      </c:pt>
                      <c:pt idx="102">
                        <c:v>2.9</c:v>
                      </c:pt>
                      <c:pt idx="103">
                        <c:v>2.65</c:v>
                      </c:pt>
                      <c:pt idx="104">
                        <c:v>2.56</c:v>
                      </c:pt>
                      <c:pt idx="105">
                        <c:v>2.5</c:v>
                      </c:pt>
                      <c:pt idx="106">
                        <c:v>2.4700000000000002</c:v>
                      </c:pt>
                      <c:pt idx="107">
                        <c:v>2.4500000000000002</c:v>
                      </c:pt>
                      <c:pt idx="108">
                        <c:v>2.42</c:v>
                      </c:pt>
                      <c:pt idx="109">
                        <c:v>2.5</c:v>
                      </c:pt>
                      <c:pt idx="110">
                        <c:v>2.42</c:v>
                      </c:pt>
                      <c:pt idx="111">
                        <c:v>2.39</c:v>
                      </c:pt>
                      <c:pt idx="112">
                        <c:v>2.5</c:v>
                      </c:pt>
                      <c:pt idx="113">
                        <c:v>2.67</c:v>
                      </c:pt>
                      <c:pt idx="114">
                        <c:v>2.67</c:v>
                      </c:pt>
                      <c:pt idx="115">
                        <c:v>2.68</c:v>
                      </c:pt>
                      <c:pt idx="116">
                        <c:v>2.38</c:v>
                      </c:pt>
                      <c:pt idx="117">
                        <c:v>2.2799999999999998</c:v>
                      </c:pt>
                      <c:pt idx="118">
                        <c:v>2.15</c:v>
                      </c:pt>
                      <c:pt idx="119">
                        <c:v>2.11</c:v>
                      </c:pt>
                      <c:pt idx="120">
                        <c:v>2.08</c:v>
                      </c:pt>
                      <c:pt idx="121">
                        <c:v>2.0499999999999998</c:v>
                      </c:pt>
                      <c:pt idx="122">
                        <c:v>2</c:v>
                      </c:pt>
                      <c:pt idx="123">
                        <c:v>1.98</c:v>
                      </c:pt>
                      <c:pt idx="124">
                        <c:v>1.94</c:v>
                      </c:pt>
                      <c:pt idx="125">
                        <c:v>1.94</c:v>
                      </c:pt>
                      <c:pt idx="126">
                        <c:v>2.04</c:v>
                      </c:pt>
                      <c:pt idx="127">
                        <c:v>2.105</c:v>
                      </c:pt>
                      <c:pt idx="128">
                        <c:v>2.58</c:v>
                      </c:pt>
                      <c:pt idx="129">
                        <c:v>2.48</c:v>
                      </c:pt>
                      <c:pt idx="130">
                        <c:v>2.15</c:v>
                      </c:pt>
                      <c:pt idx="131">
                        <c:v>2.08</c:v>
                      </c:pt>
                      <c:pt idx="132">
                        <c:v>1.96</c:v>
                      </c:pt>
                      <c:pt idx="133">
                        <c:v>2.06</c:v>
                      </c:pt>
                      <c:pt idx="134">
                        <c:v>2.37</c:v>
                      </c:pt>
                      <c:pt idx="135">
                        <c:v>2.34</c:v>
                      </c:pt>
                      <c:pt idx="136">
                        <c:v>2.42</c:v>
                      </c:pt>
                      <c:pt idx="137">
                        <c:v>2.5</c:v>
                      </c:pt>
                      <c:pt idx="138">
                        <c:v>2.38</c:v>
                      </c:pt>
                      <c:pt idx="139">
                        <c:v>2.1</c:v>
                      </c:pt>
                      <c:pt idx="140">
                        <c:v>2.04</c:v>
                      </c:pt>
                      <c:pt idx="141">
                        <c:v>1.94</c:v>
                      </c:pt>
                      <c:pt idx="142">
                        <c:v>1.88</c:v>
                      </c:pt>
                      <c:pt idx="143">
                        <c:v>1.88</c:v>
                      </c:pt>
                      <c:pt idx="144">
                        <c:v>1.88</c:v>
                      </c:pt>
                      <c:pt idx="145">
                        <c:v>1.88</c:v>
                      </c:pt>
                      <c:pt idx="146">
                        <c:v>1.95</c:v>
                      </c:pt>
                      <c:pt idx="147">
                        <c:v>2</c:v>
                      </c:pt>
                      <c:pt idx="148">
                        <c:v>1.9</c:v>
                      </c:pt>
                      <c:pt idx="149">
                        <c:v>1.85</c:v>
                      </c:pt>
                      <c:pt idx="150">
                        <c:v>1.84</c:v>
                      </c:pt>
                      <c:pt idx="151">
                        <c:v>1.85</c:v>
                      </c:pt>
                      <c:pt idx="152">
                        <c:v>1.84</c:v>
                      </c:pt>
                      <c:pt idx="153">
                        <c:v>1.8</c:v>
                      </c:pt>
                      <c:pt idx="154">
                        <c:v>1.8</c:v>
                      </c:pt>
                      <c:pt idx="155">
                        <c:v>1.75</c:v>
                      </c:pt>
                      <c:pt idx="156">
                        <c:v>1.74</c:v>
                      </c:pt>
                      <c:pt idx="157">
                        <c:v>1.74</c:v>
                      </c:pt>
                      <c:pt idx="158">
                        <c:v>1.73</c:v>
                      </c:pt>
                      <c:pt idx="159">
                        <c:v>1.75</c:v>
                      </c:pt>
                      <c:pt idx="160">
                        <c:v>1.7</c:v>
                      </c:pt>
                      <c:pt idx="161">
                        <c:v>1.74</c:v>
                      </c:pt>
                      <c:pt idx="162">
                        <c:v>1.7</c:v>
                      </c:pt>
                      <c:pt idx="163">
                        <c:v>1.74</c:v>
                      </c:pt>
                      <c:pt idx="164">
                        <c:v>1.74</c:v>
                      </c:pt>
                      <c:pt idx="165">
                        <c:v>1.72</c:v>
                      </c:pt>
                      <c:pt idx="166">
                        <c:v>1.65</c:v>
                      </c:pt>
                      <c:pt idx="167">
                        <c:v>1.6</c:v>
                      </c:pt>
                      <c:pt idx="168">
                        <c:v>1.58</c:v>
                      </c:pt>
                      <c:pt idx="169">
                        <c:v>1.53</c:v>
                      </c:pt>
                      <c:pt idx="170">
                        <c:v>1.54</c:v>
                      </c:pt>
                      <c:pt idx="171">
                        <c:v>1.58</c:v>
                      </c:pt>
                      <c:pt idx="172">
                        <c:v>1.55</c:v>
                      </c:pt>
                      <c:pt idx="173">
                        <c:v>1.59</c:v>
                      </c:pt>
                      <c:pt idx="174">
                        <c:v>1.59</c:v>
                      </c:pt>
                      <c:pt idx="175">
                        <c:v>1.64</c:v>
                      </c:pt>
                      <c:pt idx="176">
                        <c:v>1.69</c:v>
                      </c:pt>
                      <c:pt idx="177">
                        <c:v>1.64</c:v>
                      </c:pt>
                      <c:pt idx="178">
                        <c:v>1.68</c:v>
                      </c:pt>
                      <c:pt idx="179">
                        <c:v>1.76</c:v>
                      </c:pt>
                      <c:pt idx="180">
                        <c:v>1.93</c:v>
                      </c:pt>
                      <c:pt idx="181">
                        <c:v>1.95</c:v>
                      </c:pt>
                      <c:pt idx="182">
                        <c:v>1.85</c:v>
                      </c:pt>
                      <c:pt idx="183">
                        <c:v>1.72</c:v>
                      </c:pt>
                      <c:pt idx="184">
                        <c:v>1.64</c:v>
                      </c:pt>
                      <c:pt idx="185">
                        <c:v>1.64</c:v>
                      </c:pt>
                      <c:pt idx="186">
                        <c:v>1.68</c:v>
                      </c:pt>
                      <c:pt idx="187">
                        <c:v>2.08</c:v>
                      </c:pt>
                      <c:pt idx="188">
                        <c:v>2.2599999999999998</c:v>
                      </c:pt>
                      <c:pt idx="189">
                        <c:v>2.2200000000000002</c:v>
                      </c:pt>
                      <c:pt idx="190">
                        <c:v>2.08</c:v>
                      </c:pt>
                      <c:pt idx="191">
                        <c:v>2.1800000000000002</c:v>
                      </c:pt>
                      <c:pt idx="192">
                        <c:v>2.4</c:v>
                      </c:pt>
                      <c:pt idx="193">
                        <c:v>2.35</c:v>
                      </c:pt>
                      <c:pt idx="194">
                        <c:v>2.35</c:v>
                      </c:pt>
                      <c:pt idx="195">
                        <c:v>2.13</c:v>
                      </c:pt>
                      <c:pt idx="196">
                        <c:v>1.98</c:v>
                      </c:pt>
                      <c:pt idx="197">
                        <c:v>1.93</c:v>
                      </c:pt>
                      <c:pt idx="198">
                        <c:v>1.8</c:v>
                      </c:pt>
                      <c:pt idx="199">
                        <c:v>1.7</c:v>
                      </c:pt>
                      <c:pt idx="200">
                        <c:v>1.76</c:v>
                      </c:pt>
                      <c:pt idx="201">
                        <c:v>1.74</c:v>
                      </c:pt>
                      <c:pt idx="202">
                        <c:v>1.76</c:v>
                      </c:pt>
                      <c:pt idx="203">
                        <c:v>1.68</c:v>
                      </c:pt>
                      <c:pt idx="204">
                        <c:v>1.6</c:v>
                      </c:pt>
                      <c:pt idx="205">
                        <c:v>1.53</c:v>
                      </c:pt>
                      <c:pt idx="206">
                        <c:v>1.53</c:v>
                      </c:pt>
                      <c:pt idx="207">
                        <c:v>1.62</c:v>
                      </c:pt>
                      <c:pt idx="208">
                        <c:v>1.88</c:v>
                      </c:pt>
                      <c:pt idx="209">
                        <c:v>2.08</c:v>
                      </c:pt>
                      <c:pt idx="210">
                        <c:v>2.02</c:v>
                      </c:pt>
                      <c:pt idx="211">
                        <c:v>2.72</c:v>
                      </c:pt>
                      <c:pt idx="212">
                        <c:v>3.45</c:v>
                      </c:pt>
                      <c:pt idx="213">
                        <c:v>3.69</c:v>
                      </c:pt>
                      <c:pt idx="214">
                        <c:v>3.73</c:v>
                      </c:pt>
                      <c:pt idx="215">
                        <c:v>3.84</c:v>
                      </c:pt>
                      <c:pt idx="216">
                        <c:v>4.03</c:v>
                      </c:pt>
                      <c:pt idx="217">
                        <c:v>4.12</c:v>
                      </c:pt>
                      <c:pt idx="218">
                        <c:v>4.16</c:v>
                      </c:pt>
                      <c:pt idx="219">
                        <c:v>3.88</c:v>
                      </c:pt>
                      <c:pt idx="220">
                        <c:v>3.8</c:v>
                      </c:pt>
                      <c:pt idx="221">
                        <c:v>3.9</c:v>
                      </c:pt>
                      <c:pt idx="222">
                        <c:v>3.9</c:v>
                      </c:pt>
                      <c:pt idx="223">
                        <c:v>3.8</c:v>
                      </c:pt>
                      <c:pt idx="224">
                        <c:v>3.62</c:v>
                      </c:pt>
                      <c:pt idx="225">
                        <c:v>3.53</c:v>
                      </c:pt>
                      <c:pt idx="226">
                        <c:v>3.65</c:v>
                      </c:pt>
                      <c:pt idx="227">
                        <c:v>3.75</c:v>
                      </c:pt>
                      <c:pt idx="228">
                        <c:v>3.68</c:v>
                      </c:pt>
                      <c:pt idx="229">
                        <c:v>3.82</c:v>
                      </c:pt>
                      <c:pt idx="230">
                        <c:v>4.22</c:v>
                      </c:pt>
                      <c:pt idx="231">
                        <c:v>4.45</c:v>
                      </c:pt>
                      <c:pt idx="232">
                        <c:v>4.25</c:v>
                      </c:pt>
                      <c:pt idx="233">
                        <c:v>4.16</c:v>
                      </c:pt>
                      <c:pt idx="234">
                        <c:v>4.18</c:v>
                      </c:pt>
                      <c:pt idx="235">
                        <c:v>4.12</c:v>
                      </c:pt>
                      <c:pt idx="236">
                        <c:v>3.9</c:v>
                      </c:pt>
                      <c:pt idx="237">
                        <c:v>3.7</c:v>
                      </c:pt>
                      <c:pt idx="238">
                        <c:v>3.56</c:v>
                      </c:pt>
                      <c:pt idx="239">
                        <c:v>3.45</c:v>
                      </c:pt>
                      <c:pt idx="240">
                        <c:v>3.36</c:v>
                      </c:pt>
                      <c:pt idx="241">
                        <c:v>3.3</c:v>
                      </c:pt>
                      <c:pt idx="242">
                        <c:v>3.46</c:v>
                      </c:pt>
                      <c:pt idx="243">
                        <c:v>3.7</c:v>
                      </c:pt>
                      <c:pt idx="244">
                        <c:v>3.4</c:v>
                      </c:pt>
                      <c:pt idx="245">
                        <c:v>3.3</c:v>
                      </c:pt>
                      <c:pt idx="246">
                        <c:v>3.26</c:v>
                      </c:pt>
                      <c:pt idx="247">
                        <c:v>3.3</c:v>
                      </c:pt>
                      <c:pt idx="248">
                        <c:v>3.28</c:v>
                      </c:pt>
                      <c:pt idx="249">
                        <c:v>3.22</c:v>
                      </c:pt>
                      <c:pt idx="250">
                        <c:v>3.36</c:v>
                      </c:pt>
                      <c:pt idx="251">
                        <c:v>3.56</c:v>
                      </c:pt>
                      <c:pt idx="252">
                        <c:v>3.83</c:v>
                      </c:pt>
                      <c:pt idx="253">
                        <c:v>3.6</c:v>
                      </c:pt>
                      <c:pt idx="254">
                        <c:v>3.45</c:v>
                      </c:pt>
                      <c:pt idx="255">
                        <c:v>3.34</c:v>
                      </c:pt>
                      <c:pt idx="256">
                        <c:v>3.28</c:v>
                      </c:pt>
                      <c:pt idx="257">
                        <c:v>3.15</c:v>
                      </c:pt>
                      <c:pt idx="258">
                        <c:v>3.05</c:v>
                      </c:pt>
                      <c:pt idx="259">
                        <c:v>3.08</c:v>
                      </c:pt>
                      <c:pt idx="260">
                        <c:v>3.38</c:v>
                      </c:pt>
                      <c:pt idx="261">
                        <c:v>3.65</c:v>
                      </c:pt>
                      <c:pt idx="262">
                        <c:v>3.84</c:v>
                      </c:pt>
                      <c:pt idx="263">
                        <c:v>3.8</c:v>
                      </c:pt>
                      <c:pt idx="264">
                        <c:v>3.58</c:v>
                      </c:pt>
                      <c:pt idx="265">
                        <c:v>3.4</c:v>
                      </c:pt>
                      <c:pt idx="266">
                        <c:v>3.4</c:v>
                      </c:pt>
                      <c:pt idx="267">
                        <c:v>3.34</c:v>
                      </c:pt>
                      <c:pt idx="268">
                        <c:v>3.25</c:v>
                      </c:pt>
                      <c:pt idx="269">
                        <c:v>3.12</c:v>
                      </c:pt>
                      <c:pt idx="270">
                        <c:v>3</c:v>
                      </c:pt>
                      <c:pt idx="271">
                        <c:v>2.88</c:v>
                      </c:pt>
                      <c:pt idx="272">
                        <c:v>2.02</c:v>
                      </c:pt>
                      <c:pt idx="273">
                        <c:v>3.16</c:v>
                      </c:pt>
                      <c:pt idx="274">
                        <c:v>3.6</c:v>
                      </c:pt>
                      <c:pt idx="275">
                        <c:v>3.5</c:v>
                      </c:pt>
                      <c:pt idx="276">
                        <c:v>3.2</c:v>
                      </c:pt>
                      <c:pt idx="277">
                        <c:v>2.99</c:v>
                      </c:pt>
                      <c:pt idx="278">
                        <c:v>2.85</c:v>
                      </c:pt>
                      <c:pt idx="279">
                        <c:v>3.1</c:v>
                      </c:pt>
                      <c:pt idx="280">
                        <c:v>3.74</c:v>
                      </c:pt>
                      <c:pt idx="281">
                        <c:v>4.3499999999999996</c:v>
                      </c:pt>
                      <c:pt idx="282">
                        <c:v>4.5199999999999996</c:v>
                      </c:pt>
                      <c:pt idx="283">
                        <c:v>4.45</c:v>
                      </c:pt>
                      <c:pt idx="284">
                        <c:v>4.32</c:v>
                      </c:pt>
                      <c:pt idx="285">
                        <c:v>4.33</c:v>
                      </c:pt>
                      <c:pt idx="286">
                        <c:v>4.18</c:v>
                      </c:pt>
                      <c:pt idx="287">
                        <c:v>3.71</c:v>
                      </c:pt>
                      <c:pt idx="288">
                        <c:v>3.66</c:v>
                      </c:pt>
                      <c:pt idx="289">
                        <c:v>3.73</c:v>
                      </c:pt>
                      <c:pt idx="290">
                        <c:v>3.67</c:v>
                      </c:pt>
                      <c:pt idx="291">
                        <c:v>3.5</c:v>
                      </c:pt>
                      <c:pt idx="292">
                        <c:v>3.38</c:v>
                      </c:pt>
                      <c:pt idx="293">
                        <c:v>3.25</c:v>
                      </c:pt>
                      <c:pt idx="294">
                        <c:v>3.1</c:v>
                      </c:pt>
                      <c:pt idx="295">
                        <c:v>3.08</c:v>
                      </c:pt>
                      <c:pt idx="296">
                        <c:v>3.1</c:v>
                      </c:pt>
                      <c:pt idx="297">
                        <c:v>3.08</c:v>
                      </c:pt>
                      <c:pt idx="298">
                        <c:v>3.08</c:v>
                      </c:pt>
                      <c:pt idx="299">
                        <c:v>3.03</c:v>
                      </c:pt>
                      <c:pt idx="300">
                        <c:v>2.98</c:v>
                      </c:pt>
                      <c:pt idx="301">
                        <c:v>3.02</c:v>
                      </c:pt>
                      <c:pt idx="302">
                        <c:v>3</c:v>
                      </c:pt>
                      <c:pt idx="303">
                        <c:v>2.92</c:v>
                      </c:pt>
                      <c:pt idx="304">
                        <c:v>2.99</c:v>
                      </c:pt>
                      <c:pt idx="305">
                        <c:v>2.95</c:v>
                      </c:pt>
                      <c:pt idx="306">
                        <c:v>2.84</c:v>
                      </c:pt>
                      <c:pt idx="307">
                        <c:v>2.7</c:v>
                      </c:pt>
                      <c:pt idx="308">
                        <c:v>2.66</c:v>
                      </c:pt>
                      <c:pt idx="309">
                        <c:v>2.64</c:v>
                      </c:pt>
                      <c:pt idx="310">
                        <c:v>2.65</c:v>
                      </c:pt>
                      <c:pt idx="311">
                        <c:v>2.54</c:v>
                      </c:pt>
                      <c:pt idx="312">
                        <c:v>2.52</c:v>
                      </c:pt>
                      <c:pt idx="313">
                        <c:v>2.7</c:v>
                      </c:pt>
                      <c:pt idx="314">
                        <c:v>2.86</c:v>
                      </c:pt>
                      <c:pt idx="315">
                        <c:v>2.77</c:v>
                      </c:pt>
                      <c:pt idx="316">
                        <c:v>2.93</c:v>
                      </c:pt>
                      <c:pt idx="317">
                        <c:v>3.02</c:v>
                      </c:pt>
                      <c:pt idx="318">
                        <c:v>3.02</c:v>
                      </c:pt>
                      <c:pt idx="319">
                        <c:v>2.84</c:v>
                      </c:pt>
                      <c:pt idx="320">
                        <c:v>2.76</c:v>
                      </c:pt>
                      <c:pt idx="321">
                        <c:v>2.59</c:v>
                      </c:pt>
                      <c:pt idx="322">
                        <c:v>2.46</c:v>
                      </c:pt>
                      <c:pt idx="323">
                        <c:v>2.36</c:v>
                      </c:pt>
                      <c:pt idx="324">
                        <c:v>2.2999999999999998</c:v>
                      </c:pt>
                      <c:pt idx="325">
                        <c:v>2.34</c:v>
                      </c:pt>
                      <c:pt idx="326">
                        <c:v>2.39</c:v>
                      </c:pt>
                      <c:pt idx="327">
                        <c:v>2.25</c:v>
                      </c:pt>
                      <c:pt idx="328">
                        <c:v>2.2000000000000002</c:v>
                      </c:pt>
                      <c:pt idx="329">
                        <c:v>2.15</c:v>
                      </c:pt>
                      <c:pt idx="330">
                        <c:v>2.12</c:v>
                      </c:pt>
                      <c:pt idx="331">
                        <c:v>2.0499999999999998</c:v>
                      </c:pt>
                      <c:pt idx="332">
                        <c:v>2.02</c:v>
                      </c:pt>
                      <c:pt idx="333">
                        <c:v>2</c:v>
                      </c:pt>
                      <c:pt idx="334">
                        <c:v>2.1</c:v>
                      </c:pt>
                      <c:pt idx="335">
                        <c:v>1.98</c:v>
                      </c:pt>
                      <c:pt idx="336">
                        <c:v>1.95</c:v>
                      </c:pt>
                      <c:pt idx="337">
                        <c:v>1.84</c:v>
                      </c:pt>
                      <c:pt idx="338">
                        <c:v>1.8</c:v>
                      </c:pt>
                      <c:pt idx="339">
                        <c:v>1.8</c:v>
                      </c:pt>
                      <c:pt idx="340">
                        <c:v>1.78</c:v>
                      </c:pt>
                      <c:pt idx="341">
                        <c:v>1.76</c:v>
                      </c:pt>
                      <c:pt idx="342">
                        <c:v>1.77</c:v>
                      </c:pt>
                      <c:pt idx="343">
                        <c:v>1.81</c:v>
                      </c:pt>
                      <c:pt idx="344">
                        <c:v>1.83</c:v>
                      </c:pt>
                      <c:pt idx="345">
                        <c:v>1.86</c:v>
                      </c:pt>
                      <c:pt idx="346">
                        <c:v>1.87</c:v>
                      </c:pt>
                      <c:pt idx="347">
                        <c:v>1.85</c:v>
                      </c:pt>
                      <c:pt idx="348">
                        <c:v>1.84</c:v>
                      </c:pt>
                      <c:pt idx="349">
                        <c:v>1.79</c:v>
                      </c:pt>
                      <c:pt idx="350">
                        <c:v>1.7</c:v>
                      </c:pt>
                      <c:pt idx="351">
                        <c:v>1.64</c:v>
                      </c:pt>
                      <c:pt idx="352">
                        <c:v>1.62</c:v>
                      </c:pt>
                      <c:pt idx="353">
                        <c:v>1.55</c:v>
                      </c:pt>
                      <c:pt idx="354">
                        <c:v>1.52</c:v>
                      </c:pt>
                      <c:pt idx="355">
                        <c:v>1.5</c:v>
                      </c:pt>
                      <c:pt idx="356">
                        <c:v>1.48</c:v>
                      </c:pt>
                      <c:pt idx="357">
                        <c:v>1.48</c:v>
                      </c:pt>
                      <c:pt idx="358">
                        <c:v>1.47</c:v>
                      </c:pt>
                      <c:pt idx="359">
                        <c:v>1.45</c:v>
                      </c:pt>
                      <c:pt idx="360">
                        <c:v>1.46</c:v>
                      </c:pt>
                      <c:pt idx="361">
                        <c:v>1.43</c:v>
                      </c:pt>
                      <c:pt idx="362">
                        <c:v>1.41</c:v>
                      </c:pt>
                      <c:pt idx="363">
                        <c:v>1.43</c:v>
                      </c:pt>
                      <c:pt idx="364">
                        <c:v>1.38</c:v>
                      </c:pt>
                      <c:pt idx="365">
                        <c:v>1.38</c:v>
                      </c:pt>
                      <c:pt idx="366">
                        <c:v>1.42</c:v>
                      </c:pt>
                      <c:pt idx="367">
                        <c:v>1.38</c:v>
                      </c:pt>
                      <c:pt idx="368">
                        <c:v>1.37</c:v>
                      </c:pt>
                      <c:pt idx="369">
                        <c:v>1.36</c:v>
                      </c:pt>
                      <c:pt idx="370">
                        <c:v>1.38</c:v>
                      </c:pt>
                      <c:pt idx="371">
                        <c:v>1.38</c:v>
                      </c:pt>
                      <c:pt idx="372">
                        <c:v>1.38</c:v>
                      </c:pt>
                      <c:pt idx="373">
                        <c:v>1.35</c:v>
                      </c:pt>
                      <c:pt idx="374">
                        <c:v>1.36</c:v>
                      </c:pt>
                      <c:pt idx="375">
                        <c:v>1.43</c:v>
                      </c:pt>
                      <c:pt idx="376">
                        <c:v>1.47</c:v>
                      </c:pt>
                      <c:pt idx="377">
                        <c:v>1.43</c:v>
                      </c:pt>
                      <c:pt idx="378">
                        <c:v>1.44</c:v>
                      </c:pt>
                      <c:pt idx="379">
                        <c:v>1.47</c:v>
                      </c:pt>
                      <c:pt idx="380">
                        <c:v>1.51</c:v>
                      </c:pt>
                      <c:pt idx="381">
                        <c:v>1.54</c:v>
                      </c:pt>
                      <c:pt idx="382">
                        <c:v>1.55</c:v>
                      </c:pt>
                      <c:pt idx="383">
                        <c:v>1.54</c:v>
                      </c:pt>
                      <c:pt idx="384">
                        <c:v>1.48</c:v>
                      </c:pt>
                      <c:pt idx="385">
                        <c:v>1.54</c:v>
                      </c:pt>
                      <c:pt idx="386">
                        <c:v>1.55</c:v>
                      </c:pt>
                      <c:pt idx="387">
                        <c:v>1.48</c:v>
                      </c:pt>
                      <c:pt idx="388">
                        <c:v>1.54</c:v>
                      </c:pt>
                      <c:pt idx="389">
                        <c:v>1.54</c:v>
                      </c:pt>
                      <c:pt idx="390">
                        <c:v>1.54</c:v>
                      </c:pt>
                      <c:pt idx="391">
                        <c:v>1.49</c:v>
                      </c:pt>
                      <c:pt idx="392">
                        <c:v>1.62</c:v>
                      </c:pt>
                      <c:pt idx="393">
                        <c:v>1.67</c:v>
                      </c:pt>
                      <c:pt idx="394">
                        <c:v>1.7</c:v>
                      </c:pt>
                      <c:pt idx="395">
                        <c:v>1.74</c:v>
                      </c:pt>
                      <c:pt idx="396">
                        <c:v>1.76</c:v>
                      </c:pt>
                      <c:pt idx="397">
                        <c:v>1.76</c:v>
                      </c:pt>
                      <c:pt idx="398">
                        <c:v>1.7</c:v>
                      </c:pt>
                      <c:pt idx="399">
                        <c:v>1.68</c:v>
                      </c:pt>
                      <c:pt idx="400">
                        <c:v>1.62</c:v>
                      </c:pt>
                      <c:pt idx="401">
                        <c:v>1.56</c:v>
                      </c:pt>
                      <c:pt idx="402">
                        <c:v>1.5</c:v>
                      </c:pt>
                      <c:pt idx="403">
                        <c:v>1.46</c:v>
                      </c:pt>
                      <c:pt idx="404">
                        <c:v>1.47</c:v>
                      </c:pt>
                      <c:pt idx="405">
                        <c:v>1.41</c:v>
                      </c:pt>
                      <c:pt idx="406">
                        <c:v>1.46</c:v>
                      </c:pt>
                      <c:pt idx="407">
                        <c:v>1.42</c:v>
                      </c:pt>
                      <c:pt idx="408">
                        <c:v>1.41</c:v>
                      </c:pt>
                      <c:pt idx="409">
                        <c:v>1.39</c:v>
                      </c:pt>
                      <c:pt idx="410">
                        <c:v>1.39</c:v>
                      </c:pt>
                      <c:pt idx="411">
                        <c:v>1.39</c:v>
                      </c:pt>
                      <c:pt idx="412">
                        <c:v>1.6</c:v>
                      </c:pt>
                      <c:pt idx="413">
                        <c:v>1.82</c:v>
                      </c:pt>
                      <c:pt idx="414">
                        <c:v>1.81</c:v>
                      </c:pt>
                      <c:pt idx="415">
                        <c:v>1.67</c:v>
                      </c:pt>
                      <c:pt idx="416">
                        <c:v>1.63</c:v>
                      </c:pt>
                      <c:pt idx="417">
                        <c:v>1.68</c:v>
                      </c:pt>
                      <c:pt idx="418">
                        <c:v>1.65</c:v>
                      </c:pt>
                      <c:pt idx="419">
                        <c:v>1.62</c:v>
                      </c:pt>
                      <c:pt idx="420">
                        <c:v>1.8</c:v>
                      </c:pt>
                      <c:pt idx="421">
                        <c:v>1.84</c:v>
                      </c:pt>
                      <c:pt idx="422">
                        <c:v>1.9</c:v>
                      </c:pt>
                      <c:pt idx="423">
                        <c:v>1.94</c:v>
                      </c:pt>
                      <c:pt idx="424">
                        <c:v>1.84</c:v>
                      </c:pt>
                      <c:pt idx="425">
                        <c:v>1.73</c:v>
                      </c:pt>
                      <c:pt idx="426">
                        <c:v>1.75</c:v>
                      </c:pt>
                      <c:pt idx="427">
                        <c:v>1.79</c:v>
                      </c:pt>
                      <c:pt idx="428">
                        <c:v>1.75</c:v>
                      </c:pt>
                      <c:pt idx="429">
                        <c:v>1.66</c:v>
                      </c:pt>
                      <c:pt idx="430">
                        <c:v>1.6</c:v>
                      </c:pt>
                      <c:pt idx="431">
                        <c:v>1.55</c:v>
                      </c:pt>
                      <c:pt idx="432">
                        <c:v>1.55</c:v>
                      </c:pt>
                      <c:pt idx="433">
                        <c:v>1.47</c:v>
                      </c:pt>
                      <c:pt idx="434">
                        <c:v>1.44</c:v>
                      </c:pt>
                      <c:pt idx="435">
                        <c:v>1.42</c:v>
                      </c:pt>
                      <c:pt idx="436">
                        <c:v>1.43</c:v>
                      </c:pt>
                      <c:pt idx="437">
                        <c:v>1.4</c:v>
                      </c:pt>
                      <c:pt idx="438">
                        <c:v>1.43</c:v>
                      </c:pt>
                      <c:pt idx="439">
                        <c:v>1.41</c:v>
                      </c:pt>
                      <c:pt idx="440">
                        <c:v>1.49</c:v>
                      </c:pt>
                      <c:pt idx="441">
                        <c:v>1.52</c:v>
                      </c:pt>
                      <c:pt idx="442">
                        <c:v>1.47</c:v>
                      </c:pt>
                      <c:pt idx="443">
                        <c:v>1.4</c:v>
                      </c:pt>
                      <c:pt idx="444">
                        <c:v>1.37</c:v>
                      </c:pt>
                      <c:pt idx="445">
                        <c:v>1.32</c:v>
                      </c:pt>
                      <c:pt idx="446">
                        <c:v>1.3</c:v>
                      </c:pt>
                      <c:pt idx="447">
                        <c:v>1.26</c:v>
                      </c:pt>
                      <c:pt idx="448">
                        <c:v>1.28</c:v>
                      </c:pt>
                      <c:pt idx="449">
                        <c:v>1.3</c:v>
                      </c:pt>
                      <c:pt idx="450">
                        <c:v>1.28</c:v>
                      </c:pt>
                      <c:pt idx="451">
                        <c:v>1.2</c:v>
                      </c:pt>
                      <c:pt idx="452">
                        <c:v>1.25</c:v>
                      </c:pt>
                      <c:pt idx="453">
                        <c:v>1.23</c:v>
                      </c:pt>
                      <c:pt idx="454">
                        <c:v>1.2</c:v>
                      </c:pt>
                      <c:pt idx="455">
                        <c:v>1.17</c:v>
                      </c:pt>
                      <c:pt idx="456">
                        <c:v>1.23</c:v>
                      </c:pt>
                      <c:pt idx="457">
                        <c:v>1.25</c:v>
                      </c:pt>
                      <c:pt idx="458">
                        <c:v>1.33</c:v>
                      </c:pt>
                      <c:pt idx="459">
                        <c:v>1.31</c:v>
                      </c:pt>
                      <c:pt idx="460">
                        <c:v>1.2</c:v>
                      </c:pt>
                      <c:pt idx="461">
                        <c:v>1.34</c:v>
                      </c:pt>
                      <c:pt idx="462">
                        <c:v>1.39</c:v>
                      </c:pt>
                      <c:pt idx="463">
                        <c:v>1.4</c:v>
                      </c:pt>
                      <c:pt idx="464">
                        <c:v>1.34</c:v>
                      </c:pt>
                      <c:pt idx="465">
                        <c:v>1.28</c:v>
                      </c:pt>
                      <c:pt idx="466">
                        <c:v>1.33</c:v>
                      </c:pt>
                      <c:pt idx="467">
                        <c:v>1.33</c:v>
                      </c:pt>
                      <c:pt idx="468">
                        <c:v>1.34</c:v>
                      </c:pt>
                      <c:pt idx="469">
                        <c:v>1.3</c:v>
                      </c:pt>
                      <c:pt idx="470">
                        <c:v>1.34</c:v>
                      </c:pt>
                      <c:pt idx="471">
                        <c:v>1.28</c:v>
                      </c:pt>
                      <c:pt idx="472">
                        <c:v>1.31</c:v>
                      </c:pt>
                      <c:pt idx="473">
                        <c:v>1.27</c:v>
                      </c:pt>
                      <c:pt idx="474">
                        <c:v>1.28</c:v>
                      </c:pt>
                      <c:pt idx="475">
                        <c:v>1.23</c:v>
                      </c:pt>
                      <c:pt idx="476">
                        <c:v>1.21</c:v>
                      </c:pt>
                      <c:pt idx="477">
                        <c:v>1.21</c:v>
                      </c:pt>
                      <c:pt idx="478">
                        <c:v>1.23</c:v>
                      </c:pt>
                      <c:pt idx="479">
                        <c:v>1.21</c:v>
                      </c:pt>
                      <c:pt idx="480">
                        <c:v>1.26</c:v>
                      </c:pt>
                      <c:pt idx="481">
                        <c:v>1.28</c:v>
                      </c:pt>
                      <c:pt idx="482">
                        <c:v>1.38</c:v>
                      </c:pt>
                      <c:pt idx="483">
                        <c:v>1.52</c:v>
                      </c:pt>
                      <c:pt idx="484">
                        <c:v>1.48</c:v>
                      </c:pt>
                      <c:pt idx="485">
                        <c:v>1.4</c:v>
                      </c:pt>
                      <c:pt idx="486">
                        <c:v>1.44</c:v>
                      </c:pt>
                      <c:pt idx="487">
                        <c:v>1.4</c:v>
                      </c:pt>
                      <c:pt idx="488">
                        <c:v>1.45</c:v>
                      </c:pt>
                      <c:pt idx="489">
                        <c:v>1.35</c:v>
                      </c:pt>
                      <c:pt idx="490">
                        <c:v>1.35</c:v>
                      </c:pt>
                      <c:pt idx="491">
                        <c:v>1.3</c:v>
                      </c:pt>
                      <c:pt idx="492">
                        <c:v>1.28</c:v>
                      </c:pt>
                      <c:pt idx="493">
                        <c:v>1.25</c:v>
                      </c:pt>
                      <c:pt idx="494">
                        <c:v>1.24</c:v>
                      </c:pt>
                      <c:pt idx="495">
                        <c:v>1.26</c:v>
                      </c:pt>
                      <c:pt idx="496">
                        <c:v>1.38</c:v>
                      </c:pt>
                      <c:pt idx="497">
                        <c:v>1.4</c:v>
                      </c:pt>
                      <c:pt idx="498">
                        <c:v>1.5</c:v>
                      </c:pt>
                      <c:pt idx="499">
                        <c:v>1.47</c:v>
                      </c:pt>
                      <c:pt idx="500">
                        <c:v>1.47</c:v>
                      </c:pt>
                      <c:pt idx="501">
                        <c:v>1.4</c:v>
                      </c:pt>
                      <c:pt idx="502">
                        <c:v>1.5</c:v>
                      </c:pt>
                      <c:pt idx="503">
                        <c:v>1.8</c:v>
                      </c:pt>
                      <c:pt idx="504">
                        <c:v>2.2200000000000002</c:v>
                      </c:pt>
                      <c:pt idx="505">
                        <c:v>2.1</c:v>
                      </c:pt>
                      <c:pt idx="506">
                        <c:v>1.9</c:v>
                      </c:pt>
                      <c:pt idx="507">
                        <c:v>1.87</c:v>
                      </c:pt>
                      <c:pt idx="508">
                        <c:v>1.95</c:v>
                      </c:pt>
                      <c:pt idx="509">
                        <c:v>2.15</c:v>
                      </c:pt>
                      <c:pt idx="510">
                        <c:v>2.17</c:v>
                      </c:pt>
                      <c:pt idx="511">
                        <c:v>2.16</c:v>
                      </c:pt>
                      <c:pt idx="512">
                        <c:v>2.2799999999999998</c:v>
                      </c:pt>
                      <c:pt idx="513">
                        <c:v>2.16</c:v>
                      </c:pt>
                      <c:pt idx="514">
                        <c:v>2.0699999999999998</c:v>
                      </c:pt>
                      <c:pt idx="515">
                        <c:v>2.09</c:v>
                      </c:pt>
                      <c:pt idx="516">
                        <c:v>1.93</c:v>
                      </c:pt>
                      <c:pt idx="517">
                        <c:v>1.83</c:v>
                      </c:pt>
                      <c:pt idx="518">
                        <c:v>1.8</c:v>
                      </c:pt>
                      <c:pt idx="519">
                        <c:v>1.7</c:v>
                      </c:pt>
                      <c:pt idx="520">
                        <c:v>1.67</c:v>
                      </c:pt>
                      <c:pt idx="521">
                        <c:v>1.61</c:v>
                      </c:pt>
                      <c:pt idx="522">
                        <c:v>1.63</c:v>
                      </c:pt>
                      <c:pt idx="523">
                        <c:v>1.57</c:v>
                      </c:pt>
                      <c:pt idx="524">
                        <c:v>1.52</c:v>
                      </c:pt>
                      <c:pt idx="525">
                        <c:v>1.5</c:v>
                      </c:pt>
                      <c:pt idx="526">
                        <c:v>1.49</c:v>
                      </c:pt>
                      <c:pt idx="527">
                        <c:v>1.6</c:v>
                      </c:pt>
                      <c:pt idx="528">
                        <c:v>1.57</c:v>
                      </c:pt>
                      <c:pt idx="529">
                        <c:v>1.48</c:v>
                      </c:pt>
                      <c:pt idx="530">
                        <c:v>1.45</c:v>
                      </c:pt>
                      <c:pt idx="531">
                        <c:v>1.5</c:v>
                      </c:pt>
                      <c:pt idx="532">
                        <c:v>1.56</c:v>
                      </c:pt>
                      <c:pt idx="533">
                        <c:v>1.52</c:v>
                      </c:pt>
                      <c:pt idx="534">
                        <c:v>1.54</c:v>
                      </c:pt>
                      <c:pt idx="535">
                        <c:v>1.48</c:v>
                      </c:pt>
                      <c:pt idx="536">
                        <c:v>1.46</c:v>
                      </c:pt>
                      <c:pt idx="537">
                        <c:v>1.44</c:v>
                      </c:pt>
                      <c:pt idx="538">
                        <c:v>1.43</c:v>
                      </c:pt>
                      <c:pt idx="539">
                        <c:v>1.49</c:v>
                      </c:pt>
                      <c:pt idx="540">
                        <c:v>1.55</c:v>
                      </c:pt>
                      <c:pt idx="541">
                        <c:v>1.48</c:v>
                      </c:pt>
                      <c:pt idx="542">
                        <c:v>1.49</c:v>
                      </c:pt>
                      <c:pt idx="543">
                        <c:v>1.54</c:v>
                      </c:pt>
                      <c:pt idx="544">
                        <c:v>1.6</c:v>
                      </c:pt>
                      <c:pt idx="545">
                        <c:v>1.61</c:v>
                      </c:pt>
                      <c:pt idx="546">
                        <c:v>1.59</c:v>
                      </c:pt>
                      <c:pt idx="547">
                        <c:v>1.4</c:v>
                      </c:pt>
                      <c:pt idx="548">
                        <c:v>1.53</c:v>
                      </c:pt>
                      <c:pt idx="549">
                        <c:v>1.5</c:v>
                      </c:pt>
                      <c:pt idx="550">
                        <c:v>1.49</c:v>
                      </c:pt>
                      <c:pt idx="551">
                        <c:v>1.5</c:v>
                      </c:pt>
                      <c:pt idx="552">
                        <c:v>1.51</c:v>
                      </c:pt>
                      <c:pt idx="553">
                        <c:v>1.74</c:v>
                      </c:pt>
                      <c:pt idx="554">
                        <c:v>1.76</c:v>
                      </c:pt>
                      <c:pt idx="555">
                        <c:v>1.71</c:v>
                      </c:pt>
                      <c:pt idx="556">
                        <c:v>1.7</c:v>
                      </c:pt>
                      <c:pt idx="557">
                        <c:v>1.61</c:v>
                      </c:pt>
                      <c:pt idx="558">
                        <c:v>1.59</c:v>
                      </c:pt>
                      <c:pt idx="559">
                        <c:v>1.52</c:v>
                      </c:pt>
                      <c:pt idx="560">
                        <c:v>1.65</c:v>
                      </c:pt>
                      <c:pt idx="561">
                        <c:v>1.84</c:v>
                      </c:pt>
                      <c:pt idx="562">
                        <c:v>2.14</c:v>
                      </c:pt>
                      <c:pt idx="563">
                        <c:v>2.34</c:v>
                      </c:pt>
                      <c:pt idx="564">
                        <c:v>2.46</c:v>
                      </c:pt>
                      <c:pt idx="565">
                        <c:v>2.64</c:v>
                      </c:pt>
                      <c:pt idx="566">
                        <c:v>2.86</c:v>
                      </c:pt>
                      <c:pt idx="567">
                        <c:v>3.02</c:v>
                      </c:pt>
                      <c:pt idx="568">
                        <c:v>3.17</c:v>
                      </c:pt>
                      <c:pt idx="569">
                        <c:v>3.02</c:v>
                      </c:pt>
                      <c:pt idx="570">
                        <c:v>2.81</c:v>
                      </c:pt>
                      <c:pt idx="571">
                        <c:v>3.38</c:v>
                      </c:pt>
                      <c:pt idx="572">
                        <c:v>3.7</c:v>
                      </c:pt>
                      <c:pt idx="573">
                        <c:v>3.5</c:v>
                      </c:pt>
                      <c:pt idx="574">
                        <c:v>3.38</c:v>
                      </c:pt>
                      <c:pt idx="575">
                        <c:v>3.41</c:v>
                      </c:pt>
                      <c:pt idx="576">
                        <c:v>3.36</c:v>
                      </c:pt>
                      <c:pt idx="577">
                        <c:v>3.14</c:v>
                      </c:pt>
                      <c:pt idx="578">
                        <c:v>2.9</c:v>
                      </c:pt>
                      <c:pt idx="579">
                        <c:v>2.7</c:v>
                      </c:pt>
                      <c:pt idx="580">
                        <c:v>2.58</c:v>
                      </c:pt>
                      <c:pt idx="581">
                        <c:v>2.4900000000000002</c:v>
                      </c:pt>
                      <c:pt idx="582">
                        <c:v>2.4500000000000002</c:v>
                      </c:pt>
                      <c:pt idx="583">
                        <c:v>2.52</c:v>
                      </c:pt>
                      <c:pt idx="584">
                        <c:v>2.42</c:v>
                      </c:pt>
                      <c:pt idx="585">
                        <c:v>2.5</c:v>
                      </c:pt>
                      <c:pt idx="586">
                        <c:v>2.6</c:v>
                      </c:pt>
                      <c:pt idx="587">
                        <c:v>3.04</c:v>
                      </c:pt>
                      <c:pt idx="588">
                        <c:v>3.25</c:v>
                      </c:pt>
                      <c:pt idx="589">
                        <c:v>3.84</c:v>
                      </c:pt>
                      <c:pt idx="590">
                        <c:v>3.5</c:v>
                      </c:pt>
                      <c:pt idx="591">
                        <c:v>3.64</c:v>
                      </c:pt>
                      <c:pt idx="592">
                        <c:v>3.98</c:v>
                      </c:pt>
                      <c:pt idx="593">
                        <c:v>4.18</c:v>
                      </c:pt>
                      <c:pt idx="594">
                        <c:v>4.2699999999999996</c:v>
                      </c:pt>
                      <c:pt idx="595">
                        <c:v>3.98</c:v>
                      </c:pt>
                      <c:pt idx="596">
                        <c:v>3.76</c:v>
                      </c:pt>
                      <c:pt idx="597">
                        <c:v>3.9</c:v>
                      </c:pt>
                      <c:pt idx="598">
                        <c:v>4.0199999999999996</c:v>
                      </c:pt>
                      <c:pt idx="599">
                        <c:v>5.08</c:v>
                      </c:pt>
                      <c:pt idx="600">
                        <c:v>3.92</c:v>
                      </c:pt>
                      <c:pt idx="601">
                        <c:v>3.54</c:v>
                      </c:pt>
                      <c:pt idx="602">
                        <c:v>3.32</c:v>
                      </c:pt>
                      <c:pt idx="603">
                        <c:v>3.2</c:v>
                      </c:pt>
                      <c:pt idx="604">
                        <c:v>3.24</c:v>
                      </c:pt>
                      <c:pt idx="605">
                        <c:v>3.25</c:v>
                      </c:pt>
                      <c:pt idx="606">
                        <c:v>3.1</c:v>
                      </c:pt>
                      <c:pt idx="607">
                        <c:v>3</c:v>
                      </c:pt>
                      <c:pt idx="608">
                        <c:v>3.02</c:v>
                      </c:pt>
                      <c:pt idx="609">
                        <c:v>3.1</c:v>
                      </c:pt>
                      <c:pt idx="610">
                        <c:v>3.2</c:v>
                      </c:pt>
                      <c:pt idx="611">
                        <c:v>3.18</c:v>
                      </c:pt>
                      <c:pt idx="612">
                        <c:v>3.18</c:v>
                      </c:pt>
                      <c:pt idx="613">
                        <c:v>3.14</c:v>
                      </c:pt>
                      <c:pt idx="614">
                        <c:v>3.07</c:v>
                      </c:pt>
                      <c:pt idx="615">
                        <c:v>3.05</c:v>
                      </c:pt>
                      <c:pt idx="616">
                        <c:v>3.08</c:v>
                      </c:pt>
                      <c:pt idx="617">
                        <c:v>3.15</c:v>
                      </c:pt>
                      <c:pt idx="618">
                        <c:v>3.09</c:v>
                      </c:pt>
                      <c:pt idx="619">
                        <c:v>3.4</c:v>
                      </c:pt>
                      <c:pt idx="620">
                        <c:v>3.24</c:v>
                      </c:pt>
                      <c:pt idx="621">
                        <c:v>3.28</c:v>
                      </c:pt>
                      <c:pt idx="622">
                        <c:v>3.44</c:v>
                      </c:pt>
                      <c:pt idx="623">
                        <c:v>3.45</c:v>
                      </c:pt>
                      <c:pt idx="624">
                        <c:v>3.54</c:v>
                      </c:pt>
                      <c:pt idx="625">
                        <c:v>3.86</c:v>
                      </c:pt>
                      <c:pt idx="626">
                        <c:v>4.1500000000000004</c:v>
                      </c:pt>
                      <c:pt idx="627">
                        <c:v>4.25</c:v>
                      </c:pt>
                      <c:pt idx="628">
                        <c:v>4.88</c:v>
                      </c:pt>
                      <c:pt idx="629">
                        <c:v>5.05</c:v>
                      </c:pt>
                      <c:pt idx="630">
                        <c:v>5.2</c:v>
                      </c:pt>
                      <c:pt idx="631">
                        <c:v>5.26</c:v>
                      </c:pt>
                      <c:pt idx="632">
                        <c:v>5.4</c:v>
                      </c:pt>
                      <c:pt idx="633">
                        <c:v>5.48</c:v>
                      </c:pt>
                      <c:pt idx="634">
                        <c:v>5.41</c:v>
                      </c:pt>
                      <c:pt idx="635">
                        <c:v>5.24</c:v>
                      </c:pt>
                      <c:pt idx="636">
                        <c:v>5.08</c:v>
                      </c:pt>
                      <c:pt idx="637">
                        <c:v>5.45</c:v>
                      </c:pt>
                      <c:pt idx="638">
                        <c:v>5.64</c:v>
                      </c:pt>
                      <c:pt idx="639">
                        <c:v>5.45</c:v>
                      </c:pt>
                      <c:pt idx="640">
                        <c:v>5.34</c:v>
                      </c:pt>
                      <c:pt idx="641">
                        <c:v>5.37</c:v>
                      </c:pt>
                      <c:pt idx="642">
                        <c:v>5.74</c:v>
                      </c:pt>
                      <c:pt idx="643">
                        <c:v>5.69</c:v>
                      </c:pt>
                      <c:pt idx="644">
                        <c:v>5.5</c:v>
                      </c:pt>
                      <c:pt idx="645">
                        <c:v>5.43</c:v>
                      </c:pt>
                      <c:pt idx="646">
                        <c:v>5.25</c:v>
                      </c:pt>
                      <c:pt idx="647">
                        <c:v>5.0999999999999996</c:v>
                      </c:pt>
                      <c:pt idx="648">
                        <c:v>5.0999999999999996</c:v>
                      </c:pt>
                      <c:pt idx="649">
                        <c:v>5.28</c:v>
                      </c:pt>
                      <c:pt idx="650">
                        <c:v>5.27</c:v>
                      </c:pt>
                      <c:pt idx="651">
                        <c:v>5.18</c:v>
                      </c:pt>
                      <c:pt idx="652">
                        <c:v>5.2</c:v>
                      </c:pt>
                      <c:pt idx="653">
                        <c:v>5.16</c:v>
                      </c:pt>
                      <c:pt idx="654">
                        <c:v>5.0599999999999996</c:v>
                      </c:pt>
                      <c:pt idx="655">
                        <c:v>4.8</c:v>
                      </c:pt>
                      <c:pt idx="656">
                        <c:v>4.6399999999999997</c:v>
                      </c:pt>
                      <c:pt idx="657">
                        <c:v>4.46</c:v>
                      </c:pt>
                      <c:pt idx="658">
                        <c:v>4.3</c:v>
                      </c:pt>
                      <c:pt idx="659">
                        <c:v>4.17</c:v>
                      </c:pt>
                      <c:pt idx="660">
                        <c:v>4.28</c:v>
                      </c:pt>
                      <c:pt idx="661">
                        <c:v>4.46</c:v>
                      </c:pt>
                      <c:pt idx="662">
                        <c:v>4.7</c:v>
                      </c:pt>
                      <c:pt idx="663">
                        <c:v>4.8</c:v>
                      </c:pt>
                      <c:pt idx="664">
                        <c:v>4.88</c:v>
                      </c:pt>
                      <c:pt idx="665">
                        <c:v>4.9000000000000004</c:v>
                      </c:pt>
                      <c:pt idx="666">
                        <c:v>4.8</c:v>
                      </c:pt>
                      <c:pt idx="667">
                        <c:v>4.71</c:v>
                      </c:pt>
                      <c:pt idx="668">
                        <c:v>4.66</c:v>
                      </c:pt>
                      <c:pt idx="669">
                        <c:v>4.62</c:v>
                      </c:pt>
                      <c:pt idx="670">
                        <c:v>4.5599999999999996</c:v>
                      </c:pt>
                      <c:pt idx="671">
                        <c:v>4.5199999999999996</c:v>
                      </c:pt>
                      <c:pt idx="672">
                        <c:v>4.54</c:v>
                      </c:pt>
                      <c:pt idx="673">
                        <c:v>4.53</c:v>
                      </c:pt>
                      <c:pt idx="674">
                        <c:v>4.51</c:v>
                      </c:pt>
                      <c:pt idx="675">
                        <c:v>4.5999999999999996</c:v>
                      </c:pt>
                      <c:pt idx="676">
                        <c:v>4.5999999999999996</c:v>
                      </c:pt>
                      <c:pt idx="677">
                        <c:v>4.53</c:v>
                      </c:pt>
                      <c:pt idx="678">
                        <c:v>4.4400000000000004</c:v>
                      </c:pt>
                      <c:pt idx="679">
                        <c:v>4.3600000000000003</c:v>
                      </c:pt>
                      <c:pt idx="680">
                        <c:v>4.46</c:v>
                      </c:pt>
                      <c:pt idx="681">
                        <c:v>4.3499999999999996</c:v>
                      </c:pt>
                      <c:pt idx="682">
                        <c:v>4.2300000000000004</c:v>
                      </c:pt>
                      <c:pt idx="683">
                        <c:v>4.2</c:v>
                      </c:pt>
                      <c:pt idx="684">
                        <c:v>4.18</c:v>
                      </c:pt>
                      <c:pt idx="685">
                        <c:v>4.2300000000000004</c:v>
                      </c:pt>
                      <c:pt idx="686">
                        <c:v>4.3</c:v>
                      </c:pt>
                      <c:pt idx="687">
                        <c:v>4.1500000000000004</c:v>
                      </c:pt>
                      <c:pt idx="688">
                        <c:v>4.28</c:v>
                      </c:pt>
                      <c:pt idx="689">
                        <c:v>4.32</c:v>
                      </c:pt>
                      <c:pt idx="690">
                        <c:v>4.28</c:v>
                      </c:pt>
                      <c:pt idx="691">
                        <c:v>4.5999999999999996</c:v>
                      </c:pt>
                      <c:pt idx="692">
                        <c:v>4.74</c:v>
                      </c:pt>
                      <c:pt idx="693">
                        <c:v>4.7</c:v>
                      </c:pt>
                      <c:pt idx="694">
                        <c:v>4.75</c:v>
                      </c:pt>
                      <c:pt idx="695">
                        <c:v>4.76</c:v>
                      </c:pt>
                      <c:pt idx="696">
                        <c:v>4.66</c:v>
                      </c:pt>
                      <c:pt idx="697">
                        <c:v>4.42</c:v>
                      </c:pt>
                      <c:pt idx="698">
                        <c:v>4.4000000000000004</c:v>
                      </c:pt>
                      <c:pt idx="699">
                        <c:v>4.6500000000000004</c:v>
                      </c:pt>
                      <c:pt idx="700">
                        <c:v>4.6500000000000004</c:v>
                      </c:pt>
                      <c:pt idx="701">
                        <c:v>4.4000000000000004</c:v>
                      </c:pt>
                      <c:pt idx="702">
                        <c:v>4.8499999999999996</c:v>
                      </c:pt>
                      <c:pt idx="703">
                        <c:v>4.9800000000000004</c:v>
                      </c:pt>
                      <c:pt idx="704">
                        <c:v>5.2</c:v>
                      </c:pt>
                      <c:pt idx="705">
                        <c:v>5.12</c:v>
                      </c:pt>
                      <c:pt idx="706">
                        <c:v>5.04</c:v>
                      </c:pt>
                      <c:pt idx="707">
                        <c:v>4.96</c:v>
                      </c:pt>
                      <c:pt idx="708">
                        <c:v>4.9800000000000004</c:v>
                      </c:pt>
                      <c:pt idx="709">
                        <c:v>4.9000000000000004</c:v>
                      </c:pt>
                      <c:pt idx="710">
                        <c:v>4.8600000000000003</c:v>
                      </c:pt>
                      <c:pt idx="711">
                        <c:v>4.72</c:v>
                      </c:pt>
                      <c:pt idx="712">
                        <c:v>4.54</c:v>
                      </c:pt>
                      <c:pt idx="713">
                        <c:v>4.47</c:v>
                      </c:pt>
                      <c:pt idx="714">
                        <c:v>4.46</c:v>
                      </c:pt>
                      <c:pt idx="715">
                        <c:v>4.3899999999999997</c:v>
                      </c:pt>
                      <c:pt idx="716">
                        <c:v>4.3499999999999996</c:v>
                      </c:pt>
                      <c:pt idx="717">
                        <c:v>4.33</c:v>
                      </c:pt>
                      <c:pt idx="718">
                        <c:v>4.3</c:v>
                      </c:pt>
                      <c:pt idx="719">
                        <c:v>4.24</c:v>
                      </c:pt>
                      <c:pt idx="720">
                        <c:v>4.05</c:v>
                      </c:pt>
                      <c:pt idx="721">
                        <c:v>4.0199999999999996</c:v>
                      </c:pt>
                      <c:pt idx="722">
                        <c:v>3.9</c:v>
                      </c:pt>
                      <c:pt idx="723">
                        <c:v>3.8</c:v>
                      </c:pt>
                      <c:pt idx="724">
                        <c:v>3.62</c:v>
                      </c:pt>
                      <c:pt idx="725">
                        <c:v>3.55</c:v>
                      </c:pt>
                      <c:pt idx="726">
                        <c:v>3.72</c:v>
                      </c:pt>
                      <c:pt idx="727">
                        <c:v>3.55</c:v>
                      </c:pt>
                      <c:pt idx="728">
                        <c:v>3.47</c:v>
                      </c:pt>
                      <c:pt idx="729">
                        <c:v>3.46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E-7685-4CA2-8C6F-6BF9101DE235}"/>
                  </c:ext>
                </c:extLst>
              </c15:ser>
            </c15:filteredLineSeries>
            <c15:filteredLineSeries>
              <c15:ser>
                <c:idx val="4"/>
                <c:order val="5"/>
                <c:tx>
                  <c:v>2005</c:v>
                </c:tx>
                <c:spPr>
                  <a:ln w="12700">
                    <a:solidFill>
                      <a:schemeClr val="accent6">
                        <a:lumMod val="20000"/>
                        <a:lumOff val="80000"/>
                      </a:schemeClr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DATOS!$AB$3:$AB$732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3.4</c:v>
                      </c:pt>
                      <c:pt idx="1">
                        <c:v>3.32</c:v>
                      </c:pt>
                      <c:pt idx="2">
                        <c:v>3.17</c:v>
                      </c:pt>
                      <c:pt idx="3">
                        <c:v>3.1</c:v>
                      </c:pt>
                      <c:pt idx="4">
                        <c:v>3.02</c:v>
                      </c:pt>
                      <c:pt idx="5">
                        <c:v>2.9</c:v>
                      </c:pt>
                      <c:pt idx="6">
                        <c:v>2.73</c:v>
                      </c:pt>
                      <c:pt idx="7">
                        <c:v>2.65</c:v>
                      </c:pt>
                      <c:pt idx="8">
                        <c:v>2.58</c:v>
                      </c:pt>
                      <c:pt idx="9">
                        <c:v>2.54</c:v>
                      </c:pt>
                      <c:pt idx="10">
                        <c:v>2.6</c:v>
                      </c:pt>
                      <c:pt idx="11">
                        <c:v>2.58</c:v>
                      </c:pt>
                      <c:pt idx="12">
                        <c:v>2.66</c:v>
                      </c:pt>
                      <c:pt idx="13">
                        <c:v>2.75</c:v>
                      </c:pt>
                      <c:pt idx="14">
                        <c:v>2.82</c:v>
                      </c:pt>
                      <c:pt idx="15">
                        <c:v>2.87</c:v>
                      </c:pt>
                      <c:pt idx="16">
                        <c:v>2.92</c:v>
                      </c:pt>
                      <c:pt idx="17">
                        <c:v>3</c:v>
                      </c:pt>
                      <c:pt idx="18">
                        <c:v>3.05</c:v>
                      </c:pt>
                      <c:pt idx="19">
                        <c:v>2.98</c:v>
                      </c:pt>
                      <c:pt idx="20">
                        <c:v>3.05</c:v>
                      </c:pt>
                      <c:pt idx="21">
                        <c:v>3.05</c:v>
                      </c:pt>
                      <c:pt idx="22">
                        <c:v>3.28</c:v>
                      </c:pt>
                      <c:pt idx="23">
                        <c:v>3.3</c:v>
                      </c:pt>
                      <c:pt idx="24">
                        <c:v>3.17</c:v>
                      </c:pt>
                      <c:pt idx="25">
                        <c:v>3.05</c:v>
                      </c:pt>
                      <c:pt idx="26">
                        <c:v>3.05</c:v>
                      </c:pt>
                      <c:pt idx="27">
                        <c:v>3.1</c:v>
                      </c:pt>
                      <c:pt idx="28">
                        <c:v>3.95</c:v>
                      </c:pt>
                      <c:pt idx="29">
                        <c:v>3.6</c:v>
                      </c:pt>
                      <c:pt idx="30">
                        <c:v>3.58</c:v>
                      </c:pt>
                      <c:pt idx="31">
                        <c:v>3.6</c:v>
                      </c:pt>
                      <c:pt idx="32">
                        <c:v>3.54</c:v>
                      </c:pt>
                      <c:pt idx="33">
                        <c:v>3.5</c:v>
                      </c:pt>
                      <c:pt idx="34">
                        <c:v>3.37</c:v>
                      </c:pt>
                      <c:pt idx="35">
                        <c:v>3.21</c:v>
                      </c:pt>
                      <c:pt idx="36">
                        <c:v>3.06</c:v>
                      </c:pt>
                      <c:pt idx="37">
                        <c:v>3.2</c:v>
                      </c:pt>
                      <c:pt idx="38">
                        <c:v>3.37</c:v>
                      </c:pt>
                      <c:pt idx="39">
                        <c:v>3.34</c:v>
                      </c:pt>
                      <c:pt idx="40">
                        <c:v>3.43</c:v>
                      </c:pt>
                      <c:pt idx="41">
                        <c:v>3.6</c:v>
                      </c:pt>
                      <c:pt idx="42">
                        <c:v>3.65</c:v>
                      </c:pt>
                      <c:pt idx="43">
                        <c:v>3.92</c:v>
                      </c:pt>
                      <c:pt idx="44">
                        <c:v>4.0999999999999996</c:v>
                      </c:pt>
                      <c:pt idx="45">
                        <c:v>4.0199999999999996</c:v>
                      </c:pt>
                      <c:pt idx="46">
                        <c:v>3.85</c:v>
                      </c:pt>
                      <c:pt idx="47">
                        <c:v>3.74</c:v>
                      </c:pt>
                      <c:pt idx="48">
                        <c:v>3.68</c:v>
                      </c:pt>
                      <c:pt idx="49">
                        <c:v>3.52</c:v>
                      </c:pt>
                      <c:pt idx="50">
                        <c:v>3.47</c:v>
                      </c:pt>
                      <c:pt idx="51">
                        <c:v>3.56</c:v>
                      </c:pt>
                      <c:pt idx="52">
                        <c:v>3.6</c:v>
                      </c:pt>
                      <c:pt idx="53">
                        <c:v>3.32</c:v>
                      </c:pt>
                      <c:pt idx="54">
                        <c:v>3.3</c:v>
                      </c:pt>
                      <c:pt idx="55">
                        <c:v>3.18</c:v>
                      </c:pt>
                      <c:pt idx="56">
                        <c:v>3.28</c:v>
                      </c:pt>
                      <c:pt idx="57">
                        <c:v>3.38</c:v>
                      </c:pt>
                      <c:pt idx="58">
                        <c:v>3.3</c:v>
                      </c:pt>
                      <c:pt idx="59">
                        <c:v>3.4</c:v>
                      </c:pt>
                      <c:pt idx="60">
                        <c:v>3.4</c:v>
                      </c:pt>
                      <c:pt idx="61">
                        <c:v>3.35</c:v>
                      </c:pt>
                      <c:pt idx="62">
                        <c:v>3.53</c:v>
                      </c:pt>
                      <c:pt idx="63">
                        <c:v>3.6</c:v>
                      </c:pt>
                      <c:pt idx="64">
                        <c:v>3.62</c:v>
                      </c:pt>
                      <c:pt idx="65">
                        <c:v>3.52</c:v>
                      </c:pt>
                      <c:pt idx="66">
                        <c:v>3.45</c:v>
                      </c:pt>
                      <c:pt idx="67">
                        <c:v>3.35</c:v>
                      </c:pt>
                      <c:pt idx="68">
                        <c:v>3.3</c:v>
                      </c:pt>
                      <c:pt idx="69">
                        <c:v>3.24</c:v>
                      </c:pt>
                      <c:pt idx="70">
                        <c:v>3.35</c:v>
                      </c:pt>
                      <c:pt idx="71">
                        <c:v>3.34</c:v>
                      </c:pt>
                      <c:pt idx="72">
                        <c:v>3.34</c:v>
                      </c:pt>
                      <c:pt idx="73">
                        <c:v>3.32</c:v>
                      </c:pt>
                      <c:pt idx="74">
                        <c:v>3.3</c:v>
                      </c:pt>
                      <c:pt idx="75">
                        <c:v>3.25</c:v>
                      </c:pt>
                      <c:pt idx="76">
                        <c:v>3.25</c:v>
                      </c:pt>
                      <c:pt idx="77">
                        <c:v>3.1</c:v>
                      </c:pt>
                      <c:pt idx="78">
                        <c:v>3.03</c:v>
                      </c:pt>
                      <c:pt idx="79">
                        <c:v>3.12</c:v>
                      </c:pt>
                      <c:pt idx="80">
                        <c:v>3.08</c:v>
                      </c:pt>
                      <c:pt idx="81">
                        <c:v>3.02</c:v>
                      </c:pt>
                      <c:pt idx="82">
                        <c:v>3.26</c:v>
                      </c:pt>
                      <c:pt idx="83">
                        <c:v>3.52</c:v>
                      </c:pt>
                      <c:pt idx="84">
                        <c:v>3.69</c:v>
                      </c:pt>
                      <c:pt idx="85">
                        <c:v>4.1399999999999997</c:v>
                      </c:pt>
                      <c:pt idx="86">
                        <c:v>4.8</c:v>
                      </c:pt>
                      <c:pt idx="87">
                        <c:v>4.78</c:v>
                      </c:pt>
                      <c:pt idx="88">
                        <c:v>4.8499999999999996</c:v>
                      </c:pt>
                      <c:pt idx="89">
                        <c:v>4.96</c:v>
                      </c:pt>
                      <c:pt idx="90">
                        <c:v>5.04</c:v>
                      </c:pt>
                      <c:pt idx="91">
                        <c:v>4.9400000000000004</c:v>
                      </c:pt>
                      <c:pt idx="92">
                        <c:v>4.74</c:v>
                      </c:pt>
                      <c:pt idx="93">
                        <c:v>4.5</c:v>
                      </c:pt>
                      <c:pt idx="94">
                        <c:v>4.3</c:v>
                      </c:pt>
                      <c:pt idx="95">
                        <c:v>4.1500000000000004</c:v>
                      </c:pt>
                      <c:pt idx="96">
                        <c:v>4.05</c:v>
                      </c:pt>
                      <c:pt idx="97">
                        <c:v>4.05</c:v>
                      </c:pt>
                      <c:pt idx="98">
                        <c:v>4.12</c:v>
                      </c:pt>
                      <c:pt idx="99">
                        <c:v>4.22</c:v>
                      </c:pt>
                      <c:pt idx="100">
                        <c:v>4.34</c:v>
                      </c:pt>
                      <c:pt idx="101">
                        <c:v>4.18</c:v>
                      </c:pt>
                      <c:pt idx="102">
                        <c:v>4.1500000000000004</c:v>
                      </c:pt>
                      <c:pt idx="103">
                        <c:v>4.03</c:v>
                      </c:pt>
                      <c:pt idx="104">
                        <c:v>3.94</c:v>
                      </c:pt>
                      <c:pt idx="105">
                        <c:v>3.86</c:v>
                      </c:pt>
                      <c:pt idx="106">
                        <c:v>3.8</c:v>
                      </c:pt>
                      <c:pt idx="107">
                        <c:v>3.74</c:v>
                      </c:pt>
                      <c:pt idx="108">
                        <c:v>3.76</c:v>
                      </c:pt>
                      <c:pt idx="109">
                        <c:v>3.7</c:v>
                      </c:pt>
                      <c:pt idx="110">
                        <c:v>3.72</c:v>
                      </c:pt>
                      <c:pt idx="111">
                        <c:v>3.72</c:v>
                      </c:pt>
                      <c:pt idx="112">
                        <c:v>3.72</c:v>
                      </c:pt>
                      <c:pt idx="113">
                        <c:v>3.76</c:v>
                      </c:pt>
                      <c:pt idx="114">
                        <c:v>3.72</c:v>
                      </c:pt>
                      <c:pt idx="115">
                        <c:v>3.66</c:v>
                      </c:pt>
                      <c:pt idx="116">
                        <c:v>3.66</c:v>
                      </c:pt>
                      <c:pt idx="117">
                        <c:v>3.58</c:v>
                      </c:pt>
                      <c:pt idx="118">
                        <c:v>3.65</c:v>
                      </c:pt>
                      <c:pt idx="119">
                        <c:v>3.54</c:v>
                      </c:pt>
                      <c:pt idx="120">
                        <c:v>3.4</c:v>
                      </c:pt>
                      <c:pt idx="121">
                        <c:v>3.38</c:v>
                      </c:pt>
                      <c:pt idx="122">
                        <c:v>3.7</c:v>
                      </c:pt>
                      <c:pt idx="123">
                        <c:v>3.88</c:v>
                      </c:pt>
                      <c:pt idx="124">
                        <c:v>3.86</c:v>
                      </c:pt>
                      <c:pt idx="125">
                        <c:v>3.8</c:v>
                      </c:pt>
                      <c:pt idx="126">
                        <c:v>3.7</c:v>
                      </c:pt>
                      <c:pt idx="127">
                        <c:v>3.62</c:v>
                      </c:pt>
                      <c:pt idx="128">
                        <c:v>3.65</c:v>
                      </c:pt>
                      <c:pt idx="129">
                        <c:v>3.7</c:v>
                      </c:pt>
                      <c:pt idx="130">
                        <c:v>3.88</c:v>
                      </c:pt>
                      <c:pt idx="131">
                        <c:v>4.0999999999999996</c:v>
                      </c:pt>
                      <c:pt idx="132">
                        <c:v>4.3499999999999996</c:v>
                      </c:pt>
                      <c:pt idx="133">
                        <c:v>4</c:v>
                      </c:pt>
                      <c:pt idx="134">
                        <c:v>4.05</c:v>
                      </c:pt>
                      <c:pt idx="135">
                        <c:v>4.2</c:v>
                      </c:pt>
                      <c:pt idx="136">
                        <c:v>4.46</c:v>
                      </c:pt>
                      <c:pt idx="137">
                        <c:v>4.5999999999999996</c:v>
                      </c:pt>
                      <c:pt idx="138">
                        <c:v>4.7</c:v>
                      </c:pt>
                      <c:pt idx="139">
                        <c:v>4.6900000000000004</c:v>
                      </c:pt>
                      <c:pt idx="140">
                        <c:v>4.6399999999999997</c:v>
                      </c:pt>
                      <c:pt idx="141">
                        <c:v>4.57</c:v>
                      </c:pt>
                      <c:pt idx="142">
                        <c:v>4.45</c:v>
                      </c:pt>
                      <c:pt idx="143">
                        <c:v>4.3</c:v>
                      </c:pt>
                      <c:pt idx="144">
                        <c:v>4.03</c:v>
                      </c:pt>
                      <c:pt idx="145">
                        <c:v>3.82</c:v>
                      </c:pt>
                      <c:pt idx="146">
                        <c:v>3.66</c:v>
                      </c:pt>
                      <c:pt idx="147">
                        <c:v>3.6</c:v>
                      </c:pt>
                      <c:pt idx="148">
                        <c:v>3.6</c:v>
                      </c:pt>
                      <c:pt idx="149">
                        <c:v>3.63</c:v>
                      </c:pt>
                      <c:pt idx="150">
                        <c:v>3.61</c:v>
                      </c:pt>
                      <c:pt idx="151">
                        <c:v>3.65</c:v>
                      </c:pt>
                      <c:pt idx="152">
                        <c:v>3.67</c:v>
                      </c:pt>
                      <c:pt idx="153">
                        <c:v>3.88</c:v>
                      </c:pt>
                      <c:pt idx="154">
                        <c:v>4.2</c:v>
                      </c:pt>
                      <c:pt idx="155">
                        <c:v>4.2</c:v>
                      </c:pt>
                      <c:pt idx="156">
                        <c:v>4.26</c:v>
                      </c:pt>
                      <c:pt idx="157">
                        <c:v>4.33</c:v>
                      </c:pt>
                      <c:pt idx="158">
                        <c:v>4.4000000000000004</c:v>
                      </c:pt>
                      <c:pt idx="159">
                        <c:v>4.3499999999999996</c:v>
                      </c:pt>
                      <c:pt idx="160">
                        <c:v>4.32</c:v>
                      </c:pt>
                      <c:pt idx="161">
                        <c:v>4.25</c:v>
                      </c:pt>
                      <c:pt idx="162">
                        <c:v>4.22</c:v>
                      </c:pt>
                      <c:pt idx="163">
                        <c:v>4.22</c:v>
                      </c:pt>
                      <c:pt idx="164">
                        <c:v>4.18</c:v>
                      </c:pt>
                      <c:pt idx="165">
                        <c:v>3.96</c:v>
                      </c:pt>
                      <c:pt idx="166">
                        <c:v>3.7</c:v>
                      </c:pt>
                      <c:pt idx="167">
                        <c:v>3.59</c:v>
                      </c:pt>
                      <c:pt idx="168">
                        <c:v>3.42</c:v>
                      </c:pt>
                      <c:pt idx="169">
                        <c:v>3.4</c:v>
                      </c:pt>
                      <c:pt idx="170">
                        <c:v>3.47</c:v>
                      </c:pt>
                      <c:pt idx="171">
                        <c:v>3.56</c:v>
                      </c:pt>
                      <c:pt idx="172">
                        <c:v>3.5</c:v>
                      </c:pt>
                      <c:pt idx="173">
                        <c:v>3.4</c:v>
                      </c:pt>
                      <c:pt idx="174">
                        <c:v>4.4400000000000004</c:v>
                      </c:pt>
                      <c:pt idx="175">
                        <c:v>3.68</c:v>
                      </c:pt>
                      <c:pt idx="176">
                        <c:v>3.9</c:v>
                      </c:pt>
                      <c:pt idx="177">
                        <c:v>3.84</c:v>
                      </c:pt>
                      <c:pt idx="178">
                        <c:v>3.84</c:v>
                      </c:pt>
                      <c:pt idx="179">
                        <c:v>3.9</c:v>
                      </c:pt>
                      <c:pt idx="180">
                        <c:v>4</c:v>
                      </c:pt>
                      <c:pt idx="181">
                        <c:v>4.2300000000000004</c:v>
                      </c:pt>
                      <c:pt idx="182">
                        <c:v>4.32</c:v>
                      </c:pt>
                      <c:pt idx="183">
                        <c:v>4.4400000000000004</c:v>
                      </c:pt>
                      <c:pt idx="184">
                        <c:v>4.4000000000000004</c:v>
                      </c:pt>
                      <c:pt idx="185">
                        <c:v>4.3600000000000003</c:v>
                      </c:pt>
                      <c:pt idx="186">
                        <c:v>4.3600000000000003</c:v>
                      </c:pt>
                      <c:pt idx="187">
                        <c:v>4.43</c:v>
                      </c:pt>
                      <c:pt idx="188">
                        <c:v>4.3099999999999996</c:v>
                      </c:pt>
                      <c:pt idx="189">
                        <c:v>4.22</c:v>
                      </c:pt>
                      <c:pt idx="190">
                        <c:v>4.22</c:v>
                      </c:pt>
                      <c:pt idx="191">
                        <c:v>4.2</c:v>
                      </c:pt>
                      <c:pt idx="192">
                        <c:v>4.17</c:v>
                      </c:pt>
                      <c:pt idx="193">
                        <c:v>4.12</c:v>
                      </c:pt>
                      <c:pt idx="194">
                        <c:v>4.22</c:v>
                      </c:pt>
                      <c:pt idx="195">
                        <c:v>4.26</c:v>
                      </c:pt>
                      <c:pt idx="196">
                        <c:v>4.22</c:v>
                      </c:pt>
                      <c:pt idx="197">
                        <c:v>4.2300000000000004</c:v>
                      </c:pt>
                      <c:pt idx="198">
                        <c:v>4.2300000000000004</c:v>
                      </c:pt>
                      <c:pt idx="199">
                        <c:v>4.26</c:v>
                      </c:pt>
                      <c:pt idx="200">
                        <c:v>4.17</c:v>
                      </c:pt>
                      <c:pt idx="201">
                        <c:v>4.18</c:v>
                      </c:pt>
                      <c:pt idx="202">
                        <c:v>4.24</c:v>
                      </c:pt>
                      <c:pt idx="203">
                        <c:v>4.0199999999999996</c:v>
                      </c:pt>
                      <c:pt idx="204">
                        <c:v>3.86</c:v>
                      </c:pt>
                      <c:pt idx="205">
                        <c:v>3.7</c:v>
                      </c:pt>
                      <c:pt idx="206">
                        <c:v>3.64</c:v>
                      </c:pt>
                      <c:pt idx="207">
                        <c:v>3.64</c:v>
                      </c:pt>
                      <c:pt idx="208">
                        <c:v>3.6</c:v>
                      </c:pt>
                      <c:pt idx="209">
                        <c:v>3.47</c:v>
                      </c:pt>
                      <c:pt idx="210">
                        <c:v>3.37</c:v>
                      </c:pt>
                      <c:pt idx="211">
                        <c:v>3.26</c:v>
                      </c:pt>
                      <c:pt idx="212">
                        <c:v>3.18</c:v>
                      </c:pt>
                      <c:pt idx="213">
                        <c:v>3.12</c:v>
                      </c:pt>
                      <c:pt idx="214">
                        <c:v>3.1</c:v>
                      </c:pt>
                      <c:pt idx="215">
                        <c:v>3.08</c:v>
                      </c:pt>
                      <c:pt idx="216">
                        <c:v>3.04</c:v>
                      </c:pt>
                      <c:pt idx="217">
                        <c:v>2.97</c:v>
                      </c:pt>
                      <c:pt idx="218">
                        <c:v>2.86</c:v>
                      </c:pt>
                      <c:pt idx="219">
                        <c:v>2.77</c:v>
                      </c:pt>
                      <c:pt idx="220">
                        <c:v>3.02</c:v>
                      </c:pt>
                      <c:pt idx="221">
                        <c:v>3.08</c:v>
                      </c:pt>
                      <c:pt idx="222">
                        <c:v>3.08</c:v>
                      </c:pt>
                      <c:pt idx="223">
                        <c:v>3.24</c:v>
                      </c:pt>
                      <c:pt idx="224">
                        <c:v>3.36</c:v>
                      </c:pt>
                      <c:pt idx="225">
                        <c:v>3.5</c:v>
                      </c:pt>
                      <c:pt idx="226">
                        <c:v>3.54</c:v>
                      </c:pt>
                      <c:pt idx="227">
                        <c:v>3.48</c:v>
                      </c:pt>
                      <c:pt idx="228">
                        <c:v>3.42</c:v>
                      </c:pt>
                      <c:pt idx="229">
                        <c:v>3.6</c:v>
                      </c:pt>
                      <c:pt idx="230">
                        <c:v>3.71</c:v>
                      </c:pt>
                      <c:pt idx="231">
                        <c:v>3.96</c:v>
                      </c:pt>
                      <c:pt idx="232">
                        <c:v>3.86</c:v>
                      </c:pt>
                      <c:pt idx="233">
                        <c:v>3.7</c:v>
                      </c:pt>
                      <c:pt idx="234">
                        <c:v>3.67</c:v>
                      </c:pt>
                      <c:pt idx="235">
                        <c:v>3.57</c:v>
                      </c:pt>
                      <c:pt idx="236">
                        <c:v>3.5</c:v>
                      </c:pt>
                      <c:pt idx="237">
                        <c:v>3.44</c:v>
                      </c:pt>
                      <c:pt idx="238">
                        <c:v>3.39</c:v>
                      </c:pt>
                      <c:pt idx="239">
                        <c:v>3.34</c:v>
                      </c:pt>
                      <c:pt idx="240">
                        <c:v>3.35</c:v>
                      </c:pt>
                      <c:pt idx="241">
                        <c:v>3.37</c:v>
                      </c:pt>
                      <c:pt idx="242">
                        <c:v>3.41</c:v>
                      </c:pt>
                      <c:pt idx="243">
                        <c:v>3.35</c:v>
                      </c:pt>
                      <c:pt idx="244">
                        <c:v>3.32</c:v>
                      </c:pt>
                      <c:pt idx="245">
                        <c:v>3.52</c:v>
                      </c:pt>
                      <c:pt idx="246">
                        <c:v>3.58</c:v>
                      </c:pt>
                      <c:pt idx="247">
                        <c:v>3.9</c:v>
                      </c:pt>
                      <c:pt idx="248">
                        <c:v>3.95</c:v>
                      </c:pt>
                      <c:pt idx="249">
                        <c:v>4.03</c:v>
                      </c:pt>
                      <c:pt idx="250">
                        <c:v>4.25</c:v>
                      </c:pt>
                      <c:pt idx="251">
                        <c:v>3.46</c:v>
                      </c:pt>
                      <c:pt idx="252">
                        <c:v>4.0999999999999996</c:v>
                      </c:pt>
                      <c:pt idx="253">
                        <c:v>3.9</c:v>
                      </c:pt>
                      <c:pt idx="254">
                        <c:v>3.82</c:v>
                      </c:pt>
                      <c:pt idx="255">
                        <c:v>3.78</c:v>
                      </c:pt>
                      <c:pt idx="256">
                        <c:v>3.78</c:v>
                      </c:pt>
                      <c:pt idx="257">
                        <c:v>3.68</c:v>
                      </c:pt>
                      <c:pt idx="258">
                        <c:v>3.62</c:v>
                      </c:pt>
                      <c:pt idx="259">
                        <c:v>3.45</c:v>
                      </c:pt>
                      <c:pt idx="260">
                        <c:v>3.25</c:v>
                      </c:pt>
                      <c:pt idx="261">
                        <c:v>3.2</c:v>
                      </c:pt>
                      <c:pt idx="262">
                        <c:v>3.25</c:v>
                      </c:pt>
                      <c:pt idx="263">
                        <c:v>3.35</c:v>
                      </c:pt>
                      <c:pt idx="264">
                        <c:v>3.48</c:v>
                      </c:pt>
                      <c:pt idx="265">
                        <c:v>3.46</c:v>
                      </c:pt>
                      <c:pt idx="266">
                        <c:v>3.64</c:v>
                      </c:pt>
                      <c:pt idx="267">
                        <c:v>3.66</c:v>
                      </c:pt>
                      <c:pt idx="268">
                        <c:v>3.9</c:v>
                      </c:pt>
                      <c:pt idx="269">
                        <c:v>3.66</c:v>
                      </c:pt>
                      <c:pt idx="270">
                        <c:v>3.96</c:v>
                      </c:pt>
                      <c:pt idx="271">
                        <c:v>5.28</c:v>
                      </c:pt>
                      <c:pt idx="272">
                        <c:v>5.4</c:v>
                      </c:pt>
                      <c:pt idx="273">
                        <c:v>5.24</c:v>
                      </c:pt>
                      <c:pt idx="274">
                        <c:v>5.54</c:v>
                      </c:pt>
                      <c:pt idx="275">
                        <c:v>6.2</c:v>
                      </c:pt>
                      <c:pt idx="276">
                        <c:v>5.97</c:v>
                      </c:pt>
                      <c:pt idx="277">
                        <c:v>5.62</c:v>
                      </c:pt>
                      <c:pt idx="278">
                        <c:v>5.4</c:v>
                      </c:pt>
                      <c:pt idx="279">
                        <c:v>5.2</c:v>
                      </c:pt>
                      <c:pt idx="280">
                        <c:v>4.8</c:v>
                      </c:pt>
                      <c:pt idx="281">
                        <c:v>4.54</c:v>
                      </c:pt>
                      <c:pt idx="282">
                        <c:v>4.2</c:v>
                      </c:pt>
                      <c:pt idx="283">
                        <c:v>4.05</c:v>
                      </c:pt>
                      <c:pt idx="284">
                        <c:v>3.9</c:v>
                      </c:pt>
                      <c:pt idx="285">
                        <c:v>3.86</c:v>
                      </c:pt>
                      <c:pt idx="286">
                        <c:v>3.74</c:v>
                      </c:pt>
                      <c:pt idx="287">
                        <c:v>3.5</c:v>
                      </c:pt>
                      <c:pt idx="288">
                        <c:v>3.4</c:v>
                      </c:pt>
                      <c:pt idx="289">
                        <c:v>3.84</c:v>
                      </c:pt>
                      <c:pt idx="290">
                        <c:v>3.86</c:v>
                      </c:pt>
                      <c:pt idx="291">
                        <c:v>3.71</c:v>
                      </c:pt>
                      <c:pt idx="292">
                        <c:v>3.47</c:v>
                      </c:pt>
                      <c:pt idx="293">
                        <c:v>3.33</c:v>
                      </c:pt>
                      <c:pt idx="294">
                        <c:v>3.26</c:v>
                      </c:pt>
                      <c:pt idx="295">
                        <c:v>3.18</c:v>
                      </c:pt>
                      <c:pt idx="296">
                        <c:v>3.2</c:v>
                      </c:pt>
                      <c:pt idx="297">
                        <c:v>3.18</c:v>
                      </c:pt>
                      <c:pt idx="298">
                        <c:v>3.05</c:v>
                      </c:pt>
                      <c:pt idx="299">
                        <c:v>3.01</c:v>
                      </c:pt>
                      <c:pt idx="300">
                        <c:v>2.98</c:v>
                      </c:pt>
                      <c:pt idx="301">
                        <c:v>2.92</c:v>
                      </c:pt>
                      <c:pt idx="302">
                        <c:v>2.9</c:v>
                      </c:pt>
                      <c:pt idx="303">
                        <c:v>2.82</c:v>
                      </c:pt>
                      <c:pt idx="304">
                        <c:v>3.1</c:v>
                      </c:pt>
                      <c:pt idx="305">
                        <c:v>3.04</c:v>
                      </c:pt>
                      <c:pt idx="306">
                        <c:v>2.9</c:v>
                      </c:pt>
                      <c:pt idx="307">
                        <c:v>2.8</c:v>
                      </c:pt>
                      <c:pt idx="308">
                        <c:v>2.74</c:v>
                      </c:pt>
                      <c:pt idx="309">
                        <c:v>2.62</c:v>
                      </c:pt>
                      <c:pt idx="310">
                        <c:v>2.65</c:v>
                      </c:pt>
                      <c:pt idx="311">
                        <c:v>2.72</c:v>
                      </c:pt>
                      <c:pt idx="312">
                        <c:v>2.8</c:v>
                      </c:pt>
                      <c:pt idx="313">
                        <c:v>2.86</c:v>
                      </c:pt>
                      <c:pt idx="314">
                        <c:v>2.93</c:v>
                      </c:pt>
                      <c:pt idx="315">
                        <c:v>3.03</c:v>
                      </c:pt>
                      <c:pt idx="316">
                        <c:v>3.08</c:v>
                      </c:pt>
                      <c:pt idx="317">
                        <c:v>3.15</c:v>
                      </c:pt>
                      <c:pt idx="318">
                        <c:v>3.1</c:v>
                      </c:pt>
                      <c:pt idx="319">
                        <c:v>3.08</c:v>
                      </c:pt>
                      <c:pt idx="320">
                        <c:v>3.08</c:v>
                      </c:pt>
                      <c:pt idx="321">
                        <c:v>2.96</c:v>
                      </c:pt>
                      <c:pt idx="322">
                        <c:v>2.9</c:v>
                      </c:pt>
                      <c:pt idx="323">
                        <c:v>2.84</c:v>
                      </c:pt>
                      <c:pt idx="324">
                        <c:v>2.8</c:v>
                      </c:pt>
                      <c:pt idx="325">
                        <c:v>2.73</c:v>
                      </c:pt>
                      <c:pt idx="326">
                        <c:v>2.58</c:v>
                      </c:pt>
                      <c:pt idx="327">
                        <c:v>2.6</c:v>
                      </c:pt>
                      <c:pt idx="328">
                        <c:v>2.68</c:v>
                      </c:pt>
                      <c:pt idx="329">
                        <c:v>2.88</c:v>
                      </c:pt>
                      <c:pt idx="330">
                        <c:v>2.78</c:v>
                      </c:pt>
                      <c:pt idx="331">
                        <c:v>2.61</c:v>
                      </c:pt>
                      <c:pt idx="332">
                        <c:v>2.56</c:v>
                      </c:pt>
                      <c:pt idx="333">
                        <c:v>2.61</c:v>
                      </c:pt>
                      <c:pt idx="334">
                        <c:v>2.41</c:v>
                      </c:pt>
                      <c:pt idx="335">
                        <c:v>2.3199999999999998</c:v>
                      </c:pt>
                      <c:pt idx="336">
                        <c:v>2.35</c:v>
                      </c:pt>
                      <c:pt idx="337">
                        <c:v>2.2400000000000002</c:v>
                      </c:pt>
                      <c:pt idx="338">
                        <c:v>2.2599999999999998</c:v>
                      </c:pt>
                      <c:pt idx="339">
                        <c:v>2.2000000000000002</c:v>
                      </c:pt>
                      <c:pt idx="340">
                        <c:v>2.2000000000000002</c:v>
                      </c:pt>
                      <c:pt idx="341">
                        <c:v>2.16</c:v>
                      </c:pt>
                      <c:pt idx="342">
                        <c:v>2.21</c:v>
                      </c:pt>
                      <c:pt idx="343">
                        <c:v>2.35</c:v>
                      </c:pt>
                      <c:pt idx="344">
                        <c:v>2.2400000000000002</c:v>
                      </c:pt>
                      <c:pt idx="345">
                        <c:v>2.15</c:v>
                      </c:pt>
                      <c:pt idx="346">
                        <c:v>2.12</c:v>
                      </c:pt>
                      <c:pt idx="347">
                        <c:v>2.13</c:v>
                      </c:pt>
                      <c:pt idx="348">
                        <c:v>2.15</c:v>
                      </c:pt>
                      <c:pt idx="349">
                        <c:v>2.08</c:v>
                      </c:pt>
                      <c:pt idx="350">
                        <c:v>2.06</c:v>
                      </c:pt>
                      <c:pt idx="351">
                        <c:v>2</c:v>
                      </c:pt>
                      <c:pt idx="352">
                        <c:v>1.99</c:v>
                      </c:pt>
                      <c:pt idx="353">
                        <c:v>1.95</c:v>
                      </c:pt>
                      <c:pt idx="354">
                        <c:v>1.92</c:v>
                      </c:pt>
                      <c:pt idx="355">
                        <c:v>1.89</c:v>
                      </c:pt>
                      <c:pt idx="356">
                        <c:v>1.89</c:v>
                      </c:pt>
                      <c:pt idx="357">
                        <c:v>1.88</c:v>
                      </c:pt>
                      <c:pt idx="358">
                        <c:v>1.86</c:v>
                      </c:pt>
                      <c:pt idx="359">
                        <c:v>1.88</c:v>
                      </c:pt>
                      <c:pt idx="360">
                        <c:v>1.9</c:v>
                      </c:pt>
                      <c:pt idx="361">
                        <c:v>1.92</c:v>
                      </c:pt>
                      <c:pt idx="362">
                        <c:v>1.94</c:v>
                      </c:pt>
                      <c:pt idx="363">
                        <c:v>2.04</c:v>
                      </c:pt>
                      <c:pt idx="364">
                        <c:v>2.1800000000000002</c:v>
                      </c:pt>
                      <c:pt idx="365">
                        <c:v>2.16</c:v>
                      </c:pt>
                      <c:pt idx="366">
                        <c:v>2.1</c:v>
                      </c:pt>
                      <c:pt idx="367">
                        <c:v>2.09</c:v>
                      </c:pt>
                      <c:pt idx="368">
                        <c:v>2.02</c:v>
                      </c:pt>
                      <c:pt idx="369">
                        <c:v>1.98</c:v>
                      </c:pt>
                      <c:pt idx="370">
                        <c:v>1.92</c:v>
                      </c:pt>
                      <c:pt idx="371">
                        <c:v>1.82</c:v>
                      </c:pt>
                      <c:pt idx="372">
                        <c:v>1.78</c:v>
                      </c:pt>
                      <c:pt idx="373">
                        <c:v>1.72</c:v>
                      </c:pt>
                      <c:pt idx="374">
                        <c:v>1.82</c:v>
                      </c:pt>
                      <c:pt idx="375">
                        <c:v>1.88</c:v>
                      </c:pt>
                      <c:pt idx="376">
                        <c:v>2.04</c:v>
                      </c:pt>
                      <c:pt idx="377">
                        <c:v>1.98</c:v>
                      </c:pt>
                      <c:pt idx="378">
                        <c:v>1.8</c:v>
                      </c:pt>
                      <c:pt idx="379">
                        <c:v>1.78</c:v>
                      </c:pt>
                      <c:pt idx="380">
                        <c:v>1.73</c:v>
                      </c:pt>
                      <c:pt idx="381">
                        <c:v>1.7</c:v>
                      </c:pt>
                      <c:pt idx="382">
                        <c:v>1.69</c:v>
                      </c:pt>
                      <c:pt idx="383">
                        <c:v>1.67</c:v>
                      </c:pt>
                      <c:pt idx="384">
                        <c:v>1.65</c:v>
                      </c:pt>
                      <c:pt idx="385">
                        <c:v>1.73</c:v>
                      </c:pt>
                      <c:pt idx="386">
                        <c:v>1.58</c:v>
                      </c:pt>
                      <c:pt idx="387">
                        <c:v>1.57</c:v>
                      </c:pt>
                      <c:pt idx="388">
                        <c:v>1.55</c:v>
                      </c:pt>
                      <c:pt idx="389">
                        <c:v>1.57</c:v>
                      </c:pt>
                      <c:pt idx="390">
                        <c:v>1.64</c:v>
                      </c:pt>
                      <c:pt idx="391">
                        <c:v>1.7</c:v>
                      </c:pt>
                      <c:pt idx="392">
                        <c:v>1.68</c:v>
                      </c:pt>
                      <c:pt idx="393">
                        <c:v>1.64</c:v>
                      </c:pt>
                      <c:pt idx="394">
                        <c:v>1.64</c:v>
                      </c:pt>
                      <c:pt idx="395">
                        <c:v>1.64</c:v>
                      </c:pt>
                      <c:pt idx="396">
                        <c:v>1.66</c:v>
                      </c:pt>
                      <c:pt idx="397">
                        <c:v>1.65</c:v>
                      </c:pt>
                      <c:pt idx="398">
                        <c:v>1.64</c:v>
                      </c:pt>
                      <c:pt idx="399">
                        <c:v>1.64</c:v>
                      </c:pt>
                      <c:pt idx="400">
                        <c:v>1.68</c:v>
                      </c:pt>
                      <c:pt idx="401">
                        <c:v>1.68</c:v>
                      </c:pt>
                      <c:pt idx="402">
                        <c:v>1.66</c:v>
                      </c:pt>
                      <c:pt idx="403">
                        <c:v>1.78</c:v>
                      </c:pt>
                      <c:pt idx="404">
                        <c:v>1.8</c:v>
                      </c:pt>
                      <c:pt idx="405">
                        <c:v>1.85</c:v>
                      </c:pt>
                      <c:pt idx="406">
                        <c:v>1.9</c:v>
                      </c:pt>
                      <c:pt idx="407">
                        <c:v>1.9</c:v>
                      </c:pt>
                      <c:pt idx="408">
                        <c:v>1.82</c:v>
                      </c:pt>
                      <c:pt idx="409">
                        <c:v>1.76</c:v>
                      </c:pt>
                      <c:pt idx="410">
                        <c:v>1.67</c:v>
                      </c:pt>
                      <c:pt idx="411">
                        <c:v>1.62</c:v>
                      </c:pt>
                      <c:pt idx="412">
                        <c:v>1.6</c:v>
                      </c:pt>
                      <c:pt idx="413">
                        <c:v>1.6</c:v>
                      </c:pt>
                      <c:pt idx="414">
                        <c:v>1.57</c:v>
                      </c:pt>
                      <c:pt idx="415">
                        <c:v>1.52</c:v>
                      </c:pt>
                      <c:pt idx="416">
                        <c:v>1.46</c:v>
                      </c:pt>
                      <c:pt idx="417">
                        <c:v>1.42</c:v>
                      </c:pt>
                      <c:pt idx="418">
                        <c:v>1.4</c:v>
                      </c:pt>
                      <c:pt idx="419">
                        <c:v>1.4</c:v>
                      </c:pt>
                      <c:pt idx="420">
                        <c:v>1.39</c:v>
                      </c:pt>
                      <c:pt idx="421">
                        <c:v>1.39</c:v>
                      </c:pt>
                      <c:pt idx="422">
                        <c:v>1.38</c:v>
                      </c:pt>
                      <c:pt idx="423">
                        <c:v>1.35</c:v>
                      </c:pt>
                      <c:pt idx="424">
                        <c:v>1.38</c:v>
                      </c:pt>
                      <c:pt idx="425">
                        <c:v>1.37</c:v>
                      </c:pt>
                      <c:pt idx="426">
                        <c:v>1.36</c:v>
                      </c:pt>
                      <c:pt idx="427">
                        <c:v>1.35</c:v>
                      </c:pt>
                      <c:pt idx="428">
                        <c:v>1.34</c:v>
                      </c:pt>
                      <c:pt idx="429">
                        <c:v>1.33</c:v>
                      </c:pt>
                      <c:pt idx="430">
                        <c:v>1.3</c:v>
                      </c:pt>
                      <c:pt idx="431">
                        <c:v>1.31</c:v>
                      </c:pt>
                      <c:pt idx="432">
                        <c:v>1.32</c:v>
                      </c:pt>
                      <c:pt idx="433">
                        <c:v>1.32</c:v>
                      </c:pt>
                      <c:pt idx="434">
                        <c:v>1.3</c:v>
                      </c:pt>
                      <c:pt idx="435">
                        <c:v>1.31</c:v>
                      </c:pt>
                      <c:pt idx="436">
                        <c:v>1.33</c:v>
                      </c:pt>
                      <c:pt idx="437">
                        <c:v>1.31</c:v>
                      </c:pt>
                      <c:pt idx="438">
                        <c:v>1.3</c:v>
                      </c:pt>
                      <c:pt idx="439">
                        <c:v>1.28</c:v>
                      </c:pt>
                      <c:pt idx="440">
                        <c:v>1.27</c:v>
                      </c:pt>
                      <c:pt idx="441">
                        <c:v>1.27</c:v>
                      </c:pt>
                      <c:pt idx="442">
                        <c:v>1.26</c:v>
                      </c:pt>
                      <c:pt idx="443">
                        <c:v>1.25</c:v>
                      </c:pt>
                      <c:pt idx="444">
                        <c:v>1.25</c:v>
                      </c:pt>
                      <c:pt idx="445">
                        <c:v>1.21</c:v>
                      </c:pt>
                      <c:pt idx="446">
                        <c:v>1.22</c:v>
                      </c:pt>
                      <c:pt idx="447">
                        <c:v>1.21</c:v>
                      </c:pt>
                      <c:pt idx="448">
                        <c:v>1.2</c:v>
                      </c:pt>
                      <c:pt idx="449">
                        <c:v>1.2</c:v>
                      </c:pt>
                      <c:pt idx="450">
                        <c:v>1.21</c:v>
                      </c:pt>
                      <c:pt idx="451">
                        <c:v>1.22</c:v>
                      </c:pt>
                      <c:pt idx="452">
                        <c:v>1.24</c:v>
                      </c:pt>
                      <c:pt idx="453">
                        <c:v>1.22</c:v>
                      </c:pt>
                      <c:pt idx="454">
                        <c:v>1.28</c:v>
                      </c:pt>
                      <c:pt idx="455">
                        <c:v>1.33</c:v>
                      </c:pt>
                      <c:pt idx="456">
                        <c:v>1.38</c:v>
                      </c:pt>
                      <c:pt idx="457">
                        <c:v>1.33</c:v>
                      </c:pt>
                      <c:pt idx="458">
                        <c:v>1.42</c:v>
                      </c:pt>
                      <c:pt idx="459">
                        <c:v>1.4</c:v>
                      </c:pt>
                      <c:pt idx="460">
                        <c:v>1.39</c:v>
                      </c:pt>
                      <c:pt idx="461">
                        <c:v>1.37</c:v>
                      </c:pt>
                      <c:pt idx="462">
                        <c:v>1.45</c:v>
                      </c:pt>
                      <c:pt idx="463">
                        <c:v>1.43</c:v>
                      </c:pt>
                      <c:pt idx="464">
                        <c:v>1.39</c:v>
                      </c:pt>
                      <c:pt idx="465">
                        <c:v>1.35</c:v>
                      </c:pt>
                      <c:pt idx="466">
                        <c:v>1.34</c:v>
                      </c:pt>
                      <c:pt idx="467">
                        <c:v>1.36</c:v>
                      </c:pt>
                      <c:pt idx="468">
                        <c:v>1.36</c:v>
                      </c:pt>
                      <c:pt idx="469">
                        <c:v>1.36</c:v>
                      </c:pt>
                      <c:pt idx="470">
                        <c:v>1.33</c:v>
                      </c:pt>
                      <c:pt idx="471">
                        <c:v>1.3</c:v>
                      </c:pt>
                      <c:pt idx="472">
                        <c:v>1.5</c:v>
                      </c:pt>
                      <c:pt idx="473">
                        <c:v>1.54</c:v>
                      </c:pt>
                      <c:pt idx="474">
                        <c:v>1.64</c:v>
                      </c:pt>
                      <c:pt idx="475">
                        <c:v>1.72</c:v>
                      </c:pt>
                      <c:pt idx="476">
                        <c:v>1.69</c:v>
                      </c:pt>
                      <c:pt idx="477">
                        <c:v>1.58</c:v>
                      </c:pt>
                      <c:pt idx="478">
                        <c:v>1.56</c:v>
                      </c:pt>
                      <c:pt idx="479">
                        <c:v>1.52</c:v>
                      </c:pt>
                      <c:pt idx="480">
                        <c:v>1.43</c:v>
                      </c:pt>
                      <c:pt idx="481">
                        <c:v>1.39</c:v>
                      </c:pt>
                      <c:pt idx="482">
                        <c:v>1.35</c:v>
                      </c:pt>
                      <c:pt idx="483">
                        <c:v>1.31</c:v>
                      </c:pt>
                      <c:pt idx="484">
                        <c:v>1.3</c:v>
                      </c:pt>
                      <c:pt idx="485">
                        <c:v>1.29</c:v>
                      </c:pt>
                      <c:pt idx="486">
                        <c:v>1.29</c:v>
                      </c:pt>
                      <c:pt idx="487">
                        <c:v>1.26</c:v>
                      </c:pt>
                      <c:pt idx="488">
                        <c:v>1.25</c:v>
                      </c:pt>
                      <c:pt idx="489">
                        <c:v>1.27</c:v>
                      </c:pt>
                      <c:pt idx="490">
                        <c:v>1.36</c:v>
                      </c:pt>
                      <c:pt idx="491">
                        <c:v>1.27</c:v>
                      </c:pt>
                      <c:pt idx="492">
                        <c:v>1.3</c:v>
                      </c:pt>
                      <c:pt idx="493">
                        <c:v>1.36</c:v>
                      </c:pt>
                      <c:pt idx="494">
                        <c:v>1.45</c:v>
                      </c:pt>
                      <c:pt idx="495">
                        <c:v>1.43</c:v>
                      </c:pt>
                      <c:pt idx="496">
                        <c:v>1.49</c:v>
                      </c:pt>
                      <c:pt idx="497">
                        <c:v>1.55</c:v>
                      </c:pt>
                      <c:pt idx="498">
                        <c:v>1.54</c:v>
                      </c:pt>
                      <c:pt idx="499">
                        <c:v>1.44</c:v>
                      </c:pt>
                      <c:pt idx="500">
                        <c:v>1.38</c:v>
                      </c:pt>
                      <c:pt idx="501">
                        <c:v>1.39</c:v>
                      </c:pt>
                      <c:pt idx="502">
                        <c:v>1.46</c:v>
                      </c:pt>
                      <c:pt idx="503">
                        <c:v>1.49</c:v>
                      </c:pt>
                      <c:pt idx="504">
                        <c:v>1.49</c:v>
                      </c:pt>
                      <c:pt idx="505">
                        <c:v>1.55</c:v>
                      </c:pt>
                      <c:pt idx="506">
                        <c:v>1.53</c:v>
                      </c:pt>
                      <c:pt idx="507">
                        <c:v>1.49</c:v>
                      </c:pt>
                      <c:pt idx="508">
                        <c:v>1.47</c:v>
                      </c:pt>
                      <c:pt idx="509">
                        <c:v>1.43</c:v>
                      </c:pt>
                      <c:pt idx="510">
                        <c:v>1.43</c:v>
                      </c:pt>
                      <c:pt idx="511">
                        <c:v>1.35</c:v>
                      </c:pt>
                      <c:pt idx="512">
                        <c:v>1.24</c:v>
                      </c:pt>
                      <c:pt idx="513">
                        <c:v>1.19</c:v>
                      </c:pt>
                      <c:pt idx="514">
                        <c:v>1.17</c:v>
                      </c:pt>
                      <c:pt idx="515">
                        <c:v>1.1399999999999999</c:v>
                      </c:pt>
                      <c:pt idx="516">
                        <c:v>1.1200000000000001</c:v>
                      </c:pt>
                      <c:pt idx="517">
                        <c:v>1.1599999999999999</c:v>
                      </c:pt>
                      <c:pt idx="518">
                        <c:v>1.1000000000000001</c:v>
                      </c:pt>
                      <c:pt idx="519">
                        <c:v>1.1200000000000001</c:v>
                      </c:pt>
                      <c:pt idx="520">
                        <c:v>1.1499999999999999</c:v>
                      </c:pt>
                      <c:pt idx="521">
                        <c:v>1.17</c:v>
                      </c:pt>
                      <c:pt idx="522">
                        <c:v>1.2</c:v>
                      </c:pt>
                      <c:pt idx="523">
                        <c:v>1.1399999999999999</c:v>
                      </c:pt>
                      <c:pt idx="524">
                        <c:v>1.1299999999999999</c:v>
                      </c:pt>
                      <c:pt idx="525">
                        <c:v>1.1200000000000001</c:v>
                      </c:pt>
                      <c:pt idx="526">
                        <c:v>1.1100000000000001</c:v>
                      </c:pt>
                      <c:pt idx="527">
                        <c:v>1.1000000000000001</c:v>
                      </c:pt>
                      <c:pt idx="528">
                        <c:v>1.1000000000000001</c:v>
                      </c:pt>
                      <c:pt idx="529">
                        <c:v>1.1000000000000001</c:v>
                      </c:pt>
                      <c:pt idx="530">
                        <c:v>1.1000000000000001</c:v>
                      </c:pt>
                      <c:pt idx="531">
                        <c:v>1.1000000000000001</c:v>
                      </c:pt>
                      <c:pt idx="532">
                        <c:v>1.25</c:v>
                      </c:pt>
                      <c:pt idx="533">
                        <c:v>1.39</c:v>
                      </c:pt>
                      <c:pt idx="534">
                        <c:v>1.58</c:v>
                      </c:pt>
                      <c:pt idx="535">
                        <c:v>1.73</c:v>
                      </c:pt>
                      <c:pt idx="536">
                        <c:v>1.76</c:v>
                      </c:pt>
                      <c:pt idx="537">
                        <c:v>2.04</c:v>
                      </c:pt>
                      <c:pt idx="538">
                        <c:v>2.2400000000000002</c:v>
                      </c:pt>
                      <c:pt idx="539">
                        <c:v>2.21</c:v>
                      </c:pt>
                      <c:pt idx="540">
                        <c:v>2.1</c:v>
                      </c:pt>
                      <c:pt idx="541">
                        <c:v>2.48</c:v>
                      </c:pt>
                      <c:pt idx="542">
                        <c:v>2.2400000000000002</c:v>
                      </c:pt>
                      <c:pt idx="543">
                        <c:v>2.42</c:v>
                      </c:pt>
                      <c:pt idx="544">
                        <c:v>2.38</c:v>
                      </c:pt>
                      <c:pt idx="545">
                        <c:v>2.38</c:v>
                      </c:pt>
                      <c:pt idx="546">
                        <c:v>2.2400000000000002</c:v>
                      </c:pt>
                      <c:pt idx="547">
                        <c:v>2.64</c:v>
                      </c:pt>
                      <c:pt idx="548">
                        <c:v>2.5</c:v>
                      </c:pt>
                      <c:pt idx="549">
                        <c:v>2.41</c:v>
                      </c:pt>
                      <c:pt idx="550">
                        <c:v>2.34</c:v>
                      </c:pt>
                      <c:pt idx="551">
                        <c:v>2.2799999999999998</c:v>
                      </c:pt>
                      <c:pt idx="552">
                        <c:v>2.04</c:v>
                      </c:pt>
                      <c:pt idx="553">
                        <c:v>1.88</c:v>
                      </c:pt>
                      <c:pt idx="554">
                        <c:v>1.81</c:v>
                      </c:pt>
                      <c:pt idx="555">
                        <c:v>1.86</c:v>
                      </c:pt>
                      <c:pt idx="556">
                        <c:v>1.9</c:v>
                      </c:pt>
                      <c:pt idx="557">
                        <c:v>1.86</c:v>
                      </c:pt>
                      <c:pt idx="558">
                        <c:v>1.81</c:v>
                      </c:pt>
                      <c:pt idx="559">
                        <c:v>1.78</c:v>
                      </c:pt>
                      <c:pt idx="560">
                        <c:v>1.77</c:v>
                      </c:pt>
                      <c:pt idx="561">
                        <c:v>1.84</c:v>
                      </c:pt>
                      <c:pt idx="562">
                        <c:v>1.96</c:v>
                      </c:pt>
                      <c:pt idx="563">
                        <c:v>1.98</c:v>
                      </c:pt>
                      <c:pt idx="564">
                        <c:v>2</c:v>
                      </c:pt>
                      <c:pt idx="565">
                        <c:v>2.48</c:v>
                      </c:pt>
                      <c:pt idx="566">
                        <c:v>2.4</c:v>
                      </c:pt>
                      <c:pt idx="567">
                        <c:v>2.3199999999999998</c:v>
                      </c:pt>
                      <c:pt idx="568">
                        <c:v>2.34</c:v>
                      </c:pt>
                      <c:pt idx="569">
                        <c:v>2.46</c:v>
                      </c:pt>
                      <c:pt idx="570">
                        <c:v>2.42</c:v>
                      </c:pt>
                      <c:pt idx="571">
                        <c:v>2.6</c:v>
                      </c:pt>
                      <c:pt idx="572">
                        <c:v>2.98</c:v>
                      </c:pt>
                      <c:pt idx="573">
                        <c:v>3.13</c:v>
                      </c:pt>
                      <c:pt idx="574">
                        <c:v>3.22</c:v>
                      </c:pt>
                      <c:pt idx="575">
                        <c:v>3.28</c:v>
                      </c:pt>
                      <c:pt idx="576">
                        <c:v>3.22</c:v>
                      </c:pt>
                      <c:pt idx="577">
                        <c:v>3.08</c:v>
                      </c:pt>
                      <c:pt idx="578">
                        <c:v>3.08</c:v>
                      </c:pt>
                      <c:pt idx="579">
                        <c:v>3.14</c:v>
                      </c:pt>
                      <c:pt idx="580">
                        <c:v>3.24</c:v>
                      </c:pt>
                      <c:pt idx="581">
                        <c:v>3.1</c:v>
                      </c:pt>
                      <c:pt idx="582">
                        <c:v>2.98</c:v>
                      </c:pt>
                      <c:pt idx="583">
                        <c:v>2.8</c:v>
                      </c:pt>
                      <c:pt idx="584">
                        <c:v>2.62</c:v>
                      </c:pt>
                      <c:pt idx="585">
                        <c:v>2.52</c:v>
                      </c:pt>
                      <c:pt idx="586">
                        <c:v>3.08</c:v>
                      </c:pt>
                      <c:pt idx="587">
                        <c:v>2.98</c:v>
                      </c:pt>
                      <c:pt idx="588">
                        <c:v>2.62</c:v>
                      </c:pt>
                      <c:pt idx="589">
                        <c:v>2.68</c:v>
                      </c:pt>
                      <c:pt idx="590">
                        <c:v>2.5</c:v>
                      </c:pt>
                      <c:pt idx="591">
                        <c:v>3.18</c:v>
                      </c:pt>
                      <c:pt idx="592">
                        <c:v>3.4</c:v>
                      </c:pt>
                      <c:pt idx="593">
                        <c:v>4.0199999999999996</c:v>
                      </c:pt>
                      <c:pt idx="594">
                        <c:v>4.0999999999999996</c:v>
                      </c:pt>
                      <c:pt idx="595">
                        <c:v>4.5599999999999996</c:v>
                      </c:pt>
                      <c:pt idx="596">
                        <c:v>4.76</c:v>
                      </c:pt>
                      <c:pt idx="597">
                        <c:v>4.82</c:v>
                      </c:pt>
                      <c:pt idx="598">
                        <c:v>4.5599999999999996</c:v>
                      </c:pt>
                      <c:pt idx="599">
                        <c:v>4.4000000000000004</c:v>
                      </c:pt>
                      <c:pt idx="600">
                        <c:v>4.2</c:v>
                      </c:pt>
                      <c:pt idx="601">
                        <c:v>4.3</c:v>
                      </c:pt>
                      <c:pt idx="602">
                        <c:v>4.4800000000000004</c:v>
                      </c:pt>
                      <c:pt idx="603">
                        <c:v>4.22</c:v>
                      </c:pt>
                      <c:pt idx="604">
                        <c:v>3.7</c:v>
                      </c:pt>
                      <c:pt idx="605">
                        <c:v>3.6</c:v>
                      </c:pt>
                      <c:pt idx="606">
                        <c:v>3.74</c:v>
                      </c:pt>
                      <c:pt idx="607">
                        <c:v>3.71</c:v>
                      </c:pt>
                      <c:pt idx="608">
                        <c:v>3.54</c:v>
                      </c:pt>
                      <c:pt idx="609">
                        <c:v>3.62</c:v>
                      </c:pt>
                      <c:pt idx="610">
                        <c:v>3.8</c:v>
                      </c:pt>
                      <c:pt idx="611">
                        <c:v>4.05</c:v>
                      </c:pt>
                      <c:pt idx="612">
                        <c:v>3.67</c:v>
                      </c:pt>
                      <c:pt idx="613">
                        <c:v>3.38</c:v>
                      </c:pt>
                      <c:pt idx="614">
                        <c:v>3.2</c:v>
                      </c:pt>
                      <c:pt idx="615">
                        <c:v>3.1</c:v>
                      </c:pt>
                      <c:pt idx="616">
                        <c:v>2.95</c:v>
                      </c:pt>
                      <c:pt idx="617">
                        <c:v>2.88</c:v>
                      </c:pt>
                      <c:pt idx="618">
                        <c:v>2.79</c:v>
                      </c:pt>
                      <c:pt idx="619">
                        <c:v>2.86</c:v>
                      </c:pt>
                      <c:pt idx="620">
                        <c:v>3.18</c:v>
                      </c:pt>
                      <c:pt idx="621">
                        <c:v>3.15</c:v>
                      </c:pt>
                      <c:pt idx="622">
                        <c:v>2.94</c:v>
                      </c:pt>
                      <c:pt idx="623">
                        <c:v>2.79</c:v>
                      </c:pt>
                      <c:pt idx="624">
                        <c:v>3</c:v>
                      </c:pt>
                      <c:pt idx="625">
                        <c:v>3.2</c:v>
                      </c:pt>
                      <c:pt idx="626">
                        <c:v>3.28</c:v>
                      </c:pt>
                      <c:pt idx="627">
                        <c:v>3.28</c:v>
                      </c:pt>
                      <c:pt idx="628">
                        <c:v>3.34</c:v>
                      </c:pt>
                      <c:pt idx="629">
                        <c:v>4.0599999999999996</c:v>
                      </c:pt>
                      <c:pt idx="630">
                        <c:v>4.88</c:v>
                      </c:pt>
                      <c:pt idx="631">
                        <c:v>4.74</c:v>
                      </c:pt>
                      <c:pt idx="632">
                        <c:v>4.57</c:v>
                      </c:pt>
                      <c:pt idx="633">
                        <c:v>4.66</c:v>
                      </c:pt>
                      <c:pt idx="634">
                        <c:v>4.76</c:v>
                      </c:pt>
                      <c:pt idx="635">
                        <c:v>4.95</c:v>
                      </c:pt>
                      <c:pt idx="636">
                        <c:v>4.7300000000000004</c:v>
                      </c:pt>
                      <c:pt idx="637">
                        <c:v>4.66</c:v>
                      </c:pt>
                      <c:pt idx="638">
                        <c:v>4.5599999999999996</c:v>
                      </c:pt>
                      <c:pt idx="639">
                        <c:v>4.32</c:v>
                      </c:pt>
                      <c:pt idx="640">
                        <c:v>4.5599999999999996</c:v>
                      </c:pt>
                      <c:pt idx="641">
                        <c:v>4.03</c:v>
                      </c:pt>
                      <c:pt idx="642">
                        <c:v>4.0999999999999996</c:v>
                      </c:pt>
                      <c:pt idx="643">
                        <c:v>4.07</c:v>
                      </c:pt>
                      <c:pt idx="644">
                        <c:v>3.98</c:v>
                      </c:pt>
                      <c:pt idx="645">
                        <c:v>3.92</c:v>
                      </c:pt>
                      <c:pt idx="646">
                        <c:v>3.88</c:v>
                      </c:pt>
                      <c:pt idx="647">
                        <c:v>3.9</c:v>
                      </c:pt>
                      <c:pt idx="648">
                        <c:v>3.92</c:v>
                      </c:pt>
                      <c:pt idx="649">
                        <c:v>3.98</c:v>
                      </c:pt>
                      <c:pt idx="650">
                        <c:v>4.38</c:v>
                      </c:pt>
                      <c:pt idx="651">
                        <c:v>5.68</c:v>
                      </c:pt>
                      <c:pt idx="652">
                        <c:v>5.94</c:v>
                      </c:pt>
                      <c:pt idx="653">
                        <c:v>5.66</c:v>
                      </c:pt>
                      <c:pt idx="654">
                        <c:v>5.63</c:v>
                      </c:pt>
                      <c:pt idx="655">
                        <c:v>5.69</c:v>
                      </c:pt>
                      <c:pt idx="656">
                        <c:v>5.63</c:v>
                      </c:pt>
                      <c:pt idx="657">
                        <c:v>5.56</c:v>
                      </c:pt>
                      <c:pt idx="658">
                        <c:v>5.4</c:v>
                      </c:pt>
                      <c:pt idx="659">
                        <c:v>5.15</c:v>
                      </c:pt>
                      <c:pt idx="660">
                        <c:v>4.9000000000000004</c:v>
                      </c:pt>
                      <c:pt idx="661">
                        <c:v>4.7</c:v>
                      </c:pt>
                      <c:pt idx="662">
                        <c:v>4.5199999999999996</c:v>
                      </c:pt>
                      <c:pt idx="663">
                        <c:v>4.37</c:v>
                      </c:pt>
                      <c:pt idx="664">
                        <c:v>4.2</c:v>
                      </c:pt>
                      <c:pt idx="665">
                        <c:v>4.05</c:v>
                      </c:pt>
                      <c:pt idx="666">
                        <c:v>3.94</c:v>
                      </c:pt>
                      <c:pt idx="667">
                        <c:v>3.89</c:v>
                      </c:pt>
                      <c:pt idx="668">
                        <c:v>3.82</c:v>
                      </c:pt>
                      <c:pt idx="669">
                        <c:v>3.77</c:v>
                      </c:pt>
                      <c:pt idx="670">
                        <c:v>3.7</c:v>
                      </c:pt>
                      <c:pt idx="671">
                        <c:v>3.63</c:v>
                      </c:pt>
                      <c:pt idx="672">
                        <c:v>3.58</c:v>
                      </c:pt>
                      <c:pt idx="673">
                        <c:v>3.51</c:v>
                      </c:pt>
                      <c:pt idx="674">
                        <c:v>3.43</c:v>
                      </c:pt>
                      <c:pt idx="675">
                        <c:v>3.38</c:v>
                      </c:pt>
                      <c:pt idx="676">
                        <c:v>3.58</c:v>
                      </c:pt>
                      <c:pt idx="677">
                        <c:v>3.75</c:v>
                      </c:pt>
                      <c:pt idx="678">
                        <c:v>3.69</c:v>
                      </c:pt>
                      <c:pt idx="679">
                        <c:v>4.3499999999999996</c:v>
                      </c:pt>
                      <c:pt idx="680">
                        <c:v>4.2</c:v>
                      </c:pt>
                      <c:pt idx="681">
                        <c:v>4.22</c:v>
                      </c:pt>
                      <c:pt idx="682">
                        <c:v>4.32</c:v>
                      </c:pt>
                      <c:pt idx="683">
                        <c:v>4.5999999999999996</c:v>
                      </c:pt>
                      <c:pt idx="684">
                        <c:v>4.76</c:v>
                      </c:pt>
                      <c:pt idx="685">
                        <c:v>4.68</c:v>
                      </c:pt>
                      <c:pt idx="686">
                        <c:v>4.4800000000000004</c:v>
                      </c:pt>
                      <c:pt idx="687">
                        <c:v>4.42</c:v>
                      </c:pt>
                      <c:pt idx="688">
                        <c:v>4.38</c:v>
                      </c:pt>
                      <c:pt idx="689">
                        <c:v>4.32</c:v>
                      </c:pt>
                      <c:pt idx="690">
                        <c:v>4.28</c:v>
                      </c:pt>
                      <c:pt idx="691">
                        <c:v>4.3600000000000003</c:v>
                      </c:pt>
                      <c:pt idx="692">
                        <c:v>4.5199999999999996</c:v>
                      </c:pt>
                      <c:pt idx="693">
                        <c:v>4.3</c:v>
                      </c:pt>
                      <c:pt idx="694">
                        <c:v>4.29</c:v>
                      </c:pt>
                      <c:pt idx="695">
                        <c:v>5.0999999999999996</c:v>
                      </c:pt>
                      <c:pt idx="696">
                        <c:v>5.6</c:v>
                      </c:pt>
                      <c:pt idx="697">
                        <c:v>5.47</c:v>
                      </c:pt>
                      <c:pt idx="698">
                        <c:v>5.26</c:v>
                      </c:pt>
                      <c:pt idx="699">
                        <c:v>5.36</c:v>
                      </c:pt>
                      <c:pt idx="700">
                        <c:v>5.36</c:v>
                      </c:pt>
                      <c:pt idx="701">
                        <c:v>5.4</c:v>
                      </c:pt>
                      <c:pt idx="702">
                        <c:v>5.4</c:v>
                      </c:pt>
                      <c:pt idx="703">
                        <c:v>5.35</c:v>
                      </c:pt>
                      <c:pt idx="704">
                        <c:v>5.2</c:v>
                      </c:pt>
                      <c:pt idx="705">
                        <c:v>5.2</c:v>
                      </c:pt>
                      <c:pt idx="706">
                        <c:v>5.19</c:v>
                      </c:pt>
                      <c:pt idx="707">
                        <c:v>5.26</c:v>
                      </c:pt>
                      <c:pt idx="708">
                        <c:v>5.0999999999999996</c:v>
                      </c:pt>
                      <c:pt idx="709">
                        <c:v>5.26</c:v>
                      </c:pt>
                      <c:pt idx="710">
                        <c:v>5.0999999999999996</c:v>
                      </c:pt>
                      <c:pt idx="711">
                        <c:v>5.4</c:v>
                      </c:pt>
                      <c:pt idx="712">
                        <c:v>5.32</c:v>
                      </c:pt>
                      <c:pt idx="713">
                        <c:v>5.22</c:v>
                      </c:pt>
                      <c:pt idx="714">
                        <c:v>5.4</c:v>
                      </c:pt>
                      <c:pt idx="715">
                        <c:v>5.48</c:v>
                      </c:pt>
                      <c:pt idx="716">
                        <c:v>5.54</c:v>
                      </c:pt>
                      <c:pt idx="717">
                        <c:v>5.6</c:v>
                      </c:pt>
                      <c:pt idx="718">
                        <c:v>5.75</c:v>
                      </c:pt>
                      <c:pt idx="719">
                        <c:v>5.81</c:v>
                      </c:pt>
                      <c:pt idx="720">
                        <c:v>5.81</c:v>
                      </c:pt>
                      <c:pt idx="721">
                        <c:v>5.83</c:v>
                      </c:pt>
                      <c:pt idx="722">
                        <c:v>5.84</c:v>
                      </c:pt>
                      <c:pt idx="723">
                        <c:v>5.84</c:v>
                      </c:pt>
                      <c:pt idx="724">
                        <c:v>5.82</c:v>
                      </c:pt>
                      <c:pt idx="725">
                        <c:v>5.76</c:v>
                      </c:pt>
                      <c:pt idx="726">
                        <c:v>5.7</c:v>
                      </c:pt>
                      <c:pt idx="727">
                        <c:v>5.62</c:v>
                      </c:pt>
                      <c:pt idx="728">
                        <c:v>5.52</c:v>
                      </c:pt>
                      <c:pt idx="729">
                        <c:v>5.5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F-7685-4CA2-8C6F-6BF9101DE235}"/>
                  </c:ext>
                </c:extLst>
              </c15:ser>
            </c15:filteredLineSeries>
            <c15:filteredLineSeries>
              <c15:ser>
                <c:idx val="5"/>
                <c:order val="6"/>
                <c:tx>
                  <c:v>2006</c:v>
                </c:tx>
                <c:spPr>
                  <a:ln w="12700">
                    <a:solidFill>
                      <a:srgbClr val="00B05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DATOS!$AC$3:$AC$732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5.32</c:v>
                      </c:pt>
                      <c:pt idx="1">
                        <c:v>5.24</c:v>
                      </c:pt>
                      <c:pt idx="2">
                        <c:v>5.17</c:v>
                      </c:pt>
                      <c:pt idx="3">
                        <c:v>5.0999999999999996</c:v>
                      </c:pt>
                      <c:pt idx="4">
                        <c:v>5.04</c:v>
                      </c:pt>
                      <c:pt idx="5">
                        <c:v>5.01</c:v>
                      </c:pt>
                      <c:pt idx="6">
                        <c:v>5.01</c:v>
                      </c:pt>
                      <c:pt idx="7">
                        <c:v>5.18</c:v>
                      </c:pt>
                      <c:pt idx="8">
                        <c:v>5.4</c:v>
                      </c:pt>
                      <c:pt idx="9">
                        <c:v>5.33</c:v>
                      </c:pt>
                      <c:pt idx="10">
                        <c:v>5.36</c:v>
                      </c:pt>
                      <c:pt idx="11">
                        <c:v>5.5</c:v>
                      </c:pt>
                      <c:pt idx="12">
                        <c:v>5.56</c:v>
                      </c:pt>
                      <c:pt idx="13">
                        <c:v>5.81</c:v>
                      </c:pt>
                      <c:pt idx="14">
                        <c:v>5.91</c:v>
                      </c:pt>
                      <c:pt idx="15">
                        <c:v>5.94</c:v>
                      </c:pt>
                      <c:pt idx="16">
                        <c:v>5.96</c:v>
                      </c:pt>
                      <c:pt idx="17">
                        <c:v>5.82</c:v>
                      </c:pt>
                      <c:pt idx="18">
                        <c:v>5.84</c:v>
                      </c:pt>
                      <c:pt idx="19">
                        <c:v>5.73</c:v>
                      </c:pt>
                      <c:pt idx="20">
                        <c:v>5.7</c:v>
                      </c:pt>
                      <c:pt idx="21">
                        <c:v>5.55</c:v>
                      </c:pt>
                      <c:pt idx="22">
                        <c:v>5.6</c:v>
                      </c:pt>
                      <c:pt idx="23">
                        <c:v>5.51</c:v>
                      </c:pt>
                      <c:pt idx="24">
                        <c:v>5.4</c:v>
                      </c:pt>
                      <c:pt idx="25">
                        <c:v>5.36</c:v>
                      </c:pt>
                      <c:pt idx="26">
                        <c:v>5.34</c:v>
                      </c:pt>
                      <c:pt idx="27">
                        <c:v>5.28</c:v>
                      </c:pt>
                      <c:pt idx="28">
                        <c:v>5.23</c:v>
                      </c:pt>
                      <c:pt idx="29">
                        <c:v>5.18</c:v>
                      </c:pt>
                      <c:pt idx="30">
                        <c:v>5.04</c:v>
                      </c:pt>
                      <c:pt idx="31">
                        <c:v>5.05</c:v>
                      </c:pt>
                      <c:pt idx="32">
                        <c:v>5.0999999999999996</c:v>
                      </c:pt>
                      <c:pt idx="33">
                        <c:v>5.0999999999999996</c:v>
                      </c:pt>
                      <c:pt idx="34">
                        <c:v>5.18</c:v>
                      </c:pt>
                      <c:pt idx="35">
                        <c:v>5.0999999999999996</c:v>
                      </c:pt>
                      <c:pt idx="36">
                        <c:v>5.18</c:v>
                      </c:pt>
                      <c:pt idx="37">
                        <c:v>5.18</c:v>
                      </c:pt>
                      <c:pt idx="38">
                        <c:v>5.04</c:v>
                      </c:pt>
                      <c:pt idx="39">
                        <c:v>4.92</c:v>
                      </c:pt>
                      <c:pt idx="40">
                        <c:v>4.78</c:v>
                      </c:pt>
                      <c:pt idx="41">
                        <c:v>4.7</c:v>
                      </c:pt>
                      <c:pt idx="42">
                        <c:v>4.67</c:v>
                      </c:pt>
                      <c:pt idx="43">
                        <c:v>4.5999999999999996</c:v>
                      </c:pt>
                      <c:pt idx="44">
                        <c:v>4.57</c:v>
                      </c:pt>
                      <c:pt idx="45">
                        <c:v>4.57</c:v>
                      </c:pt>
                      <c:pt idx="46">
                        <c:v>4.55</c:v>
                      </c:pt>
                      <c:pt idx="47">
                        <c:v>4.47</c:v>
                      </c:pt>
                      <c:pt idx="48">
                        <c:v>4.38</c:v>
                      </c:pt>
                      <c:pt idx="49">
                        <c:v>4.3499999999999996</c:v>
                      </c:pt>
                      <c:pt idx="50">
                        <c:v>4.4000000000000004</c:v>
                      </c:pt>
                      <c:pt idx="51">
                        <c:v>4.38</c:v>
                      </c:pt>
                      <c:pt idx="52">
                        <c:v>4.38</c:v>
                      </c:pt>
                      <c:pt idx="53">
                        <c:v>4.3</c:v>
                      </c:pt>
                      <c:pt idx="54">
                        <c:v>4.38</c:v>
                      </c:pt>
                      <c:pt idx="55">
                        <c:v>4.22</c:v>
                      </c:pt>
                      <c:pt idx="56">
                        <c:v>4.24</c:v>
                      </c:pt>
                      <c:pt idx="57">
                        <c:v>4.33</c:v>
                      </c:pt>
                      <c:pt idx="58">
                        <c:v>4.47</c:v>
                      </c:pt>
                      <c:pt idx="59">
                        <c:v>4.55</c:v>
                      </c:pt>
                      <c:pt idx="60">
                        <c:v>4.5</c:v>
                      </c:pt>
                      <c:pt idx="61">
                        <c:v>4.58</c:v>
                      </c:pt>
                      <c:pt idx="62">
                        <c:v>4.7</c:v>
                      </c:pt>
                      <c:pt idx="63">
                        <c:v>4.62</c:v>
                      </c:pt>
                      <c:pt idx="64">
                        <c:v>4.4800000000000004</c:v>
                      </c:pt>
                      <c:pt idx="65">
                        <c:v>4.3600000000000003</c:v>
                      </c:pt>
                      <c:pt idx="66">
                        <c:v>4.26</c:v>
                      </c:pt>
                      <c:pt idx="67">
                        <c:v>4.2300000000000004</c:v>
                      </c:pt>
                      <c:pt idx="68">
                        <c:v>4.21</c:v>
                      </c:pt>
                      <c:pt idx="69">
                        <c:v>4.3</c:v>
                      </c:pt>
                      <c:pt idx="70">
                        <c:v>4.3600000000000003</c:v>
                      </c:pt>
                      <c:pt idx="71">
                        <c:v>4.4800000000000004</c:v>
                      </c:pt>
                      <c:pt idx="72">
                        <c:v>4.5</c:v>
                      </c:pt>
                      <c:pt idx="73">
                        <c:v>4.53</c:v>
                      </c:pt>
                      <c:pt idx="74">
                        <c:v>4.8</c:v>
                      </c:pt>
                      <c:pt idx="75">
                        <c:v>4.9400000000000004</c:v>
                      </c:pt>
                      <c:pt idx="76">
                        <c:v>5.0599999999999996</c:v>
                      </c:pt>
                      <c:pt idx="77">
                        <c:v>5.03</c:v>
                      </c:pt>
                      <c:pt idx="78">
                        <c:v>4.95</c:v>
                      </c:pt>
                      <c:pt idx="79">
                        <c:v>4.8499999999999996</c:v>
                      </c:pt>
                      <c:pt idx="80">
                        <c:v>4.8</c:v>
                      </c:pt>
                      <c:pt idx="81">
                        <c:v>4.9000000000000004</c:v>
                      </c:pt>
                      <c:pt idx="82">
                        <c:v>4.9000000000000004</c:v>
                      </c:pt>
                      <c:pt idx="83">
                        <c:v>4.8600000000000003</c:v>
                      </c:pt>
                      <c:pt idx="84">
                        <c:v>4.8</c:v>
                      </c:pt>
                      <c:pt idx="85">
                        <c:v>4.63</c:v>
                      </c:pt>
                      <c:pt idx="86">
                        <c:v>4.5199999999999996</c:v>
                      </c:pt>
                      <c:pt idx="87">
                        <c:v>4.41</c:v>
                      </c:pt>
                      <c:pt idx="88">
                        <c:v>4.3600000000000003</c:v>
                      </c:pt>
                      <c:pt idx="89">
                        <c:v>4.2300000000000004</c:v>
                      </c:pt>
                      <c:pt idx="90">
                        <c:v>4.1500000000000004</c:v>
                      </c:pt>
                      <c:pt idx="91">
                        <c:v>4.09</c:v>
                      </c:pt>
                      <c:pt idx="92">
                        <c:v>4.05</c:v>
                      </c:pt>
                      <c:pt idx="93">
                        <c:v>4.09</c:v>
                      </c:pt>
                      <c:pt idx="94">
                        <c:v>4.05</c:v>
                      </c:pt>
                      <c:pt idx="95">
                        <c:v>3.84</c:v>
                      </c:pt>
                      <c:pt idx="96">
                        <c:v>3.77</c:v>
                      </c:pt>
                      <c:pt idx="97">
                        <c:v>3.75</c:v>
                      </c:pt>
                      <c:pt idx="98">
                        <c:v>3.77</c:v>
                      </c:pt>
                      <c:pt idx="99">
                        <c:v>3.68</c:v>
                      </c:pt>
                      <c:pt idx="100">
                        <c:v>3.72</c:v>
                      </c:pt>
                      <c:pt idx="101">
                        <c:v>3.72</c:v>
                      </c:pt>
                      <c:pt idx="102">
                        <c:v>3.74</c:v>
                      </c:pt>
                      <c:pt idx="103">
                        <c:v>3.72</c:v>
                      </c:pt>
                      <c:pt idx="104">
                        <c:v>3.68</c:v>
                      </c:pt>
                      <c:pt idx="105">
                        <c:v>3.64</c:v>
                      </c:pt>
                      <c:pt idx="106">
                        <c:v>3.7</c:v>
                      </c:pt>
                      <c:pt idx="107">
                        <c:v>3.66</c:v>
                      </c:pt>
                      <c:pt idx="108">
                        <c:v>3.7</c:v>
                      </c:pt>
                      <c:pt idx="109">
                        <c:v>3.62</c:v>
                      </c:pt>
                      <c:pt idx="110">
                        <c:v>3.57</c:v>
                      </c:pt>
                      <c:pt idx="111">
                        <c:v>3.57</c:v>
                      </c:pt>
                      <c:pt idx="112">
                        <c:v>3.6</c:v>
                      </c:pt>
                      <c:pt idx="113">
                        <c:v>3.62</c:v>
                      </c:pt>
                      <c:pt idx="114">
                        <c:v>3.66</c:v>
                      </c:pt>
                      <c:pt idx="115">
                        <c:v>3.6</c:v>
                      </c:pt>
                      <c:pt idx="116">
                        <c:v>3.5</c:v>
                      </c:pt>
                      <c:pt idx="117">
                        <c:v>3.53</c:v>
                      </c:pt>
                      <c:pt idx="118">
                        <c:v>3.65</c:v>
                      </c:pt>
                      <c:pt idx="119">
                        <c:v>3.7</c:v>
                      </c:pt>
                      <c:pt idx="120">
                        <c:v>3.78</c:v>
                      </c:pt>
                      <c:pt idx="121">
                        <c:v>3.82</c:v>
                      </c:pt>
                      <c:pt idx="122">
                        <c:v>3.74</c:v>
                      </c:pt>
                      <c:pt idx="123">
                        <c:v>3.48</c:v>
                      </c:pt>
                      <c:pt idx="124">
                        <c:v>3.58</c:v>
                      </c:pt>
                      <c:pt idx="125">
                        <c:v>3.68</c:v>
                      </c:pt>
                      <c:pt idx="126">
                        <c:v>3.74</c:v>
                      </c:pt>
                      <c:pt idx="127">
                        <c:v>3.72</c:v>
                      </c:pt>
                      <c:pt idx="128">
                        <c:v>3.68</c:v>
                      </c:pt>
                      <c:pt idx="129">
                        <c:v>3.54</c:v>
                      </c:pt>
                      <c:pt idx="130">
                        <c:v>3.42</c:v>
                      </c:pt>
                      <c:pt idx="131">
                        <c:v>3.45</c:v>
                      </c:pt>
                      <c:pt idx="132">
                        <c:v>3.72</c:v>
                      </c:pt>
                      <c:pt idx="133">
                        <c:v>3.9</c:v>
                      </c:pt>
                      <c:pt idx="134">
                        <c:v>3.88</c:v>
                      </c:pt>
                      <c:pt idx="135">
                        <c:v>4.1399999999999997</c:v>
                      </c:pt>
                      <c:pt idx="136">
                        <c:v>4.82</c:v>
                      </c:pt>
                      <c:pt idx="137">
                        <c:v>4.9800000000000004</c:v>
                      </c:pt>
                      <c:pt idx="138">
                        <c:v>4.9400000000000004</c:v>
                      </c:pt>
                      <c:pt idx="139">
                        <c:v>4.9800000000000004</c:v>
                      </c:pt>
                      <c:pt idx="140">
                        <c:v>5.14</c:v>
                      </c:pt>
                      <c:pt idx="141">
                        <c:v>5.09</c:v>
                      </c:pt>
                      <c:pt idx="142">
                        <c:v>5.03</c:v>
                      </c:pt>
                      <c:pt idx="143">
                        <c:v>4.9800000000000004</c:v>
                      </c:pt>
                      <c:pt idx="144">
                        <c:v>4.87</c:v>
                      </c:pt>
                      <c:pt idx="145">
                        <c:v>4.82</c:v>
                      </c:pt>
                      <c:pt idx="146">
                        <c:v>5.08</c:v>
                      </c:pt>
                      <c:pt idx="147">
                        <c:v>5.3</c:v>
                      </c:pt>
                      <c:pt idx="148">
                        <c:v>5.44</c:v>
                      </c:pt>
                      <c:pt idx="149">
                        <c:v>5.35</c:v>
                      </c:pt>
                      <c:pt idx="150">
                        <c:v>5.39</c:v>
                      </c:pt>
                      <c:pt idx="151">
                        <c:v>5.6</c:v>
                      </c:pt>
                      <c:pt idx="152">
                        <c:v>5.82</c:v>
                      </c:pt>
                      <c:pt idx="153">
                        <c:v>5.78</c:v>
                      </c:pt>
                      <c:pt idx="154">
                        <c:v>5.69</c:v>
                      </c:pt>
                      <c:pt idx="155">
                        <c:v>5.63</c:v>
                      </c:pt>
                      <c:pt idx="156">
                        <c:v>5.58</c:v>
                      </c:pt>
                      <c:pt idx="157">
                        <c:v>5.54</c:v>
                      </c:pt>
                      <c:pt idx="158">
                        <c:v>5.52</c:v>
                      </c:pt>
                      <c:pt idx="159">
                        <c:v>5.43</c:v>
                      </c:pt>
                      <c:pt idx="160">
                        <c:v>5.32</c:v>
                      </c:pt>
                      <c:pt idx="161">
                        <c:v>5.43</c:v>
                      </c:pt>
                      <c:pt idx="162">
                        <c:v>6.08</c:v>
                      </c:pt>
                      <c:pt idx="163">
                        <c:v>6.07</c:v>
                      </c:pt>
                      <c:pt idx="164">
                        <c:v>5.76</c:v>
                      </c:pt>
                      <c:pt idx="165">
                        <c:v>6.1</c:v>
                      </c:pt>
                      <c:pt idx="166">
                        <c:v>6.4</c:v>
                      </c:pt>
                      <c:pt idx="167">
                        <c:v>6.25</c:v>
                      </c:pt>
                      <c:pt idx="168">
                        <c:v>6.12</c:v>
                      </c:pt>
                      <c:pt idx="169">
                        <c:v>6.22</c:v>
                      </c:pt>
                      <c:pt idx="170">
                        <c:v>6.26</c:v>
                      </c:pt>
                      <c:pt idx="171">
                        <c:v>6.3</c:v>
                      </c:pt>
                      <c:pt idx="172">
                        <c:v>6.31</c:v>
                      </c:pt>
                      <c:pt idx="173">
                        <c:v>6.3</c:v>
                      </c:pt>
                      <c:pt idx="174">
                        <c:v>6.32</c:v>
                      </c:pt>
                      <c:pt idx="175">
                        <c:v>6.12</c:v>
                      </c:pt>
                      <c:pt idx="176">
                        <c:v>5.68</c:v>
                      </c:pt>
                      <c:pt idx="177">
                        <c:v>5.55</c:v>
                      </c:pt>
                      <c:pt idx="178">
                        <c:v>5.48</c:v>
                      </c:pt>
                      <c:pt idx="179">
                        <c:v>5.39</c:v>
                      </c:pt>
                      <c:pt idx="180">
                        <c:v>5.25</c:v>
                      </c:pt>
                      <c:pt idx="181">
                        <c:v>5.18</c:v>
                      </c:pt>
                      <c:pt idx="182">
                        <c:v>5.05</c:v>
                      </c:pt>
                      <c:pt idx="183">
                        <c:v>5.03</c:v>
                      </c:pt>
                      <c:pt idx="184">
                        <c:v>5.01</c:v>
                      </c:pt>
                      <c:pt idx="185">
                        <c:v>4.99</c:v>
                      </c:pt>
                      <c:pt idx="186">
                        <c:v>4.97</c:v>
                      </c:pt>
                      <c:pt idx="187">
                        <c:v>4.95</c:v>
                      </c:pt>
                      <c:pt idx="188">
                        <c:v>5.18</c:v>
                      </c:pt>
                      <c:pt idx="189">
                        <c:v>5.23</c:v>
                      </c:pt>
                      <c:pt idx="190">
                        <c:v>5.22</c:v>
                      </c:pt>
                      <c:pt idx="191">
                        <c:v>5.03</c:v>
                      </c:pt>
                      <c:pt idx="192">
                        <c:v>5.22</c:v>
                      </c:pt>
                      <c:pt idx="193">
                        <c:v>5.58</c:v>
                      </c:pt>
                      <c:pt idx="194">
                        <c:v>5.72</c:v>
                      </c:pt>
                      <c:pt idx="195">
                        <c:v>5.82</c:v>
                      </c:pt>
                      <c:pt idx="196">
                        <c:v>5.85</c:v>
                      </c:pt>
                      <c:pt idx="197">
                        <c:v>5.84</c:v>
                      </c:pt>
                      <c:pt idx="198">
                        <c:v>5.82</c:v>
                      </c:pt>
                      <c:pt idx="199">
                        <c:v>5.88</c:v>
                      </c:pt>
                      <c:pt idx="200">
                        <c:v>5.88</c:v>
                      </c:pt>
                      <c:pt idx="201">
                        <c:v>5.75</c:v>
                      </c:pt>
                      <c:pt idx="202">
                        <c:v>5.76</c:v>
                      </c:pt>
                      <c:pt idx="203">
                        <c:v>6.35</c:v>
                      </c:pt>
                      <c:pt idx="204">
                        <c:v>6.65</c:v>
                      </c:pt>
                      <c:pt idx="205">
                        <c:v>6.56</c:v>
                      </c:pt>
                      <c:pt idx="206">
                        <c:v>6.5</c:v>
                      </c:pt>
                      <c:pt idx="207">
                        <c:v>6.59</c:v>
                      </c:pt>
                      <c:pt idx="208">
                        <c:v>6.64</c:v>
                      </c:pt>
                      <c:pt idx="209">
                        <c:v>6.08</c:v>
                      </c:pt>
                      <c:pt idx="210">
                        <c:v>6.7</c:v>
                      </c:pt>
                      <c:pt idx="211">
                        <c:v>6.72</c:v>
                      </c:pt>
                      <c:pt idx="212">
                        <c:v>6.74</c:v>
                      </c:pt>
                      <c:pt idx="213">
                        <c:v>6.84</c:v>
                      </c:pt>
                      <c:pt idx="214">
                        <c:v>6.64</c:v>
                      </c:pt>
                      <c:pt idx="215">
                        <c:v>6.45</c:v>
                      </c:pt>
                      <c:pt idx="216">
                        <c:v>6.08</c:v>
                      </c:pt>
                      <c:pt idx="217">
                        <c:v>5.8</c:v>
                      </c:pt>
                      <c:pt idx="218">
                        <c:v>5.66</c:v>
                      </c:pt>
                      <c:pt idx="219">
                        <c:v>5.67</c:v>
                      </c:pt>
                      <c:pt idx="220">
                        <c:v>5.72</c:v>
                      </c:pt>
                      <c:pt idx="221">
                        <c:v>5.54</c:v>
                      </c:pt>
                      <c:pt idx="222">
                        <c:v>5.38</c:v>
                      </c:pt>
                      <c:pt idx="223">
                        <c:v>5.14</c:v>
                      </c:pt>
                      <c:pt idx="224">
                        <c:v>5.08</c:v>
                      </c:pt>
                      <c:pt idx="225">
                        <c:v>5</c:v>
                      </c:pt>
                      <c:pt idx="226">
                        <c:v>5.92</c:v>
                      </c:pt>
                      <c:pt idx="227">
                        <c:v>4.96</c:v>
                      </c:pt>
                      <c:pt idx="228">
                        <c:v>4.8499999999999996</c:v>
                      </c:pt>
                      <c:pt idx="229">
                        <c:v>5.08</c:v>
                      </c:pt>
                      <c:pt idx="230">
                        <c:v>5.37</c:v>
                      </c:pt>
                      <c:pt idx="231">
                        <c:v>5.64</c:v>
                      </c:pt>
                      <c:pt idx="232">
                        <c:v>5.74</c:v>
                      </c:pt>
                      <c:pt idx="233">
                        <c:v>5.76</c:v>
                      </c:pt>
                      <c:pt idx="234">
                        <c:v>5.64</c:v>
                      </c:pt>
                      <c:pt idx="235">
                        <c:v>5.62</c:v>
                      </c:pt>
                      <c:pt idx="236">
                        <c:v>5.62</c:v>
                      </c:pt>
                      <c:pt idx="237">
                        <c:v>5.56</c:v>
                      </c:pt>
                      <c:pt idx="238">
                        <c:v>5.55</c:v>
                      </c:pt>
                      <c:pt idx="239">
                        <c:v>5.78</c:v>
                      </c:pt>
                      <c:pt idx="240">
                        <c:v>5.92</c:v>
                      </c:pt>
                      <c:pt idx="241">
                        <c:v>5.9</c:v>
                      </c:pt>
                      <c:pt idx="242">
                        <c:v>5.98</c:v>
                      </c:pt>
                      <c:pt idx="243">
                        <c:v>6.13</c:v>
                      </c:pt>
                      <c:pt idx="244">
                        <c:v>6.2</c:v>
                      </c:pt>
                      <c:pt idx="245">
                        <c:v>6.26</c:v>
                      </c:pt>
                      <c:pt idx="246">
                        <c:v>6.24</c:v>
                      </c:pt>
                      <c:pt idx="247">
                        <c:v>6.17</c:v>
                      </c:pt>
                      <c:pt idx="248">
                        <c:v>6.12</c:v>
                      </c:pt>
                      <c:pt idx="249">
                        <c:v>6.5</c:v>
                      </c:pt>
                      <c:pt idx="250">
                        <c:v>6.41</c:v>
                      </c:pt>
                      <c:pt idx="251">
                        <c:v>6.32</c:v>
                      </c:pt>
                      <c:pt idx="252">
                        <c:v>6.28</c:v>
                      </c:pt>
                      <c:pt idx="253">
                        <c:v>6.18</c:v>
                      </c:pt>
                      <c:pt idx="254">
                        <c:v>6.18</c:v>
                      </c:pt>
                      <c:pt idx="255">
                        <c:v>6.86</c:v>
                      </c:pt>
                      <c:pt idx="256">
                        <c:v>7</c:v>
                      </c:pt>
                      <c:pt idx="257">
                        <c:v>7.33</c:v>
                      </c:pt>
                      <c:pt idx="258">
                        <c:v>7.36</c:v>
                      </c:pt>
                      <c:pt idx="259">
                        <c:v>7.19</c:v>
                      </c:pt>
                      <c:pt idx="260">
                        <c:v>7.01</c:v>
                      </c:pt>
                      <c:pt idx="261">
                        <c:v>6.95</c:v>
                      </c:pt>
                      <c:pt idx="262">
                        <c:v>6.91</c:v>
                      </c:pt>
                      <c:pt idx="263">
                        <c:v>7.17</c:v>
                      </c:pt>
                      <c:pt idx="264">
                        <c:v>7.09</c:v>
                      </c:pt>
                      <c:pt idx="265">
                        <c:v>6.96</c:v>
                      </c:pt>
                      <c:pt idx="266">
                        <c:v>6.67</c:v>
                      </c:pt>
                      <c:pt idx="267">
                        <c:v>6.47</c:v>
                      </c:pt>
                      <c:pt idx="268">
                        <c:v>6.34</c:v>
                      </c:pt>
                      <c:pt idx="269">
                        <c:v>6.08</c:v>
                      </c:pt>
                      <c:pt idx="270">
                        <c:v>5.84</c:v>
                      </c:pt>
                      <c:pt idx="271">
                        <c:v>5.7</c:v>
                      </c:pt>
                      <c:pt idx="272">
                        <c:v>5.71</c:v>
                      </c:pt>
                      <c:pt idx="273">
                        <c:v>6.32</c:v>
                      </c:pt>
                      <c:pt idx="274">
                        <c:v>5.8</c:v>
                      </c:pt>
                      <c:pt idx="275">
                        <c:v>5.46</c:v>
                      </c:pt>
                      <c:pt idx="276">
                        <c:v>5.34</c:v>
                      </c:pt>
                      <c:pt idx="277">
                        <c:v>5.37</c:v>
                      </c:pt>
                      <c:pt idx="278">
                        <c:v>5.19</c:v>
                      </c:pt>
                      <c:pt idx="279">
                        <c:v>5.0199999999999996</c:v>
                      </c:pt>
                      <c:pt idx="280">
                        <c:v>4.97</c:v>
                      </c:pt>
                      <c:pt idx="281">
                        <c:v>5.44</c:v>
                      </c:pt>
                      <c:pt idx="282">
                        <c:v>5.36</c:v>
                      </c:pt>
                      <c:pt idx="283">
                        <c:v>5.0599999999999996</c:v>
                      </c:pt>
                      <c:pt idx="284">
                        <c:v>4.9000000000000004</c:v>
                      </c:pt>
                      <c:pt idx="285">
                        <c:v>4.79</c:v>
                      </c:pt>
                      <c:pt idx="286">
                        <c:v>4.58</c:v>
                      </c:pt>
                      <c:pt idx="287">
                        <c:v>4.46</c:v>
                      </c:pt>
                      <c:pt idx="288">
                        <c:v>4.38</c:v>
                      </c:pt>
                      <c:pt idx="289">
                        <c:v>4.3</c:v>
                      </c:pt>
                      <c:pt idx="290">
                        <c:v>4.33</c:v>
                      </c:pt>
                      <c:pt idx="291">
                        <c:v>4.13</c:v>
                      </c:pt>
                      <c:pt idx="292">
                        <c:v>4.1900000000000004</c:v>
                      </c:pt>
                      <c:pt idx="293">
                        <c:v>4.25</c:v>
                      </c:pt>
                      <c:pt idx="294">
                        <c:v>4.28</c:v>
                      </c:pt>
                      <c:pt idx="295">
                        <c:v>4.29</c:v>
                      </c:pt>
                      <c:pt idx="296">
                        <c:v>4.3099999999999996</c:v>
                      </c:pt>
                      <c:pt idx="297">
                        <c:v>4.3</c:v>
                      </c:pt>
                      <c:pt idx="298">
                        <c:v>4.1900000000000004</c:v>
                      </c:pt>
                      <c:pt idx="299">
                        <c:v>4.07</c:v>
                      </c:pt>
                      <c:pt idx="300">
                        <c:v>4.17</c:v>
                      </c:pt>
                      <c:pt idx="301">
                        <c:v>4.3099999999999996</c:v>
                      </c:pt>
                      <c:pt idx="302">
                        <c:v>4.2699999999999996</c:v>
                      </c:pt>
                      <c:pt idx="303">
                        <c:v>4.26</c:v>
                      </c:pt>
                      <c:pt idx="304">
                        <c:v>4.28</c:v>
                      </c:pt>
                      <c:pt idx="305">
                        <c:v>4.42</c:v>
                      </c:pt>
                      <c:pt idx="306">
                        <c:v>4.54</c:v>
                      </c:pt>
                      <c:pt idx="307">
                        <c:v>5.26</c:v>
                      </c:pt>
                      <c:pt idx="308">
                        <c:v>5.38</c:v>
                      </c:pt>
                      <c:pt idx="309">
                        <c:v>5.22</c:v>
                      </c:pt>
                      <c:pt idx="310">
                        <c:v>5.82</c:v>
                      </c:pt>
                      <c:pt idx="311">
                        <c:v>5.96</c:v>
                      </c:pt>
                      <c:pt idx="312">
                        <c:v>5.32</c:v>
                      </c:pt>
                      <c:pt idx="313">
                        <c:v>5.15</c:v>
                      </c:pt>
                      <c:pt idx="314">
                        <c:v>5.01</c:v>
                      </c:pt>
                      <c:pt idx="315">
                        <c:v>5.0599999999999996</c:v>
                      </c:pt>
                      <c:pt idx="316">
                        <c:v>5.42</c:v>
                      </c:pt>
                      <c:pt idx="317">
                        <c:v>5.47</c:v>
                      </c:pt>
                      <c:pt idx="318">
                        <c:v>5.55</c:v>
                      </c:pt>
                      <c:pt idx="319">
                        <c:v>5.82</c:v>
                      </c:pt>
                      <c:pt idx="320">
                        <c:v>6.05</c:v>
                      </c:pt>
                      <c:pt idx="321">
                        <c:v>6.22</c:v>
                      </c:pt>
                      <c:pt idx="322">
                        <c:v>6.16</c:v>
                      </c:pt>
                      <c:pt idx="323">
                        <c:v>6</c:v>
                      </c:pt>
                      <c:pt idx="324">
                        <c:v>6</c:v>
                      </c:pt>
                      <c:pt idx="325">
                        <c:v>5.96</c:v>
                      </c:pt>
                      <c:pt idx="326">
                        <c:v>5.86</c:v>
                      </c:pt>
                      <c:pt idx="327">
                        <c:v>5.76</c:v>
                      </c:pt>
                      <c:pt idx="328">
                        <c:v>5.69</c:v>
                      </c:pt>
                      <c:pt idx="329">
                        <c:v>5.6</c:v>
                      </c:pt>
                      <c:pt idx="330">
                        <c:v>5.55</c:v>
                      </c:pt>
                      <c:pt idx="331">
                        <c:v>6.02</c:v>
                      </c:pt>
                      <c:pt idx="332">
                        <c:v>5.3</c:v>
                      </c:pt>
                      <c:pt idx="333">
                        <c:v>5.45</c:v>
                      </c:pt>
                      <c:pt idx="334">
                        <c:v>5.16</c:v>
                      </c:pt>
                      <c:pt idx="335">
                        <c:v>4.9800000000000004</c:v>
                      </c:pt>
                      <c:pt idx="336">
                        <c:v>4.79</c:v>
                      </c:pt>
                      <c:pt idx="337">
                        <c:v>4.72</c:v>
                      </c:pt>
                      <c:pt idx="338">
                        <c:v>4.57</c:v>
                      </c:pt>
                      <c:pt idx="339">
                        <c:v>4.43</c:v>
                      </c:pt>
                      <c:pt idx="340">
                        <c:v>4.3</c:v>
                      </c:pt>
                      <c:pt idx="341">
                        <c:v>4.2</c:v>
                      </c:pt>
                      <c:pt idx="342">
                        <c:v>4.13</c:v>
                      </c:pt>
                      <c:pt idx="343">
                        <c:v>4.03</c:v>
                      </c:pt>
                      <c:pt idx="344">
                        <c:v>3.98</c:v>
                      </c:pt>
                      <c:pt idx="345">
                        <c:v>3.95</c:v>
                      </c:pt>
                      <c:pt idx="346">
                        <c:v>3.95</c:v>
                      </c:pt>
                      <c:pt idx="347">
                        <c:v>3.96</c:v>
                      </c:pt>
                      <c:pt idx="348">
                        <c:v>3.94</c:v>
                      </c:pt>
                      <c:pt idx="349">
                        <c:v>3.95</c:v>
                      </c:pt>
                      <c:pt idx="350">
                        <c:v>3.91</c:v>
                      </c:pt>
                      <c:pt idx="351">
                        <c:v>3.9</c:v>
                      </c:pt>
                      <c:pt idx="352">
                        <c:v>3.8</c:v>
                      </c:pt>
                      <c:pt idx="353">
                        <c:v>4</c:v>
                      </c:pt>
                      <c:pt idx="354">
                        <c:v>3.6</c:v>
                      </c:pt>
                      <c:pt idx="355">
                        <c:v>3.5</c:v>
                      </c:pt>
                      <c:pt idx="356">
                        <c:v>3.38</c:v>
                      </c:pt>
                      <c:pt idx="357">
                        <c:v>3.2</c:v>
                      </c:pt>
                      <c:pt idx="358">
                        <c:v>3.14</c:v>
                      </c:pt>
                      <c:pt idx="359">
                        <c:v>3.1</c:v>
                      </c:pt>
                      <c:pt idx="360">
                        <c:v>3.12</c:v>
                      </c:pt>
                      <c:pt idx="361">
                        <c:v>3.1</c:v>
                      </c:pt>
                      <c:pt idx="362">
                        <c:v>3.1</c:v>
                      </c:pt>
                      <c:pt idx="363">
                        <c:v>3.06</c:v>
                      </c:pt>
                      <c:pt idx="364">
                        <c:v>3.02</c:v>
                      </c:pt>
                      <c:pt idx="365">
                        <c:v>3.02</c:v>
                      </c:pt>
                      <c:pt idx="366">
                        <c:v>2.97</c:v>
                      </c:pt>
                      <c:pt idx="367">
                        <c:v>2.97</c:v>
                      </c:pt>
                      <c:pt idx="368">
                        <c:v>2.96</c:v>
                      </c:pt>
                      <c:pt idx="369">
                        <c:v>2.97</c:v>
                      </c:pt>
                      <c:pt idx="370">
                        <c:v>3.15</c:v>
                      </c:pt>
                      <c:pt idx="371">
                        <c:v>3.14</c:v>
                      </c:pt>
                      <c:pt idx="372">
                        <c:v>3.25</c:v>
                      </c:pt>
                      <c:pt idx="373">
                        <c:v>3.2</c:v>
                      </c:pt>
                      <c:pt idx="374">
                        <c:v>3.07</c:v>
                      </c:pt>
                      <c:pt idx="375">
                        <c:v>2.91</c:v>
                      </c:pt>
                      <c:pt idx="376">
                        <c:v>2.74</c:v>
                      </c:pt>
                      <c:pt idx="377">
                        <c:v>2.63</c:v>
                      </c:pt>
                      <c:pt idx="378">
                        <c:v>2.72</c:v>
                      </c:pt>
                      <c:pt idx="379">
                        <c:v>2.66</c:v>
                      </c:pt>
                      <c:pt idx="380">
                        <c:v>2.52</c:v>
                      </c:pt>
                      <c:pt idx="381">
                        <c:v>2.46</c:v>
                      </c:pt>
                      <c:pt idx="382">
                        <c:v>2.4</c:v>
                      </c:pt>
                      <c:pt idx="383">
                        <c:v>2.35</c:v>
                      </c:pt>
                      <c:pt idx="384">
                        <c:v>2.3199999999999998</c:v>
                      </c:pt>
                      <c:pt idx="385">
                        <c:v>2.2599999999999998</c:v>
                      </c:pt>
                      <c:pt idx="386">
                        <c:v>2.2799999999999998</c:v>
                      </c:pt>
                      <c:pt idx="387">
                        <c:v>2.25</c:v>
                      </c:pt>
                      <c:pt idx="388">
                        <c:v>2.2200000000000002</c:v>
                      </c:pt>
                      <c:pt idx="389">
                        <c:v>2.23</c:v>
                      </c:pt>
                      <c:pt idx="390">
                        <c:v>2.25</c:v>
                      </c:pt>
                      <c:pt idx="391">
                        <c:v>2.2999999999999998</c:v>
                      </c:pt>
                      <c:pt idx="392">
                        <c:v>2.35</c:v>
                      </c:pt>
                      <c:pt idx="393">
                        <c:v>2.38</c:v>
                      </c:pt>
                      <c:pt idx="394">
                        <c:v>2.38</c:v>
                      </c:pt>
                      <c:pt idx="395">
                        <c:v>2.35</c:v>
                      </c:pt>
                      <c:pt idx="396">
                        <c:v>2.2000000000000002</c:v>
                      </c:pt>
                      <c:pt idx="397">
                        <c:v>2.15</c:v>
                      </c:pt>
                      <c:pt idx="398">
                        <c:v>2.12</c:v>
                      </c:pt>
                      <c:pt idx="399">
                        <c:v>2.08</c:v>
                      </c:pt>
                      <c:pt idx="400">
                        <c:v>2.15</c:v>
                      </c:pt>
                      <c:pt idx="401">
                        <c:v>2.1800000000000002</c:v>
                      </c:pt>
                      <c:pt idx="402">
                        <c:v>2.14</c:v>
                      </c:pt>
                      <c:pt idx="403">
                        <c:v>2.0299999999999998</c:v>
                      </c:pt>
                      <c:pt idx="404">
                        <c:v>2.0299999999999998</c:v>
                      </c:pt>
                      <c:pt idx="405">
                        <c:v>2.0299999999999998</c:v>
                      </c:pt>
                      <c:pt idx="406">
                        <c:v>2.0299999999999998</c:v>
                      </c:pt>
                      <c:pt idx="407">
                        <c:v>2.0299999999999998</c:v>
                      </c:pt>
                      <c:pt idx="408">
                        <c:v>2.0299999999999998</c:v>
                      </c:pt>
                      <c:pt idx="409">
                        <c:v>2.0499999999999998</c:v>
                      </c:pt>
                      <c:pt idx="410">
                        <c:v>2</c:v>
                      </c:pt>
                      <c:pt idx="411">
                        <c:v>2.23</c:v>
                      </c:pt>
                      <c:pt idx="412">
                        <c:v>2.2000000000000002</c:v>
                      </c:pt>
                      <c:pt idx="413">
                        <c:v>2.11</c:v>
                      </c:pt>
                      <c:pt idx="414">
                        <c:v>2.2000000000000002</c:v>
                      </c:pt>
                      <c:pt idx="415">
                        <c:v>2.1800000000000002</c:v>
                      </c:pt>
                      <c:pt idx="416">
                        <c:v>2.2400000000000002</c:v>
                      </c:pt>
                      <c:pt idx="417">
                        <c:v>2.5</c:v>
                      </c:pt>
                      <c:pt idx="418">
                        <c:v>2.93</c:v>
                      </c:pt>
                      <c:pt idx="419">
                        <c:v>2.96</c:v>
                      </c:pt>
                      <c:pt idx="420">
                        <c:v>2.96</c:v>
                      </c:pt>
                      <c:pt idx="421">
                        <c:v>2.95</c:v>
                      </c:pt>
                      <c:pt idx="422">
                        <c:v>3.08</c:v>
                      </c:pt>
                      <c:pt idx="423">
                        <c:v>3.04</c:v>
                      </c:pt>
                      <c:pt idx="424">
                        <c:v>2.8</c:v>
                      </c:pt>
                      <c:pt idx="425">
                        <c:v>2.58</c:v>
                      </c:pt>
                      <c:pt idx="426">
                        <c:v>2.4500000000000002</c:v>
                      </c:pt>
                      <c:pt idx="427">
                        <c:v>2.1800000000000002</c:v>
                      </c:pt>
                      <c:pt idx="428">
                        <c:v>2.14</c:v>
                      </c:pt>
                      <c:pt idx="429">
                        <c:v>2.16</c:v>
                      </c:pt>
                      <c:pt idx="430">
                        <c:v>2.2000000000000002</c:v>
                      </c:pt>
                      <c:pt idx="431">
                        <c:v>2.16</c:v>
                      </c:pt>
                      <c:pt idx="432">
                        <c:v>2.2000000000000002</c:v>
                      </c:pt>
                      <c:pt idx="433">
                        <c:v>2.1800000000000002</c:v>
                      </c:pt>
                      <c:pt idx="434">
                        <c:v>2.14</c:v>
                      </c:pt>
                      <c:pt idx="435">
                        <c:v>2.06</c:v>
                      </c:pt>
                      <c:pt idx="436">
                        <c:v>1.96</c:v>
                      </c:pt>
                      <c:pt idx="437">
                        <c:v>1.88</c:v>
                      </c:pt>
                      <c:pt idx="438">
                        <c:v>1.85</c:v>
                      </c:pt>
                      <c:pt idx="439">
                        <c:v>1.88</c:v>
                      </c:pt>
                      <c:pt idx="440">
                        <c:v>1.85</c:v>
                      </c:pt>
                      <c:pt idx="441">
                        <c:v>1.68</c:v>
                      </c:pt>
                      <c:pt idx="442">
                        <c:v>1.66</c:v>
                      </c:pt>
                      <c:pt idx="443">
                        <c:v>1.75</c:v>
                      </c:pt>
                      <c:pt idx="444">
                        <c:v>1.7</c:v>
                      </c:pt>
                      <c:pt idx="445">
                        <c:v>1.68</c:v>
                      </c:pt>
                      <c:pt idx="446">
                        <c:v>1.73</c:v>
                      </c:pt>
                      <c:pt idx="447">
                        <c:v>1.8</c:v>
                      </c:pt>
                      <c:pt idx="448">
                        <c:v>1.83</c:v>
                      </c:pt>
                      <c:pt idx="449">
                        <c:v>1.9</c:v>
                      </c:pt>
                      <c:pt idx="450">
                        <c:v>1.95</c:v>
                      </c:pt>
                      <c:pt idx="451">
                        <c:v>1.94</c:v>
                      </c:pt>
                      <c:pt idx="452">
                        <c:v>1.78</c:v>
                      </c:pt>
                      <c:pt idx="453">
                        <c:v>1.75</c:v>
                      </c:pt>
                      <c:pt idx="454">
                        <c:v>1.72</c:v>
                      </c:pt>
                      <c:pt idx="455">
                        <c:v>1.67</c:v>
                      </c:pt>
                      <c:pt idx="456">
                        <c:v>1.67</c:v>
                      </c:pt>
                      <c:pt idx="457">
                        <c:v>1.79</c:v>
                      </c:pt>
                      <c:pt idx="458">
                        <c:v>1.8</c:v>
                      </c:pt>
                      <c:pt idx="459">
                        <c:v>1.83</c:v>
                      </c:pt>
                      <c:pt idx="460">
                        <c:v>1.85</c:v>
                      </c:pt>
                      <c:pt idx="461">
                        <c:v>1.83</c:v>
                      </c:pt>
                      <c:pt idx="462">
                        <c:v>1.8</c:v>
                      </c:pt>
                      <c:pt idx="463">
                        <c:v>1.8</c:v>
                      </c:pt>
                      <c:pt idx="464">
                        <c:v>1.8</c:v>
                      </c:pt>
                      <c:pt idx="465">
                        <c:v>1.82</c:v>
                      </c:pt>
                      <c:pt idx="466">
                        <c:v>1.85</c:v>
                      </c:pt>
                      <c:pt idx="467">
                        <c:v>1.76</c:v>
                      </c:pt>
                      <c:pt idx="468">
                        <c:v>1.78</c:v>
                      </c:pt>
                      <c:pt idx="469">
                        <c:v>1.74</c:v>
                      </c:pt>
                      <c:pt idx="470">
                        <c:v>1.73</c:v>
                      </c:pt>
                      <c:pt idx="471">
                        <c:v>1.75</c:v>
                      </c:pt>
                      <c:pt idx="472">
                        <c:v>1.81</c:v>
                      </c:pt>
                      <c:pt idx="473">
                        <c:v>1.87</c:v>
                      </c:pt>
                      <c:pt idx="474">
                        <c:v>1.78</c:v>
                      </c:pt>
                      <c:pt idx="475">
                        <c:v>1.75</c:v>
                      </c:pt>
                      <c:pt idx="476">
                        <c:v>1.76</c:v>
                      </c:pt>
                      <c:pt idx="477">
                        <c:v>1.74</c:v>
                      </c:pt>
                      <c:pt idx="478">
                        <c:v>1.78</c:v>
                      </c:pt>
                      <c:pt idx="479">
                        <c:v>1.76</c:v>
                      </c:pt>
                      <c:pt idx="480">
                        <c:v>1.78</c:v>
                      </c:pt>
                      <c:pt idx="481">
                        <c:v>1.78</c:v>
                      </c:pt>
                      <c:pt idx="482">
                        <c:v>1.78</c:v>
                      </c:pt>
                      <c:pt idx="483">
                        <c:v>1.78</c:v>
                      </c:pt>
                      <c:pt idx="484">
                        <c:v>1.78</c:v>
                      </c:pt>
                      <c:pt idx="485">
                        <c:v>1.78</c:v>
                      </c:pt>
                      <c:pt idx="486">
                        <c:v>1.78</c:v>
                      </c:pt>
                      <c:pt idx="487">
                        <c:v>1.79</c:v>
                      </c:pt>
                      <c:pt idx="488">
                        <c:v>1.81</c:v>
                      </c:pt>
                      <c:pt idx="489">
                        <c:v>1.95</c:v>
                      </c:pt>
                      <c:pt idx="490">
                        <c:v>2.0499999999999998</c:v>
                      </c:pt>
                      <c:pt idx="491">
                        <c:v>2.1800000000000002</c:v>
                      </c:pt>
                      <c:pt idx="492">
                        <c:v>2.0499999999999998</c:v>
                      </c:pt>
                      <c:pt idx="493">
                        <c:v>1.99</c:v>
                      </c:pt>
                      <c:pt idx="494">
                        <c:v>1.95</c:v>
                      </c:pt>
                      <c:pt idx="495">
                        <c:v>1.99</c:v>
                      </c:pt>
                      <c:pt idx="496">
                        <c:v>1.95</c:v>
                      </c:pt>
                      <c:pt idx="497">
                        <c:v>1.93</c:v>
                      </c:pt>
                      <c:pt idx="498">
                        <c:v>1.92</c:v>
                      </c:pt>
                      <c:pt idx="499">
                        <c:v>2.0499999999999998</c:v>
                      </c:pt>
                      <c:pt idx="500">
                        <c:v>2.08</c:v>
                      </c:pt>
                      <c:pt idx="501">
                        <c:v>2.2000000000000002</c:v>
                      </c:pt>
                      <c:pt idx="502">
                        <c:v>2.23</c:v>
                      </c:pt>
                      <c:pt idx="503">
                        <c:v>2.37</c:v>
                      </c:pt>
                      <c:pt idx="504">
                        <c:v>2.39</c:v>
                      </c:pt>
                      <c:pt idx="505">
                        <c:v>2.38</c:v>
                      </c:pt>
                      <c:pt idx="506">
                        <c:v>2.36</c:v>
                      </c:pt>
                      <c:pt idx="507">
                        <c:v>2.4</c:v>
                      </c:pt>
                      <c:pt idx="508">
                        <c:v>2.41</c:v>
                      </c:pt>
                      <c:pt idx="509">
                        <c:v>2.2999999999999998</c:v>
                      </c:pt>
                      <c:pt idx="510">
                        <c:v>2.2999999999999998</c:v>
                      </c:pt>
                      <c:pt idx="511">
                        <c:v>2.2799999999999998</c:v>
                      </c:pt>
                      <c:pt idx="512">
                        <c:v>2.2799999999999998</c:v>
                      </c:pt>
                      <c:pt idx="513">
                        <c:v>2.4500000000000002</c:v>
                      </c:pt>
                      <c:pt idx="514">
                        <c:v>2.44</c:v>
                      </c:pt>
                      <c:pt idx="515">
                        <c:v>2.4300000000000002</c:v>
                      </c:pt>
                      <c:pt idx="516">
                        <c:v>2.4</c:v>
                      </c:pt>
                      <c:pt idx="517">
                        <c:v>2.27</c:v>
                      </c:pt>
                      <c:pt idx="518">
                        <c:v>2.2200000000000002</c:v>
                      </c:pt>
                      <c:pt idx="519">
                        <c:v>2.2400000000000002</c:v>
                      </c:pt>
                      <c:pt idx="520">
                        <c:v>2.2200000000000002</c:v>
                      </c:pt>
                      <c:pt idx="521">
                        <c:v>2.23</c:v>
                      </c:pt>
                      <c:pt idx="522">
                        <c:v>2.2400000000000002</c:v>
                      </c:pt>
                      <c:pt idx="523">
                        <c:v>2.21</c:v>
                      </c:pt>
                      <c:pt idx="524">
                        <c:v>2.12</c:v>
                      </c:pt>
                      <c:pt idx="525">
                        <c:v>2.06</c:v>
                      </c:pt>
                      <c:pt idx="526">
                        <c:v>2.0299999999999998</c:v>
                      </c:pt>
                      <c:pt idx="527">
                        <c:v>2.14</c:v>
                      </c:pt>
                      <c:pt idx="528">
                        <c:v>2.17</c:v>
                      </c:pt>
                      <c:pt idx="529">
                        <c:v>2.12</c:v>
                      </c:pt>
                      <c:pt idx="530">
                        <c:v>2.16</c:v>
                      </c:pt>
                      <c:pt idx="531">
                        <c:v>2.14</c:v>
                      </c:pt>
                      <c:pt idx="532">
                        <c:v>2.09</c:v>
                      </c:pt>
                      <c:pt idx="533">
                        <c:v>2.09</c:v>
                      </c:pt>
                      <c:pt idx="534">
                        <c:v>2.0499999999999998</c:v>
                      </c:pt>
                      <c:pt idx="535">
                        <c:v>1.98</c:v>
                      </c:pt>
                      <c:pt idx="536">
                        <c:v>1.88</c:v>
                      </c:pt>
                      <c:pt idx="537">
                        <c:v>1.7</c:v>
                      </c:pt>
                      <c:pt idx="538">
                        <c:v>1.79</c:v>
                      </c:pt>
                      <c:pt idx="539">
                        <c:v>1.77</c:v>
                      </c:pt>
                      <c:pt idx="540">
                        <c:v>1.77</c:v>
                      </c:pt>
                      <c:pt idx="541">
                        <c:v>1.75</c:v>
                      </c:pt>
                      <c:pt idx="542">
                        <c:v>1.74</c:v>
                      </c:pt>
                      <c:pt idx="543">
                        <c:v>1.69</c:v>
                      </c:pt>
                      <c:pt idx="544">
                        <c:v>1.56</c:v>
                      </c:pt>
                      <c:pt idx="545">
                        <c:v>1.49</c:v>
                      </c:pt>
                      <c:pt idx="546">
                        <c:v>1.47</c:v>
                      </c:pt>
                      <c:pt idx="547">
                        <c:v>1.45</c:v>
                      </c:pt>
                      <c:pt idx="548">
                        <c:v>1.59</c:v>
                      </c:pt>
                      <c:pt idx="549">
                        <c:v>1.63</c:v>
                      </c:pt>
                      <c:pt idx="550">
                        <c:v>1.67</c:v>
                      </c:pt>
                      <c:pt idx="551">
                        <c:v>1.65</c:v>
                      </c:pt>
                      <c:pt idx="552">
                        <c:v>1.66</c:v>
                      </c:pt>
                      <c:pt idx="553">
                        <c:v>1.67</c:v>
                      </c:pt>
                      <c:pt idx="554">
                        <c:v>1.73</c:v>
                      </c:pt>
                      <c:pt idx="555">
                        <c:v>1.71</c:v>
                      </c:pt>
                      <c:pt idx="556">
                        <c:v>1.65</c:v>
                      </c:pt>
                      <c:pt idx="557">
                        <c:v>1.6</c:v>
                      </c:pt>
                      <c:pt idx="558">
                        <c:v>1.59</c:v>
                      </c:pt>
                      <c:pt idx="559">
                        <c:v>1.55</c:v>
                      </c:pt>
                      <c:pt idx="560">
                        <c:v>1.56</c:v>
                      </c:pt>
                      <c:pt idx="561">
                        <c:v>1.5</c:v>
                      </c:pt>
                      <c:pt idx="562">
                        <c:v>1.55</c:v>
                      </c:pt>
                      <c:pt idx="563">
                        <c:v>1.53</c:v>
                      </c:pt>
                      <c:pt idx="564">
                        <c:v>1.56</c:v>
                      </c:pt>
                      <c:pt idx="565">
                        <c:v>1.53</c:v>
                      </c:pt>
                      <c:pt idx="566">
                        <c:v>1.48</c:v>
                      </c:pt>
                      <c:pt idx="567">
                        <c:v>1.38</c:v>
                      </c:pt>
                      <c:pt idx="568">
                        <c:v>1.34</c:v>
                      </c:pt>
                      <c:pt idx="569">
                        <c:v>1.33</c:v>
                      </c:pt>
                      <c:pt idx="570">
                        <c:v>1.33</c:v>
                      </c:pt>
                      <c:pt idx="571">
                        <c:v>1.38</c:v>
                      </c:pt>
                      <c:pt idx="572">
                        <c:v>1.7</c:v>
                      </c:pt>
                      <c:pt idx="573">
                        <c:v>1.96</c:v>
                      </c:pt>
                      <c:pt idx="574">
                        <c:v>2.1</c:v>
                      </c:pt>
                      <c:pt idx="575">
                        <c:v>2.13</c:v>
                      </c:pt>
                      <c:pt idx="576">
                        <c:v>2.2000000000000002</c:v>
                      </c:pt>
                      <c:pt idx="577">
                        <c:v>2.83</c:v>
                      </c:pt>
                      <c:pt idx="578">
                        <c:v>2.92</c:v>
                      </c:pt>
                      <c:pt idx="579">
                        <c:v>2.84</c:v>
                      </c:pt>
                      <c:pt idx="580">
                        <c:v>2.82</c:v>
                      </c:pt>
                      <c:pt idx="581">
                        <c:v>2.94</c:v>
                      </c:pt>
                      <c:pt idx="582">
                        <c:v>2.78</c:v>
                      </c:pt>
                      <c:pt idx="583">
                        <c:v>2.64</c:v>
                      </c:pt>
                      <c:pt idx="584">
                        <c:v>2.44</c:v>
                      </c:pt>
                      <c:pt idx="585">
                        <c:v>2.2599999999999998</c:v>
                      </c:pt>
                      <c:pt idx="586">
                        <c:v>2.12</c:v>
                      </c:pt>
                      <c:pt idx="587">
                        <c:v>1.98</c:v>
                      </c:pt>
                      <c:pt idx="588">
                        <c:v>1.85</c:v>
                      </c:pt>
                      <c:pt idx="589">
                        <c:v>1.8</c:v>
                      </c:pt>
                      <c:pt idx="590">
                        <c:v>1.76</c:v>
                      </c:pt>
                      <c:pt idx="591">
                        <c:v>1.74</c:v>
                      </c:pt>
                      <c:pt idx="592">
                        <c:v>1.72</c:v>
                      </c:pt>
                      <c:pt idx="593">
                        <c:v>1.72</c:v>
                      </c:pt>
                      <c:pt idx="594">
                        <c:v>1.63</c:v>
                      </c:pt>
                      <c:pt idx="595">
                        <c:v>1.55</c:v>
                      </c:pt>
                      <c:pt idx="596">
                        <c:v>1.59</c:v>
                      </c:pt>
                      <c:pt idx="597">
                        <c:v>1.52</c:v>
                      </c:pt>
                      <c:pt idx="598">
                        <c:v>1.52</c:v>
                      </c:pt>
                      <c:pt idx="599">
                        <c:v>1.48</c:v>
                      </c:pt>
                      <c:pt idx="600">
                        <c:v>1.44</c:v>
                      </c:pt>
                      <c:pt idx="601">
                        <c:v>1.42</c:v>
                      </c:pt>
                      <c:pt idx="602">
                        <c:v>1.58</c:v>
                      </c:pt>
                      <c:pt idx="603">
                        <c:v>1.65</c:v>
                      </c:pt>
                      <c:pt idx="604">
                        <c:v>1.73</c:v>
                      </c:pt>
                      <c:pt idx="605">
                        <c:v>1.8</c:v>
                      </c:pt>
                      <c:pt idx="606">
                        <c:v>2.2400000000000002</c:v>
                      </c:pt>
                      <c:pt idx="607">
                        <c:v>2.41</c:v>
                      </c:pt>
                      <c:pt idx="608">
                        <c:v>2.59</c:v>
                      </c:pt>
                      <c:pt idx="609">
                        <c:v>2.75</c:v>
                      </c:pt>
                      <c:pt idx="610">
                        <c:v>3.04</c:v>
                      </c:pt>
                      <c:pt idx="611">
                        <c:v>3.05</c:v>
                      </c:pt>
                      <c:pt idx="612">
                        <c:v>2.86</c:v>
                      </c:pt>
                      <c:pt idx="613">
                        <c:v>2.85</c:v>
                      </c:pt>
                      <c:pt idx="614">
                        <c:v>2.95</c:v>
                      </c:pt>
                      <c:pt idx="615">
                        <c:v>2.85</c:v>
                      </c:pt>
                      <c:pt idx="616">
                        <c:v>2.85</c:v>
                      </c:pt>
                      <c:pt idx="617">
                        <c:v>2.72</c:v>
                      </c:pt>
                      <c:pt idx="618">
                        <c:v>2.74</c:v>
                      </c:pt>
                      <c:pt idx="619">
                        <c:v>2.66</c:v>
                      </c:pt>
                      <c:pt idx="620">
                        <c:v>2.57</c:v>
                      </c:pt>
                      <c:pt idx="621">
                        <c:v>2.42</c:v>
                      </c:pt>
                      <c:pt idx="622">
                        <c:v>2.4500000000000002</c:v>
                      </c:pt>
                      <c:pt idx="623">
                        <c:v>3.3</c:v>
                      </c:pt>
                      <c:pt idx="624">
                        <c:v>3.78</c:v>
                      </c:pt>
                      <c:pt idx="625">
                        <c:v>4.3600000000000003</c:v>
                      </c:pt>
                      <c:pt idx="626">
                        <c:v>4.25</c:v>
                      </c:pt>
                      <c:pt idx="627">
                        <c:v>4.42</c:v>
                      </c:pt>
                      <c:pt idx="628">
                        <c:v>4.58</c:v>
                      </c:pt>
                      <c:pt idx="629">
                        <c:v>4.5599999999999996</c:v>
                      </c:pt>
                      <c:pt idx="630">
                        <c:v>4.22</c:v>
                      </c:pt>
                      <c:pt idx="631">
                        <c:v>4.03</c:v>
                      </c:pt>
                      <c:pt idx="632">
                        <c:v>3.66</c:v>
                      </c:pt>
                      <c:pt idx="633">
                        <c:v>3.66</c:v>
                      </c:pt>
                      <c:pt idx="634">
                        <c:v>3.56</c:v>
                      </c:pt>
                      <c:pt idx="635">
                        <c:v>3.8</c:v>
                      </c:pt>
                      <c:pt idx="636">
                        <c:v>3.96</c:v>
                      </c:pt>
                      <c:pt idx="637">
                        <c:v>4.22</c:v>
                      </c:pt>
                      <c:pt idx="638">
                        <c:v>4.1399999999999997</c:v>
                      </c:pt>
                      <c:pt idx="639">
                        <c:v>4.24</c:v>
                      </c:pt>
                      <c:pt idx="640">
                        <c:v>4.18</c:v>
                      </c:pt>
                      <c:pt idx="641">
                        <c:v>3.98</c:v>
                      </c:pt>
                      <c:pt idx="642">
                        <c:v>3.75</c:v>
                      </c:pt>
                      <c:pt idx="643">
                        <c:v>3.58</c:v>
                      </c:pt>
                      <c:pt idx="644">
                        <c:v>3.52</c:v>
                      </c:pt>
                      <c:pt idx="645">
                        <c:v>3.44</c:v>
                      </c:pt>
                      <c:pt idx="646">
                        <c:v>3.36</c:v>
                      </c:pt>
                      <c:pt idx="647">
                        <c:v>3.55</c:v>
                      </c:pt>
                      <c:pt idx="648">
                        <c:v>3.65</c:v>
                      </c:pt>
                      <c:pt idx="649">
                        <c:v>4.0999999999999996</c:v>
                      </c:pt>
                      <c:pt idx="650">
                        <c:v>4.16</c:v>
                      </c:pt>
                      <c:pt idx="651">
                        <c:v>4.26</c:v>
                      </c:pt>
                      <c:pt idx="652">
                        <c:v>4.1100000000000003</c:v>
                      </c:pt>
                      <c:pt idx="653">
                        <c:v>3.98</c:v>
                      </c:pt>
                      <c:pt idx="654">
                        <c:v>3.56</c:v>
                      </c:pt>
                      <c:pt idx="655">
                        <c:v>3.88</c:v>
                      </c:pt>
                      <c:pt idx="656">
                        <c:v>3.65</c:v>
                      </c:pt>
                      <c:pt idx="657">
                        <c:v>3.55</c:v>
                      </c:pt>
                      <c:pt idx="658">
                        <c:v>3.5</c:v>
                      </c:pt>
                      <c:pt idx="659">
                        <c:v>3.6</c:v>
                      </c:pt>
                      <c:pt idx="660">
                        <c:v>3.65</c:v>
                      </c:pt>
                      <c:pt idx="661">
                        <c:v>3.56</c:v>
                      </c:pt>
                      <c:pt idx="662">
                        <c:v>3.6</c:v>
                      </c:pt>
                      <c:pt idx="663">
                        <c:v>3.63</c:v>
                      </c:pt>
                      <c:pt idx="664">
                        <c:v>3.6</c:v>
                      </c:pt>
                      <c:pt idx="665">
                        <c:v>3.56</c:v>
                      </c:pt>
                      <c:pt idx="666">
                        <c:v>3.54</c:v>
                      </c:pt>
                      <c:pt idx="667">
                        <c:v>3.5</c:v>
                      </c:pt>
                      <c:pt idx="668">
                        <c:v>3.28</c:v>
                      </c:pt>
                      <c:pt idx="669">
                        <c:v>3.33</c:v>
                      </c:pt>
                      <c:pt idx="670">
                        <c:v>3.36</c:v>
                      </c:pt>
                      <c:pt idx="671">
                        <c:v>3.22</c:v>
                      </c:pt>
                      <c:pt idx="672">
                        <c:v>3.08</c:v>
                      </c:pt>
                      <c:pt idx="673">
                        <c:v>2.96</c:v>
                      </c:pt>
                      <c:pt idx="674">
                        <c:v>2.78</c:v>
                      </c:pt>
                      <c:pt idx="675">
                        <c:v>2.74</c:v>
                      </c:pt>
                      <c:pt idx="676">
                        <c:v>2.73</c:v>
                      </c:pt>
                      <c:pt idx="677">
                        <c:v>2.7</c:v>
                      </c:pt>
                      <c:pt idx="678">
                        <c:v>2.74</c:v>
                      </c:pt>
                      <c:pt idx="679">
                        <c:v>2.76</c:v>
                      </c:pt>
                      <c:pt idx="680">
                        <c:v>2.78</c:v>
                      </c:pt>
                      <c:pt idx="681">
                        <c:v>3.81</c:v>
                      </c:pt>
                      <c:pt idx="682">
                        <c:v>4.2</c:v>
                      </c:pt>
                      <c:pt idx="683">
                        <c:v>4.3</c:v>
                      </c:pt>
                      <c:pt idx="684">
                        <c:v>4.78</c:v>
                      </c:pt>
                      <c:pt idx="685">
                        <c:v>5.74</c:v>
                      </c:pt>
                      <c:pt idx="686">
                        <c:v>5.66</c:v>
                      </c:pt>
                      <c:pt idx="687">
                        <c:v>5.44</c:v>
                      </c:pt>
                      <c:pt idx="688">
                        <c:v>5.16</c:v>
                      </c:pt>
                      <c:pt idx="689">
                        <c:v>4.97</c:v>
                      </c:pt>
                      <c:pt idx="690">
                        <c:v>4.76</c:v>
                      </c:pt>
                      <c:pt idx="691">
                        <c:v>5.28</c:v>
                      </c:pt>
                      <c:pt idx="692">
                        <c:v>5.48</c:v>
                      </c:pt>
                      <c:pt idx="693">
                        <c:v>5.2</c:v>
                      </c:pt>
                      <c:pt idx="694">
                        <c:v>5.18</c:v>
                      </c:pt>
                      <c:pt idx="695">
                        <c:v>5.3</c:v>
                      </c:pt>
                      <c:pt idx="696">
                        <c:v>5.18</c:v>
                      </c:pt>
                      <c:pt idx="697">
                        <c:v>4.9400000000000004</c:v>
                      </c:pt>
                      <c:pt idx="698">
                        <c:v>4.7699999999999996</c:v>
                      </c:pt>
                      <c:pt idx="699">
                        <c:v>4.68</c:v>
                      </c:pt>
                      <c:pt idx="700">
                        <c:v>4.68</c:v>
                      </c:pt>
                      <c:pt idx="701">
                        <c:v>4.62</c:v>
                      </c:pt>
                      <c:pt idx="702">
                        <c:v>4.47</c:v>
                      </c:pt>
                      <c:pt idx="703">
                        <c:v>4.3499999999999996</c:v>
                      </c:pt>
                      <c:pt idx="704">
                        <c:v>4.24</c:v>
                      </c:pt>
                      <c:pt idx="705">
                        <c:v>4.2</c:v>
                      </c:pt>
                      <c:pt idx="706">
                        <c:v>4.2</c:v>
                      </c:pt>
                      <c:pt idx="707">
                        <c:v>4.32</c:v>
                      </c:pt>
                      <c:pt idx="708">
                        <c:v>5.08</c:v>
                      </c:pt>
                      <c:pt idx="709">
                        <c:v>5.37</c:v>
                      </c:pt>
                      <c:pt idx="710">
                        <c:v>5.31</c:v>
                      </c:pt>
                      <c:pt idx="711">
                        <c:v>5.36</c:v>
                      </c:pt>
                      <c:pt idx="712">
                        <c:v>5.48</c:v>
                      </c:pt>
                      <c:pt idx="713">
                        <c:v>5.5</c:v>
                      </c:pt>
                      <c:pt idx="714">
                        <c:v>5.54</c:v>
                      </c:pt>
                      <c:pt idx="715">
                        <c:v>5.22</c:v>
                      </c:pt>
                      <c:pt idx="716">
                        <c:v>5.22</c:v>
                      </c:pt>
                      <c:pt idx="717">
                        <c:v>5.2</c:v>
                      </c:pt>
                      <c:pt idx="718">
                        <c:v>5.04</c:v>
                      </c:pt>
                      <c:pt idx="719">
                        <c:v>4.92</c:v>
                      </c:pt>
                      <c:pt idx="720">
                        <c:v>5.12</c:v>
                      </c:pt>
                      <c:pt idx="721">
                        <c:v>5.01</c:v>
                      </c:pt>
                      <c:pt idx="722">
                        <c:v>4.9800000000000004</c:v>
                      </c:pt>
                      <c:pt idx="723">
                        <c:v>5.0599999999999996</c:v>
                      </c:pt>
                      <c:pt idx="724">
                        <c:v>5.2</c:v>
                      </c:pt>
                      <c:pt idx="725">
                        <c:v>5.24</c:v>
                      </c:pt>
                      <c:pt idx="726">
                        <c:v>5.18</c:v>
                      </c:pt>
                      <c:pt idx="727">
                        <c:v>5.0999999999999996</c:v>
                      </c:pt>
                      <c:pt idx="728">
                        <c:v>5.08</c:v>
                      </c:pt>
                      <c:pt idx="729">
                        <c:v>5.0599999999999996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10-7685-4CA2-8C6F-6BF9101DE235}"/>
                  </c:ext>
                </c:extLst>
              </c15:ser>
            </c15:filteredLineSeries>
            <c15:filteredLineSeries>
              <c15:ser>
                <c:idx val="6"/>
                <c:order val="7"/>
                <c:tx>
                  <c:v>2007</c:v>
                </c:tx>
                <c:spPr>
                  <a:ln w="12700">
                    <a:solidFill>
                      <a:srgbClr val="92D05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DATOS!$AD$3:$AD$732</c15:sqref>
                        </c15:formulaRef>
                      </c:ext>
                    </c:extLst>
                    <c:numCache>
                      <c:formatCode>0.00</c:formatCode>
                      <c:ptCount val="730"/>
                      <c:pt idx="0">
                        <c:v>4.8</c:v>
                      </c:pt>
                      <c:pt idx="1">
                        <c:v>4.67</c:v>
                      </c:pt>
                      <c:pt idx="2">
                        <c:v>4.46</c:v>
                      </c:pt>
                      <c:pt idx="3">
                        <c:v>4.4000000000000004</c:v>
                      </c:pt>
                      <c:pt idx="4">
                        <c:v>4.3499999999999996</c:v>
                      </c:pt>
                      <c:pt idx="5">
                        <c:v>4.26</c:v>
                      </c:pt>
                      <c:pt idx="6">
                        <c:v>4.21</c:v>
                      </c:pt>
                      <c:pt idx="7">
                        <c:v>4.0999999999999996</c:v>
                      </c:pt>
                      <c:pt idx="8">
                        <c:v>4.05</c:v>
                      </c:pt>
                      <c:pt idx="9">
                        <c:v>3.64</c:v>
                      </c:pt>
                      <c:pt idx="10">
                        <c:v>3.54</c:v>
                      </c:pt>
                      <c:pt idx="11">
                        <c:v>3.4</c:v>
                      </c:pt>
                      <c:pt idx="12">
                        <c:v>3.32</c:v>
                      </c:pt>
                      <c:pt idx="13">
                        <c:v>3.17</c:v>
                      </c:pt>
                      <c:pt idx="14">
                        <c:v>3.1</c:v>
                      </c:pt>
                      <c:pt idx="15">
                        <c:v>3.04</c:v>
                      </c:pt>
                      <c:pt idx="16">
                        <c:v>3.02</c:v>
                      </c:pt>
                      <c:pt idx="17">
                        <c:v>3.05</c:v>
                      </c:pt>
                      <c:pt idx="18">
                        <c:v>3.1</c:v>
                      </c:pt>
                      <c:pt idx="19">
                        <c:v>3.1</c:v>
                      </c:pt>
                      <c:pt idx="20">
                        <c:v>3.12</c:v>
                      </c:pt>
                      <c:pt idx="21">
                        <c:v>3.17</c:v>
                      </c:pt>
                      <c:pt idx="22">
                        <c:v>3.22</c:v>
                      </c:pt>
                      <c:pt idx="23">
                        <c:v>3.28</c:v>
                      </c:pt>
                      <c:pt idx="24">
                        <c:v>3.28</c:v>
                      </c:pt>
                      <c:pt idx="25">
                        <c:v>3.22</c:v>
                      </c:pt>
                      <c:pt idx="26">
                        <c:v>3.16</c:v>
                      </c:pt>
                      <c:pt idx="27">
                        <c:v>3.12</c:v>
                      </c:pt>
                      <c:pt idx="28">
                        <c:v>3.12</c:v>
                      </c:pt>
                      <c:pt idx="29">
                        <c:v>3.14</c:v>
                      </c:pt>
                      <c:pt idx="30">
                        <c:v>3.14</c:v>
                      </c:pt>
                      <c:pt idx="31">
                        <c:v>3.14</c:v>
                      </c:pt>
                      <c:pt idx="32">
                        <c:v>3.11</c:v>
                      </c:pt>
                      <c:pt idx="33">
                        <c:v>3.09</c:v>
                      </c:pt>
                      <c:pt idx="34">
                        <c:v>3.11</c:v>
                      </c:pt>
                      <c:pt idx="35">
                        <c:v>3.06</c:v>
                      </c:pt>
                      <c:pt idx="36">
                        <c:v>3.02</c:v>
                      </c:pt>
                      <c:pt idx="37">
                        <c:v>2.98</c:v>
                      </c:pt>
                      <c:pt idx="38">
                        <c:v>3.1</c:v>
                      </c:pt>
                      <c:pt idx="39">
                        <c:v>3.23</c:v>
                      </c:pt>
                      <c:pt idx="40">
                        <c:v>3.36</c:v>
                      </c:pt>
                      <c:pt idx="41">
                        <c:v>3.46</c:v>
                      </c:pt>
                      <c:pt idx="42">
                        <c:v>3.72</c:v>
                      </c:pt>
                      <c:pt idx="43">
                        <c:v>3.76</c:v>
                      </c:pt>
                      <c:pt idx="44">
                        <c:v>3.69</c:v>
                      </c:pt>
                      <c:pt idx="45">
                        <c:v>3.7</c:v>
                      </c:pt>
                      <c:pt idx="46">
                        <c:v>3.51</c:v>
                      </c:pt>
                      <c:pt idx="47">
                        <c:v>3.32</c:v>
                      </c:pt>
                      <c:pt idx="48">
                        <c:v>3.28</c:v>
                      </c:pt>
                      <c:pt idx="49">
                        <c:v>3.2</c:v>
                      </c:pt>
                      <c:pt idx="50">
                        <c:v>3.18</c:v>
                      </c:pt>
                      <c:pt idx="51">
                        <c:v>3.35</c:v>
                      </c:pt>
                      <c:pt idx="52">
                        <c:v>3.6</c:v>
                      </c:pt>
                      <c:pt idx="53">
                        <c:v>3.96</c:v>
                      </c:pt>
                      <c:pt idx="54">
                        <c:v>4.3</c:v>
                      </c:pt>
                      <c:pt idx="55">
                        <c:v>4.4800000000000004</c:v>
                      </c:pt>
                      <c:pt idx="56">
                        <c:v>4.5999999999999996</c:v>
                      </c:pt>
                      <c:pt idx="57">
                        <c:v>4.32</c:v>
                      </c:pt>
                      <c:pt idx="58">
                        <c:v>4.2</c:v>
                      </c:pt>
                      <c:pt idx="59">
                        <c:v>3.95</c:v>
                      </c:pt>
                      <c:pt idx="60">
                        <c:v>3.78</c:v>
                      </c:pt>
                      <c:pt idx="61">
                        <c:v>3.48</c:v>
                      </c:pt>
                      <c:pt idx="62">
                        <c:v>3.75</c:v>
                      </c:pt>
                      <c:pt idx="63">
                        <c:v>3.35</c:v>
                      </c:pt>
                      <c:pt idx="64">
                        <c:v>3.32</c:v>
                      </c:pt>
                      <c:pt idx="65">
                        <c:v>3.29</c:v>
                      </c:pt>
                      <c:pt idx="66">
                        <c:v>3.22</c:v>
                      </c:pt>
                      <c:pt idx="67">
                        <c:v>3.14</c:v>
                      </c:pt>
                      <c:pt idx="68">
                        <c:v>3.1</c:v>
                      </c:pt>
                      <c:pt idx="69">
                        <c:v>3.12</c:v>
                      </c:pt>
                      <c:pt idx="70">
                        <c:v>3.32</c:v>
                      </c:pt>
                      <c:pt idx="71">
                        <c:v>3.42</c:v>
                      </c:pt>
                      <c:pt idx="72">
                        <c:v>3.34</c:v>
                      </c:pt>
                      <c:pt idx="73">
                        <c:v>3.06</c:v>
                      </c:pt>
                      <c:pt idx="74">
                        <c:v>2.93</c:v>
                      </c:pt>
                      <c:pt idx="75">
                        <c:v>2.88</c:v>
                      </c:pt>
                      <c:pt idx="76">
                        <c:v>2.76</c:v>
                      </c:pt>
                      <c:pt idx="77">
                        <c:v>2.69</c:v>
                      </c:pt>
                      <c:pt idx="78">
                        <c:v>2.75</c:v>
                      </c:pt>
                      <c:pt idx="79">
                        <c:v>2.8</c:v>
                      </c:pt>
                      <c:pt idx="80">
                        <c:v>3</c:v>
                      </c:pt>
                      <c:pt idx="81">
                        <c:v>3.07</c:v>
                      </c:pt>
                      <c:pt idx="82">
                        <c:v>2.96</c:v>
                      </c:pt>
                      <c:pt idx="83">
                        <c:v>2.8</c:v>
                      </c:pt>
                      <c:pt idx="84">
                        <c:v>2.59</c:v>
                      </c:pt>
                      <c:pt idx="85">
                        <c:v>2.54</c:v>
                      </c:pt>
                      <c:pt idx="86">
                        <c:v>2.58</c:v>
                      </c:pt>
                      <c:pt idx="87">
                        <c:v>2.54</c:v>
                      </c:pt>
                      <c:pt idx="88">
                        <c:v>2.5099999999999998</c:v>
                      </c:pt>
                      <c:pt idx="89">
                        <c:v>2.54</c:v>
                      </c:pt>
                      <c:pt idx="90">
                        <c:v>2.58</c:v>
                      </c:pt>
                      <c:pt idx="91">
                        <c:v>2.52</c:v>
                      </c:pt>
                      <c:pt idx="92">
                        <c:v>2.58</c:v>
                      </c:pt>
                      <c:pt idx="93">
                        <c:v>2.5</c:v>
                      </c:pt>
                      <c:pt idx="94">
                        <c:v>2.4500000000000002</c:v>
                      </c:pt>
                      <c:pt idx="95">
                        <c:v>2.42</c:v>
                      </c:pt>
                      <c:pt idx="96">
                        <c:v>2.58</c:v>
                      </c:pt>
                      <c:pt idx="97">
                        <c:v>2.6</c:v>
                      </c:pt>
                      <c:pt idx="98">
                        <c:v>2.7</c:v>
                      </c:pt>
                      <c:pt idx="99">
                        <c:v>2.8</c:v>
                      </c:pt>
                      <c:pt idx="100">
                        <c:v>2.94</c:v>
                      </c:pt>
                      <c:pt idx="101">
                        <c:v>2.74</c:v>
                      </c:pt>
                      <c:pt idx="102">
                        <c:v>2.6</c:v>
                      </c:pt>
                      <c:pt idx="103">
                        <c:v>2.6</c:v>
                      </c:pt>
                      <c:pt idx="104">
                        <c:v>2.88</c:v>
                      </c:pt>
                      <c:pt idx="105">
                        <c:v>2.77</c:v>
                      </c:pt>
                      <c:pt idx="106">
                        <c:v>2.66</c:v>
                      </c:pt>
                      <c:pt idx="107">
                        <c:v>2.52</c:v>
                      </c:pt>
                      <c:pt idx="108">
                        <c:v>2.4300000000000002</c:v>
                      </c:pt>
                      <c:pt idx="109">
                        <c:v>2.34</c:v>
                      </c:pt>
                      <c:pt idx="110">
                        <c:v>2.2599999999999998</c:v>
                      </c:pt>
                      <c:pt idx="111">
                        <c:v>2.1800000000000002</c:v>
                      </c:pt>
                      <c:pt idx="112">
                        <c:v>2.14</c:v>
                      </c:pt>
                      <c:pt idx="113">
                        <c:v>2.08</c:v>
                      </c:pt>
                      <c:pt idx="114">
                        <c:v>2.0499999999999998</c:v>
                      </c:pt>
                      <c:pt idx="115">
                        <c:v>2.1</c:v>
                      </c:pt>
                      <c:pt idx="116">
                        <c:v>2.12</c:v>
                      </c:pt>
                      <c:pt idx="117">
                        <c:v>2.1</c:v>
                      </c:pt>
                      <c:pt idx="118">
                        <c:v>2.08</c:v>
                      </c:pt>
                      <c:pt idx="119">
                        <c:v>2.1</c:v>
                      </c:pt>
                      <c:pt idx="120">
                        <c:v>2.1</c:v>
                      </c:pt>
                      <c:pt idx="121">
                        <c:v>2.12</c:v>
                      </c:pt>
                      <c:pt idx="122">
                        <c:v>2.16</c:v>
                      </c:pt>
                      <c:pt idx="123">
                        <c:v>2.14</c:v>
                      </c:pt>
                      <c:pt idx="124">
                        <c:v>2.02</c:v>
                      </c:pt>
                      <c:pt idx="125">
                        <c:v>1.95</c:v>
                      </c:pt>
                      <c:pt idx="126">
                        <c:v>2</c:v>
                      </c:pt>
                      <c:pt idx="127">
                        <c:v>2.08</c:v>
                      </c:pt>
                      <c:pt idx="128">
                        <c:v>2.02</c:v>
                      </c:pt>
                      <c:pt idx="129">
                        <c:v>1.96</c:v>
                      </c:pt>
                      <c:pt idx="130">
                        <c:v>1.88</c:v>
                      </c:pt>
                      <c:pt idx="131">
                        <c:v>1.86</c:v>
                      </c:pt>
                      <c:pt idx="132">
                        <c:v>1.9</c:v>
                      </c:pt>
                      <c:pt idx="133">
                        <c:v>2.0499999999999998</c:v>
                      </c:pt>
                      <c:pt idx="134">
                        <c:v>2.0299999999999998</c:v>
                      </c:pt>
                      <c:pt idx="135">
                        <c:v>2.7</c:v>
                      </c:pt>
                      <c:pt idx="136">
                        <c:v>2.15</c:v>
                      </c:pt>
                      <c:pt idx="137">
                        <c:v>2.11</c:v>
                      </c:pt>
                      <c:pt idx="138">
                        <c:v>2.09</c:v>
                      </c:pt>
                      <c:pt idx="139">
                        <c:v>2.14</c:v>
                      </c:pt>
                      <c:pt idx="140">
                        <c:v>2.04</c:v>
                      </c:pt>
                      <c:pt idx="141">
                        <c:v>2.02</c:v>
                      </c:pt>
                      <c:pt idx="142">
                        <c:v>1.98</c:v>
                      </c:pt>
                      <c:pt idx="143">
                        <c:v>2</c:v>
                      </c:pt>
                      <c:pt idx="144">
                        <c:v>2.04</c:v>
                      </c:pt>
                      <c:pt idx="145">
                        <c:v>1.98</c:v>
                      </c:pt>
                      <c:pt idx="146">
                        <c:v>1.99</c:v>
                      </c:pt>
                      <c:pt idx="147">
                        <c:v>2.15</c:v>
                      </c:pt>
                      <c:pt idx="148">
                        <c:v>2.3199999999999998</c:v>
                      </c:pt>
                      <c:pt idx="149">
                        <c:v>2.35</c:v>
                      </c:pt>
                      <c:pt idx="150">
                        <c:v>2.38</c:v>
                      </c:pt>
                      <c:pt idx="151">
                        <c:v>2.38</c:v>
                      </c:pt>
                      <c:pt idx="152">
                        <c:v>2.46</c:v>
                      </c:pt>
                      <c:pt idx="153">
                        <c:v>2.67</c:v>
                      </c:pt>
                      <c:pt idx="154">
                        <c:v>3.02</c:v>
                      </c:pt>
                      <c:pt idx="155">
                        <c:v>3.04</c:v>
                      </c:pt>
                      <c:pt idx="156">
                        <c:v>3.17</c:v>
                      </c:pt>
                      <c:pt idx="157">
                        <c:v>2.95</c:v>
                      </c:pt>
                      <c:pt idx="158">
                        <c:v>2.75</c:v>
                      </c:pt>
                      <c:pt idx="159">
                        <c:v>2.61</c:v>
                      </c:pt>
                      <c:pt idx="160">
                        <c:v>2.56</c:v>
                      </c:pt>
                      <c:pt idx="161">
                        <c:v>2.6</c:v>
                      </c:pt>
                      <c:pt idx="162">
                        <c:v>3.3</c:v>
                      </c:pt>
                      <c:pt idx="163">
                        <c:v>3.02</c:v>
                      </c:pt>
                      <c:pt idx="164">
                        <c:v>3.06</c:v>
                      </c:pt>
                      <c:pt idx="165">
                        <c:v>3.3</c:v>
                      </c:pt>
                      <c:pt idx="166">
                        <c:v>3.56</c:v>
                      </c:pt>
                      <c:pt idx="167">
                        <c:v>3.56</c:v>
                      </c:pt>
                      <c:pt idx="168">
                        <c:v>3.95</c:v>
                      </c:pt>
                      <c:pt idx="169">
                        <c:v>3.85</c:v>
                      </c:pt>
                      <c:pt idx="170">
                        <c:v>3.76</c:v>
                      </c:pt>
                      <c:pt idx="171">
                        <c:v>4.0999999999999996</c:v>
                      </c:pt>
                      <c:pt idx="172">
                        <c:v>4.4000000000000004</c:v>
                      </c:pt>
                      <c:pt idx="173">
                        <c:v>4.28</c:v>
                      </c:pt>
                      <c:pt idx="174">
                        <c:v>4.0999999999999996</c:v>
                      </c:pt>
                      <c:pt idx="175">
                        <c:v>4.4000000000000004</c:v>
                      </c:pt>
                      <c:pt idx="176">
                        <c:v>4.4000000000000004</c:v>
                      </c:pt>
                      <c:pt idx="177">
                        <c:v>4.25</c:v>
                      </c:pt>
                      <c:pt idx="178">
                        <c:v>4.1500000000000004</c:v>
                      </c:pt>
                      <c:pt idx="179">
                        <c:v>4.2</c:v>
                      </c:pt>
                      <c:pt idx="180">
                        <c:v>4.3</c:v>
                      </c:pt>
                      <c:pt idx="181">
                        <c:v>4.28</c:v>
                      </c:pt>
                      <c:pt idx="182">
                        <c:v>4.26</c:v>
                      </c:pt>
                      <c:pt idx="183">
                        <c:v>4.46</c:v>
                      </c:pt>
                      <c:pt idx="184">
                        <c:v>4.66</c:v>
                      </c:pt>
                      <c:pt idx="185">
                        <c:v>4.6500000000000004</c:v>
                      </c:pt>
                      <c:pt idx="186">
                        <c:v>4.57</c:v>
                      </c:pt>
                      <c:pt idx="187">
                        <c:v>4.8</c:v>
                      </c:pt>
                      <c:pt idx="188">
                        <c:v>4.83</c:v>
                      </c:pt>
                      <c:pt idx="189">
                        <c:v>5.35</c:v>
                      </c:pt>
                      <c:pt idx="190">
                        <c:v>5.24</c:v>
                      </c:pt>
                      <c:pt idx="191">
                        <c:v>5.0199999999999996</c:v>
                      </c:pt>
                      <c:pt idx="192">
                        <c:v>5</c:v>
                      </c:pt>
                      <c:pt idx="193">
                        <c:v>4.96</c:v>
                      </c:pt>
                      <c:pt idx="194">
                        <c:v>4.8600000000000003</c:v>
                      </c:pt>
                      <c:pt idx="195">
                        <c:v>4.68</c:v>
                      </c:pt>
                      <c:pt idx="196">
                        <c:v>4.72</c:v>
                      </c:pt>
                      <c:pt idx="197">
                        <c:v>4.57</c:v>
                      </c:pt>
                      <c:pt idx="198">
                        <c:v>4.33</c:v>
                      </c:pt>
                      <c:pt idx="199">
                        <c:v>4.26</c:v>
                      </c:pt>
                      <c:pt idx="200">
                        <c:v>4.3</c:v>
                      </c:pt>
                      <c:pt idx="201">
                        <c:v>4.47</c:v>
                      </c:pt>
                      <c:pt idx="202">
                        <c:v>4.34</c:v>
                      </c:pt>
                      <c:pt idx="203">
                        <c:v>4.4800000000000004</c:v>
                      </c:pt>
                      <c:pt idx="204">
                        <c:v>4.4400000000000004</c:v>
                      </c:pt>
                      <c:pt idx="205">
                        <c:v>4.42</c:v>
                      </c:pt>
                      <c:pt idx="206">
                        <c:v>4.4000000000000004</c:v>
                      </c:pt>
                      <c:pt idx="207">
                        <c:v>4.3499999999999996</c:v>
                      </c:pt>
                      <c:pt idx="208">
                        <c:v>4.37</c:v>
                      </c:pt>
                      <c:pt idx="209">
                        <c:v>4.3</c:v>
                      </c:pt>
                      <c:pt idx="210">
                        <c:v>4.2</c:v>
                      </c:pt>
                      <c:pt idx="211">
                        <c:v>4.17</c:v>
                      </c:pt>
                      <c:pt idx="212">
                        <c:v>4</c:v>
                      </c:pt>
                      <c:pt idx="213">
                        <c:v>3.92</c:v>
                      </c:pt>
                      <c:pt idx="214">
                        <c:v>3.86</c:v>
                      </c:pt>
                      <c:pt idx="215">
                        <c:v>3.76</c:v>
                      </c:pt>
                      <c:pt idx="216">
                        <c:v>3.8</c:v>
                      </c:pt>
                      <c:pt idx="217">
                        <c:v>3.94</c:v>
                      </c:pt>
                      <c:pt idx="218">
                        <c:v>4.3</c:v>
                      </c:pt>
                      <c:pt idx="219">
                        <c:v>4.58</c:v>
                      </c:pt>
                      <c:pt idx="220">
                        <c:v>5.24</c:v>
                      </c:pt>
                      <c:pt idx="221">
                        <c:v>5.48</c:v>
                      </c:pt>
                      <c:pt idx="222">
                        <c:v>5.78</c:v>
                      </c:pt>
                      <c:pt idx="223">
                        <c:v>5.94</c:v>
                      </c:pt>
                      <c:pt idx="224">
                        <c:v>5.96</c:v>
                      </c:pt>
                      <c:pt idx="225">
                        <c:v>6.03</c:v>
                      </c:pt>
                      <c:pt idx="226">
                        <c:v>6.26</c:v>
                      </c:pt>
                      <c:pt idx="227">
                        <c:v>6.25</c:v>
                      </c:pt>
                      <c:pt idx="228">
                        <c:v>6.27</c:v>
                      </c:pt>
                      <c:pt idx="229">
                        <c:v>6.45</c:v>
                      </c:pt>
                      <c:pt idx="230">
                        <c:v>6.52</c:v>
                      </c:pt>
                      <c:pt idx="231">
                        <c:v>6.38</c:v>
                      </c:pt>
                      <c:pt idx="232">
                        <c:v>6.68</c:v>
                      </c:pt>
                      <c:pt idx="233">
                        <c:v>6.83</c:v>
                      </c:pt>
                      <c:pt idx="234">
                        <c:v>7</c:v>
                      </c:pt>
                      <c:pt idx="235">
                        <c:v>6.91</c:v>
                      </c:pt>
                      <c:pt idx="236">
                        <c:v>6.7</c:v>
                      </c:pt>
                      <c:pt idx="237">
                        <c:v>6.52</c:v>
                      </c:pt>
                      <c:pt idx="238">
                        <c:v>6.3</c:v>
                      </c:pt>
                      <c:pt idx="239">
                        <c:v>6.2</c:v>
                      </c:pt>
                      <c:pt idx="240">
                        <c:v>6.16</c:v>
                      </c:pt>
                      <c:pt idx="241">
                        <c:v>6.12</c:v>
                      </c:pt>
                      <c:pt idx="242">
                        <c:v>6.04</c:v>
                      </c:pt>
                      <c:pt idx="243">
                        <c:v>5.96</c:v>
                      </c:pt>
                      <c:pt idx="244">
                        <c:v>5.85</c:v>
                      </c:pt>
                      <c:pt idx="245">
                        <c:v>5.78</c:v>
                      </c:pt>
                      <c:pt idx="246">
                        <c:v>5.78</c:v>
                      </c:pt>
                      <c:pt idx="247">
                        <c:v>5.74</c:v>
                      </c:pt>
                      <c:pt idx="248">
                        <c:v>5.52</c:v>
                      </c:pt>
                      <c:pt idx="249">
                        <c:v>5.74</c:v>
                      </c:pt>
                      <c:pt idx="250">
                        <c:v>5.48</c:v>
                      </c:pt>
                      <c:pt idx="251">
                        <c:v>5.32</c:v>
                      </c:pt>
                      <c:pt idx="252">
                        <c:v>5.24</c:v>
                      </c:pt>
                      <c:pt idx="253">
                        <c:v>5.21</c:v>
                      </c:pt>
                      <c:pt idx="254">
                        <c:v>5.18</c:v>
                      </c:pt>
                      <c:pt idx="255">
                        <c:v>5.0199999999999996</c:v>
                      </c:pt>
                      <c:pt idx="256">
                        <c:v>4.92</c:v>
                      </c:pt>
                      <c:pt idx="257">
                        <c:v>4.82</c:v>
                      </c:pt>
                      <c:pt idx="258">
                        <c:v>4.9400000000000004</c:v>
                      </c:pt>
                      <c:pt idx="259">
                        <c:v>4.97</c:v>
                      </c:pt>
                      <c:pt idx="260">
                        <c:v>4.9000000000000004</c:v>
                      </c:pt>
                      <c:pt idx="261">
                        <c:v>4.78</c:v>
                      </c:pt>
                      <c:pt idx="262">
                        <c:v>4.66</c:v>
                      </c:pt>
                      <c:pt idx="263">
                        <c:v>4.57</c:v>
                      </c:pt>
                      <c:pt idx="264">
                        <c:v>4.5</c:v>
                      </c:pt>
                      <c:pt idx="265">
                        <c:v>4.46</c:v>
                      </c:pt>
                      <c:pt idx="266">
                        <c:v>4.45</c:v>
                      </c:pt>
                      <c:pt idx="267">
                        <c:v>4.4000000000000004</c:v>
                      </c:pt>
                      <c:pt idx="268">
                        <c:v>4.34</c:v>
                      </c:pt>
                      <c:pt idx="269">
                        <c:v>4.25</c:v>
                      </c:pt>
                      <c:pt idx="270">
                        <c:v>4.12</c:v>
                      </c:pt>
                      <c:pt idx="271">
                        <c:v>4.12</c:v>
                      </c:pt>
                      <c:pt idx="272">
                        <c:v>4.0599999999999996</c:v>
                      </c:pt>
                      <c:pt idx="273">
                        <c:v>3.82</c:v>
                      </c:pt>
                      <c:pt idx="274">
                        <c:v>3.74</c:v>
                      </c:pt>
                      <c:pt idx="275">
                        <c:v>4.1500000000000004</c:v>
                      </c:pt>
                      <c:pt idx="276">
                        <c:v>4.25</c:v>
                      </c:pt>
                      <c:pt idx="277">
                        <c:v>4.05</c:v>
                      </c:pt>
                      <c:pt idx="278">
                        <c:v>4.45</c:v>
                      </c:pt>
                      <c:pt idx="279">
                        <c:v>4.79</c:v>
                      </c:pt>
                      <c:pt idx="280">
                        <c:v>4.84</c:v>
                      </c:pt>
                      <c:pt idx="281">
                        <c:v>4.76</c:v>
                      </c:pt>
                      <c:pt idx="282">
                        <c:v>5.2</c:v>
                      </c:pt>
                      <c:pt idx="283">
                        <c:v>5.58</c:v>
                      </c:pt>
                      <c:pt idx="284">
                        <c:v>5.18</c:v>
                      </c:pt>
                      <c:pt idx="285">
                        <c:v>5.18</c:v>
                      </c:pt>
                      <c:pt idx="286">
                        <c:v>5.26</c:v>
                      </c:pt>
                      <c:pt idx="287">
                        <c:v>5.3</c:v>
                      </c:pt>
                      <c:pt idx="288">
                        <c:v>5.24</c:v>
                      </c:pt>
                      <c:pt idx="289">
                        <c:v>5.08</c:v>
                      </c:pt>
                      <c:pt idx="290">
                        <c:v>5.56</c:v>
                      </c:pt>
                      <c:pt idx="291">
                        <c:v>5.68</c:v>
                      </c:pt>
                      <c:pt idx="292">
                        <c:v>5.46</c:v>
                      </c:pt>
                      <c:pt idx="293">
                        <c:v>5.52</c:v>
                      </c:pt>
                      <c:pt idx="294">
                        <c:v>5.76</c:v>
                      </c:pt>
                      <c:pt idx="295">
                        <c:v>6.5</c:v>
                      </c:pt>
                      <c:pt idx="296">
                        <c:v>6.55</c:v>
                      </c:pt>
                      <c:pt idx="297">
                        <c:v>6.08</c:v>
                      </c:pt>
                      <c:pt idx="298">
                        <c:v>5.72</c:v>
                      </c:pt>
                      <c:pt idx="299">
                        <c:v>5.62</c:v>
                      </c:pt>
                      <c:pt idx="300">
                        <c:v>5.62</c:v>
                      </c:pt>
                      <c:pt idx="301">
                        <c:v>5.63</c:v>
                      </c:pt>
                      <c:pt idx="302">
                        <c:v>6.08</c:v>
                      </c:pt>
                      <c:pt idx="303">
                        <c:v>6.08</c:v>
                      </c:pt>
                      <c:pt idx="304">
                        <c:v>6.12</c:v>
                      </c:pt>
                      <c:pt idx="305">
                        <c:v>6.7</c:v>
                      </c:pt>
                      <c:pt idx="306">
                        <c:v>6.96</c:v>
                      </c:pt>
                      <c:pt idx="307">
                        <c:v>6.84</c:v>
                      </c:pt>
                      <c:pt idx="308">
                        <c:v>6.6</c:v>
                      </c:pt>
                      <c:pt idx="309">
                        <c:v>6.56</c:v>
                      </c:pt>
                      <c:pt idx="310">
                        <c:v>6.62</c:v>
                      </c:pt>
                      <c:pt idx="311">
                        <c:v>6.42</c:v>
                      </c:pt>
                      <c:pt idx="312">
                        <c:v>6.44</c:v>
                      </c:pt>
                      <c:pt idx="313">
                        <c:v>6.34</c:v>
                      </c:pt>
                      <c:pt idx="314">
                        <c:v>6.08</c:v>
                      </c:pt>
                      <c:pt idx="315">
                        <c:v>5.88</c:v>
                      </c:pt>
                      <c:pt idx="316">
                        <c:v>5.76</c:v>
                      </c:pt>
                      <c:pt idx="317">
                        <c:v>5.6</c:v>
                      </c:pt>
                      <c:pt idx="318">
                        <c:v>5.45</c:v>
                      </c:pt>
                      <c:pt idx="319">
                        <c:v>5.39</c:v>
                      </c:pt>
                      <c:pt idx="320">
                        <c:v>5.28</c:v>
                      </c:pt>
                      <c:pt idx="321">
                        <c:v>5.2</c:v>
                      </c:pt>
                      <c:pt idx="322">
                        <c:v>5.16</c:v>
                      </c:pt>
                      <c:pt idx="323">
                        <c:v>5.0599999999999996</c:v>
                      </c:pt>
                      <c:pt idx="324">
                        <c:v>4.8600000000000003</c:v>
                      </c:pt>
                      <c:pt idx="325">
                        <c:v>4.68</c:v>
                      </c:pt>
                      <c:pt idx="326">
                        <c:v>4.46</c:v>
                      </c:pt>
                      <c:pt idx="327">
                        <c:v>4.24</c:v>
                      </c:pt>
                      <c:pt idx="328">
                        <c:v>4.1399999999999997</c:v>
                      </c:pt>
                      <c:pt idx="329">
                        <c:v>4.0999999999999996</c:v>
                      </c:pt>
                      <c:pt idx="330">
                        <c:v>4.03</c:v>
                      </c:pt>
                      <c:pt idx="331">
                        <c:v>3.98</c:v>
                      </c:pt>
                      <c:pt idx="332">
                        <c:v>3.94</c:v>
                      </c:pt>
                      <c:pt idx="333">
                        <c:v>3.98</c:v>
                      </c:pt>
                      <c:pt idx="334">
                        <c:v>3.92</c:v>
                      </c:pt>
                      <c:pt idx="335">
                        <c:v>3.84</c:v>
                      </c:pt>
                      <c:pt idx="336">
                        <c:v>3.82</c:v>
                      </c:pt>
                      <c:pt idx="337">
                        <c:v>3.9</c:v>
                      </c:pt>
                      <c:pt idx="338">
                        <c:v>4.03</c:v>
                      </c:pt>
                      <c:pt idx="339">
                        <c:v>3.93</c:v>
                      </c:pt>
                      <c:pt idx="340">
                        <c:v>4.03</c:v>
                      </c:pt>
                      <c:pt idx="341">
                        <c:v>4</c:v>
                      </c:pt>
                      <c:pt idx="342">
                        <c:v>3.98</c:v>
                      </c:pt>
                      <c:pt idx="343">
                        <c:v>4.05</c:v>
                      </c:pt>
                      <c:pt idx="344">
                        <c:v>4.0199999999999996</c:v>
                      </c:pt>
                      <c:pt idx="345">
                        <c:v>3.88</c:v>
                      </c:pt>
                      <c:pt idx="346">
                        <c:v>3.76</c:v>
                      </c:pt>
                      <c:pt idx="347">
                        <c:v>3.62</c:v>
                      </c:pt>
                      <c:pt idx="348">
                        <c:v>3.42</c:v>
                      </c:pt>
                      <c:pt idx="349">
                        <c:v>3.56</c:v>
                      </c:pt>
                      <c:pt idx="350">
                        <c:v>3.67</c:v>
                      </c:pt>
                      <c:pt idx="351">
                        <c:v>3.85</c:v>
                      </c:pt>
                      <c:pt idx="352">
                        <c:v>3.94</c:v>
                      </c:pt>
                      <c:pt idx="353">
                        <c:v>3.9</c:v>
                      </c:pt>
                      <c:pt idx="354">
                        <c:v>3.88</c:v>
                      </c:pt>
                      <c:pt idx="355">
                        <c:v>4.05</c:v>
                      </c:pt>
                      <c:pt idx="356">
                        <c:v>3.98</c:v>
                      </c:pt>
                      <c:pt idx="357">
                        <c:v>3.88</c:v>
                      </c:pt>
                      <c:pt idx="358">
                        <c:v>3.88</c:v>
                      </c:pt>
                      <c:pt idx="359">
                        <c:v>3.88</c:v>
                      </c:pt>
                      <c:pt idx="360">
                        <c:v>3.72</c:v>
                      </c:pt>
                      <c:pt idx="361">
                        <c:v>3.63</c:v>
                      </c:pt>
                      <c:pt idx="362">
                        <c:v>3.54</c:v>
                      </c:pt>
                      <c:pt idx="363">
                        <c:v>3.57</c:v>
                      </c:pt>
                      <c:pt idx="364">
                        <c:v>3.6</c:v>
                      </c:pt>
                      <c:pt idx="365">
                        <c:v>3.54</c:v>
                      </c:pt>
                      <c:pt idx="366">
                        <c:v>3.42</c:v>
                      </c:pt>
                      <c:pt idx="367">
                        <c:v>3.25</c:v>
                      </c:pt>
                      <c:pt idx="368">
                        <c:v>3.12</c:v>
                      </c:pt>
                      <c:pt idx="369">
                        <c:v>3.07</c:v>
                      </c:pt>
                      <c:pt idx="370">
                        <c:v>2.97</c:v>
                      </c:pt>
                      <c:pt idx="371">
                        <c:v>2.83</c:v>
                      </c:pt>
                      <c:pt idx="372">
                        <c:v>2.78</c:v>
                      </c:pt>
                      <c:pt idx="373">
                        <c:v>2.8</c:v>
                      </c:pt>
                      <c:pt idx="374">
                        <c:v>2.78</c:v>
                      </c:pt>
                      <c:pt idx="375">
                        <c:v>2.74</c:v>
                      </c:pt>
                      <c:pt idx="376">
                        <c:v>2.74</c:v>
                      </c:pt>
                      <c:pt idx="377">
                        <c:v>2.7</c:v>
                      </c:pt>
                      <c:pt idx="378">
                        <c:v>2.73</c:v>
                      </c:pt>
                      <c:pt idx="379">
                        <c:v>2.78</c:v>
                      </c:pt>
                      <c:pt idx="380">
                        <c:v>2.94</c:v>
                      </c:pt>
                      <c:pt idx="381">
                        <c:v>2.8</c:v>
                      </c:pt>
                      <c:pt idx="382">
                        <c:v>2.64</c:v>
                      </c:pt>
                      <c:pt idx="383">
                        <c:v>2.59</c:v>
                      </c:pt>
                      <c:pt idx="384">
                        <c:v>2.54</c:v>
                      </c:pt>
                      <c:pt idx="385">
                        <c:v>2.5</c:v>
                      </c:pt>
                      <c:pt idx="386">
                        <c:v>2.42</c:v>
                      </c:pt>
                      <c:pt idx="387">
                        <c:v>2.2999999999999998</c:v>
                      </c:pt>
                      <c:pt idx="388">
                        <c:v>2.2999999999999998</c:v>
                      </c:pt>
                      <c:pt idx="389">
                        <c:v>2.23</c:v>
                      </c:pt>
                      <c:pt idx="390">
                        <c:v>2.14</c:v>
                      </c:pt>
                      <c:pt idx="391">
                        <c:v>2.08</c:v>
                      </c:pt>
                      <c:pt idx="392">
                        <c:v>2.02</c:v>
                      </c:pt>
                      <c:pt idx="393">
                        <c:v>2.04</c:v>
                      </c:pt>
                      <c:pt idx="394">
                        <c:v>2.02</c:v>
                      </c:pt>
                      <c:pt idx="395">
                        <c:v>2.25</c:v>
                      </c:pt>
                      <c:pt idx="396">
                        <c:v>2.5</c:v>
                      </c:pt>
                      <c:pt idx="397">
                        <c:v>2.6</c:v>
                      </c:pt>
                      <c:pt idx="398">
                        <c:v>2.44</c:v>
                      </c:pt>
                      <c:pt idx="399">
                        <c:v>2.58</c:v>
                      </c:pt>
                      <c:pt idx="400">
                        <c:v>2.5499999999999998</c:v>
                      </c:pt>
                      <c:pt idx="401">
                        <c:v>2.46</c:v>
                      </c:pt>
                      <c:pt idx="402">
                        <c:v>2.36</c:v>
                      </c:pt>
                      <c:pt idx="403">
                        <c:v>2.2999999999999998</c:v>
                      </c:pt>
                      <c:pt idx="404">
                        <c:v>2.6</c:v>
                      </c:pt>
                      <c:pt idx="405">
                        <c:v>2.85</c:v>
                      </c:pt>
                      <c:pt idx="406">
                        <c:v>3.08</c:v>
                      </c:pt>
                      <c:pt idx="407">
                        <c:v>3.18</c:v>
                      </c:pt>
                      <c:pt idx="408">
                        <c:v>3.15</c:v>
                      </c:pt>
                      <c:pt idx="409">
                        <c:v>3.15</c:v>
                      </c:pt>
                      <c:pt idx="410">
                        <c:v>3.26</c:v>
                      </c:pt>
                      <c:pt idx="411">
                        <c:v>3.42</c:v>
                      </c:pt>
                      <c:pt idx="412">
                        <c:v>3.52</c:v>
                      </c:pt>
                      <c:pt idx="413">
                        <c:v>3.5</c:v>
                      </c:pt>
                      <c:pt idx="414">
                        <c:v>3.4</c:v>
                      </c:pt>
                      <c:pt idx="415">
                        <c:v>3.34</c:v>
                      </c:pt>
                      <c:pt idx="416">
                        <c:v>3.26</c:v>
                      </c:pt>
                      <c:pt idx="417">
                        <c:v>3.18</c:v>
                      </c:pt>
                      <c:pt idx="418">
                        <c:v>3.03</c:v>
                      </c:pt>
                      <c:pt idx="419">
                        <c:v>2.96</c:v>
                      </c:pt>
                      <c:pt idx="420">
                        <c:v>2.88</c:v>
                      </c:pt>
                      <c:pt idx="421">
                        <c:v>2.82</c:v>
                      </c:pt>
                      <c:pt idx="422">
                        <c:v>2.75</c:v>
                      </c:pt>
                      <c:pt idx="423">
                        <c:v>2.69</c:v>
                      </c:pt>
                      <c:pt idx="424">
                        <c:v>2.7</c:v>
                      </c:pt>
                      <c:pt idx="425">
                        <c:v>2.5</c:v>
                      </c:pt>
                      <c:pt idx="426">
                        <c:v>2.42</c:v>
                      </c:pt>
                      <c:pt idx="427">
                        <c:v>2.3199999999999998</c:v>
                      </c:pt>
                      <c:pt idx="428">
                        <c:v>2.2400000000000002</c:v>
                      </c:pt>
                      <c:pt idx="429">
                        <c:v>2.2799999999999998</c:v>
                      </c:pt>
                      <c:pt idx="430">
                        <c:v>2.34</c:v>
                      </c:pt>
                      <c:pt idx="431">
                        <c:v>3.4</c:v>
                      </c:pt>
                      <c:pt idx="432">
                        <c:v>2.46</c:v>
                      </c:pt>
                      <c:pt idx="433">
                        <c:v>2.46</c:v>
                      </c:pt>
                      <c:pt idx="434">
                        <c:v>2.54</c:v>
                      </c:pt>
                      <c:pt idx="435">
                        <c:v>2.36</c:v>
                      </c:pt>
                      <c:pt idx="436">
                        <c:v>2.33</c:v>
                      </c:pt>
                      <c:pt idx="437">
                        <c:v>2.25</c:v>
                      </c:pt>
                      <c:pt idx="438">
                        <c:v>2.2200000000000002</c:v>
                      </c:pt>
                      <c:pt idx="439">
                        <c:v>2.2000000000000002</c:v>
                      </c:pt>
                      <c:pt idx="440">
                        <c:v>2.19</c:v>
                      </c:pt>
                      <c:pt idx="441">
                        <c:v>2.17</c:v>
                      </c:pt>
                      <c:pt idx="442">
                        <c:v>2.2599999999999998</c:v>
                      </c:pt>
                      <c:pt idx="443">
                        <c:v>2.2000000000000002</c:v>
                      </c:pt>
                      <c:pt idx="444">
                        <c:v>2.1800000000000002</c:v>
                      </c:pt>
                      <c:pt idx="445">
                        <c:v>2.16</c:v>
                      </c:pt>
                      <c:pt idx="446">
                        <c:v>2.12</c:v>
                      </c:pt>
                      <c:pt idx="447">
                        <c:v>2.1</c:v>
                      </c:pt>
                      <c:pt idx="448">
                        <c:v>2.0499999999999998</c:v>
                      </c:pt>
                      <c:pt idx="449">
                        <c:v>1.93</c:v>
                      </c:pt>
                      <c:pt idx="450">
                        <c:v>2.0099999999999998</c:v>
                      </c:pt>
                      <c:pt idx="451">
                        <c:v>2.0099999999999998</c:v>
                      </c:pt>
                      <c:pt idx="452">
                        <c:v>2.2000000000000002</c:v>
                      </c:pt>
                      <c:pt idx="453">
                        <c:v>1.98</c:v>
                      </c:pt>
                      <c:pt idx="454">
                        <c:v>2.06</c:v>
                      </c:pt>
                      <c:pt idx="455">
                        <c:v>2.2000000000000002</c:v>
                      </c:pt>
                      <c:pt idx="456">
                        <c:v>2.35</c:v>
                      </c:pt>
                      <c:pt idx="457">
                        <c:v>2.41</c:v>
                      </c:pt>
                      <c:pt idx="458">
                        <c:v>2.46</c:v>
                      </c:pt>
                      <c:pt idx="459">
                        <c:v>2.56</c:v>
                      </c:pt>
                      <c:pt idx="460">
                        <c:v>2.4</c:v>
                      </c:pt>
                      <c:pt idx="461">
                        <c:v>2.38</c:v>
                      </c:pt>
                      <c:pt idx="462">
                        <c:v>2.34</c:v>
                      </c:pt>
                      <c:pt idx="463">
                        <c:v>2.36</c:v>
                      </c:pt>
                      <c:pt idx="464">
                        <c:v>2.46</c:v>
                      </c:pt>
                      <c:pt idx="465">
                        <c:v>2.44</c:v>
                      </c:pt>
                      <c:pt idx="466">
                        <c:v>2.4</c:v>
                      </c:pt>
                      <c:pt idx="467">
                        <c:v>2.4</c:v>
                      </c:pt>
                      <c:pt idx="468">
                        <c:v>2.38</c:v>
                      </c:pt>
                      <c:pt idx="469">
                        <c:v>2.34</c:v>
                      </c:pt>
                      <c:pt idx="470">
                        <c:v>2.3199999999999998</c:v>
                      </c:pt>
                      <c:pt idx="471">
                        <c:v>2.3199999999999998</c:v>
                      </c:pt>
                      <c:pt idx="472">
                        <c:v>2.34</c:v>
                      </c:pt>
                      <c:pt idx="473">
                        <c:v>2.38</c:v>
                      </c:pt>
                      <c:pt idx="474">
                        <c:v>2.44</c:v>
                      </c:pt>
                      <c:pt idx="475">
                        <c:v>2.72</c:v>
                      </c:pt>
                      <c:pt idx="476">
                        <c:v>3.2</c:v>
                      </c:pt>
                      <c:pt idx="477">
                        <c:v>3.38</c:v>
                      </c:pt>
                      <c:pt idx="478">
                        <c:v>3.34</c:v>
                      </c:pt>
                      <c:pt idx="479">
                        <c:v>3.15</c:v>
                      </c:pt>
                      <c:pt idx="480">
                        <c:v>3</c:v>
                      </c:pt>
                      <c:pt idx="481">
                        <c:v>2.92</c:v>
                      </c:pt>
                      <c:pt idx="482">
                        <c:v>2.98</c:v>
                      </c:pt>
                      <c:pt idx="483">
                        <c:v>2.15</c:v>
                      </c:pt>
                      <c:pt idx="484">
                        <c:v>2.0299999999999998</c:v>
                      </c:pt>
                      <c:pt idx="485">
                        <c:v>1.92</c:v>
                      </c:pt>
                      <c:pt idx="486">
                        <c:v>1.97</c:v>
                      </c:pt>
                      <c:pt idx="487">
                        <c:v>2.16</c:v>
                      </c:pt>
                      <c:pt idx="488">
                        <c:v>2.2999999999999998</c:v>
                      </c:pt>
                      <c:pt idx="489">
                        <c:v>2.2000000000000002</c:v>
                      </c:pt>
                      <c:pt idx="490">
                        <c:v>2</c:v>
                      </c:pt>
                      <c:pt idx="491">
                        <c:v>1.86</c:v>
                      </c:pt>
                      <c:pt idx="492">
                        <c:v>1.62</c:v>
                      </c:pt>
                      <c:pt idx="493">
                        <c:v>1.46</c:v>
                      </c:pt>
                      <c:pt idx="494">
                        <c:v>1.4</c:v>
                      </c:pt>
                      <c:pt idx="495">
                        <c:v>1.44</c:v>
                      </c:pt>
                      <c:pt idx="496">
                        <c:v>1.46</c:v>
                      </c:pt>
                      <c:pt idx="497">
                        <c:v>1.6</c:v>
                      </c:pt>
                      <c:pt idx="498">
                        <c:v>1.76</c:v>
                      </c:pt>
                      <c:pt idx="499">
                        <c:v>1.79</c:v>
                      </c:pt>
                      <c:pt idx="500">
                        <c:v>1.76</c:v>
                      </c:pt>
                      <c:pt idx="501">
                        <c:v>1.7</c:v>
                      </c:pt>
                      <c:pt idx="502">
                        <c:v>1.65</c:v>
                      </c:pt>
                      <c:pt idx="503">
                        <c:v>1.68</c:v>
                      </c:pt>
                      <c:pt idx="504">
                        <c:v>1.52</c:v>
                      </c:pt>
                      <c:pt idx="505">
                        <c:v>1.32</c:v>
                      </c:pt>
                      <c:pt idx="506">
                        <c:v>1.24</c:v>
                      </c:pt>
                      <c:pt idx="507">
                        <c:v>1.1200000000000001</c:v>
                      </c:pt>
                      <c:pt idx="508">
                        <c:v>1.04</c:v>
                      </c:pt>
                      <c:pt idx="509">
                        <c:v>0.99</c:v>
                      </c:pt>
                      <c:pt idx="510">
                        <c:v>0.92</c:v>
                      </c:pt>
                      <c:pt idx="511">
                        <c:v>0.84</c:v>
                      </c:pt>
                      <c:pt idx="512">
                        <c:v>0.76</c:v>
                      </c:pt>
                      <c:pt idx="513">
                        <c:v>0.7</c:v>
                      </c:pt>
                      <c:pt idx="514">
                        <c:v>0.74</c:v>
                      </c:pt>
                      <c:pt idx="515">
                        <c:v>0.8</c:v>
                      </c:pt>
                      <c:pt idx="516">
                        <c:v>1.5</c:v>
                      </c:pt>
                      <c:pt idx="517">
                        <c:v>1.5</c:v>
                      </c:pt>
                      <c:pt idx="518">
                        <c:v>1.24</c:v>
                      </c:pt>
                      <c:pt idx="519">
                        <c:v>1.38</c:v>
                      </c:pt>
                      <c:pt idx="520">
                        <c:v>1.36</c:v>
                      </c:pt>
                      <c:pt idx="521">
                        <c:v>1.24</c:v>
                      </c:pt>
                      <c:pt idx="522">
                        <c:v>1.1599999999999999</c:v>
                      </c:pt>
                      <c:pt idx="523">
                        <c:v>1.1000000000000001</c:v>
                      </c:pt>
                      <c:pt idx="524">
                        <c:v>1.04</c:v>
                      </c:pt>
                      <c:pt idx="525">
                        <c:v>1.1000000000000001</c:v>
                      </c:pt>
                      <c:pt idx="526">
                        <c:v>1.3</c:v>
                      </c:pt>
                      <c:pt idx="527">
                        <c:v>1.18</c:v>
                      </c:pt>
                      <c:pt idx="528">
                        <c:v>1.1200000000000001</c:v>
                      </c:pt>
                      <c:pt idx="529">
                        <c:v>1.06</c:v>
                      </c:pt>
                      <c:pt idx="530">
                        <c:v>0.96</c:v>
                      </c:pt>
                      <c:pt idx="531">
                        <c:v>1.02</c:v>
                      </c:pt>
                      <c:pt idx="532">
                        <c:v>1.2</c:v>
                      </c:pt>
                      <c:pt idx="533">
                        <c:v>1.1599999999999999</c:v>
                      </c:pt>
                      <c:pt idx="534">
                        <c:v>1.06</c:v>
                      </c:pt>
                      <c:pt idx="535">
                        <c:v>0.96</c:v>
                      </c:pt>
                      <c:pt idx="536">
                        <c:v>1.04</c:v>
                      </c:pt>
                      <c:pt idx="537">
                        <c:v>1.1399999999999999</c:v>
                      </c:pt>
                      <c:pt idx="538">
                        <c:v>1.22</c:v>
                      </c:pt>
                      <c:pt idx="539">
                        <c:v>1.46</c:v>
                      </c:pt>
                      <c:pt idx="540">
                        <c:v>1.35</c:v>
                      </c:pt>
                      <c:pt idx="541">
                        <c:v>1.27</c:v>
                      </c:pt>
                      <c:pt idx="542">
                        <c:v>1.2</c:v>
                      </c:pt>
                      <c:pt idx="543">
                        <c:v>1.1200000000000001</c:v>
                      </c:pt>
                      <c:pt idx="544">
                        <c:v>1.1000000000000001</c:v>
                      </c:pt>
                      <c:pt idx="545">
                        <c:v>1.06</c:v>
                      </c:pt>
                      <c:pt idx="546">
                        <c:v>1.02</c:v>
                      </c:pt>
                      <c:pt idx="547">
                        <c:v>0.98</c:v>
                      </c:pt>
                      <c:pt idx="548">
                        <c:v>0.97</c:v>
                      </c:pt>
                      <c:pt idx="549">
                        <c:v>1.04</c:v>
                      </c:pt>
                      <c:pt idx="550">
                        <c:v>0.98</c:v>
                      </c:pt>
                      <c:pt idx="551">
                        <c:v>0.94</c:v>
                      </c:pt>
                      <c:pt idx="552">
                        <c:v>0.92</c:v>
                      </c:pt>
                      <c:pt idx="553">
                        <c:v>0.92</c:v>
                      </c:pt>
                      <c:pt idx="554">
                        <c:v>0.96</c:v>
                      </c:pt>
                      <c:pt idx="555">
                        <c:v>0.94</c:v>
                      </c:pt>
                      <c:pt idx="556">
                        <c:v>0.9</c:v>
                      </c:pt>
                      <c:pt idx="557">
                        <c:v>0.92</c:v>
                      </c:pt>
                      <c:pt idx="558">
                        <c:v>0.96</c:v>
                      </c:pt>
                      <c:pt idx="559">
                        <c:v>1.08</c:v>
                      </c:pt>
                      <c:pt idx="560">
                        <c:v>1.1399999999999999</c:v>
                      </c:pt>
                      <c:pt idx="561">
                        <c:v>2.27</c:v>
                      </c:pt>
                      <c:pt idx="562">
                        <c:v>2.56</c:v>
                      </c:pt>
                      <c:pt idx="563">
                        <c:v>2.75</c:v>
                      </c:pt>
                      <c:pt idx="564">
                        <c:v>3.2</c:v>
                      </c:pt>
                      <c:pt idx="565">
                        <c:v>3.82</c:v>
                      </c:pt>
                      <c:pt idx="566">
                        <c:v>2.57</c:v>
                      </c:pt>
                      <c:pt idx="567">
                        <c:v>3.8</c:v>
                      </c:pt>
                      <c:pt idx="568">
                        <c:v>4.0599999999999996</c:v>
                      </c:pt>
                      <c:pt idx="569">
                        <c:v>4.2</c:v>
                      </c:pt>
                      <c:pt idx="570">
                        <c:v>3.85</c:v>
                      </c:pt>
                      <c:pt idx="571">
                        <c:v>3.64</c:v>
                      </c:pt>
                      <c:pt idx="572">
                        <c:v>3.67</c:v>
                      </c:pt>
                      <c:pt idx="573">
                        <c:v>3.8</c:v>
                      </c:pt>
                      <c:pt idx="574">
                        <c:v>3.9</c:v>
                      </c:pt>
                      <c:pt idx="575">
                        <c:v>4.88</c:v>
                      </c:pt>
                      <c:pt idx="576">
                        <c:v>4.6399999999999997</c:v>
                      </c:pt>
                      <c:pt idx="577">
                        <c:v>4.41</c:v>
                      </c:pt>
                      <c:pt idx="578">
                        <c:v>4.3099999999999996</c:v>
                      </c:pt>
                      <c:pt idx="579">
                        <c:v>4.38</c:v>
                      </c:pt>
                      <c:pt idx="580">
                        <c:v>4.54</c:v>
                      </c:pt>
                      <c:pt idx="581">
                        <c:v>4.8899999999999997</c:v>
                      </c:pt>
                      <c:pt idx="582">
                        <c:v>5.4</c:v>
                      </c:pt>
                      <c:pt idx="583">
                        <c:v>5.26</c:v>
                      </c:pt>
                      <c:pt idx="584">
                        <c:v>4.95</c:v>
                      </c:pt>
                      <c:pt idx="585">
                        <c:v>5.72</c:v>
                      </c:pt>
                      <c:pt idx="586">
                        <c:v>5.92</c:v>
                      </c:pt>
                      <c:pt idx="587">
                        <c:v>5.86</c:v>
                      </c:pt>
                      <c:pt idx="588">
                        <c:v>5.94</c:v>
                      </c:pt>
                      <c:pt idx="589">
                        <c:v>6.4</c:v>
                      </c:pt>
                      <c:pt idx="590">
                        <c:v>6.36</c:v>
                      </c:pt>
                      <c:pt idx="591">
                        <c:v>6.2</c:v>
                      </c:pt>
                      <c:pt idx="592">
                        <c:v>6.02</c:v>
                      </c:pt>
                      <c:pt idx="593">
                        <c:v>5.84</c:v>
                      </c:pt>
                      <c:pt idx="594">
                        <c:v>5.53</c:v>
                      </c:pt>
                      <c:pt idx="595">
                        <c:v>5.25</c:v>
                      </c:pt>
                      <c:pt idx="596">
                        <c:v>5.03</c:v>
                      </c:pt>
                      <c:pt idx="597">
                        <c:v>4.87</c:v>
                      </c:pt>
                      <c:pt idx="598">
                        <c:v>4.8499999999999996</c:v>
                      </c:pt>
                      <c:pt idx="599">
                        <c:v>4.92</c:v>
                      </c:pt>
                      <c:pt idx="600">
                        <c:v>4.9800000000000004</c:v>
                      </c:pt>
                      <c:pt idx="601">
                        <c:v>5.14</c:v>
                      </c:pt>
                      <c:pt idx="602">
                        <c:v>5.28</c:v>
                      </c:pt>
                      <c:pt idx="603">
                        <c:v>5.57</c:v>
                      </c:pt>
                      <c:pt idx="604">
                        <c:v>5.69</c:v>
                      </c:pt>
                      <c:pt idx="605">
                        <c:v>6</c:v>
                      </c:pt>
                      <c:pt idx="606">
                        <c:v>6.69</c:v>
                      </c:pt>
                      <c:pt idx="607">
                        <c:v>6.67</c:v>
                      </c:pt>
                      <c:pt idx="608">
                        <c:v>6.64</c:v>
                      </c:pt>
                      <c:pt idx="609">
                        <c:v>6.9</c:v>
                      </c:pt>
                      <c:pt idx="610">
                        <c:v>7.28</c:v>
                      </c:pt>
                      <c:pt idx="611">
                        <c:v>7.23</c:v>
                      </c:pt>
                      <c:pt idx="612">
                        <c:v>7.62</c:v>
                      </c:pt>
                      <c:pt idx="613">
                        <c:v>6.88</c:v>
                      </c:pt>
                      <c:pt idx="614">
                        <c:v>6.9</c:v>
                      </c:pt>
                      <c:pt idx="615">
                        <c:v>7</c:v>
                      </c:pt>
                      <c:pt idx="616">
                        <c:v>7.03</c:v>
                      </c:pt>
                      <c:pt idx="617">
                        <c:v>7.24</c:v>
                      </c:pt>
                      <c:pt idx="618">
                        <c:v>7.14</c:v>
                      </c:pt>
                      <c:pt idx="619">
                        <c:v>6.92</c:v>
                      </c:pt>
                      <c:pt idx="620">
                        <c:v>6.64</c:v>
                      </c:pt>
                      <c:pt idx="621">
                        <c:v>6.45</c:v>
                      </c:pt>
                      <c:pt idx="622">
                        <c:v>6.28</c:v>
                      </c:pt>
                      <c:pt idx="623">
                        <c:v>6.08</c:v>
                      </c:pt>
                      <c:pt idx="624">
                        <c:v>5.92</c:v>
                      </c:pt>
                      <c:pt idx="625">
                        <c:v>6.51</c:v>
                      </c:pt>
                      <c:pt idx="626">
                        <c:v>6.1</c:v>
                      </c:pt>
                      <c:pt idx="627">
                        <c:v>6.08</c:v>
                      </c:pt>
                      <c:pt idx="628">
                        <c:v>6.16</c:v>
                      </c:pt>
                      <c:pt idx="629">
                        <c:v>6.14</c:v>
                      </c:pt>
                      <c:pt idx="630">
                        <c:v>6.28</c:v>
                      </c:pt>
                      <c:pt idx="631">
                        <c:v>6.3</c:v>
                      </c:pt>
                      <c:pt idx="632">
                        <c:v>6.26</c:v>
                      </c:pt>
                      <c:pt idx="633">
                        <c:v>6.22</c:v>
                      </c:pt>
                      <c:pt idx="634">
                        <c:v>6.17</c:v>
                      </c:pt>
                      <c:pt idx="635">
                        <c:v>6.11</c:v>
                      </c:pt>
                      <c:pt idx="636">
                        <c:v>5.96</c:v>
                      </c:pt>
                      <c:pt idx="637">
                        <c:v>5.84</c:v>
                      </c:pt>
                      <c:pt idx="638">
                        <c:v>5.78</c:v>
                      </c:pt>
                      <c:pt idx="639">
                        <c:v>5.74</c:v>
                      </c:pt>
                      <c:pt idx="640">
                        <c:v>5.73</c:v>
                      </c:pt>
                      <c:pt idx="641">
                        <c:v>5.69</c:v>
                      </c:pt>
                      <c:pt idx="642">
                        <c:v>5.6</c:v>
                      </c:pt>
                      <c:pt idx="643">
                        <c:v>5.54</c:v>
                      </c:pt>
                      <c:pt idx="644">
                        <c:v>5.44</c:v>
                      </c:pt>
                      <c:pt idx="645">
                        <c:v>5.28</c:v>
                      </c:pt>
                      <c:pt idx="646">
                        <c:v>5.15</c:v>
                      </c:pt>
                      <c:pt idx="647">
                        <c:v>4.99</c:v>
                      </c:pt>
                      <c:pt idx="648">
                        <c:v>4.7699999999999996</c:v>
                      </c:pt>
                      <c:pt idx="649">
                        <c:v>4.6399999999999997</c:v>
                      </c:pt>
                      <c:pt idx="650">
                        <c:v>4.5999999999999996</c:v>
                      </c:pt>
                      <c:pt idx="651">
                        <c:v>4.38</c:v>
                      </c:pt>
                      <c:pt idx="652">
                        <c:v>4.28</c:v>
                      </c:pt>
                      <c:pt idx="653">
                        <c:v>4.12</c:v>
                      </c:pt>
                      <c:pt idx="654">
                        <c:v>4.42</c:v>
                      </c:pt>
                      <c:pt idx="655">
                        <c:v>4.3</c:v>
                      </c:pt>
                      <c:pt idx="656">
                        <c:v>4.3600000000000003</c:v>
                      </c:pt>
                      <c:pt idx="657">
                        <c:v>4.47</c:v>
                      </c:pt>
                      <c:pt idx="658">
                        <c:v>4.5599999999999996</c:v>
                      </c:pt>
                      <c:pt idx="659">
                        <c:v>4.38</c:v>
                      </c:pt>
                      <c:pt idx="660">
                        <c:v>4.28</c:v>
                      </c:pt>
                      <c:pt idx="661">
                        <c:v>4.03</c:v>
                      </c:pt>
                      <c:pt idx="662">
                        <c:v>3.9</c:v>
                      </c:pt>
                      <c:pt idx="663">
                        <c:v>3.76</c:v>
                      </c:pt>
                      <c:pt idx="664">
                        <c:v>3.78</c:v>
                      </c:pt>
                      <c:pt idx="665">
                        <c:v>3.89</c:v>
                      </c:pt>
                      <c:pt idx="666">
                        <c:v>3.96</c:v>
                      </c:pt>
                      <c:pt idx="667">
                        <c:v>4.08</c:v>
                      </c:pt>
                      <c:pt idx="668">
                        <c:v>4.5599999999999996</c:v>
                      </c:pt>
                      <c:pt idx="669">
                        <c:v>5.5</c:v>
                      </c:pt>
                      <c:pt idx="670">
                        <c:v>5.6</c:v>
                      </c:pt>
                      <c:pt idx="671">
                        <c:v>5.55</c:v>
                      </c:pt>
                      <c:pt idx="672">
                        <c:v>5.7</c:v>
                      </c:pt>
                      <c:pt idx="673">
                        <c:v>5.98</c:v>
                      </c:pt>
                      <c:pt idx="674">
                        <c:v>6.2</c:v>
                      </c:pt>
                      <c:pt idx="675">
                        <c:v>6.25</c:v>
                      </c:pt>
                      <c:pt idx="676">
                        <c:v>6.15</c:v>
                      </c:pt>
                      <c:pt idx="677">
                        <c:v>6.11</c:v>
                      </c:pt>
                      <c:pt idx="678">
                        <c:v>6.08</c:v>
                      </c:pt>
                      <c:pt idx="679">
                        <c:v>6.02</c:v>
                      </c:pt>
                      <c:pt idx="680">
                        <c:v>5.9</c:v>
                      </c:pt>
                      <c:pt idx="681">
                        <c:v>5.85</c:v>
                      </c:pt>
                      <c:pt idx="682">
                        <c:v>5.8</c:v>
                      </c:pt>
                      <c:pt idx="683">
                        <c:v>5.7</c:v>
                      </c:pt>
                      <c:pt idx="684">
                        <c:v>5.56</c:v>
                      </c:pt>
                      <c:pt idx="685">
                        <c:v>5.54</c:v>
                      </c:pt>
                      <c:pt idx="686">
                        <c:v>5.54</c:v>
                      </c:pt>
                      <c:pt idx="687">
                        <c:v>5.42</c:v>
                      </c:pt>
                      <c:pt idx="688">
                        <c:v>5.36</c:v>
                      </c:pt>
                      <c:pt idx="689">
                        <c:v>5.18</c:v>
                      </c:pt>
                      <c:pt idx="690">
                        <c:v>5.0199999999999996</c:v>
                      </c:pt>
                      <c:pt idx="691">
                        <c:v>5.0199999999999996</c:v>
                      </c:pt>
                      <c:pt idx="692">
                        <c:v>5.04</c:v>
                      </c:pt>
                      <c:pt idx="693">
                        <c:v>5.0199999999999996</c:v>
                      </c:pt>
                      <c:pt idx="694">
                        <c:v>5</c:v>
                      </c:pt>
                      <c:pt idx="695">
                        <c:v>5.09</c:v>
                      </c:pt>
                      <c:pt idx="696">
                        <c:v>5.24</c:v>
                      </c:pt>
                      <c:pt idx="697">
                        <c:v>5.4</c:v>
                      </c:pt>
                      <c:pt idx="698">
                        <c:v>5.78</c:v>
                      </c:pt>
                      <c:pt idx="699">
                        <c:v>6.35</c:v>
                      </c:pt>
                      <c:pt idx="700">
                        <c:v>6.68</c:v>
                      </c:pt>
                      <c:pt idx="701">
                        <c:v>7.03</c:v>
                      </c:pt>
                      <c:pt idx="702">
                        <c:v>7.2</c:v>
                      </c:pt>
                      <c:pt idx="703">
                        <c:v>7.29</c:v>
                      </c:pt>
                      <c:pt idx="704">
                        <c:v>7.34</c:v>
                      </c:pt>
                      <c:pt idx="705">
                        <c:v>7.52</c:v>
                      </c:pt>
                      <c:pt idx="706">
                        <c:v>7.58</c:v>
                      </c:pt>
                      <c:pt idx="707">
                        <c:v>7.69</c:v>
                      </c:pt>
                      <c:pt idx="708">
                        <c:v>7.72</c:v>
                      </c:pt>
                      <c:pt idx="709">
                        <c:v>7.7</c:v>
                      </c:pt>
                      <c:pt idx="710">
                        <c:v>7.64</c:v>
                      </c:pt>
                      <c:pt idx="711">
                        <c:v>7.58</c:v>
                      </c:pt>
                      <c:pt idx="712">
                        <c:v>7.52</c:v>
                      </c:pt>
                      <c:pt idx="713">
                        <c:v>7.55</c:v>
                      </c:pt>
                      <c:pt idx="714">
                        <c:v>7.52</c:v>
                      </c:pt>
                      <c:pt idx="715">
                        <c:v>7.58</c:v>
                      </c:pt>
                      <c:pt idx="716">
                        <c:v>7.56</c:v>
                      </c:pt>
                      <c:pt idx="717">
                        <c:v>7.48</c:v>
                      </c:pt>
                      <c:pt idx="718">
                        <c:v>7.44</c:v>
                      </c:pt>
                      <c:pt idx="719">
                        <c:v>7.45</c:v>
                      </c:pt>
                      <c:pt idx="720">
                        <c:v>7.69</c:v>
                      </c:pt>
                      <c:pt idx="721">
                        <c:v>7.72</c:v>
                      </c:pt>
                      <c:pt idx="722">
                        <c:v>7.72</c:v>
                      </c:pt>
                      <c:pt idx="723">
                        <c:v>7.8</c:v>
                      </c:pt>
                      <c:pt idx="724">
                        <c:v>7.72</c:v>
                      </c:pt>
                      <c:pt idx="725">
                        <c:v>7.64</c:v>
                      </c:pt>
                      <c:pt idx="726">
                        <c:v>7.54</c:v>
                      </c:pt>
                      <c:pt idx="727">
                        <c:v>7.49</c:v>
                      </c:pt>
                      <c:pt idx="728">
                        <c:v>7.39</c:v>
                      </c:pt>
                      <c:pt idx="729">
                        <c:v>7.36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11-7685-4CA2-8C6F-6BF9101DE235}"/>
                  </c:ext>
                </c:extLst>
              </c15:ser>
            </c15:filteredLineSeries>
            <c15:filteredLineSeries>
              <c15:ser>
                <c:idx val="7"/>
                <c:order val="8"/>
                <c:tx>
                  <c:v>2008</c:v>
                </c:tx>
                <c:spPr>
                  <a:ln w="12700">
                    <a:solidFill>
                      <a:srgbClr val="FFFF00"/>
                    </a:solidFill>
                    <a:prstDash val="solid"/>
                  </a:ln>
                </c:spPr>
                <c:marker>
                  <c:symbol val="none"/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DATOS!$AE$3:$AE$734</c15:sqref>
                        </c15:formulaRef>
                      </c:ext>
                    </c:extLst>
                    <c:numCache>
                      <c:formatCode>0.00</c:formatCode>
                      <c:ptCount val="732"/>
                      <c:pt idx="0">
                        <c:v>7.15</c:v>
                      </c:pt>
                      <c:pt idx="1">
                        <c:v>7.04</c:v>
                      </c:pt>
                      <c:pt idx="2">
                        <c:v>6.87</c:v>
                      </c:pt>
                      <c:pt idx="3">
                        <c:v>6.72</c:v>
                      </c:pt>
                      <c:pt idx="4">
                        <c:v>6.52</c:v>
                      </c:pt>
                      <c:pt idx="5">
                        <c:v>6.38</c:v>
                      </c:pt>
                      <c:pt idx="6">
                        <c:v>6.28</c:v>
                      </c:pt>
                      <c:pt idx="7">
                        <c:v>6.22</c:v>
                      </c:pt>
                      <c:pt idx="8">
                        <c:v>6.18</c:v>
                      </c:pt>
                      <c:pt idx="9">
                        <c:v>6.13</c:v>
                      </c:pt>
                      <c:pt idx="10">
                        <c:v>6.1</c:v>
                      </c:pt>
                      <c:pt idx="11">
                        <c:v>6.05</c:v>
                      </c:pt>
                      <c:pt idx="12">
                        <c:v>6.02</c:v>
                      </c:pt>
                      <c:pt idx="13">
                        <c:v>5.94</c:v>
                      </c:pt>
                      <c:pt idx="14">
                        <c:v>5.82</c:v>
                      </c:pt>
                      <c:pt idx="15">
                        <c:v>5.6</c:v>
                      </c:pt>
                      <c:pt idx="16">
                        <c:v>5.4</c:v>
                      </c:pt>
                      <c:pt idx="17">
                        <c:v>5.46</c:v>
                      </c:pt>
                      <c:pt idx="18">
                        <c:v>5.72</c:v>
                      </c:pt>
                      <c:pt idx="19">
                        <c:v>5.64</c:v>
                      </c:pt>
                      <c:pt idx="20">
                        <c:v>5.73</c:v>
                      </c:pt>
                      <c:pt idx="21">
                        <c:v>5.78</c:v>
                      </c:pt>
                      <c:pt idx="22">
                        <c:v>5.88</c:v>
                      </c:pt>
                      <c:pt idx="23">
                        <c:v>5.96</c:v>
                      </c:pt>
                      <c:pt idx="24">
                        <c:v>5.97</c:v>
                      </c:pt>
                      <c:pt idx="25">
                        <c:v>5.9</c:v>
                      </c:pt>
                      <c:pt idx="26">
                        <c:v>5.8</c:v>
                      </c:pt>
                      <c:pt idx="27">
                        <c:v>5.63</c:v>
                      </c:pt>
                      <c:pt idx="28">
                        <c:v>5.44</c:v>
                      </c:pt>
                      <c:pt idx="29">
                        <c:v>5.26</c:v>
                      </c:pt>
                      <c:pt idx="30">
                        <c:v>5.24</c:v>
                      </c:pt>
                      <c:pt idx="31">
                        <c:v>5.28</c:v>
                      </c:pt>
                      <c:pt idx="32">
                        <c:v>5.26</c:v>
                      </c:pt>
                      <c:pt idx="33">
                        <c:v>5.29</c:v>
                      </c:pt>
                      <c:pt idx="34">
                        <c:v>5.31</c:v>
                      </c:pt>
                      <c:pt idx="35">
                        <c:v>5.35</c:v>
                      </c:pt>
                      <c:pt idx="36">
                        <c:v>5.28</c:v>
                      </c:pt>
                      <c:pt idx="37">
                        <c:v>5.22</c:v>
                      </c:pt>
                      <c:pt idx="38">
                        <c:v>5.18</c:v>
                      </c:pt>
                      <c:pt idx="39">
                        <c:v>5.14</c:v>
                      </c:pt>
                      <c:pt idx="40">
                        <c:v>5.1100000000000003</c:v>
                      </c:pt>
                      <c:pt idx="41">
                        <c:v>5.04</c:v>
                      </c:pt>
                      <c:pt idx="42">
                        <c:v>4.9800000000000004</c:v>
                      </c:pt>
                      <c:pt idx="43">
                        <c:v>4.91</c:v>
                      </c:pt>
                      <c:pt idx="44">
                        <c:v>4.7699999999999996</c:v>
                      </c:pt>
                      <c:pt idx="45">
                        <c:v>4.7</c:v>
                      </c:pt>
                      <c:pt idx="46">
                        <c:v>4.66</c:v>
                      </c:pt>
                      <c:pt idx="47">
                        <c:v>4.5599999999999996</c:v>
                      </c:pt>
                      <c:pt idx="48">
                        <c:v>4.46</c:v>
                      </c:pt>
                      <c:pt idx="49">
                        <c:v>4.5999999999999996</c:v>
                      </c:pt>
                      <c:pt idx="50">
                        <c:v>4.78</c:v>
                      </c:pt>
                      <c:pt idx="51">
                        <c:v>4.96</c:v>
                      </c:pt>
                      <c:pt idx="52">
                        <c:v>5.08</c:v>
                      </c:pt>
                      <c:pt idx="53">
                        <c:v>5.2</c:v>
                      </c:pt>
                      <c:pt idx="54">
                        <c:v>5.3</c:v>
                      </c:pt>
                      <c:pt idx="55">
                        <c:v>5.32</c:v>
                      </c:pt>
                      <c:pt idx="56">
                        <c:v>5.25</c:v>
                      </c:pt>
                      <c:pt idx="57">
                        <c:v>5.15</c:v>
                      </c:pt>
                      <c:pt idx="58">
                        <c:v>4.92</c:v>
                      </c:pt>
                      <c:pt idx="59">
                        <c:v>5.08</c:v>
                      </c:pt>
                      <c:pt idx="60">
                        <c:v>5.22</c:v>
                      </c:pt>
                      <c:pt idx="61">
                        <c:v>5.3</c:v>
                      </c:pt>
                      <c:pt idx="62">
                        <c:v>5.4</c:v>
                      </c:pt>
                      <c:pt idx="63">
                        <c:v>5.3</c:v>
                      </c:pt>
                      <c:pt idx="64">
                        <c:v>5.4</c:v>
                      </c:pt>
                      <c:pt idx="65">
                        <c:v>5.32</c:v>
                      </c:pt>
                      <c:pt idx="66">
                        <c:v>5.0999999999999996</c:v>
                      </c:pt>
                      <c:pt idx="67">
                        <c:v>5.08</c:v>
                      </c:pt>
                      <c:pt idx="68">
                        <c:v>5.12</c:v>
                      </c:pt>
                      <c:pt idx="69">
                        <c:v>5.08</c:v>
                      </c:pt>
                      <c:pt idx="70">
                        <c:v>5.0199999999999996</c:v>
                      </c:pt>
                      <c:pt idx="71">
                        <c:v>5.0199999999999996</c:v>
                      </c:pt>
                      <c:pt idx="72">
                        <c:v>5.0199999999999996</c:v>
                      </c:pt>
                      <c:pt idx="73">
                        <c:v>5.0199999999999996</c:v>
                      </c:pt>
                      <c:pt idx="74">
                        <c:v>5.0199999999999996</c:v>
                      </c:pt>
                      <c:pt idx="75">
                        <c:v>4.9800000000000004</c:v>
                      </c:pt>
                      <c:pt idx="76">
                        <c:v>4.97</c:v>
                      </c:pt>
                      <c:pt idx="77">
                        <c:v>4.92</c:v>
                      </c:pt>
                      <c:pt idx="78">
                        <c:v>4.9000000000000004</c:v>
                      </c:pt>
                      <c:pt idx="79">
                        <c:v>4.84</c:v>
                      </c:pt>
                      <c:pt idx="80">
                        <c:v>4.8</c:v>
                      </c:pt>
                      <c:pt idx="81">
                        <c:v>4.75</c:v>
                      </c:pt>
                      <c:pt idx="82">
                        <c:v>4.75</c:v>
                      </c:pt>
                      <c:pt idx="83">
                        <c:v>4.7</c:v>
                      </c:pt>
                      <c:pt idx="84">
                        <c:v>4.6500000000000004</c:v>
                      </c:pt>
                      <c:pt idx="85">
                        <c:v>4.66</c:v>
                      </c:pt>
                      <c:pt idx="86">
                        <c:v>4.71</c:v>
                      </c:pt>
                      <c:pt idx="87">
                        <c:v>4.78</c:v>
                      </c:pt>
                      <c:pt idx="88">
                        <c:v>4.74</c:v>
                      </c:pt>
                      <c:pt idx="89">
                        <c:v>4.76</c:v>
                      </c:pt>
                      <c:pt idx="90">
                        <c:v>4.78</c:v>
                      </c:pt>
                      <c:pt idx="91">
                        <c:v>4.78</c:v>
                      </c:pt>
                      <c:pt idx="92">
                        <c:v>4.78</c:v>
                      </c:pt>
                      <c:pt idx="93">
                        <c:v>4.82</c:v>
                      </c:pt>
                      <c:pt idx="94">
                        <c:v>4.92</c:v>
                      </c:pt>
                      <c:pt idx="95">
                        <c:v>4.9400000000000004</c:v>
                      </c:pt>
                      <c:pt idx="96">
                        <c:v>4.9800000000000004</c:v>
                      </c:pt>
                      <c:pt idx="97">
                        <c:v>5.48</c:v>
                      </c:pt>
                      <c:pt idx="98">
                        <c:v>5.82</c:v>
                      </c:pt>
                      <c:pt idx="99">
                        <c:v>6.1</c:v>
                      </c:pt>
                      <c:pt idx="100">
                        <c:v>6.1</c:v>
                      </c:pt>
                      <c:pt idx="101">
                        <c:v>6.18</c:v>
                      </c:pt>
                      <c:pt idx="102">
                        <c:v>6.39</c:v>
                      </c:pt>
                      <c:pt idx="103">
                        <c:v>6.55</c:v>
                      </c:pt>
                      <c:pt idx="104">
                        <c:v>6.59</c:v>
                      </c:pt>
                      <c:pt idx="105">
                        <c:v>6.78</c:v>
                      </c:pt>
                      <c:pt idx="106">
                        <c:v>7</c:v>
                      </c:pt>
                      <c:pt idx="107">
                        <c:v>7.11</c:v>
                      </c:pt>
                      <c:pt idx="108">
                        <c:v>7.15</c:v>
                      </c:pt>
                      <c:pt idx="109">
                        <c:v>7.28</c:v>
                      </c:pt>
                      <c:pt idx="110">
                        <c:v>7.35</c:v>
                      </c:pt>
                      <c:pt idx="111">
                        <c:v>7.38</c:v>
                      </c:pt>
                      <c:pt idx="112">
                        <c:v>7.33</c:v>
                      </c:pt>
                      <c:pt idx="113">
                        <c:v>7.26</c:v>
                      </c:pt>
                      <c:pt idx="114">
                        <c:v>7.14</c:v>
                      </c:pt>
                      <c:pt idx="115">
                        <c:v>7.06</c:v>
                      </c:pt>
                      <c:pt idx="116">
                        <c:v>7</c:v>
                      </c:pt>
                      <c:pt idx="117">
                        <c:v>6.8</c:v>
                      </c:pt>
                      <c:pt idx="118">
                        <c:v>6.7</c:v>
                      </c:pt>
                      <c:pt idx="119">
                        <c:v>6.45</c:v>
                      </c:pt>
                      <c:pt idx="120">
                        <c:v>6.2</c:v>
                      </c:pt>
                      <c:pt idx="121">
                        <c:v>6.2</c:v>
                      </c:pt>
                      <c:pt idx="122">
                        <c:v>6.12</c:v>
                      </c:pt>
                      <c:pt idx="123">
                        <c:v>6.06</c:v>
                      </c:pt>
                      <c:pt idx="124">
                        <c:v>5.96</c:v>
                      </c:pt>
                      <c:pt idx="125">
                        <c:v>5.84</c:v>
                      </c:pt>
                      <c:pt idx="126">
                        <c:v>5.76</c:v>
                      </c:pt>
                      <c:pt idx="127">
                        <c:v>5.38</c:v>
                      </c:pt>
                      <c:pt idx="128">
                        <c:v>5.76</c:v>
                      </c:pt>
                      <c:pt idx="129">
                        <c:v>5.82</c:v>
                      </c:pt>
                      <c:pt idx="130">
                        <c:v>5.82</c:v>
                      </c:pt>
                      <c:pt idx="131">
                        <c:v>6</c:v>
                      </c:pt>
                      <c:pt idx="132">
                        <c:v>6.28</c:v>
                      </c:pt>
                      <c:pt idx="133">
                        <c:v>6.22</c:v>
                      </c:pt>
                      <c:pt idx="134">
                        <c:v>6.12</c:v>
                      </c:pt>
                      <c:pt idx="135">
                        <c:v>6.15</c:v>
                      </c:pt>
                      <c:pt idx="136">
                        <c:v>6.22</c:v>
                      </c:pt>
                      <c:pt idx="137">
                        <c:v>6.35</c:v>
                      </c:pt>
                      <c:pt idx="138">
                        <c:v>6.48</c:v>
                      </c:pt>
                      <c:pt idx="139">
                        <c:v>6.6</c:v>
                      </c:pt>
                      <c:pt idx="140">
                        <c:v>6.68</c:v>
                      </c:pt>
                      <c:pt idx="141">
                        <c:v>6.68</c:v>
                      </c:pt>
                      <c:pt idx="142">
                        <c:v>6.84</c:v>
                      </c:pt>
                      <c:pt idx="143">
                        <c:v>6.81</c:v>
                      </c:pt>
                      <c:pt idx="144">
                        <c:v>6.77</c:v>
                      </c:pt>
                      <c:pt idx="145">
                        <c:v>6.78</c:v>
                      </c:pt>
                      <c:pt idx="146">
                        <c:v>6.85</c:v>
                      </c:pt>
                      <c:pt idx="147">
                        <c:v>6.88</c:v>
                      </c:pt>
                      <c:pt idx="148">
                        <c:v>6.93</c:v>
                      </c:pt>
                      <c:pt idx="149">
                        <c:v>6.98</c:v>
                      </c:pt>
                      <c:pt idx="150">
                        <c:v>7.08</c:v>
                      </c:pt>
                      <c:pt idx="151">
                        <c:v>7.12</c:v>
                      </c:pt>
                      <c:pt idx="152">
                        <c:v>7.1</c:v>
                      </c:pt>
                      <c:pt idx="153">
                        <c:v>7.08</c:v>
                      </c:pt>
                      <c:pt idx="154">
                        <c:v>7.24</c:v>
                      </c:pt>
                      <c:pt idx="155">
                        <c:v>7.2</c:v>
                      </c:pt>
                      <c:pt idx="156">
                        <c:v>7.08</c:v>
                      </c:pt>
                      <c:pt idx="157">
                        <c:v>6.94</c:v>
                      </c:pt>
                      <c:pt idx="158">
                        <c:v>6.82</c:v>
                      </c:pt>
                      <c:pt idx="159">
                        <c:v>6.65</c:v>
                      </c:pt>
                      <c:pt idx="160">
                        <c:v>6.47</c:v>
                      </c:pt>
                      <c:pt idx="161">
                        <c:v>6.27</c:v>
                      </c:pt>
                      <c:pt idx="162">
                        <c:v>6.13</c:v>
                      </c:pt>
                      <c:pt idx="163">
                        <c:v>6.01</c:v>
                      </c:pt>
                      <c:pt idx="164">
                        <c:v>5.86</c:v>
                      </c:pt>
                      <c:pt idx="165">
                        <c:v>5.74</c:v>
                      </c:pt>
                      <c:pt idx="166">
                        <c:v>5.56</c:v>
                      </c:pt>
                      <c:pt idx="167">
                        <c:v>5.47</c:v>
                      </c:pt>
                      <c:pt idx="168">
                        <c:v>5.36</c:v>
                      </c:pt>
                      <c:pt idx="169">
                        <c:v>5.26</c:v>
                      </c:pt>
                      <c:pt idx="170">
                        <c:v>5.18</c:v>
                      </c:pt>
                      <c:pt idx="171">
                        <c:v>5.0999999999999996</c:v>
                      </c:pt>
                      <c:pt idx="172">
                        <c:v>4.96</c:v>
                      </c:pt>
                      <c:pt idx="173">
                        <c:v>4.91</c:v>
                      </c:pt>
                      <c:pt idx="174">
                        <c:v>4.95</c:v>
                      </c:pt>
                      <c:pt idx="175">
                        <c:v>4.9400000000000004</c:v>
                      </c:pt>
                      <c:pt idx="176">
                        <c:v>4.92</c:v>
                      </c:pt>
                      <c:pt idx="177">
                        <c:v>5.24</c:v>
                      </c:pt>
                      <c:pt idx="178">
                        <c:v>5.44</c:v>
                      </c:pt>
                      <c:pt idx="179">
                        <c:v>5.46</c:v>
                      </c:pt>
                      <c:pt idx="180">
                        <c:v>5.4</c:v>
                      </c:pt>
                      <c:pt idx="181">
                        <c:v>5.44</c:v>
                      </c:pt>
                      <c:pt idx="182">
                        <c:v>6.1</c:v>
                      </c:pt>
                      <c:pt idx="183">
                        <c:v>6.15</c:v>
                      </c:pt>
                      <c:pt idx="184">
                        <c:v>6.1</c:v>
                      </c:pt>
                      <c:pt idx="185">
                        <c:v>6.05</c:v>
                      </c:pt>
                      <c:pt idx="186">
                        <c:v>5.96</c:v>
                      </c:pt>
                      <c:pt idx="187">
                        <c:v>5.9</c:v>
                      </c:pt>
                      <c:pt idx="188">
                        <c:v>5.84</c:v>
                      </c:pt>
                      <c:pt idx="189">
                        <c:v>5.7</c:v>
                      </c:pt>
                      <c:pt idx="190">
                        <c:v>5.6539999999999999</c:v>
                      </c:pt>
                      <c:pt idx="191">
                        <c:v>5.4</c:v>
                      </c:pt>
                      <c:pt idx="192">
                        <c:v>5.36</c:v>
                      </c:pt>
                      <c:pt idx="193">
                        <c:v>5.3</c:v>
                      </c:pt>
                      <c:pt idx="194">
                        <c:v>5.25</c:v>
                      </c:pt>
                      <c:pt idx="195">
                        <c:v>5.3</c:v>
                      </c:pt>
                      <c:pt idx="196">
                        <c:v>5.25</c:v>
                      </c:pt>
                      <c:pt idx="197">
                        <c:v>5.08</c:v>
                      </c:pt>
                      <c:pt idx="198">
                        <c:v>4.96</c:v>
                      </c:pt>
                      <c:pt idx="199">
                        <c:v>5.08</c:v>
                      </c:pt>
                      <c:pt idx="200">
                        <c:v>4.9800000000000004</c:v>
                      </c:pt>
                      <c:pt idx="201">
                        <c:v>4.8600000000000003</c:v>
                      </c:pt>
                      <c:pt idx="202">
                        <c:v>4.9800000000000004</c:v>
                      </c:pt>
                      <c:pt idx="203">
                        <c:v>5.17</c:v>
                      </c:pt>
                      <c:pt idx="204">
                        <c:v>5.76</c:v>
                      </c:pt>
                      <c:pt idx="205">
                        <c:v>5.68</c:v>
                      </c:pt>
                      <c:pt idx="206">
                        <c:v>5.77</c:v>
                      </c:pt>
                      <c:pt idx="207">
                        <c:v>6.06</c:v>
                      </c:pt>
                      <c:pt idx="208">
                        <c:v>6.34</c:v>
                      </c:pt>
                      <c:pt idx="209">
                        <c:v>6.1</c:v>
                      </c:pt>
                      <c:pt idx="210">
                        <c:v>6.02</c:v>
                      </c:pt>
                      <c:pt idx="211">
                        <c:v>6.14</c:v>
                      </c:pt>
                      <c:pt idx="212">
                        <c:v>6.24</c:v>
                      </c:pt>
                      <c:pt idx="213">
                        <c:v>6.16</c:v>
                      </c:pt>
                      <c:pt idx="214">
                        <c:v>6.12</c:v>
                      </c:pt>
                      <c:pt idx="215">
                        <c:v>6.08</c:v>
                      </c:pt>
                      <c:pt idx="216">
                        <c:v>6.03</c:v>
                      </c:pt>
                      <c:pt idx="217">
                        <c:v>5.92</c:v>
                      </c:pt>
                      <c:pt idx="218">
                        <c:v>5.8</c:v>
                      </c:pt>
                      <c:pt idx="219">
                        <c:v>5.7</c:v>
                      </c:pt>
                      <c:pt idx="220">
                        <c:v>5.66</c:v>
                      </c:pt>
                      <c:pt idx="221">
                        <c:v>5.54</c:v>
                      </c:pt>
                      <c:pt idx="222">
                        <c:v>5.7</c:v>
                      </c:pt>
                      <c:pt idx="223">
                        <c:v>6.2</c:v>
                      </c:pt>
                      <c:pt idx="224">
                        <c:v>5.84</c:v>
                      </c:pt>
                      <c:pt idx="225">
                        <c:v>5.73</c:v>
                      </c:pt>
                      <c:pt idx="226">
                        <c:v>5.68</c:v>
                      </c:pt>
                      <c:pt idx="227">
                        <c:v>5.73</c:v>
                      </c:pt>
                      <c:pt idx="228">
                        <c:v>6.08</c:v>
                      </c:pt>
                      <c:pt idx="229">
                        <c:v>5.92</c:v>
                      </c:pt>
                      <c:pt idx="230">
                        <c:v>5.78</c:v>
                      </c:pt>
                      <c:pt idx="231">
                        <c:v>5.84</c:v>
                      </c:pt>
                      <c:pt idx="232">
                        <c:v>6.36</c:v>
                      </c:pt>
                      <c:pt idx="233">
                        <c:v>6.68</c:v>
                      </c:pt>
                      <c:pt idx="234">
                        <c:v>6.8</c:v>
                      </c:pt>
                      <c:pt idx="235">
                        <c:v>6.9</c:v>
                      </c:pt>
                      <c:pt idx="236">
                        <c:v>6.76</c:v>
                      </c:pt>
                      <c:pt idx="237">
                        <c:v>6.69</c:v>
                      </c:pt>
                      <c:pt idx="238">
                        <c:v>6.6</c:v>
                      </c:pt>
                      <c:pt idx="239">
                        <c:v>6.64</c:v>
                      </c:pt>
                      <c:pt idx="240">
                        <c:v>6.42</c:v>
                      </c:pt>
                      <c:pt idx="241">
                        <c:v>6.37</c:v>
                      </c:pt>
                      <c:pt idx="242">
                        <c:v>6.32</c:v>
                      </c:pt>
                      <c:pt idx="243">
                        <c:v>6.24</c:v>
                      </c:pt>
                      <c:pt idx="244">
                        <c:v>6.14</c:v>
                      </c:pt>
                      <c:pt idx="245">
                        <c:v>6.08</c:v>
                      </c:pt>
                      <c:pt idx="246">
                        <c:v>6.04</c:v>
                      </c:pt>
                      <c:pt idx="247">
                        <c:v>6.14</c:v>
                      </c:pt>
                      <c:pt idx="248">
                        <c:v>6.24</c:v>
                      </c:pt>
                      <c:pt idx="249">
                        <c:v>6.52</c:v>
                      </c:pt>
                      <c:pt idx="250">
                        <c:v>6.84</c:v>
                      </c:pt>
                      <c:pt idx="251">
                        <c:v>6.82</c:v>
                      </c:pt>
                      <c:pt idx="252">
                        <c:v>6.78</c:v>
                      </c:pt>
                      <c:pt idx="253">
                        <c:v>6.84</c:v>
                      </c:pt>
                      <c:pt idx="254">
                        <c:v>6.86</c:v>
                      </c:pt>
                      <c:pt idx="255">
                        <c:v>6.84</c:v>
                      </c:pt>
                      <c:pt idx="256">
                        <c:v>6.74</c:v>
                      </c:pt>
                      <c:pt idx="257">
                        <c:v>6.7</c:v>
                      </c:pt>
                      <c:pt idx="258">
                        <c:v>6.67</c:v>
                      </c:pt>
                      <c:pt idx="259">
                        <c:v>6.7</c:v>
                      </c:pt>
                      <c:pt idx="260">
                        <c:v>6.5</c:v>
                      </c:pt>
                      <c:pt idx="261">
                        <c:v>6.38</c:v>
                      </c:pt>
                      <c:pt idx="262">
                        <c:v>6.2</c:v>
                      </c:pt>
                      <c:pt idx="263">
                        <c:v>6.1</c:v>
                      </c:pt>
                      <c:pt idx="264">
                        <c:v>5.9</c:v>
                      </c:pt>
                      <c:pt idx="265">
                        <c:v>5.74</c:v>
                      </c:pt>
                      <c:pt idx="266">
                        <c:v>5.58</c:v>
                      </c:pt>
                      <c:pt idx="267">
                        <c:v>5.38</c:v>
                      </c:pt>
                      <c:pt idx="268">
                        <c:v>5.26</c:v>
                      </c:pt>
                      <c:pt idx="269">
                        <c:v>5.0999999999999996</c:v>
                      </c:pt>
                      <c:pt idx="270">
                        <c:v>4.9800000000000004</c:v>
                      </c:pt>
                      <c:pt idx="271">
                        <c:v>4.9000000000000004</c:v>
                      </c:pt>
                      <c:pt idx="272">
                        <c:v>4.84</c:v>
                      </c:pt>
                      <c:pt idx="273">
                        <c:v>4.8</c:v>
                      </c:pt>
                      <c:pt idx="274">
                        <c:v>4.8</c:v>
                      </c:pt>
                      <c:pt idx="275">
                        <c:v>4.82</c:v>
                      </c:pt>
                      <c:pt idx="276">
                        <c:v>4.84</c:v>
                      </c:pt>
                      <c:pt idx="277">
                        <c:v>4.88</c:v>
                      </c:pt>
                      <c:pt idx="278">
                        <c:v>4.95</c:v>
                      </c:pt>
                      <c:pt idx="279">
                        <c:v>4.7699999999999996</c:v>
                      </c:pt>
                      <c:pt idx="280">
                        <c:v>5.14</c:v>
                      </c:pt>
                      <c:pt idx="281">
                        <c:v>5.47</c:v>
                      </c:pt>
                      <c:pt idx="282">
                        <c:v>5.52</c:v>
                      </c:pt>
                      <c:pt idx="283">
                        <c:v>5.64</c:v>
                      </c:pt>
                      <c:pt idx="284">
                        <c:v>5.74</c:v>
                      </c:pt>
                      <c:pt idx="285">
                        <c:v>5.8</c:v>
                      </c:pt>
                      <c:pt idx="286">
                        <c:v>6.34</c:v>
                      </c:pt>
                      <c:pt idx="287">
                        <c:v>6.82</c:v>
                      </c:pt>
                      <c:pt idx="288">
                        <c:v>6.87</c:v>
                      </c:pt>
                      <c:pt idx="289">
                        <c:v>6.7</c:v>
                      </c:pt>
                      <c:pt idx="290">
                        <c:v>6.98</c:v>
                      </c:pt>
                      <c:pt idx="291">
                        <c:v>7.23</c:v>
                      </c:pt>
                      <c:pt idx="292">
                        <c:v>7.38</c:v>
                      </c:pt>
                      <c:pt idx="293">
                        <c:v>7.3</c:v>
                      </c:pt>
                      <c:pt idx="294">
                        <c:v>7.21</c:v>
                      </c:pt>
                      <c:pt idx="295">
                        <c:v>7.35</c:v>
                      </c:pt>
                      <c:pt idx="296">
                        <c:v>7.51</c:v>
                      </c:pt>
                      <c:pt idx="297">
                        <c:v>7.68</c:v>
                      </c:pt>
                      <c:pt idx="298">
                        <c:v>7.89</c:v>
                      </c:pt>
                      <c:pt idx="299">
                        <c:v>7.88</c:v>
                      </c:pt>
                      <c:pt idx="300">
                        <c:v>7.75</c:v>
                      </c:pt>
                      <c:pt idx="301">
                        <c:v>7.82</c:v>
                      </c:pt>
                      <c:pt idx="302">
                        <c:v>7.51</c:v>
                      </c:pt>
                      <c:pt idx="303">
                        <c:v>7.7</c:v>
                      </c:pt>
                      <c:pt idx="304">
                        <c:v>7.74</c:v>
                      </c:pt>
                      <c:pt idx="305">
                        <c:v>7.7</c:v>
                      </c:pt>
                      <c:pt idx="306">
                        <c:v>7.61</c:v>
                      </c:pt>
                      <c:pt idx="307">
                        <c:v>7.52</c:v>
                      </c:pt>
                      <c:pt idx="308">
                        <c:v>7.44</c:v>
                      </c:pt>
                      <c:pt idx="309">
                        <c:v>7.47</c:v>
                      </c:pt>
                      <c:pt idx="310">
                        <c:v>7.3</c:v>
                      </c:pt>
                      <c:pt idx="311">
                        <c:v>7.1</c:v>
                      </c:pt>
                      <c:pt idx="312">
                        <c:v>6.98</c:v>
                      </c:pt>
                      <c:pt idx="313">
                        <c:v>6.84</c:v>
                      </c:pt>
                      <c:pt idx="314">
                        <c:v>6.7</c:v>
                      </c:pt>
                      <c:pt idx="315">
                        <c:v>6.46</c:v>
                      </c:pt>
                      <c:pt idx="316">
                        <c:v>6.52</c:v>
                      </c:pt>
                      <c:pt idx="317">
                        <c:v>6.42</c:v>
                      </c:pt>
                      <c:pt idx="318">
                        <c:v>6.67</c:v>
                      </c:pt>
                      <c:pt idx="319">
                        <c:v>6.57</c:v>
                      </c:pt>
                      <c:pt idx="320">
                        <c:v>6.3</c:v>
                      </c:pt>
                      <c:pt idx="321">
                        <c:v>6.06</c:v>
                      </c:pt>
                      <c:pt idx="322">
                        <c:v>5.24</c:v>
                      </c:pt>
                      <c:pt idx="323">
                        <c:v>5.86</c:v>
                      </c:pt>
                      <c:pt idx="324">
                        <c:v>5.38</c:v>
                      </c:pt>
                      <c:pt idx="325">
                        <c:v>5.7</c:v>
                      </c:pt>
                      <c:pt idx="326">
                        <c:v>5.64</c:v>
                      </c:pt>
                      <c:pt idx="327">
                        <c:v>5.58</c:v>
                      </c:pt>
                      <c:pt idx="328">
                        <c:v>5.55</c:v>
                      </c:pt>
                      <c:pt idx="329">
                        <c:v>5.55</c:v>
                      </c:pt>
                      <c:pt idx="330">
                        <c:v>5.5</c:v>
                      </c:pt>
                      <c:pt idx="331">
                        <c:v>5.42</c:v>
                      </c:pt>
                      <c:pt idx="332">
                        <c:v>5.48</c:v>
                      </c:pt>
                      <c:pt idx="333">
                        <c:v>5.4</c:v>
                      </c:pt>
                      <c:pt idx="334">
                        <c:v>5.31</c:v>
                      </c:pt>
                      <c:pt idx="335">
                        <c:v>5.18</c:v>
                      </c:pt>
                      <c:pt idx="336">
                        <c:v>5.0999999999999996</c:v>
                      </c:pt>
                      <c:pt idx="337">
                        <c:v>5.04</c:v>
                      </c:pt>
                      <c:pt idx="338">
                        <c:v>4.9800000000000004</c:v>
                      </c:pt>
                      <c:pt idx="339">
                        <c:v>4.9000000000000004</c:v>
                      </c:pt>
                      <c:pt idx="340">
                        <c:v>4.8600000000000003</c:v>
                      </c:pt>
                      <c:pt idx="341">
                        <c:v>4.9400000000000004</c:v>
                      </c:pt>
                      <c:pt idx="342">
                        <c:v>4.8600000000000003</c:v>
                      </c:pt>
                      <c:pt idx="343">
                        <c:v>4.78</c:v>
                      </c:pt>
                      <c:pt idx="344">
                        <c:v>4.8</c:v>
                      </c:pt>
                      <c:pt idx="345">
                        <c:v>4.82</c:v>
                      </c:pt>
                      <c:pt idx="346">
                        <c:v>4.96</c:v>
                      </c:pt>
                      <c:pt idx="347">
                        <c:v>5.14</c:v>
                      </c:pt>
                      <c:pt idx="348">
                        <c:v>5.26</c:v>
                      </c:pt>
                      <c:pt idx="349">
                        <c:v>5.34</c:v>
                      </c:pt>
                      <c:pt idx="350">
                        <c:v>5.24</c:v>
                      </c:pt>
                      <c:pt idx="351">
                        <c:v>5.12</c:v>
                      </c:pt>
                      <c:pt idx="352">
                        <c:v>5.0999999999999996</c:v>
                      </c:pt>
                      <c:pt idx="353">
                        <c:v>5.08</c:v>
                      </c:pt>
                      <c:pt idx="354">
                        <c:v>4.9800000000000004</c:v>
                      </c:pt>
                      <c:pt idx="355">
                        <c:v>5.0199999999999996</c:v>
                      </c:pt>
                      <c:pt idx="356">
                        <c:v>5.08</c:v>
                      </c:pt>
                      <c:pt idx="357">
                        <c:v>5.18</c:v>
                      </c:pt>
                      <c:pt idx="358">
                        <c:v>4.9800000000000004</c:v>
                      </c:pt>
                      <c:pt idx="359">
                        <c:v>4.9400000000000004</c:v>
                      </c:pt>
                      <c:pt idx="360">
                        <c:v>4.8</c:v>
                      </c:pt>
                      <c:pt idx="361">
                        <c:v>4.66</c:v>
                      </c:pt>
                      <c:pt idx="362">
                        <c:v>4.38</c:v>
                      </c:pt>
                      <c:pt idx="363">
                        <c:v>4.25</c:v>
                      </c:pt>
                      <c:pt idx="364">
                        <c:v>4.1500000000000004</c:v>
                      </c:pt>
                      <c:pt idx="365">
                        <c:v>4.0999999999999996</c:v>
                      </c:pt>
                      <c:pt idx="366">
                        <c:v>4.0999999999999996</c:v>
                      </c:pt>
                      <c:pt idx="367">
                        <c:v>4.0999999999999996</c:v>
                      </c:pt>
                      <c:pt idx="368">
                        <c:v>4.18</c:v>
                      </c:pt>
                      <c:pt idx="369">
                        <c:v>4.3</c:v>
                      </c:pt>
                      <c:pt idx="370">
                        <c:v>4.5</c:v>
                      </c:pt>
                      <c:pt idx="371">
                        <c:v>4.8499999999999996</c:v>
                      </c:pt>
                      <c:pt idx="372">
                        <c:v>4.9000000000000004</c:v>
                      </c:pt>
                      <c:pt idx="373">
                        <c:v>4.9800000000000004</c:v>
                      </c:pt>
                      <c:pt idx="374">
                        <c:v>4.9800000000000004</c:v>
                      </c:pt>
                      <c:pt idx="375">
                        <c:v>4.9800000000000004</c:v>
                      </c:pt>
                      <c:pt idx="376">
                        <c:v>4.9800000000000004</c:v>
                      </c:pt>
                      <c:pt idx="377">
                        <c:v>4.9000000000000004</c:v>
                      </c:pt>
                      <c:pt idx="378">
                        <c:v>4.74</c:v>
                      </c:pt>
                      <c:pt idx="379">
                        <c:v>4.58</c:v>
                      </c:pt>
                      <c:pt idx="380">
                        <c:v>4.5999999999999996</c:v>
                      </c:pt>
                      <c:pt idx="381">
                        <c:v>4.7</c:v>
                      </c:pt>
                      <c:pt idx="382">
                        <c:v>4.8</c:v>
                      </c:pt>
                      <c:pt idx="383">
                        <c:v>4.9000000000000004</c:v>
                      </c:pt>
                      <c:pt idx="384">
                        <c:v>4.84</c:v>
                      </c:pt>
                      <c:pt idx="385">
                        <c:v>4.9000000000000004</c:v>
                      </c:pt>
                      <c:pt idx="386">
                        <c:v>4.8</c:v>
                      </c:pt>
                      <c:pt idx="387">
                        <c:v>4.78</c:v>
                      </c:pt>
                      <c:pt idx="388">
                        <c:v>4.5</c:v>
                      </c:pt>
                      <c:pt idx="389">
                        <c:v>4.4800000000000004</c:v>
                      </c:pt>
                      <c:pt idx="390">
                        <c:v>4.58</c:v>
                      </c:pt>
                      <c:pt idx="391">
                        <c:v>4.96</c:v>
                      </c:pt>
                      <c:pt idx="392">
                        <c:v>5.4</c:v>
                      </c:pt>
                      <c:pt idx="393">
                        <c:v>5.2</c:v>
                      </c:pt>
                      <c:pt idx="394">
                        <c:v>4.96</c:v>
                      </c:pt>
                      <c:pt idx="395">
                        <c:v>4.93</c:v>
                      </c:pt>
                      <c:pt idx="396">
                        <c:v>4.88</c:v>
                      </c:pt>
                      <c:pt idx="397">
                        <c:v>4.8600000000000003</c:v>
                      </c:pt>
                      <c:pt idx="398">
                        <c:v>5.08</c:v>
                      </c:pt>
                      <c:pt idx="399">
                        <c:v>4.9800000000000004</c:v>
                      </c:pt>
                      <c:pt idx="400">
                        <c:v>4.8</c:v>
                      </c:pt>
                      <c:pt idx="401">
                        <c:v>4.8499999999999996</c:v>
                      </c:pt>
                      <c:pt idx="402">
                        <c:v>4.7</c:v>
                      </c:pt>
                      <c:pt idx="403">
                        <c:v>4.6399999999999997</c:v>
                      </c:pt>
                      <c:pt idx="404">
                        <c:v>4.58</c:v>
                      </c:pt>
                      <c:pt idx="405">
                        <c:v>4.47</c:v>
                      </c:pt>
                      <c:pt idx="406">
                        <c:v>4.3899999999999997</c:v>
                      </c:pt>
                      <c:pt idx="407">
                        <c:v>4.3</c:v>
                      </c:pt>
                      <c:pt idx="408">
                        <c:v>4.25</c:v>
                      </c:pt>
                      <c:pt idx="409">
                        <c:v>4.2</c:v>
                      </c:pt>
                      <c:pt idx="410">
                        <c:v>4.1500000000000004</c:v>
                      </c:pt>
                      <c:pt idx="411">
                        <c:v>4.0999999999999996</c:v>
                      </c:pt>
                      <c:pt idx="412">
                        <c:v>4.1500000000000004</c:v>
                      </c:pt>
                      <c:pt idx="413">
                        <c:v>4.1500000000000004</c:v>
                      </c:pt>
                      <c:pt idx="414">
                        <c:v>4.1500000000000004</c:v>
                      </c:pt>
                      <c:pt idx="415">
                        <c:v>3.94</c:v>
                      </c:pt>
                      <c:pt idx="416">
                        <c:v>3.8</c:v>
                      </c:pt>
                      <c:pt idx="417">
                        <c:v>3.69</c:v>
                      </c:pt>
                      <c:pt idx="418">
                        <c:v>3.58</c:v>
                      </c:pt>
                      <c:pt idx="419">
                        <c:v>3.48</c:v>
                      </c:pt>
                      <c:pt idx="420">
                        <c:v>3.48</c:v>
                      </c:pt>
                      <c:pt idx="421">
                        <c:v>3.36</c:v>
                      </c:pt>
                      <c:pt idx="422">
                        <c:v>3.24</c:v>
                      </c:pt>
                      <c:pt idx="423">
                        <c:v>3.15</c:v>
                      </c:pt>
                      <c:pt idx="424">
                        <c:v>3.18</c:v>
                      </c:pt>
                      <c:pt idx="425">
                        <c:v>3.2</c:v>
                      </c:pt>
                      <c:pt idx="426">
                        <c:v>3.2</c:v>
                      </c:pt>
                      <c:pt idx="427">
                        <c:v>3.5</c:v>
                      </c:pt>
                      <c:pt idx="428">
                        <c:v>3.68</c:v>
                      </c:pt>
                      <c:pt idx="429">
                        <c:v>3.64</c:v>
                      </c:pt>
                      <c:pt idx="430">
                        <c:v>3.58</c:v>
                      </c:pt>
                      <c:pt idx="431">
                        <c:v>3.46</c:v>
                      </c:pt>
                      <c:pt idx="432">
                        <c:v>3.3</c:v>
                      </c:pt>
                      <c:pt idx="433">
                        <c:v>3.24</c:v>
                      </c:pt>
                      <c:pt idx="434">
                        <c:v>3.2</c:v>
                      </c:pt>
                      <c:pt idx="435">
                        <c:v>3.12</c:v>
                      </c:pt>
                      <c:pt idx="436">
                        <c:v>3.08</c:v>
                      </c:pt>
                      <c:pt idx="437">
                        <c:v>3.02</c:v>
                      </c:pt>
                      <c:pt idx="438">
                        <c:v>3</c:v>
                      </c:pt>
                      <c:pt idx="439">
                        <c:v>3.12</c:v>
                      </c:pt>
                      <c:pt idx="440">
                        <c:v>3.26</c:v>
                      </c:pt>
                      <c:pt idx="441">
                        <c:v>3.24</c:v>
                      </c:pt>
                      <c:pt idx="442">
                        <c:v>3.2</c:v>
                      </c:pt>
                      <c:pt idx="443">
                        <c:v>3.1</c:v>
                      </c:pt>
                      <c:pt idx="444">
                        <c:v>2.88</c:v>
                      </c:pt>
                      <c:pt idx="445">
                        <c:v>2.78</c:v>
                      </c:pt>
                      <c:pt idx="446">
                        <c:v>2.7</c:v>
                      </c:pt>
                      <c:pt idx="447">
                        <c:v>2.7</c:v>
                      </c:pt>
                      <c:pt idx="448">
                        <c:v>2.7</c:v>
                      </c:pt>
                      <c:pt idx="449">
                        <c:v>2.64</c:v>
                      </c:pt>
                      <c:pt idx="450">
                        <c:v>2.64</c:v>
                      </c:pt>
                      <c:pt idx="451">
                        <c:v>2.7</c:v>
                      </c:pt>
                      <c:pt idx="452">
                        <c:v>2.86</c:v>
                      </c:pt>
                      <c:pt idx="453">
                        <c:v>3</c:v>
                      </c:pt>
                      <c:pt idx="454">
                        <c:v>3.07</c:v>
                      </c:pt>
                      <c:pt idx="455">
                        <c:v>3.15</c:v>
                      </c:pt>
                      <c:pt idx="456">
                        <c:v>3.2</c:v>
                      </c:pt>
                      <c:pt idx="457">
                        <c:v>3.26</c:v>
                      </c:pt>
                      <c:pt idx="458">
                        <c:v>3.4</c:v>
                      </c:pt>
                      <c:pt idx="459">
                        <c:v>3.52</c:v>
                      </c:pt>
                      <c:pt idx="460">
                        <c:v>3.76</c:v>
                      </c:pt>
                      <c:pt idx="461">
                        <c:v>3.84</c:v>
                      </c:pt>
                      <c:pt idx="462">
                        <c:v>3.88</c:v>
                      </c:pt>
                      <c:pt idx="463">
                        <c:v>3.98</c:v>
                      </c:pt>
                      <c:pt idx="464">
                        <c:v>3.88</c:v>
                      </c:pt>
                      <c:pt idx="465">
                        <c:v>3.85</c:v>
                      </c:pt>
                      <c:pt idx="466">
                        <c:v>3.87</c:v>
                      </c:pt>
                      <c:pt idx="467">
                        <c:v>3.95</c:v>
                      </c:pt>
                      <c:pt idx="468">
                        <c:v>4.03</c:v>
                      </c:pt>
                      <c:pt idx="469">
                        <c:v>4.26</c:v>
                      </c:pt>
                      <c:pt idx="470">
                        <c:v>4.3</c:v>
                      </c:pt>
                      <c:pt idx="471">
                        <c:v>4.3499999999999996</c:v>
                      </c:pt>
                      <c:pt idx="472">
                        <c:v>4.18</c:v>
                      </c:pt>
                      <c:pt idx="473">
                        <c:v>4.07</c:v>
                      </c:pt>
                      <c:pt idx="474">
                        <c:v>4.22</c:v>
                      </c:pt>
                      <c:pt idx="475">
                        <c:v>4.3</c:v>
                      </c:pt>
                      <c:pt idx="476">
                        <c:v>4.34</c:v>
                      </c:pt>
                      <c:pt idx="477">
                        <c:v>4.18</c:v>
                      </c:pt>
                      <c:pt idx="478">
                        <c:v>4.05</c:v>
                      </c:pt>
                      <c:pt idx="479">
                        <c:v>4.1500000000000004</c:v>
                      </c:pt>
                      <c:pt idx="480">
                        <c:v>4.46</c:v>
                      </c:pt>
                      <c:pt idx="481">
                        <c:v>4.8</c:v>
                      </c:pt>
                      <c:pt idx="482">
                        <c:v>4.5999999999999996</c:v>
                      </c:pt>
                      <c:pt idx="483">
                        <c:v>4.4800000000000004</c:v>
                      </c:pt>
                      <c:pt idx="484">
                        <c:v>4.4000000000000004</c:v>
                      </c:pt>
                      <c:pt idx="485">
                        <c:v>4.3499999999999996</c:v>
                      </c:pt>
                      <c:pt idx="486">
                        <c:v>4.4800000000000004</c:v>
                      </c:pt>
                      <c:pt idx="487">
                        <c:v>4.63</c:v>
                      </c:pt>
                      <c:pt idx="488">
                        <c:v>4.78</c:v>
                      </c:pt>
                      <c:pt idx="489">
                        <c:v>4.74</c:v>
                      </c:pt>
                      <c:pt idx="490">
                        <c:v>4.47</c:v>
                      </c:pt>
                      <c:pt idx="491">
                        <c:v>4.26</c:v>
                      </c:pt>
                      <c:pt idx="492">
                        <c:v>4.4000000000000004</c:v>
                      </c:pt>
                      <c:pt idx="493">
                        <c:v>5.67</c:v>
                      </c:pt>
                      <c:pt idx="494">
                        <c:v>5.84</c:v>
                      </c:pt>
                      <c:pt idx="495">
                        <c:v>5.52</c:v>
                      </c:pt>
                      <c:pt idx="496">
                        <c:v>5.4</c:v>
                      </c:pt>
                      <c:pt idx="497">
                        <c:v>5.38</c:v>
                      </c:pt>
                      <c:pt idx="498">
                        <c:v>5.26</c:v>
                      </c:pt>
                      <c:pt idx="499">
                        <c:v>5.12</c:v>
                      </c:pt>
                      <c:pt idx="500">
                        <c:v>4.92</c:v>
                      </c:pt>
                      <c:pt idx="501">
                        <c:v>4.8449999999999998</c:v>
                      </c:pt>
                      <c:pt idx="502">
                        <c:v>4.8600000000000003</c:v>
                      </c:pt>
                      <c:pt idx="503">
                        <c:v>4.5999999999999996</c:v>
                      </c:pt>
                      <c:pt idx="504">
                        <c:v>4.32</c:v>
                      </c:pt>
                      <c:pt idx="505">
                        <c:v>4.18</c:v>
                      </c:pt>
                      <c:pt idx="506">
                        <c:v>4.05</c:v>
                      </c:pt>
                      <c:pt idx="507">
                        <c:v>3.92</c:v>
                      </c:pt>
                      <c:pt idx="508">
                        <c:v>3.83</c:v>
                      </c:pt>
                      <c:pt idx="509">
                        <c:v>3.68</c:v>
                      </c:pt>
                      <c:pt idx="510">
                        <c:v>3.64</c:v>
                      </c:pt>
                      <c:pt idx="511">
                        <c:v>3.58</c:v>
                      </c:pt>
                      <c:pt idx="512">
                        <c:v>3.56</c:v>
                      </c:pt>
                      <c:pt idx="513">
                        <c:v>3.6</c:v>
                      </c:pt>
                      <c:pt idx="514">
                        <c:v>3.6</c:v>
                      </c:pt>
                      <c:pt idx="515">
                        <c:v>3.6</c:v>
                      </c:pt>
                      <c:pt idx="516">
                        <c:v>3.6</c:v>
                      </c:pt>
                      <c:pt idx="517">
                        <c:v>3.58</c:v>
                      </c:pt>
                      <c:pt idx="518">
                        <c:v>3.69</c:v>
                      </c:pt>
                      <c:pt idx="519">
                        <c:v>3.48</c:v>
                      </c:pt>
                      <c:pt idx="520">
                        <c:v>3.4</c:v>
                      </c:pt>
                      <c:pt idx="521">
                        <c:v>3.38</c:v>
                      </c:pt>
                      <c:pt idx="522">
                        <c:v>3.34</c:v>
                      </c:pt>
                      <c:pt idx="523">
                        <c:v>3.37</c:v>
                      </c:pt>
                      <c:pt idx="524">
                        <c:v>3.46</c:v>
                      </c:pt>
                      <c:pt idx="525">
                        <c:v>3.54</c:v>
                      </c:pt>
                      <c:pt idx="526">
                        <c:v>3.58</c:v>
                      </c:pt>
                      <c:pt idx="527">
                        <c:v>3.52</c:v>
                      </c:pt>
                      <c:pt idx="528">
                        <c:v>3.46</c:v>
                      </c:pt>
                      <c:pt idx="529">
                        <c:v>3.52</c:v>
                      </c:pt>
                      <c:pt idx="530">
                        <c:v>3.54</c:v>
                      </c:pt>
                      <c:pt idx="531">
                        <c:v>3.28</c:v>
                      </c:pt>
                      <c:pt idx="532">
                        <c:v>3.2</c:v>
                      </c:pt>
                      <c:pt idx="533">
                        <c:v>3.18</c:v>
                      </c:pt>
                      <c:pt idx="534">
                        <c:v>3.15</c:v>
                      </c:pt>
                      <c:pt idx="535">
                        <c:v>3.2</c:v>
                      </c:pt>
                      <c:pt idx="536">
                        <c:v>3.48</c:v>
                      </c:pt>
                      <c:pt idx="537">
                        <c:v>3.4</c:v>
                      </c:pt>
                      <c:pt idx="538">
                        <c:v>3.12</c:v>
                      </c:pt>
                      <c:pt idx="539">
                        <c:v>3</c:v>
                      </c:pt>
                      <c:pt idx="540">
                        <c:v>3.12</c:v>
                      </c:pt>
                      <c:pt idx="541">
                        <c:v>3.25</c:v>
                      </c:pt>
                      <c:pt idx="542">
                        <c:v>3.2</c:v>
                      </c:pt>
                      <c:pt idx="543">
                        <c:v>3.14</c:v>
                      </c:pt>
                      <c:pt idx="544">
                        <c:v>3.05</c:v>
                      </c:pt>
                      <c:pt idx="545">
                        <c:v>3.08</c:v>
                      </c:pt>
                      <c:pt idx="546">
                        <c:v>2.85</c:v>
                      </c:pt>
                      <c:pt idx="547">
                        <c:v>2.78</c:v>
                      </c:pt>
                      <c:pt idx="548">
                        <c:v>2.75</c:v>
                      </c:pt>
                      <c:pt idx="549">
                        <c:v>2.71</c:v>
                      </c:pt>
                      <c:pt idx="550">
                        <c:v>2.71</c:v>
                      </c:pt>
                      <c:pt idx="551">
                        <c:v>2.78</c:v>
                      </c:pt>
                      <c:pt idx="552">
                        <c:v>2.82</c:v>
                      </c:pt>
                      <c:pt idx="553">
                        <c:v>3.05</c:v>
                      </c:pt>
                      <c:pt idx="554">
                        <c:v>2.98</c:v>
                      </c:pt>
                      <c:pt idx="555">
                        <c:v>2.95</c:v>
                      </c:pt>
                      <c:pt idx="556">
                        <c:v>3</c:v>
                      </c:pt>
                      <c:pt idx="557">
                        <c:v>3.1</c:v>
                      </c:pt>
                      <c:pt idx="558">
                        <c:v>3.22</c:v>
                      </c:pt>
                      <c:pt idx="559">
                        <c:v>3.18</c:v>
                      </c:pt>
                      <c:pt idx="560">
                        <c:v>3.14</c:v>
                      </c:pt>
                      <c:pt idx="561">
                        <c:v>3.18</c:v>
                      </c:pt>
                      <c:pt idx="562">
                        <c:v>3.08</c:v>
                      </c:pt>
                      <c:pt idx="563">
                        <c:v>3.18</c:v>
                      </c:pt>
                      <c:pt idx="564">
                        <c:v>3.26</c:v>
                      </c:pt>
                      <c:pt idx="565">
                        <c:v>3.15</c:v>
                      </c:pt>
                      <c:pt idx="566">
                        <c:v>3.06</c:v>
                      </c:pt>
                      <c:pt idx="567">
                        <c:v>3.2</c:v>
                      </c:pt>
                      <c:pt idx="568">
                        <c:v>3.6</c:v>
                      </c:pt>
                      <c:pt idx="569">
                        <c:v>3.85</c:v>
                      </c:pt>
                      <c:pt idx="570">
                        <c:v>4.0999999999999996</c:v>
                      </c:pt>
                      <c:pt idx="571">
                        <c:v>4.25</c:v>
                      </c:pt>
                      <c:pt idx="572">
                        <c:v>4.3</c:v>
                      </c:pt>
                      <c:pt idx="573">
                        <c:v>4.24</c:v>
                      </c:pt>
                      <c:pt idx="574">
                        <c:v>4.2</c:v>
                      </c:pt>
                      <c:pt idx="575">
                        <c:v>4.1500000000000004</c:v>
                      </c:pt>
                      <c:pt idx="576">
                        <c:v>4.0599999999999996</c:v>
                      </c:pt>
                      <c:pt idx="577">
                        <c:v>3.87</c:v>
                      </c:pt>
                      <c:pt idx="578">
                        <c:v>3.74</c:v>
                      </c:pt>
                      <c:pt idx="579">
                        <c:v>3.9</c:v>
                      </c:pt>
                      <c:pt idx="580">
                        <c:v>4.22</c:v>
                      </c:pt>
                      <c:pt idx="581">
                        <c:v>4.1900000000000004</c:v>
                      </c:pt>
                      <c:pt idx="582">
                        <c:v>4.38</c:v>
                      </c:pt>
                      <c:pt idx="583">
                        <c:v>4.4800000000000004</c:v>
                      </c:pt>
                      <c:pt idx="584">
                        <c:v>4.5</c:v>
                      </c:pt>
                      <c:pt idx="585">
                        <c:v>4.4800000000000004</c:v>
                      </c:pt>
                      <c:pt idx="586">
                        <c:v>4.4000000000000004</c:v>
                      </c:pt>
                      <c:pt idx="587">
                        <c:v>4.32</c:v>
                      </c:pt>
                      <c:pt idx="588">
                        <c:v>4.24</c:v>
                      </c:pt>
                      <c:pt idx="589">
                        <c:v>4.1399999999999997</c:v>
                      </c:pt>
                      <c:pt idx="590">
                        <c:v>3.97</c:v>
                      </c:pt>
                      <c:pt idx="591">
                        <c:v>4.03</c:v>
                      </c:pt>
                      <c:pt idx="592">
                        <c:v>4.2</c:v>
                      </c:pt>
                      <c:pt idx="593">
                        <c:v>4.22</c:v>
                      </c:pt>
                      <c:pt idx="594">
                        <c:v>4.3</c:v>
                      </c:pt>
                      <c:pt idx="595">
                        <c:v>4.25</c:v>
                      </c:pt>
                      <c:pt idx="596">
                        <c:v>4.2</c:v>
                      </c:pt>
                      <c:pt idx="597">
                        <c:v>4.0999999999999996</c:v>
                      </c:pt>
                      <c:pt idx="598">
                        <c:v>3.98</c:v>
                      </c:pt>
                      <c:pt idx="599">
                        <c:v>3.92</c:v>
                      </c:pt>
                      <c:pt idx="600">
                        <c:v>3.84</c:v>
                      </c:pt>
                      <c:pt idx="601">
                        <c:v>3.76</c:v>
                      </c:pt>
                      <c:pt idx="602">
                        <c:v>3.66</c:v>
                      </c:pt>
                      <c:pt idx="603">
                        <c:v>3.6</c:v>
                      </c:pt>
                      <c:pt idx="604">
                        <c:v>3.48</c:v>
                      </c:pt>
                      <c:pt idx="605">
                        <c:v>3.72</c:v>
                      </c:pt>
                      <c:pt idx="606">
                        <c:v>3.96</c:v>
                      </c:pt>
                      <c:pt idx="607">
                        <c:v>4.0599999999999996</c:v>
                      </c:pt>
                      <c:pt idx="608">
                        <c:v>4.0999999999999996</c:v>
                      </c:pt>
                      <c:pt idx="609">
                        <c:v>4.0199999999999996</c:v>
                      </c:pt>
                      <c:pt idx="610">
                        <c:v>3.92</c:v>
                      </c:pt>
                      <c:pt idx="611">
                        <c:v>3.94</c:v>
                      </c:pt>
                      <c:pt idx="612">
                        <c:v>4.04</c:v>
                      </c:pt>
                      <c:pt idx="613">
                        <c:v>4.25</c:v>
                      </c:pt>
                      <c:pt idx="614">
                        <c:v>4.58</c:v>
                      </c:pt>
                      <c:pt idx="615">
                        <c:v>4.8600000000000003</c:v>
                      </c:pt>
                      <c:pt idx="616">
                        <c:v>5.04</c:v>
                      </c:pt>
                      <c:pt idx="617">
                        <c:v>5.03</c:v>
                      </c:pt>
                      <c:pt idx="618">
                        <c:v>4.84</c:v>
                      </c:pt>
                      <c:pt idx="619">
                        <c:v>4.71</c:v>
                      </c:pt>
                      <c:pt idx="620">
                        <c:v>4.6100000000000003</c:v>
                      </c:pt>
                      <c:pt idx="621">
                        <c:v>4.55</c:v>
                      </c:pt>
                      <c:pt idx="622">
                        <c:v>4.5</c:v>
                      </c:pt>
                      <c:pt idx="623">
                        <c:v>4.38</c:v>
                      </c:pt>
                      <c:pt idx="624">
                        <c:v>4.67</c:v>
                      </c:pt>
                      <c:pt idx="625">
                        <c:v>4.8</c:v>
                      </c:pt>
                      <c:pt idx="626">
                        <c:v>4.45</c:v>
                      </c:pt>
                      <c:pt idx="627">
                        <c:v>4.26</c:v>
                      </c:pt>
                      <c:pt idx="628">
                        <c:v>4.0599999999999996</c:v>
                      </c:pt>
                      <c:pt idx="629">
                        <c:v>3.84</c:v>
                      </c:pt>
                      <c:pt idx="630">
                        <c:v>3.66</c:v>
                      </c:pt>
                      <c:pt idx="631">
                        <c:v>3.48</c:v>
                      </c:pt>
                      <c:pt idx="632">
                        <c:v>3.34</c:v>
                      </c:pt>
                      <c:pt idx="633">
                        <c:v>3.56</c:v>
                      </c:pt>
                      <c:pt idx="634">
                        <c:v>3.58</c:v>
                      </c:pt>
                      <c:pt idx="635">
                        <c:v>4.0999999999999996</c:v>
                      </c:pt>
                      <c:pt idx="636">
                        <c:v>4.5599999999999996</c:v>
                      </c:pt>
                      <c:pt idx="637">
                        <c:v>4.5199999999999996</c:v>
                      </c:pt>
                      <c:pt idx="638">
                        <c:v>4.88</c:v>
                      </c:pt>
                      <c:pt idx="639">
                        <c:v>5.56</c:v>
                      </c:pt>
                      <c:pt idx="640">
                        <c:v>5.66</c:v>
                      </c:pt>
                      <c:pt idx="641">
                        <c:v>5.94</c:v>
                      </c:pt>
                      <c:pt idx="642">
                        <c:v>5.92</c:v>
                      </c:pt>
                      <c:pt idx="643">
                        <c:v>6.08</c:v>
                      </c:pt>
                      <c:pt idx="644">
                        <c:v>5.92</c:v>
                      </c:pt>
                      <c:pt idx="645">
                        <c:v>5.7</c:v>
                      </c:pt>
                      <c:pt idx="646">
                        <c:v>5.46</c:v>
                      </c:pt>
                      <c:pt idx="647">
                        <c:v>5.38</c:v>
                      </c:pt>
                      <c:pt idx="648">
                        <c:v>5.52</c:v>
                      </c:pt>
                      <c:pt idx="649">
                        <c:v>5.92</c:v>
                      </c:pt>
                      <c:pt idx="650">
                        <c:v>5.84</c:v>
                      </c:pt>
                      <c:pt idx="651">
                        <c:v>6.15</c:v>
                      </c:pt>
                      <c:pt idx="652">
                        <c:v>6.27</c:v>
                      </c:pt>
                      <c:pt idx="653">
                        <c:v>6.32</c:v>
                      </c:pt>
                      <c:pt idx="654">
                        <c:v>6.42</c:v>
                      </c:pt>
                      <c:pt idx="655">
                        <c:v>6.34</c:v>
                      </c:pt>
                      <c:pt idx="656">
                        <c:v>6.26</c:v>
                      </c:pt>
                      <c:pt idx="657">
                        <c:v>6.34</c:v>
                      </c:pt>
                      <c:pt idx="658">
                        <c:v>6.26</c:v>
                      </c:pt>
                      <c:pt idx="659">
                        <c:v>6.62</c:v>
                      </c:pt>
                      <c:pt idx="660">
                        <c:v>6.88</c:v>
                      </c:pt>
                      <c:pt idx="661">
                        <c:v>6.78</c:v>
                      </c:pt>
                      <c:pt idx="662">
                        <c:v>6.97</c:v>
                      </c:pt>
                      <c:pt idx="663">
                        <c:v>8.02</c:v>
                      </c:pt>
                      <c:pt idx="664">
                        <c:v>7.99</c:v>
                      </c:pt>
                      <c:pt idx="665">
                        <c:v>7.9</c:v>
                      </c:pt>
                      <c:pt idx="666">
                        <c:v>7.8</c:v>
                      </c:pt>
                      <c:pt idx="667">
                        <c:v>8.02</c:v>
                      </c:pt>
                      <c:pt idx="668">
                        <c:v>8.08</c:v>
                      </c:pt>
                      <c:pt idx="669">
                        <c:v>8.0500000000000007</c:v>
                      </c:pt>
                      <c:pt idx="670">
                        <c:v>7.91</c:v>
                      </c:pt>
                      <c:pt idx="671">
                        <c:v>7.9</c:v>
                      </c:pt>
                      <c:pt idx="672">
                        <c:v>7.98</c:v>
                      </c:pt>
                      <c:pt idx="673">
                        <c:v>7.97</c:v>
                      </c:pt>
                      <c:pt idx="674">
                        <c:v>7.91</c:v>
                      </c:pt>
                      <c:pt idx="675">
                        <c:v>7.98</c:v>
                      </c:pt>
                      <c:pt idx="676">
                        <c:v>7.84</c:v>
                      </c:pt>
                      <c:pt idx="677">
                        <c:v>8.0399999999999991</c:v>
                      </c:pt>
                      <c:pt idx="678">
                        <c:v>8.11</c:v>
                      </c:pt>
                      <c:pt idx="679">
                        <c:v>7.98</c:v>
                      </c:pt>
                      <c:pt idx="680">
                        <c:v>7.91</c:v>
                      </c:pt>
                      <c:pt idx="681">
                        <c:v>7.7</c:v>
                      </c:pt>
                      <c:pt idx="682">
                        <c:v>7.62</c:v>
                      </c:pt>
                      <c:pt idx="683">
                        <c:v>7.59</c:v>
                      </c:pt>
                      <c:pt idx="684">
                        <c:v>7.59</c:v>
                      </c:pt>
                      <c:pt idx="685">
                        <c:v>7.59</c:v>
                      </c:pt>
                      <c:pt idx="686">
                        <c:v>7.52</c:v>
                      </c:pt>
                      <c:pt idx="687">
                        <c:v>7.35</c:v>
                      </c:pt>
                      <c:pt idx="688">
                        <c:v>7.06</c:v>
                      </c:pt>
                      <c:pt idx="689">
                        <c:v>7</c:v>
                      </c:pt>
                      <c:pt idx="690">
                        <c:v>6.86</c:v>
                      </c:pt>
                      <c:pt idx="691">
                        <c:v>6.64</c:v>
                      </c:pt>
                      <c:pt idx="692">
                        <c:v>6.54</c:v>
                      </c:pt>
                      <c:pt idx="693">
                        <c:v>6.42</c:v>
                      </c:pt>
                      <c:pt idx="694">
                        <c:v>6.37</c:v>
                      </c:pt>
                      <c:pt idx="695">
                        <c:v>6.34</c:v>
                      </c:pt>
                      <c:pt idx="696">
                        <c:v>6.4</c:v>
                      </c:pt>
                      <c:pt idx="697">
                        <c:v>6.33</c:v>
                      </c:pt>
                      <c:pt idx="698">
                        <c:v>6.3</c:v>
                      </c:pt>
                      <c:pt idx="699">
                        <c:v>6.29</c:v>
                      </c:pt>
                      <c:pt idx="700">
                        <c:v>6.4</c:v>
                      </c:pt>
                      <c:pt idx="701">
                        <c:v>6.58</c:v>
                      </c:pt>
                      <c:pt idx="702">
                        <c:v>6.46</c:v>
                      </c:pt>
                      <c:pt idx="713">
                        <c:v>3.42</c:v>
                      </c:pt>
                      <c:pt idx="714">
                        <c:v>3.45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12-7685-4CA2-8C6F-6BF9101DE235}"/>
                  </c:ext>
                </c:extLst>
              </c15:ser>
            </c15:filteredLineSeries>
            <c15:filteredLineSeries>
              <c15:ser>
                <c:idx val="10"/>
                <c:order val="9"/>
                <c:tx>
                  <c:v>2009</c:v>
                </c:tx>
                <c:spPr>
                  <a:ln w="12700">
                    <a:solidFill>
                      <a:srgbClr val="FFC000"/>
                    </a:solidFill>
                    <a:prstDash val="solid"/>
                  </a:ln>
                </c:spPr>
                <c:marker>
                  <c:symbol val="dash"/>
                  <c:size val="5"/>
                  <c:spPr>
                    <a:noFill/>
                    <a:ln w="9525">
                      <a:noFill/>
                    </a:ln>
                  </c:spPr>
                </c:marker>
                <c:cat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[1]Teléfono!$A$4390:$A$5121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0">
                        <c:v>42370</c:v>
                      </c:pt>
                      <c:pt idx="1">
                        <c:v>42370</c:v>
                      </c:pt>
                      <c:pt idx="2">
                        <c:v>42371</c:v>
                      </c:pt>
                      <c:pt idx="3">
                        <c:v>42371</c:v>
                      </c:pt>
                      <c:pt idx="4">
                        <c:v>42372</c:v>
                      </c:pt>
                      <c:pt idx="5">
                        <c:v>42372</c:v>
                      </c:pt>
                      <c:pt idx="6">
                        <c:v>42373</c:v>
                      </c:pt>
                      <c:pt idx="7">
                        <c:v>42373</c:v>
                      </c:pt>
                      <c:pt idx="8">
                        <c:v>42374</c:v>
                      </c:pt>
                      <c:pt idx="9">
                        <c:v>42374</c:v>
                      </c:pt>
                      <c:pt idx="10">
                        <c:v>42375</c:v>
                      </c:pt>
                      <c:pt idx="11">
                        <c:v>42375</c:v>
                      </c:pt>
                      <c:pt idx="12">
                        <c:v>42376</c:v>
                      </c:pt>
                      <c:pt idx="13">
                        <c:v>42376</c:v>
                      </c:pt>
                      <c:pt idx="14">
                        <c:v>42377</c:v>
                      </c:pt>
                      <c:pt idx="15">
                        <c:v>42377</c:v>
                      </c:pt>
                      <c:pt idx="16">
                        <c:v>42378</c:v>
                      </c:pt>
                      <c:pt idx="17">
                        <c:v>42378</c:v>
                      </c:pt>
                      <c:pt idx="18">
                        <c:v>42379</c:v>
                      </c:pt>
                      <c:pt idx="19">
                        <c:v>42379</c:v>
                      </c:pt>
                      <c:pt idx="20">
                        <c:v>42380</c:v>
                      </c:pt>
                      <c:pt idx="21">
                        <c:v>42380</c:v>
                      </c:pt>
                      <c:pt idx="22">
                        <c:v>42381</c:v>
                      </c:pt>
                      <c:pt idx="23">
                        <c:v>42381</c:v>
                      </c:pt>
                      <c:pt idx="24">
                        <c:v>42382</c:v>
                      </c:pt>
                      <c:pt idx="25">
                        <c:v>42382</c:v>
                      </c:pt>
                      <c:pt idx="26">
                        <c:v>42383</c:v>
                      </c:pt>
                      <c:pt idx="27">
                        <c:v>42383</c:v>
                      </c:pt>
                      <c:pt idx="28">
                        <c:v>42384</c:v>
                      </c:pt>
                      <c:pt idx="29">
                        <c:v>42384</c:v>
                      </c:pt>
                      <c:pt idx="30">
                        <c:v>42385</c:v>
                      </c:pt>
                      <c:pt idx="31">
                        <c:v>42385</c:v>
                      </c:pt>
                      <c:pt idx="32">
                        <c:v>42386</c:v>
                      </c:pt>
                      <c:pt idx="33">
                        <c:v>42386</c:v>
                      </c:pt>
                      <c:pt idx="34">
                        <c:v>42387</c:v>
                      </c:pt>
                      <c:pt idx="35">
                        <c:v>42387</c:v>
                      </c:pt>
                      <c:pt idx="36">
                        <c:v>42388</c:v>
                      </c:pt>
                      <c:pt idx="37">
                        <c:v>42388</c:v>
                      </c:pt>
                      <c:pt idx="38">
                        <c:v>42389</c:v>
                      </c:pt>
                      <c:pt idx="39">
                        <c:v>42389</c:v>
                      </c:pt>
                      <c:pt idx="40">
                        <c:v>42390</c:v>
                      </c:pt>
                      <c:pt idx="41">
                        <c:v>42390</c:v>
                      </c:pt>
                      <c:pt idx="42">
                        <c:v>42391</c:v>
                      </c:pt>
                      <c:pt idx="43">
                        <c:v>42391</c:v>
                      </c:pt>
                      <c:pt idx="44">
                        <c:v>42392</c:v>
                      </c:pt>
                      <c:pt idx="45">
                        <c:v>42392</c:v>
                      </c:pt>
                      <c:pt idx="46">
                        <c:v>42393</c:v>
                      </c:pt>
                      <c:pt idx="47">
                        <c:v>42393</c:v>
                      </c:pt>
                      <c:pt idx="48">
                        <c:v>42394</c:v>
                      </c:pt>
                      <c:pt idx="49">
                        <c:v>42394</c:v>
                      </c:pt>
                      <c:pt idx="50">
                        <c:v>42395</c:v>
                      </c:pt>
                      <c:pt idx="51">
                        <c:v>42395</c:v>
                      </c:pt>
                      <c:pt idx="52">
                        <c:v>42396</c:v>
                      </c:pt>
                      <c:pt idx="53">
                        <c:v>42396</c:v>
                      </c:pt>
                      <c:pt idx="54">
                        <c:v>42397</c:v>
                      </c:pt>
                      <c:pt idx="55">
                        <c:v>42397</c:v>
                      </c:pt>
                      <c:pt idx="56">
                        <c:v>42398</c:v>
                      </c:pt>
                      <c:pt idx="57">
                        <c:v>42398</c:v>
                      </c:pt>
                      <c:pt idx="58">
                        <c:v>42399</c:v>
                      </c:pt>
                      <c:pt idx="59">
                        <c:v>42399</c:v>
                      </c:pt>
                      <c:pt idx="60">
                        <c:v>42400</c:v>
                      </c:pt>
                      <c:pt idx="61">
                        <c:v>42400</c:v>
                      </c:pt>
                      <c:pt idx="62">
                        <c:v>42401</c:v>
                      </c:pt>
                      <c:pt idx="63">
                        <c:v>42401</c:v>
                      </c:pt>
                      <c:pt idx="64">
                        <c:v>42402</c:v>
                      </c:pt>
                      <c:pt idx="65">
                        <c:v>42402</c:v>
                      </c:pt>
                      <c:pt idx="66">
                        <c:v>42403</c:v>
                      </c:pt>
                      <c:pt idx="67">
                        <c:v>42403</c:v>
                      </c:pt>
                      <c:pt idx="68">
                        <c:v>42404</c:v>
                      </c:pt>
                      <c:pt idx="69">
                        <c:v>42404</c:v>
                      </c:pt>
                      <c:pt idx="70">
                        <c:v>42405</c:v>
                      </c:pt>
                      <c:pt idx="71">
                        <c:v>42405</c:v>
                      </c:pt>
                      <c:pt idx="72">
                        <c:v>42406</c:v>
                      </c:pt>
                      <c:pt idx="73">
                        <c:v>42406</c:v>
                      </c:pt>
                      <c:pt idx="74">
                        <c:v>42407</c:v>
                      </c:pt>
                      <c:pt idx="75">
                        <c:v>42407</c:v>
                      </c:pt>
                      <c:pt idx="76">
                        <c:v>42408</c:v>
                      </c:pt>
                      <c:pt idx="77">
                        <c:v>42408</c:v>
                      </c:pt>
                      <c:pt idx="78">
                        <c:v>42409</c:v>
                      </c:pt>
                      <c:pt idx="79">
                        <c:v>42409</c:v>
                      </c:pt>
                      <c:pt idx="80">
                        <c:v>42410</c:v>
                      </c:pt>
                      <c:pt idx="81">
                        <c:v>42410</c:v>
                      </c:pt>
                      <c:pt idx="82">
                        <c:v>42411</c:v>
                      </c:pt>
                      <c:pt idx="83">
                        <c:v>42411</c:v>
                      </c:pt>
                      <c:pt idx="84">
                        <c:v>42412</c:v>
                      </c:pt>
                      <c:pt idx="85">
                        <c:v>42412</c:v>
                      </c:pt>
                      <c:pt idx="86">
                        <c:v>42413</c:v>
                      </c:pt>
                      <c:pt idx="87">
                        <c:v>42413</c:v>
                      </c:pt>
                      <c:pt idx="88">
                        <c:v>42414</c:v>
                      </c:pt>
                      <c:pt idx="89">
                        <c:v>42414</c:v>
                      </c:pt>
                      <c:pt idx="90">
                        <c:v>42415</c:v>
                      </c:pt>
                      <c:pt idx="91">
                        <c:v>42415</c:v>
                      </c:pt>
                      <c:pt idx="92">
                        <c:v>42416</c:v>
                      </c:pt>
                      <c:pt idx="93">
                        <c:v>42416</c:v>
                      </c:pt>
                      <c:pt idx="94">
                        <c:v>42417</c:v>
                      </c:pt>
                      <c:pt idx="95">
                        <c:v>42417</c:v>
                      </c:pt>
                      <c:pt idx="96">
                        <c:v>42418</c:v>
                      </c:pt>
                      <c:pt idx="97">
                        <c:v>42418</c:v>
                      </c:pt>
                      <c:pt idx="98">
                        <c:v>42419</c:v>
                      </c:pt>
                      <c:pt idx="99">
                        <c:v>42419</c:v>
                      </c:pt>
                      <c:pt idx="100">
                        <c:v>42420</c:v>
                      </c:pt>
                      <c:pt idx="101">
                        <c:v>42420</c:v>
                      </c:pt>
                      <c:pt idx="102">
                        <c:v>42421</c:v>
                      </c:pt>
                      <c:pt idx="103">
                        <c:v>42421</c:v>
                      </c:pt>
                      <c:pt idx="104">
                        <c:v>42422</c:v>
                      </c:pt>
                      <c:pt idx="105">
                        <c:v>42422</c:v>
                      </c:pt>
                      <c:pt idx="106">
                        <c:v>42423</c:v>
                      </c:pt>
                      <c:pt idx="107">
                        <c:v>42423</c:v>
                      </c:pt>
                      <c:pt idx="108">
                        <c:v>42424</c:v>
                      </c:pt>
                      <c:pt idx="109">
                        <c:v>42424</c:v>
                      </c:pt>
                      <c:pt idx="110">
                        <c:v>42425</c:v>
                      </c:pt>
                      <c:pt idx="111">
                        <c:v>42425</c:v>
                      </c:pt>
                      <c:pt idx="112">
                        <c:v>42426</c:v>
                      </c:pt>
                      <c:pt idx="113">
                        <c:v>42426</c:v>
                      </c:pt>
                      <c:pt idx="114">
                        <c:v>42427</c:v>
                      </c:pt>
                      <c:pt idx="115">
                        <c:v>42427</c:v>
                      </c:pt>
                      <c:pt idx="116">
                        <c:v>42428</c:v>
                      </c:pt>
                      <c:pt idx="117">
                        <c:v>42428</c:v>
                      </c:pt>
                      <c:pt idx="118">
                        <c:v>42429</c:v>
                      </c:pt>
                      <c:pt idx="119">
                        <c:v>42429</c:v>
                      </c:pt>
                      <c:pt idx="120">
                        <c:v>42430</c:v>
                      </c:pt>
                      <c:pt idx="121">
                        <c:v>42430</c:v>
                      </c:pt>
                      <c:pt idx="122">
                        <c:v>42431</c:v>
                      </c:pt>
                      <c:pt idx="123">
                        <c:v>42431</c:v>
                      </c:pt>
                      <c:pt idx="124">
                        <c:v>42432</c:v>
                      </c:pt>
                      <c:pt idx="125">
                        <c:v>42432</c:v>
                      </c:pt>
                      <c:pt idx="126">
                        <c:v>42433</c:v>
                      </c:pt>
                      <c:pt idx="127">
                        <c:v>42433</c:v>
                      </c:pt>
                      <c:pt idx="128">
                        <c:v>42434</c:v>
                      </c:pt>
                      <c:pt idx="129">
                        <c:v>42434</c:v>
                      </c:pt>
                      <c:pt idx="130">
                        <c:v>42435</c:v>
                      </c:pt>
                      <c:pt idx="131">
                        <c:v>42435</c:v>
                      </c:pt>
                      <c:pt idx="132">
                        <c:v>42436</c:v>
                      </c:pt>
                      <c:pt idx="133">
                        <c:v>42436</c:v>
                      </c:pt>
                      <c:pt idx="134">
                        <c:v>42437</c:v>
                      </c:pt>
                      <c:pt idx="135">
                        <c:v>42437</c:v>
                      </c:pt>
                      <c:pt idx="136">
                        <c:v>42438</c:v>
                      </c:pt>
                      <c:pt idx="137">
                        <c:v>42438</c:v>
                      </c:pt>
                      <c:pt idx="138">
                        <c:v>42439</c:v>
                      </c:pt>
                      <c:pt idx="139">
                        <c:v>42439</c:v>
                      </c:pt>
                      <c:pt idx="140">
                        <c:v>42440</c:v>
                      </c:pt>
                      <c:pt idx="141">
                        <c:v>42440</c:v>
                      </c:pt>
                      <c:pt idx="142">
                        <c:v>42441</c:v>
                      </c:pt>
                      <c:pt idx="143">
                        <c:v>42441</c:v>
                      </c:pt>
                      <c:pt idx="144">
                        <c:v>42442</c:v>
                      </c:pt>
                      <c:pt idx="145">
                        <c:v>42442</c:v>
                      </c:pt>
                      <c:pt idx="146">
                        <c:v>42443</c:v>
                      </c:pt>
                      <c:pt idx="147">
                        <c:v>42443</c:v>
                      </c:pt>
                      <c:pt idx="148">
                        <c:v>42444</c:v>
                      </c:pt>
                      <c:pt idx="149">
                        <c:v>42444</c:v>
                      </c:pt>
                      <c:pt idx="150">
                        <c:v>42445</c:v>
                      </c:pt>
                      <c:pt idx="151">
                        <c:v>42445</c:v>
                      </c:pt>
                      <c:pt idx="152">
                        <c:v>42446</c:v>
                      </c:pt>
                      <c:pt idx="153">
                        <c:v>42446</c:v>
                      </c:pt>
                      <c:pt idx="154">
                        <c:v>42447</c:v>
                      </c:pt>
                      <c:pt idx="155">
                        <c:v>42447</c:v>
                      </c:pt>
                      <c:pt idx="156">
                        <c:v>42448</c:v>
                      </c:pt>
                      <c:pt idx="157">
                        <c:v>42448</c:v>
                      </c:pt>
                      <c:pt idx="158">
                        <c:v>42449</c:v>
                      </c:pt>
                      <c:pt idx="159">
                        <c:v>42449</c:v>
                      </c:pt>
                      <c:pt idx="160">
                        <c:v>42450</c:v>
                      </c:pt>
                      <c:pt idx="161">
                        <c:v>42450</c:v>
                      </c:pt>
                      <c:pt idx="162">
                        <c:v>42451</c:v>
                      </c:pt>
                      <c:pt idx="163">
                        <c:v>42451</c:v>
                      </c:pt>
                      <c:pt idx="164">
                        <c:v>42452</c:v>
                      </c:pt>
                      <c:pt idx="165">
                        <c:v>42452</c:v>
                      </c:pt>
                      <c:pt idx="166">
                        <c:v>42453</c:v>
                      </c:pt>
                      <c:pt idx="167">
                        <c:v>42453</c:v>
                      </c:pt>
                      <c:pt idx="168">
                        <c:v>42454</c:v>
                      </c:pt>
                      <c:pt idx="169">
                        <c:v>42454</c:v>
                      </c:pt>
                      <c:pt idx="170">
                        <c:v>42455</c:v>
                      </c:pt>
                      <c:pt idx="171">
                        <c:v>42455</c:v>
                      </c:pt>
                      <c:pt idx="172">
                        <c:v>42456</c:v>
                      </c:pt>
                      <c:pt idx="173">
                        <c:v>42456</c:v>
                      </c:pt>
                      <c:pt idx="174">
                        <c:v>42457</c:v>
                      </c:pt>
                      <c:pt idx="175">
                        <c:v>42457</c:v>
                      </c:pt>
                      <c:pt idx="176">
                        <c:v>42458</c:v>
                      </c:pt>
                      <c:pt idx="177">
                        <c:v>42458</c:v>
                      </c:pt>
                      <c:pt idx="178">
                        <c:v>42459</c:v>
                      </c:pt>
                      <c:pt idx="179">
                        <c:v>42459</c:v>
                      </c:pt>
                      <c:pt idx="180">
                        <c:v>42460</c:v>
                      </c:pt>
                      <c:pt idx="181">
                        <c:v>42460</c:v>
                      </c:pt>
                      <c:pt idx="182">
                        <c:v>42461</c:v>
                      </c:pt>
                      <c:pt idx="183">
                        <c:v>42461</c:v>
                      </c:pt>
                      <c:pt idx="184">
                        <c:v>42462</c:v>
                      </c:pt>
                      <c:pt idx="185">
                        <c:v>42462</c:v>
                      </c:pt>
                      <c:pt idx="186">
                        <c:v>42463</c:v>
                      </c:pt>
                      <c:pt idx="187">
                        <c:v>42463</c:v>
                      </c:pt>
                      <c:pt idx="188">
                        <c:v>42464</c:v>
                      </c:pt>
                      <c:pt idx="189">
                        <c:v>42464</c:v>
                      </c:pt>
                      <c:pt idx="190">
                        <c:v>42465</c:v>
                      </c:pt>
                      <c:pt idx="191">
                        <c:v>42465</c:v>
                      </c:pt>
                      <c:pt idx="192">
                        <c:v>42466</c:v>
                      </c:pt>
                      <c:pt idx="193">
                        <c:v>42466</c:v>
                      </c:pt>
                      <c:pt idx="194">
                        <c:v>42467</c:v>
                      </c:pt>
                      <c:pt idx="195">
                        <c:v>42467</c:v>
                      </c:pt>
                      <c:pt idx="196">
                        <c:v>42468</c:v>
                      </c:pt>
                      <c:pt idx="197">
                        <c:v>42468</c:v>
                      </c:pt>
                      <c:pt idx="198">
                        <c:v>42469</c:v>
                      </c:pt>
                      <c:pt idx="199">
                        <c:v>42469</c:v>
                      </c:pt>
                      <c:pt idx="200">
                        <c:v>42470</c:v>
                      </c:pt>
                      <c:pt idx="201">
                        <c:v>42470</c:v>
                      </c:pt>
                      <c:pt idx="202">
                        <c:v>42471</c:v>
                      </c:pt>
                      <c:pt idx="203">
                        <c:v>42471</c:v>
                      </c:pt>
                      <c:pt idx="204">
                        <c:v>42472</c:v>
                      </c:pt>
                      <c:pt idx="205">
                        <c:v>42472</c:v>
                      </c:pt>
                      <c:pt idx="206">
                        <c:v>42473</c:v>
                      </c:pt>
                      <c:pt idx="207">
                        <c:v>42473</c:v>
                      </c:pt>
                      <c:pt idx="208">
                        <c:v>42474</c:v>
                      </c:pt>
                      <c:pt idx="209">
                        <c:v>42474</c:v>
                      </c:pt>
                      <c:pt idx="210">
                        <c:v>42475</c:v>
                      </c:pt>
                      <c:pt idx="211">
                        <c:v>42475</c:v>
                      </c:pt>
                      <c:pt idx="212">
                        <c:v>42476</c:v>
                      </c:pt>
                      <c:pt idx="213">
                        <c:v>42476</c:v>
                      </c:pt>
                      <c:pt idx="214">
                        <c:v>42477</c:v>
                      </c:pt>
                      <c:pt idx="215">
                        <c:v>42477</c:v>
                      </c:pt>
                      <c:pt idx="216">
                        <c:v>42478</c:v>
                      </c:pt>
                      <c:pt idx="217">
                        <c:v>42478</c:v>
                      </c:pt>
                      <c:pt idx="218">
                        <c:v>42479</c:v>
                      </c:pt>
                      <c:pt idx="219">
                        <c:v>42479</c:v>
                      </c:pt>
                      <c:pt idx="220">
                        <c:v>42480</c:v>
                      </c:pt>
                      <c:pt idx="221">
                        <c:v>42480</c:v>
                      </c:pt>
                      <c:pt idx="222">
                        <c:v>42481</c:v>
                      </c:pt>
                      <c:pt idx="223">
                        <c:v>42481</c:v>
                      </c:pt>
                      <c:pt idx="224">
                        <c:v>42482</c:v>
                      </c:pt>
                      <c:pt idx="225">
                        <c:v>42482</c:v>
                      </c:pt>
                      <c:pt idx="226">
                        <c:v>42483</c:v>
                      </c:pt>
                      <c:pt idx="227">
                        <c:v>42483</c:v>
                      </c:pt>
                      <c:pt idx="228">
                        <c:v>42484</c:v>
                      </c:pt>
                      <c:pt idx="229">
                        <c:v>42484</c:v>
                      </c:pt>
                      <c:pt idx="230">
                        <c:v>42485</c:v>
                      </c:pt>
                      <c:pt idx="231">
                        <c:v>42485</c:v>
                      </c:pt>
                      <c:pt idx="232">
                        <c:v>42486</c:v>
                      </c:pt>
                      <c:pt idx="233">
                        <c:v>42486</c:v>
                      </c:pt>
                      <c:pt idx="234">
                        <c:v>42487</c:v>
                      </c:pt>
                      <c:pt idx="235">
                        <c:v>42487</c:v>
                      </c:pt>
                      <c:pt idx="236">
                        <c:v>42488</c:v>
                      </c:pt>
                      <c:pt idx="237">
                        <c:v>42488</c:v>
                      </c:pt>
                      <c:pt idx="238">
                        <c:v>42489</c:v>
                      </c:pt>
                      <c:pt idx="239">
                        <c:v>42489</c:v>
                      </c:pt>
                      <c:pt idx="240">
                        <c:v>42490</c:v>
                      </c:pt>
                      <c:pt idx="241">
                        <c:v>42490</c:v>
                      </c:pt>
                      <c:pt idx="242">
                        <c:v>42491</c:v>
                      </c:pt>
                      <c:pt idx="243">
                        <c:v>42491</c:v>
                      </c:pt>
                      <c:pt idx="244">
                        <c:v>42492</c:v>
                      </c:pt>
                      <c:pt idx="245">
                        <c:v>42492</c:v>
                      </c:pt>
                      <c:pt idx="246">
                        <c:v>42493</c:v>
                      </c:pt>
                      <c:pt idx="247">
                        <c:v>42493</c:v>
                      </c:pt>
                      <c:pt idx="248">
                        <c:v>42494</c:v>
                      </c:pt>
                      <c:pt idx="249">
                        <c:v>42494</c:v>
                      </c:pt>
                      <c:pt idx="250">
                        <c:v>42495</c:v>
                      </c:pt>
                      <c:pt idx="251">
                        <c:v>42495</c:v>
                      </c:pt>
                      <c:pt idx="252">
                        <c:v>42496</c:v>
                      </c:pt>
                      <c:pt idx="253">
                        <c:v>42496</c:v>
                      </c:pt>
                      <c:pt idx="254">
                        <c:v>42497</c:v>
                      </c:pt>
                      <c:pt idx="255">
                        <c:v>42497</c:v>
                      </c:pt>
                      <c:pt idx="256">
                        <c:v>42498</c:v>
                      </c:pt>
                      <c:pt idx="257">
                        <c:v>42498</c:v>
                      </c:pt>
                      <c:pt idx="258">
                        <c:v>42499</c:v>
                      </c:pt>
                      <c:pt idx="259">
                        <c:v>42499</c:v>
                      </c:pt>
                      <c:pt idx="260">
                        <c:v>42500</c:v>
                      </c:pt>
                      <c:pt idx="261">
                        <c:v>42500</c:v>
                      </c:pt>
                      <c:pt idx="262">
                        <c:v>42501</c:v>
                      </c:pt>
                      <c:pt idx="263">
                        <c:v>42501</c:v>
                      </c:pt>
                      <c:pt idx="264">
                        <c:v>42502</c:v>
                      </c:pt>
                      <c:pt idx="265">
                        <c:v>42502</c:v>
                      </c:pt>
                      <c:pt idx="266">
                        <c:v>42503</c:v>
                      </c:pt>
                      <c:pt idx="267">
                        <c:v>42503</c:v>
                      </c:pt>
                      <c:pt idx="268">
                        <c:v>42504</c:v>
                      </c:pt>
                      <c:pt idx="269">
                        <c:v>42504</c:v>
                      </c:pt>
                      <c:pt idx="270">
                        <c:v>42505</c:v>
                      </c:pt>
                      <c:pt idx="271">
                        <c:v>42505</c:v>
                      </c:pt>
                      <c:pt idx="272">
                        <c:v>42506</c:v>
                      </c:pt>
                      <c:pt idx="273">
                        <c:v>42506</c:v>
                      </c:pt>
                      <c:pt idx="274">
                        <c:v>42507</c:v>
                      </c:pt>
                      <c:pt idx="275">
                        <c:v>42507</c:v>
                      </c:pt>
                      <c:pt idx="276">
                        <c:v>42508</c:v>
                      </c:pt>
                      <c:pt idx="277">
                        <c:v>42508</c:v>
                      </c:pt>
                      <c:pt idx="278">
                        <c:v>42509</c:v>
                      </c:pt>
                      <c:pt idx="279">
                        <c:v>42509</c:v>
                      </c:pt>
                      <c:pt idx="280">
                        <c:v>42510</c:v>
                      </c:pt>
                      <c:pt idx="281">
                        <c:v>42510</c:v>
                      </c:pt>
                      <c:pt idx="282">
                        <c:v>42511</c:v>
                      </c:pt>
                      <c:pt idx="283">
                        <c:v>42511</c:v>
                      </c:pt>
                      <c:pt idx="284">
                        <c:v>42512</c:v>
                      </c:pt>
                      <c:pt idx="285">
                        <c:v>42512</c:v>
                      </c:pt>
                      <c:pt idx="286">
                        <c:v>42513</c:v>
                      </c:pt>
                      <c:pt idx="287">
                        <c:v>42513</c:v>
                      </c:pt>
                      <c:pt idx="288">
                        <c:v>42514</c:v>
                      </c:pt>
                      <c:pt idx="289">
                        <c:v>42514</c:v>
                      </c:pt>
                      <c:pt idx="290">
                        <c:v>42515</c:v>
                      </c:pt>
                      <c:pt idx="291">
                        <c:v>42515</c:v>
                      </c:pt>
                      <c:pt idx="292">
                        <c:v>42516</c:v>
                      </c:pt>
                      <c:pt idx="293">
                        <c:v>42516</c:v>
                      </c:pt>
                      <c:pt idx="294">
                        <c:v>42517</c:v>
                      </c:pt>
                      <c:pt idx="295">
                        <c:v>42517</c:v>
                      </c:pt>
                      <c:pt idx="296">
                        <c:v>42518</c:v>
                      </c:pt>
                      <c:pt idx="297">
                        <c:v>42518</c:v>
                      </c:pt>
                      <c:pt idx="298">
                        <c:v>42519</c:v>
                      </c:pt>
                      <c:pt idx="299">
                        <c:v>42519</c:v>
                      </c:pt>
                      <c:pt idx="300">
                        <c:v>42520</c:v>
                      </c:pt>
                      <c:pt idx="301">
                        <c:v>42520</c:v>
                      </c:pt>
                      <c:pt idx="302">
                        <c:v>42521</c:v>
                      </c:pt>
                      <c:pt idx="303">
                        <c:v>42521</c:v>
                      </c:pt>
                      <c:pt idx="304">
                        <c:v>42522</c:v>
                      </c:pt>
                      <c:pt idx="305">
                        <c:v>42522</c:v>
                      </c:pt>
                      <c:pt idx="306">
                        <c:v>42523</c:v>
                      </c:pt>
                      <c:pt idx="307">
                        <c:v>42523</c:v>
                      </c:pt>
                      <c:pt idx="308">
                        <c:v>42524</c:v>
                      </c:pt>
                      <c:pt idx="309">
                        <c:v>42524</c:v>
                      </c:pt>
                      <c:pt idx="310">
                        <c:v>42525</c:v>
                      </c:pt>
                      <c:pt idx="311">
                        <c:v>42525</c:v>
                      </c:pt>
                      <c:pt idx="312">
                        <c:v>42526</c:v>
                      </c:pt>
                      <c:pt idx="313">
                        <c:v>42526</c:v>
                      </c:pt>
                      <c:pt idx="314">
                        <c:v>42527</c:v>
                      </c:pt>
                      <c:pt idx="315">
                        <c:v>42527</c:v>
                      </c:pt>
                      <c:pt idx="316">
                        <c:v>42528</c:v>
                      </c:pt>
                      <c:pt idx="317">
                        <c:v>42528</c:v>
                      </c:pt>
                      <c:pt idx="318">
                        <c:v>42529</c:v>
                      </c:pt>
                      <c:pt idx="319">
                        <c:v>42529</c:v>
                      </c:pt>
                      <c:pt idx="320">
                        <c:v>42530</c:v>
                      </c:pt>
                      <c:pt idx="321">
                        <c:v>42530</c:v>
                      </c:pt>
                      <c:pt idx="322">
                        <c:v>42531</c:v>
                      </c:pt>
                      <c:pt idx="323">
                        <c:v>42531</c:v>
                      </c:pt>
                      <c:pt idx="324">
                        <c:v>42532</c:v>
                      </c:pt>
                      <c:pt idx="325">
                        <c:v>42532</c:v>
                      </c:pt>
                      <c:pt idx="326">
                        <c:v>42533</c:v>
                      </c:pt>
                      <c:pt idx="327">
                        <c:v>42533</c:v>
                      </c:pt>
                      <c:pt idx="328">
                        <c:v>42534</c:v>
                      </c:pt>
                      <c:pt idx="329">
                        <c:v>42534</c:v>
                      </c:pt>
                      <c:pt idx="330">
                        <c:v>42535</c:v>
                      </c:pt>
                      <c:pt idx="331">
                        <c:v>42535</c:v>
                      </c:pt>
                      <c:pt idx="332">
                        <c:v>42536</c:v>
                      </c:pt>
                      <c:pt idx="333">
                        <c:v>42536</c:v>
                      </c:pt>
                      <c:pt idx="334">
                        <c:v>42537</c:v>
                      </c:pt>
                      <c:pt idx="335">
                        <c:v>42537</c:v>
                      </c:pt>
                      <c:pt idx="336">
                        <c:v>42538</c:v>
                      </c:pt>
                      <c:pt idx="337">
                        <c:v>42538</c:v>
                      </c:pt>
                      <c:pt idx="338">
                        <c:v>42539</c:v>
                      </c:pt>
                      <c:pt idx="339">
                        <c:v>42539</c:v>
                      </c:pt>
                      <c:pt idx="340">
                        <c:v>42540</c:v>
                      </c:pt>
                      <c:pt idx="341">
                        <c:v>42540</c:v>
                      </c:pt>
                      <c:pt idx="342">
                        <c:v>42541</c:v>
                      </c:pt>
                      <c:pt idx="343">
                        <c:v>42541</c:v>
                      </c:pt>
                      <c:pt idx="344">
                        <c:v>42542</c:v>
                      </c:pt>
                      <c:pt idx="345">
                        <c:v>42542</c:v>
                      </c:pt>
                      <c:pt idx="346">
                        <c:v>42543</c:v>
                      </c:pt>
                      <c:pt idx="347">
                        <c:v>42543</c:v>
                      </c:pt>
                      <c:pt idx="348">
                        <c:v>42544</c:v>
                      </c:pt>
                      <c:pt idx="349">
                        <c:v>42544</c:v>
                      </c:pt>
                      <c:pt idx="350">
                        <c:v>42545</c:v>
                      </c:pt>
                      <c:pt idx="351">
                        <c:v>42545</c:v>
                      </c:pt>
                      <c:pt idx="352">
                        <c:v>42546</c:v>
                      </c:pt>
                      <c:pt idx="353">
                        <c:v>42546</c:v>
                      </c:pt>
                      <c:pt idx="354">
                        <c:v>42547</c:v>
                      </c:pt>
                      <c:pt idx="355">
                        <c:v>42547</c:v>
                      </c:pt>
                      <c:pt idx="356">
                        <c:v>42548</c:v>
                      </c:pt>
                      <c:pt idx="357">
                        <c:v>42548</c:v>
                      </c:pt>
                      <c:pt idx="358">
                        <c:v>42549</c:v>
                      </c:pt>
                      <c:pt idx="359">
                        <c:v>42549</c:v>
                      </c:pt>
                      <c:pt idx="360">
                        <c:v>42550</c:v>
                      </c:pt>
                      <c:pt idx="361">
                        <c:v>42550</c:v>
                      </c:pt>
                      <c:pt idx="362">
                        <c:v>42551</c:v>
                      </c:pt>
                      <c:pt idx="363">
                        <c:v>42551</c:v>
                      </c:pt>
                      <c:pt idx="364">
                        <c:v>42552</c:v>
                      </c:pt>
                      <c:pt idx="365">
                        <c:v>42552</c:v>
                      </c:pt>
                      <c:pt idx="366">
                        <c:v>42553</c:v>
                      </c:pt>
                      <c:pt idx="367">
                        <c:v>42553</c:v>
                      </c:pt>
                      <c:pt idx="368">
                        <c:v>42554</c:v>
                      </c:pt>
                      <c:pt idx="369">
                        <c:v>42554</c:v>
                      </c:pt>
                      <c:pt idx="370">
                        <c:v>42555</c:v>
                      </c:pt>
                      <c:pt idx="371">
                        <c:v>42555</c:v>
                      </c:pt>
                      <c:pt idx="372">
                        <c:v>42556</c:v>
                      </c:pt>
                      <c:pt idx="373">
                        <c:v>42556</c:v>
                      </c:pt>
                      <c:pt idx="374">
                        <c:v>42557</c:v>
                      </c:pt>
                      <c:pt idx="375">
                        <c:v>42557</c:v>
                      </c:pt>
                      <c:pt idx="376">
                        <c:v>42558</c:v>
                      </c:pt>
                      <c:pt idx="377">
                        <c:v>42558</c:v>
                      </c:pt>
                      <c:pt idx="378">
                        <c:v>42559</c:v>
                      </c:pt>
                      <c:pt idx="379">
                        <c:v>42559</c:v>
                      </c:pt>
                      <c:pt idx="380">
                        <c:v>42560</c:v>
                      </c:pt>
                      <c:pt idx="381">
                        <c:v>42560</c:v>
                      </c:pt>
                      <c:pt idx="382">
                        <c:v>42561</c:v>
                      </c:pt>
                      <c:pt idx="383">
                        <c:v>42561</c:v>
                      </c:pt>
                      <c:pt idx="384">
                        <c:v>42562</c:v>
                      </c:pt>
                      <c:pt idx="385">
                        <c:v>42562</c:v>
                      </c:pt>
                      <c:pt idx="386">
                        <c:v>42563</c:v>
                      </c:pt>
                      <c:pt idx="387">
                        <c:v>42563</c:v>
                      </c:pt>
                      <c:pt idx="388">
                        <c:v>42564</c:v>
                      </c:pt>
                      <c:pt idx="389">
                        <c:v>42564</c:v>
                      </c:pt>
                      <c:pt idx="390">
                        <c:v>42565</c:v>
                      </c:pt>
                      <c:pt idx="391">
                        <c:v>42565</c:v>
                      </c:pt>
                      <c:pt idx="392">
                        <c:v>42566</c:v>
                      </c:pt>
                      <c:pt idx="393">
                        <c:v>42566</c:v>
                      </c:pt>
                      <c:pt idx="394">
                        <c:v>42567</c:v>
                      </c:pt>
                      <c:pt idx="395">
                        <c:v>42567</c:v>
                      </c:pt>
                      <c:pt idx="396">
                        <c:v>42568</c:v>
                      </c:pt>
                      <c:pt idx="397">
                        <c:v>42568</c:v>
                      </c:pt>
                      <c:pt idx="398">
                        <c:v>42569</c:v>
                      </c:pt>
                      <c:pt idx="399">
                        <c:v>42569</c:v>
                      </c:pt>
                      <c:pt idx="400">
                        <c:v>42570</c:v>
                      </c:pt>
                      <c:pt idx="401">
                        <c:v>42570</c:v>
                      </c:pt>
                      <c:pt idx="402">
                        <c:v>42571</c:v>
                      </c:pt>
                      <c:pt idx="403">
                        <c:v>42571</c:v>
                      </c:pt>
                      <c:pt idx="404">
                        <c:v>42572</c:v>
                      </c:pt>
                      <c:pt idx="405">
                        <c:v>42572</c:v>
                      </c:pt>
                      <c:pt idx="406">
                        <c:v>42573</c:v>
                      </c:pt>
                      <c:pt idx="407">
                        <c:v>42573</c:v>
                      </c:pt>
                      <c:pt idx="408">
                        <c:v>42574</c:v>
                      </c:pt>
                      <c:pt idx="409">
                        <c:v>42574</c:v>
                      </c:pt>
                      <c:pt idx="410">
                        <c:v>42575</c:v>
                      </c:pt>
                      <c:pt idx="411">
                        <c:v>42575</c:v>
                      </c:pt>
                      <c:pt idx="412">
                        <c:v>42576</c:v>
                      </c:pt>
                      <c:pt idx="413">
                        <c:v>42576</c:v>
                      </c:pt>
                      <c:pt idx="414">
                        <c:v>42577</c:v>
                      </c:pt>
                      <c:pt idx="415">
                        <c:v>42577</c:v>
                      </c:pt>
                      <c:pt idx="416">
                        <c:v>42578</c:v>
                      </c:pt>
                      <c:pt idx="417">
                        <c:v>42578</c:v>
                      </c:pt>
                      <c:pt idx="418">
                        <c:v>42579</c:v>
                      </c:pt>
                      <c:pt idx="419">
                        <c:v>42579</c:v>
                      </c:pt>
                      <c:pt idx="420">
                        <c:v>42580</c:v>
                      </c:pt>
                      <c:pt idx="421">
                        <c:v>42580</c:v>
                      </c:pt>
                      <c:pt idx="422">
                        <c:v>42581</c:v>
                      </c:pt>
                      <c:pt idx="423">
                        <c:v>42581</c:v>
                      </c:pt>
                      <c:pt idx="424">
                        <c:v>42582</c:v>
                      </c:pt>
                      <c:pt idx="425">
                        <c:v>42582</c:v>
                      </c:pt>
                      <c:pt idx="426">
                        <c:v>42583</c:v>
                      </c:pt>
                      <c:pt idx="427">
                        <c:v>42583</c:v>
                      </c:pt>
                      <c:pt idx="428">
                        <c:v>42584</c:v>
                      </c:pt>
                      <c:pt idx="429">
                        <c:v>42584</c:v>
                      </c:pt>
                      <c:pt idx="430">
                        <c:v>42585</c:v>
                      </c:pt>
                      <c:pt idx="431">
                        <c:v>42585</c:v>
                      </c:pt>
                      <c:pt idx="432">
                        <c:v>42586</c:v>
                      </c:pt>
                      <c:pt idx="433">
                        <c:v>42586</c:v>
                      </c:pt>
                      <c:pt idx="434">
                        <c:v>42587</c:v>
                      </c:pt>
                      <c:pt idx="435">
                        <c:v>42587</c:v>
                      </c:pt>
                      <c:pt idx="436">
                        <c:v>42588</c:v>
                      </c:pt>
                      <c:pt idx="437">
                        <c:v>42588</c:v>
                      </c:pt>
                      <c:pt idx="438">
                        <c:v>42589</c:v>
                      </c:pt>
                      <c:pt idx="439">
                        <c:v>42589</c:v>
                      </c:pt>
                      <c:pt idx="440">
                        <c:v>42590</c:v>
                      </c:pt>
                      <c:pt idx="441">
                        <c:v>42590</c:v>
                      </c:pt>
                      <c:pt idx="442">
                        <c:v>42591</c:v>
                      </c:pt>
                      <c:pt idx="443">
                        <c:v>42591</c:v>
                      </c:pt>
                      <c:pt idx="444">
                        <c:v>42592</c:v>
                      </c:pt>
                      <c:pt idx="445">
                        <c:v>42592</c:v>
                      </c:pt>
                      <c:pt idx="446">
                        <c:v>42593</c:v>
                      </c:pt>
                      <c:pt idx="447">
                        <c:v>42593</c:v>
                      </c:pt>
                      <c:pt idx="448">
                        <c:v>42594</c:v>
                      </c:pt>
                      <c:pt idx="449">
                        <c:v>42594</c:v>
                      </c:pt>
                      <c:pt idx="450">
                        <c:v>42595</c:v>
                      </c:pt>
                      <c:pt idx="451">
                        <c:v>42595</c:v>
                      </c:pt>
                      <c:pt idx="452">
                        <c:v>42596</c:v>
                      </c:pt>
                      <c:pt idx="453">
                        <c:v>42596</c:v>
                      </c:pt>
                      <c:pt idx="454">
                        <c:v>42597</c:v>
                      </c:pt>
                      <c:pt idx="455">
                        <c:v>42597</c:v>
                      </c:pt>
                      <c:pt idx="456">
                        <c:v>42598</c:v>
                      </c:pt>
                      <c:pt idx="457">
                        <c:v>42598</c:v>
                      </c:pt>
                      <c:pt idx="458">
                        <c:v>42599</c:v>
                      </c:pt>
                      <c:pt idx="459">
                        <c:v>42599</c:v>
                      </c:pt>
                      <c:pt idx="460">
                        <c:v>42600</c:v>
                      </c:pt>
                      <c:pt idx="461">
                        <c:v>42600</c:v>
                      </c:pt>
                      <c:pt idx="462">
                        <c:v>42601</c:v>
                      </c:pt>
                      <c:pt idx="463">
                        <c:v>42601</c:v>
                      </c:pt>
                      <c:pt idx="464">
                        <c:v>42602</c:v>
                      </c:pt>
                      <c:pt idx="465">
                        <c:v>42602</c:v>
                      </c:pt>
                      <c:pt idx="466">
                        <c:v>42603</c:v>
                      </c:pt>
                      <c:pt idx="467">
                        <c:v>42603</c:v>
                      </c:pt>
                      <c:pt idx="468">
                        <c:v>42604</c:v>
                      </c:pt>
                      <c:pt idx="469">
                        <c:v>42604</c:v>
                      </c:pt>
                      <c:pt idx="470">
                        <c:v>42605</c:v>
                      </c:pt>
                      <c:pt idx="471">
                        <c:v>42605</c:v>
                      </c:pt>
                      <c:pt idx="472">
                        <c:v>42606</c:v>
                      </c:pt>
                      <c:pt idx="473">
                        <c:v>42606</c:v>
                      </c:pt>
                      <c:pt idx="474">
                        <c:v>42607</c:v>
                      </c:pt>
                      <c:pt idx="475">
                        <c:v>42607</c:v>
                      </c:pt>
                      <c:pt idx="476">
                        <c:v>42608</c:v>
                      </c:pt>
                      <c:pt idx="477">
                        <c:v>42608</c:v>
                      </c:pt>
                      <c:pt idx="478">
                        <c:v>42609</c:v>
                      </c:pt>
                      <c:pt idx="479">
                        <c:v>42609</c:v>
                      </c:pt>
                      <c:pt idx="480">
                        <c:v>42610</c:v>
                      </c:pt>
                      <c:pt idx="481">
                        <c:v>42610</c:v>
                      </c:pt>
                      <c:pt idx="482">
                        <c:v>42611</c:v>
                      </c:pt>
                      <c:pt idx="483">
                        <c:v>42611</c:v>
                      </c:pt>
                      <c:pt idx="484">
                        <c:v>42612</c:v>
                      </c:pt>
                      <c:pt idx="485">
                        <c:v>42612</c:v>
                      </c:pt>
                      <c:pt idx="486">
                        <c:v>42613</c:v>
                      </c:pt>
                      <c:pt idx="487">
                        <c:v>42613</c:v>
                      </c:pt>
                      <c:pt idx="488">
                        <c:v>42614</c:v>
                      </c:pt>
                      <c:pt idx="489">
                        <c:v>42614</c:v>
                      </c:pt>
                      <c:pt idx="490">
                        <c:v>42615</c:v>
                      </c:pt>
                      <c:pt idx="491">
                        <c:v>42615</c:v>
                      </c:pt>
                      <c:pt idx="492">
                        <c:v>42616</c:v>
                      </c:pt>
                      <c:pt idx="493">
                        <c:v>42616</c:v>
                      </c:pt>
                      <c:pt idx="494">
                        <c:v>42617</c:v>
                      </c:pt>
                      <c:pt idx="495">
                        <c:v>42617</c:v>
                      </c:pt>
                      <c:pt idx="496">
                        <c:v>42618</c:v>
                      </c:pt>
                      <c:pt idx="497">
                        <c:v>42618</c:v>
                      </c:pt>
                      <c:pt idx="498">
                        <c:v>42619</c:v>
                      </c:pt>
                      <c:pt idx="499">
                        <c:v>42619</c:v>
                      </c:pt>
                      <c:pt idx="500">
                        <c:v>42620</c:v>
                      </c:pt>
                      <c:pt idx="501">
                        <c:v>42620</c:v>
                      </c:pt>
                      <c:pt idx="502">
                        <c:v>42621</c:v>
                      </c:pt>
                      <c:pt idx="503">
                        <c:v>42621</c:v>
                      </c:pt>
                      <c:pt idx="504">
                        <c:v>42622</c:v>
                      </c:pt>
                      <c:pt idx="505">
                        <c:v>42622</c:v>
                      </c:pt>
                      <c:pt idx="506">
                        <c:v>42623</c:v>
                      </c:pt>
                      <c:pt idx="507">
                        <c:v>42623</c:v>
                      </c:pt>
                      <c:pt idx="508">
                        <c:v>42624</c:v>
                      </c:pt>
                      <c:pt idx="509">
                        <c:v>42624</c:v>
                      </c:pt>
                      <c:pt idx="510">
                        <c:v>42625</c:v>
                      </c:pt>
                      <c:pt idx="511">
                        <c:v>42625</c:v>
                      </c:pt>
                      <c:pt idx="512">
                        <c:v>42626</c:v>
                      </c:pt>
                      <c:pt idx="513">
                        <c:v>42626</c:v>
                      </c:pt>
                      <c:pt idx="514">
                        <c:v>42627</c:v>
                      </c:pt>
                      <c:pt idx="515">
                        <c:v>42627</c:v>
                      </c:pt>
                      <c:pt idx="516">
                        <c:v>42628</c:v>
                      </c:pt>
                      <c:pt idx="517">
                        <c:v>42628</c:v>
                      </c:pt>
                      <c:pt idx="518">
                        <c:v>42629</c:v>
                      </c:pt>
                      <c:pt idx="519">
                        <c:v>42629</c:v>
                      </c:pt>
                      <c:pt idx="520">
                        <c:v>42630</c:v>
                      </c:pt>
                      <c:pt idx="521">
                        <c:v>42630</c:v>
                      </c:pt>
                      <c:pt idx="522">
                        <c:v>42631</c:v>
                      </c:pt>
                      <c:pt idx="523">
                        <c:v>42631</c:v>
                      </c:pt>
                      <c:pt idx="524">
                        <c:v>42632</c:v>
                      </c:pt>
                      <c:pt idx="525">
                        <c:v>42632</c:v>
                      </c:pt>
                      <c:pt idx="526">
                        <c:v>42633</c:v>
                      </c:pt>
                      <c:pt idx="527">
                        <c:v>42633</c:v>
                      </c:pt>
                      <c:pt idx="528">
                        <c:v>42634</c:v>
                      </c:pt>
                      <c:pt idx="529">
                        <c:v>42634</c:v>
                      </c:pt>
                      <c:pt idx="530">
                        <c:v>42635</c:v>
                      </c:pt>
                      <c:pt idx="531">
                        <c:v>42635</c:v>
                      </c:pt>
                      <c:pt idx="532">
                        <c:v>42636</c:v>
                      </c:pt>
                      <c:pt idx="533">
                        <c:v>42636</c:v>
                      </c:pt>
                      <c:pt idx="534">
                        <c:v>42637</c:v>
                      </c:pt>
                      <c:pt idx="535">
                        <c:v>42637</c:v>
                      </c:pt>
                      <c:pt idx="536">
                        <c:v>42638</c:v>
                      </c:pt>
                      <c:pt idx="537">
                        <c:v>42638</c:v>
                      </c:pt>
                      <c:pt idx="538">
                        <c:v>42639</c:v>
                      </c:pt>
                      <c:pt idx="539">
                        <c:v>42639</c:v>
                      </c:pt>
                      <c:pt idx="540">
                        <c:v>42640</c:v>
                      </c:pt>
                      <c:pt idx="541">
                        <c:v>42640</c:v>
                      </c:pt>
                      <c:pt idx="542">
                        <c:v>42641</c:v>
                      </c:pt>
                      <c:pt idx="543">
                        <c:v>42641</c:v>
                      </c:pt>
                      <c:pt idx="544">
                        <c:v>42642</c:v>
                      </c:pt>
                      <c:pt idx="545">
                        <c:v>42642</c:v>
                      </c:pt>
                      <c:pt idx="546">
                        <c:v>42643</c:v>
                      </c:pt>
                      <c:pt idx="547">
                        <c:v>42643</c:v>
                      </c:pt>
                      <c:pt idx="548">
                        <c:v>42644</c:v>
                      </c:pt>
                      <c:pt idx="549">
                        <c:v>42644</c:v>
                      </c:pt>
                      <c:pt idx="550">
                        <c:v>42645</c:v>
                      </c:pt>
                      <c:pt idx="551">
                        <c:v>42645</c:v>
                      </c:pt>
                      <c:pt idx="552">
                        <c:v>42646</c:v>
                      </c:pt>
                      <c:pt idx="553">
                        <c:v>42646</c:v>
                      </c:pt>
                      <c:pt idx="554">
                        <c:v>42647</c:v>
                      </c:pt>
                      <c:pt idx="555">
                        <c:v>42647</c:v>
                      </c:pt>
                      <c:pt idx="556">
                        <c:v>42648</c:v>
                      </c:pt>
                      <c:pt idx="557">
                        <c:v>42648</c:v>
                      </c:pt>
                      <c:pt idx="558">
                        <c:v>42649</c:v>
                      </c:pt>
                      <c:pt idx="559">
                        <c:v>42649</c:v>
                      </c:pt>
                      <c:pt idx="560">
                        <c:v>42650</c:v>
                      </c:pt>
                      <c:pt idx="561">
                        <c:v>42650</c:v>
                      </c:pt>
                      <c:pt idx="562">
                        <c:v>42651</c:v>
                      </c:pt>
                      <c:pt idx="563">
                        <c:v>42651</c:v>
                      </c:pt>
                      <c:pt idx="564">
                        <c:v>42652</c:v>
                      </c:pt>
                      <c:pt idx="565">
                        <c:v>42652</c:v>
                      </c:pt>
                      <c:pt idx="566">
                        <c:v>42653</c:v>
                      </c:pt>
                      <c:pt idx="567">
                        <c:v>42653</c:v>
                      </c:pt>
                      <c:pt idx="568">
                        <c:v>42654</c:v>
                      </c:pt>
                      <c:pt idx="569">
                        <c:v>42654</c:v>
                      </c:pt>
                      <c:pt idx="570">
                        <c:v>42655</c:v>
                      </c:pt>
                      <c:pt idx="571">
                        <c:v>42655</c:v>
                      </c:pt>
                      <c:pt idx="572">
                        <c:v>42656</c:v>
                      </c:pt>
                      <c:pt idx="573">
                        <c:v>42656</c:v>
                      </c:pt>
                      <c:pt idx="574">
                        <c:v>42657</c:v>
                      </c:pt>
                      <c:pt idx="575">
                        <c:v>42657</c:v>
                      </c:pt>
                      <c:pt idx="576">
                        <c:v>42658</c:v>
                      </c:pt>
                      <c:pt idx="577">
                        <c:v>42658</c:v>
                      </c:pt>
                      <c:pt idx="578">
                        <c:v>42659</c:v>
                      </c:pt>
                      <c:pt idx="579">
                        <c:v>42659</c:v>
                      </c:pt>
                      <c:pt idx="580">
                        <c:v>42660</c:v>
                      </c:pt>
                      <c:pt idx="581">
                        <c:v>42660</c:v>
                      </c:pt>
                      <c:pt idx="582">
                        <c:v>42661</c:v>
                      </c:pt>
                      <c:pt idx="583">
                        <c:v>42661</c:v>
                      </c:pt>
                      <c:pt idx="584">
                        <c:v>42662</c:v>
                      </c:pt>
                      <c:pt idx="585">
                        <c:v>42662</c:v>
                      </c:pt>
                      <c:pt idx="586">
                        <c:v>42663</c:v>
                      </c:pt>
                      <c:pt idx="587">
                        <c:v>42663</c:v>
                      </c:pt>
                      <c:pt idx="588">
                        <c:v>42664</c:v>
                      </c:pt>
                      <c:pt idx="589">
                        <c:v>42664</c:v>
                      </c:pt>
                      <c:pt idx="590">
                        <c:v>42665</c:v>
                      </c:pt>
                      <c:pt idx="591">
                        <c:v>42665</c:v>
                      </c:pt>
                      <c:pt idx="592">
                        <c:v>42666</c:v>
                      </c:pt>
                      <c:pt idx="593">
                        <c:v>42666</c:v>
                      </c:pt>
                      <c:pt idx="594">
                        <c:v>42667</c:v>
                      </c:pt>
                      <c:pt idx="595">
                        <c:v>42667</c:v>
                      </c:pt>
                      <c:pt idx="596">
                        <c:v>42668</c:v>
                      </c:pt>
                      <c:pt idx="597">
                        <c:v>42668</c:v>
                      </c:pt>
                      <c:pt idx="598">
                        <c:v>42669</c:v>
                      </c:pt>
                      <c:pt idx="599">
                        <c:v>42669</c:v>
                      </c:pt>
                      <c:pt idx="600">
                        <c:v>42670</c:v>
                      </c:pt>
                      <c:pt idx="601">
                        <c:v>42670</c:v>
                      </c:pt>
                      <c:pt idx="602">
                        <c:v>42671</c:v>
                      </c:pt>
                      <c:pt idx="603">
                        <c:v>42671</c:v>
                      </c:pt>
                      <c:pt idx="604">
                        <c:v>42672</c:v>
                      </c:pt>
                      <c:pt idx="605">
                        <c:v>42672</c:v>
                      </c:pt>
                      <c:pt idx="606">
                        <c:v>42673</c:v>
                      </c:pt>
                      <c:pt idx="607">
                        <c:v>42673</c:v>
                      </c:pt>
                      <c:pt idx="608">
                        <c:v>42674</c:v>
                      </c:pt>
                      <c:pt idx="609">
                        <c:v>42674</c:v>
                      </c:pt>
                      <c:pt idx="610">
                        <c:v>42675</c:v>
                      </c:pt>
                      <c:pt idx="611">
                        <c:v>42675</c:v>
                      </c:pt>
                      <c:pt idx="612">
                        <c:v>42676</c:v>
                      </c:pt>
                      <c:pt idx="613">
                        <c:v>42676</c:v>
                      </c:pt>
                      <c:pt idx="614">
                        <c:v>42677</c:v>
                      </c:pt>
                      <c:pt idx="615">
                        <c:v>42677</c:v>
                      </c:pt>
                      <c:pt idx="616">
                        <c:v>42678</c:v>
                      </c:pt>
                      <c:pt idx="617">
                        <c:v>42678</c:v>
                      </c:pt>
                      <c:pt idx="618">
                        <c:v>42679</c:v>
                      </c:pt>
                      <c:pt idx="619">
                        <c:v>42679</c:v>
                      </c:pt>
                      <c:pt idx="620">
                        <c:v>42680</c:v>
                      </c:pt>
                      <c:pt idx="621">
                        <c:v>42680</c:v>
                      </c:pt>
                      <c:pt idx="622">
                        <c:v>42681</c:v>
                      </c:pt>
                      <c:pt idx="623">
                        <c:v>42681</c:v>
                      </c:pt>
                      <c:pt idx="624">
                        <c:v>42682</c:v>
                      </c:pt>
                      <c:pt idx="625">
                        <c:v>42682</c:v>
                      </c:pt>
                      <c:pt idx="626">
                        <c:v>42683</c:v>
                      </c:pt>
                      <c:pt idx="627">
                        <c:v>42683</c:v>
                      </c:pt>
                      <c:pt idx="628">
                        <c:v>42684</c:v>
                      </c:pt>
                      <c:pt idx="629">
                        <c:v>42684</c:v>
                      </c:pt>
                      <c:pt idx="630">
                        <c:v>42685</c:v>
                      </c:pt>
                      <c:pt idx="631">
                        <c:v>42685</c:v>
                      </c:pt>
                      <c:pt idx="632">
                        <c:v>42686</c:v>
                      </c:pt>
                      <c:pt idx="633">
                        <c:v>42686</c:v>
                      </c:pt>
                      <c:pt idx="634">
                        <c:v>42687</c:v>
                      </c:pt>
                      <c:pt idx="635">
                        <c:v>42687</c:v>
                      </c:pt>
                      <c:pt idx="636">
                        <c:v>42688</c:v>
                      </c:pt>
                      <c:pt idx="637">
                        <c:v>42688</c:v>
                      </c:pt>
                      <c:pt idx="638">
                        <c:v>42689</c:v>
                      </c:pt>
                      <c:pt idx="639">
                        <c:v>42689</c:v>
                      </c:pt>
                      <c:pt idx="640">
                        <c:v>42690</c:v>
                      </c:pt>
                      <c:pt idx="641">
                        <c:v>42690</c:v>
                      </c:pt>
                      <c:pt idx="642">
                        <c:v>42691</c:v>
                      </c:pt>
                      <c:pt idx="643">
                        <c:v>42691</c:v>
                      </c:pt>
                      <c:pt idx="644">
                        <c:v>42692</c:v>
                      </c:pt>
                      <c:pt idx="645">
                        <c:v>42692</c:v>
                      </c:pt>
                      <c:pt idx="646">
                        <c:v>42693</c:v>
                      </c:pt>
                      <c:pt idx="647">
                        <c:v>42693</c:v>
                      </c:pt>
                      <c:pt idx="648">
                        <c:v>42694</c:v>
                      </c:pt>
                      <c:pt idx="649">
                        <c:v>42694</c:v>
                      </c:pt>
                      <c:pt idx="650">
                        <c:v>42695</c:v>
                      </c:pt>
                      <c:pt idx="651">
                        <c:v>42695</c:v>
                      </c:pt>
                      <c:pt idx="652">
                        <c:v>42696</c:v>
                      </c:pt>
                      <c:pt idx="653">
                        <c:v>42696</c:v>
                      </c:pt>
                      <c:pt idx="654">
                        <c:v>42697</c:v>
                      </c:pt>
                      <c:pt idx="655">
                        <c:v>42697</c:v>
                      </c:pt>
                      <c:pt idx="656">
                        <c:v>42698</c:v>
                      </c:pt>
                      <c:pt idx="657">
                        <c:v>42698</c:v>
                      </c:pt>
                      <c:pt idx="658">
                        <c:v>42699</c:v>
                      </c:pt>
                      <c:pt idx="659">
                        <c:v>42699</c:v>
                      </c:pt>
                      <c:pt idx="660">
                        <c:v>42700</c:v>
                      </c:pt>
                      <c:pt idx="661">
                        <c:v>42700</c:v>
                      </c:pt>
                      <c:pt idx="662">
                        <c:v>42701</c:v>
                      </c:pt>
                      <c:pt idx="663">
                        <c:v>42701</c:v>
                      </c:pt>
                      <c:pt idx="664">
                        <c:v>42702</c:v>
                      </c:pt>
                      <c:pt idx="665">
                        <c:v>42702</c:v>
                      </c:pt>
                      <c:pt idx="666">
                        <c:v>42703</c:v>
                      </c:pt>
                      <c:pt idx="667">
                        <c:v>42703</c:v>
                      </c:pt>
                      <c:pt idx="668">
                        <c:v>42704</c:v>
                      </c:pt>
                      <c:pt idx="669">
                        <c:v>42704</c:v>
                      </c:pt>
                      <c:pt idx="670">
                        <c:v>42705</c:v>
                      </c:pt>
                      <c:pt idx="671">
                        <c:v>42705</c:v>
                      </c:pt>
                      <c:pt idx="672">
                        <c:v>42706</c:v>
                      </c:pt>
                      <c:pt idx="673">
                        <c:v>42706</c:v>
                      </c:pt>
                      <c:pt idx="674">
                        <c:v>42707</c:v>
                      </c:pt>
                      <c:pt idx="676">
                        <c:v>42708</c:v>
                      </c:pt>
                      <c:pt idx="677">
                        <c:v>42708</c:v>
                      </c:pt>
                      <c:pt idx="678">
                        <c:v>42709</c:v>
                      </c:pt>
                      <c:pt idx="679">
                        <c:v>42709</c:v>
                      </c:pt>
                      <c:pt idx="680">
                        <c:v>42710</c:v>
                      </c:pt>
                      <c:pt idx="681">
                        <c:v>42710</c:v>
                      </c:pt>
                      <c:pt idx="682">
                        <c:v>42711</c:v>
                      </c:pt>
                      <c:pt idx="683">
                        <c:v>42711</c:v>
                      </c:pt>
                      <c:pt idx="684">
                        <c:v>42712</c:v>
                      </c:pt>
                      <c:pt idx="685">
                        <c:v>42712</c:v>
                      </c:pt>
                      <c:pt idx="686">
                        <c:v>42713</c:v>
                      </c:pt>
                      <c:pt idx="687">
                        <c:v>42713</c:v>
                      </c:pt>
                      <c:pt idx="688">
                        <c:v>42714</c:v>
                      </c:pt>
                      <c:pt idx="689">
                        <c:v>42714</c:v>
                      </c:pt>
                      <c:pt idx="690">
                        <c:v>42715</c:v>
                      </c:pt>
                      <c:pt idx="691">
                        <c:v>42715</c:v>
                      </c:pt>
                      <c:pt idx="692">
                        <c:v>42716</c:v>
                      </c:pt>
                      <c:pt idx="693">
                        <c:v>42716</c:v>
                      </c:pt>
                      <c:pt idx="694">
                        <c:v>42717</c:v>
                      </c:pt>
                      <c:pt idx="695">
                        <c:v>42717</c:v>
                      </c:pt>
                      <c:pt idx="696">
                        <c:v>42718</c:v>
                      </c:pt>
                      <c:pt idx="697">
                        <c:v>42718</c:v>
                      </c:pt>
                      <c:pt idx="698">
                        <c:v>42719</c:v>
                      </c:pt>
                      <c:pt idx="699">
                        <c:v>42719</c:v>
                      </c:pt>
                      <c:pt idx="700">
                        <c:v>42720</c:v>
                      </c:pt>
                      <c:pt idx="701">
                        <c:v>42720</c:v>
                      </c:pt>
                      <c:pt idx="702">
                        <c:v>42721</c:v>
                      </c:pt>
                      <c:pt idx="703">
                        <c:v>42721</c:v>
                      </c:pt>
                      <c:pt idx="704">
                        <c:v>42722</c:v>
                      </c:pt>
                      <c:pt idx="705">
                        <c:v>42722</c:v>
                      </c:pt>
                      <c:pt idx="706">
                        <c:v>42723</c:v>
                      </c:pt>
                      <c:pt idx="707">
                        <c:v>42723</c:v>
                      </c:pt>
                      <c:pt idx="708">
                        <c:v>42724</c:v>
                      </c:pt>
                      <c:pt idx="709">
                        <c:v>42724</c:v>
                      </c:pt>
                      <c:pt idx="710">
                        <c:v>42725</c:v>
                      </c:pt>
                      <c:pt idx="711">
                        <c:v>42725</c:v>
                      </c:pt>
                      <c:pt idx="712">
                        <c:v>42726</c:v>
                      </c:pt>
                      <c:pt idx="713">
                        <c:v>42726</c:v>
                      </c:pt>
                      <c:pt idx="714">
                        <c:v>42727</c:v>
                      </c:pt>
                      <c:pt idx="715">
                        <c:v>42727</c:v>
                      </c:pt>
                      <c:pt idx="716">
                        <c:v>42728</c:v>
                      </c:pt>
                      <c:pt idx="717">
                        <c:v>42728</c:v>
                      </c:pt>
                      <c:pt idx="718">
                        <c:v>42729</c:v>
                      </c:pt>
                      <c:pt idx="719">
                        <c:v>42729</c:v>
                      </c:pt>
                      <c:pt idx="720">
                        <c:v>42730</c:v>
                      </c:pt>
                      <c:pt idx="721">
                        <c:v>42730</c:v>
                      </c:pt>
                      <c:pt idx="722">
                        <c:v>42731</c:v>
                      </c:pt>
                      <c:pt idx="723">
                        <c:v>42731</c:v>
                      </c:pt>
                      <c:pt idx="724">
                        <c:v>42732</c:v>
                      </c:pt>
                      <c:pt idx="725">
                        <c:v>42732</c:v>
                      </c:pt>
                      <c:pt idx="726">
                        <c:v>42733</c:v>
                      </c:pt>
                      <c:pt idx="727">
                        <c:v>42733</c:v>
                      </c:pt>
                      <c:pt idx="728">
                        <c:v>42734</c:v>
                      </c:pt>
                      <c:pt idx="729">
                        <c:v>42734</c:v>
                      </c:pt>
                      <c:pt idx="730">
                        <c:v>42735</c:v>
                      </c:pt>
                      <c:pt idx="731">
                        <c:v>42735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DATOS!$AF$3:$AF$734</c15:sqref>
                        </c15:formulaRef>
                      </c:ext>
                    </c:extLst>
                    <c:numCache>
                      <c:formatCode>General</c:formatCode>
                      <c:ptCount val="732"/>
                      <c:pt idx="46" formatCode="0.00">
                        <c:v>5.54</c:v>
                      </c:pt>
                      <c:pt idx="47" formatCode="0.00">
                        <c:v>5.5</c:v>
                      </c:pt>
                      <c:pt idx="48" formatCode="0.00">
                        <c:v>5.55</c:v>
                      </c:pt>
                      <c:pt idx="49" formatCode="0.00">
                        <c:v>5.63</c:v>
                      </c:pt>
                      <c:pt idx="50" formatCode="0.00">
                        <c:v>5.7</c:v>
                      </c:pt>
                      <c:pt idx="51" formatCode="0.00">
                        <c:v>5.82</c:v>
                      </c:pt>
                      <c:pt idx="52" formatCode="0.00">
                        <c:v>5.7</c:v>
                      </c:pt>
                      <c:pt idx="53" formatCode="0.00">
                        <c:v>5.64</c:v>
                      </c:pt>
                      <c:pt idx="54" formatCode="0.00">
                        <c:v>5.54</c:v>
                      </c:pt>
                      <c:pt idx="55" formatCode="0.00">
                        <c:v>5.46</c:v>
                      </c:pt>
                      <c:pt idx="56" formatCode="0.00">
                        <c:v>5.4</c:v>
                      </c:pt>
                      <c:pt idx="57" formatCode="0.00">
                        <c:v>5.42</c:v>
                      </c:pt>
                      <c:pt idx="58" formatCode="0.00">
                        <c:v>5.76</c:v>
                      </c:pt>
                      <c:pt idx="59" formatCode="0.00">
                        <c:v>5.8</c:v>
                      </c:pt>
                      <c:pt idx="60" formatCode="0.00">
                        <c:v>5.84</c:v>
                      </c:pt>
                      <c:pt idx="61" formatCode="0.00">
                        <c:v>5.87</c:v>
                      </c:pt>
                      <c:pt idx="62" formatCode="0.00">
                        <c:v>5.84</c:v>
                      </c:pt>
                      <c:pt idx="63" formatCode="0.00">
                        <c:v>5.87</c:v>
                      </c:pt>
                      <c:pt idx="64" formatCode="0.00">
                        <c:v>5.9</c:v>
                      </c:pt>
                      <c:pt idx="65" formatCode="0.00">
                        <c:v>5.86</c:v>
                      </c:pt>
                      <c:pt idx="66" formatCode="0.00">
                        <c:v>6.06</c:v>
                      </c:pt>
                      <c:pt idx="67" formatCode="0.00">
                        <c:v>6.08</c:v>
                      </c:pt>
                      <c:pt idx="68" formatCode="0.00">
                        <c:v>5.98</c:v>
                      </c:pt>
                      <c:pt idx="69" formatCode="0.00">
                        <c:v>5.92</c:v>
                      </c:pt>
                      <c:pt idx="70" formatCode="0.00">
                        <c:v>5.82</c:v>
                      </c:pt>
                      <c:pt idx="71" formatCode="0.00">
                        <c:v>5.72</c:v>
                      </c:pt>
                      <c:pt idx="72" formatCode="0.00">
                        <c:v>5.6</c:v>
                      </c:pt>
                      <c:pt idx="73" formatCode="0.00">
                        <c:v>5.51</c:v>
                      </c:pt>
                      <c:pt idx="74" formatCode="0.00">
                        <c:v>5.38</c:v>
                      </c:pt>
                      <c:pt idx="75" formatCode="0.00">
                        <c:v>5.3</c:v>
                      </c:pt>
                      <c:pt idx="76" formatCode="0.00">
                        <c:v>5.38</c:v>
                      </c:pt>
                      <c:pt idx="77" formatCode="0.00">
                        <c:v>5.3</c:v>
                      </c:pt>
                      <c:pt idx="78" formatCode="0.00">
                        <c:v>5</c:v>
                      </c:pt>
                      <c:pt idx="79" formatCode="0.00">
                        <c:v>4.95</c:v>
                      </c:pt>
                      <c:pt idx="80" formatCode="0.00">
                        <c:v>4.88</c:v>
                      </c:pt>
                      <c:pt idx="81" formatCode="0.00">
                        <c:v>4.8</c:v>
                      </c:pt>
                      <c:pt idx="82" formatCode="0.00">
                        <c:v>4.84</c:v>
                      </c:pt>
                      <c:pt idx="83" formatCode="0.00">
                        <c:v>4.96</c:v>
                      </c:pt>
                      <c:pt idx="84" formatCode="0.00">
                        <c:v>4.8600000000000003</c:v>
                      </c:pt>
                      <c:pt idx="85" formatCode="0.00">
                        <c:v>4.74</c:v>
                      </c:pt>
                      <c:pt idx="86" formatCode="0.00">
                        <c:v>4.3600000000000003</c:v>
                      </c:pt>
                      <c:pt idx="87" formatCode="0.00">
                        <c:v>4.7</c:v>
                      </c:pt>
                      <c:pt idx="88" formatCode="0.00">
                        <c:v>4.7</c:v>
                      </c:pt>
                      <c:pt idx="89" formatCode="0.00">
                        <c:v>4.5999999999999996</c:v>
                      </c:pt>
                      <c:pt idx="90" formatCode="0.00">
                        <c:v>4.8</c:v>
                      </c:pt>
                      <c:pt idx="91" formatCode="0.00">
                        <c:v>4.97</c:v>
                      </c:pt>
                      <c:pt idx="92" formatCode="0.00">
                        <c:v>5.34</c:v>
                      </c:pt>
                      <c:pt idx="93" formatCode="0.00">
                        <c:v>5.48</c:v>
                      </c:pt>
                      <c:pt idx="94" formatCode="0.00">
                        <c:v>5.58</c:v>
                      </c:pt>
                      <c:pt idx="95" formatCode="0.00">
                        <c:v>5.61</c:v>
                      </c:pt>
                      <c:pt idx="96" formatCode="0.00">
                        <c:v>5.74</c:v>
                      </c:pt>
                      <c:pt idx="97" formatCode="0.00">
                        <c:v>5.82</c:v>
                      </c:pt>
                      <c:pt idx="98" formatCode="0.00">
                        <c:v>5.72</c:v>
                      </c:pt>
                      <c:pt idx="99" formatCode="0.00">
                        <c:v>5.74</c:v>
                      </c:pt>
                      <c:pt idx="100" formatCode="0.00">
                        <c:v>5.78</c:v>
                      </c:pt>
                      <c:pt idx="101" formatCode="0.00">
                        <c:v>5.78</c:v>
                      </c:pt>
                      <c:pt idx="102" formatCode="0.00">
                        <c:v>5.71</c:v>
                      </c:pt>
                      <c:pt idx="103" formatCode="0.00">
                        <c:v>5.7</c:v>
                      </c:pt>
                      <c:pt idx="104" formatCode="0.00">
                        <c:v>5.7</c:v>
                      </c:pt>
                      <c:pt idx="105" formatCode="0.00">
                        <c:v>5.7</c:v>
                      </c:pt>
                      <c:pt idx="106" formatCode="0.00">
                        <c:v>5.66</c:v>
                      </c:pt>
                      <c:pt idx="107" formatCode="0.00">
                        <c:v>5.61</c:v>
                      </c:pt>
                      <c:pt idx="108" formatCode="0.00">
                        <c:v>5.5</c:v>
                      </c:pt>
                      <c:pt idx="109" formatCode="0.00">
                        <c:v>5.38</c:v>
                      </c:pt>
                      <c:pt idx="110" formatCode="0.00">
                        <c:v>5.18</c:v>
                      </c:pt>
                      <c:pt idx="111" formatCode="0.00">
                        <c:v>5.0199999999999996</c:v>
                      </c:pt>
                      <c:pt idx="112" formatCode="0.00">
                        <c:v>4.9000000000000004</c:v>
                      </c:pt>
                      <c:pt idx="113" formatCode="0.00">
                        <c:v>4.9000000000000004</c:v>
                      </c:pt>
                      <c:pt idx="114" formatCode="0.00">
                        <c:v>5.18</c:v>
                      </c:pt>
                      <c:pt idx="115" formatCode="0.00">
                        <c:v>5.15</c:v>
                      </c:pt>
                      <c:pt idx="116" formatCode="0.00">
                        <c:v>5.05</c:v>
                      </c:pt>
                      <c:pt idx="117" formatCode="0.00">
                        <c:v>5.0199999999999996</c:v>
                      </c:pt>
                      <c:pt idx="118" formatCode="0.00">
                        <c:v>5.03</c:v>
                      </c:pt>
                      <c:pt idx="119" formatCode="0.00">
                        <c:v>5.04</c:v>
                      </c:pt>
                      <c:pt idx="120" formatCode="0.00">
                        <c:v>5.05</c:v>
                      </c:pt>
                      <c:pt idx="121" formatCode="0.00">
                        <c:v>5.0599999999999996</c:v>
                      </c:pt>
                      <c:pt idx="122" formatCode="0.00">
                        <c:v>5.08</c:v>
                      </c:pt>
                      <c:pt idx="123" formatCode="0.00">
                        <c:v>5.08</c:v>
                      </c:pt>
                      <c:pt idx="124" formatCode="0.00">
                        <c:v>5.08</c:v>
                      </c:pt>
                      <c:pt idx="125" formatCode="0.00">
                        <c:v>5</c:v>
                      </c:pt>
                      <c:pt idx="126" formatCode="0.00">
                        <c:v>4.93</c:v>
                      </c:pt>
                      <c:pt idx="127" formatCode="0.00">
                        <c:v>4.7699999999999996</c:v>
                      </c:pt>
                      <c:pt idx="128" formatCode="0.00">
                        <c:v>4.6500000000000004</c:v>
                      </c:pt>
                      <c:pt idx="129" formatCode="0.00">
                        <c:v>4.3499999999999996</c:v>
                      </c:pt>
                      <c:pt idx="130" formatCode="0.00">
                        <c:v>4.3</c:v>
                      </c:pt>
                      <c:pt idx="131" formatCode="0.00">
                        <c:v>4.25</c:v>
                      </c:pt>
                      <c:pt idx="132" formatCode="0.00">
                        <c:v>4.1900000000000004</c:v>
                      </c:pt>
                      <c:pt idx="133" formatCode="0.00">
                        <c:v>4.32</c:v>
                      </c:pt>
                      <c:pt idx="134" formatCode="0.00">
                        <c:v>4.3</c:v>
                      </c:pt>
                      <c:pt idx="135" formatCode="0.00">
                        <c:v>4.4000000000000004</c:v>
                      </c:pt>
                      <c:pt idx="136" formatCode="0.00">
                        <c:v>4.3600000000000003</c:v>
                      </c:pt>
                      <c:pt idx="137" formatCode="0.00">
                        <c:v>4.42</c:v>
                      </c:pt>
                      <c:pt idx="138" formatCode="0.00">
                        <c:v>4.32</c:v>
                      </c:pt>
                      <c:pt idx="139" formatCode="0.00">
                        <c:v>4.32</c:v>
                      </c:pt>
                      <c:pt idx="140" formatCode="0.00">
                        <c:v>4.32</c:v>
                      </c:pt>
                      <c:pt idx="141" formatCode="0.00">
                        <c:v>4.3</c:v>
                      </c:pt>
                      <c:pt idx="142" formatCode="0.00">
                        <c:v>4.25</c:v>
                      </c:pt>
                      <c:pt idx="143" formatCode="0.00">
                        <c:v>4.1399999999999997</c:v>
                      </c:pt>
                      <c:pt idx="144" formatCode="0.00">
                        <c:v>3.94</c:v>
                      </c:pt>
                      <c:pt idx="145" formatCode="0.00">
                        <c:v>3.99</c:v>
                      </c:pt>
                      <c:pt idx="146" formatCode="0.00">
                        <c:v>3.99</c:v>
                      </c:pt>
                      <c:pt idx="147" formatCode="0.00">
                        <c:v>3.95</c:v>
                      </c:pt>
                      <c:pt idx="148" formatCode="0.00">
                        <c:v>3.96</c:v>
                      </c:pt>
                      <c:pt idx="149" formatCode="0.00">
                        <c:v>4.0199999999999996</c:v>
                      </c:pt>
                      <c:pt idx="150" formatCode="0.00">
                        <c:v>4.08</c:v>
                      </c:pt>
                      <c:pt idx="151" formatCode="0.00">
                        <c:v>4.0199999999999996</c:v>
                      </c:pt>
                      <c:pt idx="152" formatCode="0.00">
                        <c:v>3.96</c:v>
                      </c:pt>
                      <c:pt idx="153" formatCode="0.00">
                        <c:v>3.92</c:v>
                      </c:pt>
                      <c:pt idx="154" formatCode="0.00">
                        <c:v>3.94</c:v>
                      </c:pt>
                      <c:pt idx="155" formatCode="0.00">
                        <c:v>3.96</c:v>
                      </c:pt>
                      <c:pt idx="156" formatCode="0.00">
                        <c:v>4.08</c:v>
                      </c:pt>
                      <c:pt idx="157" formatCode="0.00">
                        <c:v>4.1900000000000004</c:v>
                      </c:pt>
                      <c:pt idx="158" formatCode="0.00">
                        <c:v>4.3</c:v>
                      </c:pt>
                      <c:pt idx="159" formatCode="0.00">
                        <c:v>4.5599999999999996</c:v>
                      </c:pt>
                      <c:pt idx="160" formatCode="0.00">
                        <c:v>4.7</c:v>
                      </c:pt>
                      <c:pt idx="161" formatCode="0.00">
                        <c:v>4.93</c:v>
                      </c:pt>
                      <c:pt idx="162" formatCode="0.00">
                        <c:v>5.0599999999999996</c:v>
                      </c:pt>
                      <c:pt idx="163" formatCode="0.00">
                        <c:v>5.16</c:v>
                      </c:pt>
                      <c:pt idx="164" formatCode="0.00">
                        <c:v>5.1100000000000003</c:v>
                      </c:pt>
                      <c:pt idx="165" formatCode="0.00">
                        <c:v>5.3</c:v>
                      </c:pt>
                      <c:pt idx="166" formatCode="0.00">
                        <c:v>5.4</c:v>
                      </c:pt>
                      <c:pt idx="167" formatCode="0.00">
                        <c:v>5.36</c:v>
                      </c:pt>
                      <c:pt idx="168" formatCode="0.00">
                        <c:v>5.45</c:v>
                      </c:pt>
                      <c:pt idx="169" formatCode="0.00">
                        <c:v>5.8</c:v>
                      </c:pt>
                      <c:pt idx="170" formatCode="0.00">
                        <c:v>5.94</c:v>
                      </c:pt>
                      <c:pt idx="171" formatCode="0.00">
                        <c:v>6.04</c:v>
                      </c:pt>
                      <c:pt idx="172" formatCode="0.00">
                        <c:v>6.08</c:v>
                      </c:pt>
                      <c:pt idx="173" formatCode="0.00">
                        <c:v>6.08</c:v>
                      </c:pt>
                      <c:pt idx="174" formatCode="0.00">
                        <c:v>6.16</c:v>
                      </c:pt>
                      <c:pt idx="175" formatCode="0.00">
                        <c:v>6.26</c:v>
                      </c:pt>
                      <c:pt idx="176" formatCode="0.00">
                        <c:v>6.35</c:v>
                      </c:pt>
                      <c:pt idx="177" formatCode="0.00">
                        <c:v>6.5</c:v>
                      </c:pt>
                      <c:pt idx="178" formatCode="0.00">
                        <c:v>6.38</c:v>
                      </c:pt>
                      <c:pt idx="179" formatCode="0.00">
                        <c:v>6.36</c:v>
                      </c:pt>
                      <c:pt idx="180" formatCode="0.00">
                        <c:v>6.35</c:v>
                      </c:pt>
                      <c:pt idx="181" formatCode="0.00">
                        <c:v>6.43</c:v>
                      </c:pt>
                      <c:pt idx="182" formatCode="0.00">
                        <c:v>6.57</c:v>
                      </c:pt>
                      <c:pt idx="183" formatCode="0.00">
                        <c:v>6.75</c:v>
                      </c:pt>
                      <c:pt idx="184" formatCode="0.00">
                        <c:v>6.84</c:v>
                      </c:pt>
                      <c:pt idx="185" formatCode="0.00">
                        <c:v>6.75</c:v>
                      </c:pt>
                      <c:pt idx="186" formatCode="0.00">
                        <c:v>6.84</c:v>
                      </c:pt>
                      <c:pt idx="187" formatCode="0.00">
                        <c:v>6.91</c:v>
                      </c:pt>
                      <c:pt idx="188" formatCode="0.00">
                        <c:v>6.86</c:v>
                      </c:pt>
                      <c:pt idx="189" formatCode="0.00">
                        <c:v>6.84</c:v>
                      </c:pt>
                      <c:pt idx="190" formatCode="0.00">
                        <c:v>6.76</c:v>
                      </c:pt>
                      <c:pt idx="191" formatCode="0.00">
                        <c:v>6.58</c:v>
                      </c:pt>
                      <c:pt idx="192" formatCode="0.00">
                        <c:v>6.4</c:v>
                      </c:pt>
                      <c:pt idx="193" formatCode="0.00">
                        <c:v>6.2</c:v>
                      </c:pt>
                      <c:pt idx="194" formatCode="0.00">
                        <c:v>5.98</c:v>
                      </c:pt>
                      <c:pt idx="195" formatCode="0.00">
                        <c:v>5.68</c:v>
                      </c:pt>
                      <c:pt idx="196" formatCode="0.00">
                        <c:v>5.58</c:v>
                      </c:pt>
                      <c:pt idx="197" formatCode="0.00">
                        <c:v>5.8</c:v>
                      </c:pt>
                      <c:pt idx="198" formatCode="0.00">
                        <c:v>5.75</c:v>
                      </c:pt>
                      <c:pt idx="199" formatCode="0.00">
                        <c:v>5.76</c:v>
                      </c:pt>
                      <c:pt idx="200" formatCode="0.00">
                        <c:v>5.84</c:v>
                      </c:pt>
                      <c:pt idx="201" formatCode="0.00">
                        <c:v>6.12</c:v>
                      </c:pt>
                      <c:pt idx="202" formatCode="0.00">
                        <c:v>6.04</c:v>
                      </c:pt>
                      <c:pt idx="203" formatCode="0.00">
                        <c:v>6.12</c:v>
                      </c:pt>
                      <c:pt idx="204" formatCode="0.00">
                        <c:v>6.18</c:v>
                      </c:pt>
                      <c:pt idx="205" formatCode="0.00">
                        <c:v>6.36</c:v>
                      </c:pt>
                      <c:pt idx="206" formatCode="0.00">
                        <c:v>6.28</c:v>
                      </c:pt>
                      <c:pt idx="207" formatCode="0.00">
                        <c:v>6.15</c:v>
                      </c:pt>
                      <c:pt idx="208" formatCode="0.00">
                        <c:v>6.22</c:v>
                      </c:pt>
                      <c:pt idx="209" formatCode="0.00">
                        <c:v>6.24</c:v>
                      </c:pt>
                      <c:pt idx="210" formatCode="0.00">
                        <c:v>6.12</c:v>
                      </c:pt>
                      <c:pt idx="211" formatCode="0.00">
                        <c:v>6.1</c:v>
                      </c:pt>
                      <c:pt idx="212" formatCode="0.00">
                        <c:v>6.04</c:v>
                      </c:pt>
                      <c:pt idx="213" formatCode="0.00">
                        <c:v>6</c:v>
                      </c:pt>
                      <c:pt idx="214" formatCode="0.00">
                        <c:v>5.95</c:v>
                      </c:pt>
                      <c:pt idx="215" formatCode="0.00">
                        <c:v>5.92</c:v>
                      </c:pt>
                      <c:pt idx="216" formatCode="0.00">
                        <c:v>5.78</c:v>
                      </c:pt>
                      <c:pt idx="217" formatCode="0.00">
                        <c:v>5.68</c:v>
                      </c:pt>
                      <c:pt idx="218" formatCode="0.00">
                        <c:v>5.6</c:v>
                      </c:pt>
                      <c:pt idx="219" formatCode="0.00">
                        <c:v>5.46</c:v>
                      </c:pt>
                      <c:pt idx="220" formatCode="0.00">
                        <c:v>5.35</c:v>
                      </c:pt>
                      <c:pt idx="221" formatCode="0.00">
                        <c:v>6.15</c:v>
                      </c:pt>
                      <c:pt idx="222" formatCode="0.00">
                        <c:v>6.05</c:v>
                      </c:pt>
                      <c:pt idx="223" formatCode="0.00">
                        <c:v>5.0199999999999996</c:v>
                      </c:pt>
                      <c:pt idx="224" formatCode="0.00">
                        <c:v>5.0999999999999996</c:v>
                      </c:pt>
                      <c:pt idx="225" formatCode="0.00">
                        <c:v>5.15</c:v>
                      </c:pt>
                      <c:pt idx="226" formatCode="0.00">
                        <c:v>5.2</c:v>
                      </c:pt>
                      <c:pt idx="227" formatCode="0.00">
                        <c:v>5.22</c:v>
                      </c:pt>
                      <c:pt idx="228" formatCode="0.00">
                        <c:v>5.17</c:v>
                      </c:pt>
                      <c:pt idx="229" formatCode="0.00">
                        <c:v>5.05</c:v>
                      </c:pt>
                      <c:pt idx="230" formatCode="0.00">
                        <c:v>4.9000000000000004</c:v>
                      </c:pt>
                      <c:pt idx="231" formatCode="0.00">
                        <c:v>4.82</c:v>
                      </c:pt>
                      <c:pt idx="232" formatCode="0.00">
                        <c:v>4.7</c:v>
                      </c:pt>
                      <c:pt idx="233" formatCode="0.00">
                        <c:v>4.6900000000000004</c:v>
                      </c:pt>
                      <c:pt idx="234" formatCode="0.00">
                        <c:v>4.67</c:v>
                      </c:pt>
                      <c:pt idx="235" formatCode="0.00">
                        <c:v>4.74</c:v>
                      </c:pt>
                      <c:pt idx="236" formatCode="0.00">
                        <c:v>4.7</c:v>
                      </c:pt>
                      <c:pt idx="237" formatCode="0.00">
                        <c:v>4.4800000000000004</c:v>
                      </c:pt>
                      <c:pt idx="238" formatCode="0.00">
                        <c:v>4.0599999999999996</c:v>
                      </c:pt>
                      <c:pt idx="239" formatCode="0.00">
                        <c:v>3.96</c:v>
                      </c:pt>
                      <c:pt idx="240" formatCode="0.00">
                        <c:v>3.9</c:v>
                      </c:pt>
                      <c:pt idx="241" formatCode="0.00">
                        <c:v>4.03</c:v>
                      </c:pt>
                      <c:pt idx="242" formatCode="0.00">
                        <c:v>4.12</c:v>
                      </c:pt>
                      <c:pt idx="243" formatCode="0.00">
                        <c:v>4.24</c:v>
                      </c:pt>
                      <c:pt idx="244" formatCode="0.00">
                        <c:v>4.46</c:v>
                      </c:pt>
                      <c:pt idx="245" formatCode="0.00">
                        <c:v>4.58</c:v>
                      </c:pt>
                      <c:pt idx="246" formatCode="0.00">
                        <c:v>4.5999999999999996</c:v>
                      </c:pt>
                      <c:pt idx="247" formatCode="0.00">
                        <c:v>4.68</c:v>
                      </c:pt>
                      <c:pt idx="248" formatCode="0.00">
                        <c:v>4.6399999999999997</c:v>
                      </c:pt>
                      <c:pt idx="249" formatCode="0.00">
                        <c:v>5.08</c:v>
                      </c:pt>
                      <c:pt idx="250" formatCode="0.00">
                        <c:v>5.3</c:v>
                      </c:pt>
                      <c:pt idx="251" formatCode="0.00">
                        <c:v>5.34</c:v>
                      </c:pt>
                      <c:pt idx="252" formatCode="0.00">
                        <c:v>5.42</c:v>
                      </c:pt>
                      <c:pt idx="253" formatCode="0.00">
                        <c:v>5.48</c:v>
                      </c:pt>
                      <c:pt idx="254" formatCode="0.00">
                        <c:v>5.36</c:v>
                      </c:pt>
                      <c:pt idx="255" formatCode="0.00">
                        <c:v>5.28</c:v>
                      </c:pt>
                      <c:pt idx="256" formatCode="0.00">
                        <c:v>5.22</c:v>
                      </c:pt>
                      <c:pt idx="257" formatCode="0.00">
                        <c:v>5.32</c:v>
                      </c:pt>
                      <c:pt idx="258" formatCode="0.00">
                        <c:v>5.12</c:v>
                      </c:pt>
                      <c:pt idx="259" formatCode="0.00">
                        <c:v>4.82</c:v>
                      </c:pt>
                      <c:pt idx="260" formatCode="0.00">
                        <c:v>4.7</c:v>
                      </c:pt>
                      <c:pt idx="261" formatCode="0.00">
                        <c:v>4.5999999999999996</c:v>
                      </c:pt>
                      <c:pt idx="262" formatCode="0.00">
                        <c:v>4.54</c:v>
                      </c:pt>
                      <c:pt idx="263" formatCode="0.00">
                        <c:v>4.54</c:v>
                      </c:pt>
                      <c:pt idx="264" formatCode="0.00">
                        <c:v>4.5599999999999996</c:v>
                      </c:pt>
                      <c:pt idx="265" formatCode="0.00">
                        <c:v>5.52</c:v>
                      </c:pt>
                      <c:pt idx="266" formatCode="0.00">
                        <c:v>5.46</c:v>
                      </c:pt>
                      <c:pt idx="267" formatCode="0.00">
                        <c:v>4.5999999999999996</c:v>
                      </c:pt>
                      <c:pt idx="268" formatCode="0.00">
                        <c:v>4.88</c:v>
                      </c:pt>
                      <c:pt idx="269" formatCode="0.00">
                        <c:v>5.72</c:v>
                      </c:pt>
                      <c:pt idx="270" formatCode="0.00">
                        <c:v>5.24</c:v>
                      </c:pt>
                      <c:pt idx="271" formatCode="0.00">
                        <c:v>4.58</c:v>
                      </c:pt>
                      <c:pt idx="272" formatCode="0.00">
                        <c:v>4.5199999999999996</c:v>
                      </c:pt>
                      <c:pt idx="273" formatCode="0.00">
                        <c:v>4.4000000000000004</c:v>
                      </c:pt>
                      <c:pt idx="274" formatCode="0.00">
                        <c:v>4.3</c:v>
                      </c:pt>
                      <c:pt idx="275" formatCode="0.00">
                        <c:v>4.24</c:v>
                      </c:pt>
                      <c:pt idx="276" formatCode="0.00">
                        <c:v>4.18</c:v>
                      </c:pt>
                      <c:pt idx="277" formatCode="0.00">
                        <c:v>4.2</c:v>
                      </c:pt>
                      <c:pt idx="278" formatCode="0.00">
                        <c:v>4.18</c:v>
                      </c:pt>
                      <c:pt idx="279" formatCode="0.00">
                        <c:v>4</c:v>
                      </c:pt>
                      <c:pt idx="280" formatCode="0.00">
                        <c:v>3.76</c:v>
                      </c:pt>
                      <c:pt idx="281" formatCode="0.00">
                        <c:v>3.65</c:v>
                      </c:pt>
                      <c:pt idx="282" formatCode="0.00">
                        <c:v>3.58</c:v>
                      </c:pt>
                      <c:pt idx="283" formatCode="0.00">
                        <c:v>3.52</c:v>
                      </c:pt>
                      <c:pt idx="284" formatCode="0.00">
                        <c:v>3.45</c:v>
                      </c:pt>
                      <c:pt idx="285" formatCode="0.00">
                        <c:v>3.37</c:v>
                      </c:pt>
                      <c:pt idx="286" formatCode="0.00">
                        <c:v>3.3</c:v>
                      </c:pt>
                      <c:pt idx="287" formatCode="0.00">
                        <c:v>3.2</c:v>
                      </c:pt>
                      <c:pt idx="288" formatCode="0.00">
                        <c:v>3.24</c:v>
                      </c:pt>
                      <c:pt idx="289" formatCode="0.00">
                        <c:v>3.15</c:v>
                      </c:pt>
                      <c:pt idx="290" formatCode="0.00">
                        <c:v>3.02</c:v>
                      </c:pt>
                      <c:pt idx="291" formatCode="0.00">
                        <c:v>2.98</c:v>
                      </c:pt>
                      <c:pt idx="292" formatCode="0.00">
                        <c:v>2.96</c:v>
                      </c:pt>
                      <c:pt idx="293" formatCode="0.00">
                        <c:v>2.96</c:v>
                      </c:pt>
                      <c:pt idx="294" formatCode="0.00">
                        <c:v>2.98</c:v>
                      </c:pt>
                      <c:pt idx="295" formatCode="0.00">
                        <c:v>2.96</c:v>
                      </c:pt>
                      <c:pt idx="296" formatCode="0.00">
                        <c:v>3</c:v>
                      </c:pt>
                      <c:pt idx="297" formatCode="0.00">
                        <c:v>3.08</c:v>
                      </c:pt>
                      <c:pt idx="298" formatCode="0.00">
                        <c:v>3.12</c:v>
                      </c:pt>
                      <c:pt idx="299" formatCode="0.00">
                        <c:v>3.15</c:v>
                      </c:pt>
                      <c:pt idx="300" formatCode="0.00">
                        <c:v>3.08</c:v>
                      </c:pt>
                      <c:pt idx="301" formatCode="0.00">
                        <c:v>3.1</c:v>
                      </c:pt>
                      <c:pt idx="302" formatCode="0.00">
                        <c:v>3.6</c:v>
                      </c:pt>
                      <c:pt idx="303" formatCode="0.00">
                        <c:v>3.8</c:v>
                      </c:pt>
                      <c:pt idx="304" formatCode="0.00">
                        <c:v>3.2</c:v>
                      </c:pt>
                      <c:pt idx="305" formatCode="0.00">
                        <c:v>3.56</c:v>
                      </c:pt>
                      <c:pt idx="306" formatCode="0.00">
                        <c:v>3.48</c:v>
                      </c:pt>
                      <c:pt idx="307" formatCode="0.00">
                        <c:v>3.22</c:v>
                      </c:pt>
                      <c:pt idx="308" formatCode="0.00">
                        <c:v>3.02</c:v>
                      </c:pt>
                      <c:pt idx="309" formatCode="0.00">
                        <c:v>2.88</c:v>
                      </c:pt>
                      <c:pt idx="310" formatCode="0.00">
                        <c:v>2.75</c:v>
                      </c:pt>
                      <c:pt idx="311" formatCode="0.00">
                        <c:v>2.78</c:v>
                      </c:pt>
                      <c:pt idx="312" formatCode="0.00">
                        <c:v>2.94</c:v>
                      </c:pt>
                      <c:pt idx="313" formatCode="0.00">
                        <c:v>2.98</c:v>
                      </c:pt>
                      <c:pt idx="314" formatCode="0.00">
                        <c:v>3.1</c:v>
                      </c:pt>
                      <c:pt idx="315" formatCode="0.00">
                        <c:v>3.08</c:v>
                      </c:pt>
                      <c:pt idx="316" formatCode="0.00">
                        <c:v>3.1</c:v>
                      </c:pt>
                      <c:pt idx="317" formatCode="0.00">
                        <c:v>3.19</c:v>
                      </c:pt>
                      <c:pt idx="318" formatCode="0.00">
                        <c:v>3.5</c:v>
                      </c:pt>
                      <c:pt idx="319" formatCode="0.00">
                        <c:v>3.19</c:v>
                      </c:pt>
                      <c:pt idx="320" formatCode="0.00">
                        <c:v>3.5</c:v>
                      </c:pt>
                      <c:pt idx="321" formatCode="0.00">
                        <c:v>3.4</c:v>
                      </c:pt>
                      <c:pt idx="322" formatCode="0.00">
                        <c:v>3.28</c:v>
                      </c:pt>
                      <c:pt idx="323" formatCode="0.00">
                        <c:v>3.5</c:v>
                      </c:pt>
                      <c:pt idx="324" formatCode="0.00">
                        <c:v>3.36</c:v>
                      </c:pt>
                      <c:pt idx="325" formatCode="0.00">
                        <c:v>3.23</c:v>
                      </c:pt>
                      <c:pt idx="326" formatCode="0.00">
                        <c:v>2.2799999999999998</c:v>
                      </c:pt>
                      <c:pt idx="327" formatCode="0.00">
                        <c:v>3.74</c:v>
                      </c:pt>
                      <c:pt idx="328" formatCode="0.00">
                        <c:v>3.98</c:v>
                      </c:pt>
                      <c:pt idx="329" formatCode="0.00">
                        <c:v>3.96</c:v>
                      </c:pt>
                      <c:pt idx="330" formatCode="0.00">
                        <c:v>3.64</c:v>
                      </c:pt>
                      <c:pt idx="331" formatCode="0.00">
                        <c:v>3.58</c:v>
                      </c:pt>
                      <c:pt idx="332" formatCode="0.00">
                        <c:v>3.84</c:v>
                      </c:pt>
                      <c:pt idx="333" formatCode="0.00">
                        <c:v>3.56</c:v>
                      </c:pt>
                      <c:pt idx="334" formatCode="0.00">
                        <c:v>3.26</c:v>
                      </c:pt>
                      <c:pt idx="335" formatCode="0.00">
                        <c:v>3.18</c:v>
                      </c:pt>
                      <c:pt idx="336" formatCode="0.00">
                        <c:v>3.4</c:v>
                      </c:pt>
                      <c:pt idx="337" formatCode="0.00">
                        <c:v>3.04</c:v>
                      </c:pt>
                      <c:pt idx="338" formatCode="0.00">
                        <c:v>2.95</c:v>
                      </c:pt>
                      <c:pt idx="339" formatCode="0.00">
                        <c:v>2.86</c:v>
                      </c:pt>
                      <c:pt idx="340" formatCode="0.00">
                        <c:v>2.79</c:v>
                      </c:pt>
                      <c:pt idx="341" formatCode="0.00">
                        <c:v>2.74</c:v>
                      </c:pt>
                      <c:pt idx="342" formatCode="0.00">
                        <c:v>2.7</c:v>
                      </c:pt>
                      <c:pt idx="343" formatCode="0.00">
                        <c:v>2.63</c:v>
                      </c:pt>
                      <c:pt idx="344" formatCode="0.00">
                        <c:v>2.6</c:v>
                      </c:pt>
                      <c:pt idx="345" formatCode="0.00">
                        <c:v>2.56</c:v>
                      </c:pt>
                      <c:pt idx="346" formatCode="0.00">
                        <c:v>2.48</c:v>
                      </c:pt>
                      <c:pt idx="347" formatCode="0.00">
                        <c:v>2.9</c:v>
                      </c:pt>
                      <c:pt idx="348" formatCode="0.00">
                        <c:v>3.07</c:v>
                      </c:pt>
                      <c:pt idx="349" formatCode="0.00">
                        <c:v>2.92</c:v>
                      </c:pt>
                      <c:pt idx="350" formatCode="0.00">
                        <c:v>3.03</c:v>
                      </c:pt>
                      <c:pt idx="351" formatCode="0.00">
                        <c:v>3.25</c:v>
                      </c:pt>
                      <c:pt idx="352" formatCode="0.00">
                        <c:v>3.7</c:v>
                      </c:pt>
                      <c:pt idx="353" formatCode="0.00">
                        <c:v>3.4</c:v>
                      </c:pt>
                      <c:pt idx="354" formatCode="0.00">
                        <c:v>3.4</c:v>
                      </c:pt>
                      <c:pt idx="355" formatCode="0.00">
                        <c:v>3.15</c:v>
                      </c:pt>
                      <c:pt idx="356" formatCode="0.00">
                        <c:v>2.96</c:v>
                      </c:pt>
                      <c:pt idx="357" formatCode="0.00">
                        <c:v>2.88</c:v>
                      </c:pt>
                      <c:pt idx="358" formatCode="0.00">
                        <c:v>2.74</c:v>
                      </c:pt>
                      <c:pt idx="359" formatCode="0.00">
                        <c:v>2.72</c:v>
                      </c:pt>
                      <c:pt idx="360" formatCode="0.00">
                        <c:v>2.63</c:v>
                      </c:pt>
                      <c:pt idx="361" formatCode="0.00">
                        <c:v>2.23</c:v>
                      </c:pt>
                      <c:pt idx="362" formatCode="0.00">
                        <c:v>2.67</c:v>
                      </c:pt>
                      <c:pt idx="363" formatCode="0.00">
                        <c:v>2.58</c:v>
                      </c:pt>
                      <c:pt idx="364" formatCode="0.00">
                        <c:v>2.44</c:v>
                      </c:pt>
                      <c:pt idx="365" formatCode="0.00">
                        <c:v>2.44</c:v>
                      </c:pt>
                      <c:pt idx="366" formatCode="0.00">
                        <c:v>2.76</c:v>
                      </c:pt>
                      <c:pt idx="367" formatCode="0.00">
                        <c:v>2.76</c:v>
                      </c:pt>
                      <c:pt idx="368" formatCode="0.00">
                        <c:v>2.6</c:v>
                      </c:pt>
                      <c:pt idx="369" formatCode="0.00">
                        <c:v>2.84</c:v>
                      </c:pt>
                      <c:pt idx="370" formatCode="0.00">
                        <c:v>2.78</c:v>
                      </c:pt>
                      <c:pt idx="371" formatCode="0.00">
                        <c:v>2.78</c:v>
                      </c:pt>
                      <c:pt idx="372" formatCode="0.00">
                        <c:v>2.88</c:v>
                      </c:pt>
                      <c:pt idx="373" formatCode="0.00">
                        <c:v>2.95</c:v>
                      </c:pt>
                      <c:pt idx="374" formatCode="0.00">
                        <c:v>2.88</c:v>
                      </c:pt>
                      <c:pt idx="375" formatCode="0.00">
                        <c:v>2.92</c:v>
                      </c:pt>
                      <c:pt idx="376" formatCode="0.00">
                        <c:v>2.88</c:v>
                      </c:pt>
                      <c:pt idx="377" formatCode="0.00">
                        <c:v>2.8</c:v>
                      </c:pt>
                      <c:pt idx="378" formatCode="0.00">
                        <c:v>2.72</c:v>
                      </c:pt>
                      <c:pt idx="379" formatCode="0.00">
                        <c:v>2.6</c:v>
                      </c:pt>
                      <c:pt idx="380" formatCode="0.00">
                        <c:v>2.52</c:v>
                      </c:pt>
                      <c:pt idx="381" formatCode="0.00">
                        <c:v>2.44</c:v>
                      </c:pt>
                      <c:pt idx="382" formatCode="0.00">
                        <c:v>2.38</c:v>
                      </c:pt>
                      <c:pt idx="383" formatCode="0.00">
                        <c:v>2.3199999999999998</c:v>
                      </c:pt>
                      <c:pt idx="384" formatCode="0.00">
                        <c:v>2.2999999999999998</c:v>
                      </c:pt>
                      <c:pt idx="385" formatCode="0.00">
                        <c:v>2.2799999999999998</c:v>
                      </c:pt>
                      <c:pt idx="386" formatCode="0.00">
                        <c:v>2.2999999999999998</c:v>
                      </c:pt>
                      <c:pt idx="387" formatCode="0.00">
                        <c:v>2.2200000000000002</c:v>
                      </c:pt>
                      <c:pt idx="388" formatCode="0.00">
                        <c:v>2.2000000000000002</c:v>
                      </c:pt>
                      <c:pt idx="389" formatCode="0.00">
                        <c:v>2.19</c:v>
                      </c:pt>
                      <c:pt idx="390" formatCode="0.00">
                        <c:v>2.17</c:v>
                      </c:pt>
                      <c:pt idx="391" formatCode="0.00">
                        <c:v>2.15</c:v>
                      </c:pt>
                      <c:pt idx="392" formatCode="0.00">
                        <c:v>2.13</c:v>
                      </c:pt>
                      <c:pt idx="393" formatCode="0.00">
                        <c:v>2.0699999999999998</c:v>
                      </c:pt>
                      <c:pt idx="394" formatCode="0.00">
                        <c:v>2</c:v>
                      </c:pt>
                      <c:pt idx="395" formatCode="0.00">
                        <c:v>1.96</c:v>
                      </c:pt>
                      <c:pt idx="396" formatCode="0.00">
                        <c:v>1.9</c:v>
                      </c:pt>
                      <c:pt idx="397" formatCode="0.00">
                        <c:v>1.9</c:v>
                      </c:pt>
                      <c:pt idx="398" formatCode="0.00">
                        <c:v>1.88</c:v>
                      </c:pt>
                      <c:pt idx="399" formatCode="0.00">
                        <c:v>1.88</c:v>
                      </c:pt>
                      <c:pt idx="400" formatCode="0.00">
                        <c:v>1.86</c:v>
                      </c:pt>
                      <c:pt idx="401" formatCode="0.00">
                        <c:v>1.86</c:v>
                      </c:pt>
                      <c:pt idx="402" formatCode="0.00">
                        <c:v>1.85</c:v>
                      </c:pt>
                      <c:pt idx="403" formatCode="0.00">
                        <c:v>1.85</c:v>
                      </c:pt>
                      <c:pt idx="404" formatCode="0.00">
                        <c:v>1.87</c:v>
                      </c:pt>
                      <c:pt idx="405" formatCode="0.00">
                        <c:v>1.85</c:v>
                      </c:pt>
                      <c:pt idx="406" formatCode="0.00">
                        <c:v>1.93</c:v>
                      </c:pt>
                      <c:pt idx="407" formatCode="0.00">
                        <c:v>1.98</c:v>
                      </c:pt>
                      <c:pt idx="408" formatCode="0.00">
                        <c:v>2.0499999999999998</c:v>
                      </c:pt>
                      <c:pt idx="409" formatCode="0.00">
                        <c:v>2.0699999999999998</c:v>
                      </c:pt>
                      <c:pt idx="410" formatCode="0.00">
                        <c:v>2</c:v>
                      </c:pt>
                      <c:pt idx="411" formatCode="0.00">
                        <c:v>2.08</c:v>
                      </c:pt>
                      <c:pt idx="412" formatCode="0.00">
                        <c:v>2.06</c:v>
                      </c:pt>
                      <c:pt idx="413" formatCode="0.00">
                        <c:v>2.02</c:v>
                      </c:pt>
                      <c:pt idx="414" formatCode="0.00">
                        <c:v>1.98</c:v>
                      </c:pt>
                      <c:pt idx="415" formatCode="0.00">
                        <c:v>1.92</c:v>
                      </c:pt>
                      <c:pt idx="416" formatCode="0.00">
                        <c:v>1.9</c:v>
                      </c:pt>
                      <c:pt idx="417" formatCode="0.00">
                        <c:v>1.9</c:v>
                      </c:pt>
                      <c:pt idx="418" formatCode="0.00">
                        <c:v>1.88</c:v>
                      </c:pt>
                      <c:pt idx="419" formatCode="0.00">
                        <c:v>1.88</c:v>
                      </c:pt>
                      <c:pt idx="420" formatCode="0.00">
                        <c:v>1.86</c:v>
                      </c:pt>
                      <c:pt idx="421" formatCode="0.00">
                        <c:v>1.85</c:v>
                      </c:pt>
                      <c:pt idx="422" formatCode="0.00">
                        <c:v>1.83</c:v>
                      </c:pt>
                      <c:pt idx="423" formatCode="0.00">
                        <c:v>1.79</c:v>
                      </c:pt>
                      <c:pt idx="424" formatCode="0.00">
                        <c:v>1.75</c:v>
                      </c:pt>
                      <c:pt idx="425" formatCode="0.00">
                        <c:v>1.75</c:v>
                      </c:pt>
                      <c:pt idx="426" formatCode="0.00">
                        <c:v>1.72</c:v>
                      </c:pt>
                      <c:pt idx="427" formatCode="0.00">
                        <c:v>1.72</c:v>
                      </c:pt>
                      <c:pt idx="428" formatCode="0.00">
                        <c:v>1.7</c:v>
                      </c:pt>
                      <c:pt idx="429" formatCode="0.00">
                        <c:v>1.7</c:v>
                      </c:pt>
                      <c:pt idx="430" formatCode="0.00">
                        <c:v>1.7</c:v>
                      </c:pt>
                      <c:pt idx="431" formatCode="0.00">
                        <c:v>1.68</c:v>
                      </c:pt>
                      <c:pt idx="432" formatCode="0.00">
                        <c:v>1.66</c:v>
                      </c:pt>
                      <c:pt idx="433" formatCode="0.00">
                        <c:v>1.64</c:v>
                      </c:pt>
                      <c:pt idx="434" formatCode="0.00">
                        <c:v>1.62</c:v>
                      </c:pt>
                      <c:pt idx="435" formatCode="0.00">
                        <c:v>1.61</c:v>
                      </c:pt>
                      <c:pt idx="436" formatCode="0.00">
                        <c:v>1.6</c:v>
                      </c:pt>
                      <c:pt idx="437" formatCode="0.00">
                        <c:v>1.6</c:v>
                      </c:pt>
                      <c:pt idx="438" formatCode="0.00">
                        <c:v>1.6</c:v>
                      </c:pt>
                      <c:pt idx="439" formatCode="0.00">
                        <c:v>1.65</c:v>
                      </c:pt>
                      <c:pt idx="440" formatCode="0.00">
                        <c:v>1.71</c:v>
                      </c:pt>
                      <c:pt idx="441" formatCode="0.00">
                        <c:v>1.8</c:v>
                      </c:pt>
                      <c:pt idx="442" formatCode="0.00">
                        <c:v>1.85</c:v>
                      </c:pt>
                      <c:pt idx="443" formatCode="0.00">
                        <c:v>1.86</c:v>
                      </c:pt>
                      <c:pt idx="444" formatCode="0.00">
                        <c:v>1.88</c:v>
                      </c:pt>
                      <c:pt idx="445" formatCode="0.00">
                        <c:v>1.92</c:v>
                      </c:pt>
                      <c:pt idx="446" formatCode="0.00">
                        <c:v>1.88</c:v>
                      </c:pt>
                      <c:pt idx="447" formatCode="0.00">
                        <c:v>1.9</c:v>
                      </c:pt>
                      <c:pt idx="448" formatCode="0.00">
                        <c:v>1.96</c:v>
                      </c:pt>
                      <c:pt idx="449" formatCode="0.00">
                        <c:v>1.86</c:v>
                      </c:pt>
                      <c:pt idx="450" formatCode="0.00">
                        <c:v>1.84</c:v>
                      </c:pt>
                      <c:pt idx="451" formatCode="0.00">
                        <c:v>1.82</c:v>
                      </c:pt>
                      <c:pt idx="452" formatCode="0.00">
                        <c:v>1.82</c:v>
                      </c:pt>
                      <c:pt idx="453" formatCode="0.00">
                        <c:v>1.8</c:v>
                      </c:pt>
                      <c:pt idx="454" formatCode="0.00">
                        <c:v>1.74</c:v>
                      </c:pt>
                      <c:pt idx="455" formatCode="0.00">
                        <c:v>1.72</c:v>
                      </c:pt>
                      <c:pt idx="456" formatCode="0.00">
                        <c:v>1.69</c:v>
                      </c:pt>
                      <c:pt idx="457" formatCode="0.00">
                        <c:v>1.65</c:v>
                      </c:pt>
                      <c:pt idx="458" formatCode="0.00">
                        <c:v>1.6</c:v>
                      </c:pt>
                      <c:pt idx="459" formatCode="0.00">
                        <c:v>1.56</c:v>
                      </c:pt>
                      <c:pt idx="460" formatCode="0.00">
                        <c:v>1.7</c:v>
                      </c:pt>
                      <c:pt idx="461" formatCode="0.00">
                        <c:v>1.8</c:v>
                      </c:pt>
                      <c:pt idx="462" formatCode="0.00">
                        <c:v>2.04</c:v>
                      </c:pt>
                      <c:pt idx="463" formatCode="0.00">
                        <c:v>2.15</c:v>
                      </c:pt>
                      <c:pt idx="464" formatCode="0.00">
                        <c:v>2.2599999999999998</c:v>
                      </c:pt>
                      <c:pt idx="465" formatCode="0.00">
                        <c:v>2.2000000000000002</c:v>
                      </c:pt>
                      <c:pt idx="466" formatCode="0.00">
                        <c:v>2.1</c:v>
                      </c:pt>
                      <c:pt idx="467" formatCode="0.00">
                        <c:v>1.98</c:v>
                      </c:pt>
                      <c:pt idx="468" formatCode="0.00">
                        <c:v>1.95</c:v>
                      </c:pt>
                      <c:pt idx="469" formatCode="0.00">
                        <c:v>1.85</c:v>
                      </c:pt>
                      <c:pt idx="470" formatCode="0.00">
                        <c:v>1.8</c:v>
                      </c:pt>
                      <c:pt idx="471" formatCode="0.00">
                        <c:v>1.82</c:v>
                      </c:pt>
                      <c:pt idx="472" formatCode="0.00">
                        <c:v>1.95</c:v>
                      </c:pt>
                      <c:pt idx="473" formatCode="0.00">
                        <c:v>1.95</c:v>
                      </c:pt>
                      <c:pt idx="474" formatCode="0.00">
                        <c:v>1.9</c:v>
                      </c:pt>
                      <c:pt idx="475" formatCode="0.00">
                        <c:v>1.86</c:v>
                      </c:pt>
                      <c:pt idx="476" formatCode="0.00">
                        <c:v>1.8</c:v>
                      </c:pt>
                      <c:pt idx="477" formatCode="0.00">
                        <c:v>1.82</c:v>
                      </c:pt>
                      <c:pt idx="478" formatCode="0.00">
                        <c:v>1.85</c:v>
                      </c:pt>
                      <c:pt idx="479" formatCode="0.00">
                        <c:v>1.87</c:v>
                      </c:pt>
                      <c:pt idx="480" formatCode="0.00">
                        <c:v>1.92</c:v>
                      </c:pt>
                      <c:pt idx="481" formatCode="0.00">
                        <c:v>2.02</c:v>
                      </c:pt>
                      <c:pt idx="482" formatCode="0.00">
                        <c:v>2.04</c:v>
                      </c:pt>
                      <c:pt idx="483" formatCode="0.00">
                        <c:v>2</c:v>
                      </c:pt>
                      <c:pt idx="484" formatCode="0.00">
                        <c:v>2.1</c:v>
                      </c:pt>
                      <c:pt idx="485" formatCode="0.00">
                        <c:v>2.12</c:v>
                      </c:pt>
                      <c:pt idx="486" formatCode="0.00">
                        <c:v>1.98</c:v>
                      </c:pt>
                      <c:pt idx="487" formatCode="0.00">
                        <c:v>1.82</c:v>
                      </c:pt>
                      <c:pt idx="488" formatCode="0.00">
                        <c:v>1.68</c:v>
                      </c:pt>
                      <c:pt idx="489" formatCode="0.00">
                        <c:v>1.55</c:v>
                      </c:pt>
                      <c:pt idx="490" formatCode="0.00">
                        <c:v>1.62</c:v>
                      </c:pt>
                      <c:pt idx="491" formatCode="0.00">
                        <c:v>1.6</c:v>
                      </c:pt>
                      <c:pt idx="492" formatCode="0.00">
                        <c:v>1.54</c:v>
                      </c:pt>
                      <c:pt idx="493" formatCode="0.00">
                        <c:v>1.56</c:v>
                      </c:pt>
                      <c:pt idx="494" formatCode="0.00">
                        <c:v>1.56</c:v>
                      </c:pt>
                      <c:pt idx="495" formatCode="0.00">
                        <c:v>1.6</c:v>
                      </c:pt>
                      <c:pt idx="496" formatCode="0.00">
                        <c:v>1.62</c:v>
                      </c:pt>
                      <c:pt idx="497" formatCode="0.00">
                        <c:v>1.63</c:v>
                      </c:pt>
                      <c:pt idx="498" formatCode="0.00">
                        <c:v>1.65</c:v>
                      </c:pt>
                      <c:pt idx="499" formatCode="0.00">
                        <c:v>1.7</c:v>
                      </c:pt>
                      <c:pt idx="500" formatCode="0.00">
                        <c:v>1.72</c:v>
                      </c:pt>
                      <c:pt idx="501" formatCode="0.00">
                        <c:v>1.69</c:v>
                      </c:pt>
                      <c:pt idx="502" formatCode="0.00">
                        <c:v>1.64</c:v>
                      </c:pt>
                      <c:pt idx="503" formatCode="0.00">
                        <c:v>1.6</c:v>
                      </c:pt>
                      <c:pt idx="504" formatCode="0.00">
                        <c:v>1.55</c:v>
                      </c:pt>
                      <c:pt idx="505" formatCode="0.00">
                        <c:v>1.52</c:v>
                      </c:pt>
                      <c:pt idx="506" formatCode="0.00">
                        <c:v>1.48</c:v>
                      </c:pt>
                      <c:pt idx="507" formatCode="0.00">
                        <c:v>1.5</c:v>
                      </c:pt>
                      <c:pt idx="508" formatCode="0.00">
                        <c:v>1.5</c:v>
                      </c:pt>
                      <c:pt idx="509" formatCode="0.00">
                        <c:v>1.52</c:v>
                      </c:pt>
                      <c:pt idx="510" formatCode="0.00">
                        <c:v>1.48</c:v>
                      </c:pt>
                      <c:pt idx="511" formatCode="0.00">
                        <c:v>1.5</c:v>
                      </c:pt>
                      <c:pt idx="512" formatCode="0.00">
                        <c:v>1.5</c:v>
                      </c:pt>
                      <c:pt idx="513" formatCode="0.00">
                        <c:v>1.5</c:v>
                      </c:pt>
                      <c:pt idx="514" formatCode="0.00">
                        <c:v>1.53</c:v>
                      </c:pt>
                      <c:pt idx="515" formatCode="0.00">
                        <c:v>1.53</c:v>
                      </c:pt>
                      <c:pt idx="516" formatCode="0.00">
                        <c:v>1.53</c:v>
                      </c:pt>
                      <c:pt idx="517" formatCode="0.00">
                        <c:v>1.5</c:v>
                      </c:pt>
                      <c:pt idx="518" formatCode="0.00">
                        <c:v>1.53</c:v>
                      </c:pt>
                      <c:pt idx="519" formatCode="0.00">
                        <c:v>1.53</c:v>
                      </c:pt>
                      <c:pt idx="520" formatCode="0.00">
                        <c:v>1.53</c:v>
                      </c:pt>
                      <c:pt idx="521" formatCode="0.00">
                        <c:v>1.53</c:v>
                      </c:pt>
                      <c:pt idx="522" formatCode="0.00">
                        <c:v>1.53</c:v>
                      </c:pt>
                      <c:pt idx="523" formatCode="0.00">
                        <c:v>1.7</c:v>
                      </c:pt>
                      <c:pt idx="524" formatCode="0.00">
                        <c:v>1.66</c:v>
                      </c:pt>
                      <c:pt idx="525" formatCode="0.00">
                        <c:v>1.61</c:v>
                      </c:pt>
                      <c:pt idx="526" formatCode="0.00">
                        <c:v>1.59</c:v>
                      </c:pt>
                      <c:pt idx="527" formatCode="0.00">
                        <c:v>1.52</c:v>
                      </c:pt>
                      <c:pt idx="528" formatCode="0.00">
                        <c:v>1.55</c:v>
                      </c:pt>
                      <c:pt idx="529" formatCode="0.00">
                        <c:v>1.54</c:v>
                      </c:pt>
                      <c:pt idx="530" formatCode="0.00">
                        <c:v>1.53</c:v>
                      </c:pt>
                      <c:pt idx="531" formatCode="0.00">
                        <c:v>1.48</c:v>
                      </c:pt>
                      <c:pt idx="532" formatCode="0.00">
                        <c:v>1.45</c:v>
                      </c:pt>
                      <c:pt idx="533" formatCode="0.00">
                        <c:v>1.43</c:v>
                      </c:pt>
                      <c:pt idx="534" formatCode="0.00">
                        <c:v>1.4</c:v>
                      </c:pt>
                      <c:pt idx="535" formatCode="0.00">
                        <c:v>1.43</c:v>
                      </c:pt>
                      <c:pt idx="536" formatCode="0.00">
                        <c:v>1.45</c:v>
                      </c:pt>
                      <c:pt idx="537" formatCode="0.00">
                        <c:v>1.43</c:v>
                      </c:pt>
                      <c:pt idx="538" formatCode="0.00">
                        <c:v>1.4</c:v>
                      </c:pt>
                      <c:pt idx="539" formatCode="0.00">
                        <c:v>1.36</c:v>
                      </c:pt>
                      <c:pt idx="540" formatCode="0.00">
                        <c:v>1.34</c:v>
                      </c:pt>
                      <c:pt idx="541" formatCode="0.00">
                        <c:v>1.3</c:v>
                      </c:pt>
                      <c:pt idx="542" formatCode="0.00">
                        <c:v>1.3</c:v>
                      </c:pt>
                      <c:pt idx="543" formatCode="0.00">
                        <c:v>1.28</c:v>
                      </c:pt>
                      <c:pt idx="544" formatCode="0.00">
                        <c:v>1.26</c:v>
                      </c:pt>
                      <c:pt idx="545" formatCode="0.00">
                        <c:v>1.24</c:v>
                      </c:pt>
                      <c:pt idx="546" formatCode="0.00">
                        <c:v>1.2</c:v>
                      </c:pt>
                      <c:pt idx="547" formatCode="0.00">
                        <c:v>1.18</c:v>
                      </c:pt>
                      <c:pt idx="548" formatCode="0.00">
                        <c:v>1.1599999999999999</c:v>
                      </c:pt>
                      <c:pt idx="549" formatCode="0.00">
                        <c:v>1.1399999999999999</c:v>
                      </c:pt>
                      <c:pt idx="550" formatCode="0.00">
                        <c:v>1.1399999999999999</c:v>
                      </c:pt>
                      <c:pt idx="551" formatCode="0.00">
                        <c:v>1.1200000000000001</c:v>
                      </c:pt>
                      <c:pt idx="552" formatCode="0.00">
                        <c:v>1.1200000000000001</c:v>
                      </c:pt>
                      <c:pt idx="553" formatCode="0.00">
                        <c:v>1.1200000000000001</c:v>
                      </c:pt>
                      <c:pt idx="554" formatCode="0.00">
                        <c:v>1.1299999999999999</c:v>
                      </c:pt>
                      <c:pt idx="555" formatCode="0.00">
                        <c:v>1.1299999999999999</c:v>
                      </c:pt>
                      <c:pt idx="556" formatCode="0.00">
                        <c:v>1.1499999999999999</c:v>
                      </c:pt>
                      <c:pt idx="557" formatCode="0.00">
                        <c:v>1.1299999999999999</c:v>
                      </c:pt>
                      <c:pt idx="558" formatCode="0.00">
                        <c:v>1.1200000000000001</c:v>
                      </c:pt>
                      <c:pt idx="559" formatCode="0.00">
                        <c:v>1.1299999999999999</c:v>
                      </c:pt>
                      <c:pt idx="560" formatCode="0.00">
                        <c:v>1.1299999999999999</c:v>
                      </c:pt>
                      <c:pt idx="561" formatCode="0.00">
                        <c:v>1.1000000000000001</c:v>
                      </c:pt>
                      <c:pt idx="562" formatCode="0.00">
                        <c:v>1.0900000000000001</c:v>
                      </c:pt>
                      <c:pt idx="563" formatCode="0.00">
                        <c:v>1.0900000000000001</c:v>
                      </c:pt>
                      <c:pt idx="564" formatCode="0.00">
                        <c:v>1.07</c:v>
                      </c:pt>
                      <c:pt idx="565" formatCode="0.00">
                        <c:v>1.07</c:v>
                      </c:pt>
                      <c:pt idx="566" formatCode="0.00">
                        <c:v>1.05</c:v>
                      </c:pt>
                      <c:pt idx="567" formatCode="0.00">
                        <c:v>1.05</c:v>
                      </c:pt>
                      <c:pt idx="568" formatCode="0.00">
                        <c:v>1.07</c:v>
                      </c:pt>
                      <c:pt idx="569" formatCode="0.00">
                        <c:v>1.07</c:v>
                      </c:pt>
                      <c:pt idx="570" formatCode="0.00">
                        <c:v>1.1000000000000001</c:v>
                      </c:pt>
                      <c:pt idx="571" formatCode="0.00">
                        <c:v>1.1200000000000001</c:v>
                      </c:pt>
                      <c:pt idx="572" formatCode="0.00">
                        <c:v>1.17</c:v>
                      </c:pt>
                      <c:pt idx="573" formatCode="0.00">
                        <c:v>1.1499999999999999</c:v>
                      </c:pt>
                      <c:pt idx="574" formatCode="0.00">
                        <c:v>1.1299999999999999</c:v>
                      </c:pt>
                      <c:pt idx="575" formatCode="0.00">
                        <c:v>1.24</c:v>
                      </c:pt>
                      <c:pt idx="576" formatCode="0.00">
                        <c:v>1.66</c:v>
                      </c:pt>
                      <c:pt idx="577" formatCode="0.00">
                        <c:v>2.02</c:v>
                      </c:pt>
                      <c:pt idx="578" formatCode="0.00">
                        <c:v>2.06</c:v>
                      </c:pt>
                      <c:pt idx="579" formatCode="0.00">
                        <c:v>1.92</c:v>
                      </c:pt>
                      <c:pt idx="580" formatCode="0.00">
                        <c:v>1.8</c:v>
                      </c:pt>
                      <c:pt idx="581" formatCode="0.00">
                        <c:v>1.86</c:v>
                      </c:pt>
                      <c:pt idx="582" formatCode="0.00">
                        <c:v>1.86</c:v>
                      </c:pt>
                      <c:pt idx="583" formatCode="0.00">
                        <c:v>1.78</c:v>
                      </c:pt>
                      <c:pt idx="584" formatCode="0.00">
                        <c:v>1.65</c:v>
                      </c:pt>
                      <c:pt idx="585" formatCode="0.00">
                        <c:v>1.58</c:v>
                      </c:pt>
                      <c:pt idx="586" formatCode="0.00">
                        <c:v>1.88</c:v>
                      </c:pt>
                      <c:pt idx="587" formatCode="0.00">
                        <c:v>1.83</c:v>
                      </c:pt>
                      <c:pt idx="588" formatCode="0.00">
                        <c:v>2.08</c:v>
                      </c:pt>
                      <c:pt idx="589" formatCode="0.00">
                        <c:v>2.2000000000000002</c:v>
                      </c:pt>
                      <c:pt idx="590" formatCode="0.00">
                        <c:v>2.2999999999999998</c:v>
                      </c:pt>
                      <c:pt idx="591" formatCode="0.00">
                        <c:v>2.41</c:v>
                      </c:pt>
                      <c:pt idx="592" formatCode="0.00">
                        <c:v>2.5</c:v>
                      </c:pt>
                      <c:pt idx="593" formatCode="0.00">
                        <c:v>2.2999999999999998</c:v>
                      </c:pt>
                      <c:pt idx="594" formatCode="0.00">
                        <c:v>1.9</c:v>
                      </c:pt>
                      <c:pt idx="595" formatCode="0.00">
                        <c:v>1.8</c:v>
                      </c:pt>
                      <c:pt idx="596" formatCode="0.00">
                        <c:v>1.9</c:v>
                      </c:pt>
                      <c:pt idx="597" formatCode="0.00">
                        <c:v>1.8</c:v>
                      </c:pt>
                      <c:pt idx="598" formatCode="0.00">
                        <c:v>1.64</c:v>
                      </c:pt>
                      <c:pt idx="599" formatCode="0.00">
                        <c:v>1.56</c:v>
                      </c:pt>
                      <c:pt idx="600" formatCode="0.00">
                        <c:v>1.5</c:v>
                      </c:pt>
                      <c:pt idx="668" formatCode="0.00">
                        <c:v>2.12</c:v>
                      </c:pt>
                      <c:pt idx="669" formatCode="0.00">
                        <c:v>2.12</c:v>
                      </c:pt>
                      <c:pt idx="670" formatCode="0.00">
                        <c:v>2.2000000000000002</c:v>
                      </c:pt>
                      <c:pt idx="671" formatCode="0.00">
                        <c:v>2.34</c:v>
                      </c:pt>
                      <c:pt idx="672" formatCode="0.00">
                        <c:v>2.4500000000000002</c:v>
                      </c:pt>
                      <c:pt idx="673" formatCode="0.00">
                        <c:v>2.56</c:v>
                      </c:pt>
                      <c:pt idx="674" formatCode="0.00">
                        <c:v>2.7</c:v>
                      </c:pt>
                      <c:pt idx="675" formatCode="0.00">
                        <c:v>2.7</c:v>
                      </c:pt>
                      <c:pt idx="676" formatCode="0.00">
                        <c:v>2.48</c:v>
                      </c:pt>
                      <c:pt idx="677" formatCode="0.00">
                        <c:v>2.2599999999999998</c:v>
                      </c:pt>
                      <c:pt idx="678" formatCode="0.00">
                        <c:v>2</c:v>
                      </c:pt>
                      <c:pt idx="679" formatCode="0.00">
                        <c:v>1.95</c:v>
                      </c:pt>
                      <c:pt idx="680" formatCode="0.00">
                        <c:v>1.9</c:v>
                      </c:pt>
                      <c:pt idx="681" formatCode="0.00">
                        <c:v>1.88</c:v>
                      </c:pt>
                      <c:pt idx="682" formatCode="0.00">
                        <c:v>1.84</c:v>
                      </c:pt>
                      <c:pt idx="683" formatCode="0.00">
                        <c:v>1.72</c:v>
                      </c:pt>
                      <c:pt idx="684" formatCode="0.00">
                        <c:v>1.66</c:v>
                      </c:pt>
                      <c:pt idx="685" formatCode="0.00">
                        <c:v>1.65</c:v>
                      </c:pt>
                      <c:pt idx="686" formatCode="0.00">
                        <c:v>1.68</c:v>
                      </c:pt>
                      <c:pt idx="687" formatCode="0.00">
                        <c:v>1.62</c:v>
                      </c:pt>
                      <c:pt idx="688" formatCode="0.00">
                        <c:v>1.69</c:v>
                      </c:pt>
                      <c:pt idx="689" formatCode="0.00">
                        <c:v>1.79</c:v>
                      </c:pt>
                      <c:pt idx="690" formatCode="0.00">
                        <c:v>1.92</c:v>
                      </c:pt>
                      <c:pt idx="691" formatCode="0.00">
                        <c:v>1.88</c:v>
                      </c:pt>
                      <c:pt idx="692" formatCode="0.00">
                        <c:v>1.88</c:v>
                      </c:pt>
                      <c:pt idx="693" formatCode="0.00">
                        <c:v>2.08</c:v>
                      </c:pt>
                      <c:pt idx="694" formatCode="0.00">
                        <c:v>2.04</c:v>
                      </c:pt>
                      <c:pt idx="695" formatCode="0.00">
                        <c:v>1.9</c:v>
                      </c:pt>
                      <c:pt idx="696" formatCode="0.00">
                        <c:v>1.77</c:v>
                      </c:pt>
                      <c:pt idx="697" formatCode="0.00">
                        <c:v>1.79</c:v>
                      </c:pt>
                      <c:pt idx="698" formatCode="0.00">
                        <c:v>1.84</c:v>
                      </c:pt>
                      <c:pt idx="699" formatCode="0.00">
                        <c:v>1.74</c:v>
                      </c:pt>
                      <c:pt idx="700" formatCode="0.00">
                        <c:v>1.68</c:v>
                      </c:pt>
                      <c:pt idx="701" formatCode="0.00">
                        <c:v>1.6</c:v>
                      </c:pt>
                      <c:pt idx="702" formatCode="0.00">
                        <c:v>1.54</c:v>
                      </c:pt>
                      <c:pt idx="703" formatCode="0.00">
                        <c:v>1.5</c:v>
                      </c:pt>
                      <c:pt idx="704" formatCode="0.00">
                        <c:v>1.72</c:v>
                      </c:pt>
                      <c:pt idx="705" formatCode="0.00">
                        <c:v>1.46</c:v>
                      </c:pt>
                      <c:pt idx="706" formatCode="0.00">
                        <c:v>1.5</c:v>
                      </c:pt>
                      <c:pt idx="707" formatCode="0.00">
                        <c:v>1.46</c:v>
                      </c:pt>
                      <c:pt idx="708" formatCode="0.00">
                        <c:v>1.64</c:v>
                      </c:pt>
                      <c:pt idx="709" formatCode="0.00">
                        <c:v>2.08</c:v>
                      </c:pt>
                      <c:pt idx="710" formatCode="0.00">
                        <c:v>2.36</c:v>
                      </c:pt>
                      <c:pt idx="711" formatCode="0.00">
                        <c:v>2.2799999999999998</c:v>
                      </c:pt>
                      <c:pt idx="712" formatCode="0.00">
                        <c:v>2.2000000000000002</c:v>
                      </c:pt>
                      <c:pt idx="713" formatCode="0.00">
                        <c:v>2.2200000000000002</c:v>
                      </c:pt>
                      <c:pt idx="714" formatCode="0.00">
                        <c:v>2.35</c:v>
                      </c:pt>
                      <c:pt idx="715" formatCode="0.00">
                        <c:v>2.3199999999999998</c:v>
                      </c:pt>
                      <c:pt idx="716" formatCode="0.00">
                        <c:v>2.2799999999999998</c:v>
                      </c:pt>
                      <c:pt idx="717" formatCode="0.00">
                        <c:v>2.2000000000000002</c:v>
                      </c:pt>
                      <c:pt idx="718" formatCode="0.00">
                        <c:v>2.12</c:v>
                      </c:pt>
                      <c:pt idx="719" formatCode="0.00">
                        <c:v>2.08</c:v>
                      </c:pt>
                      <c:pt idx="720" formatCode="0.00">
                        <c:v>2</c:v>
                      </c:pt>
                      <c:pt idx="721" formatCode="0.00">
                        <c:v>2.04</c:v>
                      </c:pt>
                      <c:pt idx="722" formatCode="0.00">
                        <c:v>2.25</c:v>
                      </c:pt>
                      <c:pt idx="723" formatCode="0.00">
                        <c:v>2.2999999999999998</c:v>
                      </c:pt>
                      <c:pt idx="724" formatCode="0.00">
                        <c:v>2.34</c:v>
                      </c:pt>
                      <c:pt idx="725" formatCode="0.00">
                        <c:v>2.46</c:v>
                      </c:pt>
                      <c:pt idx="726" formatCode="0.00">
                        <c:v>2.67</c:v>
                      </c:pt>
                      <c:pt idx="727" formatCode="0.00">
                        <c:v>2.87</c:v>
                      </c:pt>
                      <c:pt idx="728" formatCode="0.00">
                        <c:v>3.15</c:v>
                      </c:pt>
                      <c:pt idx="729" formatCode="0.00">
                        <c:v>3.08</c:v>
                      </c:pt>
                      <c:pt idx="730" formatCode="0.00">
                        <c:v>2.93</c:v>
                      </c:pt>
                      <c:pt idx="731" formatCode="0.00">
                        <c:v>2.81</c:v>
                      </c:pt>
                    </c:numCache>
                  </c:numRef>
                </c: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13-7685-4CA2-8C6F-6BF9101DE235}"/>
                  </c:ext>
                </c:extLst>
              </c15:ser>
            </c15:filteredLineSeries>
          </c:ext>
        </c:extLst>
      </c:lineChart>
      <c:dateAx>
        <c:axId val="116532352"/>
        <c:scaling>
          <c:orientation val="minMax"/>
          <c:min val="42370"/>
        </c:scaling>
        <c:delete val="0"/>
        <c:axPos val="b"/>
        <c:title>
          <c:tx>
            <c:rich>
              <a:bodyPr/>
              <a:lstStyle/>
              <a:p>
                <a:pPr>
                  <a:defRPr b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s-CO"/>
                  <a:t>Título</a:t>
                </a:r>
              </a:p>
            </c:rich>
          </c:tx>
          <c:layout>
            <c:manualLayout>
              <c:xMode val="edge"/>
              <c:yMode val="edge"/>
              <c:x val="1.2498861566484561E-3"/>
              <c:y val="4.5063537554750448E-2"/>
            </c:manualLayout>
          </c:layout>
          <c:overlay val="0"/>
          <c:spPr>
            <a:noFill/>
            <a:ln w="25400">
              <a:noFill/>
            </a:ln>
          </c:spPr>
        </c:title>
        <c:numFmt formatCode="mmm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baseline="0">
                <a:latin typeface="+mn-lt"/>
              </a:defRPr>
            </a:pPr>
            <a:endParaRPr lang="es-CO"/>
          </a:p>
        </c:txPr>
        <c:crossAx val="116534272"/>
        <c:crossesAt val="0"/>
        <c:auto val="0"/>
        <c:lblOffset val="100"/>
        <c:baseTimeUnit val="days"/>
        <c:majorUnit val="1"/>
        <c:majorTimeUnit val="months"/>
        <c:minorUnit val="1"/>
        <c:minorTimeUnit val="months"/>
      </c:dateAx>
      <c:valAx>
        <c:axId val="116534272"/>
        <c:scaling>
          <c:orientation val="minMax"/>
          <c:max val="10"/>
          <c:min val="0"/>
        </c:scaling>
        <c:delete val="0"/>
        <c:axPos val="l"/>
        <c:majorGridlines/>
        <c:numFmt formatCode="0.00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1" baseline="0">
                <a:latin typeface="+mn-lt"/>
              </a:defRPr>
            </a:pPr>
            <a:endParaRPr lang="es-CO"/>
          </a:p>
        </c:txPr>
        <c:crossAx val="116532352"/>
        <c:crosses val="autoZero"/>
        <c:crossBetween val="midCat"/>
        <c:majorUnit val="1"/>
      </c:valAx>
      <c:spPr>
        <a:blipFill dpi="0" rotWithShape="1">
          <a:blip xmlns:r="http://schemas.openxmlformats.org/officeDocument/2006/relationships" r:embed="rId2">
            <a:alphaModFix amt="45000"/>
          </a:blip>
          <a:srcRect/>
          <a:stretch>
            <a:fillRect/>
          </a:stretch>
        </a:blipFill>
        <a:ln w="25400">
          <a:solidFill>
            <a:schemeClr val="tx1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3.966575591985428E-2"/>
          <c:y val="0.86699360445967266"/>
          <c:w val="0.93905794626593808"/>
          <c:h val="0.11302832029809805"/>
        </c:manualLayout>
      </c:layout>
      <c:overlay val="0"/>
      <c:spPr>
        <a:solidFill>
          <a:sysClr val="window" lastClr="FFFFFF">
            <a:lumMod val="85000"/>
            <a:alpha val="51000"/>
          </a:sysClr>
        </a:solidFill>
        <a:ln w="25400">
          <a:solidFill>
            <a:schemeClr val="tx1"/>
          </a:solidFill>
          <a:prstDash val="solid"/>
        </a:ln>
      </c:spPr>
      <c:txPr>
        <a:bodyPr/>
        <a:lstStyle/>
        <a:p>
          <a:pPr>
            <a:defRPr sz="800" b="1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gap"/>
    <c:showDLblsOverMax val="0"/>
  </c:chart>
  <c:spPr>
    <a:solidFill>
      <a:srgbClr val="4F81BD">
        <a:lumMod val="20000"/>
        <a:lumOff val="80000"/>
      </a:srgbClr>
    </a:solidFill>
    <a:ln w="3175">
      <a:solidFill>
        <a:srgbClr val="000000"/>
      </a:solidFill>
      <a:prstDash val="solid"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Arial Narrow" pitchFamily="34" charset="0"/>
          <a:ea typeface="Arial"/>
          <a:cs typeface="Arial"/>
        </a:defRPr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04T10:15:59.601" idx="2">
    <p:pos x="10" y="10"/>
    <p:text>La MJO transita hacia una fase subsidente los primeros 10 dias y luego llegara una fase convectiva que predominara el resto del mes</p:text>
    <p:extLst>
      <p:ext uri="{C676402C-5697-4E1C-873F-D02D1690AC5C}">
        <p15:threadingInfo xmlns:p15="http://schemas.microsoft.com/office/powerpoint/2012/main" xmlns="" timeZoneBias="300"/>
      </p:ext>
    </p:extLs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04T10:25:54.583" idx="11">
    <p:pos x="10" y="10"/>
    <p:text>modelo brasilero con caracteristicas tropicales. ligera disminucion de lluvias para las regiones andina y caribe, y ligeros excesos para orinoquia y amazonia. sin embargo se mantiene muy cercano a la climatologia.</p:text>
    <p:extLst>
      <p:ext uri="{C676402C-5697-4E1C-873F-D02D1690AC5C}">
        <p15:threadingInfo xmlns:p15="http://schemas.microsoft.com/office/powerpoint/2012/main" xmlns="" timeZoneBias="30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04T10:18:25.072" idx="4">
    <p:pos x="10" y="10"/>
    <p:text>En subsuperficie se observa calentamiento en el occidente de la cuenca. Al centro predomina condicion neutral</p:text>
    <p:extLst>
      <p:ext uri="{C676402C-5697-4E1C-873F-D02D1690AC5C}">
        <p15:threadingInfo xmlns:p15="http://schemas.microsoft.com/office/powerpoint/2012/main" xmlns="" timeZoneBias="30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04T10:19:02.905" idx="5">
    <p:pos x="10" y="10"/>
    <p:text>los vientos en 850 hPa oscilan, al oriente de la cuenca, entre valores oestes, asociados con el calentamiento en superficie, y tenues del este. La parte media de la cuenca registra ultimamente valores cercanos a los climatologicos</p:text>
    <p:extLst>
      <p:ext uri="{C676402C-5697-4E1C-873F-D02D1690AC5C}">
        <p15:threadingInfo xmlns:p15="http://schemas.microsoft.com/office/powerpoint/2012/main" xmlns="" timeZoneBias="30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04T10:20:21.600" idx="6">
    <p:pos x="10" y="10"/>
    <p:text>imagen superior: proyeccion de la anomalia de la Temperatura superficial del  mar para el trimestre marzo-abri-mayo predominando calentamiento al oriente de la cuenca pacifica tropical. la grafica inferior muestra la anomalia de la TSM en el atlantico, con nucleos frios (azules) al oriente del atlantico y cercanos a los climatologicos en la cuenca caribe.</p:text>
    <p:extLst>
      <p:ext uri="{C676402C-5697-4E1C-873F-D02D1690AC5C}">
        <p15:threadingInfo xmlns:p15="http://schemas.microsoft.com/office/powerpoint/2012/main" xmlns="" timeZoneBias="30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04T10:22:09.256" idx="7">
    <p:pos x="10" y="10"/>
    <p:text>izq. proyeccion del modelo CFS para la TSM. la derecha es una proyeccion del centro australiano.</p:text>
    <p:extLst>
      <p:ext uri="{C676402C-5697-4E1C-873F-D02D1690AC5C}">
        <p15:threadingInfo xmlns:p15="http://schemas.microsoft.com/office/powerpoint/2012/main" xmlns="" timeZoneBias="30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04T10:23:07.016" idx="8">
    <p:pos x="10" y="10"/>
    <p:text>proyeccion de la anomalia de la TSM, desde el centro europeo. Continuaria el oriente de la cuenca pacifica con valores positivos, mientras que el atlantico tendria un comportamiento climatologico normal.</p:text>
    <p:extLst>
      <p:ext uri="{C676402C-5697-4E1C-873F-D02D1690AC5C}">
        <p15:threadingInfo xmlns:p15="http://schemas.microsoft.com/office/powerpoint/2012/main" xmlns="" timeZoneBias="30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04T10:24:03.376" idx="16">
    <p:pos x="10" y="10"/>
    <p:text>Los diferentes modelos internacionales de prediccion de precipitacion, proyectan condiciones climatologicas para Colombia. Salida de IRI para los trimestres marzo-abril-mayo y abril-mayo-junio, sin señal predominante de feno,menos climatologicos de gran escala.</p:tex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04T10:24:03.376" idx="9">
    <p:pos x="10" y="10"/>
    <p:text>Los diferentes modelos internacionales de prediccion de precipitacion, proyectan condiciones climatologicas para Colombia. Salida de IRI para los trimestres marzo-abril-mayo y abril-mayo-junio, sin señal predominante de feno,menos climatologicos de gran escala.</p:text>
    <p:extLst>
      <p:ext uri="{C676402C-5697-4E1C-873F-D02D1690AC5C}">
        <p15:threadingInfo xmlns:p15="http://schemas.microsoft.com/office/powerpoint/2012/main" xmlns="" timeZoneBias="300"/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04T10:25:22.009" idx="10">
    <p:pos x="10" y="10"/>
    <p:text>salida del modelo europeo para la probabilidad de lluvia. condiciones cercanas a las climatologicas para Colombia.</p:text>
    <p:extLst>
      <p:ext uri="{C676402C-5697-4E1C-873F-D02D1690AC5C}">
        <p15:threadingInfo xmlns:p15="http://schemas.microsoft.com/office/powerpoint/2012/main" xmlns="" timeZoneBias="300"/>
      </p:ext>
    </p:extLst>
  </p:cm>
</p:cmLst>
</file>

<file path=ppt/drawing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0.42084</cdr:x>
      <cdr:y>0.64307</cdr:y>
    </cdr:from>
    <cdr:to>
      <cdr:x>0.60884</cdr:x>
      <cdr:y>0.6764</cdr:y>
    </cdr:to>
    <cdr:sp macro="" textlink="">
      <cdr:nvSpPr>
        <cdr:cNvPr id="4" name="CuadroTexto 3"/>
        <cdr:cNvSpPr txBox="1"/>
      </cdr:nvSpPr>
      <cdr:spPr>
        <a:xfrm xmlns:a="http://schemas.openxmlformats.org/drawingml/2006/main">
          <a:off x="3787562" y="3472572"/>
          <a:ext cx="1692000" cy="180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 anchor="ctr" anchorCtr="1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es-CO" sz="1100" b="1">
              <a:solidFill>
                <a:schemeClr val="tx2">
                  <a:lumMod val="75000"/>
                </a:schemeClr>
              </a:solidFill>
            </a:rPr>
            <a:t>Región Andina y Pacífica</a:t>
          </a:r>
        </a:p>
      </cdr:txBody>
    </cdr:sp>
  </cdr:relSizeAnchor>
  <cdr:relSizeAnchor xmlns:cdr="http://schemas.openxmlformats.org/drawingml/2006/chartDrawing">
    <cdr:from>
      <cdr:x>0.70782</cdr:x>
      <cdr:y>0.68177</cdr:y>
    </cdr:from>
    <cdr:to>
      <cdr:x>0.97582</cdr:x>
      <cdr:y>0.70843</cdr:y>
    </cdr:to>
    <cdr:sp macro="" textlink="">
      <cdr:nvSpPr>
        <cdr:cNvPr id="8" name="Abrir llave 7"/>
        <cdr:cNvSpPr/>
      </cdr:nvSpPr>
      <cdr:spPr>
        <a:xfrm xmlns:a="http://schemas.openxmlformats.org/drawingml/2006/main" rot="5400000">
          <a:off x="7504380" y="2547533"/>
          <a:ext cx="144000" cy="2412000"/>
        </a:xfrm>
        <a:prstGeom xmlns:a="http://schemas.openxmlformats.org/drawingml/2006/main" prst="leftBrace">
          <a:avLst/>
        </a:prstGeom>
        <a:ln xmlns:a="http://schemas.openxmlformats.org/drawingml/2006/main" w="19050">
          <a:solidFill>
            <a:schemeClr val="tx2">
              <a:lumMod val="75000"/>
            </a:schemeClr>
          </a:solidFill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CO"/>
        </a:p>
      </cdr:txBody>
    </cdr:sp>
  </cdr:relSizeAnchor>
  <cdr:relSizeAnchor xmlns:cdr="http://schemas.openxmlformats.org/drawingml/2006/chartDrawing">
    <cdr:from>
      <cdr:x>0.70415</cdr:x>
      <cdr:y>0.64435</cdr:y>
    </cdr:from>
    <cdr:to>
      <cdr:x>0.97615</cdr:x>
      <cdr:y>0.67769</cdr:y>
    </cdr:to>
    <cdr:sp macro="" textlink="">
      <cdr:nvSpPr>
        <cdr:cNvPr id="9" name="CuadroTexto 1"/>
        <cdr:cNvSpPr txBox="1"/>
      </cdr:nvSpPr>
      <cdr:spPr>
        <a:xfrm xmlns:a="http://schemas.openxmlformats.org/drawingml/2006/main">
          <a:off x="6337341" y="3479513"/>
          <a:ext cx="2448000" cy="180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 anchor="ctr" anchorCtr="1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100" b="1">
              <a:solidFill>
                <a:schemeClr val="tx2">
                  <a:lumMod val="75000"/>
                </a:schemeClr>
              </a:solidFill>
            </a:rPr>
            <a:t>Región de la Orinoquía y Amazónica</a:t>
          </a:r>
        </a:p>
      </cdr:txBody>
    </cdr:sp>
  </cdr:relSizeAnchor>
  <cdr:relSizeAnchor xmlns:cdr="http://schemas.openxmlformats.org/drawingml/2006/chartDrawing">
    <cdr:from>
      <cdr:x>0.11008</cdr:x>
      <cdr:y>0.6814</cdr:y>
    </cdr:from>
    <cdr:to>
      <cdr:x>0.32608</cdr:x>
      <cdr:y>0.70806</cdr:y>
    </cdr:to>
    <cdr:sp macro="" textlink="">
      <cdr:nvSpPr>
        <cdr:cNvPr id="10" name="Abrir llave 9"/>
        <cdr:cNvSpPr/>
      </cdr:nvSpPr>
      <cdr:spPr>
        <a:xfrm xmlns:a="http://schemas.openxmlformats.org/drawingml/2006/main" rot="5400000">
          <a:off x="1890723" y="2779535"/>
          <a:ext cx="144000" cy="1944000"/>
        </a:xfrm>
        <a:prstGeom xmlns:a="http://schemas.openxmlformats.org/drawingml/2006/main" prst="leftBrace">
          <a:avLst/>
        </a:prstGeom>
        <a:ln xmlns:a="http://schemas.openxmlformats.org/drawingml/2006/main" w="19050">
          <a:solidFill>
            <a:schemeClr val="tx2">
              <a:lumMod val="75000"/>
            </a:schemeClr>
          </a:solidFill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CO"/>
        </a:p>
      </cdr:txBody>
    </cdr:sp>
  </cdr:relSizeAnchor>
  <cdr:relSizeAnchor xmlns:cdr="http://schemas.openxmlformats.org/drawingml/2006/chartDrawing">
    <cdr:from>
      <cdr:x>0.12328</cdr:x>
      <cdr:y>0.64489</cdr:y>
    </cdr:from>
    <cdr:to>
      <cdr:x>0.31128</cdr:x>
      <cdr:y>0.67822</cdr:y>
    </cdr:to>
    <cdr:sp macro="" textlink="">
      <cdr:nvSpPr>
        <cdr:cNvPr id="11" name="CuadroTexto 1"/>
        <cdr:cNvSpPr txBox="1"/>
      </cdr:nvSpPr>
      <cdr:spPr>
        <a:xfrm xmlns:a="http://schemas.openxmlformats.org/drawingml/2006/main">
          <a:off x="1109477" y="3482399"/>
          <a:ext cx="1692000" cy="180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 anchor="ctr" anchorCtr="1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100" b="1">
              <a:solidFill>
                <a:schemeClr val="tx2">
                  <a:lumMod val="75000"/>
                </a:schemeClr>
              </a:solidFill>
            </a:rPr>
            <a:t>Región Caribe e Insular</a:t>
          </a:r>
        </a:p>
      </cdr:txBody>
    </cdr:sp>
  </cdr:relSizeAnchor>
  <cdr:relSizeAnchor xmlns:cdr="http://schemas.openxmlformats.org/drawingml/2006/chartDrawing">
    <cdr:from>
      <cdr:x>0.32873</cdr:x>
      <cdr:y>0.68066</cdr:y>
    </cdr:from>
    <cdr:to>
      <cdr:x>0.70473</cdr:x>
      <cdr:y>0.70733</cdr:y>
    </cdr:to>
    <cdr:sp macro="" textlink="">
      <cdr:nvSpPr>
        <cdr:cNvPr id="12" name="Abrir llave 11"/>
        <cdr:cNvSpPr/>
      </cdr:nvSpPr>
      <cdr:spPr>
        <a:xfrm xmlns:a="http://schemas.openxmlformats.org/drawingml/2006/main" rot="5400000">
          <a:off x="4578563" y="2055548"/>
          <a:ext cx="144018" cy="3384000"/>
        </a:xfrm>
        <a:prstGeom xmlns:a="http://schemas.openxmlformats.org/drawingml/2006/main" prst="leftBrace">
          <a:avLst/>
        </a:prstGeom>
        <a:ln xmlns:a="http://schemas.openxmlformats.org/drawingml/2006/main" w="19050">
          <a:solidFill>
            <a:schemeClr val="tx2">
              <a:lumMod val="75000"/>
            </a:schemeClr>
          </a:solidFill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CO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0.22853</cdr:x>
      <cdr:y>0.07603</cdr:y>
    </cdr:from>
    <cdr:to>
      <cdr:x>0.52206</cdr:x>
      <cdr:y>0.21603</cdr:y>
    </cdr:to>
    <cdr:grpSp>
      <cdr:nvGrpSpPr>
        <cdr:cNvPr id="2" name="Grupo 1"/>
        <cdr:cNvGrpSpPr/>
      </cdr:nvGrpSpPr>
      <cdr:grpSpPr>
        <a:xfrm xmlns:a="http://schemas.openxmlformats.org/drawingml/2006/main">
          <a:off x="2056770" y="410562"/>
          <a:ext cx="2641770" cy="756000"/>
          <a:chOff x="0" y="0"/>
          <a:chExt cx="2641857" cy="630000"/>
        </a:xfrm>
      </cdr:grpSpPr>
      <cdr:pic>
        <cdr:nvPicPr>
          <cdr:cNvPr id="3" name="Imagen 2"/>
          <cdr:cNvPicPr>
            <a:picLocks xmlns:a="http://schemas.openxmlformats.org/drawingml/2006/main" noChangeAspect="1"/>
          </cdr:cNvPicPr>
        </cdr:nvPicPr>
        <cdr:blipFill>
          <a:blip xmlns:a="http://schemas.openxmlformats.org/drawingml/2006/main"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 xmlns:a="http://schemas.openxmlformats.org/drawingml/2006/main">
            <a:fillRect/>
          </a:stretch>
        </cdr:blipFill>
        <cdr:spPr>
          <a:xfrm xmlns:a="http://schemas.openxmlformats.org/drawingml/2006/main">
            <a:off x="0" y="0"/>
            <a:ext cx="740767" cy="630000"/>
          </a:xfrm>
          <a:prstGeom xmlns:a="http://schemas.openxmlformats.org/drawingml/2006/main" prst="rect">
            <a:avLst/>
          </a:prstGeom>
        </cdr:spPr>
      </cdr:pic>
      <cdr:sp macro="" textlink="">
        <cdr:nvSpPr>
          <cdr:cNvPr id="4" name="CuadroTexto 2"/>
          <cdr:cNvSpPr txBox="1"/>
        </cdr:nvSpPr>
        <cdr:spPr>
          <a:xfrm xmlns:a="http://schemas.openxmlformats.org/drawingml/2006/main">
            <a:off x="481857" y="89648"/>
            <a:ext cx="2160000" cy="411966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lIns="0" tIns="0" rIns="0" bIns="0" rtlCol="0" anchor="ctr" anchorCtr="1">
            <a:noAutofit/>
          </a:bodyPr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s-CO" sz="1400" b="1">
                <a:solidFill>
                  <a:schemeClr val="accent2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rPr>
              <a:t>TEMPERATURA</a:t>
            </a:r>
            <a:r>
              <a:rPr lang="es-CO" sz="1400" b="1" baseline="0">
                <a:solidFill>
                  <a:schemeClr val="accent2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rPr>
              <a:t> MÁXIMA</a:t>
            </a:r>
            <a:endParaRPr lang="es-CO" sz="1400" b="1">
              <a:solidFill>
                <a:schemeClr val="accent2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Narrow" panose="020B0606020202030204" pitchFamily="34" charset="0"/>
            </a:endParaRPr>
          </a:p>
          <a:p xmlns:a="http://schemas.openxmlformats.org/drawingml/2006/main">
            <a:pPr algn="ctr"/>
            <a:r>
              <a:rPr lang="es-CO" sz="1200" b="0" baseline="0">
                <a:solidFill>
                  <a:schemeClr val="accent2"/>
                </a:solidFill>
                <a:latin typeface="Arial Narrow" panose="020B0606020202030204" pitchFamily="34" charset="0"/>
              </a:rPr>
              <a:t>por Encima de lo Normal</a:t>
            </a:r>
            <a:endParaRPr lang="es-CO" sz="1200" b="0">
              <a:solidFill>
                <a:schemeClr val="accent2"/>
              </a:solidFill>
              <a:latin typeface="Arial Narrow" panose="020B0606020202030204" pitchFamily="34" charset="0"/>
            </a:endParaRPr>
          </a:p>
        </cdr:txBody>
      </cdr:sp>
    </cdr:grpSp>
  </cdr:relSizeAnchor>
  <cdr:relSizeAnchor xmlns:cdr="http://schemas.openxmlformats.org/drawingml/2006/chartDrawing">
    <cdr:from>
      <cdr:x>0.61752</cdr:x>
      <cdr:y>0.60063</cdr:y>
    </cdr:from>
    <cdr:to>
      <cdr:x>0.9509</cdr:x>
      <cdr:y>0.74863</cdr:y>
    </cdr:to>
    <cdr:grpSp>
      <cdr:nvGrpSpPr>
        <cdr:cNvPr id="5" name="Grupo 4"/>
        <cdr:cNvGrpSpPr/>
      </cdr:nvGrpSpPr>
      <cdr:grpSpPr>
        <a:xfrm xmlns:a="http://schemas.openxmlformats.org/drawingml/2006/main">
          <a:off x="5557680" y="3243402"/>
          <a:ext cx="3000420" cy="799200"/>
          <a:chOff x="0" y="0"/>
          <a:chExt cx="3000441" cy="666000"/>
        </a:xfrm>
      </cdr:grpSpPr>
      <cdr:pic>
        <cdr:nvPicPr>
          <cdr:cNvPr id="6" name="Imagen 5"/>
          <cdr:cNvPicPr>
            <a:picLocks xmlns:a="http://schemas.openxmlformats.org/drawingml/2006/main" noChangeAspect="1"/>
          </cdr:cNvPicPr>
        </cdr:nvPicPr>
        <cdr:blipFill>
          <a:blip xmlns:a="http://schemas.openxmlformats.org/drawingml/2006/main"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 xmlns:a="http://schemas.openxmlformats.org/drawingml/2006/main">
            <a:fillRect/>
          </a:stretch>
        </cdr:blipFill>
        <cdr:spPr>
          <a:xfrm xmlns:a="http://schemas.openxmlformats.org/drawingml/2006/main">
            <a:off x="0" y="0"/>
            <a:ext cx="1068930" cy="666000"/>
          </a:xfrm>
          <a:prstGeom xmlns:a="http://schemas.openxmlformats.org/drawingml/2006/main" prst="rect">
            <a:avLst/>
          </a:prstGeom>
        </cdr:spPr>
      </cdr:pic>
      <cdr:sp macro="" textlink="">
        <cdr:nvSpPr>
          <cdr:cNvPr id="7" name="CuadroTexto 2"/>
          <cdr:cNvSpPr txBox="1"/>
        </cdr:nvSpPr>
        <cdr:spPr>
          <a:xfrm xmlns:a="http://schemas.openxmlformats.org/drawingml/2006/main">
            <a:off x="840441" y="100854"/>
            <a:ext cx="2160000" cy="411966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lIns="0" tIns="0" rIns="0" bIns="0" rtlCol="0" anchor="ctr" anchorCtr="1">
            <a:noAutofit/>
          </a:bodyPr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s-CO" sz="1400" b="1">
                <a:solidFill>
                  <a:schemeClr val="accent5">
                    <a:lumMod val="7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rPr>
              <a:t>TEMPERATURA</a:t>
            </a:r>
            <a:r>
              <a:rPr lang="es-CO" sz="1400" b="1" baseline="0">
                <a:solidFill>
                  <a:schemeClr val="accent5">
                    <a:lumMod val="7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rPr>
              <a:t> MÁXIMA</a:t>
            </a:r>
            <a:endParaRPr lang="es-CO" sz="1400" b="1">
              <a:solidFill>
                <a:schemeClr val="accent5">
                  <a:lumMod val="75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Narrow" panose="020B0606020202030204" pitchFamily="34" charset="0"/>
            </a:endParaRPr>
          </a:p>
          <a:p xmlns:a="http://schemas.openxmlformats.org/drawingml/2006/main">
            <a:pPr algn="ctr"/>
            <a:r>
              <a:rPr lang="es-CO" sz="1200" b="0" baseline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por Debajo de lo Normal</a:t>
            </a:r>
            <a:endParaRPr lang="es-CO" sz="1200" b="0">
              <a:solidFill>
                <a:schemeClr val="accent5">
                  <a:lumMod val="75000"/>
                </a:schemeClr>
              </a:solidFill>
              <a:latin typeface="Arial Narrow" panose="020B0606020202030204" pitchFamily="34" charset="0"/>
            </a:endParaRPr>
          </a:p>
        </cdr:txBody>
      </cdr:sp>
    </cdr:grp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4ABAD2-B168-4778-95F9-D7A4E74F4A8B}" type="datetimeFigureOut">
              <a:rPr lang="es-CO" smtClean="0"/>
              <a:pPr/>
              <a:t>08/06/2017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39F4C-7723-4B29-BD7E-30179B25A244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4671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7" name="2 Marcador de notas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dirty="0" smtClean="0">
              <a:latin typeface="Calibri" pitchFamily="34" charset="0"/>
            </a:endParaRPr>
          </a:p>
        </p:txBody>
      </p:sp>
      <p:sp>
        <p:nvSpPr>
          <p:cNvPr id="26628" name="3 Marcador de número de diapositiva"/>
          <p:cNvSpPr txBox="1">
            <a:spLocks noChangeArrowheads="1"/>
          </p:cNvSpPr>
          <p:nvPr/>
        </p:nvSpPr>
        <p:spPr bwMode="auto">
          <a:xfrm>
            <a:off x="3884613" y="8685214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80E1981-7FF5-4B63-AE0D-CD783BDD5334}" type="slidenum">
              <a:rPr lang="es-CO" sz="1200">
                <a:solidFill>
                  <a:srgbClr val="000000"/>
                </a:solidFill>
                <a:latin typeface="Calibri" pitchFamily="34" charset="0"/>
              </a:rPr>
              <a:pPr algn="r"/>
              <a:t>1</a:t>
            </a:fld>
            <a:endParaRPr lang="es-CO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500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9395" name="2 Marcador de notas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029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9155" name="2 Marcador de notas"/>
          <p:cNvSpPr>
            <a:spLocks noGrp="1"/>
          </p:cNvSpPr>
          <p:nvPr>
            <p:ph type="body" sz="quarter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endParaRPr lang="es-ES" altLang="es-CO" smtClean="0">
              <a:latin typeface="Calibri" pitchFamily="34" charset="0"/>
            </a:endParaRPr>
          </a:p>
        </p:txBody>
      </p:sp>
      <p:sp>
        <p:nvSpPr>
          <p:cNvPr id="49156" name="3 Marcador de número de diapositiva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CAEF67D1-A0CF-49A2-9717-AD000BEA9677}" type="slidenum">
              <a:rPr lang="es-CO" altLang="es-CO" sz="120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10</a:t>
            </a:fld>
            <a:endParaRPr lang="es-CO" altLang="es-CO" sz="1200">
              <a:solidFill>
                <a:srgbClr val="000000"/>
              </a:solidFill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381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9155" name="2 Marcador de notas"/>
          <p:cNvSpPr>
            <a:spLocks noGrp="1"/>
          </p:cNvSpPr>
          <p:nvPr>
            <p:ph type="body" sz="quarter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endParaRPr lang="es-ES" altLang="es-CO" smtClean="0">
              <a:latin typeface="Calibri" pitchFamily="34" charset="0"/>
            </a:endParaRPr>
          </a:p>
        </p:txBody>
      </p:sp>
      <p:sp>
        <p:nvSpPr>
          <p:cNvPr id="49156" name="3 Marcador de número de diapositiva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CAEF67D1-A0CF-49A2-9717-AD000BEA9677}" type="slidenum">
              <a:rPr lang="es-CO" altLang="es-CO" sz="120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11</a:t>
            </a:fld>
            <a:endParaRPr lang="es-CO" altLang="es-CO" sz="1200">
              <a:solidFill>
                <a:srgbClr val="000000"/>
              </a:solidFill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749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43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2"/>
          <p:cNvSpPr/>
          <p:nvPr userDrawn="1"/>
        </p:nvSpPr>
        <p:spPr>
          <a:xfrm>
            <a:off x="1199456" y="6093296"/>
            <a:ext cx="10992544" cy="764704"/>
          </a:xfrm>
          <a:prstGeom prst="rect">
            <a:avLst/>
          </a:prstGeom>
          <a:solidFill>
            <a:srgbClr val="FFFFFF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4" name="Grupo 3"/>
          <p:cNvGrpSpPr/>
          <p:nvPr userDrawn="1"/>
        </p:nvGrpSpPr>
        <p:grpSpPr>
          <a:xfrm>
            <a:off x="8276701" y="6184319"/>
            <a:ext cx="3651947" cy="557049"/>
            <a:chOff x="3647728" y="5733256"/>
            <a:chExt cx="5828282" cy="889016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93"/>
            <a:stretch/>
          </p:blipFill>
          <p:spPr>
            <a:xfrm>
              <a:off x="8002556" y="5987529"/>
              <a:ext cx="1473454" cy="634743"/>
            </a:xfrm>
            <a:prstGeom prst="rect">
              <a:avLst/>
            </a:prstGeom>
          </p:spPr>
        </p:pic>
        <p:pic>
          <p:nvPicPr>
            <p:cNvPr id="6" name="Imagen 5" descr="--Logo IDEAM-01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7728" y="5733256"/>
              <a:ext cx="1766227" cy="889016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11" t="27791" r="55305" b="15339"/>
            <a:stretch/>
          </p:blipFill>
          <p:spPr>
            <a:xfrm>
              <a:off x="5621083" y="6016426"/>
              <a:ext cx="2114404" cy="6058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8031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020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464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59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918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690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75" r:id="rId3"/>
    <p:sldLayoutId id="2147483668" r:id="rId4"/>
    <p:sldLayoutId id="2147483673" r:id="rId5"/>
    <p:sldLayoutId id="2147483674" r:id="rId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3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4.xml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5.xml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6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7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8.xml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9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0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199456" y="5626107"/>
            <a:ext cx="10992544" cy="1231893"/>
          </a:xfrm>
          <a:prstGeom prst="rect">
            <a:avLst/>
          </a:prstGeom>
          <a:solidFill>
            <a:srgbClr val="FFFFFF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93"/>
          <a:stretch/>
        </p:blipFill>
        <p:spPr>
          <a:xfrm>
            <a:off x="8002556" y="5987529"/>
            <a:ext cx="1473454" cy="634743"/>
          </a:xfrm>
          <a:prstGeom prst="rect">
            <a:avLst/>
          </a:prstGeom>
        </p:spPr>
      </p:pic>
      <p:pic>
        <p:nvPicPr>
          <p:cNvPr id="17" name="Imagen 16" descr="--Logo IDEAM-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8" y="5733256"/>
            <a:ext cx="1766227" cy="889016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1" t="27791" r="55305" b="15339"/>
          <a:stretch/>
        </p:blipFill>
        <p:spPr>
          <a:xfrm>
            <a:off x="5621083" y="6016426"/>
            <a:ext cx="2114404" cy="605846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2351584" y="2636912"/>
            <a:ext cx="8352928" cy="1474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CO" sz="2280" dirty="0">
                <a:solidFill>
                  <a:srgbClr val="375160"/>
                </a:solidFill>
                <a:latin typeface="Impact" panose="020B0806030902050204" pitchFamily="34" charset="0"/>
              </a:rPr>
              <a:t>CONDICIONES HIDROCLIMÁTICAS ACTUALES</a:t>
            </a:r>
          </a:p>
          <a:p>
            <a:pPr algn="ctr">
              <a:lnSpc>
                <a:spcPct val="90000"/>
              </a:lnSpc>
            </a:pPr>
            <a:r>
              <a:rPr lang="es-CO" sz="3200" dirty="0" smtClean="0">
                <a:solidFill>
                  <a:srgbClr val="375160"/>
                </a:solidFill>
                <a:latin typeface="Impact" panose="020B0806030902050204" pitchFamily="34" charset="0"/>
              </a:rPr>
              <a:t>Y </a:t>
            </a:r>
            <a:r>
              <a:rPr lang="es-CO" sz="3200" dirty="0">
                <a:solidFill>
                  <a:srgbClr val="375160"/>
                </a:solidFill>
                <a:latin typeface="Impact" panose="020B0806030902050204" pitchFamily="34" charset="0"/>
              </a:rPr>
              <a:t>PREDICCIÓN CLIMÁTICA PARA</a:t>
            </a:r>
          </a:p>
          <a:p>
            <a:pPr algn="ctr">
              <a:lnSpc>
                <a:spcPct val="90000"/>
              </a:lnSpc>
            </a:pPr>
            <a:r>
              <a:rPr lang="es-CO" sz="4500" dirty="0">
                <a:solidFill>
                  <a:srgbClr val="375160"/>
                </a:solidFill>
                <a:latin typeface="Impact" panose="020B0806030902050204" pitchFamily="34" charset="0"/>
              </a:rPr>
              <a:t>LOS PRÓXIMOS </a:t>
            </a:r>
            <a:r>
              <a:rPr lang="es-CO" sz="4500" dirty="0" smtClean="0">
                <a:solidFill>
                  <a:srgbClr val="375160"/>
                </a:solidFill>
                <a:latin typeface="Impact" panose="020B0806030902050204" pitchFamily="34" charset="0"/>
              </a:rPr>
              <a:t>MESES</a:t>
            </a:r>
            <a:endParaRPr lang="es-CO" sz="4500" dirty="0"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512300" y="4035256"/>
            <a:ext cx="6331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400" dirty="0" smtClean="0">
                <a:solidFill>
                  <a:srgbClr val="375160"/>
                </a:solidFill>
                <a:latin typeface="Myriad Pro" panose="020B0503030403020204" pitchFamily="34" charset="0"/>
              </a:rPr>
              <a:t>Predicción Climática – JUNIO / JJA - 2017 </a:t>
            </a:r>
            <a:endParaRPr lang="es-CO" sz="2400" dirty="0">
              <a:solidFill>
                <a:srgbClr val="375160"/>
              </a:solidFill>
              <a:latin typeface="Myriad Pro" panose="020B0503030403020204" pitchFamily="34" charset="0"/>
            </a:endParaRPr>
          </a:p>
        </p:txBody>
      </p:sp>
      <p:cxnSp>
        <p:nvCxnSpPr>
          <p:cNvPr id="12" name="Conector recto 11"/>
          <p:cNvCxnSpPr/>
          <p:nvPr/>
        </p:nvCxnSpPr>
        <p:spPr>
          <a:xfrm>
            <a:off x="1199456" y="4019607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10"/>
          <p:cNvSpPr/>
          <p:nvPr/>
        </p:nvSpPr>
        <p:spPr>
          <a:xfrm>
            <a:off x="3327360" y="543459"/>
            <a:ext cx="594425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sz="4000" dirty="0" smtClean="0">
                <a:latin typeface="Impact" panose="020B0806030902050204" pitchFamily="34" charset="0"/>
              </a:rPr>
              <a:t>Subcomité Hidrológico </a:t>
            </a:r>
            <a:r>
              <a:rPr lang="es-ES" sz="4000" dirty="0" err="1" smtClean="0">
                <a:latin typeface="Impact" panose="020B0806030902050204" pitchFamily="34" charset="0"/>
              </a:rPr>
              <a:t>CNO</a:t>
            </a:r>
            <a:endParaRPr lang="es-ES" sz="4000" dirty="0">
              <a:latin typeface="Impact" panose="020B080603090205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982472" y="4895495"/>
            <a:ext cx="3304110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sz="1400" dirty="0" smtClean="0">
                <a:solidFill>
                  <a:srgbClr val="85B98B"/>
                </a:solidFill>
                <a:latin typeface="Impact" panose="020B0806030902050204" pitchFamily="34" charset="0"/>
              </a:rPr>
              <a:t>Subdirección de Meteorología :  </a:t>
            </a:r>
          </a:p>
          <a:p>
            <a:pPr algn="ctr">
              <a:lnSpc>
                <a:spcPct val="90000"/>
              </a:lnSpc>
            </a:pPr>
            <a:r>
              <a:rPr lang="es-ES" sz="1400" dirty="0" smtClean="0">
                <a:solidFill>
                  <a:srgbClr val="85B98B"/>
                </a:solidFill>
                <a:latin typeface="Impact" panose="020B0806030902050204" pitchFamily="34" charset="0"/>
              </a:rPr>
              <a:t>Grupo de Modelamiento de Tiempo y Clima</a:t>
            </a:r>
          </a:p>
          <a:p>
            <a:pPr algn="ctr">
              <a:lnSpc>
                <a:spcPct val="90000"/>
              </a:lnSpc>
            </a:pPr>
            <a:r>
              <a:rPr lang="es-ES" sz="1400" dirty="0" smtClean="0">
                <a:solidFill>
                  <a:srgbClr val="85B98B"/>
                </a:solidFill>
                <a:latin typeface="Impact" panose="020B0806030902050204" pitchFamily="34" charset="0"/>
              </a:rPr>
              <a:t>Grupo de Climatología</a:t>
            </a:r>
            <a:endParaRPr lang="es-ES" sz="1400" dirty="0">
              <a:solidFill>
                <a:srgbClr val="85B98B"/>
              </a:solidFill>
              <a:latin typeface="Impact" panose="020B080603090205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458328" y="866625"/>
            <a:ext cx="1917513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dirty="0" smtClean="0">
                <a:latin typeface="Impact" panose="020B0806030902050204" pitchFamily="34" charset="0"/>
              </a:rPr>
              <a:t>08 </a:t>
            </a:r>
            <a:r>
              <a:rPr lang="es-ES" dirty="0" smtClean="0">
                <a:latin typeface="Impact" panose="020B0806030902050204" pitchFamily="34" charset="0"/>
              </a:rPr>
              <a:t>de JUNIO - </a:t>
            </a:r>
            <a:r>
              <a:rPr lang="es-ES" dirty="0">
                <a:latin typeface="Impact" panose="020B0806030902050204" pitchFamily="34" charset="0"/>
              </a:rPr>
              <a:t>2017</a:t>
            </a:r>
            <a:r>
              <a:rPr lang="es-ES" sz="3600" dirty="0">
                <a:latin typeface="Impact" panose="020B080603090205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82796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 bwMode="auto">
          <a:xfrm>
            <a:off x="6498127" y="1158413"/>
            <a:ext cx="3434400" cy="139514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>
              <a:buFontTx/>
              <a:buNone/>
            </a:pPr>
            <a:endParaRPr lang="es-ES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1979786" y="935788"/>
            <a:ext cx="9036681" cy="4452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3200" dirty="0" smtClean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SEGUIMIENTO - OCÉANO PACÍFICO TROPICAL</a:t>
            </a:r>
            <a:endParaRPr lang="es-ES" sz="3200" dirty="0">
              <a:ln w="0"/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pic>
        <p:nvPicPr>
          <p:cNvPr id="2050" name="Picture 2" descr="http://img0.cptec.inpe.br/~rclima/enso/tsm/semanal/plan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126" y="1371512"/>
            <a:ext cx="5433108" cy="436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mg0.cptec.inpe.br/~rclima/enso/tsm/mensal/ultima_ass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1872998"/>
            <a:ext cx="4788297" cy="369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7271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8313930" y="4687609"/>
            <a:ext cx="2124270" cy="116724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3000">
                <a:srgbClr val="21D6E0"/>
              </a:gs>
              <a:gs pos="100000">
                <a:schemeClr val="bg1"/>
              </a:gs>
              <a:gs pos="100000">
                <a:srgbClr val="005CBF"/>
              </a:gs>
            </a:gsLst>
            <a:lin ang="5400000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 wrap="square">
            <a:spAutoFit/>
          </a:bodyPr>
          <a:lstStyle/>
          <a:p>
            <a:pPr algn="ctr" defTabSz="829452">
              <a:spcBef>
                <a:spcPct val="50000"/>
              </a:spcBef>
            </a:pPr>
            <a:r>
              <a:rPr lang="es-CO" altLang="es-CO" sz="1270" b="1" dirty="0">
                <a:solidFill>
                  <a:srgbClr val="000000"/>
                </a:solidFill>
                <a:latin typeface="Times" panose="02020603060405020304" pitchFamily="18" charset="0"/>
                <a:cs typeface="Times New Roman" pitchFamily="18" charset="0"/>
              </a:rPr>
              <a:t>Niño 4	</a:t>
            </a:r>
            <a:r>
              <a:rPr lang="es-CO" altLang="es-CO" sz="1270" b="1" dirty="0" smtClean="0">
                <a:latin typeface="Times" panose="02020603060405020304" pitchFamily="18" charset="0"/>
                <a:cs typeface="Times New Roman" pitchFamily="18" charset="0"/>
              </a:rPr>
              <a:t>0.4°C</a:t>
            </a:r>
            <a:endParaRPr lang="es-CO" altLang="es-CO" sz="1270" b="1" dirty="0">
              <a:latin typeface="Times" panose="02020603060405020304" pitchFamily="18" charset="0"/>
              <a:cs typeface="Times New Roman" pitchFamily="18" charset="0"/>
            </a:endParaRPr>
          </a:p>
          <a:p>
            <a:pPr algn="ctr" defTabSz="829452">
              <a:spcBef>
                <a:spcPct val="50000"/>
              </a:spcBef>
            </a:pPr>
            <a:r>
              <a:rPr lang="es-CO" altLang="es-CO" sz="1270" b="1" dirty="0" smtClean="0">
                <a:solidFill>
                  <a:prstClr val="black"/>
                </a:solidFill>
                <a:latin typeface="Times" panose="02020603060405020304" pitchFamily="18" charset="0"/>
                <a:cs typeface="Times New Roman" pitchFamily="18" charset="0"/>
              </a:rPr>
              <a:t>Niño </a:t>
            </a:r>
            <a:r>
              <a:rPr lang="es-CO" altLang="es-CO" sz="1270" b="1" dirty="0">
                <a:solidFill>
                  <a:prstClr val="black"/>
                </a:solidFill>
                <a:latin typeface="Times" panose="02020603060405020304" pitchFamily="18" charset="0"/>
                <a:cs typeface="Times New Roman" pitchFamily="18" charset="0"/>
              </a:rPr>
              <a:t>3.4	</a:t>
            </a:r>
            <a:r>
              <a:rPr lang="es-CO" altLang="es-CO" sz="1270" b="1" dirty="0" smtClean="0">
                <a:solidFill>
                  <a:srgbClr val="FF0000"/>
                </a:solidFill>
                <a:latin typeface="Times" panose="02020603060405020304" pitchFamily="18" charset="0"/>
                <a:cs typeface="Times New Roman" pitchFamily="18" charset="0"/>
              </a:rPr>
              <a:t>0.6°C</a:t>
            </a:r>
            <a:r>
              <a:rPr lang="es-CO" altLang="es-CO" sz="1270" b="1" dirty="0" smtClean="0">
                <a:solidFill>
                  <a:srgbClr val="0070C0"/>
                </a:solidFill>
                <a:latin typeface="Times" panose="02020603060405020304" pitchFamily="18" charset="0"/>
                <a:cs typeface="Times New Roman" pitchFamily="18" charset="0"/>
              </a:rPr>
              <a:t> </a:t>
            </a:r>
            <a:endParaRPr lang="es-CO" altLang="es-CO" sz="1270" b="1" dirty="0" smtClean="0">
              <a:latin typeface="Times" panose="02020603060405020304" pitchFamily="18" charset="0"/>
              <a:cs typeface="Times New Roman" pitchFamily="18" charset="0"/>
            </a:endParaRPr>
          </a:p>
          <a:p>
            <a:pPr algn="ctr" defTabSz="829452">
              <a:spcBef>
                <a:spcPct val="50000"/>
              </a:spcBef>
            </a:pPr>
            <a:r>
              <a:rPr lang="es-CO" altLang="es-CO" sz="1270" b="1" dirty="0" smtClean="0">
                <a:solidFill>
                  <a:prstClr val="black"/>
                </a:solidFill>
                <a:latin typeface="Times" panose="02020603060405020304" pitchFamily="18" charset="0"/>
                <a:cs typeface="Times New Roman" pitchFamily="18" charset="0"/>
              </a:rPr>
              <a:t>Niño 3	</a:t>
            </a:r>
            <a:r>
              <a:rPr lang="es-CO" altLang="es-CO" sz="1270" b="1" dirty="0" smtClean="0">
                <a:latin typeface="Times" panose="02020603060405020304" pitchFamily="18" charset="0"/>
                <a:cs typeface="Times New Roman" pitchFamily="18" charset="0"/>
              </a:rPr>
              <a:t>0.5°C</a:t>
            </a:r>
            <a:r>
              <a:rPr lang="es-CO" altLang="es-CO" sz="1270" b="1" dirty="0" smtClean="0">
                <a:solidFill>
                  <a:srgbClr val="0070C0"/>
                </a:solidFill>
                <a:latin typeface="Times" panose="02020603060405020304" pitchFamily="18" charset="0"/>
                <a:cs typeface="Times New Roman" pitchFamily="18" charset="0"/>
              </a:rPr>
              <a:t> </a:t>
            </a:r>
            <a:endParaRPr lang="es-CO" altLang="es-CO" sz="1270" b="1" dirty="0">
              <a:solidFill>
                <a:srgbClr val="0066FF"/>
              </a:solidFill>
              <a:latin typeface="Times" panose="02020603060405020304" pitchFamily="18" charset="0"/>
              <a:cs typeface="Times New Roman" pitchFamily="18" charset="0"/>
            </a:endParaRPr>
          </a:p>
          <a:p>
            <a:pPr algn="ctr" defTabSz="829452">
              <a:spcBef>
                <a:spcPct val="50000"/>
              </a:spcBef>
            </a:pPr>
            <a:r>
              <a:rPr lang="es-CO" altLang="es-CO" sz="1270" b="1" dirty="0">
                <a:solidFill>
                  <a:prstClr val="black"/>
                </a:solidFill>
                <a:latin typeface="Times" panose="02020603060405020304" pitchFamily="18" charset="0"/>
                <a:cs typeface="Times New Roman" pitchFamily="18" charset="0"/>
              </a:rPr>
              <a:t>Niño 1+2	</a:t>
            </a:r>
            <a:r>
              <a:rPr lang="es-CO" altLang="es-CO" sz="1270" b="1" dirty="0" smtClean="0">
                <a:latin typeface="Times" panose="02020603060405020304" pitchFamily="18" charset="0"/>
                <a:cs typeface="Times New Roman" pitchFamily="18" charset="0"/>
              </a:rPr>
              <a:t> 0.2°C</a:t>
            </a:r>
            <a:endParaRPr lang="es-CO" altLang="es-CO" sz="1270" b="1" dirty="0">
              <a:latin typeface="Times" panose="02020603060405020304" pitchFamily="18" charset="0"/>
              <a:cs typeface="Times New Roman" pitchFamily="18" charset="0"/>
            </a:endParaRPr>
          </a:p>
        </p:txBody>
      </p:sp>
      <p:sp>
        <p:nvSpPr>
          <p:cNvPr id="3" name="2 Rectángulo"/>
          <p:cNvSpPr/>
          <p:nvPr/>
        </p:nvSpPr>
        <p:spPr bwMode="auto">
          <a:xfrm>
            <a:off x="6498127" y="1158413"/>
            <a:ext cx="3434400" cy="139514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>
              <a:buFontTx/>
              <a:buNone/>
            </a:pPr>
            <a:endParaRPr lang="es-ES">
              <a:solidFill>
                <a:prstClr val="white"/>
              </a:solidFill>
              <a:latin typeface="Arial" charset="0"/>
            </a:endParaRPr>
          </a:p>
        </p:txBody>
      </p:sp>
      <p:cxnSp>
        <p:nvCxnSpPr>
          <p:cNvPr id="5" name="4 Conector recto"/>
          <p:cNvCxnSpPr/>
          <p:nvPr/>
        </p:nvCxnSpPr>
        <p:spPr bwMode="auto">
          <a:xfrm>
            <a:off x="6960096" y="1171553"/>
            <a:ext cx="0" cy="4688370"/>
          </a:xfrm>
          <a:prstGeom prst="line">
            <a:avLst/>
          </a:prstGeom>
          <a:ln w="28575">
            <a:solidFill>
              <a:srgbClr val="375160"/>
            </a:solidFill>
            <a:headEnd type="oval" w="med" len="med"/>
            <a:tailEnd type="oval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84924" y="938315"/>
            <a:ext cx="4483351" cy="266178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8112514" y="4384359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>
                <a:latin typeface="Impact" panose="020B0806030902050204" pitchFamily="34" charset="0"/>
              </a:rPr>
              <a:t>Anomalía TSM – Última Semana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1901274" y="415993"/>
            <a:ext cx="9036681" cy="4452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3200" dirty="0" smtClean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SEGUIMIENTO - OCÉANO PACÍFICO TROPICAL</a:t>
            </a:r>
            <a:endParaRPr lang="es-ES" sz="3200" dirty="0">
              <a:ln w="0"/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pic>
        <p:nvPicPr>
          <p:cNvPr id="10" name="Picture 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2" t="5000" r="8630" b="10834"/>
          <a:stretch>
            <a:fillRect/>
          </a:stretch>
        </p:blipFill>
        <p:spPr bwMode="auto">
          <a:xfrm>
            <a:off x="2440542" y="938316"/>
            <a:ext cx="3511441" cy="481450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31971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1775520" y="476672"/>
            <a:ext cx="9036681" cy="7817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3200" dirty="0" smtClean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SEGUIMIENTO – ANOMALÍA TSM </a:t>
            </a:r>
          </a:p>
          <a:p>
            <a:pPr lvl="1" algn="ctr">
              <a:lnSpc>
                <a:spcPct val="70000"/>
              </a:lnSpc>
            </a:pPr>
            <a:r>
              <a:rPr lang="es-ES" sz="3200" dirty="0" smtClean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OCÉANO PACÍFICO TROPICAL</a:t>
            </a:r>
            <a:endParaRPr lang="es-ES" sz="3200" dirty="0">
              <a:ln w="0"/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pic>
        <p:nvPicPr>
          <p:cNvPr id="3078" name="Picture 6" descr="Equatorial Pacific Temperature Depth Anomaly Animati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1340768"/>
            <a:ext cx="7920880" cy="458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2322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519351" y="179430"/>
            <a:ext cx="39483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</a:pPr>
            <a:r>
              <a:rPr lang="es-ES" altLang="es-CO" sz="2000" dirty="0" smtClean="0">
                <a:ln w="0"/>
                <a:solidFill>
                  <a:schemeClr val="bg1"/>
                </a:solidFill>
                <a:latin typeface="Impact" panose="020B0806030902050204" pitchFamily="34" charset="0"/>
                <a:ea typeface="+mn-ea"/>
                <a:cs typeface="+mn-cs"/>
              </a:rPr>
              <a:t>Anomalía del Viento </a:t>
            </a:r>
            <a:r>
              <a:rPr lang="es-ES" altLang="es-CO" sz="2000" dirty="0">
                <a:ln w="0"/>
                <a:solidFill>
                  <a:schemeClr val="bg1"/>
                </a:solidFill>
                <a:latin typeface="Impact" panose="020B0806030902050204" pitchFamily="34" charset="0"/>
                <a:ea typeface="+mn-ea"/>
                <a:cs typeface="+mn-cs"/>
              </a:rPr>
              <a:t>Zonal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762882" y="5133312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dirty="0" smtClean="0">
                <a:solidFill>
                  <a:srgbClr val="375160"/>
                </a:solidFill>
                <a:latin typeface="Myriad Pro" panose="020B0503030403020204" pitchFamily="34" charset="0"/>
              </a:rPr>
              <a:t>Se </a:t>
            </a:r>
            <a:r>
              <a:rPr lang="es-CO" sz="1200" dirty="0">
                <a:solidFill>
                  <a:srgbClr val="375160"/>
                </a:solidFill>
                <a:latin typeface="Myriad Pro" panose="020B0503030403020204" pitchFamily="34" charset="0"/>
              </a:rPr>
              <a:t>evidencia </a:t>
            </a:r>
            <a:r>
              <a:rPr lang="es-CO" sz="1200" dirty="0" smtClean="0">
                <a:solidFill>
                  <a:srgbClr val="375160"/>
                </a:solidFill>
                <a:latin typeface="Myriad Pro" panose="020B0503030403020204" pitchFamily="34" charset="0"/>
              </a:rPr>
              <a:t>un acoplamiento entre el océano y la atmósfera, propio de una condición </a:t>
            </a:r>
            <a:r>
              <a:rPr lang="es-CO" sz="1200" dirty="0" err="1" smtClean="0">
                <a:solidFill>
                  <a:srgbClr val="375160"/>
                </a:solidFill>
                <a:latin typeface="Myriad Pro" panose="020B0503030403020204" pitchFamily="34" charset="0"/>
              </a:rPr>
              <a:t>ENSO</a:t>
            </a:r>
            <a:r>
              <a:rPr lang="es-CO" sz="1200" dirty="0" smtClean="0">
                <a:solidFill>
                  <a:srgbClr val="375160"/>
                </a:solidFill>
                <a:latin typeface="Myriad Pro" panose="020B0503030403020204" pitchFamily="34" charset="0"/>
              </a:rPr>
              <a:t> NEUTRAL:</a:t>
            </a:r>
            <a:endParaRPr lang="es-CO" sz="1200" dirty="0"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 marL="342900" indent="-342900" algn="ctr">
              <a:buAutoNum type="arabicPeriod"/>
            </a:pPr>
            <a:endParaRPr lang="es-CO" sz="1200" b="1" dirty="0" smtClean="0"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 marL="342900" indent="-342900" algn="ctr">
              <a:buFontTx/>
              <a:buAutoNum type="arabicPeriod"/>
            </a:pPr>
            <a:r>
              <a:rPr lang="es-CO" sz="1200" b="1" dirty="0">
                <a:solidFill>
                  <a:srgbClr val="375160"/>
                </a:solidFill>
                <a:latin typeface="Myriad Pro" panose="020B0503030403020204" pitchFamily="34" charset="0"/>
              </a:rPr>
              <a:t>Predominio del flujo del este </a:t>
            </a:r>
            <a:r>
              <a:rPr lang="es-CO" sz="1200" b="1" dirty="0" smtClean="0">
                <a:solidFill>
                  <a:srgbClr val="375160"/>
                </a:solidFill>
                <a:latin typeface="Myriad Pro" panose="020B0503030403020204" pitchFamily="34" charset="0"/>
              </a:rPr>
              <a:t>(vientos alisios) en </a:t>
            </a:r>
            <a:r>
              <a:rPr lang="es-CO" sz="1200" b="1" dirty="0">
                <a:solidFill>
                  <a:srgbClr val="375160"/>
                </a:solidFill>
                <a:latin typeface="Myriad Pro" panose="020B0503030403020204" pitchFamily="34" charset="0"/>
              </a:rPr>
              <a:t>el centro-occidente de la cuenca</a:t>
            </a:r>
          </a:p>
          <a:p>
            <a:pPr marL="342900" indent="-342900" algn="ctr">
              <a:buAutoNum type="arabicPeriod"/>
            </a:pPr>
            <a:r>
              <a:rPr lang="es-CO" sz="1200" b="1" dirty="0" smtClean="0">
                <a:solidFill>
                  <a:srgbClr val="375160"/>
                </a:solidFill>
                <a:latin typeface="Myriad Pro" panose="020B0503030403020204" pitchFamily="34" charset="0"/>
              </a:rPr>
              <a:t>Debilitamiento de los vientos </a:t>
            </a:r>
            <a:r>
              <a:rPr lang="es-CO" sz="1200" b="1" dirty="0">
                <a:solidFill>
                  <a:srgbClr val="375160"/>
                </a:solidFill>
                <a:latin typeface="Myriad Pro" panose="020B0503030403020204" pitchFamily="34" charset="0"/>
              </a:rPr>
              <a:t>alisios </a:t>
            </a:r>
            <a:r>
              <a:rPr lang="es-CO" sz="1200" b="1" dirty="0" smtClean="0">
                <a:solidFill>
                  <a:srgbClr val="375160"/>
                </a:solidFill>
                <a:latin typeface="Myriad Pro" panose="020B0503030403020204" pitchFamily="34" charset="0"/>
              </a:rPr>
              <a:t>(predominio flujo </a:t>
            </a:r>
            <a:r>
              <a:rPr lang="es-CO" sz="1200" b="1" dirty="0">
                <a:solidFill>
                  <a:srgbClr val="375160"/>
                </a:solidFill>
                <a:latin typeface="Myriad Pro" panose="020B0503030403020204" pitchFamily="34" charset="0"/>
              </a:rPr>
              <a:t>débil del </a:t>
            </a:r>
            <a:r>
              <a:rPr lang="es-CO" sz="1200" b="1" dirty="0" smtClean="0">
                <a:solidFill>
                  <a:srgbClr val="375160"/>
                </a:solidFill>
                <a:latin typeface="Myriad Pro" panose="020B0503030403020204" pitchFamily="34" charset="0"/>
              </a:rPr>
              <a:t>oeste) </a:t>
            </a:r>
            <a:r>
              <a:rPr lang="es-CO" sz="1200" b="1" dirty="0">
                <a:solidFill>
                  <a:srgbClr val="375160"/>
                </a:solidFill>
                <a:latin typeface="Myriad Pro" panose="020B0503030403020204" pitchFamily="34" charset="0"/>
              </a:rPr>
              <a:t>frente </a:t>
            </a:r>
            <a:r>
              <a:rPr lang="es-CO" sz="1200" b="1" dirty="0" smtClean="0">
                <a:solidFill>
                  <a:srgbClr val="375160"/>
                </a:solidFill>
                <a:latin typeface="Myriad Pro" panose="020B0503030403020204" pitchFamily="34" charset="0"/>
              </a:rPr>
              <a:t>a la costa del Perú</a:t>
            </a:r>
            <a:endParaRPr lang="es-CO" sz="1200" b="1" dirty="0" smtClean="0">
              <a:solidFill>
                <a:srgbClr val="375160"/>
              </a:solidFill>
              <a:latin typeface="Myriad Pro" panose="020B0503030403020204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374953" y="180057"/>
            <a:ext cx="39483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</a:pPr>
            <a:r>
              <a:rPr lang="es-ES" altLang="es-CO" sz="2000" dirty="0" smtClean="0">
                <a:ln w="0"/>
                <a:solidFill>
                  <a:schemeClr val="bg1"/>
                </a:solidFill>
                <a:latin typeface="Impact" panose="020B0806030902050204" pitchFamily="34" charset="0"/>
                <a:ea typeface="+mn-ea"/>
                <a:cs typeface="+mn-cs"/>
              </a:rPr>
              <a:t>Viento </a:t>
            </a:r>
            <a:r>
              <a:rPr lang="es-ES" altLang="es-CO" sz="2000" dirty="0">
                <a:ln w="0"/>
                <a:solidFill>
                  <a:schemeClr val="bg1"/>
                </a:solidFill>
                <a:latin typeface="Impact" panose="020B0806030902050204" pitchFamily="34" charset="0"/>
                <a:ea typeface="+mn-ea"/>
                <a:cs typeface="+mn-cs"/>
              </a:rPr>
              <a:t>Zonal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328483" y="6360529"/>
            <a:ext cx="26222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s-ES" altLang="es-CO" sz="3000" dirty="0" smtClean="0">
                <a:ln w="0"/>
                <a:solidFill>
                  <a:srgbClr val="002060"/>
                </a:solidFill>
                <a:latin typeface="Impact" panose="020B0806030902050204" pitchFamily="34" charset="0"/>
                <a:ea typeface="+mn-ea"/>
                <a:cs typeface="+mn-cs"/>
              </a:rPr>
              <a:t>Viento </a:t>
            </a:r>
            <a:r>
              <a:rPr lang="es-ES" altLang="es-CO" sz="3000" dirty="0">
                <a:ln w="0"/>
                <a:solidFill>
                  <a:srgbClr val="002060"/>
                </a:solidFill>
                <a:latin typeface="Impact" panose="020B0806030902050204" pitchFamily="34" charset="0"/>
                <a:ea typeface="+mn-ea"/>
                <a:cs typeface="+mn-cs"/>
              </a:rPr>
              <a:t>Zonal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208" y="678235"/>
            <a:ext cx="4048665" cy="439845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5762" y="680852"/>
            <a:ext cx="4142166" cy="4395836"/>
          </a:xfrm>
          <a:prstGeom prst="rect">
            <a:avLst/>
          </a:prstGeom>
        </p:spPr>
      </p:pic>
      <p:pic>
        <p:nvPicPr>
          <p:cNvPr id="2050" name="Picture 2" descr="djfschem_nor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9"/>
          <a:stretch/>
        </p:blipFill>
        <p:spPr bwMode="auto">
          <a:xfrm>
            <a:off x="9648218" y="4509120"/>
            <a:ext cx="2403149" cy="1502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Flecha derecha"/>
          <p:cNvSpPr/>
          <p:nvPr/>
        </p:nvSpPr>
        <p:spPr>
          <a:xfrm>
            <a:off x="9239801" y="5167778"/>
            <a:ext cx="455874" cy="1849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945992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983432" y="718136"/>
            <a:ext cx="10208936" cy="5844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4400" dirty="0" smtClean="0">
                <a:ln w="0"/>
                <a:solidFill>
                  <a:srgbClr val="375160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VERSION ONI</a:t>
            </a:r>
            <a:endParaRPr lang="es-ES" sz="4400" dirty="0">
              <a:ln w="0"/>
              <a:solidFill>
                <a:srgbClr val="375160"/>
              </a:solidFill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cxnSp>
        <p:nvCxnSpPr>
          <p:cNvPr id="9" name="4 Conector recto"/>
          <p:cNvCxnSpPr/>
          <p:nvPr/>
        </p:nvCxnSpPr>
        <p:spPr bwMode="auto">
          <a:xfrm flipH="1">
            <a:off x="1524182" y="5589240"/>
            <a:ext cx="10208936" cy="0"/>
          </a:xfrm>
          <a:prstGeom prst="line">
            <a:avLst/>
          </a:prstGeom>
          <a:ln>
            <a:headEnd type="oval" w="med" len="med"/>
            <a:tailEnd type="oval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4 Conector recto"/>
          <p:cNvCxnSpPr/>
          <p:nvPr/>
        </p:nvCxnSpPr>
        <p:spPr bwMode="auto">
          <a:xfrm flipH="1">
            <a:off x="1504122" y="1484784"/>
            <a:ext cx="10208936" cy="0"/>
          </a:xfrm>
          <a:prstGeom prst="line">
            <a:avLst/>
          </a:prstGeom>
          <a:ln>
            <a:headEnd type="oval" w="med" len="med"/>
            <a:tailEnd type="oval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>
            <a:off x="5375920" y="5589240"/>
            <a:ext cx="2084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 smtClean="0">
                <a:solidFill>
                  <a:srgbClr val="375160"/>
                </a:solidFill>
                <a:latin typeface="Myriad Pro" panose="020B0503030403020204" pitchFamily="34" charset="0"/>
              </a:rPr>
              <a:t>ERSST.V3B </a:t>
            </a:r>
            <a:r>
              <a:rPr lang="es-CO" b="1" dirty="0" err="1" smtClean="0">
                <a:solidFill>
                  <a:srgbClr val="375160"/>
                </a:solidFill>
                <a:latin typeface="Myriad Pro" panose="020B0503030403020204" pitchFamily="34" charset="0"/>
              </a:rPr>
              <a:t>SST</a:t>
            </a:r>
            <a:r>
              <a:rPr lang="es-CO" b="1" dirty="0" smtClean="0">
                <a:solidFill>
                  <a:srgbClr val="375160"/>
                </a:solidFill>
                <a:latin typeface="Myriad Pro" panose="020B0503030403020204" pitchFamily="34" charset="0"/>
              </a:rPr>
              <a:t> </a:t>
            </a:r>
            <a:endParaRPr lang="es-CO" b="1" dirty="0">
              <a:solidFill>
                <a:srgbClr val="375160"/>
              </a:solidFill>
              <a:latin typeface="Myriad Pro" panose="020B0503030403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1666979"/>
            <a:ext cx="10009546" cy="355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3554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119336" y="6363056"/>
            <a:ext cx="8424936" cy="49494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3600" dirty="0" smtClean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SEGUIMIENTO - OCÉANO ATLÁNTICO</a:t>
            </a:r>
          </a:p>
        </p:txBody>
      </p:sp>
      <p:pic>
        <p:nvPicPr>
          <p:cNvPr id="6146" name="Picture 2" descr="http://www.nhc.noaa.gov/tafb/atl_ano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678" y="836712"/>
            <a:ext cx="5436369" cy="5008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3123891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/>
          <p:cNvCxnSpPr/>
          <p:nvPr/>
        </p:nvCxnSpPr>
        <p:spPr>
          <a:xfrm>
            <a:off x="1199456" y="4823286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>
            <a:off x="1171837" y="4031524"/>
            <a:ext cx="10885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800" dirty="0">
                <a:solidFill>
                  <a:srgbClr val="375160"/>
                </a:solidFill>
                <a:latin typeface="Impact" panose="020B0806030902050204" pitchFamily="34" charset="0"/>
              </a:rPr>
              <a:t>3. </a:t>
            </a:r>
            <a:r>
              <a:rPr lang="es-CO" sz="4800" dirty="0" smtClean="0">
                <a:solidFill>
                  <a:srgbClr val="375160"/>
                </a:solidFill>
                <a:latin typeface="Impact" panose="020B0806030902050204" pitchFamily="34" charset="0"/>
              </a:rPr>
              <a:t>PREDICCIONES INTERNACIONALES</a:t>
            </a:r>
            <a:endParaRPr lang="es-CO" sz="4800" dirty="0"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4427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055440" y="3933056"/>
            <a:ext cx="11089232" cy="97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s-CO" sz="4100" dirty="0" smtClean="0">
                <a:solidFill>
                  <a:srgbClr val="375160"/>
                </a:solidFill>
                <a:latin typeface="Impact" panose="020B0806030902050204" pitchFamily="34" charset="0"/>
              </a:rPr>
              <a:t>PROYECCIÓN </a:t>
            </a:r>
          </a:p>
          <a:p>
            <a:pPr algn="ctr">
              <a:lnSpc>
                <a:spcPct val="70000"/>
              </a:lnSpc>
            </a:pPr>
            <a:r>
              <a:rPr lang="es-CO" sz="4100" dirty="0" smtClean="0">
                <a:solidFill>
                  <a:srgbClr val="375160"/>
                </a:solidFill>
                <a:latin typeface="Impact" panose="020B0806030902050204" pitchFamily="34" charset="0"/>
              </a:rPr>
              <a:t>ANOMALÍA </a:t>
            </a:r>
            <a:r>
              <a:rPr lang="es-CO" sz="3800" dirty="0" smtClean="0">
                <a:solidFill>
                  <a:srgbClr val="375160"/>
                </a:solidFill>
                <a:latin typeface="Impact" panose="020B0806030902050204" pitchFamily="34" charset="0"/>
              </a:rPr>
              <a:t>TEMPERATURA SUPERFICIE DEL MAR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6162184" y="4812801"/>
            <a:ext cx="106708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500" dirty="0" err="1">
                <a:solidFill>
                  <a:srgbClr val="375160"/>
                </a:solidFill>
                <a:latin typeface="Myriad Pro" panose="020B0503030403020204" pitchFamily="34" charset="0"/>
              </a:rPr>
              <a:t>ATSM</a:t>
            </a:r>
            <a:endParaRPr lang="es-CO" sz="2500" dirty="0">
              <a:solidFill>
                <a:srgbClr val="375160"/>
              </a:solidFill>
              <a:latin typeface="Myriad Pro" panose="020B0503030403020204" pitchFamily="34" charset="0"/>
            </a:endParaRPr>
          </a:p>
        </p:txBody>
      </p:sp>
      <p:cxnSp>
        <p:nvCxnSpPr>
          <p:cNvPr id="6" name="Conector recto 5"/>
          <p:cNvCxnSpPr/>
          <p:nvPr/>
        </p:nvCxnSpPr>
        <p:spPr>
          <a:xfrm>
            <a:off x="1199456" y="4797152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33729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ángulo 56"/>
          <p:cNvSpPr/>
          <p:nvPr/>
        </p:nvSpPr>
        <p:spPr>
          <a:xfrm>
            <a:off x="-456728" y="332656"/>
            <a:ext cx="1066002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r">
              <a:lnSpc>
                <a:spcPct val="80000"/>
              </a:lnSpc>
            </a:pPr>
            <a:r>
              <a:rPr lang="es-ES" sz="3000" dirty="0" smtClean="0">
                <a:ln w="0"/>
                <a:solidFill>
                  <a:srgbClr val="3E697C"/>
                </a:solidFill>
                <a:latin typeface="Impact" panose="020B0806030902050204" pitchFamily="34" charset="0"/>
              </a:rPr>
              <a:t>PROYECCIÓN DE LA ATSM PACÍFICO TROPICAL - IRI</a:t>
            </a:r>
          </a:p>
        </p:txBody>
      </p:sp>
      <p:cxnSp>
        <p:nvCxnSpPr>
          <p:cNvPr id="62" name="4 Conector recto"/>
          <p:cNvCxnSpPr/>
          <p:nvPr/>
        </p:nvCxnSpPr>
        <p:spPr bwMode="auto">
          <a:xfrm>
            <a:off x="6816080" y="908720"/>
            <a:ext cx="0" cy="4824072"/>
          </a:xfrm>
          <a:prstGeom prst="line">
            <a:avLst/>
          </a:prstGeom>
          <a:ln w="38100">
            <a:headEnd type="oval" w="med" len="med"/>
            <a:tailEnd type="oval" w="med" len="med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168" y="1556792"/>
            <a:ext cx="5171890" cy="3257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048" y="1188483"/>
            <a:ext cx="5022167" cy="42645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2 Rectángulo"/>
          <p:cNvSpPr/>
          <p:nvPr/>
        </p:nvSpPr>
        <p:spPr>
          <a:xfrm>
            <a:off x="2843608" y="4509120"/>
            <a:ext cx="360040" cy="216024"/>
          </a:xfrm>
          <a:prstGeom prst="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825939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ángulo 25"/>
          <p:cNvSpPr/>
          <p:nvPr/>
        </p:nvSpPr>
        <p:spPr>
          <a:xfrm>
            <a:off x="1895698" y="629980"/>
            <a:ext cx="830475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80000"/>
              </a:lnSpc>
            </a:pPr>
            <a:r>
              <a:rPr lang="es-ES" sz="3000" dirty="0" smtClean="0">
                <a:ln w="0"/>
                <a:latin typeface="Impact" panose="020B0806030902050204" pitchFamily="34" charset="0"/>
              </a:rPr>
              <a:t>PROYECCIÓN DE LA ATSM</a:t>
            </a:r>
            <a:r>
              <a:rPr lang="es-ES" sz="3000" dirty="0">
                <a:ln w="0"/>
                <a:latin typeface="Impact" panose="020B0806030902050204" pitchFamily="34" charset="0"/>
              </a:rPr>
              <a:t> </a:t>
            </a:r>
            <a:r>
              <a:rPr lang="es-ES" sz="3000" dirty="0" smtClean="0">
                <a:ln w="0"/>
                <a:latin typeface="Impact" panose="020B0806030902050204" pitchFamily="34" charset="0"/>
              </a:rPr>
              <a:t>- PACÍFICO TROPICAL</a:t>
            </a:r>
          </a:p>
        </p:txBody>
      </p:sp>
      <p:pic>
        <p:nvPicPr>
          <p:cNvPr id="7172" name="Picture 4" descr="http://www.cpc.ncep.noaa.gov/products/people/wwang/cfsv2fcst/images2/nino34Monadj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2" y="1196752"/>
            <a:ext cx="6552728" cy="4618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0467196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631504" y="2030382"/>
            <a:ext cx="24657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dirty="0" smtClean="0">
                <a:solidFill>
                  <a:srgbClr val="375160"/>
                </a:solidFill>
                <a:latin typeface="Impact" panose="020B0806030902050204" pitchFamily="34" charset="0"/>
              </a:rPr>
              <a:t>CONTENIDO</a:t>
            </a:r>
            <a:endParaRPr lang="es-ES" sz="4000" dirty="0"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631504" y="3212976"/>
            <a:ext cx="3744416" cy="225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r>
              <a:rPr lang="es-CO" dirty="0">
                <a:solidFill>
                  <a:srgbClr val="375160"/>
                </a:solidFill>
                <a:latin typeface="Myriad Pro" panose="020B0503030403020204" pitchFamily="34" charset="0"/>
              </a:rPr>
              <a:t>1. Seguimiento – </a:t>
            </a:r>
            <a:r>
              <a:rPr lang="es-CO" dirty="0" smtClean="0">
                <a:solidFill>
                  <a:srgbClr val="375160"/>
                </a:solidFill>
                <a:latin typeface="Myriad Pro" panose="020B0503030403020204" pitchFamily="34" charset="0"/>
              </a:rPr>
              <a:t>2017.</a:t>
            </a:r>
            <a:endParaRPr lang="es-CO" dirty="0"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 marL="457200" indent="-457200">
              <a:lnSpc>
                <a:spcPct val="60000"/>
              </a:lnSpc>
              <a:buClr>
                <a:schemeClr val="accent1">
                  <a:lumMod val="75000"/>
                </a:schemeClr>
              </a:buClr>
              <a:buAutoNum type="arabicPeriod"/>
            </a:pPr>
            <a:endParaRPr lang="es-CO" dirty="0"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 lvl="0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r>
              <a:rPr lang="es-CO" dirty="0">
                <a:solidFill>
                  <a:srgbClr val="375160"/>
                </a:solidFill>
                <a:latin typeface="Myriad Pro" panose="020B0503030403020204" pitchFamily="34" charset="0"/>
              </a:rPr>
              <a:t>2. Condiciones Actuales.</a:t>
            </a:r>
          </a:p>
          <a:p>
            <a:pPr lvl="0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endParaRPr lang="es-CO" dirty="0"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 lvl="0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r>
              <a:rPr lang="es-CO" dirty="0">
                <a:solidFill>
                  <a:srgbClr val="375160"/>
                </a:solidFill>
                <a:latin typeface="Myriad Pro" panose="020B0503030403020204" pitchFamily="34" charset="0"/>
              </a:rPr>
              <a:t>3. Predicciones Internacionales.</a:t>
            </a:r>
          </a:p>
          <a:p>
            <a:pPr lvl="0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endParaRPr lang="es-CO" dirty="0"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r>
              <a:rPr lang="es-CO" dirty="0">
                <a:solidFill>
                  <a:srgbClr val="375160"/>
                </a:solidFill>
                <a:latin typeface="Myriad Pro" panose="020B0503030403020204" pitchFamily="34" charset="0"/>
              </a:rPr>
              <a:t>4. Predicciones Nacionales.</a:t>
            </a:r>
          </a:p>
          <a:p>
            <a:pPr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endParaRPr lang="es-CO" dirty="0"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r>
              <a:rPr lang="es-CO" dirty="0">
                <a:solidFill>
                  <a:srgbClr val="375160"/>
                </a:solidFill>
                <a:latin typeface="Myriad Pro" panose="020B0503030403020204" pitchFamily="34" charset="0"/>
              </a:rPr>
              <a:t>5. </a:t>
            </a:r>
            <a:r>
              <a:rPr lang="es-CO" dirty="0" smtClean="0">
                <a:solidFill>
                  <a:srgbClr val="375160"/>
                </a:solidFill>
                <a:latin typeface="Myriad Pro" panose="020B0503030403020204" pitchFamily="34" charset="0"/>
              </a:rPr>
              <a:t>Alertas actuales.</a:t>
            </a:r>
          </a:p>
          <a:p>
            <a:pPr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endParaRPr lang="es-CO" dirty="0"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r>
              <a:rPr lang="es-CO" dirty="0" smtClean="0">
                <a:solidFill>
                  <a:srgbClr val="375160"/>
                </a:solidFill>
                <a:latin typeface="Myriad Pro" panose="020B0503030403020204" pitchFamily="34" charset="0"/>
              </a:rPr>
              <a:t>6. Conclusiones.</a:t>
            </a:r>
            <a:endParaRPr lang="es-CO" dirty="0"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endParaRPr lang="es-CO" dirty="0"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endParaRPr lang="es-CO" dirty="0">
              <a:solidFill>
                <a:srgbClr val="375160"/>
              </a:solidFill>
              <a:latin typeface="Myriad Pro" panose="020B0503030403020204" pitchFamily="34" charset="0"/>
            </a:endParaRPr>
          </a:p>
        </p:txBody>
      </p:sp>
      <p:cxnSp>
        <p:nvCxnSpPr>
          <p:cNvPr id="9" name="Conector recto 8"/>
          <p:cNvCxnSpPr/>
          <p:nvPr/>
        </p:nvCxnSpPr>
        <p:spPr>
          <a:xfrm>
            <a:off x="1199456" y="2718023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goes.gsfc.nasa.gov/goescolor/goeseast/overview2/color_lrg/latestfu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2" t="8001" r="6479" b="4989"/>
          <a:stretch/>
        </p:blipFill>
        <p:spPr bwMode="auto">
          <a:xfrm>
            <a:off x="5807968" y="836712"/>
            <a:ext cx="7704856" cy="76173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1588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2209165" y="588655"/>
            <a:ext cx="9649072" cy="10895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r">
              <a:lnSpc>
                <a:spcPct val="80000"/>
              </a:lnSpc>
            </a:pPr>
            <a:r>
              <a:rPr lang="es-ES" sz="3000" dirty="0" smtClean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PROYECCIÓN DE LA ATSM</a:t>
            </a:r>
            <a:r>
              <a:rPr lang="es-ES" sz="30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 </a:t>
            </a:r>
            <a:r>
              <a:rPr lang="es-ES" sz="3000" dirty="0" smtClean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MUNDIAL</a:t>
            </a:r>
          </a:p>
          <a:p>
            <a:pPr lvl="1" algn="r">
              <a:lnSpc>
                <a:spcPct val="70000"/>
              </a:lnSpc>
            </a:pPr>
            <a:r>
              <a:rPr lang="es-ES" sz="2400" dirty="0" smtClean="0">
                <a:ln w="0"/>
                <a:solidFill>
                  <a:srgbClr val="375160"/>
                </a:solidFill>
                <a:latin typeface="Myriad Pro" panose="020B0503030403020204" pitchFamily="34" charset="0"/>
              </a:rPr>
              <a:t>MODELO EUROPEO - </a:t>
            </a:r>
            <a:r>
              <a:rPr lang="es-ES" sz="2400" dirty="0" err="1" smtClean="0">
                <a:ln w="0"/>
                <a:solidFill>
                  <a:srgbClr val="375160"/>
                </a:solidFill>
                <a:latin typeface="Myriad Pro" panose="020B0503030403020204" pitchFamily="34" charset="0"/>
              </a:rPr>
              <a:t>ATSM</a:t>
            </a:r>
            <a:endParaRPr lang="es-ES" sz="2400" dirty="0" smtClean="0">
              <a:ln w="0"/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 lvl="1" algn="r">
              <a:lnSpc>
                <a:spcPct val="80000"/>
              </a:lnSpc>
            </a:pPr>
            <a:endParaRPr lang="es-ES" sz="3000" dirty="0">
              <a:ln w="0"/>
              <a:solidFill>
                <a:srgbClr val="375160"/>
              </a:solidFill>
              <a:latin typeface="Myriad Pro" panose="020B0503030403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847528" y="6211669"/>
            <a:ext cx="723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600" dirty="0" smtClean="0">
                <a:solidFill>
                  <a:srgbClr val="375160"/>
                </a:solidFill>
                <a:latin typeface="Impact" panose="020B0806030902050204" pitchFamily="34" charset="0"/>
              </a:rPr>
              <a:t>JJA</a:t>
            </a:r>
            <a:endParaRPr lang="es-CO" sz="3600" dirty="0"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pic>
        <p:nvPicPr>
          <p:cNvPr id="8194" name="Picture 2" descr="https://stream.ecmwf.int/data/atls03/data/data02/scratch/ps2png-atls03-a82bacafb5c306db76464bc7e824bb75-mV3Ok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97"/>
          <a:stretch/>
        </p:blipFill>
        <p:spPr bwMode="auto">
          <a:xfrm>
            <a:off x="1703512" y="2204864"/>
            <a:ext cx="9939919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9571545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055440" y="3933056"/>
            <a:ext cx="11089232" cy="97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s-CO" sz="4100" dirty="0" smtClean="0">
                <a:solidFill>
                  <a:srgbClr val="375160"/>
                </a:solidFill>
                <a:latin typeface="Impact" panose="020B0806030902050204" pitchFamily="34" charset="0"/>
              </a:rPr>
              <a:t>PROYECCIÓN </a:t>
            </a:r>
          </a:p>
          <a:p>
            <a:pPr algn="ctr">
              <a:lnSpc>
                <a:spcPct val="70000"/>
              </a:lnSpc>
            </a:pPr>
            <a:r>
              <a:rPr lang="es-CO" sz="4100" dirty="0" smtClean="0">
                <a:solidFill>
                  <a:srgbClr val="375160"/>
                </a:solidFill>
                <a:latin typeface="Impact" panose="020B0806030902050204" pitchFamily="34" charset="0"/>
              </a:rPr>
              <a:t>TEMPORADA DE CICLONES TROPICALES</a:t>
            </a:r>
            <a:endParaRPr lang="es-CO" sz="3800" dirty="0" smtClean="0"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cxnSp>
        <p:nvCxnSpPr>
          <p:cNvPr id="6" name="Conector recto 5"/>
          <p:cNvCxnSpPr/>
          <p:nvPr/>
        </p:nvCxnSpPr>
        <p:spPr>
          <a:xfrm>
            <a:off x="1199456" y="4797152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96131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633336" y="3344923"/>
            <a:ext cx="4309471" cy="257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1500" dirty="0" smtClean="0">
                <a:ln w="0"/>
                <a:solidFill>
                  <a:srgbClr val="375160"/>
                </a:solidFill>
                <a:latin typeface="Myriad Pro" panose="020B0503030403020204" pitchFamily="34" charset="0"/>
              </a:rPr>
              <a:t>01-jun-2017 al 30-nov-2017</a:t>
            </a:r>
            <a:endParaRPr lang="es-ES" sz="1500" b="1" dirty="0">
              <a:ln w="0"/>
              <a:solidFill>
                <a:srgbClr val="375160"/>
              </a:solidFill>
              <a:latin typeface="Myriad Pro" panose="020B0503030403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8812239" y="2348880"/>
            <a:ext cx="17395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>
              <a:lnSpc>
                <a:spcPct val="80000"/>
              </a:lnSpc>
            </a:pPr>
            <a:r>
              <a:rPr lang="es-ES" sz="4000" dirty="0" err="1" smtClean="0">
                <a:ln w="0"/>
                <a:solidFill>
                  <a:srgbClr val="00B050"/>
                </a:solidFill>
                <a:latin typeface="Impact" panose="020B0806030902050204" pitchFamily="34" charset="0"/>
              </a:rPr>
              <a:t>NOAA</a:t>
            </a:r>
            <a:endParaRPr lang="es-ES" sz="4000" dirty="0">
              <a:ln w="0"/>
              <a:solidFill>
                <a:srgbClr val="00B050"/>
              </a:solidFill>
              <a:latin typeface="Impact" panose="020B080603090205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7941972" y="2836561"/>
            <a:ext cx="348004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1500" dirty="0" smtClean="0">
                <a:ln w="0"/>
                <a:solidFill>
                  <a:srgbClr val="00B050"/>
                </a:solidFill>
                <a:latin typeface="Impact" panose="020B0806030902050204" pitchFamily="34" charset="0"/>
              </a:rPr>
              <a:t>Predicción de la Temporada de Huracanes</a:t>
            </a:r>
            <a:endParaRPr lang="es-ES" sz="1500" dirty="0">
              <a:ln w="0"/>
              <a:solidFill>
                <a:srgbClr val="00B050"/>
              </a:solidFill>
              <a:latin typeface="Impact" panose="020B080603090205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1324986"/>
            <a:ext cx="6667500" cy="4124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5108788" y="3144177"/>
            <a:ext cx="2728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400" dirty="0" smtClean="0">
                <a:solidFill>
                  <a:schemeClr val="bg1"/>
                </a:solidFill>
              </a:rPr>
              <a:t>Vientos por encima de los 63 Km/h</a:t>
            </a:r>
            <a:endParaRPr lang="es-CO" sz="1400" dirty="0">
              <a:solidFill>
                <a:schemeClr val="bg1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138132" y="3921208"/>
            <a:ext cx="2820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400" dirty="0" smtClean="0">
                <a:solidFill>
                  <a:schemeClr val="bg1"/>
                </a:solidFill>
              </a:rPr>
              <a:t>Vientos por encima de los 119 Km/h</a:t>
            </a:r>
            <a:endParaRPr lang="es-CO" sz="1400" dirty="0">
              <a:solidFill>
                <a:schemeClr val="bg1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5138132" y="4725144"/>
            <a:ext cx="2820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400" dirty="0" smtClean="0">
                <a:solidFill>
                  <a:schemeClr val="bg1"/>
                </a:solidFill>
              </a:rPr>
              <a:t>Vientos por encima de los 179 Km/h</a:t>
            </a:r>
            <a:endParaRPr lang="es-CO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5157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2279575" y="3341143"/>
            <a:ext cx="8496943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4000" dirty="0" smtClean="0">
                <a:solidFill>
                  <a:srgbClr val="375160"/>
                </a:solidFill>
                <a:latin typeface="Impact" panose="020B0806030902050204" pitchFamily="34" charset="0"/>
              </a:rPr>
              <a:t>PROYECCIÓN PRECIPITACIÓN</a:t>
            </a:r>
            <a:endParaRPr lang="es-CO" sz="4000" dirty="0">
              <a:solidFill>
                <a:srgbClr val="375160"/>
              </a:solidFill>
              <a:latin typeface="Impact" panose="020B0806030902050204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s-CO" sz="3200" dirty="0">
                <a:solidFill>
                  <a:srgbClr val="375160"/>
                </a:solidFill>
                <a:latin typeface="Impact" panose="020B0806030902050204" pitchFamily="34" charset="0"/>
              </a:rPr>
              <a:t>MODELOS INTERNACIONALES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5347275" y="4279745"/>
            <a:ext cx="2361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800" dirty="0" smtClean="0">
                <a:solidFill>
                  <a:srgbClr val="375160"/>
                </a:solidFill>
                <a:latin typeface="Myriad Pro" panose="020B0503030403020204" pitchFamily="34" charset="0"/>
              </a:rPr>
              <a:t>TRIMESTRAL</a:t>
            </a:r>
            <a:endParaRPr lang="es-CO" sz="2800" dirty="0">
              <a:solidFill>
                <a:srgbClr val="375160"/>
              </a:solidFill>
              <a:latin typeface="Myriad Pro" panose="020B0503030403020204" pitchFamily="34" charset="0"/>
            </a:endParaRPr>
          </a:p>
        </p:txBody>
      </p:sp>
      <p:cxnSp>
        <p:nvCxnSpPr>
          <p:cNvPr id="10" name="Conector recto 9"/>
          <p:cNvCxnSpPr/>
          <p:nvPr/>
        </p:nvCxnSpPr>
        <p:spPr>
          <a:xfrm>
            <a:off x="1226488" y="4280929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55124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176120" y="3344923"/>
            <a:ext cx="4309471" cy="421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1500" dirty="0">
                <a:ln w="0"/>
                <a:solidFill>
                  <a:srgbClr val="375160"/>
                </a:solidFill>
                <a:latin typeface="Myriad Pro" panose="020B0503030403020204" pitchFamily="34" charset="0"/>
              </a:rPr>
              <a:t>CONDICIÓN MÁS </a:t>
            </a:r>
            <a:r>
              <a:rPr lang="es-ES" sz="1500" dirty="0" smtClean="0">
                <a:ln w="0"/>
                <a:solidFill>
                  <a:srgbClr val="375160"/>
                </a:solidFill>
                <a:latin typeface="Myriad Pro" panose="020B0503030403020204" pitchFamily="34" charset="0"/>
              </a:rPr>
              <a:t>PROBABLE </a:t>
            </a:r>
          </a:p>
          <a:p>
            <a:pPr lvl="1" algn="ctr">
              <a:lnSpc>
                <a:spcPct val="70000"/>
              </a:lnSpc>
            </a:pPr>
            <a:r>
              <a:rPr lang="es-ES" sz="1500" dirty="0" smtClean="0">
                <a:ln w="0"/>
                <a:solidFill>
                  <a:srgbClr val="375160"/>
                </a:solidFill>
                <a:latin typeface="Myriad Pro" panose="020B0503030403020204" pitchFamily="34" charset="0"/>
              </a:rPr>
              <a:t>PRECIPITACIÓN </a:t>
            </a:r>
            <a:r>
              <a:rPr lang="es-ES" sz="1500" dirty="0">
                <a:ln w="0"/>
                <a:solidFill>
                  <a:srgbClr val="375160"/>
                </a:solidFill>
                <a:latin typeface="Myriad Pro" panose="020B0503030403020204" pitchFamily="34" charset="0"/>
              </a:rPr>
              <a:t>PARA EL TRIMESTRE</a:t>
            </a:r>
            <a:endParaRPr lang="es-ES" sz="1500" b="1" dirty="0">
              <a:ln w="0"/>
              <a:solidFill>
                <a:srgbClr val="375160"/>
              </a:solidFill>
              <a:latin typeface="Myriad Pro" panose="020B0503030403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8616280" y="2348880"/>
            <a:ext cx="12170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>
              <a:lnSpc>
                <a:spcPct val="80000"/>
              </a:lnSpc>
            </a:pPr>
            <a:r>
              <a:rPr lang="es-ES" sz="4000" dirty="0">
                <a:ln w="0"/>
                <a:solidFill>
                  <a:srgbClr val="00B050"/>
                </a:solidFill>
                <a:latin typeface="Impact" panose="020B0806030902050204" pitchFamily="34" charset="0"/>
              </a:rPr>
              <a:t>IRI</a:t>
            </a:r>
          </a:p>
        </p:txBody>
      </p:sp>
      <p:sp>
        <p:nvSpPr>
          <p:cNvPr id="4" name="Rectángulo 3"/>
          <p:cNvSpPr/>
          <p:nvPr/>
        </p:nvSpPr>
        <p:spPr>
          <a:xfrm>
            <a:off x="7484756" y="2836561"/>
            <a:ext cx="3480048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1500" dirty="0">
                <a:ln w="0"/>
                <a:solidFill>
                  <a:srgbClr val="00B050"/>
                </a:solidFill>
                <a:latin typeface="Impact" panose="020B0806030902050204" pitchFamily="34" charset="0"/>
              </a:rPr>
              <a:t>Internacional </a:t>
            </a:r>
            <a:r>
              <a:rPr lang="es-ES" sz="1500" dirty="0" err="1">
                <a:ln w="0"/>
                <a:solidFill>
                  <a:srgbClr val="00B050"/>
                </a:solidFill>
                <a:latin typeface="Impact" panose="020B0806030902050204" pitchFamily="34" charset="0"/>
              </a:rPr>
              <a:t>Research</a:t>
            </a:r>
            <a:endParaRPr lang="es-ES" sz="1500" dirty="0">
              <a:ln w="0"/>
              <a:solidFill>
                <a:srgbClr val="00B050"/>
              </a:solidFill>
              <a:latin typeface="Impact" panose="020B0806030902050204" pitchFamily="34" charset="0"/>
            </a:endParaRPr>
          </a:p>
          <a:p>
            <a:pPr lvl="1" algn="ctr">
              <a:lnSpc>
                <a:spcPct val="80000"/>
              </a:lnSpc>
            </a:pPr>
            <a:r>
              <a:rPr lang="es-ES" sz="1500" dirty="0">
                <a:ln w="0"/>
                <a:solidFill>
                  <a:srgbClr val="00B050"/>
                </a:solidFill>
                <a:latin typeface="Impact" panose="020B0806030902050204" pitchFamily="34" charset="0"/>
              </a:rPr>
              <a:t> </a:t>
            </a:r>
            <a:r>
              <a:rPr lang="es-ES" sz="1500" dirty="0" err="1">
                <a:ln w="0"/>
                <a:solidFill>
                  <a:srgbClr val="00B050"/>
                </a:solidFill>
                <a:latin typeface="Impact" panose="020B0806030902050204" pitchFamily="34" charset="0"/>
              </a:rPr>
              <a:t>Insttitute</a:t>
            </a:r>
            <a:r>
              <a:rPr lang="es-ES" sz="1500" dirty="0">
                <a:ln w="0"/>
                <a:solidFill>
                  <a:srgbClr val="00B050"/>
                </a:solidFill>
                <a:latin typeface="Impact" panose="020B0806030902050204" pitchFamily="34" charset="0"/>
              </a:rPr>
              <a:t> </a:t>
            </a:r>
            <a:r>
              <a:rPr lang="es-ES" sz="1500" dirty="0" err="1">
                <a:ln w="0"/>
                <a:solidFill>
                  <a:srgbClr val="00B050"/>
                </a:solidFill>
                <a:latin typeface="Impact" panose="020B0806030902050204" pitchFamily="34" charset="0"/>
              </a:rPr>
              <a:t>for</a:t>
            </a:r>
            <a:r>
              <a:rPr lang="es-ES" sz="1500" dirty="0">
                <a:ln w="0"/>
                <a:solidFill>
                  <a:srgbClr val="00B050"/>
                </a:solidFill>
                <a:latin typeface="Impact" panose="020B0806030902050204" pitchFamily="34" charset="0"/>
              </a:rPr>
              <a:t> </a:t>
            </a:r>
            <a:r>
              <a:rPr lang="es-ES" sz="1500" dirty="0" err="1">
                <a:ln w="0"/>
                <a:solidFill>
                  <a:srgbClr val="00B050"/>
                </a:solidFill>
                <a:latin typeface="Impact" panose="020B0806030902050204" pitchFamily="34" charset="0"/>
              </a:rPr>
              <a:t>Climate</a:t>
            </a:r>
            <a:r>
              <a:rPr lang="es-ES" sz="1500" dirty="0">
                <a:ln w="0"/>
                <a:solidFill>
                  <a:srgbClr val="00B050"/>
                </a:solidFill>
                <a:latin typeface="Impact" panose="020B0806030902050204" pitchFamily="34" charset="0"/>
              </a:rPr>
              <a:t> and </a:t>
            </a:r>
            <a:r>
              <a:rPr lang="es-ES" sz="1500" dirty="0" err="1">
                <a:ln w="0"/>
                <a:solidFill>
                  <a:srgbClr val="00B050"/>
                </a:solidFill>
                <a:latin typeface="Impact" panose="020B0806030902050204" pitchFamily="34" charset="0"/>
              </a:rPr>
              <a:t>Society</a:t>
            </a:r>
            <a:endParaRPr lang="es-ES" sz="1500" dirty="0">
              <a:ln w="0"/>
              <a:solidFill>
                <a:srgbClr val="00B050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0"/>
          <a:stretch/>
        </p:blipFill>
        <p:spPr>
          <a:xfrm>
            <a:off x="1415480" y="188640"/>
            <a:ext cx="5537059" cy="58495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CuadroTexto 10"/>
          <p:cNvSpPr txBox="1"/>
          <p:nvPr/>
        </p:nvSpPr>
        <p:spPr>
          <a:xfrm>
            <a:off x="5735960" y="548680"/>
            <a:ext cx="6335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000" dirty="0" smtClean="0">
                <a:latin typeface="Impact" panose="020B0806030902050204" pitchFamily="34" charset="0"/>
              </a:rPr>
              <a:t>JJA</a:t>
            </a:r>
            <a:endParaRPr lang="es-CO" sz="3000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3052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5447928" y="2505893"/>
            <a:ext cx="8519512" cy="10402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3000" dirty="0" smtClean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PREDICCIÓN</a:t>
            </a:r>
            <a:r>
              <a:rPr lang="es-ES" sz="4400" dirty="0" smtClean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 </a:t>
            </a:r>
          </a:p>
          <a:p>
            <a:pPr lvl="1" algn="ctr">
              <a:lnSpc>
                <a:spcPct val="70000"/>
              </a:lnSpc>
            </a:pPr>
            <a:r>
              <a:rPr lang="es-ES" sz="4400" dirty="0" smtClean="0">
                <a:ln w="0"/>
                <a:solidFill>
                  <a:srgbClr val="00B050"/>
                </a:solidFill>
                <a:latin typeface="Impact" panose="020B0806030902050204" pitchFamily="34" charset="0"/>
              </a:rPr>
              <a:t>CENTRO EUROPEO</a:t>
            </a:r>
          </a:p>
        </p:txBody>
      </p:sp>
      <p:sp>
        <p:nvSpPr>
          <p:cNvPr id="2" name="Rectángulo 1"/>
          <p:cNvSpPr/>
          <p:nvPr/>
        </p:nvSpPr>
        <p:spPr>
          <a:xfrm>
            <a:off x="7464152" y="3609364"/>
            <a:ext cx="4248472" cy="421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1500" dirty="0">
                <a:ln w="0"/>
                <a:solidFill>
                  <a:srgbClr val="375160"/>
                </a:solidFill>
                <a:latin typeface="Myriad Pro" panose="020B0503030403020204" pitchFamily="34" charset="0"/>
              </a:rPr>
              <a:t>CONDICIÓN MÁS </a:t>
            </a:r>
            <a:r>
              <a:rPr lang="es-ES" sz="1500" dirty="0" smtClean="0">
                <a:ln w="0"/>
                <a:solidFill>
                  <a:srgbClr val="375160"/>
                </a:solidFill>
                <a:latin typeface="Myriad Pro" panose="020B0503030403020204" pitchFamily="34" charset="0"/>
              </a:rPr>
              <a:t>PROBABLE</a:t>
            </a:r>
          </a:p>
          <a:p>
            <a:pPr lvl="1" algn="ctr">
              <a:lnSpc>
                <a:spcPct val="70000"/>
              </a:lnSpc>
            </a:pPr>
            <a:r>
              <a:rPr lang="es-ES" sz="1500" dirty="0" smtClean="0">
                <a:ln w="0"/>
                <a:solidFill>
                  <a:srgbClr val="375160"/>
                </a:solidFill>
                <a:latin typeface="Myriad Pro" panose="020B0503030403020204" pitchFamily="34" charset="0"/>
              </a:rPr>
              <a:t>PRECIPITACIÓN </a:t>
            </a:r>
            <a:r>
              <a:rPr lang="es-ES" sz="1500" dirty="0">
                <a:ln w="0"/>
                <a:solidFill>
                  <a:srgbClr val="375160"/>
                </a:solidFill>
                <a:latin typeface="Myriad Pro" panose="020B0503030403020204" pitchFamily="34" charset="0"/>
              </a:rPr>
              <a:t>PARA EL TRIMESTRE</a:t>
            </a:r>
            <a:endParaRPr lang="es-ES" sz="1500" b="1" dirty="0">
              <a:ln w="0"/>
              <a:solidFill>
                <a:srgbClr val="375160"/>
              </a:solidFill>
              <a:latin typeface="Myriad Pro" panose="020B0503030403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9624392" y="1888709"/>
            <a:ext cx="6335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000" dirty="0" smtClean="0">
                <a:latin typeface="Impact" panose="020B0806030902050204" pitchFamily="34" charset="0"/>
              </a:rPr>
              <a:t>JJA</a:t>
            </a:r>
            <a:endParaRPr lang="es-CO" sz="3000" dirty="0">
              <a:latin typeface="Impact" panose="020B080603090205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83"/>
          <a:stretch/>
        </p:blipFill>
        <p:spPr>
          <a:xfrm>
            <a:off x="1343472" y="1052736"/>
            <a:ext cx="6467475" cy="36370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131433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6888088" y="2780928"/>
            <a:ext cx="4752529" cy="8679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3200" dirty="0" smtClean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PREDICCIÓN </a:t>
            </a:r>
          </a:p>
          <a:p>
            <a:pPr lvl="1" algn="ctr">
              <a:lnSpc>
                <a:spcPct val="70000"/>
              </a:lnSpc>
            </a:pPr>
            <a:r>
              <a:rPr lang="es-ES" sz="4000" dirty="0" smtClean="0">
                <a:ln w="0"/>
                <a:solidFill>
                  <a:srgbClr val="00B0F0"/>
                </a:solidFill>
                <a:latin typeface="Impact" panose="020B0806030902050204" pitchFamily="34" charset="0"/>
              </a:rPr>
              <a:t> </a:t>
            </a:r>
            <a:r>
              <a:rPr lang="es-ES" sz="4000" dirty="0" smtClean="0">
                <a:ln w="0"/>
                <a:solidFill>
                  <a:srgbClr val="85B98B"/>
                </a:solidFill>
                <a:latin typeface="Impact" panose="020B0806030902050204" pitchFamily="34" charset="0"/>
              </a:rPr>
              <a:t>MODELO ETA</a:t>
            </a:r>
          </a:p>
        </p:txBody>
      </p:sp>
      <p:sp>
        <p:nvSpPr>
          <p:cNvPr id="3" name="Rectángulo 2"/>
          <p:cNvSpPr/>
          <p:nvPr/>
        </p:nvSpPr>
        <p:spPr>
          <a:xfrm>
            <a:off x="7320136" y="3648858"/>
            <a:ext cx="6096000" cy="203967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1000" dirty="0">
                <a:ln w="0"/>
                <a:solidFill>
                  <a:srgbClr val="375160"/>
                </a:solidFill>
                <a:latin typeface="Myriad Pro" panose="020B0503030403020204" pitchFamily="34" charset="0"/>
              </a:rPr>
              <a:t>ANOMALÍA DE LA </a:t>
            </a:r>
            <a:r>
              <a:rPr lang="es-ES" sz="1000" dirty="0" smtClean="0">
                <a:ln w="0"/>
                <a:solidFill>
                  <a:srgbClr val="375160"/>
                </a:solidFill>
                <a:latin typeface="Myriad Pro" panose="020B0503030403020204" pitchFamily="34" charset="0"/>
              </a:rPr>
              <a:t>PRECIPITACIÓN PARA </a:t>
            </a:r>
            <a:r>
              <a:rPr lang="es-ES" sz="1000" dirty="0">
                <a:ln w="0"/>
                <a:solidFill>
                  <a:srgbClr val="375160"/>
                </a:solidFill>
                <a:latin typeface="Myriad Pro" panose="020B0503030403020204" pitchFamily="34" charset="0"/>
              </a:rPr>
              <a:t>EL TRIMESTRE</a:t>
            </a:r>
            <a:endParaRPr lang="es-ES" sz="1000" b="1" dirty="0">
              <a:ln w="0"/>
              <a:solidFill>
                <a:srgbClr val="375160"/>
              </a:solidFill>
              <a:latin typeface="Myriad Pro" panose="020B0503030403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03512" y="188640"/>
            <a:ext cx="4824536" cy="5791015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5591944" y="476672"/>
            <a:ext cx="710451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500" dirty="0" smtClean="0">
                <a:latin typeface="Impact" panose="020B0806030902050204" pitchFamily="34" charset="0"/>
              </a:rPr>
              <a:t>JJA</a:t>
            </a:r>
            <a:endParaRPr lang="es-CO" sz="3500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9186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/>
          <p:cNvCxnSpPr/>
          <p:nvPr/>
        </p:nvCxnSpPr>
        <p:spPr>
          <a:xfrm>
            <a:off x="1199456" y="4144407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>
            <a:off x="2063552" y="3573016"/>
            <a:ext cx="8856984" cy="684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4800" dirty="0">
                <a:solidFill>
                  <a:srgbClr val="375160"/>
                </a:solidFill>
                <a:latin typeface="Impact" panose="020B0806030902050204" pitchFamily="34" charset="0"/>
              </a:rPr>
              <a:t>4. PREDICCIONES NACIONALES</a:t>
            </a:r>
          </a:p>
        </p:txBody>
      </p:sp>
    </p:spTree>
    <p:extLst>
      <p:ext uri="{BB962C8B-B14F-4D97-AF65-F5344CB8AC3E}">
        <p14:creationId xmlns:p14="http://schemas.microsoft.com/office/powerpoint/2010/main" val="24855664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231232" y="3937404"/>
            <a:ext cx="892899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3600" dirty="0" smtClean="0">
                <a:solidFill>
                  <a:srgbClr val="375160"/>
                </a:solidFill>
                <a:latin typeface="Impact" panose="020B0806030902050204" pitchFamily="34" charset="0"/>
              </a:rPr>
              <a:t>CLIMATOLOGIA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583832" y="4797152"/>
            <a:ext cx="401860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500" dirty="0" smtClean="0">
                <a:solidFill>
                  <a:srgbClr val="375160"/>
                </a:solidFill>
                <a:latin typeface="Myriad Pro" panose="020B0503030403020204" pitchFamily="34" charset="0"/>
              </a:rPr>
              <a:t>MENSUAL - TRIMESTRAL</a:t>
            </a:r>
            <a:endParaRPr lang="es-CO" sz="2500" dirty="0">
              <a:solidFill>
                <a:srgbClr val="375160"/>
              </a:solidFill>
              <a:latin typeface="Myriad Pro" panose="020B0503030403020204" pitchFamily="34" charset="0"/>
            </a:endParaRPr>
          </a:p>
        </p:txBody>
      </p:sp>
      <p:cxnSp>
        <p:nvCxnSpPr>
          <p:cNvPr id="6" name="Conector recto 5"/>
          <p:cNvCxnSpPr/>
          <p:nvPr/>
        </p:nvCxnSpPr>
        <p:spPr>
          <a:xfrm>
            <a:off x="1199456" y="4797152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75481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847528" y="5301208"/>
            <a:ext cx="94630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es-CO" sz="1400" dirty="0" smtClean="0">
                <a:solidFill>
                  <a:srgbClr val="375160"/>
                </a:solidFill>
                <a:latin typeface="Cambria" panose="02040503050406030204" pitchFamily="18" charset="0"/>
              </a:rPr>
              <a:t>El trimestre junio-julio-agosto es el que corresponde al periodo menos lluvioso de mitad de año en la región Andina.</a:t>
            </a:r>
          </a:p>
          <a:p>
            <a:pPr marL="342900" indent="-342900" algn="ctr">
              <a:buAutoNum type="arabicPeriod"/>
            </a:pPr>
            <a:r>
              <a:rPr lang="es-CO" sz="1400" dirty="0" smtClean="0">
                <a:solidFill>
                  <a:srgbClr val="375160"/>
                </a:solidFill>
                <a:latin typeface="Cambria" panose="02040503050406030204" pitchFamily="18" charset="0"/>
              </a:rPr>
              <a:t> A partir de mayo y hasta noviembre inclusive, las precipitaciones se hacen abundantes en las regiones Caribe y Orinoquia, acordes con el periodo lluvioso en dichas regiones</a:t>
            </a:r>
            <a:r>
              <a:rPr lang="es-CO" sz="1400" b="1" dirty="0" smtClean="0">
                <a:solidFill>
                  <a:srgbClr val="375160"/>
                </a:solidFill>
                <a:latin typeface="Cambria" panose="02040503050406030204" pitchFamily="18" charset="0"/>
              </a:rPr>
              <a:t>.</a:t>
            </a:r>
            <a:endParaRPr lang="es-CO" sz="1400" b="1" dirty="0">
              <a:solidFill>
                <a:srgbClr val="375160"/>
              </a:solidFill>
              <a:latin typeface="Cambria" panose="020405030504060302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549200"/>
            <a:ext cx="3616365" cy="4680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64" y="549200"/>
            <a:ext cx="3616365" cy="4680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264" y="549200"/>
            <a:ext cx="3616365" cy="468000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2776572" y="235514"/>
            <a:ext cx="705642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dirty="0" smtClean="0">
                <a:solidFill>
                  <a:srgbClr val="375160"/>
                </a:solidFill>
                <a:latin typeface="Impact" panose="020B0806030902050204" pitchFamily="34" charset="0"/>
              </a:rPr>
              <a:t>JUNIO</a:t>
            </a:r>
            <a:endParaRPr lang="es-CO" dirty="0"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6244653" y="235514"/>
            <a:ext cx="668773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dirty="0" smtClean="0">
                <a:solidFill>
                  <a:srgbClr val="375160"/>
                </a:solidFill>
                <a:latin typeface="Impact" panose="020B0806030902050204" pitchFamily="34" charset="0"/>
              </a:rPr>
              <a:t>JULIO</a:t>
            </a:r>
            <a:endParaRPr lang="es-CO" dirty="0"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9835421" y="246254"/>
            <a:ext cx="906018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dirty="0" smtClean="0">
                <a:solidFill>
                  <a:srgbClr val="375160"/>
                </a:solidFill>
                <a:latin typeface="Impact" panose="020B0806030902050204" pitchFamily="34" charset="0"/>
              </a:rPr>
              <a:t>AGOSTO</a:t>
            </a:r>
            <a:endParaRPr lang="es-CO" dirty="0"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26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1199456" y="6093296"/>
            <a:ext cx="10992544" cy="764704"/>
          </a:xfrm>
          <a:prstGeom prst="rect">
            <a:avLst/>
          </a:prstGeom>
          <a:solidFill>
            <a:srgbClr val="FFFFFF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6" name="Conector recto 5"/>
          <p:cNvCxnSpPr/>
          <p:nvPr/>
        </p:nvCxnSpPr>
        <p:spPr>
          <a:xfrm>
            <a:off x="1199456" y="4519251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1847528" y="3861048"/>
            <a:ext cx="8856984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5400" dirty="0" smtClean="0">
                <a:solidFill>
                  <a:srgbClr val="375160"/>
                </a:solidFill>
                <a:latin typeface="Impact" panose="020B0806030902050204" pitchFamily="34" charset="0"/>
              </a:rPr>
              <a:t>1. SEGUIMIENTO 2017</a:t>
            </a:r>
            <a:endParaRPr lang="es-CO" sz="5400" dirty="0"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8276701" y="6184319"/>
            <a:ext cx="3651947" cy="557049"/>
            <a:chOff x="3647728" y="5733256"/>
            <a:chExt cx="5828282" cy="889016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93"/>
            <a:stretch/>
          </p:blipFill>
          <p:spPr>
            <a:xfrm>
              <a:off x="8002556" y="5987529"/>
              <a:ext cx="1473454" cy="634743"/>
            </a:xfrm>
            <a:prstGeom prst="rect">
              <a:avLst/>
            </a:prstGeom>
          </p:spPr>
        </p:pic>
        <p:pic>
          <p:nvPicPr>
            <p:cNvPr id="5" name="Imagen 4" descr="--Logo IDEAM-01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7728" y="5733256"/>
              <a:ext cx="1766227" cy="889016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11" t="27791" r="55305" b="15339"/>
            <a:stretch/>
          </p:blipFill>
          <p:spPr>
            <a:xfrm>
              <a:off x="5621083" y="6016426"/>
              <a:ext cx="2114404" cy="6058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58014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-168696" y="6319764"/>
            <a:ext cx="9463025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3600" dirty="0">
                <a:solidFill>
                  <a:srgbClr val="375160"/>
                </a:solidFill>
                <a:latin typeface="Impact" panose="020B0806030902050204" pitchFamily="34" charset="0"/>
              </a:rPr>
              <a:t>Í</a:t>
            </a:r>
            <a:r>
              <a:rPr lang="es-CO" sz="3600" dirty="0" smtClean="0">
                <a:solidFill>
                  <a:srgbClr val="375160"/>
                </a:solidFill>
                <a:latin typeface="Impact" panose="020B0806030902050204" pitchFamily="34" charset="0"/>
              </a:rPr>
              <a:t>NDICE </a:t>
            </a:r>
            <a:r>
              <a:rPr lang="es-CO" sz="3600" dirty="0">
                <a:solidFill>
                  <a:srgbClr val="375160"/>
                </a:solidFill>
                <a:latin typeface="Impact" panose="020B0806030902050204" pitchFamily="34" charset="0"/>
              </a:rPr>
              <a:t>DE DISPONIBILIDAD HIDRICA</a:t>
            </a:r>
          </a:p>
        </p:txBody>
      </p:sp>
      <p:sp>
        <p:nvSpPr>
          <p:cNvPr id="7" name="Rectángulo 6"/>
          <p:cNvSpPr/>
          <p:nvPr/>
        </p:nvSpPr>
        <p:spPr>
          <a:xfrm>
            <a:off x="5519936" y="138276"/>
            <a:ext cx="1689886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dirty="0" smtClean="0">
                <a:solidFill>
                  <a:srgbClr val="375160"/>
                </a:solidFill>
                <a:latin typeface="Impact" panose="020B0806030902050204" pitchFamily="34" charset="0"/>
              </a:rPr>
              <a:t>Primera década</a:t>
            </a:r>
            <a:endParaRPr lang="es-CO" dirty="0"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0433" y="528767"/>
            <a:ext cx="3835472" cy="50400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080" y="528766"/>
            <a:ext cx="3849717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11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5481467" y="138276"/>
            <a:ext cx="1766830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dirty="0" smtClean="0">
                <a:solidFill>
                  <a:srgbClr val="375160"/>
                </a:solidFill>
                <a:latin typeface="Impact" panose="020B0806030902050204" pitchFamily="34" charset="0"/>
              </a:rPr>
              <a:t>Segunda década</a:t>
            </a:r>
            <a:endParaRPr lang="es-CO" dirty="0"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0092" y="456748"/>
            <a:ext cx="3846495" cy="5040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584" y="454825"/>
            <a:ext cx="3821312" cy="50400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-168696" y="6319764"/>
            <a:ext cx="9463025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3600" dirty="0">
                <a:solidFill>
                  <a:srgbClr val="375160"/>
                </a:solidFill>
                <a:latin typeface="Impact" panose="020B0806030902050204" pitchFamily="34" charset="0"/>
              </a:rPr>
              <a:t>Í</a:t>
            </a:r>
            <a:r>
              <a:rPr lang="es-CO" sz="3600" dirty="0" smtClean="0">
                <a:solidFill>
                  <a:srgbClr val="375160"/>
                </a:solidFill>
                <a:latin typeface="Impact" panose="020B0806030902050204" pitchFamily="34" charset="0"/>
              </a:rPr>
              <a:t>NDICE </a:t>
            </a:r>
            <a:r>
              <a:rPr lang="es-CO" sz="3600" dirty="0">
                <a:solidFill>
                  <a:srgbClr val="375160"/>
                </a:solidFill>
                <a:latin typeface="Impact" panose="020B0806030902050204" pitchFamily="34" charset="0"/>
              </a:rPr>
              <a:t>DE DISPONIBILIDAD HIDRICA</a:t>
            </a:r>
          </a:p>
        </p:txBody>
      </p:sp>
    </p:spTree>
    <p:extLst>
      <p:ext uri="{BB962C8B-B14F-4D97-AF65-F5344CB8AC3E}">
        <p14:creationId xmlns:p14="http://schemas.microsoft.com/office/powerpoint/2010/main" val="282463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5533597" y="138276"/>
            <a:ext cx="1662571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dirty="0" smtClean="0">
                <a:solidFill>
                  <a:srgbClr val="375160"/>
                </a:solidFill>
                <a:latin typeface="Impact" panose="020B0806030902050204" pitchFamily="34" charset="0"/>
              </a:rPr>
              <a:t>Tercera década</a:t>
            </a:r>
            <a:endParaRPr lang="es-CO" dirty="0"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018" y="728190"/>
            <a:ext cx="3486150" cy="460057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-168696" y="6319764"/>
            <a:ext cx="9463025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3600" dirty="0">
                <a:solidFill>
                  <a:srgbClr val="375160"/>
                </a:solidFill>
                <a:latin typeface="Impact" panose="020B0806030902050204" pitchFamily="34" charset="0"/>
              </a:rPr>
              <a:t>Í</a:t>
            </a:r>
            <a:r>
              <a:rPr lang="es-CO" sz="3600" dirty="0" smtClean="0">
                <a:solidFill>
                  <a:srgbClr val="375160"/>
                </a:solidFill>
                <a:latin typeface="Impact" panose="020B0806030902050204" pitchFamily="34" charset="0"/>
              </a:rPr>
              <a:t>NDICE </a:t>
            </a:r>
            <a:r>
              <a:rPr lang="es-CO" sz="3600" dirty="0">
                <a:solidFill>
                  <a:srgbClr val="375160"/>
                </a:solidFill>
                <a:latin typeface="Impact" panose="020B0806030902050204" pitchFamily="34" charset="0"/>
              </a:rPr>
              <a:t>DE DISPONIBILIDAD HIDRICA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276" y="727965"/>
            <a:ext cx="3555164" cy="46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4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1199456" y="1124744"/>
            <a:ext cx="10992544" cy="39712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464" y="1364023"/>
            <a:ext cx="3438057" cy="324000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2279576" y="4725144"/>
            <a:ext cx="2754357" cy="37087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2800" dirty="0" smtClean="0">
                <a:ln w="0"/>
                <a:latin typeface="Impact" panose="020B0806030902050204" pitchFamily="34" charset="0"/>
              </a:rPr>
              <a:t>Junio</a:t>
            </a:r>
            <a:endParaRPr lang="es-ES" sz="2800" dirty="0">
              <a:ln w="0"/>
              <a:latin typeface="Impact" panose="020B080603090205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3323" y="1364023"/>
            <a:ext cx="3393243" cy="3240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6566" y="1364023"/>
            <a:ext cx="3424891" cy="3240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34083" y="1916832"/>
            <a:ext cx="666750" cy="2543175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5573891" y="4725143"/>
            <a:ext cx="2754357" cy="37087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2800" dirty="0" smtClean="0">
                <a:ln w="0"/>
                <a:latin typeface="Impact" panose="020B0806030902050204" pitchFamily="34" charset="0"/>
              </a:rPr>
              <a:t>Julio</a:t>
            </a:r>
            <a:endParaRPr lang="es-ES" sz="2800" dirty="0">
              <a:ln w="0"/>
              <a:latin typeface="Impact" panose="020B080603090205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8976320" y="4725143"/>
            <a:ext cx="2754357" cy="37087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2800" dirty="0" smtClean="0">
                <a:ln w="0"/>
                <a:latin typeface="Impact" panose="020B0806030902050204" pitchFamily="34" charset="0"/>
              </a:rPr>
              <a:t>Agosto</a:t>
            </a:r>
            <a:endParaRPr lang="es-ES" sz="2800" dirty="0">
              <a:ln w="0"/>
              <a:latin typeface="Impact" panose="020B0806030902050204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839416" y="6381328"/>
            <a:ext cx="6912768" cy="37087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2800" dirty="0" smtClean="0">
                <a:ln w="0"/>
                <a:solidFill>
                  <a:srgbClr val="002060"/>
                </a:solidFill>
                <a:latin typeface="Impact" panose="020B0806030902050204" pitchFamily="34" charset="0"/>
              </a:rPr>
              <a:t>Velocidad del Viento en Superficie</a:t>
            </a:r>
            <a:endParaRPr lang="es-ES" sz="2800" dirty="0">
              <a:ln w="0"/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96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2264" y="0"/>
            <a:ext cx="2676667" cy="5940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2975" y="9280"/>
            <a:ext cx="2599209" cy="594000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4889686" y="2847262"/>
            <a:ext cx="2754357" cy="37087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800" dirty="0" smtClean="0">
                <a:ln w="0"/>
                <a:latin typeface="Impact" panose="020B0806030902050204" pitchFamily="34" charset="0"/>
              </a:rPr>
              <a:t>Julio</a:t>
            </a:r>
            <a:endParaRPr lang="es-ES" sz="2800" dirty="0">
              <a:ln w="0"/>
              <a:latin typeface="Impact" panose="020B080603090205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8880259" y="2852936"/>
            <a:ext cx="2754357" cy="37087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2800" dirty="0" smtClean="0">
                <a:ln w="0"/>
                <a:latin typeface="Impact" panose="020B0806030902050204" pitchFamily="34" charset="0"/>
              </a:rPr>
              <a:t>Agosto</a:t>
            </a:r>
            <a:endParaRPr lang="es-ES" sz="2800" dirty="0">
              <a:ln w="0"/>
              <a:latin typeface="Impact" panose="020B0806030902050204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767408" y="6381328"/>
            <a:ext cx="7632848" cy="37087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2800" dirty="0" smtClean="0">
                <a:ln w="0"/>
                <a:solidFill>
                  <a:srgbClr val="002060"/>
                </a:solidFill>
                <a:latin typeface="Impact" panose="020B0806030902050204" pitchFamily="34" charset="0"/>
              </a:rPr>
              <a:t>Dirección y Velocidad del Viento en Superficie</a:t>
            </a:r>
            <a:endParaRPr lang="es-ES" sz="2800" dirty="0">
              <a:ln w="0"/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528" y="1"/>
            <a:ext cx="2610110" cy="594000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2279576" y="2852936"/>
            <a:ext cx="2754357" cy="37087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2800" dirty="0" smtClean="0">
                <a:ln w="0"/>
                <a:latin typeface="Impact" panose="020B0806030902050204" pitchFamily="34" charset="0"/>
              </a:rPr>
              <a:t>Junio</a:t>
            </a:r>
            <a:endParaRPr lang="es-ES" sz="2800" dirty="0">
              <a:ln w="0"/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27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1199456" y="1124744"/>
            <a:ext cx="10992544" cy="39712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6"/>
          <p:cNvSpPr/>
          <p:nvPr/>
        </p:nvSpPr>
        <p:spPr>
          <a:xfrm>
            <a:off x="2207568" y="4725144"/>
            <a:ext cx="2754357" cy="37087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2800" dirty="0" smtClean="0">
                <a:ln w="0"/>
                <a:latin typeface="Impact" panose="020B0806030902050204" pitchFamily="34" charset="0"/>
              </a:rPr>
              <a:t>Junio</a:t>
            </a:r>
            <a:endParaRPr lang="es-ES" sz="2800" dirty="0">
              <a:ln w="0"/>
              <a:latin typeface="Impact" panose="020B080603090205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5573891" y="4725143"/>
            <a:ext cx="2754357" cy="37087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2800" dirty="0" smtClean="0">
                <a:ln w="0"/>
                <a:latin typeface="Impact" panose="020B0806030902050204" pitchFamily="34" charset="0"/>
              </a:rPr>
              <a:t>Julio</a:t>
            </a:r>
            <a:endParaRPr lang="es-ES" sz="2800" dirty="0">
              <a:ln w="0"/>
              <a:latin typeface="Impact" panose="020B080603090205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8904312" y="4725143"/>
            <a:ext cx="2754357" cy="37087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2800" dirty="0" smtClean="0">
                <a:ln w="0"/>
                <a:latin typeface="Impact" panose="020B0806030902050204" pitchFamily="34" charset="0"/>
              </a:rPr>
              <a:t>Agosto</a:t>
            </a:r>
            <a:endParaRPr lang="es-ES" sz="2800" dirty="0">
              <a:ln w="0"/>
              <a:latin typeface="Impact" panose="020B0806030902050204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839416" y="6381328"/>
            <a:ext cx="6912768" cy="37087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2800" dirty="0" smtClean="0">
                <a:ln w="0"/>
                <a:solidFill>
                  <a:srgbClr val="002060"/>
                </a:solidFill>
                <a:latin typeface="Impact" panose="020B0806030902050204" pitchFamily="34" charset="0"/>
              </a:rPr>
              <a:t>Brillo Solar Medio</a:t>
            </a:r>
            <a:endParaRPr lang="es-ES" sz="2800" dirty="0">
              <a:ln w="0"/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456" y="1364023"/>
            <a:ext cx="3420243" cy="3240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5716" y="1377087"/>
            <a:ext cx="3415610" cy="3240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1326" y="1377087"/>
            <a:ext cx="3410757" cy="32400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8550" y="2210266"/>
            <a:ext cx="933450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75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775520" y="3933056"/>
            <a:ext cx="93226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4500" dirty="0" smtClean="0">
                <a:solidFill>
                  <a:srgbClr val="375160"/>
                </a:solidFill>
                <a:latin typeface="Impact" panose="020B0806030902050204" pitchFamily="34" charset="0"/>
              </a:rPr>
              <a:t>CONSENSO</a:t>
            </a:r>
            <a:r>
              <a:rPr lang="es-CO" sz="3600" dirty="0" smtClean="0">
                <a:solidFill>
                  <a:srgbClr val="375160"/>
                </a:solidFill>
                <a:latin typeface="Impact" panose="020B0806030902050204" pitchFamily="34" charset="0"/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es-CO" sz="2500" dirty="0" smtClean="0">
                <a:solidFill>
                  <a:srgbClr val="375160"/>
                </a:solidFill>
                <a:latin typeface="Impact" panose="020B0806030902050204" pitchFamily="34" charset="0"/>
              </a:rPr>
              <a:t>PRECIPITACIÓN</a:t>
            </a:r>
            <a:endParaRPr lang="es-CO" sz="2500" dirty="0"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943872" y="4817397"/>
            <a:ext cx="32456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000" dirty="0" smtClean="0">
                <a:solidFill>
                  <a:srgbClr val="375160"/>
                </a:solidFill>
                <a:latin typeface="Myriad Pro" panose="020B0503030403020204" pitchFamily="34" charset="0"/>
              </a:rPr>
              <a:t>MENSUAL - TRIMESTRAL</a:t>
            </a:r>
            <a:endParaRPr lang="es-CO" sz="3600" dirty="0">
              <a:solidFill>
                <a:srgbClr val="375160"/>
              </a:solidFill>
              <a:latin typeface="Myriad Pro" panose="020B0503030403020204" pitchFamily="34" charset="0"/>
            </a:endParaRPr>
          </a:p>
        </p:txBody>
      </p:sp>
      <p:cxnSp>
        <p:nvCxnSpPr>
          <p:cNvPr id="6" name="Conector recto 5"/>
          <p:cNvCxnSpPr/>
          <p:nvPr/>
        </p:nvCxnSpPr>
        <p:spPr>
          <a:xfrm>
            <a:off x="1199456" y="4797152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790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487488" y="44624"/>
            <a:ext cx="9865096" cy="61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 10"/>
          <p:cNvSpPr/>
          <p:nvPr/>
        </p:nvSpPr>
        <p:spPr>
          <a:xfrm>
            <a:off x="839416" y="6453336"/>
            <a:ext cx="8784976" cy="3616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2500" dirty="0" smtClean="0">
                <a:ln w="0"/>
                <a:latin typeface="Impact" panose="020B0806030902050204" pitchFamily="34" charset="0"/>
              </a:rPr>
              <a:t>PROPUESTA CONSENSO - PRECIPITACIÓN</a:t>
            </a:r>
            <a:endParaRPr lang="es-ES" sz="2500" dirty="0">
              <a:ln w="0"/>
              <a:latin typeface="Impact" panose="020B080603090205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116632"/>
            <a:ext cx="4590000" cy="5940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91232"/>
            <a:ext cx="4590000" cy="59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401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/>
          <p:cNvSpPr/>
          <p:nvPr/>
        </p:nvSpPr>
        <p:spPr>
          <a:xfrm>
            <a:off x="-816768" y="5789493"/>
            <a:ext cx="9939415" cy="8140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3200" dirty="0" smtClean="0">
                <a:ln w="0"/>
                <a:solidFill>
                  <a:schemeClr val="bg1"/>
                </a:solidFill>
                <a:latin typeface="Impact" panose="020B0806030902050204" pitchFamily="34" charset="0"/>
              </a:rPr>
              <a:t>P</a:t>
            </a:r>
            <a:r>
              <a:rPr lang="es-ES" sz="3200" dirty="0">
                <a:ln w="0"/>
                <a:solidFill>
                  <a:schemeClr val="bg1"/>
                </a:solidFill>
                <a:latin typeface="Impact" panose="020B0806030902050204" pitchFamily="34" charset="0"/>
              </a:rPr>
              <a:t>REDI</a:t>
            </a:r>
            <a:r>
              <a:rPr lang="es-ES" sz="3200" dirty="0" smtClean="0">
                <a:ln w="0"/>
                <a:solidFill>
                  <a:schemeClr val="bg1"/>
                </a:solidFill>
                <a:latin typeface="Impact" panose="020B0806030902050204" pitchFamily="34" charset="0"/>
              </a:rPr>
              <a:t>CCIÓN - CPT</a:t>
            </a:r>
          </a:p>
          <a:p>
            <a:pPr lvl="1" algn="ctr">
              <a:lnSpc>
                <a:spcPct val="70000"/>
              </a:lnSpc>
            </a:pPr>
            <a:r>
              <a:rPr lang="es-ES" sz="3500" dirty="0" smtClean="0">
                <a:ln w="0"/>
                <a:latin typeface="Impact" panose="020B0806030902050204" pitchFamily="34" charset="0"/>
              </a:rPr>
              <a:t>TEMPERATURA MEDIA MÁXIMA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9007339" y="844443"/>
            <a:ext cx="1526188" cy="3129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000" b="1" dirty="0" smtClean="0">
                <a:ln w="0"/>
                <a:solidFill>
                  <a:srgbClr val="375160"/>
                </a:solidFill>
                <a:effectLst>
                  <a:reflection blurRad="6350" stA="53000" endA="300" endPos="35500" dir="5400000" sy="-90000" algn="bl" rotWithShape="0"/>
                </a:effectLst>
                <a:latin typeface="Myriad Pro" panose="020B0503030403020204" pitchFamily="34" charset="0"/>
              </a:rPr>
              <a:t>AGOSTO</a:t>
            </a:r>
            <a:endParaRPr lang="es-ES" sz="2000" b="1" dirty="0">
              <a:ln w="0"/>
              <a:solidFill>
                <a:srgbClr val="375160"/>
              </a:solidFill>
              <a:effectLst>
                <a:reflection blurRad="6350" stA="53000" endA="300" endPos="35500" dir="5400000" sy="-90000" algn="bl" rotWithShape="0"/>
              </a:effectLst>
              <a:latin typeface="Myriad Pro" panose="020B0503030403020204" pitchFamily="34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2423592" y="844443"/>
            <a:ext cx="1292341" cy="3129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000" b="1" dirty="0" smtClean="0">
                <a:ln w="0"/>
                <a:solidFill>
                  <a:srgbClr val="375160"/>
                </a:solidFill>
                <a:effectLst>
                  <a:reflection blurRad="6350" stA="53000" endA="300" endPos="35500" dir="5400000" sy="-90000" algn="bl" rotWithShape="0"/>
                </a:effectLst>
                <a:latin typeface="Myriad Pro" panose="020B0503030403020204" pitchFamily="34" charset="0"/>
              </a:rPr>
              <a:t>JUNIO</a:t>
            </a:r>
            <a:endParaRPr lang="es-ES" sz="2000" b="1" dirty="0">
              <a:ln w="0"/>
              <a:solidFill>
                <a:srgbClr val="375160"/>
              </a:solidFill>
              <a:effectLst>
                <a:reflection blurRad="6350" stA="53000" endA="300" endPos="35500" dir="5400000" sy="-90000" algn="bl" rotWithShape="0"/>
              </a:effectLst>
              <a:latin typeface="Myriad Pro" panose="020B0503030403020204" pitchFamily="34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5669157" y="844443"/>
            <a:ext cx="1249060" cy="3129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000" b="1" dirty="0" smtClean="0">
                <a:ln w="0"/>
                <a:solidFill>
                  <a:srgbClr val="375160"/>
                </a:solidFill>
                <a:effectLst>
                  <a:reflection blurRad="6350" stA="53000" endA="300" endPos="35500" dir="5400000" sy="-90000" algn="bl" rotWithShape="0"/>
                </a:effectLst>
                <a:latin typeface="Myriad Pro" panose="020B0503030403020204" pitchFamily="34" charset="0"/>
              </a:rPr>
              <a:t>JULIO</a:t>
            </a:r>
            <a:endParaRPr lang="es-ES" sz="2000" b="1" dirty="0">
              <a:ln w="0"/>
              <a:solidFill>
                <a:srgbClr val="375160"/>
              </a:solidFill>
              <a:effectLst>
                <a:reflection blurRad="6350" stA="53000" endA="300" endPos="35500" dir="5400000" sy="-90000" algn="bl" rotWithShape="0"/>
              </a:effectLst>
              <a:latin typeface="Myriad Pro" panose="020B0503030403020204" pitchFamily="34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034" y="1156968"/>
            <a:ext cx="3338181" cy="432000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72" y="1149618"/>
            <a:ext cx="3338182" cy="432000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615" y="1149618"/>
            <a:ext cx="3338182" cy="4320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3791744" y="2394714"/>
            <a:ext cx="360040" cy="98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 9"/>
          <p:cNvSpPr/>
          <p:nvPr/>
        </p:nvSpPr>
        <p:spPr>
          <a:xfrm>
            <a:off x="7248128" y="2394714"/>
            <a:ext cx="360040" cy="98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Rectángulo 11"/>
          <p:cNvSpPr/>
          <p:nvPr/>
        </p:nvSpPr>
        <p:spPr>
          <a:xfrm>
            <a:off x="10632504" y="2396295"/>
            <a:ext cx="360040" cy="98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032753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/>
          <p:cNvSpPr/>
          <p:nvPr/>
        </p:nvSpPr>
        <p:spPr>
          <a:xfrm>
            <a:off x="-1032792" y="5815072"/>
            <a:ext cx="9939415" cy="8140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3200" dirty="0" smtClean="0">
                <a:ln w="0"/>
                <a:solidFill>
                  <a:schemeClr val="bg1"/>
                </a:solidFill>
                <a:latin typeface="Impact" panose="020B0806030902050204" pitchFamily="34" charset="0"/>
              </a:rPr>
              <a:t>P</a:t>
            </a:r>
            <a:r>
              <a:rPr lang="es-ES" sz="3200" dirty="0">
                <a:ln w="0"/>
                <a:solidFill>
                  <a:schemeClr val="bg1"/>
                </a:solidFill>
                <a:latin typeface="Impact" panose="020B0806030902050204" pitchFamily="34" charset="0"/>
              </a:rPr>
              <a:t>REDIC</a:t>
            </a:r>
            <a:r>
              <a:rPr lang="es-ES" sz="3200" dirty="0" smtClean="0">
                <a:ln w="0"/>
                <a:solidFill>
                  <a:schemeClr val="bg1"/>
                </a:solidFill>
                <a:latin typeface="Impact" panose="020B0806030902050204" pitchFamily="34" charset="0"/>
              </a:rPr>
              <a:t>CIÓN - CPT</a:t>
            </a:r>
          </a:p>
          <a:p>
            <a:pPr lvl="1" algn="ctr">
              <a:lnSpc>
                <a:spcPct val="70000"/>
              </a:lnSpc>
            </a:pPr>
            <a:r>
              <a:rPr lang="es-ES" sz="3500" dirty="0" smtClean="0">
                <a:ln w="0"/>
                <a:latin typeface="Impact" panose="020B0806030902050204" pitchFamily="34" charset="0"/>
              </a:rPr>
              <a:t>TEMPERATURA MEDIA MÍNIMA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9026091" y="620688"/>
            <a:ext cx="1526188" cy="3129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000" b="1" dirty="0" smtClean="0">
                <a:ln w="0"/>
                <a:solidFill>
                  <a:srgbClr val="375160"/>
                </a:solidFill>
                <a:effectLst>
                  <a:reflection blurRad="6350" stA="53000" endA="300" endPos="35500" dir="5400000" sy="-90000" algn="bl" rotWithShape="0"/>
                </a:effectLst>
                <a:latin typeface="Myriad Pro" panose="020B0503030403020204" pitchFamily="34" charset="0"/>
              </a:rPr>
              <a:t>AGOSTO</a:t>
            </a:r>
            <a:endParaRPr lang="es-ES" sz="2000" b="1" dirty="0">
              <a:ln w="0"/>
              <a:solidFill>
                <a:srgbClr val="375160"/>
              </a:solidFill>
              <a:effectLst>
                <a:reflection blurRad="6350" stA="53000" endA="300" endPos="35500" dir="5400000" sy="-90000" algn="bl" rotWithShape="0"/>
              </a:effectLst>
              <a:latin typeface="Myriad Pro" panose="020B0503030403020204" pitchFamily="34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2648798" y="620688"/>
            <a:ext cx="1292341" cy="3129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000" b="1" dirty="0" smtClean="0">
                <a:ln w="0"/>
                <a:solidFill>
                  <a:srgbClr val="375160"/>
                </a:solidFill>
                <a:effectLst>
                  <a:reflection blurRad="6350" stA="53000" endA="300" endPos="35500" dir="5400000" sy="-90000" algn="bl" rotWithShape="0"/>
                </a:effectLst>
                <a:latin typeface="Myriad Pro" panose="020B0503030403020204" pitchFamily="34" charset="0"/>
              </a:rPr>
              <a:t>JUNIO</a:t>
            </a:r>
            <a:endParaRPr lang="es-ES" sz="2000" b="1" dirty="0">
              <a:ln w="0"/>
              <a:solidFill>
                <a:srgbClr val="375160"/>
              </a:solidFill>
              <a:effectLst>
                <a:reflection blurRad="6350" stA="53000" endA="300" endPos="35500" dir="5400000" sy="-90000" algn="bl" rotWithShape="0"/>
              </a:effectLst>
              <a:latin typeface="Myriad Pro" panose="020B0503030403020204" pitchFamily="34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5973034" y="620688"/>
            <a:ext cx="1249060" cy="3129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000" b="1" dirty="0" smtClean="0">
                <a:ln w="0"/>
                <a:solidFill>
                  <a:srgbClr val="375160"/>
                </a:solidFill>
                <a:effectLst>
                  <a:reflection blurRad="6350" stA="53000" endA="300" endPos="35500" dir="5400000" sy="-90000" algn="bl" rotWithShape="0"/>
                </a:effectLst>
                <a:latin typeface="Myriad Pro" panose="020B0503030403020204" pitchFamily="34" charset="0"/>
              </a:rPr>
              <a:t>JULIO</a:t>
            </a:r>
            <a:endParaRPr lang="es-ES" sz="2000" b="1" dirty="0">
              <a:ln w="0"/>
              <a:solidFill>
                <a:srgbClr val="375160"/>
              </a:solidFill>
              <a:effectLst>
                <a:reflection blurRad="6350" stA="53000" endA="300" endPos="35500" dir="5400000" sy="-90000" algn="bl" rotWithShape="0"/>
              </a:effectLst>
              <a:latin typeface="Myriad Pro" panose="020B0503030403020204" pitchFamily="34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816" y="887163"/>
            <a:ext cx="3338183" cy="4320000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638" y="887163"/>
            <a:ext cx="3338182" cy="4320000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459" y="884387"/>
            <a:ext cx="3338181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241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623392" y="6420957"/>
            <a:ext cx="7020780" cy="4370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3200" dirty="0" smtClean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ANOMALÍA DE LA PRECIPITACIÓN - 2017</a:t>
            </a:r>
            <a:endParaRPr lang="es-ES" sz="3200" dirty="0" smtClean="0">
              <a:ln w="0"/>
              <a:solidFill>
                <a:srgbClr val="85B98B"/>
              </a:solidFill>
              <a:latin typeface="Impact" panose="020B080603090205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998" y="1772816"/>
            <a:ext cx="2503636" cy="3240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847528" y="1484784"/>
            <a:ext cx="1656184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500" dirty="0" smtClean="0">
                <a:ln w="0"/>
                <a:latin typeface="Impact" panose="020B0806030902050204" pitchFamily="34" charset="0"/>
              </a:rPr>
              <a:t>Enero</a:t>
            </a:r>
            <a:endParaRPr lang="es-ES" sz="2500" dirty="0">
              <a:ln w="0"/>
              <a:latin typeface="Impact" panose="020B080603090205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856" y="1772816"/>
            <a:ext cx="2576066" cy="3240000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4318836" y="1472199"/>
            <a:ext cx="1656184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500" dirty="0" smtClean="0">
                <a:ln w="0"/>
                <a:latin typeface="Impact" panose="020B0806030902050204" pitchFamily="34" charset="0"/>
              </a:rPr>
              <a:t>Febrero</a:t>
            </a:r>
            <a:endParaRPr lang="es-ES" sz="2500" dirty="0">
              <a:ln w="0"/>
              <a:latin typeface="Impact" panose="020B0806030902050204" pitchFamily="34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6954124" y="1472198"/>
            <a:ext cx="1656184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500" dirty="0" smtClean="0">
                <a:ln w="0"/>
                <a:latin typeface="Impact" panose="020B0806030902050204" pitchFamily="34" charset="0"/>
              </a:rPr>
              <a:t>Marzo</a:t>
            </a:r>
            <a:endParaRPr lang="es-ES" sz="2500" dirty="0">
              <a:ln w="0"/>
              <a:latin typeface="Impact" panose="020B080603090205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144" y="1772816"/>
            <a:ext cx="2503637" cy="3240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003" y="1772816"/>
            <a:ext cx="2503637" cy="3240000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9594336" y="1484783"/>
            <a:ext cx="1656184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500" dirty="0" smtClean="0">
                <a:ln w="0"/>
                <a:latin typeface="Impact" panose="020B0806030902050204" pitchFamily="34" charset="0"/>
              </a:rPr>
              <a:t>Abril</a:t>
            </a:r>
            <a:endParaRPr lang="es-ES" sz="2500" dirty="0">
              <a:ln w="0"/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115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775520" y="3863290"/>
            <a:ext cx="93226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4500" dirty="0" smtClean="0">
                <a:solidFill>
                  <a:srgbClr val="375160"/>
                </a:solidFill>
                <a:latin typeface="Impact" panose="020B0806030902050204" pitchFamily="34" charset="0"/>
              </a:rPr>
              <a:t>5. ALERTAS</a:t>
            </a:r>
            <a:r>
              <a:rPr lang="es-CO" sz="3600" dirty="0" smtClean="0">
                <a:solidFill>
                  <a:srgbClr val="375160"/>
                </a:solidFill>
                <a:latin typeface="Impact" panose="020B0806030902050204" pitchFamily="34" charset="0"/>
              </a:rPr>
              <a:t> </a:t>
            </a:r>
            <a:r>
              <a:rPr lang="es-CO" sz="4500" dirty="0" smtClean="0">
                <a:solidFill>
                  <a:srgbClr val="375160"/>
                </a:solidFill>
                <a:latin typeface="Impact" panose="020B0806030902050204" pitchFamily="34" charset="0"/>
              </a:rPr>
              <a:t>ACTUALES</a:t>
            </a:r>
          </a:p>
          <a:p>
            <a:pPr algn="ctr">
              <a:lnSpc>
                <a:spcPct val="80000"/>
              </a:lnSpc>
            </a:pPr>
            <a:r>
              <a:rPr lang="es-CO" sz="2500" dirty="0" smtClean="0">
                <a:solidFill>
                  <a:srgbClr val="375160"/>
                </a:solidFill>
                <a:latin typeface="Impact" panose="020B0806030902050204" pitchFamily="34" charset="0"/>
              </a:rPr>
              <a:t>HIDROLOGIA</a:t>
            </a:r>
            <a:endParaRPr lang="es-CO" sz="2500" dirty="0"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719374" y="4817397"/>
            <a:ext cx="16946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000" dirty="0" smtClean="0">
                <a:solidFill>
                  <a:srgbClr val="375160"/>
                </a:solidFill>
                <a:latin typeface="Myriad Pro" panose="020B0503030403020204" pitchFamily="34" charset="0"/>
              </a:rPr>
              <a:t>MONITOREO DIARIO</a:t>
            </a:r>
            <a:endParaRPr lang="es-CO" sz="3600" dirty="0">
              <a:solidFill>
                <a:srgbClr val="375160"/>
              </a:solidFill>
              <a:latin typeface="Myriad Pro" panose="020B0503030403020204" pitchFamily="34" charset="0"/>
            </a:endParaRPr>
          </a:p>
        </p:txBody>
      </p:sp>
      <p:cxnSp>
        <p:nvCxnSpPr>
          <p:cNvPr id="6" name="Conector recto 5"/>
          <p:cNvCxnSpPr/>
          <p:nvPr/>
        </p:nvCxnSpPr>
        <p:spPr>
          <a:xfrm>
            <a:off x="1199456" y="4797152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29425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19536" y="404664"/>
            <a:ext cx="9286875" cy="5448300"/>
          </a:xfrm>
          <a:prstGeom prst="rect">
            <a:avLst/>
          </a:prstGeom>
        </p:spPr>
      </p:pic>
      <p:sp>
        <p:nvSpPr>
          <p:cNvPr id="2" name="Rectángulo redondeado 1"/>
          <p:cNvSpPr/>
          <p:nvPr/>
        </p:nvSpPr>
        <p:spPr>
          <a:xfrm>
            <a:off x="7482892" y="1304272"/>
            <a:ext cx="3528392" cy="216024"/>
          </a:xfrm>
          <a:prstGeom prst="round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Rectángulo redondeado 3"/>
          <p:cNvSpPr/>
          <p:nvPr/>
        </p:nvSpPr>
        <p:spPr>
          <a:xfrm>
            <a:off x="3647728" y="1520712"/>
            <a:ext cx="7363556" cy="540136"/>
          </a:xfrm>
          <a:prstGeom prst="round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Rectángulo redondeado 4"/>
          <p:cNvSpPr/>
          <p:nvPr/>
        </p:nvSpPr>
        <p:spPr>
          <a:xfrm>
            <a:off x="4151784" y="3068884"/>
            <a:ext cx="2016224" cy="216100"/>
          </a:xfrm>
          <a:prstGeom prst="roundRect">
            <a:avLst/>
          </a:prstGeom>
          <a:solidFill>
            <a:srgbClr val="FF6600">
              <a:alpha val="4274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Rectángulo redondeado 5"/>
          <p:cNvSpPr/>
          <p:nvPr/>
        </p:nvSpPr>
        <p:spPr>
          <a:xfrm>
            <a:off x="3694684" y="4856634"/>
            <a:ext cx="792088" cy="216100"/>
          </a:xfrm>
          <a:prstGeom prst="roundRect">
            <a:avLst/>
          </a:prstGeom>
          <a:solidFill>
            <a:srgbClr val="FFFF00">
              <a:alpha val="4274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redondeado 6"/>
          <p:cNvSpPr/>
          <p:nvPr/>
        </p:nvSpPr>
        <p:spPr>
          <a:xfrm>
            <a:off x="7482892" y="5301208"/>
            <a:ext cx="1781460" cy="216024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351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7768" y="15557"/>
            <a:ext cx="4248472" cy="86409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600" y="1052736"/>
            <a:ext cx="7848872" cy="51634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7779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7768" y="33306"/>
            <a:ext cx="4248472" cy="94742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608" y="1196752"/>
            <a:ext cx="7632000" cy="45365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8762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7768" y="33306"/>
            <a:ext cx="4248472" cy="94742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600" y="1196752"/>
            <a:ext cx="7848872" cy="45365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2224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7768" y="33306"/>
            <a:ext cx="4248472" cy="80340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600" y="1052736"/>
            <a:ext cx="7848872" cy="46805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4693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9736" y="31831"/>
            <a:ext cx="6192688" cy="130893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608" y="1484784"/>
            <a:ext cx="8208064" cy="43924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6952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3832" y="116632"/>
            <a:ext cx="3486150" cy="762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585" y="925256"/>
            <a:ext cx="8064896" cy="53120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0660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3832" y="116632"/>
            <a:ext cx="3486150" cy="762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75" y="878632"/>
            <a:ext cx="7776864" cy="51244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0134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3832" y="116632"/>
            <a:ext cx="3486150" cy="762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576" y="891468"/>
            <a:ext cx="8496943" cy="38336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9576" y="4869160"/>
            <a:ext cx="8496943" cy="13548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3790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/>
          <p:cNvCxnSpPr/>
          <p:nvPr/>
        </p:nvCxnSpPr>
        <p:spPr>
          <a:xfrm>
            <a:off x="1199456" y="4519251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>
            <a:off x="2063552" y="3879891"/>
            <a:ext cx="8856984" cy="758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5400" dirty="0">
                <a:solidFill>
                  <a:srgbClr val="375160"/>
                </a:solidFill>
                <a:latin typeface="Impact" panose="020B0806030902050204" pitchFamily="34" charset="0"/>
              </a:rPr>
              <a:t>2. </a:t>
            </a:r>
            <a:r>
              <a:rPr lang="es-CO" sz="5400" dirty="0" smtClean="0">
                <a:solidFill>
                  <a:srgbClr val="375160"/>
                </a:solidFill>
                <a:latin typeface="Impact" panose="020B0806030902050204" pitchFamily="34" charset="0"/>
              </a:rPr>
              <a:t>CONDICIONES ACTUALES </a:t>
            </a:r>
            <a:endParaRPr lang="es-CO" sz="5400" dirty="0"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0193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3832" y="116632"/>
            <a:ext cx="3486150" cy="762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5866" y="980728"/>
            <a:ext cx="7654589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2358" y="3212976"/>
            <a:ext cx="7648097" cy="19735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2449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3832" y="116632"/>
            <a:ext cx="3486150" cy="762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608" y="980728"/>
            <a:ext cx="7776864" cy="42484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5200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775520" y="3933056"/>
            <a:ext cx="93226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4500" dirty="0" smtClean="0">
                <a:solidFill>
                  <a:srgbClr val="375160"/>
                </a:solidFill>
                <a:latin typeface="Impact" panose="020B0806030902050204" pitchFamily="34" charset="0"/>
              </a:rPr>
              <a:t>NIVELES DE LOS PRINCIPALES RIOS</a:t>
            </a:r>
            <a:r>
              <a:rPr lang="es-CO" sz="3600" dirty="0" smtClean="0">
                <a:solidFill>
                  <a:srgbClr val="375160"/>
                </a:solidFill>
                <a:latin typeface="Impact" panose="020B0806030902050204" pitchFamily="34" charset="0"/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es-CO" sz="2500" dirty="0" smtClean="0">
                <a:solidFill>
                  <a:srgbClr val="375160"/>
                </a:solidFill>
                <a:latin typeface="Impact" panose="020B0806030902050204" pitchFamily="34" charset="0"/>
              </a:rPr>
              <a:t>HIDROLOGIA</a:t>
            </a:r>
            <a:endParaRPr lang="es-CO" sz="2500" dirty="0"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719374" y="4817397"/>
            <a:ext cx="16946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000" dirty="0" smtClean="0">
                <a:solidFill>
                  <a:srgbClr val="375160"/>
                </a:solidFill>
                <a:latin typeface="Myriad Pro" panose="020B0503030403020204" pitchFamily="34" charset="0"/>
              </a:rPr>
              <a:t>MONITOREO DIARIO</a:t>
            </a:r>
            <a:endParaRPr lang="es-CO" sz="3600" dirty="0">
              <a:solidFill>
                <a:srgbClr val="375160"/>
              </a:solidFill>
              <a:latin typeface="Myriad Pro" panose="020B0503030403020204" pitchFamily="34" charset="0"/>
            </a:endParaRPr>
          </a:p>
        </p:txBody>
      </p:sp>
      <p:cxnSp>
        <p:nvCxnSpPr>
          <p:cNvPr id="6" name="Conector recto 5"/>
          <p:cNvCxnSpPr/>
          <p:nvPr/>
        </p:nvCxnSpPr>
        <p:spPr>
          <a:xfrm>
            <a:off x="1199456" y="4797152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64241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4539059"/>
              </p:ext>
            </p:extLst>
          </p:nvPr>
        </p:nvGraphicFramePr>
        <p:xfrm>
          <a:off x="1714500" y="980727"/>
          <a:ext cx="9638084" cy="48965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0780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1189951"/>
              </p:ext>
            </p:extLst>
          </p:nvPr>
        </p:nvGraphicFramePr>
        <p:xfrm>
          <a:off x="2135560" y="620688"/>
          <a:ext cx="8784000" cy="5085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1715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7041652"/>
              </p:ext>
            </p:extLst>
          </p:nvPr>
        </p:nvGraphicFramePr>
        <p:xfrm>
          <a:off x="2135560" y="260648"/>
          <a:ext cx="8864600" cy="5692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3683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7322869"/>
              </p:ext>
            </p:extLst>
          </p:nvPr>
        </p:nvGraphicFramePr>
        <p:xfrm>
          <a:off x="1991544" y="548680"/>
          <a:ext cx="9433048" cy="5085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3975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9162063"/>
              </p:ext>
            </p:extLst>
          </p:nvPr>
        </p:nvGraphicFramePr>
        <p:xfrm>
          <a:off x="2135560" y="548680"/>
          <a:ext cx="8784000" cy="5019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1449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5861181"/>
              </p:ext>
            </p:extLst>
          </p:nvPr>
        </p:nvGraphicFramePr>
        <p:xfrm>
          <a:off x="2207568" y="620688"/>
          <a:ext cx="9145016" cy="5085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2724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1352772"/>
              </p:ext>
            </p:extLst>
          </p:nvPr>
        </p:nvGraphicFramePr>
        <p:xfrm>
          <a:off x="2135560" y="476672"/>
          <a:ext cx="9289032" cy="5085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1461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19" y="404664"/>
            <a:ext cx="5278411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ángulo 2"/>
          <p:cNvSpPr/>
          <p:nvPr/>
        </p:nvSpPr>
        <p:spPr>
          <a:xfrm>
            <a:off x="6960096" y="2293644"/>
            <a:ext cx="3456384" cy="7817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3200" dirty="0" smtClean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ANOMALÍA DE LA</a:t>
            </a:r>
          </a:p>
          <a:p>
            <a:pPr lvl="1" algn="ctr">
              <a:lnSpc>
                <a:spcPct val="70000"/>
              </a:lnSpc>
            </a:pPr>
            <a:r>
              <a:rPr lang="es-ES" sz="3200" dirty="0" smtClean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 PRECIPITACIÓN</a:t>
            </a:r>
            <a:endParaRPr lang="es-ES" sz="3200" dirty="0" smtClean="0">
              <a:ln w="0"/>
              <a:solidFill>
                <a:srgbClr val="85B98B"/>
              </a:solidFill>
              <a:latin typeface="Impact" panose="020B080603090205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7968208" y="3075396"/>
            <a:ext cx="1656184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500" dirty="0" smtClean="0">
                <a:ln w="0"/>
                <a:latin typeface="Impact" panose="020B0806030902050204" pitchFamily="34" charset="0"/>
              </a:rPr>
              <a:t>MAYO 2017</a:t>
            </a:r>
            <a:endParaRPr lang="es-ES" sz="2500" dirty="0">
              <a:ln w="0"/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88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7095267"/>
              </p:ext>
            </p:extLst>
          </p:nvPr>
        </p:nvGraphicFramePr>
        <p:xfrm>
          <a:off x="2207568" y="620688"/>
          <a:ext cx="8784000" cy="5085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728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231231" y="3933056"/>
            <a:ext cx="892899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75160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6. CONCLUSIONES</a:t>
            </a:r>
            <a:endParaRPr kumimoji="0" lang="es-CO" sz="2800" b="0" i="0" u="none" strike="noStrike" kern="1200" cap="none" spc="0" normalizeH="0" baseline="0" noProof="0" dirty="0">
              <a:ln>
                <a:noFill/>
              </a:ln>
              <a:solidFill>
                <a:srgbClr val="375160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cxnSp>
        <p:nvCxnSpPr>
          <p:cNvPr id="6" name="Conector recto 5"/>
          <p:cNvCxnSpPr/>
          <p:nvPr/>
        </p:nvCxnSpPr>
        <p:spPr>
          <a:xfrm>
            <a:off x="1199456" y="4797152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61475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redondeado 2"/>
          <p:cNvSpPr/>
          <p:nvPr/>
        </p:nvSpPr>
        <p:spPr>
          <a:xfrm>
            <a:off x="1415480" y="908720"/>
            <a:ext cx="10441160" cy="43924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CuadroTexto 1"/>
          <p:cNvSpPr txBox="1"/>
          <p:nvPr/>
        </p:nvSpPr>
        <p:spPr>
          <a:xfrm>
            <a:off x="2063552" y="1556792"/>
            <a:ext cx="92170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chemeClr val="accent1">
                  <a:lumMod val="75000"/>
                </a:schemeClr>
              </a:buClr>
            </a:pPr>
            <a:r>
              <a:rPr lang="es-CO" dirty="0" smtClean="0">
                <a:solidFill>
                  <a:srgbClr val="375160"/>
                </a:solidFill>
                <a:latin typeface="Cambria" panose="02040503050406030204" pitchFamily="18" charset="0"/>
              </a:rPr>
              <a:t>La cuenca del océano Pacifico registra condiciones de neutralidad, a la fecha. Las proyecciones en el mediano plazo estiman continuidad en condiciones neutras para los próximos meses.</a:t>
            </a:r>
          </a:p>
          <a:p>
            <a:pPr lvl="0" algn="ctr">
              <a:buClr>
                <a:schemeClr val="accent1">
                  <a:lumMod val="75000"/>
                </a:schemeClr>
              </a:buClr>
            </a:pPr>
            <a:r>
              <a:rPr lang="es-CO" dirty="0" smtClean="0">
                <a:solidFill>
                  <a:srgbClr val="375160"/>
                </a:solidFill>
                <a:latin typeface="Cambria" panose="02040503050406030204" pitchFamily="18" charset="0"/>
              </a:rPr>
              <a:t/>
            </a:r>
            <a:br>
              <a:rPr lang="es-CO" dirty="0" smtClean="0">
                <a:solidFill>
                  <a:srgbClr val="375160"/>
                </a:solidFill>
                <a:latin typeface="Cambria" panose="02040503050406030204" pitchFamily="18" charset="0"/>
              </a:rPr>
            </a:br>
            <a:r>
              <a:rPr lang="es-CO" dirty="0" smtClean="0">
                <a:solidFill>
                  <a:srgbClr val="375160"/>
                </a:solidFill>
                <a:latin typeface="Cambria" panose="02040503050406030204" pitchFamily="18" charset="0"/>
              </a:rPr>
              <a:t>Los </a:t>
            </a:r>
            <a:r>
              <a:rPr lang="es-CO" dirty="0">
                <a:solidFill>
                  <a:srgbClr val="375160"/>
                </a:solidFill>
                <a:latin typeface="Cambria" panose="02040503050406030204" pitchFamily="18" charset="0"/>
              </a:rPr>
              <a:t>niveles de los principales ríos del país se encuentran en valores </a:t>
            </a:r>
            <a:r>
              <a:rPr lang="es-CO" dirty="0" smtClean="0">
                <a:solidFill>
                  <a:srgbClr val="375160"/>
                </a:solidFill>
                <a:latin typeface="Cambria" panose="02040503050406030204" pitchFamily="18" charset="0"/>
              </a:rPr>
              <a:t>medios; sin embargo, ha </a:t>
            </a:r>
            <a:r>
              <a:rPr lang="es-CO" dirty="0">
                <a:solidFill>
                  <a:srgbClr val="375160"/>
                </a:solidFill>
                <a:latin typeface="Cambria" panose="02040503050406030204" pitchFamily="18" charset="0"/>
              </a:rPr>
              <a:t>habido algunas afectaciones en </a:t>
            </a:r>
            <a:r>
              <a:rPr lang="es-CO" dirty="0" smtClean="0">
                <a:solidFill>
                  <a:srgbClr val="375160"/>
                </a:solidFill>
                <a:latin typeface="Cambria" panose="02040503050406030204" pitchFamily="18" charset="0"/>
              </a:rPr>
              <a:t>incrementos </a:t>
            </a:r>
            <a:r>
              <a:rPr lang="es-CO" dirty="0">
                <a:solidFill>
                  <a:srgbClr val="375160"/>
                </a:solidFill>
                <a:latin typeface="Cambria" panose="02040503050406030204" pitchFamily="18" charset="0"/>
              </a:rPr>
              <a:t>de niveles, pero asociados con precipitaciones </a:t>
            </a:r>
            <a:r>
              <a:rPr lang="es-CO" dirty="0" smtClean="0">
                <a:solidFill>
                  <a:srgbClr val="375160"/>
                </a:solidFill>
                <a:latin typeface="Cambria" panose="02040503050406030204" pitchFamily="18" charset="0"/>
              </a:rPr>
              <a:t>intensas, en la escala de Tiempo Meteorológico, en zonas de alta pendiente. </a:t>
            </a:r>
          </a:p>
          <a:p>
            <a:pPr lvl="0" algn="ctr">
              <a:buClr>
                <a:schemeClr val="accent1">
                  <a:lumMod val="75000"/>
                </a:schemeClr>
              </a:buClr>
            </a:pPr>
            <a:endParaRPr lang="es-CO" dirty="0" smtClean="0">
              <a:solidFill>
                <a:srgbClr val="375160"/>
              </a:solidFill>
              <a:latin typeface="Cambria" panose="02040503050406030204" pitchFamily="18" charset="0"/>
            </a:endParaRPr>
          </a:p>
          <a:p>
            <a:pPr lvl="0" algn="ctr">
              <a:buClr>
                <a:schemeClr val="accent1">
                  <a:lumMod val="75000"/>
                </a:schemeClr>
              </a:buClr>
            </a:pPr>
            <a:r>
              <a:rPr lang="es-CO" dirty="0" smtClean="0">
                <a:solidFill>
                  <a:srgbClr val="375160"/>
                </a:solidFill>
                <a:latin typeface="Cambria" panose="02040503050406030204" pitchFamily="18" charset="0"/>
              </a:rPr>
              <a:t>Las precipitaciones se estiman muy cercanas al comportamiento climatológico del trimestre junio-julio-agosto (JJA) de 2017.</a:t>
            </a:r>
            <a:endParaRPr lang="es-CO" dirty="0">
              <a:solidFill>
                <a:srgbClr val="37516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03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logos-redes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4" b="68666"/>
          <a:stretch/>
        </p:blipFill>
        <p:spPr>
          <a:xfrm>
            <a:off x="1559496" y="4511424"/>
            <a:ext cx="3409056" cy="7594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2"/>
          <p:cNvSpPr txBox="1"/>
          <p:nvPr/>
        </p:nvSpPr>
        <p:spPr>
          <a:xfrm>
            <a:off x="1788049" y="3087968"/>
            <a:ext cx="4908176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4800" b="1" dirty="0" smtClean="0">
                <a:ln w="76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REDES SOCIALES</a:t>
            </a:r>
            <a:endParaRPr lang="es-MX" sz="4800" b="1" dirty="0">
              <a:ln w="7620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pic>
        <p:nvPicPr>
          <p:cNvPr id="6" name="Picture 1" descr="logos-redes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73" b="38567"/>
          <a:stretch/>
        </p:blipFill>
        <p:spPr>
          <a:xfrm>
            <a:off x="4455321" y="4515906"/>
            <a:ext cx="3409056" cy="7594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1" descr="logos-redes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05" b="8835"/>
          <a:stretch/>
        </p:blipFill>
        <p:spPr>
          <a:xfrm>
            <a:off x="7810590" y="4502459"/>
            <a:ext cx="3409056" cy="7594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8" name="Conector recto 7"/>
          <p:cNvCxnSpPr/>
          <p:nvPr/>
        </p:nvCxnSpPr>
        <p:spPr>
          <a:xfrm>
            <a:off x="1271464" y="3247400"/>
            <a:ext cx="10920536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8"/>
          <p:cNvSpPr/>
          <p:nvPr/>
        </p:nvSpPr>
        <p:spPr>
          <a:xfrm>
            <a:off x="1843045" y="2632429"/>
            <a:ext cx="33145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200" dirty="0">
                <a:ln w="76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VISITA NUESTRAS </a:t>
            </a:r>
            <a:endParaRPr lang="es-CO" sz="3200" dirty="0">
              <a:ln w="7620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10" name="TextBox 2"/>
          <p:cNvSpPr txBox="1"/>
          <p:nvPr/>
        </p:nvSpPr>
        <p:spPr>
          <a:xfrm>
            <a:off x="1792531" y="3092451"/>
            <a:ext cx="495748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4800" b="1" dirty="0" smtClean="0">
                <a:ln/>
                <a:solidFill>
                  <a:schemeClr val="accent1">
                    <a:lumMod val="50000"/>
                  </a:schemeClr>
                </a:solidFill>
                <a:latin typeface="Franklin Gothic Demi" panose="020B0703020102020204" pitchFamily="34" charset="0"/>
              </a:rPr>
              <a:t>REDES SOCIALES</a:t>
            </a:r>
            <a:endParaRPr lang="es-MX" sz="4800" b="1" dirty="0">
              <a:ln/>
              <a:solidFill>
                <a:schemeClr val="accent1">
                  <a:lumMod val="50000"/>
                </a:schemeClr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847528" y="2636912"/>
            <a:ext cx="33145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200" dirty="0">
                <a:ln/>
                <a:solidFill>
                  <a:schemeClr val="accent1">
                    <a:lumMod val="50000"/>
                  </a:schemeClr>
                </a:solidFill>
                <a:latin typeface="Franklin Gothic Book" panose="020B0503020102020204" pitchFamily="34" charset="0"/>
              </a:rPr>
              <a:t>VISITA NUESTRAS </a:t>
            </a:r>
            <a:endParaRPr lang="es-CO" sz="3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3290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135560" y="3700163"/>
            <a:ext cx="9255405" cy="536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3600" dirty="0" smtClean="0">
                <a:solidFill>
                  <a:srgbClr val="375160"/>
                </a:solidFill>
                <a:latin typeface="Impact" panose="020B0806030902050204" pitchFamily="34" charset="0"/>
              </a:rPr>
              <a:t>GRACIAS POR SU ATENCIÓN</a:t>
            </a:r>
            <a:endParaRPr lang="es-CO" sz="3600" dirty="0"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896327" y="4230183"/>
            <a:ext cx="3598806" cy="4617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3000" dirty="0" smtClean="0">
                <a:solidFill>
                  <a:srgbClr val="375160"/>
                </a:solidFill>
                <a:latin typeface="Myriad Pro" panose="020B0503030403020204" pitchFamily="34" charset="0"/>
              </a:rPr>
              <a:t>www.ideam.gov.co</a:t>
            </a:r>
            <a:endParaRPr lang="es-CO" sz="3000" dirty="0">
              <a:solidFill>
                <a:srgbClr val="375160"/>
              </a:solidFill>
              <a:latin typeface="Myriad Pro" panose="020B0503030403020204" pitchFamily="34" charset="0"/>
            </a:endParaRPr>
          </a:p>
        </p:txBody>
      </p:sp>
      <p:cxnSp>
        <p:nvCxnSpPr>
          <p:cNvPr id="4" name="Conector recto 3"/>
          <p:cNvCxnSpPr/>
          <p:nvPr/>
        </p:nvCxnSpPr>
        <p:spPr>
          <a:xfrm>
            <a:off x="1199456" y="4209938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26890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6038255"/>
              </p:ext>
            </p:extLst>
          </p:nvPr>
        </p:nvGraphicFramePr>
        <p:xfrm>
          <a:off x="1991544" y="404664"/>
          <a:ext cx="9000000" cy="54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7033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9126282"/>
              </p:ext>
            </p:extLst>
          </p:nvPr>
        </p:nvGraphicFramePr>
        <p:xfrm>
          <a:off x="2063552" y="404664"/>
          <a:ext cx="9000000" cy="54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623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 descr="http://www.cpc.ncep.noaa.gov/products/people/wd52qz/mjo/chi/ewp.gif"/>
          <p:cNvSpPr>
            <a:spLocks noChangeAspect="1" noChangeArrowheads="1"/>
          </p:cNvSpPr>
          <p:nvPr/>
        </p:nvSpPr>
        <p:spPr bwMode="auto">
          <a:xfrm>
            <a:off x="1587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>
              <a:solidFill>
                <a:srgbClr val="FFFFFF"/>
              </a:solidFill>
            </a:endParaRPr>
          </a:p>
        </p:txBody>
      </p:sp>
      <p:sp>
        <p:nvSpPr>
          <p:cNvPr id="37" name="Rectángulo 36"/>
          <p:cNvSpPr/>
          <p:nvPr/>
        </p:nvSpPr>
        <p:spPr>
          <a:xfrm>
            <a:off x="1059770" y="6291423"/>
            <a:ext cx="531391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" sz="3500" dirty="0" smtClean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PROYECCIÓN </a:t>
            </a:r>
            <a:r>
              <a:rPr lang="es-ES" sz="3500" dirty="0" err="1" smtClean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MJO</a:t>
            </a:r>
            <a:endParaRPr lang="es-ES" sz="3500" dirty="0">
              <a:ln w="0"/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pic>
        <p:nvPicPr>
          <p:cNvPr id="1026" name="Picture 2" descr="http://www.cpc.ncep.noaa.gov/products/people/wd52qz/mjo/chi/ew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476672"/>
            <a:ext cx="4032448" cy="527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200 hecto Pascals Velocity Potential Anomali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841" y="1844824"/>
            <a:ext cx="5334000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5180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15862</TotalTime>
  <Words>734</Words>
  <Application>Microsoft Office PowerPoint</Application>
  <PresentationFormat>Personalizado</PresentationFormat>
  <Paragraphs>179</Paragraphs>
  <Slides>64</Slides>
  <Notes>4</Notes>
  <HiddenSlides>16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64</vt:i4>
      </vt:variant>
    </vt:vector>
  </HeadingPairs>
  <TitlesOfParts>
    <vt:vector size="65" baseType="lpstr">
      <vt:lpstr>HDOfficeLightV0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Diego Roberto Garcia Murillo</dc:creator>
  <cp:lastModifiedBy>USUARIO</cp:lastModifiedBy>
  <cp:revision>1026</cp:revision>
  <dcterms:created xsi:type="dcterms:W3CDTF">2016-03-02T18:06:28Z</dcterms:created>
  <dcterms:modified xsi:type="dcterms:W3CDTF">2017-06-08T13:17:13Z</dcterms:modified>
</cp:coreProperties>
</file>